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38" r:id="rId5"/>
    <p:sldId id="351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5226" autoAdjust="0"/>
  </p:normalViewPr>
  <p:slideViewPr>
    <p:cSldViewPr snapToGrid="0" snapToObjects="1" showGuides="1">
      <p:cViewPr varScale="1">
        <p:scale>
          <a:sx n="82" d="100"/>
          <a:sy n="82" d="100"/>
        </p:scale>
        <p:origin x="629" y="58"/>
      </p:cViewPr>
      <p:guideLst>
        <p:guide orient="horz" pos="18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66" d="100"/>
          <a:sy n="166" d="100"/>
        </p:scale>
        <p:origin x="66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BE85F-441F-1948-9E79-0E6A35B0CCD7}" type="datetimeFigureOut">
              <a:rPr lang="en-US" sz="1000" smtClean="0">
                <a:latin typeface="Arial" charset="0"/>
                <a:ea typeface="Arial" charset="0"/>
                <a:cs typeface="Arial" charset="0"/>
              </a:rPr>
              <a:t>3/11/2021</a:t>
            </a:fld>
            <a:endParaRPr lang="en-US" sz="1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3349F-CE6F-D649-B18D-58A79E340880}" type="slidenum">
              <a:rPr lang="en-US" sz="1000" smtClean="0"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00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955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10423A50-08FF-4B48-AE83-54E7B78A4D6E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B4D9DF4-3403-A94A-BB37-A67524CF1F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b="0" i="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defTabSz="914400" rtl="0" eaLnBrk="1" latinLnBrk="0" hangingPunct="1">
      <a:defRPr sz="1000" b="0" i="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000" b="0" i="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000" b="0" i="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000" b="0" i="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D9DF4-3403-A94A-BB37-A67524CF1FC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3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Unique values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D9DF4-3403-A94A-BB37-A67524CF1FC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98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Unique values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D9DF4-3403-A94A-BB37-A67524CF1FC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04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Unique values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D9DF4-3403-A94A-BB37-A67524CF1FC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10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Unique values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D9DF4-3403-A94A-BB37-A67524CF1FC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2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D9DF4-3403-A94A-BB37-A67524CF1FC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79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D9DF4-3403-A94A-BB37-A67524CF1FC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75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D9DF4-3403-A94A-BB37-A67524CF1FC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04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D9DF4-3403-A94A-BB37-A67524CF1FC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55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D9DF4-3403-A94A-BB37-A67524CF1FC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73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D9DF4-3403-A94A-BB37-A67524CF1FC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15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a list; can access using index you can have homo/</a:t>
            </a:r>
            <a:r>
              <a:rPr lang="en-US" dirty="0" err="1"/>
              <a:t>hetro</a:t>
            </a:r>
            <a:r>
              <a:rPr lang="en-US" dirty="0"/>
              <a:t> dt then it 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D9DF4-3403-A94A-BB37-A67524CF1FC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9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Unique values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D9DF4-3403-A94A-BB37-A67524CF1FC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7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9152" y="2760344"/>
            <a:ext cx="9144000" cy="64008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359152" y="3601212"/>
            <a:ext cx="7470648" cy="488696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Subhead goes here: keep it short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359152" y="4139184"/>
            <a:ext cx="7470648" cy="382524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 00, 2019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277689-2459-2941-96E3-DCC3E8822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06010" y="2059017"/>
            <a:ext cx="3989460" cy="237744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912" userDrawn="1">
          <p15:clr>
            <a:srgbClr val="FBAE40"/>
          </p15:clr>
        </p15:guide>
        <p15:guide id="3" pos="288" userDrawn="1">
          <p15:clr>
            <a:srgbClr val="FBAE40"/>
          </p15:clr>
        </p15:guide>
        <p15:guide id="4" pos="7392" userDrawn="1">
          <p15:clr>
            <a:srgbClr val="FBAE40"/>
          </p15:clr>
        </p15:guide>
        <p15:guide id="5" orient="horz" pos="4032" userDrawn="1">
          <p15:clr>
            <a:srgbClr val="FBAE40"/>
          </p15:clr>
        </p15:guide>
        <p15:guide id="6" pos="6336" userDrawn="1">
          <p15:clr>
            <a:srgbClr val="FBAE40"/>
          </p15:clr>
        </p15:guide>
        <p15:guide id="9" pos="4968" userDrawn="1">
          <p15:clr>
            <a:srgbClr val="FBAE40"/>
          </p15:clr>
        </p15:guide>
        <p15:guide id="12" pos="2544" userDrawn="1">
          <p15:clr>
            <a:srgbClr val="FBAE40"/>
          </p15:clr>
        </p15:guide>
        <p15:guide id="14" pos="1488" userDrawn="1">
          <p15:clr>
            <a:srgbClr val="FBAE40"/>
          </p15:clr>
        </p15:guide>
        <p15:guide id="15" orient="horz" pos="3984" userDrawn="1">
          <p15:clr>
            <a:srgbClr val="FBAE40"/>
          </p15:clr>
        </p15:guide>
        <p15:guide id="16" orient="horz" pos="18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1573776"/>
            <a:ext cx="7429500" cy="4753393"/>
          </a:xfrm>
          <a:prstGeom prst="rect">
            <a:avLst/>
          </a:prstGeom>
        </p:spPr>
        <p:txBody>
          <a:bodyPr lIns="0" tIns="0"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  <a:defRPr sz="2000" baseline="0">
                <a:solidFill>
                  <a:schemeClr val="bg2"/>
                </a:solidFill>
              </a:defRPr>
            </a:lvl1pPr>
            <a:lvl2pPr marL="163513" indent="-163513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Arial" charset="0"/>
              <a:buChar char="•"/>
              <a:tabLst/>
              <a:defRPr sz="1400" baseline="0">
                <a:solidFill>
                  <a:schemeClr val="bg2"/>
                </a:solidFill>
              </a:defRPr>
            </a:lvl2pPr>
            <a:lvl3pPr marL="457200" indent="-1778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.AppleSystemUIFont" charset="-120"/>
              <a:buChar char="-"/>
              <a:tabLst>
                <a:tab pos="114300" algn="l"/>
              </a:tabLst>
              <a:defRPr sz="1400" baseline="0">
                <a:solidFill>
                  <a:schemeClr val="bg2"/>
                </a:solidFill>
              </a:defRPr>
            </a:lvl3pPr>
            <a:lvl4pPr marL="850900" indent="-2286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.AppleSystemUIFont" charset="-120"/>
              <a:buChar char="‣"/>
              <a:tabLst/>
              <a:defRPr sz="1400"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Subhead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loremus</a:t>
            </a:r>
            <a:r>
              <a:rPr lang="en-US" dirty="0"/>
              <a:t> </a:t>
            </a:r>
            <a:r>
              <a:rPr lang="en-US" dirty="0" err="1"/>
              <a:t>malesua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, </a:t>
            </a:r>
            <a:r>
              <a:rPr lang="en-US" dirty="0" err="1"/>
              <a:t>viverra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Semper </a:t>
            </a:r>
            <a:r>
              <a:rPr lang="en-US" dirty="0" err="1"/>
              <a:t>suscipit</a:t>
            </a:r>
            <a:r>
              <a:rPr lang="en-US" dirty="0"/>
              <a:t>, </a:t>
            </a:r>
            <a:r>
              <a:rPr lang="en-US" dirty="0" err="1"/>
              <a:t>posuere</a:t>
            </a:r>
            <a:r>
              <a:rPr lang="en-US" dirty="0"/>
              <a:t> a,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Onl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724916"/>
            <a:ext cx="9372600" cy="64008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1573776"/>
            <a:ext cx="7429500" cy="4753393"/>
          </a:xfrm>
          <a:prstGeom prst="rect">
            <a:avLst/>
          </a:prstGeom>
        </p:spPr>
        <p:txBody>
          <a:bodyPr lIns="0" tIns="0"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  <a:defRPr sz="2000" baseline="0">
                <a:solidFill>
                  <a:schemeClr val="bg2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ClrTx/>
              <a:buSzPct val="90000"/>
              <a:buFont typeface="Arial" charset="0"/>
              <a:buNone/>
              <a:tabLst/>
              <a:defRPr sz="1400" baseline="0">
                <a:solidFill>
                  <a:schemeClr val="bg2"/>
                </a:solidFill>
              </a:defRPr>
            </a:lvl2pPr>
            <a:lvl3pPr marL="457200" indent="-1778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.AppleSystemUIFont" charset="-120"/>
              <a:buChar char="-"/>
              <a:tabLst>
                <a:tab pos="114300" algn="l"/>
              </a:tabLst>
              <a:defRPr sz="1400" baseline="0">
                <a:solidFill>
                  <a:schemeClr val="bg2"/>
                </a:solidFill>
              </a:defRPr>
            </a:lvl3pPr>
            <a:lvl4pPr marL="850900" marR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110000"/>
              <a:buFont typeface=".AppleSystemUIFont" charset="-120"/>
              <a:buChar char="‣"/>
              <a:tabLst/>
              <a:defRPr sz="1400"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Subhead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loremus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loremus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 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 ipsum dolor sit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consectetuer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adipiscing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elit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Donec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odio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Quisque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volutpat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mattis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eros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Nullam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loremus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malesuada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ut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turpis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</a:p>
          <a:p>
            <a:pPr marL="163513" lvl="1" indent="-163513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Arial" charset="0"/>
              <a:buChar char="•"/>
              <a:tabLst/>
            </a:pPr>
            <a:r>
              <a:rPr lang="en-US" dirty="0"/>
              <a:t>First bullet option</a:t>
            </a:r>
          </a:p>
          <a:p>
            <a:pPr marL="457200" lvl="2" indent="-1778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.AppleSystemUIFont" charset="-120"/>
              <a:buChar char="-"/>
              <a:tabLst>
                <a:tab pos="114300" algn="l"/>
              </a:tabLst>
            </a:pPr>
            <a:r>
              <a:rPr lang="en-US" dirty="0"/>
              <a:t>Secondary bullet option (use only if needed)</a:t>
            </a:r>
          </a:p>
          <a:p>
            <a:pPr marL="8509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110000"/>
              <a:buFont typeface=".AppleSystemUIFont" charset="-120"/>
              <a:buChar char="‣"/>
              <a:tabLst/>
              <a:defRPr/>
            </a:pPr>
            <a:r>
              <a:rPr lang="en-US" dirty="0"/>
              <a:t>Tertiary bullet option (use only if needed)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1573776"/>
            <a:ext cx="7429500" cy="4753393"/>
          </a:xfrm>
          <a:prstGeom prst="rect">
            <a:avLst/>
          </a:prstGeom>
        </p:spPr>
        <p:txBody>
          <a:bodyPr lIns="0" tIns="0"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  <a:defRPr sz="2000" baseline="0">
                <a:solidFill>
                  <a:schemeClr val="bg2"/>
                </a:solidFill>
              </a:defRPr>
            </a:lvl1pPr>
            <a:lvl2pPr marL="164592" indent="-164592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Arial" charset="0"/>
              <a:buChar char="•"/>
              <a:tabLst/>
              <a:defRPr sz="1400" baseline="0">
                <a:solidFill>
                  <a:schemeClr val="bg2"/>
                </a:solidFill>
              </a:defRPr>
            </a:lvl2pPr>
            <a:lvl3pPr marL="457200" indent="-1778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.AppleSystemUIFont" charset="-120"/>
              <a:buChar char="-"/>
              <a:tabLst>
                <a:tab pos="114300" algn="l"/>
              </a:tabLst>
              <a:defRPr sz="1400" baseline="0">
                <a:solidFill>
                  <a:schemeClr val="bg2"/>
                </a:solidFill>
              </a:defRPr>
            </a:lvl3pPr>
            <a:lvl4pPr marL="850900" marR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110000"/>
              <a:buFont typeface=".AppleSystemUIFont" charset="-120"/>
              <a:buChar char="‣"/>
              <a:tabLst/>
              <a:defRPr sz="1400"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Subhead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First bullet line</a:t>
            </a:r>
          </a:p>
          <a:p>
            <a:pPr lvl="1"/>
            <a:r>
              <a:rPr lang="en-US" dirty="0"/>
              <a:t>Second bullet line</a:t>
            </a:r>
          </a:p>
          <a:p>
            <a:pPr lvl="1"/>
            <a:r>
              <a:rPr lang="en-US" dirty="0"/>
              <a:t>Third bullet line</a:t>
            </a:r>
          </a:p>
          <a:p>
            <a:pPr lvl="2"/>
            <a:r>
              <a:rPr lang="en-US" dirty="0"/>
              <a:t>Secondary bullet option (use only if needed)</a:t>
            </a:r>
          </a:p>
          <a:p>
            <a:pPr marL="8509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110000"/>
              <a:buFont typeface=".AppleSystemUIFont" charset="-120"/>
              <a:buChar char="‣"/>
              <a:tabLst/>
              <a:defRPr/>
            </a:pPr>
            <a:r>
              <a:rPr lang="en-US" dirty="0"/>
              <a:t>Tertiary bullet option (use only if needed)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1573776"/>
            <a:ext cx="5486400" cy="4753393"/>
          </a:xfrm>
          <a:prstGeom prst="rect">
            <a:avLst/>
          </a:prstGeom>
        </p:spPr>
        <p:txBody>
          <a:bodyPr lIns="0" tIns="0"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  <a:defRPr sz="1400" b="1" baseline="0">
                <a:solidFill>
                  <a:schemeClr val="bg2"/>
                </a:solidFill>
              </a:defRPr>
            </a:lvl1pPr>
            <a:lvl2pPr marL="163513" indent="-163513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Arial" charset="0"/>
              <a:buChar char="•"/>
              <a:tabLst/>
              <a:defRPr sz="1400" baseline="0">
                <a:solidFill>
                  <a:schemeClr val="bg2"/>
                </a:solidFill>
              </a:defRPr>
            </a:lvl2pPr>
            <a:lvl3pPr marL="457200" indent="-1778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.AppleSystemUIFont" charset="-120"/>
              <a:buChar char="-"/>
              <a:tabLst>
                <a:tab pos="114300" algn="l"/>
              </a:tabLst>
              <a:defRPr sz="1400" baseline="0">
                <a:solidFill>
                  <a:schemeClr val="bg2"/>
                </a:solidFill>
              </a:defRPr>
            </a:lvl3pPr>
            <a:lvl4pPr marL="850900" marR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110000"/>
              <a:buFont typeface=".AppleSystemUIFont" charset="-120"/>
              <a:buChar char="‣"/>
              <a:tabLst/>
              <a:defRPr sz="1400"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Subhead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1"/>
            <a:r>
              <a:rPr lang="en-US" dirty="0"/>
              <a:t>First bullet line</a:t>
            </a:r>
          </a:p>
          <a:p>
            <a:pPr lvl="1"/>
            <a:r>
              <a:rPr lang="en-US" dirty="0"/>
              <a:t>Second bullet line</a:t>
            </a:r>
          </a:p>
          <a:p>
            <a:pPr lvl="1"/>
            <a:r>
              <a:rPr lang="en-US" dirty="0"/>
              <a:t>Third bullet line</a:t>
            </a:r>
          </a:p>
          <a:p>
            <a:pPr lvl="2"/>
            <a:r>
              <a:rPr lang="en-US" dirty="0"/>
              <a:t>Secondary bullet option (use only if needed)</a:t>
            </a:r>
          </a:p>
          <a:p>
            <a:pPr marL="8509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110000"/>
              <a:buFont typeface=".AppleSystemUIFont" charset="-120"/>
              <a:buChar char="‣"/>
              <a:tabLst/>
              <a:defRPr/>
            </a:pPr>
            <a:r>
              <a:rPr lang="en-US" dirty="0"/>
              <a:t>Tertiary bullet option (use only if needed)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48400" y="1573776"/>
            <a:ext cx="5486400" cy="4753393"/>
          </a:xfrm>
          <a:prstGeom prst="rect">
            <a:avLst/>
          </a:prstGeom>
        </p:spPr>
        <p:txBody>
          <a:bodyPr lIns="0" tIns="0"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  <a:defRPr sz="1400" b="1" baseline="0">
                <a:solidFill>
                  <a:schemeClr val="bg2"/>
                </a:solidFill>
              </a:defRPr>
            </a:lvl1pPr>
            <a:lvl2pPr marL="163513" indent="-163513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Arial" charset="0"/>
              <a:buChar char="•"/>
              <a:tabLst/>
              <a:defRPr sz="1400" baseline="0">
                <a:solidFill>
                  <a:schemeClr val="bg2"/>
                </a:solidFill>
              </a:defRPr>
            </a:lvl2pPr>
            <a:lvl3pPr marL="457200" indent="-1778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.AppleSystemUIFont" charset="-120"/>
              <a:buChar char="-"/>
              <a:tabLst>
                <a:tab pos="114300" algn="l"/>
              </a:tabLst>
              <a:defRPr sz="1400" baseline="0">
                <a:solidFill>
                  <a:schemeClr val="bg2"/>
                </a:solidFill>
              </a:defRPr>
            </a:lvl3pPr>
            <a:lvl4pPr marL="850900" marR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110000"/>
              <a:buFont typeface=".AppleSystemUIFont" charset="-120"/>
              <a:buChar char="‣"/>
              <a:tabLst/>
              <a:defRPr sz="1400"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Subhead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1"/>
            <a:r>
              <a:rPr lang="en-US" dirty="0"/>
              <a:t>First bullet line</a:t>
            </a:r>
          </a:p>
          <a:p>
            <a:pPr lvl="1"/>
            <a:r>
              <a:rPr lang="en-US" dirty="0"/>
              <a:t>Second bullet line</a:t>
            </a:r>
          </a:p>
          <a:p>
            <a:pPr lvl="1"/>
            <a:r>
              <a:rPr lang="en-US" dirty="0"/>
              <a:t>Third bullet line</a:t>
            </a:r>
          </a:p>
          <a:p>
            <a:pPr lvl="2"/>
            <a:r>
              <a:rPr lang="en-US" dirty="0"/>
              <a:t>Secondary bullet option (use only if needed)</a:t>
            </a:r>
          </a:p>
          <a:p>
            <a:pPr marL="8509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110000"/>
              <a:buFont typeface=".AppleSystemUIFont" charset="-120"/>
              <a:buChar char="‣"/>
              <a:tabLst/>
              <a:defRPr/>
            </a:pPr>
            <a:r>
              <a:rPr lang="en-US" dirty="0"/>
              <a:t>Tertiary bullet option (use only if needed)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1573776"/>
            <a:ext cx="2565400" cy="4753393"/>
          </a:xfrm>
          <a:prstGeom prst="rect">
            <a:avLst/>
          </a:prstGeom>
        </p:spPr>
        <p:txBody>
          <a:bodyPr lIns="0" tIns="0"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  <a:defRPr sz="1400" b="1" baseline="0">
                <a:solidFill>
                  <a:schemeClr val="bg2"/>
                </a:solidFill>
              </a:defRPr>
            </a:lvl1pPr>
            <a:lvl2pPr marL="163513" indent="-163513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Arial" charset="0"/>
              <a:buChar char="•"/>
              <a:tabLst/>
              <a:defRPr sz="1400" baseline="0">
                <a:solidFill>
                  <a:schemeClr val="bg2"/>
                </a:solidFill>
              </a:defRPr>
            </a:lvl2pPr>
            <a:lvl3pPr marL="457200" indent="-1778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.AppleSystemUIFont" charset="-120"/>
              <a:buChar char="-"/>
              <a:tabLst>
                <a:tab pos="114300" algn="l"/>
              </a:tabLst>
              <a:defRPr sz="1400" baseline="0">
                <a:solidFill>
                  <a:schemeClr val="bg2"/>
                </a:solidFill>
              </a:defRPr>
            </a:lvl3pPr>
            <a:lvl4pPr marL="850900" marR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110000"/>
              <a:buFont typeface=".AppleSystemUIFont" charset="-120"/>
              <a:buChar char="‣"/>
              <a:tabLst/>
              <a:defRPr sz="1400"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Subhead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Quisque</a:t>
            </a:r>
            <a:endParaRPr lang="en-US" dirty="0"/>
          </a:p>
          <a:p>
            <a:pPr lvl="1"/>
            <a:r>
              <a:rPr lang="en-US" dirty="0"/>
              <a:t>First bullet line</a:t>
            </a:r>
          </a:p>
          <a:p>
            <a:pPr lvl="1"/>
            <a:r>
              <a:rPr lang="en-US" dirty="0"/>
              <a:t>Second bullet line</a:t>
            </a:r>
          </a:p>
          <a:p>
            <a:pPr lvl="1"/>
            <a:r>
              <a:rPr lang="en-US" dirty="0"/>
              <a:t>Third bullet line</a:t>
            </a:r>
          </a:p>
          <a:p>
            <a:pPr lvl="2"/>
            <a:r>
              <a:rPr lang="en-US" dirty="0"/>
              <a:t>Secondary bullet option (use only if needed)</a:t>
            </a:r>
          </a:p>
          <a:p>
            <a:pPr marL="8509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110000"/>
              <a:buFont typeface=".AppleSystemUIFont" charset="-120"/>
              <a:buChar char="‣"/>
              <a:tabLst/>
              <a:defRPr/>
            </a:pPr>
            <a:r>
              <a:rPr lang="en-US" dirty="0"/>
              <a:t>Tertiary bullet option (use only if needed)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3360863" y="1573776"/>
            <a:ext cx="2565400" cy="4753393"/>
          </a:xfrm>
          <a:prstGeom prst="rect">
            <a:avLst/>
          </a:prstGeom>
        </p:spPr>
        <p:txBody>
          <a:bodyPr lIns="0" tIns="0"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  <a:defRPr sz="1400" b="1" baseline="0">
                <a:solidFill>
                  <a:schemeClr val="bg2"/>
                </a:solidFill>
              </a:defRPr>
            </a:lvl1pPr>
            <a:lvl2pPr marL="163513" indent="-163513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Arial" charset="0"/>
              <a:buChar char="•"/>
              <a:tabLst/>
              <a:defRPr sz="1400" baseline="0">
                <a:solidFill>
                  <a:schemeClr val="bg2"/>
                </a:solidFill>
              </a:defRPr>
            </a:lvl2pPr>
            <a:lvl3pPr marL="457200" indent="-1778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.AppleSystemUIFont" charset="-120"/>
              <a:buChar char="-"/>
              <a:tabLst>
                <a:tab pos="114300" algn="l"/>
              </a:tabLst>
              <a:defRPr sz="1400" baseline="0">
                <a:solidFill>
                  <a:schemeClr val="bg2"/>
                </a:solidFill>
              </a:defRPr>
            </a:lvl3pPr>
            <a:lvl4pPr marL="850900" marR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110000"/>
              <a:buFont typeface=".AppleSystemUIFont" charset="-120"/>
              <a:buChar char="‣"/>
              <a:tabLst/>
              <a:defRPr sz="1400"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Subhead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Quisque</a:t>
            </a:r>
            <a:endParaRPr lang="en-US" dirty="0"/>
          </a:p>
          <a:p>
            <a:pPr lvl="1"/>
            <a:r>
              <a:rPr lang="en-US" dirty="0"/>
              <a:t>First bullet line</a:t>
            </a:r>
          </a:p>
          <a:p>
            <a:pPr lvl="1"/>
            <a:r>
              <a:rPr lang="en-US" dirty="0"/>
              <a:t>Second bullet line</a:t>
            </a:r>
          </a:p>
          <a:p>
            <a:pPr lvl="1"/>
            <a:r>
              <a:rPr lang="en-US" dirty="0"/>
              <a:t>Third bullet line</a:t>
            </a:r>
          </a:p>
          <a:p>
            <a:pPr lvl="2"/>
            <a:r>
              <a:rPr lang="en-US" dirty="0"/>
              <a:t>Secondary bullet option (use only if needed)</a:t>
            </a:r>
          </a:p>
          <a:p>
            <a:pPr marL="8509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110000"/>
              <a:buFont typeface=".AppleSystemUIFont" charset="-120"/>
              <a:buChar char="‣"/>
              <a:tabLst/>
              <a:defRPr/>
            </a:pPr>
            <a:r>
              <a:rPr lang="en-US" dirty="0"/>
              <a:t>Tertiary bullet option (use only if needed)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6264526" y="1573776"/>
            <a:ext cx="2565400" cy="4753393"/>
          </a:xfrm>
          <a:prstGeom prst="rect">
            <a:avLst/>
          </a:prstGeom>
        </p:spPr>
        <p:txBody>
          <a:bodyPr lIns="0" tIns="0"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  <a:defRPr sz="1400" b="1" baseline="0">
                <a:solidFill>
                  <a:schemeClr val="bg2"/>
                </a:solidFill>
              </a:defRPr>
            </a:lvl1pPr>
            <a:lvl2pPr marL="163513" indent="-163513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Arial" charset="0"/>
              <a:buChar char="•"/>
              <a:tabLst/>
              <a:defRPr sz="1400" baseline="0">
                <a:solidFill>
                  <a:schemeClr val="bg2"/>
                </a:solidFill>
              </a:defRPr>
            </a:lvl2pPr>
            <a:lvl3pPr marL="457200" indent="-1778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.AppleSystemUIFont" charset="-120"/>
              <a:buChar char="-"/>
              <a:tabLst>
                <a:tab pos="114300" algn="l"/>
              </a:tabLst>
              <a:defRPr sz="1400" baseline="0">
                <a:solidFill>
                  <a:schemeClr val="bg2"/>
                </a:solidFill>
              </a:defRPr>
            </a:lvl3pPr>
            <a:lvl4pPr marL="850900" marR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110000"/>
              <a:buFont typeface=".AppleSystemUIFont" charset="-120"/>
              <a:buChar char="‣"/>
              <a:tabLst/>
              <a:defRPr sz="1400"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Subhead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Quisque</a:t>
            </a:r>
            <a:endParaRPr lang="en-US" dirty="0"/>
          </a:p>
          <a:p>
            <a:pPr lvl="1"/>
            <a:r>
              <a:rPr lang="en-US" dirty="0"/>
              <a:t>First bullet line</a:t>
            </a:r>
          </a:p>
          <a:p>
            <a:pPr lvl="1"/>
            <a:r>
              <a:rPr lang="en-US" dirty="0"/>
              <a:t>Second bullet line</a:t>
            </a:r>
          </a:p>
          <a:p>
            <a:pPr lvl="1"/>
            <a:r>
              <a:rPr lang="en-US" dirty="0"/>
              <a:t>Third bullet line</a:t>
            </a:r>
          </a:p>
          <a:p>
            <a:pPr lvl="2"/>
            <a:r>
              <a:rPr lang="en-US" dirty="0"/>
              <a:t>Secondary bullet option (use only if needed)</a:t>
            </a:r>
          </a:p>
          <a:p>
            <a:pPr marL="8509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110000"/>
              <a:buFont typeface=".AppleSystemUIFont" charset="-120"/>
              <a:buChar char="‣"/>
              <a:tabLst/>
              <a:defRPr/>
            </a:pPr>
            <a:r>
              <a:rPr lang="en-US" dirty="0"/>
              <a:t>Tertiary bullet option (use only if needed)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9168190" y="1573776"/>
            <a:ext cx="2565400" cy="4753393"/>
          </a:xfrm>
          <a:prstGeom prst="rect">
            <a:avLst/>
          </a:prstGeom>
        </p:spPr>
        <p:txBody>
          <a:bodyPr lIns="0" tIns="0"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  <a:defRPr sz="1400" b="1" baseline="0">
                <a:solidFill>
                  <a:schemeClr val="bg2"/>
                </a:solidFill>
              </a:defRPr>
            </a:lvl1pPr>
            <a:lvl2pPr marL="163513" indent="-163513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Arial" charset="0"/>
              <a:buChar char="•"/>
              <a:tabLst/>
              <a:defRPr sz="1400" baseline="0">
                <a:solidFill>
                  <a:schemeClr val="bg2"/>
                </a:solidFill>
              </a:defRPr>
            </a:lvl2pPr>
            <a:lvl3pPr marL="457200" indent="-1778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.AppleSystemUIFont" charset="-120"/>
              <a:buChar char="-"/>
              <a:tabLst>
                <a:tab pos="114300" algn="l"/>
              </a:tabLst>
              <a:defRPr sz="1400" baseline="0">
                <a:solidFill>
                  <a:schemeClr val="bg2"/>
                </a:solidFill>
              </a:defRPr>
            </a:lvl3pPr>
            <a:lvl4pPr marL="850900" marR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110000"/>
              <a:buFont typeface=".AppleSystemUIFont" charset="-120"/>
              <a:buChar char="‣"/>
              <a:tabLst/>
              <a:defRPr sz="1400"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Subhead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Quisque</a:t>
            </a:r>
            <a:endParaRPr lang="en-US" dirty="0"/>
          </a:p>
          <a:p>
            <a:pPr lvl="1"/>
            <a:r>
              <a:rPr lang="en-US" dirty="0"/>
              <a:t>First bullet line</a:t>
            </a:r>
          </a:p>
          <a:p>
            <a:pPr lvl="1"/>
            <a:r>
              <a:rPr lang="en-US" dirty="0"/>
              <a:t>Second bullet line</a:t>
            </a:r>
          </a:p>
          <a:p>
            <a:pPr lvl="1"/>
            <a:r>
              <a:rPr lang="en-US" dirty="0"/>
              <a:t>Third bullet line</a:t>
            </a:r>
          </a:p>
          <a:p>
            <a:pPr lvl="2"/>
            <a:r>
              <a:rPr lang="en-US" dirty="0"/>
              <a:t>Secondary bullet option (use only if needed)</a:t>
            </a:r>
          </a:p>
          <a:p>
            <a:pPr marL="8509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110000"/>
              <a:buFont typeface=".AppleSystemUIFont" charset="-120"/>
              <a:buChar char="‣"/>
              <a:tabLst/>
              <a:defRPr/>
            </a:pPr>
            <a:r>
              <a:rPr lang="en-US" dirty="0"/>
              <a:t>Tertiary bullet option (use only if needed)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572766"/>
            <a:ext cx="9334500" cy="751334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tabLst/>
              <a:defRPr sz="2000">
                <a:solidFill>
                  <a:schemeClr val="bg2"/>
                </a:solidFill>
              </a:defRPr>
            </a:lvl1pPr>
          </a:lstStyle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Subhead lorem ipsum dolor sit </a:t>
            </a:r>
            <a:r>
              <a:rPr lang="en-US" sz="20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20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adipiscing</a:t>
            </a: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20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elit</a:t>
            </a: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20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Donec</a:t>
            </a: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20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odio</a:t>
            </a: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20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Quisque</a:t>
            </a: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20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volutpat</a:t>
            </a: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20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mattis</a:t>
            </a: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20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eros</a:t>
            </a: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20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Nullam</a:t>
            </a: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20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loremus</a:t>
            </a: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20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malesuada</a:t>
            </a: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20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erat</a:t>
            </a: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20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ut</a:t>
            </a: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20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turpis</a:t>
            </a: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3432162"/>
            <a:ext cx="3581400" cy="830786"/>
          </a:xfrm>
          <a:prstGeom prst="rect">
            <a:avLst/>
          </a:prstGeom>
        </p:spPr>
        <p:txBody>
          <a:bodyPr lIns="91440" tIns="0">
            <a:no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4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000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283062"/>
            <a:ext cx="3581400" cy="366954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4711699"/>
            <a:ext cx="3581400" cy="506911"/>
          </a:xfrm>
          <a:prstGeom prst="rect">
            <a:avLst/>
          </a:prstGeom>
        </p:spPr>
        <p:txBody>
          <a:bodyPr lIns="91440" tIns="0">
            <a:no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Call out a powerful statistic, percentage or number that helps tell your story.</a:t>
            </a:r>
          </a:p>
        </p:txBody>
      </p:sp>
      <p:cxnSp>
        <p:nvCxnSpPr>
          <p:cNvPr id="11" name="Straight Connector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156461" y="3432162"/>
            <a:ext cx="0" cy="182880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287010" y="3432162"/>
            <a:ext cx="3581402" cy="830786"/>
          </a:xfrm>
          <a:prstGeom prst="rect">
            <a:avLst/>
          </a:prstGeom>
        </p:spPr>
        <p:txBody>
          <a:bodyPr lIns="91440" tIns="0">
            <a:no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4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287010" y="4283062"/>
            <a:ext cx="3581400" cy="366954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Increase in Express Shipments in 2018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21" hasCustomPrompt="1"/>
          </p:nvPr>
        </p:nvSpPr>
        <p:spPr>
          <a:xfrm>
            <a:off x="4287010" y="4711700"/>
            <a:ext cx="3581400" cy="506910"/>
          </a:xfrm>
          <a:prstGeom prst="rect">
            <a:avLst/>
          </a:prstGeom>
        </p:spPr>
        <p:txBody>
          <a:bodyPr lIns="91440" tIns="0">
            <a:no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Call out a powerful statistic, percentage or number that helps tell your story.</a:t>
            </a:r>
          </a:p>
        </p:txBody>
      </p:sp>
      <p:cxnSp>
        <p:nvCxnSpPr>
          <p:cNvPr id="13" name="Straight Connecto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005835" y="3432162"/>
            <a:ext cx="0" cy="182880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8143259" y="3432162"/>
            <a:ext cx="3581402" cy="830786"/>
          </a:xfrm>
          <a:prstGeom prst="rect">
            <a:avLst/>
          </a:prstGeom>
        </p:spPr>
        <p:txBody>
          <a:bodyPr lIns="91440" tIns="0">
            <a:no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4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000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143259" y="4283062"/>
            <a:ext cx="3581400" cy="366954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22" hasCustomPrompt="1"/>
          </p:nvPr>
        </p:nvSpPr>
        <p:spPr>
          <a:xfrm>
            <a:off x="8143259" y="4711700"/>
            <a:ext cx="3581400" cy="506910"/>
          </a:xfrm>
          <a:prstGeom prst="rect">
            <a:avLst/>
          </a:prstGeom>
        </p:spPr>
        <p:txBody>
          <a:bodyPr lIns="91440" tIns="0">
            <a:no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Call out a powerful statistic, percentage or number that helps tell your story.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7200" y="1562101"/>
            <a:ext cx="9372600" cy="4765070"/>
          </a:xfrm>
          <a:prstGeom prst="rect">
            <a:avLst/>
          </a:prstGeom>
          <a:noFill/>
        </p:spPr>
        <p:txBody>
          <a:bodyPr tIns="274320">
            <a:normAutofit/>
          </a:bodyPr>
          <a:lstStyle>
            <a:lvl1pPr marL="0" indent="0" algn="ctr">
              <a:buNone/>
              <a:defRPr sz="1400" baseline="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Drag photo here or click icon to add photo, chart, table or video.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</p:spPr>
        <p:txBody>
          <a:bodyPr tIns="274320">
            <a:normAutofit/>
          </a:bodyPr>
          <a:lstStyle>
            <a:lvl1pPr marL="0" indent="0" algn="ctr">
              <a:buNone/>
              <a:defRPr sz="1400" baseline="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Drag photo here or click icon to add photo, chart, table or video. Intended for full bleed video or image slide.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7200" y="1562101"/>
            <a:ext cx="5486400" cy="4765070"/>
          </a:xfrm>
          <a:prstGeom prst="rect">
            <a:avLst/>
          </a:prstGeom>
          <a:noFill/>
        </p:spPr>
        <p:txBody>
          <a:bodyPr tIns="274320">
            <a:normAutofit/>
          </a:bodyPr>
          <a:lstStyle>
            <a:lvl1pPr marL="0" indent="0" algn="ctr">
              <a:buNone/>
              <a:defRPr sz="1400" baseline="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Drag photo here or click icon to add photo, chart, table or video.</a:t>
            </a:r>
          </a:p>
        </p:txBody>
      </p:sp>
      <p:sp>
        <p:nvSpPr>
          <p:cNvPr id="14" name="Content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19444" y="1562101"/>
            <a:ext cx="5514004" cy="4765070"/>
          </a:xfrm>
          <a:prstGeom prst="rect">
            <a:avLst/>
          </a:prstGeom>
          <a:noFill/>
        </p:spPr>
        <p:txBody>
          <a:bodyPr tIns="274320">
            <a:normAutofit/>
          </a:bodyPr>
          <a:lstStyle>
            <a:lvl1pPr marL="0" indent="0" algn="ctr">
              <a:buNone/>
              <a:defRPr sz="1400" baseline="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Drag photo here or click icon to add photo, chart, table or video.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722376"/>
            <a:ext cx="74295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7200" y="2153263"/>
            <a:ext cx="7429500" cy="4173907"/>
          </a:xfrm>
          <a:prstGeom prst="rect">
            <a:avLst/>
          </a:prstGeom>
          <a:noFill/>
        </p:spPr>
        <p:txBody>
          <a:bodyPr tIns="274320">
            <a:normAutofit/>
          </a:bodyPr>
          <a:lstStyle>
            <a:lvl1pPr marL="0" indent="0" algn="ctr">
              <a:buNone/>
              <a:defRPr sz="1400" baseline="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Drag photo here or click icon to add photo, chart, table or video.</a:t>
            </a:r>
          </a:p>
        </p:txBody>
      </p:sp>
      <p:sp>
        <p:nvSpPr>
          <p:cNvPr id="3" name="Content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53400" y="838200"/>
            <a:ext cx="3581400" cy="2622550"/>
          </a:xfrm>
          <a:prstGeom prst="rect">
            <a:avLst/>
          </a:prstGeom>
          <a:noFill/>
        </p:spPr>
        <p:txBody>
          <a:bodyPr tIns="274320">
            <a:normAutofit/>
          </a:bodyPr>
          <a:lstStyle>
            <a:lvl1pPr marL="0" indent="0" algn="ctr">
              <a:buNone/>
              <a:defRPr sz="1400" baseline="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Drag photo here or click icon to add photo, chart, table or video.</a:t>
            </a:r>
          </a:p>
        </p:txBody>
      </p:sp>
      <p:sp>
        <p:nvSpPr>
          <p:cNvPr id="15" name="Content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153400" y="3742720"/>
            <a:ext cx="3581400" cy="2584450"/>
          </a:xfrm>
          <a:prstGeom prst="rect">
            <a:avLst/>
          </a:prstGeom>
          <a:noFill/>
        </p:spPr>
        <p:txBody>
          <a:bodyPr tIns="274320">
            <a:normAutofit/>
          </a:bodyPr>
          <a:lstStyle>
            <a:lvl1pPr marL="0" indent="0" algn="ctr">
              <a:buNone/>
              <a:defRPr sz="1400" baseline="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Drag photo here or click icon to add photo, chart, table or video.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2_Purp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9152" y="2760344"/>
            <a:ext cx="9144000" cy="640080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359152" y="3601212"/>
            <a:ext cx="7470648" cy="488696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Subhead goes here: keep </a:t>
            </a:r>
            <a:r>
              <a:rPr lang="en-US"/>
              <a:t>it short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359152" y="4139184"/>
            <a:ext cx="7470648" cy="382524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Date 00, 2019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636941-386D-9948-A22E-78F6E64DC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802824" y="2064696"/>
            <a:ext cx="3986784" cy="2375961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896" userDrawn="1">
          <p15:clr>
            <a:srgbClr val="FBAE40"/>
          </p15:clr>
        </p15:guide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5" orient="horz" pos="403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  <p15:guide id="15" orient="horz" pos="398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Content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7200" y="1562101"/>
            <a:ext cx="3581400" cy="4765070"/>
          </a:xfrm>
          <a:prstGeom prst="rect">
            <a:avLst/>
          </a:prstGeom>
          <a:noFill/>
        </p:spPr>
        <p:txBody>
          <a:bodyPr tIns="274320">
            <a:normAutofit/>
          </a:bodyPr>
          <a:lstStyle>
            <a:lvl1pPr marL="0" indent="0" algn="ctr">
              <a:buNone/>
              <a:defRPr sz="1400" baseline="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Drag photo here or click icon to add photo, or chart.</a:t>
            </a:r>
          </a:p>
        </p:txBody>
      </p:sp>
      <p:sp>
        <p:nvSpPr>
          <p:cNvPr id="19" name="Content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305300" y="1562100"/>
            <a:ext cx="3581400" cy="2218997"/>
          </a:xfrm>
          <a:prstGeom prst="rect">
            <a:avLst/>
          </a:prstGeom>
          <a:noFill/>
        </p:spPr>
        <p:txBody>
          <a:bodyPr tIns="274320">
            <a:normAutofit/>
          </a:bodyPr>
          <a:lstStyle>
            <a:lvl1pPr marL="0" indent="0" algn="ctr">
              <a:buNone/>
              <a:defRPr sz="1400" baseline="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Drag photo here or click icon to add photo, chart or video.</a:t>
            </a:r>
          </a:p>
        </p:txBody>
      </p:sp>
      <p:sp>
        <p:nvSpPr>
          <p:cNvPr id="18" name="Content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305300" y="4108173"/>
            <a:ext cx="3581400" cy="2218997"/>
          </a:xfrm>
          <a:prstGeom prst="rect">
            <a:avLst/>
          </a:prstGeom>
          <a:noFill/>
        </p:spPr>
        <p:txBody>
          <a:bodyPr tIns="274320">
            <a:normAutofit/>
          </a:bodyPr>
          <a:lstStyle>
            <a:lvl1pPr marL="0" indent="0" algn="ctr">
              <a:buNone/>
              <a:defRPr sz="1400" baseline="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Drag photo here or click icon to add photo, chart or video.</a:t>
            </a:r>
          </a:p>
        </p:txBody>
      </p:sp>
      <p:sp>
        <p:nvSpPr>
          <p:cNvPr id="17" name="Content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153400" y="1562100"/>
            <a:ext cx="3581400" cy="4765071"/>
          </a:xfrm>
          <a:prstGeom prst="rect">
            <a:avLst/>
          </a:prstGeom>
          <a:noFill/>
        </p:spPr>
        <p:txBody>
          <a:bodyPr tIns="274320">
            <a:normAutofit/>
          </a:bodyPr>
          <a:lstStyle>
            <a:lvl1pPr marL="0" indent="0" algn="ctr">
              <a:buNone/>
              <a:defRPr sz="1400" baseline="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Drag photo here or click icon to add photo, or chart.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&amp;Medi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722376"/>
            <a:ext cx="5486400" cy="1280160"/>
          </a:xfrm>
        </p:spPr>
        <p:txBody>
          <a:bodyPr/>
          <a:lstStyle/>
          <a:p>
            <a:r>
              <a:rPr lang="en-US" dirty="0"/>
              <a:t>Click to edit Master title style lorem ipsum dolor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210300" y="817307"/>
            <a:ext cx="5522976" cy="2714091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bg2"/>
                </a:solidFill>
              </a:defRPr>
            </a:lvl1pPr>
            <a:lvl2pPr marL="164592" indent="-164592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charset="0"/>
              <a:buChar char="•"/>
              <a:defRPr lang="en-US" sz="1400" kern="1200" dirty="0" smtClean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defRPr>
            </a:lvl2pPr>
            <a:lvl3pPr marL="401638" indent="-169863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LucidaGrande" charset="0"/>
              <a:buChar char="‣"/>
              <a:defRPr lang="en-US" sz="1200" kern="1200" dirty="0" smtClean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>
              <a:lnSpc>
                <a:spcPct val="130000"/>
              </a:lnSpc>
              <a:spcAft>
                <a:spcPts val="1200"/>
              </a:spcAft>
            </a:pP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 ipsum dolor sit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consectetuer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adipiscing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elit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Donec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odio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Quisque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volutpat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mattis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eros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Nullam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loremus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malesuada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ut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turpis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Suspendisse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urna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nibh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viverra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non, semper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suscipit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posuere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a,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pedere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lorem ipsum dolor sit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donde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lorem ipsum dolor sit.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 ipsum dolor sit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consectetuer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adipiscing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elit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Donec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odio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Quisque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volutpat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mattis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eros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Nullam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loremus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malesuada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ut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turpis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</a:p>
        </p:txBody>
      </p:sp>
      <p:sp>
        <p:nvSpPr>
          <p:cNvPr id="11" name="Content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210300" y="3673584"/>
            <a:ext cx="5524500" cy="2653586"/>
          </a:xfrm>
          <a:prstGeom prst="rect">
            <a:avLst/>
          </a:prstGeom>
          <a:noFill/>
        </p:spPr>
        <p:txBody>
          <a:bodyPr tIns="274320">
            <a:normAutofit/>
          </a:bodyPr>
          <a:lstStyle>
            <a:lvl1pPr marL="0" indent="0" algn="ctr">
              <a:buNone/>
              <a:defRPr sz="1400" baseline="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Drag photo here or click icon to add photo, chart, table or video.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&amp;Medi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7200" y="723900"/>
            <a:ext cx="5486400" cy="1280160"/>
          </a:xfrm>
        </p:spPr>
        <p:txBody>
          <a:bodyPr/>
          <a:lstStyle/>
          <a:p>
            <a:r>
              <a:rPr lang="en-US" dirty="0"/>
              <a:t>Click to edit Master title style lorem ipsum dolor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2514600"/>
            <a:ext cx="5486400" cy="3812570"/>
          </a:xfrm>
          <a:prstGeom prst="rect">
            <a:avLst/>
          </a:prstGeom>
        </p:spPr>
        <p:txBody>
          <a:bodyPr lIns="0" tIns="0"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  <a:defRPr sz="2000" baseline="0">
                <a:solidFill>
                  <a:schemeClr val="bg2"/>
                </a:solidFill>
              </a:defRPr>
            </a:lvl1pPr>
            <a:lvl2pPr marL="163513" indent="-163513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Arial" charset="0"/>
              <a:buChar char="•"/>
              <a:tabLst/>
              <a:defRPr sz="1400" baseline="0">
                <a:solidFill>
                  <a:schemeClr val="bg2"/>
                </a:solidFill>
              </a:defRPr>
            </a:lvl2pPr>
            <a:lvl3pPr marL="457200" indent="-1778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.AppleSystemUIFont" charset="-120"/>
              <a:buChar char="-"/>
              <a:tabLst>
                <a:tab pos="114300" algn="l"/>
              </a:tabLst>
              <a:defRPr sz="1400" baseline="0">
                <a:solidFill>
                  <a:schemeClr val="bg2"/>
                </a:solidFill>
              </a:defRPr>
            </a:lvl3pPr>
            <a:lvl4pPr marL="850900" marR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110000"/>
              <a:buFont typeface=".AppleSystemUIFont" charset="-120"/>
              <a:buChar char="‣"/>
              <a:tabLst/>
              <a:defRPr sz="1400"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Subhead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First bullet line</a:t>
            </a:r>
          </a:p>
          <a:p>
            <a:pPr lvl="1"/>
            <a:r>
              <a:rPr lang="en-US" dirty="0"/>
              <a:t>Second bullet line</a:t>
            </a:r>
          </a:p>
          <a:p>
            <a:pPr lvl="1"/>
            <a:r>
              <a:rPr lang="en-US" dirty="0"/>
              <a:t>Third bullet line</a:t>
            </a:r>
          </a:p>
          <a:p>
            <a:pPr lvl="2"/>
            <a:r>
              <a:rPr lang="en-US" dirty="0"/>
              <a:t>Secondary bullet option (use only if needed)</a:t>
            </a:r>
          </a:p>
          <a:p>
            <a:pPr marL="8509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110000"/>
              <a:buFont typeface=".AppleSystemUIFont" charset="-120"/>
              <a:buChar char="‣"/>
              <a:tabLst/>
              <a:defRPr/>
            </a:pPr>
            <a:r>
              <a:rPr lang="en-US" dirty="0"/>
              <a:t>Tertiary bullet option (use only if needed)</a:t>
            </a:r>
          </a:p>
        </p:txBody>
      </p:sp>
      <p:sp>
        <p:nvSpPr>
          <p:cNvPr id="12" name="Content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210300" y="2514600"/>
            <a:ext cx="5528878" cy="3812570"/>
          </a:xfrm>
          <a:prstGeom prst="rect">
            <a:avLst/>
          </a:prstGeom>
          <a:noFill/>
        </p:spPr>
        <p:txBody>
          <a:bodyPr tIns="274320">
            <a:normAutofit/>
          </a:bodyPr>
          <a:lstStyle>
            <a:lvl1pPr marL="0" indent="0" algn="ctr">
              <a:buNone/>
              <a:defRPr sz="1400" baseline="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Drag photo here or click icon to add photo, chart, table or video.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&amp;Media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722376"/>
            <a:ext cx="5486400" cy="1280160"/>
          </a:xfrm>
        </p:spPr>
        <p:txBody>
          <a:bodyPr/>
          <a:lstStyle/>
          <a:p>
            <a:r>
              <a:rPr lang="en-US" dirty="0"/>
              <a:t>Click to edit Master title style lorem ipsum dolor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2514600"/>
            <a:ext cx="5486400" cy="3812570"/>
          </a:xfrm>
          <a:prstGeom prst="rect">
            <a:avLst/>
          </a:prstGeom>
        </p:spPr>
        <p:txBody>
          <a:bodyPr lIns="0" tIns="0"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  <a:defRPr sz="2000" baseline="0">
                <a:solidFill>
                  <a:schemeClr val="bg2"/>
                </a:solidFill>
              </a:defRPr>
            </a:lvl1pPr>
            <a:lvl2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lang="en-US" sz="14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buFont typeface="Arial" charset="0"/>
              <a:buChar char="•"/>
              <a:defRPr lang="en-US" sz="14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565150" marR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110000"/>
              <a:buFont typeface=".AppleSystemUIFont" charset="-120"/>
              <a:buChar char="‣"/>
              <a:tabLst/>
              <a:defRPr lang="en-US" sz="14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908050" indent="-285750"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Subhead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loremus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loremus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</a:t>
            </a:r>
          </a:p>
          <a:p>
            <a:pPr marL="163513" lvl="1" indent="-163513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Arial" charset="0"/>
              <a:buChar char="•"/>
              <a:tabLst/>
            </a:pPr>
            <a:r>
              <a:rPr lang="en-US" dirty="0"/>
              <a:t>First bullet option</a:t>
            </a:r>
          </a:p>
          <a:p>
            <a:pPr marL="457200" lvl="2" indent="-1778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.AppleSystemUIFont" charset="-120"/>
              <a:buChar char="-"/>
              <a:tabLst>
                <a:tab pos="114300" algn="l"/>
              </a:tabLst>
            </a:pPr>
            <a:r>
              <a:rPr lang="en-US" dirty="0"/>
              <a:t>Secondary bullet option (use only if needed)</a:t>
            </a:r>
          </a:p>
          <a:p>
            <a:pPr marL="8509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110000"/>
              <a:buFont typeface=".AppleSystemUIFont" charset="-120"/>
              <a:buChar char="‣"/>
              <a:tabLst/>
              <a:defRPr/>
            </a:pPr>
            <a:r>
              <a:rPr lang="en-US" dirty="0"/>
              <a:t>Tertiary bullet option (use only if needed)</a:t>
            </a:r>
          </a:p>
          <a:p>
            <a:pPr lvl="1"/>
            <a:endParaRPr lang="en-US" dirty="0"/>
          </a:p>
        </p:txBody>
      </p:sp>
      <p:sp>
        <p:nvSpPr>
          <p:cNvPr id="3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10300" y="0"/>
            <a:ext cx="5981700" cy="6858000"/>
          </a:xfrm>
          <a:prstGeom prst="rect">
            <a:avLst/>
          </a:prstGeom>
          <a:noFill/>
        </p:spPr>
        <p:txBody>
          <a:bodyPr tIns="274320">
            <a:normAutofit/>
          </a:bodyPr>
          <a:lstStyle>
            <a:lvl1pPr marL="0" indent="0" algn="ctr">
              <a:buNone/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 or click icon to add photo.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&amp;Media_Color Block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lIns="91440" tIns="274320">
            <a:normAutofit/>
          </a:bodyPr>
          <a:lstStyle>
            <a:lvl1pPr marL="0" indent="0" algn="l">
              <a:buNone/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 or click icon to add photo.</a:t>
            </a:r>
          </a:p>
        </p:txBody>
      </p:sp>
      <p:sp>
        <p:nvSpPr>
          <p:cNvPr id="12" name="Text Placehold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43600" y="0"/>
            <a:ext cx="5797296" cy="343814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10299" y="740664"/>
            <a:ext cx="5224617" cy="1280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210301" y="2200806"/>
            <a:ext cx="5224616" cy="694794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tabLst/>
              <a:defRPr sz="2000">
                <a:solidFill>
                  <a:schemeClr val="bg2"/>
                </a:solidFill>
              </a:defRPr>
            </a:lvl1pPr>
          </a:lstStyle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Subhead lorem ipsum dolor sit </a:t>
            </a:r>
            <a:r>
              <a:rPr lang="en-US" sz="20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20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adipiscing</a:t>
            </a: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20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elit</a:t>
            </a: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20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Donec</a:t>
            </a: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20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odio</a:t>
            </a: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&amp;Media_Color Block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lIns="91440" tIns="274320">
            <a:normAutofit/>
          </a:bodyPr>
          <a:lstStyle>
            <a:lvl1pPr marL="0" indent="0" algn="l">
              <a:buNone/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 or click icon to add photo.</a:t>
            </a:r>
          </a:p>
        </p:txBody>
      </p:sp>
      <p:sp>
        <p:nvSpPr>
          <p:cNvPr id="11" name="Text Placehold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43600" y="0"/>
            <a:ext cx="5797296" cy="34381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10300" y="740664"/>
            <a:ext cx="5224616" cy="1280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210300" y="2200806"/>
            <a:ext cx="5224616" cy="948794"/>
          </a:xfrm>
          <a:prstGeom prst="rect">
            <a:avLst/>
          </a:prstGeom>
        </p:spPr>
        <p:txBody>
          <a:bodyPr lIns="0" tIns="0"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163513" indent="-163513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Arial" charset="0"/>
              <a:buChar char="•"/>
              <a:tabLst/>
              <a:defRPr sz="1400" baseline="0">
                <a:solidFill>
                  <a:schemeClr val="bg1"/>
                </a:solidFill>
              </a:defRPr>
            </a:lvl2pPr>
            <a:lvl3pPr marL="457200" indent="-1778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.AppleSystemUIFont" charset="-120"/>
              <a:buChar char="-"/>
              <a:tabLst>
                <a:tab pos="114300" algn="l"/>
              </a:tabLst>
              <a:defRPr sz="1400" baseline="0">
                <a:solidFill>
                  <a:schemeClr val="bg1"/>
                </a:solidFill>
              </a:defRPr>
            </a:lvl3pPr>
            <a:lvl4pPr marL="850900" marR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110000"/>
              <a:buFont typeface=".AppleSystemUIFont" charset="-120"/>
              <a:buChar char="‣"/>
              <a:tabLst/>
              <a:defRPr sz="1400">
                <a:solidFill>
                  <a:schemeClr val="bg1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Subhead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&amp;Media_Color Block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lIns="91440" tIns="274320">
            <a:normAutofit/>
          </a:bodyPr>
          <a:lstStyle>
            <a:lvl1pPr marL="0" indent="0" algn="l">
              <a:buNone/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 or click icon to add photo.</a:t>
            </a:r>
          </a:p>
        </p:txBody>
      </p:sp>
      <p:sp>
        <p:nvSpPr>
          <p:cNvPr id="11" name="Text Placehold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43600" y="0"/>
            <a:ext cx="5797296" cy="52578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10300" y="740664"/>
            <a:ext cx="5224616" cy="1280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210300" y="2200806"/>
            <a:ext cx="5224616" cy="2701394"/>
          </a:xfrm>
          <a:prstGeom prst="rect">
            <a:avLst/>
          </a:prstGeom>
        </p:spPr>
        <p:txBody>
          <a:bodyPr lIns="0" tIns="0"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  <a:defRPr sz="2000" baseline="0">
                <a:solidFill>
                  <a:schemeClr val="bg2"/>
                </a:solidFill>
              </a:defRPr>
            </a:lvl1pPr>
            <a:lvl2pPr marL="163513" indent="-163513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Arial" charset="0"/>
              <a:buChar char="•"/>
              <a:tabLst/>
              <a:defRPr sz="1400" baseline="0">
                <a:solidFill>
                  <a:schemeClr val="bg2"/>
                </a:solidFill>
              </a:defRPr>
            </a:lvl2pPr>
            <a:lvl3pPr marL="457200" indent="-1778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.AppleSystemUIFont" charset="-120"/>
              <a:buChar char="-"/>
              <a:tabLst>
                <a:tab pos="114300" algn="l"/>
              </a:tabLst>
              <a:defRPr sz="1400" baseline="0">
                <a:solidFill>
                  <a:schemeClr val="bg2"/>
                </a:solidFill>
              </a:defRPr>
            </a:lvl3pPr>
            <a:lvl4pPr marL="850900" marR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110000"/>
              <a:buFont typeface=".AppleSystemUIFont" charset="-120"/>
              <a:buChar char="‣"/>
              <a:tabLst/>
              <a:defRPr sz="1400"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Subhead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First bullet line</a:t>
            </a:r>
          </a:p>
          <a:p>
            <a:pPr lvl="1"/>
            <a:r>
              <a:rPr lang="en-US" dirty="0"/>
              <a:t>Second bullet line</a:t>
            </a:r>
          </a:p>
          <a:p>
            <a:pPr lvl="1"/>
            <a:r>
              <a:rPr lang="en-US" dirty="0"/>
              <a:t>Third bullet line</a:t>
            </a:r>
          </a:p>
          <a:p>
            <a:pPr lvl="2"/>
            <a:r>
              <a:rPr lang="en-US" dirty="0"/>
              <a:t>Secondary bullet option (use only if needed)</a:t>
            </a:r>
          </a:p>
          <a:p>
            <a:pPr marL="8509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110000"/>
              <a:buFont typeface=".AppleSystemUIFont" charset="-120"/>
              <a:buChar char="‣"/>
              <a:tabLst/>
              <a:defRPr/>
            </a:pPr>
            <a:r>
              <a:rPr lang="en-US" dirty="0"/>
              <a:t>Tertiary bullet option (use only if needed)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&amp;Media_Color Block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lIns="91440" tIns="274320">
            <a:normAutofit/>
          </a:bodyPr>
          <a:lstStyle>
            <a:lvl1pPr marL="0" indent="0" algn="l">
              <a:buNone/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 or click icon to add photo.</a:t>
            </a:r>
          </a:p>
        </p:txBody>
      </p:sp>
      <p:sp>
        <p:nvSpPr>
          <p:cNvPr id="11" name="Text Placehold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43600" y="0"/>
            <a:ext cx="5797296" cy="5257800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10300" y="740664"/>
            <a:ext cx="5224616" cy="1280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210300" y="2200806"/>
            <a:ext cx="5224616" cy="2701394"/>
          </a:xfrm>
          <a:prstGeom prst="rect">
            <a:avLst/>
          </a:prstGeom>
        </p:spPr>
        <p:txBody>
          <a:bodyPr lIns="0" tIns="0"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163513" indent="-163513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Arial" charset="0"/>
              <a:buChar char="•"/>
              <a:tabLst/>
              <a:defRPr sz="1400" baseline="0">
                <a:solidFill>
                  <a:schemeClr val="bg1"/>
                </a:solidFill>
              </a:defRPr>
            </a:lvl2pPr>
            <a:lvl3pPr marL="457200" indent="-1778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.AppleSystemUIFont" charset="-120"/>
              <a:buChar char="-"/>
              <a:tabLst>
                <a:tab pos="114300" algn="l"/>
              </a:tabLst>
              <a:defRPr sz="1400" baseline="0">
                <a:solidFill>
                  <a:schemeClr val="bg1"/>
                </a:solidFill>
              </a:defRPr>
            </a:lvl3pPr>
            <a:lvl4pPr marL="850900" marR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110000"/>
              <a:buFont typeface=".AppleSystemUIFont" charset="-120"/>
              <a:buChar char="‣"/>
              <a:tabLst/>
              <a:defRPr sz="1400">
                <a:solidFill>
                  <a:schemeClr val="bg1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Subhead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First bullet line</a:t>
            </a:r>
          </a:p>
          <a:p>
            <a:pPr lvl="1"/>
            <a:r>
              <a:rPr lang="en-US" dirty="0"/>
              <a:t>Second bullet line</a:t>
            </a:r>
          </a:p>
          <a:p>
            <a:pPr lvl="1"/>
            <a:r>
              <a:rPr lang="en-US" dirty="0"/>
              <a:t>Third bullet line</a:t>
            </a:r>
          </a:p>
          <a:p>
            <a:pPr lvl="2"/>
            <a:r>
              <a:rPr lang="en-US" dirty="0"/>
              <a:t>Secondary bullet option (use only if needed)</a:t>
            </a:r>
          </a:p>
          <a:p>
            <a:pPr marL="8509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110000"/>
              <a:buFont typeface=".AppleSystemUIFont" charset="-120"/>
              <a:buChar char="‣"/>
              <a:tabLst/>
              <a:defRPr/>
            </a:pPr>
            <a:r>
              <a:rPr lang="en-US" dirty="0"/>
              <a:t>Tertiary bullet option (use only if needed)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&amp;Media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572766"/>
            <a:ext cx="9334500" cy="429323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tabLst/>
              <a:defRPr sz="2000">
                <a:solidFill>
                  <a:schemeClr val="bg2"/>
                </a:solidFill>
              </a:defRPr>
            </a:lvl1pPr>
          </a:lstStyle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Subhead lorem ipsum dolor sit </a:t>
            </a:r>
            <a:r>
              <a:rPr lang="en-US" sz="20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20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adipiscing</a:t>
            </a: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20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elit</a:t>
            </a: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20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Donec</a:t>
            </a: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20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odio</a:t>
            </a: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</a:p>
        </p:txBody>
      </p:sp>
      <p:sp>
        <p:nvSpPr>
          <p:cNvPr id="13" name="Content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7200" y="2305761"/>
            <a:ext cx="5486400" cy="3387260"/>
          </a:xfrm>
          <a:prstGeom prst="rect">
            <a:avLst/>
          </a:prstGeom>
          <a:noFill/>
        </p:spPr>
        <p:txBody>
          <a:bodyPr tIns="274320">
            <a:normAutofit/>
          </a:bodyPr>
          <a:lstStyle>
            <a:lvl1pPr marL="0" indent="0" algn="ctr">
              <a:buNone/>
              <a:defRPr sz="1400" baseline="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Drag photo here or click icon to add photo, chart, table or video.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0" y="5742178"/>
            <a:ext cx="5486400" cy="584991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bg2"/>
                </a:solidFill>
              </a:defRPr>
            </a:lvl1pPr>
            <a:lvl2pPr marL="164592" indent="-164592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charset="0"/>
              <a:buChar char="•"/>
              <a:defRPr lang="en-US" sz="1400" kern="1200" dirty="0" smtClean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defRPr>
            </a:lvl2pPr>
            <a:lvl3pPr marL="401638" indent="-169863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LucidaGrande" charset="0"/>
              <a:buChar char="‣"/>
              <a:defRPr lang="en-US" sz="1200" kern="1200" dirty="0" smtClean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>
              <a:lnSpc>
                <a:spcPct val="130000"/>
              </a:lnSpc>
              <a:spcAft>
                <a:spcPts val="1200"/>
              </a:spcAft>
            </a:pP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 ipsum dolor sit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consectetuer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adipiscing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elit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Donec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odio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</a:p>
        </p:txBody>
      </p:sp>
      <p:sp>
        <p:nvSpPr>
          <p:cNvPr id="11" name="Content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49628" y="2305760"/>
            <a:ext cx="5486400" cy="3387260"/>
          </a:xfrm>
          <a:prstGeom prst="rect">
            <a:avLst/>
          </a:prstGeom>
          <a:noFill/>
        </p:spPr>
        <p:txBody>
          <a:bodyPr tIns="274320">
            <a:normAutofit/>
          </a:bodyPr>
          <a:lstStyle>
            <a:lvl1pPr marL="0" indent="0" algn="ctr">
              <a:buNone/>
              <a:defRPr sz="1400" baseline="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Drag photo here or click icon to add photo, chart, table or video.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249628" y="5742178"/>
            <a:ext cx="5485172" cy="584991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bg2"/>
                </a:solidFill>
              </a:defRPr>
            </a:lvl1pPr>
            <a:lvl2pPr marL="164592" indent="-164592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charset="0"/>
              <a:buChar char="•"/>
              <a:defRPr lang="en-US" sz="1400" kern="1200" dirty="0" smtClean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defRPr>
            </a:lvl2pPr>
            <a:lvl3pPr marL="401638" indent="-169863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LucidaGrande" charset="0"/>
              <a:buChar char="‣"/>
              <a:defRPr lang="en-US" sz="1200" kern="1200" dirty="0" smtClean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>
              <a:lnSpc>
                <a:spcPct val="130000"/>
              </a:lnSpc>
              <a:spcAft>
                <a:spcPts val="1200"/>
              </a:spcAft>
            </a:pP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 ipsum dolor sit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consectetuer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adipiscing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elit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Donec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odio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&amp;Media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572766"/>
            <a:ext cx="9334500" cy="429323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tabLst/>
              <a:defRPr sz="2000">
                <a:solidFill>
                  <a:schemeClr val="bg2"/>
                </a:solidFill>
              </a:defRPr>
            </a:lvl1pPr>
          </a:lstStyle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Subhead lorem ipsum dolor sit </a:t>
            </a:r>
            <a:r>
              <a:rPr lang="en-US" sz="20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20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adipiscing</a:t>
            </a: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20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elit</a:t>
            </a: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20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Donec</a:t>
            </a: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20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odio</a:t>
            </a: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</a:p>
        </p:txBody>
      </p:sp>
      <p:sp>
        <p:nvSpPr>
          <p:cNvPr id="13" name="Content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7200" y="2305761"/>
            <a:ext cx="3581400" cy="3387260"/>
          </a:xfrm>
          <a:prstGeom prst="rect">
            <a:avLst/>
          </a:prstGeom>
          <a:noFill/>
        </p:spPr>
        <p:txBody>
          <a:bodyPr tIns="274320">
            <a:normAutofit/>
          </a:bodyPr>
          <a:lstStyle>
            <a:lvl1pPr marL="0" indent="0" algn="ctr">
              <a:buNone/>
              <a:defRPr sz="1400" baseline="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Drag photo here or click icon to add photo, chart, table or video.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5742178"/>
            <a:ext cx="3581400" cy="584991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bg2"/>
                </a:solidFill>
              </a:defRPr>
            </a:lvl1pPr>
            <a:lvl2pPr marL="164592" indent="-164592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charset="0"/>
              <a:buChar char="•"/>
              <a:defRPr lang="en-US" sz="1400" kern="1200" dirty="0" smtClean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defRPr>
            </a:lvl2pPr>
            <a:lvl3pPr marL="401638" indent="-169863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LucidaGrande" charset="0"/>
              <a:buChar char="‣"/>
              <a:defRPr lang="en-US" sz="1200" kern="1200" dirty="0" smtClean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>
              <a:lnSpc>
                <a:spcPct val="130000"/>
              </a:lnSpc>
              <a:spcAft>
                <a:spcPts val="1200"/>
              </a:spcAft>
            </a:pP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 ipsum dolor sit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consectetuer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adipiscing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elit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Donec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odio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</a:p>
        </p:txBody>
      </p:sp>
      <p:sp>
        <p:nvSpPr>
          <p:cNvPr id="14" name="Content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305300" y="2305761"/>
            <a:ext cx="3581400" cy="3387260"/>
          </a:xfrm>
          <a:prstGeom prst="rect">
            <a:avLst/>
          </a:prstGeom>
          <a:noFill/>
        </p:spPr>
        <p:txBody>
          <a:bodyPr tIns="274320">
            <a:normAutofit/>
          </a:bodyPr>
          <a:lstStyle>
            <a:lvl1pPr marL="0" indent="0" algn="ctr">
              <a:buNone/>
              <a:defRPr sz="1400" baseline="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Drag photo here or click icon to add photo, chart, table or video.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4305300" y="5742178"/>
            <a:ext cx="3581400" cy="584991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bg2"/>
                </a:solidFill>
              </a:defRPr>
            </a:lvl1pPr>
            <a:lvl2pPr marL="164592" indent="-164592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charset="0"/>
              <a:buChar char="•"/>
              <a:defRPr lang="en-US" sz="1400" kern="1200" dirty="0" smtClean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defRPr>
            </a:lvl2pPr>
            <a:lvl3pPr marL="401638" indent="-169863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LucidaGrande" charset="0"/>
              <a:buChar char="‣"/>
              <a:defRPr lang="en-US" sz="1200" kern="1200" dirty="0" smtClean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>
              <a:lnSpc>
                <a:spcPct val="130000"/>
              </a:lnSpc>
              <a:spcAft>
                <a:spcPts val="1200"/>
              </a:spcAft>
            </a:pP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 ipsum dolor sit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consectetuer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adipiscing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elit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Donec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odio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</a:p>
        </p:txBody>
      </p:sp>
      <p:sp>
        <p:nvSpPr>
          <p:cNvPr id="15" name="Content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154628" y="2305761"/>
            <a:ext cx="3581400" cy="3387260"/>
          </a:xfrm>
          <a:prstGeom prst="rect">
            <a:avLst/>
          </a:prstGeom>
          <a:noFill/>
        </p:spPr>
        <p:txBody>
          <a:bodyPr tIns="274320">
            <a:normAutofit/>
          </a:bodyPr>
          <a:lstStyle>
            <a:lvl1pPr marL="0" indent="0" algn="ctr">
              <a:buNone/>
              <a:defRPr sz="1400" baseline="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Drag photo here or click icon to add photo, chart, table or video.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8153400" y="5742178"/>
            <a:ext cx="3581400" cy="584991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bg2"/>
                </a:solidFill>
              </a:defRPr>
            </a:lvl1pPr>
            <a:lvl2pPr marL="164592" indent="-164592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charset="0"/>
              <a:buChar char="•"/>
              <a:defRPr lang="en-US" sz="1400" kern="1200" dirty="0" smtClean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defRPr>
            </a:lvl2pPr>
            <a:lvl3pPr marL="401638" indent="-169863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LucidaGrande" charset="0"/>
              <a:buChar char="‣"/>
              <a:defRPr lang="en-US" sz="1200" kern="1200" dirty="0" smtClean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>
              <a:lnSpc>
                <a:spcPct val="130000"/>
              </a:lnSpc>
              <a:spcAft>
                <a:spcPts val="1200"/>
              </a:spcAft>
            </a:pP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 ipsum dolor sit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consectetuer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adipiscing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elit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Donec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odio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3_Photo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tIns="274320">
            <a:normAutofit/>
          </a:bodyPr>
          <a:lstStyle>
            <a:lvl1pPr marL="0" indent="0" algn="ctr">
              <a:buNone/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 or click icon to add photo.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91163"/>
            <a:ext cx="9372600" cy="76054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8400" y="839724"/>
            <a:ext cx="1676400" cy="7239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 sz="1000" dirty="0"/>
              <a:t>Drag client logo here or click icon to add logo. Remove if it’s not needed.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099304"/>
            <a:ext cx="9372599" cy="488696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Subhead Goes Here: Keep it Short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5637276"/>
            <a:ext cx="3581399" cy="382524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 00, 2019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EE8197F1-244D-0F42-9697-BEB529987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6576" y="457200"/>
            <a:ext cx="3163824" cy="188366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sz="800" dirty="0"/>
              <a:t>FedEx Ground logo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5" orient="horz" pos="403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&amp;Media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160907" y="1700784"/>
            <a:ext cx="2413819" cy="316801"/>
          </a:xfrm>
          <a:prstGeom prst="rect">
            <a:avLst/>
          </a:prstGeom>
        </p:spPr>
        <p:txBody>
          <a:bodyPr lIns="0" tIns="0"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None/>
              <a:defRPr sz="1400" b="1">
                <a:solidFill>
                  <a:schemeClr val="bg2"/>
                </a:solidFill>
              </a:defRPr>
            </a:lvl1pPr>
            <a:lvl2pPr marL="115888" indent="-115888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tabLst/>
              <a:defRPr sz="1400" baseline="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dirty="0"/>
              <a:t>Lorem Ipsum Dolor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3160907" y="2017584"/>
            <a:ext cx="2413819" cy="1449695"/>
          </a:xfrm>
          <a:prstGeom prst="rect">
            <a:avLst/>
          </a:prstGeom>
        </p:spPr>
        <p:txBody>
          <a:bodyPr lIns="0" tIns="0"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None/>
              <a:defRPr sz="1400" b="1">
                <a:solidFill>
                  <a:schemeClr val="bg2"/>
                </a:solidFill>
              </a:defRPr>
            </a:lvl1pPr>
            <a:lvl2pPr marL="115888" indent="-115888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tabLst/>
              <a:defRPr lang="en-US" sz="14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164592" lvl="1" indent="-164592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Font typeface="Arial"/>
              <a:buChar char="•"/>
              <a:tabLst/>
            </a:pP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voutpat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endParaRPr lang="en-US" dirty="0"/>
          </a:p>
          <a:p>
            <a:pPr marL="164592" lvl="1" indent="-164592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Font typeface="Arial"/>
              <a:buChar char="•"/>
              <a:tabLst/>
            </a:pPr>
            <a:r>
              <a:rPr lang="en-US" dirty="0"/>
              <a:t>Lorem ipsum dolor sit</a:t>
            </a:r>
          </a:p>
          <a:p>
            <a:pPr marL="164592" lvl="1" indent="-164592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Font typeface="Arial"/>
              <a:buChar char="•"/>
              <a:tabLst/>
            </a:pP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, </a:t>
            </a:r>
            <a:r>
              <a:rPr lang="en-US" dirty="0" err="1"/>
              <a:t>viverra</a:t>
            </a:r>
            <a:r>
              <a:rPr lang="en-US" dirty="0"/>
              <a:t> non semper</a:t>
            </a:r>
          </a:p>
        </p:txBody>
      </p:sp>
      <p:sp>
        <p:nvSpPr>
          <p:cNvPr id="13" name="Content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7200" y="1700784"/>
            <a:ext cx="2413819" cy="1814843"/>
          </a:xfrm>
          <a:prstGeom prst="rect">
            <a:avLst/>
          </a:prstGeom>
          <a:noFill/>
        </p:spPr>
        <p:txBody>
          <a:bodyPr tIns="274320">
            <a:normAutofit/>
          </a:bodyPr>
          <a:lstStyle>
            <a:lvl1pPr marL="0" indent="0" algn="ctr">
              <a:buNone/>
              <a:defRPr sz="1000" baseline="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Drag photo here or click icon to add photo, icon or chart.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9320981" y="1700784"/>
            <a:ext cx="2413819" cy="316801"/>
          </a:xfrm>
          <a:prstGeom prst="rect">
            <a:avLst/>
          </a:prstGeom>
        </p:spPr>
        <p:txBody>
          <a:bodyPr lIns="0" tIns="0"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None/>
              <a:defRPr sz="1400" b="1">
                <a:solidFill>
                  <a:schemeClr val="bg2"/>
                </a:solidFill>
              </a:defRPr>
            </a:lvl1pPr>
            <a:lvl2pPr marL="115888" indent="-115888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tabLst/>
              <a:defRPr sz="1400" baseline="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dirty="0"/>
              <a:t>Lorem Ipsum Dolor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9320981" y="2017585"/>
            <a:ext cx="2413819" cy="1449694"/>
          </a:xfrm>
          <a:prstGeom prst="rect">
            <a:avLst/>
          </a:prstGeom>
        </p:spPr>
        <p:txBody>
          <a:bodyPr lIns="0" tIns="0"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None/>
              <a:defRPr sz="1400" b="1">
                <a:solidFill>
                  <a:schemeClr val="bg2"/>
                </a:solidFill>
              </a:defRPr>
            </a:lvl1pPr>
            <a:lvl2pPr marL="115888" indent="-115888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tabLst/>
              <a:defRPr lang="en-US" sz="14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164592" lvl="1" indent="-164592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Font typeface="Arial"/>
              <a:buChar char="•"/>
              <a:tabLst/>
            </a:pP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voutpat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endParaRPr lang="en-US" dirty="0"/>
          </a:p>
          <a:p>
            <a:pPr marL="164592" lvl="1" indent="-164592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Font typeface="Arial"/>
              <a:buChar char="•"/>
              <a:tabLst/>
            </a:pPr>
            <a:r>
              <a:rPr lang="en-US" dirty="0"/>
              <a:t>Lorem ipsum dolor sit</a:t>
            </a:r>
          </a:p>
          <a:p>
            <a:pPr marL="164592" lvl="1" indent="-164592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Font typeface="Arial"/>
              <a:buChar char="•"/>
              <a:tabLst/>
            </a:pP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, </a:t>
            </a:r>
            <a:r>
              <a:rPr lang="en-US" dirty="0" err="1"/>
              <a:t>viverra</a:t>
            </a:r>
            <a:r>
              <a:rPr lang="en-US" dirty="0"/>
              <a:t> non semper</a:t>
            </a:r>
          </a:p>
        </p:txBody>
      </p:sp>
      <p:sp>
        <p:nvSpPr>
          <p:cNvPr id="31" name="Content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32776" y="1700784"/>
            <a:ext cx="2413819" cy="1814843"/>
          </a:xfrm>
          <a:prstGeom prst="rect">
            <a:avLst/>
          </a:prstGeom>
          <a:noFill/>
        </p:spPr>
        <p:txBody>
          <a:bodyPr tIns="274320">
            <a:normAutofit/>
          </a:bodyPr>
          <a:lstStyle>
            <a:lvl1pPr marL="0" indent="0" algn="ctr">
              <a:buNone/>
              <a:defRPr sz="1000" baseline="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Drag photo here or click icon to add photo, icon or chart.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457200" y="4027184"/>
            <a:ext cx="2413819" cy="324085"/>
          </a:xfrm>
          <a:prstGeom prst="rect">
            <a:avLst/>
          </a:prstGeom>
        </p:spPr>
        <p:txBody>
          <a:bodyPr lIns="0" tIns="0"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None/>
              <a:defRPr sz="1400" b="1">
                <a:solidFill>
                  <a:schemeClr val="bg2"/>
                </a:solidFill>
              </a:defRPr>
            </a:lvl1pPr>
            <a:lvl2pPr marL="115888" indent="-115888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tabLst/>
              <a:defRPr sz="1400" baseline="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dirty="0"/>
              <a:t>Lorem Ipsum Dolor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457200" y="4356013"/>
            <a:ext cx="2413819" cy="1486014"/>
          </a:xfrm>
          <a:prstGeom prst="rect">
            <a:avLst/>
          </a:prstGeom>
        </p:spPr>
        <p:txBody>
          <a:bodyPr lIns="0" tIns="0"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None/>
              <a:defRPr sz="1400" b="1">
                <a:solidFill>
                  <a:schemeClr val="bg2"/>
                </a:solidFill>
              </a:defRPr>
            </a:lvl1pPr>
            <a:lvl2pPr marL="164592" indent="-164592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tabLst/>
              <a:defRPr sz="1400" baseline="0">
                <a:solidFill>
                  <a:schemeClr val="bg2"/>
                </a:solidFill>
              </a:defRPr>
            </a:lvl2pPr>
          </a:lstStyle>
          <a:p>
            <a:pPr lvl="1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voutpat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endParaRPr lang="en-US" dirty="0"/>
          </a:p>
          <a:p>
            <a:pPr lvl="1"/>
            <a:r>
              <a:rPr lang="en-US" dirty="0"/>
              <a:t>Lorem ipsum dolor sit</a:t>
            </a:r>
          </a:p>
          <a:p>
            <a:pPr lvl="1"/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, </a:t>
            </a:r>
            <a:r>
              <a:rPr lang="en-US" dirty="0" err="1"/>
              <a:t>viverra</a:t>
            </a:r>
            <a:r>
              <a:rPr lang="en-US" dirty="0"/>
              <a:t> non semper</a:t>
            </a:r>
          </a:p>
        </p:txBody>
      </p:sp>
      <p:sp>
        <p:nvSpPr>
          <p:cNvPr id="28" name="Content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165285" y="4027184"/>
            <a:ext cx="2413819" cy="1814843"/>
          </a:xfrm>
          <a:prstGeom prst="rect">
            <a:avLst/>
          </a:prstGeom>
          <a:noFill/>
        </p:spPr>
        <p:txBody>
          <a:bodyPr tIns="274320">
            <a:normAutofit/>
          </a:bodyPr>
          <a:lstStyle>
            <a:lvl1pPr marL="0" indent="0" algn="ctr">
              <a:buNone/>
              <a:defRPr sz="1000" baseline="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Drag photo here or click icon to add photo, icon or chart.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632776" y="4027184"/>
            <a:ext cx="2413819" cy="324085"/>
          </a:xfrm>
          <a:prstGeom prst="rect">
            <a:avLst/>
          </a:prstGeom>
        </p:spPr>
        <p:txBody>
          <a:bodyPr lIns="0" tIns="0"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None/>
              <a:defRPr sz="1400" b="1">
                <a:solidFill>
                  <a:schemeClr val="bg2"/>
                </a:solidFill>
              </a:defRPr>
            </a:lvl1pPr>
            <a:lvl2pPr marL="115888" indent="-115888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tabLst/>
              <a:defRPr sz="1400" baseline="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dirty="0"/>
              <a:t>Lorem Ipsum Dolor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632776" y="4356013"/>
            <a:ext cx="2413819" cy="1486014"/>
          </a:xfrm>
          <a:prstGeom prst="rect">
            <a:avLst/>
          </a:prstGeom>
        </p:spPr>
        <p:txBody>
          <a:bodyPr lIns="0" tIns="0"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None/>
              <a:defRPr sz="1400" b="1">
                <a:solidFill>
                  <a:schemeClr val="bg2"/>
                </a:solidFill>
              </a:defRPr>
            </a:lvl1pPr>
            <a:lvl2pPr marL="115888" indent="-115888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tabLst/>
              <a:defRPr lang="en-US" sz="14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164592" lvl="1" indent="-164592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Font typeface="Arial"/>
              <a:buChar char="•"/>
              <a:tabLst/>
            </a:pP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voutpat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endParaRPr lang="en-US" dirty="0"/>
          </a:p>
          <a:p>
            <a:pPr marL="164592" lvl="1" indent="-164592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Font typeface="Arial"/>
              <a:buChar char="•"/>
              <a:tabLst/>
            </a:pPr>
            <a:r>
              <a:rPr lang="en-US" dirty="0"/>
              <a:t>Lorem ipsum dolor sit</a:t>
            </a:r>
          </a:p>
          <a:p>
            <a:pPr marL="164592" lvl="1" indent="-164592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Font typeface="Arial"/>
              <a:buChar char="•"/>
              <a:tabLst/>
            </a:pP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, </a:t>
            </a:r>
            <a:r>
              <a:rPr lang="en-US" dirty="0" err="1"/>
              <a:t>viverra</a:t>
            </a:r>
            <a:r>
              <a:rPr lang="en-US" dirty="0"/>
              <a:t> non semper</a:t>
            </a:r>
          </a:p>
        </p:txBody>
      </p:sp>
      <p:sp>
        <p:nvSpPr>
          <p:cNvPr id="30" name="Content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325359" y="4027184"/>
            <a:ext cx="2413819" cy="1814843"/>
          </a:xfrm>
          <a:prstGeom prst="rect">
            <a:avLst/>
          </a:prstGeom>
          <a:noFill/>
        </p:spPr>
        <p:txBody>
          <a:bodyPr tIns="274320">
            <a:normAutofit/>
          </a:bodyPr>
          <a:lstStyle>
            <a:lvl1pPr marL="0" indent="0" algn="ctr">
              <a:buNone/>
              <a:defRPr sz="1000" baseline="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Drag photo here or click icon to add photo, icon or chart.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&amp;Media_Color Block with Ico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lIns="91440" tIns="274320">
            <a:normAutofit/>
          </a:bodyPr>
          <a:lstStyle>
            <a:lvl1pPr marL="0" indent="0" algn="l">
              <a:buNone/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 or click icon to add photo.</a:t>
            </a:r>
          </a:p>
        </p:txBody>
      </p:sp>
      <p:sp>
        <p:nvSpPr>
          <p:cNvPr id="15" name="Text Placehold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43600" y="0"/>
            <a:ext cx="5797296" cy="52578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10300" y="740664"/>
            <a:ext cx="5224616" cy="1280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23" hasCustomPrompt="1"/>
          </p:nvPr>
        </p:nvSpPr>
        <p:spPr>
          <a:xfrm>
            <a:off x="7480300" y="2203704"/>
            <a:ext cx="3954616" cy="506910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loremus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</p:txBody>
      </p:sp>
      <p:sp>
        <p:nvSpPr>
          <p:cNvPr id="16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497118" y="2203704"/>
            <a:ext cx="429768" cy="429768"/>
          </a:xfrm>
          <a:prstGeom prst="rect">
            <a:avLst/>
          </a:prstGeom>
          <a:noFill/>
        </p:spPr>
        <p:txBody>
          <a:bodyPr lIns="0" tIns="0" rIns="0" anchor="t" anchorCtr="0">
            <a:noAutofit/>
          </a:bodyPr>
          <a:lstStyle>
            <a:lvl1pPr marL="0" indent="0" algn="ctr">
              <a:buNone/>
              <a:defRPr sz="5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MED icon here or click icon to add icon.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7480300" y="3232312"/>
            <a:ext cx="3954616" cy="506910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loremus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</p:txBody>
      </p:sp>
      <p:sp>
        <p:nvSpPr>
          <p:cNvPr id="17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97066" y="3233522"/>
            <a:ext cx="429768" cy="429768"/>
          </a:xfrm>
          <a:prstGeom prst="rect">
            <a:avLst/>
          </a:prstGeom>
          <a:noFill/>
        </p:spPr>
        <p:txBody>
          <a:bodyPr lIns="0" tIns="0" rIns="0" anchor="t" anchorCtr="0">
            <a:noAutofit/>
          </a:bodyPr>
          <a:lstStyle>
            <a:lvl1pPr marL="0" indent="0" algn="ctr">
              <a:buNone/>
              <a:defRPr sz="5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MED icon here or click icon to add icon.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7480300" y="4265429"/>
            <a:ext cx="3954616" cy="506910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loremus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</p:txBody>
      </p:sp>
      <p:sp>
        <p:nvSpPr>
          <p:cNvPr id="18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497066" y="4263341"/>
            <a:ext cx="429768" cy="429768"/>
          </a:xfrm>
          <a:prstGeom prst="rect">
            <a:avLst/>
          </a:prstGeom>
          <a:noFill/>
        </p:spPr>
        <p:txBody>
          <a:bodyPr lIns="0" tIns="0" rIns="0" anchor="t" anchorCtr="0">
            <a:noAutofit/>
          </a:bodyPr>
          <a:lstStyle>
            <a:lvl1pPr marL="0" indent="0" algn="ctr">
              <a:buNone/>
              <a:defRPr sz="5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MED icon here or click icon to add icon.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&amp;Media_Color Block with Icon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lIns="91440" tIns="274320">
            <a:normAutofit/>
          </a:bodyPr>
          <a:lstStyle>
            <a:lvl1pPr marL="0" indent="0" algn="l">
              <a:buNone/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 or click icon to add photo.</a:t>
            </a:r>
          </a:p>
        </p:txBody>
      </p:sp>
      <p:sp>
        <p:nvSpPr>
          <p:cNvPr id="8" name="Text Placehold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43600" y="0"/>
            <a:ext cx="5797296" cy="5257800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0300" y="742376"/>
            <a:ext cx="5224616" cy="1280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23" hasCustomPrompt="1"/>
          </p:nvPr>
        </p:nvSpPr>
        <p:spPr>
          <a:xfrm>
            <a:off x="7480300" y="2203704"/>
            <a:ext cx="3954616" cy="506910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loremus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</p:txBody>
      </p:sp>
      <p:sp>
        <p:nvSpPr>
          <p:cNvPr id="16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497066" y="2203704"/>
            <a:ext cx="429768" cy="429768"/>
          </a:xfrm>
          <a:prstGeom prst="rect">
            <a:avLst/>
          </a:prstGeom>
          <a:noFill/>
        </p:spPr>
        <p:txBody>
          <a:bodyPr lIns="0" tIns="0" rIns="0" anchor="t" anchorCtr="0">
            <a:noAutofit/>
          </a:bodyPr>
          <a:lstStyle>
            <a:lvl1pPr marL="0" indent="0" algn="ctr">
              <a:buNone/>
              <a:defRPr sz="5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MED icon here or click icon to add icon.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7480300" y="2888248"/>
            <a:ext cx="3954616" cy="506910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loremus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</p:txBody>
      </p:sp>
      <p:sp>
        <p:nvSpPr>
          <p:cNvPr id="17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97066" y="2889612"/>
            <a:ext cx="429768" cy="429768"/>
          </a:xfrm>
          <a:prstGeom prst="rect">
            <a:avLst/>
          </a:prstGeom>
          <a:noFill/>
        </p:spPr>
        <p:txBody>
          <a:bodyPr lIns="0" tIns="0" rIns="0" anchor="t" anchorCtr="0">
            <a:noAutofit/>
          </a:bodyPr>
          <a:lstStyle>
            <a:lvl1pPr marL="0" indent="0" algn="ctr">
              <a:buNone/>
              <a:defRPr sz="5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MED icon here or click icon to add icon.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6" hasCustomPrompt="1"/>
          </p:nvPr>
        </p:nvSpPr>
        <p:spPr>
          <a:xfrm>
            <a:off x="7480300" y="3572792"/>
            <a:ext cx="3954616" cy="506910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loremus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</p:txBody>
      </p:sp>
      <p:sp>
        <p:nvSpPr>
          <p:cNvPr id="25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497066" y="3574785"/>
            <a:ext cx="429768" cy="429768"/>
          </a:xfrm>
          <a:prstGeom prst="rect">
            <a:avLst/>
          </a:prstGeom>
          <a:noFill/>
        </p:spPr>
        <p:txBody>
          <a:bodyPr lIns="0" tIns="0" rIns="0" anchor="t" anchorCtr="0">
            <a:noAutofit/>
          </a:bodyPr>
          <a:lstStyle>
            <a:lvl1pPr marL="0" indent="0" algn="ctr">
              <a:buNone/>
              <a:defRPr sz="5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MED icon here or click icon to add icon.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7480300" y="4257337"/>
            <a:ext cx="3954616" cy="506910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loremus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</p:txBody>
      </p:sp>
      <p:sp>
        <p:nvSpPr>
          <p:cNvPr id="18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497066" y="4263341"/>
            <a:ext cx="429768" cy="429768"/>
          </a:xfrm>
          <a:prstGeom prst="rect">
            <a:avLst/>
          </a:prstGeom>
          <a:noFill/>
        </p:spPr>
        <p:txBody>
          <a:bodyPr lIns="0" tIns="0" rIns="0" anchor="t" anchorCtr="0">
            <a:noAutofit/>
          </a:bodyPr>
          <a:lstStyle>
            <a:lvl1pPr marL="0" indent="0" algn="ctr">
              <a:buNone/>
              <a:defRPr sz="5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MED icon here or click icon to add icon.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&amp;Media_Color Block with Stat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tIns="274320">
            <a:normAutofit/>
          </a:bodyPr>
          <a:lstStyle>
            <a:lvl1pPr marL="0" indent="0" algn="r">
              <a:buNone/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 or click icon to add photo.</a:t>
            </a:r>
          </a:p>
        </p:txBody>
      </p:sp>
      <p:sp>
        <p:nvSpPr>
          <p:cNvPr id="16" name="Text Placehold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57200" y="0"/>
            <a:ext cx="5797296" cy="52578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409698" y="663562"/>
            <a:ext cx="3581402" cy="830786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4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000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409698" y="1456406"/>
            <a:ext cx="3581402" cy="366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1409698" y="1943100"/>
            <a:ext cx="3581402" cy="506910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Call out a powerful statistic, percentage or number that helps tell your story.</a:t>
            </a:r>
          </a:p>
        </p:txBody>
      </p:sp>
      <p:sp>
        <p:nvSpPr>
          <p:cNvPr id="17" name="Text Placehold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95528" y="2775570"/>
            <a:ext cx="5120640" cy="9144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409698" y="3097553"/>
            <a:ext cx="3581402" cy="830786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4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000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1409698" y="3890397"/>
            <a:ext cx="3581402" cy="366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4" name="Text Placeholder 22"/>
          <p:cNvSpPr>
            <a:spLocks noGrp="1"/>
          </p:cNvSpPr>
          <p:nvPr>
            <p:ph type="body" sz="quarter" idx="23" hasCustomPrompt="1"/>
          </p:nvPr>
        </p:nvSpPr>
        <p:spPr>
          <a:xfrm>
            <a:off x="1409698" y="4377091"/>
            <a:ext cx="3581402" cy="506910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Call out a powerful statistic, percentage or number that helps tell your story.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&amp;Media_Color Block with Sta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tIns="274320">
            <a:normAutofit/>
          </a:bodyPr>
          <a:lstStyle>
            <a:lvl1pPr marL="0" indent="0" algn="r">
              <a:buNone/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 or click icon to add photo.</a:t>
            </a:r>
          </a:p>
        </p:txBody>
      </p:sp>
      <p:sp>
        <p:nvSpPr>
          <p:cNvPr id="16" name="Text Placehold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57200" y="0"/>
            <a:ext cx="5797296" cy="5257800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409698" y="663562"/>
            <a:ext cx="3581402" cy="830786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000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409700" y="1456406"/>
            <a:ext cx="3581400" cy="366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1409700" y="1943100"/>
            <a:ext cx="3581400" cy="506910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Call out a powerful statistic, percentage or number that helps tell your story.</a:t>
            </a:r>
          </a:p>
        </p:txBody>
      </p:sp>
      <p:sp>
        <p:nvSpPr>
          <p:cNvPr id="18" name="Text Placehold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95528" y="2775570"/>
            <a:ext cx="5120640" cy="914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409698" y="3097553"/>
            <a:ext cx="3581402" cy="830786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000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1409700" y="3890397"/>
            <a:ext cx="3581400" cy="366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4" name="Text Placeholder 22"/>
          <p:cNvSpPr>
            <a:spLocks noGrp="1"/>
          </p:cNvSpPr>
          <p:nvPr>
            <p:ph type="body" sz="quarter" idx="23" hasCustomPrompt="1"/>
          </p:nvPr>
        </p:nvSpPr>
        <p:spPr>
          <a:xfrm>
            <a:off x="1409700" y="4377091"/>
            <a:ext cx="3581400" cy="506910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Call out a powerful statistic, percentage or number that helps tell your story.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&amp;Media_Icon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3645212"/>
            <a:ext cx="3581400" cy="313287"/>
          </a:xfrm>
          <a:prstGeom prst="rect">
            <a:avLst/>
          </a:prstGeom>
        </p:spPr>
        <p:txBody>
          <a:bodyPr lIns="0" tIns="0"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  <a:defRPr sz="1400" b="1" baseline="0">
                <a:solidFill>
                  <a:schemeClr val="bg2"/>
                </a:solidFill>
              </a:defRPr>
            </a:lvl1pPr>
            <a:lvl2pPr marL="163513" indent="-163513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Arial" charset="0"/>
              <a:buChar char="•"/>
              <a:tabLst/>
              <a:defRPr sz="1400" baseline="0">
                <a:solidFill>
                  <a:schemeClr val="bg2"/>
                </a:solidFill>
              </a:defRPr>
            </a:lvl2pPr>
            <a:lvl3pPr marL="457200" indent="-1778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.AppleSystemUIFont" charset="-120"/>
              <a:buChar char="-"/>
              <a:tabLst>
                <a:tab pos="114300" algn="l"/>
              </a:tabLst>
              <a:defRPr sz="1400" baseline="0">
                <a:solidFill>
                  <a:schemeClr val="bg2"/>
                </a:solidFill>
              </a:defRPr>
            </a:lvl3pPr>
            <a:lvl4pPr marL="850900" indent="-2286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.AppleSystemUIFont" charset="-120"/>
              <a:buChar char="‣"/>
              <a:tabLst/>
              <a:defRPr sz="1400"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Subhead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Quisque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4046899"/>
            <a:ext cx="3581400" cy="2280271"/>
          </a:xfrm>
          <a:prstGeom prst="rect">
            <a:avLst/>
          </a:prstGeom>
        </p:spPr>
        <p:txBody>
          <a:bodyPr lIns="0" tIns="0"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  <a:defRPr sz="1400" b="1" baseline="0">
                <a:solidFill>
                  <a:schemeClr val="bg2"/>
                </a:solidFill>
              </a:defRPr>
            </a:lvl1pPr>
            <a:lvl2pPr marL="163513" indent="-163513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Arial" charset="0"/>
              <a:buChar char="•"/>
              <a:tabLst/>
              <a:defRPr sz="1400" baseline="0">
                <a:solidFill>
                  <a:schemeClr val="bg2"/>
                </a:solidFill>
              </a:defRPr>
            </a:lvl2pPr>
            <a:lvl3pPr marL="457200" marR="0" indent="-1778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.AppleSystemUIFont" charset="-120"/>
              <a:buChar char="-"/>
              <a:tabLst>
                <a:tab pos="114300" algn="l"/>
              </a:tabLst>
              <a:defRPr sz="1400" baseline="0">
                <a:solidFill>
                  <a:schemeClr val="bg2"/>
                </a:solidFill>
              </a:defRPr>
            </a:lvl3pPr>
            <a:lvl4pPr marL="850900" marR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110000"/>
              <a:buFont typeface=".AppleSystemUIFont" charset="-120"/>
              <a:buChar char="‣"/>
              <a:tabLst/>
              <a:defRPr sz="1400"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1"/>
            <a:r>
              <a:rPr lang="en-US" dirty="0"/>
              <a:t>First bullet line lorem ipsum dolor</a:t>
            </a:r>
          </a:p>
          <a:p>
            <a:pPr lvl="1"/>
            <a:r>
              <a:rPr lang="en-US" dirty="0"/>
              <a:t>Second bullet line lorem ipsum dolor</a:t>
            </a:r>
          </a:p>
          <a:p>
            <a:pPr marL="457200" marR="0" lvl="2" indent="-1778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.AppleSystemUIFont" charset="-120"/>
              <a:buChar char="-"/>
              <a:tabLst>
                <a:tab pos="114300" algn="l"/>
              </a:tabLst>
              <a:defRPr/>
            </a:pPr>
            <a:r>
              <a:rPr lang="en-US" dirty="0"/>
              <a:t>Secondary bullet line (use only if needed)</a:t>
            </a:r>
          </a:p>
          <a:p>
            <a:pPr marL="8509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110000"/>
              <a:buFont typeface=".AppleSystemUIFont" charset="-120"/>
              <a:buChar char="‣"/>
              <a:tabLst/>
              <a:defRPr/>
            </a:pPr>
            <a:r>
              <a:rPr lang="en-US" dirty="0"/>
              <a:t>Tertiary bullet option (use only if needed)</a:t>
            </a:r>
          </a:p>
        </p:txBody>
      </p:sp>
      <p:sp>
        <p:nvSpPr>
          <p:cNvPr id="15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840992" y="2304288"/>
            <a:ext cx="813816" cy="813816"/>
          </a:xfrm>
          <a:prstGeom prst="rect">
            <a:avLst/>
          </a:prstGeom>
          <a:noFill/>
        </p:spPr>
        <p:txBody>
          <a:bodyPr tIns="91440" anchor="t" anchorCtr="0">
            <a:normAutofit/>
          </a:bodyPr>
          <a:lstStyle>
            <a:lvl1pPr marL="0" indent="0" algn="ctr">
              <a:buNone/>
              <a:defRPr sz="7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LRG icon here or click icon to add  icon.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4305300" y="3645212"/>
            <a:ext cx="3581400" cy="313287"/>
          </a:xfrm>
          <a:prstGeom prst="rect">
            <a:avLst/>
          </a:prstGeom>
        </p:spPr>
        <p:txBody>
          <a:bodyPr lIns="0" tIns="0"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  <a:defRPr sz="1400" b="1" baseline="0">
                <a:solidFill>
                  <a:schemeClr val="bg2"/>
                </a:solidFill>
              </a:defRPr>
            </a:lvl1pPr>
            <a:lvl2pPr marL="163513" indent="-163513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Arial" charset="0"/>
              <a:buChar char="•"/>
              <a:tabLst/>
              <a:defRPr sz="1400" baseline="0">
                <a:solidFill>
                  <a:schemeClr val="bg2"/>
                </a:solidFill>
              </a:defRPr>
            </a:lvl2pPr>
            <a:lvl3pPr marL="457200" indent="-1778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.AppleSystemUIFont" charset="-120"/>
              <a:buChar char="-"/>
              <a:tabLst>
                <a:tab pos="114300" algn="l"/>
              </a:tabLst>
              <a:defRPr sz="1400" baseline="0">
                <a:solidFill>
                  <a:schemeClr val="bg2"/>
                </a:solidFill>
              </a:defRPr>
            </a:lvl3pPr>
            <a:lvl4pPr marL="850900" indent="-2286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.AppleSystemUIFont" charset="-120"/>
              <a:buChar char="‣"/>
              <a:tabLst/>
              <a:defRPr sz="1400"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Subhead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Quisque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305300" y="4046899"/>
            <a:ext cx="3581400" cy="2280271"/>
          </a:xfrm>
          <a:prstGeom prst="rect">
            <a:avLst/>
          </a:prstGeom>
        </p:spPr>
        <p:txBody>
          <a:bodyPr lIns="0" tIns="0"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  <a:defRPr sz="1400" b="1" baseline="0">
                <a:solidFill>
                  <a:schemeClr val="bg2"/>
                </a:solidFill>
              </a:defRPr>
            </a:lvl1pPr>
            <a:lvl2pPr marL="163513" indent="-163513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Arial" charset="0"/>
              <a:buChar char="•"/>
              <a:tabLst/>
              <a:defRPr sz="1400" baseline="0">
                <a:solidFill>
                  <a:schemeClr val="bg2"/>
                </a:solidFill>
              </a:defRPr>
            </a:lvl2pPr>
            <a:lvl3pPr marL="457200" marR="0" indent="-1778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.AppleSystemUIFont" charset="-120"/>
              <a:buChar char="-"/>
              <a:tabLst>
                <a:tab pos="114300" algn="l"/>
              </a:tabLst>
              <a:defRPr sz="1400" baseline="0">
                <a:solidFill>
                  <a:schemeClr val="bg2"/>
                </a:solidFill>
              </a:defRPr>
            </a:lvl3pPr>
            <a:lvl4pPr marL="850900" marR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110000"/>
              <a:buFont typeface=".AppleSystemUIFont" charset="-120"/>
              <a:buChar char="‣"/>
              <a:tabLst/>
              <a:defRPr sz="1400"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1"/>
            <a:r>
              <a:rPr lang="en-US" dirty="0"/>
              <a:t>First bullet line lorem ipsum dolor</a:t>
            </a:r>
          </a:p>
          <a:p>
            <a:pPr lvl="1"/>
            <a:r>
              <a:rPr lang="en-US" dirty="0"/>
              <a:t>Second bullet line lorem ipsum dolor</a:t>
            </a:r>
          </a:p>
          <a:p>
            <a:pPr marL="457200" marR="0" lvl="2" indent="-1778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.AppleSystemUIFont" charset="-120"/>
              <a:buChar char="-"/>
              <a:tabLst>
                <a:tab pos="114300" algn="l"/>
              </a:tabLst>
              <a:defRPr/>
            </a:pPr>
            <a:r>
              <a:rPr lang="en-US" dirty="0"/>
              <a:t>Secondary bullet line (use only if needed)</a:t>
            </a:r>
          </a:p>
          <a:p>
            <a:pPr marL="8509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110000"/>
              <a:buFont typeface=".AppleSystemUIFont" charset="-120"/>
              <a:buChar char="‣"/>
              <a:tabLst/>
              <a:defRPr/>
            </a:pPr>
            <a:r>
              <a:rPr lang="en-US" dirty="0"/>
              <a:t>Tertiary bullet option (use only if needed)</a:t>
            </a:r>
          </a:p>
        </p:txBody>
      </p:sp>
      <p:sp>
        <p:nvSpPr>
          <p:cNvPr id="10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92911" y="2304288"/>
            <a:ext cx="813816" cy="813816"/>
          </a:xfrm>
          <a:prstGeom prst="rect">
            <a:avLst/>
          </a:prstGeom>
          <a:noFill/>
        </p:spPr>
        <p:txBody>
          <a:bodyPr tIns="91440" anchor="t" anchorCtr="0">
            <a:normAutofit/>
          </a:bodyPr>
          <a:lstStyle>
            <a:lvl1pPr marL="0" indent="0" algn="ctr">
              <a:buNone/>
              <a:defRPr sz="7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LRG icon here or click icon to </a:t>
            </a:r>
            <a:r>
              <a:rPr lang="en-US"/>
              <a:t>add  </a:t>
            </a:r>
            <a:r>
              <a:rPr lang="en-US" dirty="0"/>
              <a:t>icon.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8153400" y="3645212"/>
            <a:ext cx="3581400" cy="313287"/>
          </a:xfrm>
          <a:prstGeom prst="rect">
            <a:avLst/>
          </a:prstGeom>
        </p:spPr>
        <p:txBody>
          <a:bodyPr lIns="0" tIns="0"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  <a:defRPr sz="1400" b="1" baseline="0">
                <a:solidFill>
                  <a:schemeClr val="bg2"/>
                </a:solidFill>
              </a:defRPr>
            </a:lvl1pPr>
            <a:lvl2pPr marL="163513" indent="-163513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Arial" charset="0"/>
              <a:buChar char="•"/>
              <a:tabLst/>
              <a:defRPr sz="1400" baseline="0">
                <a:solidFill>
                  <a:schemeClr val="bg2"/>
                </a:solidFill>
              </a:defRPr>
            </a:lvl2pPr>
            <a:lvl3pPr marL="457200" indent="-1778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.AppleSystemUIFont" charset="-120"/>
              <a:buChar char="-"/>
              <a:tabLst>
                <a:tab pos="114300" algn="l"/>
              </a:tabLst>
              <a:defRPr sz="1400" baseline="0">
                <a:solidFill>
                  <a:schemeClr val="bg2"/>
                </a:solidFill>
              </a:defRPr>
            </a:lvl3pPr>
            <a:lvl4pPr marL="850900" indent="-2286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.AppleSystemUIFont" charset="-120"/>
              <a:buChar char="‣"/>
              <a:tabLst/>
              <a:defRPr sz="1400"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Subhead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Quisque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8153400" y="4046899"/>
            <a:ext cx="3581400" cy="2280271"/>
          </a:xfrm>
          <a:prstGeom prst="rect">
            <a:avLst/>
          </a:prstGeom>
        </p:spPr>
        <p:txBody>
          <a:bodyPr lIns="0" tIns="0"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  <a:defRPr sz="1400" b="1" baseline="0">
                <a:solidFill>
                  <a:schemeClr val="bg2"/>
                </a:solidFill>
              </a:defRPr>
            </a:lvl1pPr>
            <a:lvl2pPr marL="163513" indent="-163513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Arial" charset="0"/>
              <a:buChar char="•"/>
              <a:tabLst/>
              <a:defRPr sz="1400" baseline="0">
                <a:solidFill>
                  <a:schemeClr val="bg2"/>
                </a:solidFill>
              </a:defRPr>
            </a:lvl2pPr>
            <a:lvl3pPr marL="457200" marR="0" indent="-1778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.AppleSystemUIFont" charset="-120"/>
              <a:buChar char="-"/>
              <a:tabLst>
                <a:tab pos="114300" algn="l"/>
              </a:tabLst>
              <a:defRPr sz="1400" baseline="0">
                <a:solidFill>
                  <a:schemeClr val="bg2"/>
                </a:solidFill>
              </a:defRPr>
            </a:lvl3pPr>
            <a:lvl4pPr marL="850900" marR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110000"/>
              <a:buFont typeface=".AppleSystemUIFont" charset="-120"/>
              <a:buChar char="‣"/>
              <a:tabLst/>
              <a:defRPr sz="1400"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1"/>
            <a:r>
              <a:rPr lang="en-US" dirty="0"/>
              <a:t>First bullet line lorem ipsum dolor</a:t>
            </a:r>
          </a:p>
          <a:p>
            <a:pPr lvl="1"/>
            <a:r>
              <a:rPr lang="en-US" dirty="0"/>
              <a:t>Second bullet line lorem ipsum dolor</a:t>
            </a:r>
          </a:p>
          <a:p>
            <a:pPr marL="457200" marR="0" lvl="2" indent="-1778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.AppleSystemUIFont" charset="-120"/>
              <a:buChar char="-"/>
              <a:tabLst>
                <a:tab pos="114300" algn="l"/>
              </a:tabLst>
              <a:defRPr/>
            </a:pPr>
            <a:r>
              <a:rPr lang="en-US" dirty="0"/>
              <a:t>Secondary bullet line (use only if needed)</a:t>
            </a:r>
          </a:p>
          <a:p>
            <a:pPr marL="8509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110000"/>
              <a:buFont typeface=".AppleSystemUIFont" charset="-120"/>
              <a:buChar char="‣"/>
              <a:tabLst/>
              <a:defRPr/>
            </a:pPr>
            <a:r>
              <a:rPr lang="en-US" dirty="0"/>
              <a:t>Tertiary bullet option (use only if needed)</a:t>
            </a:r>
          </a:p>
        </p:txBody>
      </p:sp>
      <p:sp>
        <p:nvSpPr>
          <p:cNvPr id="17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545731" y="2304288"/>
            <a:ext cx="813816" cy="813816"/>
          </a:xfrm>
          <a:prstGeom prst="rect">
            <a:avLst/>
          </a:prstGeom>
          <a:noFill/>
        </p:spPr>
        <p:txBody>
          <a:bodyPr tIns="91440" anchor="t" anchorCtr="0">
            <a:normAutofit/>
          </a:bodyPr>
          <a:lstStyle>
            <a:lvl1pPr marL="0" indent="0" algn="ctr">
              <a:buNone/>
              <a:defRPr sz="7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LRG icon here or click icon to add  icon.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&amp;Media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457200" y="1700784"/>
            <a:ext cx="5486400" cy="3617913"/>
          </a:xfrm>
          <a:prstGeom prst="rect">
            <a:avLst/>
          </a:prstGeom>
          <a:noFill/>
        </p:spPr>
        <p:txBody>
          <a:bodyPr tIns="182880"/>
          <a:lstStyle>
            <a:lvl1pPr marL="15875" marR="0" indent="-15875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bg2"/>
                </a:solidFill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photo here or click icon to add photo, chart or video.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6" hasCustomPrompt="1"/>
          </p:nvPr>
        </p:nvSpPr>
        <p:spPr>
          <a:xfrm>
            <a:off x="6227378" y="1700784"/>
            <a:ext cx="3568700" cy="314509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14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Subject Title Lorem Ipsum</a:t>
            </a:r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23" hasCustomPrompt="1"/>
          </p:nvPr>
        </p:nvSpPr>
        <p:spPr>
          <a:xfrm>
            <a:off x="7484678" y="2103754"/>
            <a:ext cx="4254500" cy="813816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loremus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</p:txBody>
      </p:sp>
      <p:sp>
        <p:nvSpPr>
          <p:cNvPr id="15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27378" y="2103754"/>
            <a:ext cx="813816" cy="813816"/>
          </a:xfrm>
          <a:prstGeom prst="rect">
            <a:avLst/>
          </a:prstGeom>
          <a:noFill/>
        </p:spPr>
        <p:txBody>
          <a:bodyPr tIns="91440" anchor="t" anchorCtr="0">
            <a:normAutofit/>
          </a:bodyPr>
          <a:lstStyle>
            <a:lvl1pPr marL="0" indent="0" algn="ctr">
              <a:buNone/>
              <a:defRPr sz="7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LRG icon here or click icon to add icon.</a:t>
            </a:r>
          </a:p>
        </p:txBody>
      </p:sp>
      <p:cxnSp>
        <p:nvCxnSpPr>
          <p:cNvPr id="3" name="Straight Connecto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214678" y="3055026"/>
            <a:ext cx="552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7484678" y="3240344"/>
            <a:ext cx="4254500" cy="819604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loremus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</p:txBody>
      </p:sp>
      <p:sp>
        <p:nvSpPr>
          <p:cNvPr id="17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227378" y="3246132"/>
            <a:ext cx="813816" cy="813816"/>
          </a:xfrm>
          <a:prstGeom prst="rect">
            <a:avLst/>
          </a:prstGeom>
          <a:noFill/>
        </p:spPr>
        <p:txBody>
          <a:bodyPr tIns="91440" anchor="t" anchorCtr="0">
            <a:normAutofit/>
          </a:bodyPr>
          <a:lstStyle>
            <a:lvl1pPr marL="0" indent="0" algn="ctr">
              <a:buNone/>
              <a:defRPr sz="7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LRG icon here or click icon to add icon.</a:t>
            </a:r>
          </a:p>
        </p:txBody>
      </p:sp>
      <p:cxnSp>
        <p:nvCxnSpPr>
          <p:cNvPr id="24" name="Straight Connecto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214678" y="4203192"/>
            <a:ext cx="552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7484678" y="4388510"/>
            <a:ext cx="4254500" cy="813816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1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loremus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</p:txBody>
      </p:sp>
      <p:sp>
        <p:nvSpPr>
          <p:cNvPr id="18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27378" y="4388510"/>
            <a:ext cx="813816" cy="813816"/>
          </a:xfrm>
          <a:prstGeom prst="rect">
            <a:avLst/>
          </a:prstGeom>
          <a:noFill/>
        </p:spPr>
        <p:txBody>
          <a:bodyPr tIns="91440" anchor="t" anchorCtr="0">
            <a:normAutofit/>
          </a:bodyPr>
          <a:lstStyle>
            <a:lvl1pPr marL="0" indent="0" algn="ctr">
              <a:buNone/>
              <a:defRPr sz="7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LRG icon here or click icon to add icon.</a:t>
            </a:r>
          </a:p>
        </p:txBody>
      </p:sp>
      <p:cxnSp>
        <p:nvCxnSpPr>
          <p:cNvPr id="25" name="Straight Connector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214678" y="5351489"/>
            <a:ext cx="552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&amp;Char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21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57200" y="722376"/>
            <a:ext cx="5486400" cy="1280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lorem ipsum dolor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2514600"/>
            <a:ext cx="5486400" cy="3812570"/>
          </a:xfrm>
          <a:prstGeom prst="rect">
            <a:avLst/>
          </a:prstGeom>
        </p:spPr>
        <p:txBody>
          <a:bodyPr lIns="0" tIns="0"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163513" indent="-163513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Arial" charset="0"/>
              <a:buChar char="•"/>
              <a:tabLst/>
              <a:defRPr sz="1400" baseline="0">
                <a:solidFill>
                  <a:schemeClr val="bg1"/>
                </a:solidFill>
              </a:defRPr>
            </a:lvl2pPr>
            <a:lvl3pPr marL="457200" indent="-1778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.AppleSystemUIFont" charset="-120"/>
              <a:buChar char="-"/>
              <a:tabLst>
                <a:tab pos="114300" algn="l"/>
              </a:tabLst>
              <a:defRPr sz="1400" baseline="0">
                <a:solidFill>
                  <a:schemeClr val="bg1"/>
                </a:solidFill>
              </a:defRPr>
            </a:lvl3pPr>
            <a:lvl4pPr marL="850900" marR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110000"/>
              <a:buFont typeface=".AppleSystemUIFont" charset="-120"/>
              <a:buChar char="‣"/>
              <a:tabLst/>
              <a:defRPr sz="1400">
                <a:solidFill>
                  <a:schemeClr val="bg1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Subhead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First bullet line</a:t>
            </a:r>
          </a:p>
          <a:p>
            <a:pPr lvl="1"/>
            <a:r>
              <a:rPr lang="en-US" dirty="0"/>
              <a:t>Second bullet line</a:t>
            </a:r>
          </a:p>
          <a:p>
            <a:pPr lvl="1"/>
            <a:r>
              <a:rPr lang="en-US" dirty="0"/>
              <a:t>Third bullet line</a:t>
            </a:r>
          </a:p>
          <a:p>
            <a:pPr lvl="2"/>
            <a:r>
              <a:rPr lang="en-US" dirty="0"/>
              <a:t>Secondary bullet option (use only if needed)</a:t>
            </a:r>
          </a:p>
          <a:p>
            <a:pPr marL="8509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110000"/>
              <a:buFont typeface=".AppleSystemUIFont" charset="-120"/>
              <a:buChar char="‣"/>
              <a:tabLst/>
              <a:defRPr/>
            </a:pPr>
            <a:r>
              <a:rPr lang="en-US" dirty="0"/>
              <a:t>Tertiary bullet option (use only if needed)</a:t>
            </a:r>
          </a:p>
        </p:txBody>
      </p:sp>
      <p:sp>
        <p:nvSpPr>
          <p:cNvPr id="9" name="Content Placeholde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10300" y="1700784"/>
            <a:ext cx="5524500" cy="3617913"/>
          </a:xfrm>
          <a:prstGeom prst="rect">
            <a:avLst/>
          </a:prstGeom>
          <a:noFill/>
        </p:spPr>
        <p:txBody>
          <a:bodyPr tIns="274320"/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 sz="1400">
                <a:solidFill>
                  <a:schemeClr val="bg2"/>
                </a:solidFill>
              </a:defRPr>
            </a:lvl2pPr>
            <a:lvl3pPr marL="914400" indent="0">
              <a:buNone/>
              <a:defRPr sz="1400">
                <a:solidFill>
                  <a:schemeClr val="bg2"/>
                </a:solidFill>
              </a:defRPr>
            </a:lvl3pPr>
            <a:lvl4pPr marL="1371600" indent="0">
              <a:buNone/>
              <a:defRPr sz="1400">
                <a:solidFill>
                  <a:schemeClr val="bg2"/>
                </a:solidFill>
              </a:defRPr>
            </a:lvl4pPr>
            <a:lvl5pPr marL="1828800" indent="0">
              <a:buNone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icon to add chart </a:t>
            </a:r>
            <a:r>
              <a:rPr lang="en-US"/>
              <a:t>or table.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Arial" charset="0"/>
                <a:cs typeface="Arial" charset="0"/>
              </a:rPr>
              <a:t>FedEx Proprietary and Confidential 2019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&amp;Char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722376"/>
            <a:ext cx="5486400" cy="1280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2514600"/>
            <a:ext cx="5486400" cy="3812570"/>
          </a:xfrm>
          <a:prstGeom prst="rect">
            <a:avLst/>
          </a:prstGeom>
        </p:spPr>
        <p:txBody>
          <a:bodyPr lIns="0" tIns="0"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  <a:defRPr sz="2000" baseline="0">
                <a:solidFill>
                  <a:schemeClr val="bg2"/>
                </a:solidFill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Arial" charset="0"/>
              <a:buNone/>
              <a:tabLst/>
              <a:defRPr sz="1400">
                <a:solidFill>
                  <a:schemeClr val="bg2"/>
                </a:solidFill>
              </a:defRPr>
            </a:lvl2pPr>
            <a:lvl3pPr marL="457200" indent="-1778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.AppleSystemUIFont" charset="-120"/>
              <a:buChar char="-"/>
              <a:tabLst>
                <a:tab pos="114300" algn="l"/>
              </a:tabLst>
              <a:defRPr lang="en-US" sz="14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850900" marR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110000"/>
              <a:buFont typeface=".AppleSystemUIFont" charset="-120"/>
              <a:buChar char="‣"/>
              <a:tabLst/>
              <a:defRPr sz="1400"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Subhead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loremus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loremus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</a:t>
            </a:r>
          </a:p>
          <a:p>
            <a:pPr marL="163513" lvl="1" indent="-163513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Arial" charset="0"/>
              <a:buChar char="•"/>
              <a:tabLst/>
            </a:pPr>
            <a:r>
              <a:rPr lang="en-US" dirty="0"/>
              <a:t>First bullet option</a:t>
            </a:r>
          </a:p>
          <a:p>
            <a:pPr marL="457200" lvl="2" indent="-1778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.AppleSystemUIFont" charset="-120"/>
              <a:buChar char="-"/>
              <a:tabLst>
                <a:tab pos="114300" algn="l"/>
              </a:tabLst>
            </a:pPr>
            <a:r>
              <a:rPr lang="en-US" dirty="0"/>
              <a:t>Secondary bullet option (use only if needed)</a:t>
            </a:r>
          </a:p>
          <a:p>
            <a:pPr marL="8509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110000"/>
              <a:buFont typeface=".AppleSystemUIFont" charset="-120"/>
              <a:buChar char="‣"/>
              <a:tabLst/>
              <a:defRPr/>
            </a:pPr>
            <a:r>
              <a:rPr lang="en-US" dirty="0"/>
              <a:t>Tertiary bullet option (use only if needed)</a:t>
            </a:r>
          </a:p>
        </p:txBody>
      </p:sp>
      <p:sp>
        <p:nvSpPr>
          <p:cNvPr id="7" name="Content Placeholde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210300" y="1700784"/>
            <a:ext cx="5524500" cy="3617913"/>
          </a:xfrm>
          <a:prstGeom prst="rect">
            <a:avLst/>
          </a:prstGeom>
          <a:noFill/>
        </p:spPr>
        <p:txBody>
          <a:bodyPr tIns="274320"/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 sz="1400">
                <a:solidFill>
                  <a:schemeClr val="bg2"/>
                </a:solidFill>
              </a:defRPr>
            </a:lvl2pPr>
            <a:lvl3pPr marL="914400" indent="0">
              <a:buNone/>
              <a:defRPr sz="1400">
                <a:solidFill>
                  <a:schemeClr val="bg2"/>
                </a:solidFill>
              </a:defRPr>
            </a:lvl3pPr>
            <a:lvl4pPr marL="1371600" indent="0">
              <a:buNone/>
              <a:defRPr sz="1400">
                <a:solidFill>
                  <a:schemeClr val="bg2"/>
                </a:solidFill>
              </a:defRPr>
            </a:lvl4pPr>
            <a:lvl5pPr marL="1828800" indent="0">
              <a:buNone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icon to add chart </a:t>
            </a:r>
            <a:r>
              <a:rPr lang="en-US"/>
              <a:t>or table. 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57200" y="1562100"/>
            <a:ext cx="11282363" cy="4765070"/>
          </a:xfrm>
          <a:prstGeom prst="rect">
            <a:avLst/>
          </a:prstGeom>
          <a:noFill/>
        </p:spPr>
        <p:txBody>
          <a:bodyPr tIns="274320">
            <a:no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sz="1400" dirty="0"/>
              <a:t>Click icon to add table.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4_Photo Option_Rev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tIns="274320">
            <a:normAutofit/>
          </a:bodyPr>
          <a:lstStyle>
            <a:lvl1pPr marL="0" indent="0" algn="ctr">
              <a:buNone/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 or click icon to add photo. Use when photo requires reverse logo.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42232"/>
            <a:ext cx="9372600" cy="758952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8400" y="839724"/>
            <a:ext cx="1676400" cy="723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 sz="1000" dirty="0"/>
              <a:t>Drag client logo here or click icon to add logo. Remove if it’s not needed.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099304"/>
            <a:ext cx="9372599" cy="488696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Subhead Goes Here: Keep it Short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5637276"/>
            <a:ext cx="3581399" cy="382524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 00, 2019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8C85D3B-2529-984A-B61D-14FE415A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6576" y="457200"/>
            <a:ext cx="3163824" cy="188366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sz="800"/>
              <a:t>FedEx Ground logo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5" orient="horz" pos="403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  <p15:guide id="15" orient="horz" pos="3984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hart Placehold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457200" y="1562100"/>
            <a:ext cx="11282363" cy="4765070"/>
          </a:xfrm>
          <a:prstGeom prst="rect">
            <a:avLst/>
          </a:prstGeom>
        </p:spPr>
        <p:txBody>
          <a:bodyPr tIns="274320"/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chart or graph.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with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Pentagon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1700784"/>
            <a:ext cx="2468880" cy="457200"/>
          </a:xfrm>
          <a:prstGeom prst="homePlate">
            <a:avLst/>
          </a:prstGeom>
          <a:solidFill>
            <a:srgbClr val="4D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1690" y="1850493"/>
            <a:ext cx="1739900" cy="157782"/>
          </a:xfrm>
          <a:prstGeom prst="rect">
            <a:avLst/>
          </a:prstGeom>
        </p:spPr>
        <p:txBody>
          <a:bodyPr lIns="0" t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566656" y="2307692"/>
            <a:ext cx="2011680" cy="4019478"/>
          </a:xfrm>
          <a:prstGeom prst="rect">
            <a:avLst/>
          </a:prstGeom>
        </p:spPr>
        <p:txBody>
          <a:bodyPr lIns="0" t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1400" b="1" baseline="0">
                <a:solidFill>
                  <a:schemeClr val="bg2"/>
                </a:solidFill>
              </a:defRPr>
            </a:lvl1pPr>
            <a:lvl2pPr marL="163513" indent="-163513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Arial" charset="0"/>
              <a:buChar char="•"/>
              <a:tabLst/>
              <a:defRPr sz="1400" baseline="0">
                <a:solidFill>
                  <a:schemeClr val="bg2"/>
                </a:solidFill>
              </a:defRPr>
            </a:lvl2pPr>
            <a:lvl3pPr marL="457200" indent="-1778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.AppleSystemUIFont" charset="-120"/>
              <a:buChar char="-"/>
              <a:tabLst>
                <a:tab pos="114300" algn="l"/>
              </a:tabLst>
              <a:defRPr sz="1400" baseline="0">
                <a:solidFill>
                  <a:schemeClr val="bg2"/>
                </a:solidFill>
              </a:defRPr>
            </a:lvl3pPr>
            <a:lvl4pPr marL="850900" indent="-2286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.AppleSystemUIFont" charset="-120"/>
              <a:buChar char="‣"/>
              <a:tabLst/>
              <a:defRPr sz="1400"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dirty="0"/>
              <a:t>Subhead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Quisque</a:t>
            </a:r>
            <a:endParaRPr lang="en-US" dirty="0"/>
          </a:p>
          <a:p>
            <a:pPr lvl="1"/>
            <a:r>
              <a:rPr lang="en-US" dirty="0"/>
              <a:t>First bullet line</a:t>
            </a:r>
          </a:p>
          <a:p>
            <a:pPr lvl="1"/>
            <a:r>
              <a:rPr lang="en-US" dirty="0"/>
              <a:t>Second bullet line</a:t>
            </a:r>
          </a:p>
          <a:p>
            <a:pPr lvl="1"/>
            <a:r>
              <a:rPr lang="en-US" dirty="0"/>
              <a:t>Third bullet line</a:t>
            </a:r>
          </a:p>
        </p:txBody>
      </p:sp>
      <p:sp>
        <p:nvSpPr>
          <p:cNvPr id="13" name="Chevron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16530" y="1700784"/>
            <a:ext cx="2468880" cy="457200"/>
          </a:xfrm>
          <a:prstGeom prst="chevron">
            <a:avLst/>
          </a:prstGeom>
          <a:solidFill>
            <a:srgbClr val="4D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081020" y="1850493"/>
            <a:ext cx="1739900" cy="157782"/>
          </a:xfrm>
          <a:prstGeom prst="rect">
            <a:avLst/>
          </a:prstGeom>
        </p:spPr>
        <p:txBody>
          <a:bodyPr lIns="0" t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824763" y="2307692"/>
            <a:ext cx="2011680" cy="4019477"/>
          </a:xfrm>
          <a:prstGeom prst="rect">
            <a:avLst/>
          </a:prstGeom>
        </p:spPr>
        <p:txBody>
          <a:bodyPr lIns="0" t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lang="en-US" sz="1400" b="1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63513" indent="-163513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Arial" charset="0"/>
              <a:buChar char="•"/>
              <a:tabLst/>
              <a:defRPr sz="1400" baseline="0">
                <a:solidFill>
                  <a:schemeClr val="bg2"/>
                </a:solidFill>
              </a:defRPr>
            </a:lvl2pPr>
            <a:lvl3pPr marL="457200" indent="-1778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.AppleSystemUIFont" charset="-120"/>
              <a:buChar char="-"/>
              <a:tabLst>
                <a:tab pos="114300" algn="l"/>
              </a:tabLst>
              <a:defRPr sz="1400" baseline="0">
                <a:solidFill>
                  <a:schemeClr val="bg2"/>
                </a:solidFill>
              </a:defRPr>
            </a:lvl3pPr>
            <a:lvl4pPr marL="850900" indent="-2286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.AppleSystemUIFont" charset="-120"/>
              <a:buChar char="‣"/>
              <a:tabLst/>
              <a:defRPr sz="1400"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dirty="0"/>
              <a:t>Subhead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Quisque</a:t>
            </a:r>
            <a:endParaRPr lang="en-US" dirty="0"/>
          </a:p>
          <a:p>
            <a:pPr lvl="1"/>
            <a:r>
              <a:rPr lang="en-US" dirty="0"/>
              <a:t>First bullet line</a:t>
            </a:r>
          </a:p>
          <a:p>
            <a:pPr lvl="1"/>
            <a:r>
              <a:rPr lang="en-US" dirty="0"/>
              <a:t>Second bullet line</a:t>
            </a:r>
          </a:p>
          <a:p>
            <a:pPr lvl="1"/>
            <a:r>
              <a:rPr lang="en-US" dirty="0"/>
              <a:t>Third bullet line</a:t>
            </a:r>
          </a:p>
        </p:txBody>
      </p:sp>
      <p:sp>
        <p:nvSpPr>
          <p:cNvPr id="14" name="Chevron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75860" y="1700784"/>
            <a:ext cx="2468880" cy="457200"/>
          </a:xfrm>
          <a:prstGeom prst="chevron">
            <a:avLst/>
          </a:prstGeom>
          <a:solidFill>
            <a:srgbClr val="4D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340350" y="1850493"/>
            <a:ext cx="1739900" cy="157782"/>
          </a:xfrm>
          <a:prstGeom prst="rect">
            <a:avLst/>
          </a:prstGeom>
        </p:spPr>
        <p:txBody>
          <a:bodyPr lIns="0" t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5104266" y="2307692"/>
            <a:ext cx="2011680" cy="4019477"/>
          </a:xfrm>
          <a:prstGeom prst="rect">
            <a:avLst/>
          </a:prstGeom>
        </p:spPr>
        <p:txBody>
          <a:bodyPr lIns="0" tIns="0"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  <a:defRPr lang="en-US" sz="1400" b="1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63513" indent="-163513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Arial" charset="0"/>
              <a:buChar char="•"/>
              <a:tabLst/>
              <a:defRPr sz="1400" baseline="0">
                <a:solidFill>
                  <a:schemeClr val="bg2"/>
                </a:solidFill>
              </a:defRPr>
            </a:lvl2pPr>
            <a:lvl3pPr marL="457200" indent="-1778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.AppleSystemUIFont" charset="-120"/>
              <a:buChar char="-"/>
              <a:tabLst>
                <a:tab pos="114300" algn="l"/>
              </a:tabLst>
              <a:defRPr sz="1400" baseline="0">
                <a:solidFill>
                  <a:schemeClr val="bg2"/>
                </a:solidFill>
              </a:defRPr>
            </a:lvl3pPr>
            <a:lvl4pPr marL="850900" indent="-2286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.AppleSystemUIFont" charset="-120"/>
              <a:buChar char="‣"/>
              <a:tabLst/>
              <a:defRPr sz="1400"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dirty="0"/>
              <a:t>Subhead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Quisque</a:t>
            </a:r>
            <a:endParaRPr lang="en-US" dirty="0"/>
          </a:p>
          <a:p>
            <a:pPr lvl="1"/>
            <a:r>
              <a:rPr lang="en-US" dirty="0"/>
              <a:t>First bullet line</a:t>
            </a:r>
          </a:p>
          <a:p>
            <a:pPr lvl="1"/>
            <a:r>
              <a:rPr lang="en-US" dirty="0"/>
              <a:t>Second bullet line</a:t>
            </a:r>
          </a:p>
          <a:p>
            <a:pPr lvl="1"/>
            <a:r>
              <a:rPr lang="en-US" dirty="0"/>
              <a:t>Third bullet line</a:t>
            </a:r>
          </a:p>
        </p:txBody>
      </p:sp>
      <p:sp>
        <p:nvSpPr>
          <p:cNvPr id="15" name="Chevron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35190" y="1700784"/>
            <a:ext cx="2468880" cy="457200"/>
          </a:xfrm>
          <a:prstGeom prst="chevron">
            <a:avLst/>
          </a:prstGeom>
          <a:solidFill>
            <a:srgbClr val="4D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599680" y="1850493"/>
            <a:ext cx="1739900" cy="157782"/>
          </a:xfrm>
          <a:prstGeom prst="rect">
            <a:avLst/>
          </a:prstGeom>
        </p:spPr>
        <p:txBody>
          <a:bodyPr lIns="0" t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7383769" y="2307692"/>
            <a:ext cx="2011680" cy="4019477"/>
          </a:xfrm>
          <a:prstGeom prst="rect">
            <a:avLst/>
          </a:prstGeom>
        </p:spPr>
        <p:txBody>
          <a:bodyPr lIns="0" t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lang="en-US" sz="1400" b="1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63513" indent="-163513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Arial" charset="0"/>
              <a:buChar char="•"/>
              <a:tabLst/>
              <a:defRPr sz="1400" baseline="0">
                <a:solidFill>
                  <a:schemeClr val="bg2"/>
                </a:solidFill>
              </a:defRPr>
            </a:lvl2pPr>
            <a:lvl3pPr marL="457200" indent="-1778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.AppleSystemUIFont" charset="-120"/>
              <a:buChar char="-"/>
              <a:tabLst>
                <a:tab pos="114300" algn="l"/>
              </a:tabLst>
              <a:defRPr sz="1400" baseline="0">
                <a:solidFill>
                  <a:schemeClr val="bg2"/>
                </a:solidFill>
              </a:defRPr>
            </a:lvl3pPr>
            <a:lvl4pPr marL="850900" indent="-2286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.AppleSystemUIFont" charset="-120"/>
              <a:buChar char="‣"/>
              <a:tabLst/>
              <a:defRPr sz="1400"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dirty="0"/>
              <a:t>Subhead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Quisque</a:t>
            </a:r>
            <a:endParaRPr lang="en-US" dirty="0"/>
          </a:p>
          <a:p>
            <a:pPr lvl="1"/>
            <a:r>
              <a:rPr lang="en-US" dirty="0"/>
              <a:t>First bullet line</a:t>
            </a:r>
          </a:p>
          <a:p>
            <a:pPr lvl="1"/>
            <a:r>
              <a:rPr lang="en-US" dirty="0"/>
              <a:t>Second bullet line</a:t>
            </a:r>
          </a:p>
          <a:p>
            <a:pPr lvl="1"/>
            <a:r>
              <a:rPr lang="en-US" dirty="0"/>
              <a:t>Third bullet line</a:t>
            </a:r>
          </a:p>
        </p:txBody>
      </p:sp>
      <p:sp>
        <p:nvSpPr>
          <p:cNvPr id="16" name="Chevron 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494520" y="1700784"/>
            <a:ext cx="2240280" cy="457200"/>
          </a:xfrm>
          <a:custGeom>
            <a:avLst/>
            <a:gdLst>
              <a:gd name="connsiteX0" fmla="*/ 0 w 2377440"/>
              <a:gd name="connsiteY0" fmla="*/ 0 h 457200"/>
              <a:gd name="connsiteX1" fmla="*/ 2148840 w 2377440"/>
              <a:gd name="connsiteY1" fmla="*/ 0 h 457200"/>
              <a:gd name="connsiteX2" fmla="*/ 2377440 w 2377440"/>
              <a:gd name="connsiteY2" fmla="*/ 228600 h 457200"/>
              <a:gd name="connsiteX3" fmla="*/ 2148840 w 2377440"/>
              <a:gd name="connsiteY3" fmla="*/ 457200 h 457200"/>
              <a:gd name="connsiteX4" fmla="*/ 0 w 2377440"/>
              <a:gd name="connsiteY4" fmla="*/ 457200 h 457200"/>
              <a:gd name="connsiteX5" fmla="*/ 228600 w 2377440"/>
              <a:gd name="connsiteY5" fmla="*/ 228600 h 457200"/>
              <a:gd name="connsiteX6" fmla="*/ 0 w 2377440"/>
              <a:gd name="connsiteY6" fmla="*/ 0 h 457200"/>
              <a:gd name="connsiteX0" fmla="*/ 0 w 2148840"/>
              <a:gd name="connsiteY0" fmla="*/ 0 h 457200"/>
              <a:gd name="connsiteX1" fmla="*/ 2148840 w 2148840"/>
              <a:gd name="connsiteY1" fmla="*/ 0 h 457200"/>
              <a:gd name="connsiteX2" fmla="*/ 2148840 w 2148840"/>
              <a:gd name="connsiteY2" fmla="*/ 209550 h 457200"/>
              <a:gd name="connsiteX3" fmla="*/ 2148840 w 2148840"/>
              <a:gd name="connsiteY3" fmla="*/ 457200 h 457200"/>
              <a:gd name="connsiteX4" fmla="*/ 0 w 2148840"/>
              <a:gd name="connsiteY4" fmla="*/ 457200 h 457200"/>
              <a:gd name="connsiteX5" fmla="*/ 228600 w 2148840"/>
              <a:gd name="connsiteY5" fmla="*/ 228600 h 457200"/>
              <a:gd name="connsiteX6" fmla="*/ 0 w 2148840"/>
              <a:gd name="connsiteY6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48840" h="457200">
                <a:moveTo>
                  <a:pt x="0" y="0"/>
                </a:moveTo>
                <a:lnTo>
                  <a:pt x="2148840" y="0"/>
                </a:lnTo>
                <a:lnTo>
                  <a:pt x="2148840" y="209550"/>
                </a:lnTo>
                <a:lnTo>
                  <a:pt x="2148840" y="457200"/>
                </a:lnTo>
                <a:lnTo>
                  <a:pt x="0" y="457200"/>
                </a:lnTo>
                <a:lnTo>
                  <a:pt x="22860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4D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859010" y="1850493"/>
            <a:ext cx="1739900" cy="157782"/>
          </a:xfrm>
          <a:prstGeom prst="rect">
            <a:avLst/>
          </a:prstGeom>
        </p:spPr>
        <p:txBody>
          <a:bodyPr lIns="0" t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9663272" y="2307692"/>
            <a:ext cx="2011680" cy="4019477"/>
          </a:xfrm>
          <a:prstGeom prst="rect">
            <a:avLst/>
          </a:prstGeom>
        </p:spPr>
        <p:txBody>
          <a:bodyPr lIns="0" t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lang="en-US" sz="1400" b="1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64592" indent="-164592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Arial" charset="0"/>
              <a:buChar char="•"/>
              <a:tabLst/>
              <a:defRPr sz="1400" baseline="0">
                <a:solidFill>
                  <a:schemeClr val="bg2"/>
                </a:solidFill>
              </a:defRPr>
            </a:lvl2pPr>
            <a:lvl3pPr marL="457200" indent="-1778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.AppleSystemUIFont" charset="-120"/>
              <a:buChar char="-"/>
              <a:tabLst>
                <a:tab pos="114300" algn="l"/>
              </a:tabLst>
              <a:defRPr sz="1400" baseline="0">
                <a:solidFill>
                  <a:schemeClr val="bg2"/>
                </a:solidFill>
              </a:defRPr>
            </a:lvl3pPr>
            <a:lvl4pPr marL="850900" indent="-2286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.AppleSystemUIFont" charset="-120"/>
              <a:buChar char="‣"/>
              <a:tabLst/>
              <a:defRPr sz="1400"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dirty="0"/>
              <a:t>Subhead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Quisque</a:t>
            </a:r>
            <a:endParaRPr lang="en-US" dirty="0"/>
          </a:p>
          <a:p>
            <a:pPr lvl="1"/>
            <a:r>
              <a:rPr lang="en-US" dirty="0"/>
              <a:t>First bullet line</a:t>
            </a:r>
          </a:p>
          <a:p>
            <a:pPr lvl="1"/>
            <a:r>
              <a:rPr lang="en-US" dirty="0"/>
              <a:t>Second bullet line</a:t>
            </a:r>
          </a:p>
          <a:p>
            <a:pPr lvl="1"/>
            <a:r>
              <a:rPr lang="en-US" dirty="0"/>
              <a:t>Third bullet line</a:t>
            </a:r>
          </a:p>
        </p:txBody>
      </p:sp>
      <p:cxnSp>
        <p:nvCxnSpPr>
          <p:cNvPr id="17" name="Straight Connector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699155" y="2307693"/>
            <a:ext cx="0" cy="3114521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957219" y="2307693"/>
            <a:ext cx="0" cy="3114521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236723" y="2307693"/>
            <a:ext cx="0" cy="3114521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7916" y="2307693"/>
            <a:ext cx="0" cy="3114521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Pentagon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3618239"/>
            <a:ext cx="2468880" cy="457200"/>
          </a:xfrm>
          <a:prstGeom prst="homePlate">
            <a:avLst/>
          </a:prstGeom>
          <a:solidFill>
            <a:srgbClr val="4D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Chevron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16530" y="3619670"/>
            <a:ext cx="2468880" cy="457200"/>
          </a:xfrm>
          <a:prstGeom prst="chevron">
            <a:avLst/>
          </a:prstGeom>
          <a:solidFill>
            <a:srgbClr val="4D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Chevron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75860" y="3619670"/>
            <a:ext cx="2468880" cy="457200"/>
          </a:xfrm>
          <a:prstGeom prst="chevron">
            <a:avLst/>
          </a:prstGeom>
          <a:solidFill>
            <a:srgbClr val="4D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Chevron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35190" y="3619670"/>
            <a:ext cx="2468880" cy="457200"/>
          </a:xfrm>
          <a:prstGeom prst="chevron">
            <a:avLst/>
          </a:prstGeom>
          <a:solidFill>
            <a:srgbClr val="4D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Chevron 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494520" y="3619670"/>
            <a:ext cx="2240280" cy="457200"/>
          </a:xfrm>
          <a:custGeom>
            <a:avLst/>
            <a:gdLst>
              <a:gd name="connsiteX0" fmla="*/ 0 w 2377440"/>
              <a:gd name="connsiteY0" fmla="*/ 0 h 457200"/>
              <a:gd name="connsiteX1" fmla="*/ 2148840 w 2377440"/>
              <a:gd name="connsiteY1" fmla="*/ 0 h 457200"/>
              <a:gd name="connsiteX2" fmla="*/ 2377440 w 2377440"/>
              <a:gd name="connsiteY2" fmla="*/ 228600 h 457200"/>
              <a:gd name="connsiteX3" fmla="*/ 2148840 w 2377440"/>
              <a:gd name="connsiteY3" fmla="*/ 457200 h 457200"/>
              <a:gd name="connsiteX4" fmla="*/ 0 w 2377440"/>
              <a:gd name="connsiteY4" fmla="*/ 457200 h 457200"/>
              <a:gd name="connsiteX5" fmla="*/ 228600 w 2377440"/>
              <a:gd name="connsiteY5" fmla="*/ 228600 h 457200"/>
              <a:gd name="connsiteX6" fmla="*/ 0 w 2377440"/>
              <a:gd name="connsiteY6" fmla="*/ 0 h 457200"/>
              <a:gd name="connsiteX0" fmla="*/ 0 w 2148840"/>
              <a:gd name="connsiteY0" fmla="*/ 0 h 457200"/>
              <a:gd name="connsiteX1" fmla="*/ 2148840 w 2148840"/>
              <a:gd name="connsiteY1" fmla="*/ 0 h 457200"/>
              <a:gd name="connsiteX2" fmla="*/ 2148840 w 2148840"/>
              <a:gd name="connsiteY2" fmla="*/ 209550 h 457200"/>
              <a:gd name="connsiteX3" fmla="*/ 2148840 w 2148840"/>
              <a:gd name="connsiteY3" fmla="*/ 457200 h 457200"/>
              <a:gd name="connsiteX4" fmla="*/ 0 w 2148840"/>
              <a:gd name="connsiteY4" fmla="*/ 457200 h 457200"/>
              <a:gd name="connsiteX5" fmla="*/ 228600 w 2148840"/>
              <a:gd name="connsiteY5" fmla="*/ 228600 h 457200"/>
              <a:gd name="connsiteX6" fmla="*/ 0 w 2148840"/>
              <a:gd name="connsiteY6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48840" h="457200">
                <a:moveTo>
                  <a:pt x="0" y="0"/>
                </a:moveTo>
                <a:lnTo>
                  <a:pt x="2148840" y="0"/>
                </a:lnTo>
                <a:lnTo>
                  <a:pt x="2148840" y="209550"/>
                </a:lnTo>
                <a:lnTo>
                  <a:pt x="2148840" y="457200"/>
                </a:lnTo>
                <a:lnTo>
                  <a:pt x="0" y="457200"/>
                </a:lnTo>
                <a:lnTo>
                  <a:pt x="22860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4D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 Placeholder 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21690" y="3755894"/>
            <a:ext cx="1739900" cy="157782"/>
          </a:xfrm>
          <a:prstGeom prst="rect">
            <a:avLst/>
          </a:prstGeom>
        </p:spPr>
        <p:txBody>
          <a:bodyPr lIns="0" t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6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09600" y="4450508"/>
            <a:ext cx="2194560" cy="1130300"/>
          </a:xfrm>
          <a:prstGeom prst="rect">
            <a:avLst/>
          </a:prstGeom>
        </p:spPr>
        <p:txBody>
          <a:bodyPr lIns="0" tIns="0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loremus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</p:txBody>
      </p:sp>
      <p:sp>
        <p:nvSpPr>
          <p:cNvPr id="22" name="Text Placeholder 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081020" y="3755894"/>
            <a:ext cx="1739900" cy="157782"/>
          </a:xfrm>
          <a:prstGeom prst="rect">
            <a:avLst/>
          </a:prstGeom>
        </p:spPr>
        <p:txBody>
          <a:bodyPr lIns="0" t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6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804160" y="2203704"/>
            <a:ext cx="2171700" cy="1064666"/>
          </a:xfrm>
          <a:prstGeom prst="rect">
            <a:avLst/>
          </a:prstGeom>
        </p:spPr>
        <p:txBody>
          <a:bodyPr lIns="0" tIns="0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loremus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</p:txBody>
      </p:sp>
      <p:sp>
        <p:nvSpPr>
          <p:cNvPr id="23" name="Text Placeholder 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40350" y="3755894"/>
            <a:ext cx="1739900" cy="157782"/>
          </a:xfrm>
          <a:prstGeom prst="rect">
            <a:avLst/>
          </a:prstGeom>
        </p:spPr>
        <p:txBody>
          <a:bodyPr lIns="0" t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2" name="Text Placeholder 6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975860" y="4450508"/>
            <a:ext cx="2259330" cy="1130300"/>
          </a:xfrm>
          <a:prstGeom prst="rect">
            <a:avLst/>
          </a:prstGeom>
        </p:spPr>
        <p:txBody>
          <a:bodyPr lIns="0" tIns="0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loremus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</p:txBody>
      </p:sp>
      <p:sp>
        <p:nvSpPr>
          <p:cNvPr id="24" name="Text Placeholder 3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599680" y="3755894"/>
            <a:ext cx="1739900" cy="157782"/>
          </a:xfrm>
          <a:prstGeom prst="rect">
            <a:avLst/>
          </a:prstGeom>
        </p:spPr>
        <p:txBody>
          <a:bodyPr lIns="0" t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4" name="Text Placeholder 6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7235190" y="2203703"/>
            <a:ext cx="2259330" cy="1064667"/>
          </a:xfrm>
          <a:prstGeom prst="rect">
            <a:avLst/>
          </a:prstGeom>
        </p:spPr>
        <p:txBody>
          <a:bodyPr lIns="0" tIns="0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loremus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</p:txBody>
      </p:sp>
      <p:sp>
        <p:nvSpPr>
          <p:cNvPr id="25" name="Text Placeholder 3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859010" y="3755894"/>
            <a:ext cx="1739900" cy="157782"/>
          </a:xfrm>
          <a:prstGeom prst="rect">
            <a:avLst/>
          </a:prstGeom>
        </p:spPr>
        <p:txBody>
          <a:bodyPr lIns="0" t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3" name="Text Placeholder 6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9494520" y="4450508"/>
            <a:ext cx="2240280" cy="1130300"/>
          </a:xfrm>
          <a:prstGeom prst="rect">
            <a:avLst/>
          </a:prstGeom>
        </p:spPr>
        <p:txBody>
          <a:bodyPr lIns="0" tIns="0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loremus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2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  <p15:guide id="15" orient="horz" pos="432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413994" y="2203704"/>
            <a:ext cx="1473155" cy="1436913"/>
          </a:xfrm>
          <a:prstGeom prst="rect">
            <a:avLst/>
          </a:prstGeom>
        </p:spPr>
        <p:txBody>
          <a:bodyPr lIns="0" tIns="0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loremus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</p:txBody>
      </p:sp>
      <p:sp>
        <p:nvSpPr>
          <p:cNvPr id="51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2887149" y="4092452"/>
            <a:ext cx="1473155" cy="1448910"/>
          </a:xfrm>
          <a:prstGeom prst="rect">
            <a:avLst/>
          </a:prstGeom>
        </p:spPr>
        <p:txBody>
          <a:bodyPr lIns="0" tIns="0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loremus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</p:txBody>
      </p:sp>
      <p:sp>
        <p:nvSpPr>
          <p:cNvPr id="4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360303" y="2203704"/>
            <a:ext cx="1473155" cy="1436913"/>
          </a:xfrm>
          <a:prstGeom prst="rect">
            <a:avLst/>
          </a:prstGeom>
        </p:spPr>
        <p:txBody>
          <a:bodyPr lIns="0" tIns="0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loremus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833456" y="4092453"/>
            <a:ext cx="1473155" cy="1448882"/>
          </a:xfrm>
          <a:prstGeom prst="rect">
            <a:avLst/>
          </a:prstGeom>
        </p:spPr>
        <p:txBody>
          <a:bodyPr lIns="0" tIns="0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loremus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</p:txBody>
      </p:sp>
      <p:sp>
        <p:nvSpPr>
          <p:cNvPr id="4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06611" y="2203704"/>
            <a:ext cx="1473155" cy="1436913"/>
          </a:xfrm>
          <a:prstGeom prst="rect">
            <a:avLst/>
          </a:prstGeom>
        </p:spPr>
        <p:txBody>
          <a:bodyPr lIns="0" tIns="0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loremus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8778132" y="4140746"/>
            <a:ext cx="1473155" cy="1448882"/>
          </a:xfrm>
          <a:prstGeom prst="rect">
            <a:avLst/>
          </a:prstGeom>
        </p:spPr>
        <p:txBody>
          <a:bodyPr lIns="0" tIns="0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loremus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</p:txBody>
      </p:sp>
      <p:sp>
        <p:nvSpPr>
          <p:cNvPr id="50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10251287" y="2191735"/>
            <a:ext cx="1473155" cy="1448882"/>
          </a:xfrm>
          <a:prstGeom prst="rect">
            <a:avLst/>
          </a:prstGeom>
        </p:spPr>
        <p:txBody>
          <a:bodyPr lIns="0" tIns="0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loremus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</p:txBody>
      </p:sp>
      <p:sp>
        <p:nvSpPr>
          <p:cNvPr id="26" name="Oval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413995" y="3796426"/>
            <a:ext cx="108558" cy="108558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63666A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27" name="Oval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887149" y="3796426"/>
            <a:ext cx="108558" cy="108558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63666A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28" name="Oval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4360303" y="3796426"/>
            <a:ext cx="108558" cy="108558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63666A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29" name="Oval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833457" y="3796427"/>
            <a:ext cx="108558" cy="108558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63666A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30" name="Oval 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252918" y="3796426"/>
            <a:ext cx="108558" cy="108558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63666A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35" name="Oval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8779765" y="3796426"/>
            <a:ext cx="108558" cy="108558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63666A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36" name="Oval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306611" y="3796427"/>
            <a:ext cx="108558" cy="108558"/>
          </a:xfrm>
          <a:prstGeom prst="ellipse">
            <a:avLst/>
          </a:prstGeom>
          <a:noFill/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63666A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cxnSp>
        <p:nvCxnSpPr>
          <p:cNvPr id="37" name="Straight Connector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57200" y="3850705"/>
            <a:ext cx="956795" cy="0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522553" y="3850705"/>
            <a:ext cx="1364596" cy="0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995707" y="3850705"/>
            <a:ext cx="1364596" cy="0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468861" y="3850705"/>
            <a:ext cx="1364596" cy="1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942015" y="3850706"/>
            <a:ext cx="1364596" cy="0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7415169" y="3850705"/>
            <a:ext cx="1364596" cy="1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888323" y="3850705"/>
            <a:ext cx="1364595" cy="0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361476" y="3850705"/>
            <a:ext cx="1373324" cy="0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21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57200" y="722376"/>
            <a:ext cx="5486400" cy="1280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lorem ipsum dolor</a:t>
            </a:r>
          </a:p>
        </p:txBody>
      </p:sp>
      <p:sp>
        <p:nvSpPr>
          <p:cNvPr id="7" name="Text Placehold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58220" y="1387977"/>
            <a:ext cx="311150" cy="309563"/>
          </a:xfrm>
          <a:prstGeom prst="ellipse">
            <a:avLst/>
          </a:prstGeom>
          <a:ln w="3175">
            <a:solidFill>
              <a:schemeClr val="bg2"/>
            </a:solidFill>
          </a:ln>
        </p:spPr>
        <p:txBody>
          <a:bodyPr rIns="0" anchor="ctr" anchorCtr="0"/>
          <a:lstStyle>
            <a:lvl1pPr marL="0" indent="0" algn="ctr">
              <a:buNone/>
              <a:defRPr sz="12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8" name="Text Placeholder 22"/>
          <p:cNvSpPr>
            <a:spLocks noGrp="1"/>
          </p:cNvSpPr>
          <p:nvPr>
            <p:ph type="body" sz="quarter" idx="23" hasCustomPrompt="1"/>
          </p:nvPr>
        </p:nvSpPr>
        <p:spPr>
          <a:xfrm>
            <a:off x="7480300" y="1289304"/>
            <a:ext cx="4254500" cy="506911"/>
          </a:xfrm>
          <a:prstGeom prst="rect">
            <a:avLst/>
          </a:prstGeom>
        </p:spPr>
        <p:txBody>
          <a:bodyPr lIns="0" tIns="0" anchor="ctr" anchorCtr="0">
            <a:no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14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loremus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</p:txBody>
      </p:sp>
      <p:sp>
        <p:nvSpPr>
          <p:cNvPr id="23" name="Text Placehold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958220" y="2423186"/>
            <a:ext cx="311150" cy="309563"/>
          </a:xfrm>
          <a:prstGeom prst="ellipse">
            <a:avLst/>
          </a:prstGeom>
          <a:ln w="3175">
            <a:solidFill>
              <a:schemeClr val="bg2"/>
            </a:solidFill>
          </a:ln>
        </p:spPr>
        <p:txBody>
          <a:bodyPr rIns="0" anchor="ctr" anchorCtr="0"/>
          <a:lstStyle>
            <a:lvl1pPr marL="0" indent="0" algn="ctr">
              <a:buNone/>
              <a:defRPr sz="12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9" name="Text Placeholder 22"/>
          <p:cNvSpPr>
            <a:spLocks noGrp="1"/>
          </p:cNvSpPr>
          <p:nvPr>
            <p:ph type="body" sz="quarter" idx="24" hasCustomPrompt="1"/>
          </p:nvPr>
        </p:nvSpPr>
        <p:spPr>
          <a:xfrm>
            <a:off x="7480300" y="2324513"/>
            <a:ext cx="4254500" cy="506910"/>
          </a:xfrm>
          <a:prstGeom prst="rect">
            <a:avLst/>
          </a:prstGeom>
        </p:spPr>
        <p:txBody>
          <a:bodyPr lIns="0" tIns="0" anchor="ctr" anchorCtr="0">
            <a:no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14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loremus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</p:txBody>
      </p:sp>
      <p:sp>
        <p:nvSpPr>
          <p:cNvPr id="24" name="Text Placehold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958220" y="3458394"/>
            <a:ext cx="311150" cy="309563"/>
          </a:xfrm>
          <a:prstGeom prst="ellipse">
            <a:avLst/>
          </a:prstGeom>
          <a:ln w="3175">
            <a:solidFill>
              <a:schemeClr val="bg2"/>
            </a:solidFill>
          </a:ln>
        </p:spPr>
        <p:txBody>
          <a:bodyPr rIns="0" anchor="ctr" anchorCtr="0"/>
          <a:lstStyle>
            <a:lvl1pPr marL="0" indent="0" algn="ctr">
              <a:buNone/>
              <a:defRPr sz="12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0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7480300" y="3359721"/>
            <a:ext cx="4254500" cy="506910"/>
          </a:xfrm>
          <a:prstGeom prst="rect">
            <a:avLst/>
          </a:prstGeom>
        </p:spPr>
        <p:txBody>
          <a:bodyPr lIns="0" tIns="0" anchor="ctr" anchorCtr="0">
            <a:no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14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loremus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</p:txBody>
      </p:sp>
      <p:sp>
        <p:nvSpPr>
          <p:cNvPr id="25" name="Text Placehold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8220" y="4493602"/>
            <a:ext cx="311150" cy="309563"/>
          </a:xfrm>
          <a:prstGeom prst="ellipse">
            <a:avLst/>
          </a:prstGeom>
          <a:ln w="3175">
            <a:solidFill>
              <a:schemeClr val="bg2"/>
            </a:solidFill>
          </a:ln>
        </p:spPr>
        <p:txBody>
          <a:bodyPr rIns="0" anchor="ctr" anchorCtr="0"/>
          <a:lstStyle>
            <a:lvl1pPr marL="0" indent="0" algn="ctr">
              <a:buNone/>
              <a:defRPr sz="12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21" name="Text Placeholder 22"/>
          <p:cNvSpPr>
            <a:spLocks noGrp="1"/>
          </p:cNvSpPr>
          <p:nvPr>
            <p:ph type="body" sz="quarter" idx="26" hasCustomPrompt="1"/>
          </p:nvPr>
        </p:nvSpPr>
        <p:spPr>
          <a:xfrm>
            <a:off x="7480300" y="4394929"/>
            <a:ext cx="4254500" cy="506910"/>
          </a:xfrm>
          <a:prstGeom prst="rect">
            <a:avLst/>
          </a:prstGeom>
        </p:spPr>
        <p:txBody>
          <a:bodyPr lIns="0" tIns="0" anchor="ctr" anchorCtr="0">
            <a:no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14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loremus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</p:txBody>
      </p:sp>
      <p:sp>
        <p:nvSpPr>
          <p:cNvPr id="26" name="Text Placehold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958220" y="5528809"/>
            <a:ext cx="311150" cy="309563"/>
          </a:xfrm>
          <a:prstGeom prst="ellipse">
            <a:avLst/>
          </a:prstGeom>
          <a:ln w="3175">
            <a:solidFill>
              <a:schemeClr val="bg2"/>
            </a:solidFill>
          </a:ln>
        </p:spPr>
        <p:txBody>
          <a:bodyPr rIns="0" anchor="ctr" anchorCtr="0"/>
          <a:lstStyle>
            <a:lvl1pPr marL="0" indent="0" algn="ctr">
              <a:buNone/>
              <a:defRPr sz="12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27" hasCustomPrompt="1"/>
          </p:nvPr>
        </p:nvSpPr>
        <p:spPr>
          <a:xfrm>
            <a:off x="7480300" y="5430136"/>
            <a:ext cx="4254500" cy="506910"/>
          </a:xfrm>
          <a:prstGeom prst="rect">
            <a:avLst/>
          </a:prstGeom>
        </p:spPr>
        <p:txBody>
          <a:bodyPr lIns="0" tIns="0" anchor="ctr" anchorCtr="0">
            <a:no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14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loremus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</p:txBody>
      </p:sp>
      <p:cxnSp>
        <p:nvCxnSpPr>
          <p:cNvPr id="14" name="Straight Connector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" idx="4"/>
            <a:endCxn id="23" idx="0"/>
          </p:cNvCxnSpPr>
          <p:nvPr userDrawn="1"/>
        </p:nvCxnSpPr>
        <p:spPr>
          <a:xfrm>
            <a:off x="7113795" y="1697540"/>
            <a:ext cx="0" cy="725646"/>
          </a:xfrm>
          <a:prstGeom prst="line">
            <a:avLst/>
          </a:prstGeom>
          <a:ln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3" idx="4"/>
            <a:endCxn id="24" idx="0"/>
          </p:cNvCxnSpPr>
          <p:nvPr userDrawn="1"/>
        </p:nvCxnSpPr>
        <p:spPr>
          <a:xfrm>
            <a:off x="7113795" y="2732749"/>
            <a:ext cx="0" cy="725645"/>
          </a:xfrm>
          <a:prstGeom prst="line">
            <a:avLst/>
          </a:prstGeom>
          <a:ln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4" idx="4"/>
            <a:endCxn id="25" idx="0"/>
          </p:cNvCxnSpPr>
          <p:nvPr userDrawn="1"/>
        </p:nvCxnSpPr>
        <p:spPr>
          <a:xfrm>
            <a:off x="7113795" y="3767957"/>
            <a:ext cx="0" cy="725645"/>
          </a:xfrm>
          <a:prstGeom prst="line">
            <a:avLst/>
          </a:prstGeom>
          <a:ln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5" idx="4"/>
            <a:endCxn id="26" idx="0"/>
          </p:cNvCxnSpPr>
          <p:nvPr userDrawn="1"/>
        </p:nvCxnSpPr>
        <p:spPr>
          <a:xfrm>
            <a:off x="7113795" y="4803165"/>
            <a:ext cx="0" cy="725644"/>
          </a:xfrm>
          <a:prstGeom prst="line">
            <a:avLst/>
          </a:prstGeom>
          <a:ln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ea typeface="Arial" charset="0"/>
                <a:cs typeface="Arial" charset="0"/>
              </a:rPr>
              <a:t>FedEx Proprietary and Confidential 2019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1573776"/>
            <a:ext cx="5486400" cy="4753394"/>
          </a:xfrm>
          <a:prstGeom prst="rect">
            <a:avLst/>
          </a:prstGeom>
        </p:spPr>
        <p:txBody>
          <a:bodyPr lIns="0" tIns="0"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  <a:defRPr sz="2000" baseline="0">
                <a:solidFill>
                  <a:schemeClr val="bg2"/>
                </a:solidFill>
              </a:defRPr>
            </a:lvl1pPr>
            <a:lvl2pPr marL="163513" indent="-163513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Arial" charset="0"/>
              <a:buChar char="•"/>
              <a:tabLst/>
              <a:defRPr sz="1400" baseline="0">
                <a:solidFill>
                  <a:schemeClr val="bg2"/>
                </a:solidFill>
              </a:defRPr>
            </a:lvl2pPr>
            <a:lvl3pPr marL="457200" indent="-1778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.AppleSystemUIFont" charset="-120"/>
              <a:buChar char="-"/>
              <a:tabLst>
                <a:tab pos="114300" algn="l"/>
              </a:tabLst>
              <a:defRPr sz="1400" baseline="0">
                <a:solidFill>
                  <a:schemeClr val="bg2"/>
                </a:solidFill>
              </a:defRPr>
            </a:lvl3pPr>
            <a:lvl4pPr marL="850900" marR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110000"/>
              <a:buFont typeface=".AppleSystemUIFont" charset="-120"/>
              <a:buChar char="‣"/>
              <a:tabLst/>
              <a:defRPr sz="1400" baseline="0"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Subhead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First bullet line</a:t>
            </a:r>
          </a:p>
          <a:p>
            <a:pPr lvl="1"/>
            <a:r>
              <a:rPr lang="en-US" dirty="0"/>
              <a:t>Second bullet line</a:t>
            </a:r>
          </a:p>
          <a:p>
            <a:pPr lvl="1"/>
            <a:r>
              <a:rPr lang="en-US" dirty="0"/>
              <a:t>Third bullet line</a:t>
            </a:r>
          </a:p>
          <a:p>
            <a:pPr lvl="2"/>
            <a:r>
              <a:rPr lang="en-US" dirty="0"/>
              <a:t>Secondary bullet option (use only if needed)</a:t>
            </a:r>
          </a:p>
          <a:p>
            <a:pPr marL="8509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110000"/>
              <a:buFont typeface=".AppleSystemUIFont" charset="-120"/>
              <a:buChar char="‣"/>
              <a:tabLst/>
              <a:defRPr/>
            </a:pPr>
            <a:r>
              <a:rPr lang="en-US" dirty="0"/>
              <a:t>Tertiary bullet option (use only if needed)</a:t>
            </a:r>
          </a:p>
        </p:txBody>
      </p:sp>
      <p:grpSp>
        <p:nvGrpSpPr>
          <p:cNvPr id="63" name="Group 62"/>
          <p:cNvGrpSpPr/>
          <p:nvPr userDrawn="1"/>
        </p:nvGrpSpPr>
        <p:grpSpPr>
          <a:xfrm>
            <a:off x="6210300" y="5326896"/>
            <a:ext cx="5384303" cy="477054"/>
            <a:chOff x="6578906" y="5589032"/>
            <a:chExt cx="5079694" cy="477054"/>
          </a:xfrm>
        </p:grpSpPr>
        <p:sp>
          <p:nvSpPr>
            <p:cNvPr id="64" name="Rectangle 6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25326" y="5589032"/>
              <a:ext cx="4933274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egular" charset="0"/>
                  <a:ea typeface="Arial Regular" charset="0"/>
                  <a:cs typeface="Arial Regular" charset="0"/>
                </a:rPr>
                <a:t>Legend </a:t>
              </a:r>
            </a:p>
            <a:p>
              <a:pPr>
                <a:spcBef>
                  <a:spcPts val="300"/>
                </a:spcBef>
                <a:spcAft>
                  <a:spcPts val="600"/>
                </a:spcAft>
              </a:pP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egular" charset="0"/>
                  <a:ea typeface="Arial Regular" charset="0"/>
                  <a:cs typeface="Arial Regular" charset="0"/>
                </a:rPr>
                <a:t>Legend</a:t>
              </a:r>
            </a:p>
          </p:txBody>
        </p:sp>
        <p:sp>
          <p:nvSpPr>
            <p:cNvPr id="65" name="Rectangle 6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79623" y="5695735"/>
              <a:ext cx="99366" cy="99366"/>
            </a:xfrm>
            <a:prstGeom prst="rect">
              <a:avLst/>
            </a:prstGeom>
            <a:solidFill>
              <a:srgbClr val="4D14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451393D-3BF6-EF4E-8026-F09FD673A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78906" y="5882322"/>
              <a:ext cx="99366" cy="99366"/>
            </a:xfrm>
            <a:prstGeom prst="rect">
              <a:avLst/>
            </a:prstGeom>
            <a:solidFill>
              <a:srgbClr val="6366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793992" y="1947672"/>
            <a:ext cx="4957780" cy="3350800"/>
            <a:chOff x="304800" y="844550"/>
            <a:chExt cx="8389938" cy="5670480"/>
          </a:xfrm>
          <a:solidFill>
            <a:schemeClr val="accent1"/>
          </a:solidFill>
        </p:grpSpPr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003800" y="3798888"/>
              <a:ext cx="811213" cy="760412"/>
            </a:xfrm>
            <a:custGeom>
              <a:avLst/>
              <a:gdLst/>
              <a:ahLst/>
              <a:cxnLst>
                <a:cxn ang="0">
                  <a:pos x="457" y="64"/>
                </a:cxn>
                <a:cxn ang="0">
                  <a:pos x="509" y="57"/>
                </a:cxn>
                <a:cxn ang="0">
                  <a:pos x="511" y="67"/>
                </a:cxn>
                <a:cxn ang="0">
                  <a:pos x="504" y="74"/>
                </a:cxn>
                <a:cxn ang="0">
                  <a:pos x="504" y="78"/>
                </a:cxn>
                <a:cxn ang="0">
                  <a:pos x="492" y="93"/>
                </a:cxn>
                <a:cxn ang="0">
                  <a:pos x="490" y="123"/>
                </a:cxn>
                <a:cxn ang="0">
                  <a:pos x="480" y="164"/>
                </a:cxn>
                <a:cxn ang="0">
                  <a:pos x="461" y="190"/>
                </a:cxn>
                <a:cxn ang="0">
                  <a:pos x="464" y="199"/>
                </a:cxn>
                <a:cxn ang="0">
                  <a:pos x="447" y="218"/>
                </a:cxn>
                <a:cxn ang="0">
                  <a:pos x="440" y="228"/>
                </a:cxn>
                <a:cxn ang="0">
                  <a:pos x="435" y="270"/>
                </a:cxn>
                <a:cxn ang="0">
                  <a:pos x="421" y="284"/>
                </a:cxn>
                <a:cxn ang="0">
                  <a:pos x="405" y="308"/>
                </a:cxn>
                <a:cxn ang="0">
                  <a:pos x="407" y="322"/>
                </a:cxn>
                <a:cxn ang="0">
                  <a:pos x="395" y="329"/>
                </a:cxn>
                <a:cxn ang="0">
                  <a:pos x="397" y="348"/>
                </a:cxn>
                <a:cxn ang="0">
                  <a:pos x="386" y="365"/>
                </a:cxn>
                <a:cxn ang="0">
                  <a:pos x="388" y="377"/>
                </a:cxn>
                <a:cxn ang="0">
                  <a:pos x="386" y="389"/>
                </a:cxn>
                <a:cxn ang="0">
                  <a:pos x="390" y="407"/>
                </a:cxn>
                <a:cxn ang="0">
                  <a:pos x="400" y="426"/>
                </a:cxn>
                <a:cxn ang="0">
                  <a:pos x="376" y="455"/>
                </a:cxn>
                <a:cxn ang="0">
                  <a:pos x="319" y="460"/>
                </a:cxn>
                <a:cxn ang="0">
                  <a:pos x="260" y="464"/>
                </a:cxn>
                <a:cxn ang="0">
                  <a:pos x="203" y="469"/>
                </a:cxn>
                <a:cxn ang="0">
                  <a:pos x="147" y="474"/>
                </a:cxn>
                <a:cxn ang="0">
                  <a:pos x="88" y="479"/>
                </a:cxn>
                <a:cxn ang="0">
                  <a:pos x="85" y="429"/>
                </a:cxn>
                <a:cxn ang="0">
                  <a:pos x="69" y="407"/>
                </a:cxn>
                <a:cxn ang="0">
                  <a:pos x="52" y="412"/>
                </a:cxn>
                <a:cxn ang="0">
                  <a:pos x="47" y="410"/>
                </a:cxn>
                <a:cxn ang="0">
                  <a:pos x="36" y="389"/>
                </a:cxn>
                <a:cxn ang="0">
                  <a:pos x="33" y="346"/>
                </a:cxn>
                <a:cxn ang="0">
                  <a:pos x="33" y="306"/>
                </a:cxn>
                <a:cxn ang="0">
                  <a:pos x="31" y="263"/>
                </a:cxn>
                <a:cxn ang="0">
                  <a:pos x="28" y="223"/>
                </a:cxn>
                <a:cxn ang="0">
                  <a:pos x="28" y="180"/>
                </a:cxn>
                <a:cxn ang="0">
                  <a:pos x="17" y="128"/>
                </a:cxn>
                <a:cxn ang="0">
                  <a:pos x="7" y="76"/>
                </a:cxn>
                <a:cxn ang="0">
                  <a:pos x="28" y="41"/>
                </a:cxn>
                <a:cxn ang="0">
                  <a:pos x="116" y="33"/>
                </a:cxn>
                <a:cxn ang="0">
                  <a:pos x="201" y="26"/>
                </a:cxn>
                <a:cxn ang="0">
                  <a:pos x="286" y="19"/>
                </a:cxn>
                <a:cxn ang="0">
                  <a:pos x="371" y="10"/>
                </a:cxn>
                <a:cxn ang="0">
                  <a:pos x="457" y="0"/>
                </a:cxn>
                <a:cxn ang="0">
                  <a:pos x="468" y="19"/>
                </a:cxn>
                <a:cxn ang="0">
                  <a:pos x="454" y="41"/>
                </a:cxn>
              </a:cxnLst>
              <a:rect l="0" t="0" r="r" b="b"/>
              <a:pathLst>
                <a:path w="511" h="479">
                  <a:moveTo>
                    <a:pt x="447" y="52"/>
                  </a:moveTo>
                  <a:lnTo>
                    <a:pt x="440" y="67"/>
                  </a:lnTo>
                  <a:lnTo>
                    <a:pt x="457" y="64"/>
                  </a:lnTo>
                  <a:lnTo>
                    <a:pt x="473" y="62"/>
                  </a:lnTo>
                  <a:lnTo>
                    <a:pt x="490" y="59"/>
                  </a:lnTo>
                  <a:lnTo>
                    <a:pt x="509" y="57"/>
                  </a:lnTo>
                  <a:lnTo>
                    <a:pt x="509" y="59"/>
                  </a:lnTo>
                  <a:lnTo>
                    <a:pt x="511" y="64"/>
                  </a:lnTo>
                  <a:lnTo>
                    <a:pt x="511" y="67"/>
                  </a:lnTo>
                  <a:lnTo>
                    <a:pt x="511" y="69"/>
                  </a:lnTo>
                  <a:lnTo>
                    <a:pt x="506" y="71"/>
                  </a:lnTo>
                  <a:lnTo>
                    <a:pt x="504" y="74"/>
                  </a:lnTo>
                  <a:lnTo>
                    <a:pt x="504" y="74"/>
                  </a:lnTo>
                  <a:lnTo>
                    <a:pt x="504" y="76"/>
                  </a:lnTo>
                  <a:lnTo>
                    <a:pt x="504" y="78"/>
                  </a:lnTo>
                  <a:lnTo>
                    <a:pt x="506" y="81"/>
                  </a:lnTo>
                  <a:lnTo>
                    <a:pt x="504" y="83"/>
                  </a:lnTo>
                  <a:lnTo>
                    <a:pt x="492" y="93"/>
                  </a:lnTo>
                  <a:lnTo>
                    <a:pt x="490" y="102"/>
                  </a:lnTo>
                  <a:lnTo>
                    <a:pt x="492" y="112"/>
                  </a:lnTo>
                  <a:lnTo>
                    <a:pt x="490" y="123"/>
                  </a:lnTo>
                  <a:lnTo>
                    <a:pt x="480" y="135"/>
                  </a:lnTo>
                  <a:lnTo>
                    <a:pt x="478" y="149"/>
                  </a:lnTo>
                  <a:lnTo>
                    <a:pt x="480" y="164"/>
                  </a:lnTo>
                  <a:lnTo>
                    <a:pt x="475" y="175"/>
                  </a:lnTo>
                  <a:lnTo>
                    <a:pt x="466" y="185"/>
                  </a:lnTo>
                  <a:lnTo>
                    <a:pt x="461" y="190"/>
                  </a:lnTo>
                  <a:lnTo>
                    <a:pt x="461" y="192"/>
                  </a:lnTo>
                  <a:lnTo>
                    <a:pt x="464" y="194"/>
                  </a:lnTo>
                  <a:lnTo>
                    <a:pt x="464" y="199"/>
                  </a:lnTo>
                  <a:lnTo>
                    <a:pt x="461" y="204"/>
                  </a:lnTo>
                  <a:lnTo>
                    <a:pt x="452" y="211"/>
                  </a:lnTo>
                  <a:lnTo>
                    <a:pt x="447" y="218"/>
                  </a:lnTo>
                  <a:lnTo>
                    <a:pt x="447" y="223"/>
                  </a:lnTo>
                  <a:lnTo>
                    <a:pt x="445" y="228"/>
                  </a:lnTo>
                  <a:lnTo>
                    <a:pt x="440" y="228"/>
                  </a:lnTo>
                  <a:lnTo>
                    <a:pt x="438" y="237"/>
                  </a:lnTo>
                  <a:lnTo>
                    <a:pt x="438" y="258"/>
                  </a:lnTo>
                  <a:lnTo>
                    <a:pt x="435" y="270"/>
                  </a:lnTo>
                  <a:lnTo>
                    <a:pt x="426" y="273"/>
                  </a:lnTo>
                  <a:lnTo>
                    <a:pt x="421" y="277"/>
                  </a:lnTo>
                  <a:lnTo>
                    <a:pt x="421" y="284"/>
                  </a:lnTo>
                  <a:lnTo>
                    <a:pt x="416" y="291"/>
                  </a:lnTo>
                  <a:lnTo>
                    <a:pt x="409" y="301"/>
                  </a:lnTo>
                  <a:lnTo>
                    <a:pt x="405" y="308"/>
                  </a:lnTo>
                  <a:lnTo>
                    <a:pt x="409" y="315"/>
                  </a:lnTo>
                  <a:lnTo>
                    <a:pt x="409" y="318"/>
                  </a:lnTo>
                  <a:lnTo>
                    <a:pt x="407" y="322"/>
                  </a:lnTo>
                  <a:lnTo>
                    <a:pt x="397" y="327"/>
                  </a:lnTo>
                  <a:lnTo>
                    <a:pt x="395" y="327"/>
                  </a:lnTo>
                  <a:lnTo>
                    <a:pt x="395" y="329"/>
                  </a:lnTo>
                  <a:lnTo>
                    <a:pt x="397" y="334"/>
                  </a:lnTo>
                  <a:lnTo>
                    <a:pt x="397" y="339"/>
                  </a:lnTo>
                  <a:lnTo>
                    <a:pt x="397" y="348"/>
                  </a:lnTo>
                  <a:lnTo>
                    <a:pt x="395" y="353"/>
                  </a:lnTo>
                  <a:lnTo>
                    <a:pt x="393" y="355"/>
                  </a:lnTo>
                  <a:lnTo>
                    <a:pt x="386" y="365"/>
                  </a:lnTo>
                  <a:lnTo>
                    <a:pt x="383" y="370"/>
                  </a:lnTo>
                  <a:lnTo>
                    <a:pt x="388" y="372"/>
                  </a:lnTo>
                  <a:lnTo>
                    <a:pt x="388" y="377"/>
                  </a:lnTo>
                  <a:lnTo>
                    <a:pt x="383" y="381"/>
                  </a:lnTo>
                  <a:lnTo>
                    <a:pt x="386" y="386"/>
                  </a:lnTo>
                  <a:lnTo>
                    <a:pt x="386" y="389"/>
                  </a:lnTo>
                  <a:lnTo>
                    <a:pt x="390" y="391"/>
                  </a:lnTo>
                  <a:lnTo>
                    <a:pt x="393" y="398"/>
                  </a:lnTo>
                  <a:lnTo>
                    <a:pt x="390" y="407"/>
                  </a:lnTo>
                  <a:lnTo>
                    <a:pt x="393" y="417"/>
                  </a:lnTo>
                  <a:lnTo>
                    <a:pt x="397" y="424"/>
                  </a:lnTo>
                  <a:lnTo>
                    <a:pt x="400" y="426"/>
                  </a:lnTo>
                  <a:lnTo>
                    <a:pt x="395" y="448"/>
                  </a:lnTo>
                  <a:lnTo>
                    <a:pt x="397" y="452"/>
                  </a:lnTo>
                  <a:lnTo>
                    <a:pt x="376" y="455"/>
                  </a:lnTo>
                  <a:lnTo>
                    <a:pt x="357" y="455"/>
                  </a:lnTo>
                  <a:lnTo>
                    <a:pt x="338" y="457"/>
                  </a:lnTo>
                  <a:lnTo>
                    <a:pt x="319" y="460"/>
                  </a:lnTo>
                  <a:lnTo>
                    <a:pt x="298" y="462"/>
                  </a:lnTo>
                  <a:lnTo>
                    <a:pt x="279" y="464"/>
                  </a:lnTo>
                  <a:lnTo>
                    <a:pt x="260" y="464"/>
                  </a:lnTo>
                  <a:lnTo>
                    <a:pt x="241" y="467"/>
                  </a:lnTo>
                  <a:lnTo>
                    <a:pt x="222" y="469"/>
                  </a:lnTo>
                  <a:lnTo>
                    <a:pt x="203" y="469"/>
                  </a:lnTo>
                  <a:lnTo>
                    <a:pt x="185" y="471"/>
                  </a:lnTo>
                  <a:lnTo>
                    <a:pt x="166" y="474"/>
                  </a:lnTo>
                  <a:lnTo>
                    <a:pt x="147" y="474"/>
                  </a:lnTo>
                  <a:lnTo>
                    <a:pt x="125" y="476"/>
                  </a:lnTo>
                  <a:lnTo>
                    <a:pt x="107" y="479"/>
                  </a:lnTo>
                  <a:lnTo>
                    <a:pt x="88" y="479"/>
                  </a:lnTo>
                  <a:lnTo>
                    <a:pt x="88" y="462"/>
                  </a:lnTo>
                  <a:lnTo>
                    <a:pt x="85" y="445"/>
                  </a:lnTo>
                  <a:lnTo>
                    <a:pt x="85" y="429"/>
                  </a:lnTo>
                  <a:lnTo>
                    <a:pt x="83" y="410"/>
                  </a:lnTo>
                  <a:lnTo>
                    <a:pt x="78" y="407"/>
                  </a:lnTo>
                  <a:lnTo>
                    <a:pt x="69" y="407"/>
                  </a:lnTo>
                  <a:lnTo>
                    <a:pt x="62" y="407"/>
                  </a:lnTo>
                  <a:lnTo>
                    <a:pt x="57" y="407"/>
                  </a:lnTo>
                  <a:lnTo>
                    <a:pt x="52" y="412"/>
                  </a:lnTo>
                  <a:lnTo>
                    <a:pt x="50" y="412"/>
                  </a:lnTo>
                  <a:lnTo>
                    <a:pt x="47" y="412"/>
                  </a:lnTo>
                  <a:lnTo>
                    <a:pt x="47" y="410"/>
                  </a:lnTo>
                  <a:lnTo>
                    <a:pt x="43" y="407"/>
                  </a:lnTo>
                  <a:lnTo>
                    <a:pt x="36" y="403"/>
                  </a:lnTo>
                  <a:lnTo>
                    <a:pt x="36" y="389"/>
                  </a:lnTo>
                  <a:lnTo>
                    <a:pt x="36" y="374"/>
                  </a:lnTo>
                  <a:lnTo>
                    <a:pt x="36" y="360"/>
                  </a:lnTo>
                  <a:lnTo>
                    <a:pt x="33" y="346"/>
                  </a:lnTo>
                  <a:lnTo>
                    <a:pt x="33" y="334"/>
                  </a:lnTo>
                  <a:lnTo>
                    <a:pt x="33" y="320"/>
                  </a:lnTo>
                  <a:lnTo>
                    <a:pt x="33" y="306"/>
                  </a:lnTo>
                  <a:lnTo>
                    <a:pt x="33" y="291"/>
                  </a:lnTo>
                  <a:lnTo>
                    <a:pt x="31" y="277"/>
                  </a:lnTo>
                  <a:lnTo>
                    <a:pt x="31" y="263"/>
                  </a:lnTo>
                  <a:lnTo>
                    <a:pt x="31" y="251"/>
                  </a:lnTo>
                  <a:lnTo>
                    <a:pt x="31" y="237"/>
                  </a:lnTo>
                  <a:lnTo>
                    <a:pt x="28" y="223"/>
                  </a:lnTo>
                  <a:lnTo>
                    <a:pt x="28" y="209"/>
                  </a:lnTo>
                  <a:lnTo>
                    <a:pt x="28" y="194"/>
                  </a:lnTo>
                  <a:lnTo>
                    <a:pt x="28" y="180"/>
                  </a:lnTo>
                  <a:lnTo>
                    <a:pt x="24" y="164"/>
                  </a:lnTo>
                  <a:lnTo>
                    <a:pt x="21" y="147"/>
                  </a:lnTo>
                  <a:lnTo>
                    <a:pt x="17" y="128"/>
                  </a:lnTo>
                  <a:lnTo>
                    <a:pt x="14" y="112"/>
                  </a:lnTo>
                  <a:lnTo>
                    <a:pt x="12" y="95"/>
                  </a:lnTo>
                  <a:lnTo>
                    <a:pt x="7" y="76"/>
                  </a:lnTo>
                  <a:lnTo>
                    <a:pt x="5" y="59"/>
                  </a:lnTo>
                  <a:lnTo>
                    <a:pt x="0" y="41"/>
                  </a:lnTo>
                  <a:lnTo>
                    <a:pt x="28" y="41"/>
                  </a:lnTo>
                  <a:lnTo>
                    <a:pt x="57" y="38"/>
                  </a:lnTo>
                  <a:lnTo>
                    <a:pt x="88" y="36"/>
                  </a:lnTo>
                  <a:lnTo>
                    <a:pt x="116" y="33"/>
                  </a:lnTo>
                  <a:lnTo>
                    <a:pt x="144" y="31"/>
                  </a:lnTo>
                  <a:lnTo>
                    <a:pt x="173" y="29"/>
                  </a:lnTo>
                  <a:lnTo>
                    <a:pt x="201" y="26"/>
                  </a:lnTo>
                  <a:lnTo>
                    <a:pt x="230" y="24"/>
                  </a:lnTo>
                  <a:lnTo>
                    <a:pt x="258" y="22"/>
                  </a:lnTo>
                  <a:lnTo>
                    <a:pt x="286" y="19"/>
                  </a:lnTo>
                  <a:lnTo>
                    <a:pt x="315" y="14"/>
                  </a:lnTo>
                  <a:lnTo>
                    <a:pt x="343" y="12"/>
                  </a:lnTo>
                  <a:lnTo>
                    <a:pt x="371" y="10"/>
                  </a:lnTo>
                  <a:lnTo>
                    <a:pt x="400" y="7"/>
                  </a:lnTo>
                  <a:lnTo>
                    <a:pt x="428" y="3"/>
                  </a:lnTo>
                  <a:lnTo>
                    <a:pt x="457" y="0"/>
                  </a:lnTo>
                  <a:lnTo>
                    <a:pt x="461" y="10"/>
                  </a:lnTo>
                  <a:lnTo>
                    <a:pt x="466" y="14"/>
                  </a:lnTo>
                  <a:lnTo>
                    <a:pt x="468" y="19"/>
                  </a:lnTo>
                  <a:lnTo>
                    <a:pt x="466" y="24"/>
                  </a:lnTo>
                  <a:lnTo>
                    <a:pt x="461" y="36"/>
                  </a:lnTo>
                  <a:lnTo>
                    <a:pt x="454" y="41"/>
                  </a:lnTo>
                  <a:lnTo>
                    <a:pt x="452" y="48"/>
                  </a:lnTo>
                  <a:lnTo>
                    <a:pt x="447" y="5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1606550" y="3600450"/>
              <a:ext cx="1065213" cy="1250950"/>
            </a:xfrm>
            <a:custGeom>
              <a:avLst/>
              <a:gdLst/>
              <a:ahLst/>
              <a:cxnLst>
                <a:cxn ang="0">
                  <a:pos x="657" y="206"/>
                </a:cxn>
                <a:cxn ang="0">
                  <a:pos x="648" y="296"/>
                </a:cxn>
                <a:cxn ang="0">
                  <a:pos x="641" y="386"/>
                </a:cxn>
                <a:cxn ang="0">
                  <a:pos x="631" y="473"/>
                </a:cxn>
                <a:cxn ang="0">
                  <a:pos x="622" y="563"/>
                </a:cxn>
                <a:cxn ang="0">
                  <a:pos x="615" y="653"/>
                </a:cxn>
                <a:cxn ang="0">
                  <a:pos x="605" y="743"/>
                </a:cxn>
                <a:cxn ang="0">
                  <a:pos x="577" y="786"/>
                </a:cxn>
                <a:cxn ang="0">
                  <a:pos x="501" y="776"/>
                </a:cxn>
                <a:cxn ang="0">
                  <a:pos x="423" y="767"/>
                </a:cxn>
                <a:cxn ang="0">
                  <a:pos x="335" y="736"/>
                </a:cxn>
                <a:cxn ang="0">
                  <a:pos x="238" y="686"/>
                </a:cxn>
                <a:cxn ang="0">
                  <a:pos x="141" y="632"/>
                </a:cxn>
                <a:cxn ang="0">
                  <a:pos x="47" y="580"/>
                </a:cxn>
                <a:cxn ang="0">
                  <a:pos x="4" y="544"/>
                </a:cxn>
                <a:cxn ang="0">
                  <a:pos x="16" y="528"/>
                </a:cxn>
                <a:cxn ang="0">
                  <a:pos x="30" y="528"/>
                </a:cxn>
                <a:cxn ang="0">
                  <a:pos x="42" y="516"/>
                </a:cxn>
                <a:cxn ang="0">
                  <a:pos x="45" y="499"/>
                </a:cxn>
                <a:cxn ang="0">
                  <a:pos x="30" y="485"/>
                </a:cxn>
                <a:cxn ang="0">
                  <a:pos x="28" y="450"/>
                </a:cxn>
                <a:cxn ang="0">
                  <a:pos x="35" y="440"/>
                </a:cxn>
                <a:cxn ang="0">
                  <a:pos x="47" y="428"/>
                </a:cxn>
                <a:cxn ang="0">
                  <a:pos x="56" y="409"/>
                </a:cxn>
                <a:cxn ang="0">
                  <a:pos x="61" y="383"/>
                </a:cxn>
                <a:cxn ang="0">
                  <a:pos x="82" y="355"/>
                </a:cxn>
                <a:cxn ang="0">
                  <a:pos x="108" y="341"/>
                </a:cxn>
                <a:cxn ang="0">
                  <a:pos x="108" y="338"/>
                </a:cxn>
                <a:cxn ang="0">
                  <a:pos x="92" y="319"/>
                </a:cxn>
                <a:cxn ang="0">
                  <a:pos x="87" y="305"/>
                </a:cxn>
                <a:cxn ang="0">
                  <a:pos x="85" y="298"/>
                </a:cxn>
                <a:cxn ang="0">
                  <a:pos x="68" y="255"/>
                </a:cxn>
                <a:cxn ang="0">
                  <a:pos x="71" y="244"/>
                </a:cxn>
                <a:cxn ang="0">
                  <a:pos x="78" y="182"/>
                </a:cxn>
                <a:cxn ang="0">
                  <a:pos x="80" y="163"/>
                </a:cxn>
                <a:cxn ang="0">
                  <a:pos x="80" y="149"/>
                </a:cxn>
                <a:cxn ang="0">
                  <a:pos x="82" y="125"/>
                </a:cxn>
                <a:cxn ang="0">
                  <a:pos x="78" y="113"/>
                </a:cxn>
                <a:cxn ang="0">
                  <a:pos x="87" y="102"/>
                </a:cxn>
                <a:cxn ang="0">
                  <a:pos x="104" y="99"/>
                </a:cxn>
                <a:cxn ang="0">
                  <a:pos x="123" y="106"/>
                </a:cxn>
                <a:cxn ang="0">
                  <a:pos x="130" y="121"/>
                </a:cxn>
                <a:cxn ang="0">
                  <a:pos x="141" y="116"/>
                </a:cxn>
                <a:cxn ang="0">
                  <a:pos x="151" y="104"/>
                </a:cxn>
                <a:cxn ang="0">
                  <a:pos x="167" y="0"/>
                </a:cxn>
                <a:cxn ang="0">
                  <a:pos x="231" y="12"/>
                </a:cxn>
                <a:cxn ang="0">
                  <a:pos x="293" y="21"/>
                </a:cxn>
                <a:cxn ang="0">
                  <a:pos x="357" y="31"/>
                </a:cxn>
                <a:cxn ang="0">
                  <a:pos x="418" y="40"/>
                </a:cxn>
                <a:cxn ang="0">
                  <a:pos x="482" y="47"/>
                </a:cxn>
                <a:cxn ang="0">
                  <a:pos x="544" y="57"/>
                </a:cxn>
                <a:cxn ang="0">
                  <a:pos x="607" y="64"/>
                </a:cxn>
                <a:cxn ang="0">
                  <a:pos x="671" y="71"/>
                </a:cxn>
                <a:cxn ang="0">
                  <a:pos x="662" y="161"/>
                </a:cxn>
              </a:cxnLst>
              <a:rect l="0" t="0" r="r" b="b"/>
              <a:pathLst>
                <a:path w="671" h="788">
                  <a:moveTo>
                    <a:pt x="662" y="161"/>
                  </a:moveTo>
                  <a:lnTo>
                    <a:pt x="657" y="206"/>
                  </a:lnTo>
                  <a:lnTo>
                    <a:pt x="652" y="251"/>
                  </a:lnTo>
                  <a:lnTo>
                    <a:pt x="648" y="296"/>
                  </a:lnTo>
                  <a:lnTo>
                    <a:pt x="645" y="341"/>
                  </a:lnTo>
                  <a:lnTo>
                    <a:pt x="641" y="386"/>
                  </a:lnTo>
                  <a:lnTo>
                    <a:pt x="636" y="428"/>
                  </a:lnTo>
                  <a:lnTo>
                    <a:pt x="631" y="473"/>
                  </a:lnTo>
                  <a:lnTo>
                    <a:pt x="626" y="518"/>
                  </a:lnTo>
                  <a:lnTo>
                    <a:pt x="622" y="563"/>
                  </a:lnTo>
                  <a:lnTo>
                    <a:pt x="619" y="608"/>
                  </a:lnTo>
                  <a:lnTo>
                    <a:pt x="615" y="653"/>
                  </a:lnTo>
                  <a:lnTo>
                    <a:pt x="610" y="698"/>
                  </a:lnTo>
                  <a:lnTo>
                    <a:pt x="605" y="743"/>
                  </a:lnTo>
                  <a:lnTo>
                    <a:pt x="603" y="788"/>
                  </a:lnTo>
                  <a:lnTo>
                    <a:pt x="577" y="786"/>
                  </a:lnTo>
                  <a:lnTo>
                    <a:pt x="539" y="781"/>
                  </a:lnTo>
                  <a:lnTo>
                    <a:pt x="501" y="776"/>
                  </a:lnTo>
                  <a:lnTo>
                    <a:pt x="463" y="772"/>
                  </a:lnTo>
                  <a:lnTo>
                    <a:pt x="423" y="767"/>
                  </a:lnTo>
                  <a:lnTo>
                    <a:pt x="385" y="762"/>
                  </a:lnTo>
                  <a:lnTo>
                    <a:pt x="335" y="736"/>
                  </a:lnTo>
                  <a:lnTo>
                    <a:pt x="288" y="712"/>
                  </a:lnTo>
                  <a:lnTo>
                    <a:pt x="238" y="686"/>
                  </a:lnTo>
                  <a:lnTo>
                    <a:pt x="191" y="660"/>
                  </a:lnTo>
                  <a:lnTo>
                    <a:pt x="141" y="632"/>
                  </a:lnTo>
                  <a:lnTo>
                    <a:pt x="94" y="606"/>
                  </a:lnTo>
                  <a:lnTo>
                    <a:pt x="47" y="580"/>
                  </a:lnTo>
                  <a:lnTo>
                    <a:pt x="0" y="551"/>
                  </a:lnTo>
                  <a:lnTo>
                    <a:pt x="4" y="544"/>
                  </a:lnTo>
                  <a:lnTo>
                    <a:pt x="14" y="528"/>
                  </a:lnTo>
                  <a:lnTo>
                    <a:pt x="16" y="528"/>
                  </a:lnTo>
                  <a:lnTo>
                    <a:pt x="16" y="528"/>
                  </a:lnTo>
                  <a:lnTo>
                    <a:pt x="30" y="528"/>
                  </a:lnTo>
                  <a:lnTo>
                    <a:pt x="37" y="525"/>
                  </a:lnTo>
                  <a:lnTo>
                    <a:pt x="42" y="516"/>
                  </a:lnTo>
                  <a:lnTo>
                    <a:pt x="45" y="506"/>
                  </a:lnTo>
                  <a:lnTo>
                    <a:pt x="45" y="499"/>
                  </a:lnTo>
                  <a:lnTo>
                    <a:pt x="40" y="490"/>
                  </a:lnTo>
                  <a:lnTo>
                    <a:pt x="30" y="485"/>
                  </a:lnTo>
                  <a:lnTo>
                    <a:pt x="26" y="471"/>
                  </a:lnTo>
                  <a:lnTo>
                    <a:pt x="28" y="450"/>
                  </a:lnTo>
                  <a:lnTo>
                    <a:pt x="30" y="440"/>
                  </a:lnTo>
                  <a:lnTo>
                    <a:pt x="35" y="440"/>
                  </a:lnTo>
                  <a:lnTo>
                    <a:pt x="42" y="435"/>
                  </a:lnTo>
                  <a:lnTo>
                    <a:pt x="47" y="428"/>
                  </a:lnTo>
                  <a:lnTo>
                    <a:pt x="54" y="419"/>
                  </a:lnTo>
                  <a:lnTo>
                    <a:pt x="56" y="409"/>
                  </a:lnTo>
                  <a:lnTo>
                    <a:pt x="59" y="398"/>
                  </a:lnTo>
                  <a:lnTo>
                    <a:pt x="61" y="383"/>
                  </a:lnTo>
                  <a:lnTo>
                    <a:pt x="73" y="364"/>
                  </a:lnTo>
                  <a:lnTo>
                    <a:pt x="82" y="355"/>
                  </a:lnTo>
                  <a:lnTo>
                    <a:pt x="104" y="345"/>
                  </a:lnTo>
                  <a:lnTo>
                    <a:pt x="108" y="341"/>
                  </a:lnTo>
                  <a:lnTo>
                    <a:pt x="108" y="338"/>
                  </a:lnTo>
                  <a:lnTo>
                    <a:pt x="108" y="338"/>
                  </a:lnTo>
                  <a:lnTo>
                    <a:pt x="106" y="331"/>
                  </a:lnTo>
                  <a:lnTo>
                    <a:pt x="92" y="319"/>
                  </a:lnTo>
                  <a:lnTo>
                    <a:pt x="85" y="312"/>
                  </a:lnTo>
                  <a:lnTo>
                    <a:pt x="87" y="305"/>
                  </a:lnTo>
                  <a:lnTo>
                    <a:pt x="85" y="305"/>
                  </a:lnTo>
                  <a:lnTo>
                    <a:pt x="85" y="298"/>
                  </a:lnTo>
                  <a:lnTo>
                    <a:pt x="73" y="270"/>
                  </a:lnTo>
                  <a:lnTo>
                    <a:pt x="68" y="255"/>
                  </a:lnTo>
                  <a:lnTo>
                    <a:pt x="71" y="244"/>
                  </a:lnTo>
                  <a:lnTo>
                    <a:pt x="71" y="244"/>
                  </a:lnTo>
                  <a:lnTo>
                    <a:pt x="80" y="199"/>
                  </a:lnTo>
                  <a:lnTo>
                    <a:pt x="78" y="182"/>
                  </a:lnTo>
                  <a:lnTo>
                    <a:pt x="78" y="173"/>
                  </a:lnTo>
                  <a:lnTo>
                    <a:pt x="80" y="163"/>
                  </a:lnTo>
                  <a:lnTo>
                    <a:pt x="80" y="156"/>
                  </a:lnTo>
                  <a:lnTo>
                    <a:pt x="80" y="149"/>
                  </a:lnTo>
                  <a:lnTo>
                    <a:pt x="80" y="139"/>
                  </a:lnTo>
                  <a:lnTo>
                    <a:pt x="82" y="125"/>
                  </a:lnTo>
                  <a:lnTo>
                    <a:pt x="78" y="116"/>
                  </a:lnTo>
                  <a:lnTo>
                    <a:pt x="78" y="113"/>
                  </a:lnTo>
                  <a:lnTo>
                    <a:pt x="82" y="104"/>
                  </a:lnTo>
                  <a:lnTo>
                    <a:pt x="87" y="102"/>
                  </a:lnTo>
                  <a:lnTo>
                    <a:pt x="97" y="99"/>
                  </a:lnTo>
                  <a:lnTo>
                    <a:pt x="104" y="99"/>
                  </a:lnTo>
                  <a:lnTo>
                    <a:pt x="115" y="102"/>
                  </a:lnTo>
                  <a:lnTo>
                    <a:pt x="123" y="106"/>
                  </a:lnTo>
                  <a:lnTo>
                    <a:pt x="125" y="116"/>
                  </a:lnTo>
                  <a:lnTo>
                    <a:pt x="130" y="121"/>
                  </a:lnTo>
                  <a:lnTo>
                    <a:pt x="134" y="121"/>
                  </a:lnTo>
                  <a:lnTo>
                    <a:pt x="141" y="116"/>
                  </a:lnTo>
                  <a:lnTo>
                    <a:pt x="151" y="104"/>
                  </a:lnTo>
                  <a:lnTo>
                    <a:pt x="151" y="104"/>
                  </a:lnTo>
                  <a:lnTo>
                    <a:pt x="160" y="50"/>
                  </a:lnTo>
                  <a:lnTo>
                    <a:pt x="167" y="0"/>
                  </a:lnTo>
                  <a:lnTo>
                    <a:pt x="201" y="7"/>
                  </a:lnTo>
                  <a:lnTo>
                    <a:pt x="231" y="12"/>
                  </a:lnTo>
                  <a:lnTo>
                    <a:pt x="262" y="16"/>
                  </a:lnTo>
                  <a:lnTo>
                    <a:pt x="293" y="21"/>
                  </a:lnTo>
                  <a:lnTo>
                    <a:pt x="326" y="26"/>
                  </a:lnTo>
                  <a:lnTo>
                    <a:pt x="357" y="31"/>
                  </a:lnTo>
                  <a:lnTo>
                    <a:pt x="387" y="35"/>
                  </a:lnTo>
                  <a:lnTo>
                    <a:pt x="418" y="40"/>
                  </a:lnTo>
                  <a:lnTo>
                    <a:pt x="451" y="45"/>
                  </a:lnTo>
                  <a:lnTo>
                    <a:pt x="482" y="47"/>
                  </a:lnTo>
                  <a:lnTo>
                    <a:pt x="513" y="52"/>
                  </a:lnTo>
                  <a:lnTo>
                    <a:pt x="544" y="57"/>
                  </a:lnTo>
                  <a:lnTo>
                    <a:pt x="577" y="59"/>
                  </a:lnTo>
                  <a:lnTo>
                    <a:pt x="607" y="64"/>
                  </a:lnTo>
                  <a:lnTo>
                    <a:pt x="638" y="68"/>
                  </a:lnTo>
                  <a:lnTo>
                    <a:pt x="671" y="71"/>
                  </a:lnTo>
                  <a:lnTo>
                    <a:pt x="667" y="116"/>
                  </a:lnTo>
                  <a:lnTo>
                    <a:pt x="662" y="16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671763" y="2908300"/>
              <a:ext cx="1149350" cy="879475"/>
            </a:xfrm>
            <a:custGeom>
              <a:avLst/>
              <a:gdLst/>
              <a:ahLst/>
              <a:cxnLst>
                <a:cxn ang="0">
                  <a:pos x="0" y="507"/>
                </a:cxn>
                <a:cxn ang="0">
                  <a:pos x="5" y="443"/>
                </a:cxn>
                <a:cxn ang="0">
                  <a:pos x="12" y="381"/>
                </a:cxn>
                <a:cxn ang="0">
                  <a:pos x="19" y="317"/>
                </a:cxn>
                <a:cxn ang="0">
                  <a:pos x="26" y="254"/>
                </a:cxn>
                <a:cxn ang="0">
                  <a:pos x="31" y="190"/>
                </a:cxn>
                <a:cxn ang="0">
                  <a:pos x="38" y="128"/>
                </a:cxn>
                <a:cxn ang="0">
                  <a:pos x="45" y="64"/>
                </a:cxn>
                <a:cxn ang="0">
                  <a:pos x="52" y="0"/>
                </a:cxn>
                <a:cxn ang="0">
                  <a:pos x="111" y="7"/>
                </a:cxn>
                <a:cxn ang="0">
                  <a:pos x="173" y="12"/>
                </a:cxn>
                <a:cxn ang="0">
                  <a:pos x="232" y="19"/>
                </a:cxn>
                <a:cxn ang="0">
                  <a:pos x="291" y="24"/>
                </a:cxn>
                <a:cxn ang="0">
                  <a:pos x="353" y="29"/>
                </a:cxn>
                <a:cxn ang="0">
                  <a:pos x="412" y="31"/>
                </a:cxn>
                <a:cxn ang="0">
                  <a:pos x="473" y="36"/>
                </a:cxn>
                <a:cxn ang="0">
                  <a:pos x="532" y="38"/>
                </a:cxn>
                <a:cxn ang="0">
                  <a:pos x="580" y="40"/>
                </a:cxn>
                <a:cxn ang="0">
                  <a:pos x="629" y="43"/>
                </a:cxn>
                <a:cxn ang="0">
                  <a:pos x="677" y="45"/>
                </a:cxn>
                <a:cxn ang="0">
                  <a:pos x="724" y="45"/>
                </a:cxn>
                <a:cxn ang="0">
                  <a:pos x="724" y="78"/>
                </a:cxn>
                <a:cxn ang="0">
                  <a:pos x="722" y="109"/>
                </a:cxn>
                <a:cxn ang="0">
                  <a:pos x="722" y="140"/>
                </a:cxn>
                <a:cxn ang="0">
                  <a:pos x="722" y="173"/>
                </a:cxn>
                <a:cxn ang="0">
                  <a:pos x="719" y="220"/>
                </a:cxn>
                <a:cxn ang="0">
                  <a:pos x="719" y="268"/>
                </a:cxn>
                <a:cxn ang="0">
                  <a:pos x="719" y="315"/>
                </a:cxn>
                <a:cxn ang="0">
                  <a:pos x="717" y="362"/>
                </a:cxn>
                <a:cxn ang="0">
                  <a:pos x="717" y="412"/>
                </a:cxn>
                <a:cxn ang="0">
                  <a:pos x="715" y="459"/>
                </a:cxn>
                <a:cxn ang="0">
                  <a:pos x="715" y="507"/>
                </a:cxn>
                <a:cxn ang="0">
                  <a:pos x="715" y="554"/>
                </a:cxn>
                <a:cxn ang="0">
                  <a:pos x="663" y="552"/>
                </a:cxn>
                <a:cxn ang="0">
                  <a:pos x="613" y="552"/>
                </a:cxn>
                <a:cxn ang="0">
                  <a:pos x="537" y="547"/>
                </a:cxn>
                <a:cxn ang="0">
                  <a:pos x="459" y="545"/>
                </a:cxn>
                <a:cxn ang="0">
                  <a:pos x="383" y="540"/>
                </a:cxn>
                <a:cxn ang="0">
                  <a:pos x="305" y="535"/>
                </a:cxn>
                <a:cxn ang="0">
                  <a:pos x="230" y="528"/>
                </a:cxn>
                <a:cxn ang="0">
                  <a:pos x="152" y="521"/>
                </a:cxn>
                <a:cxn ang="0">
                  <a:pos x="76" y="514"/>
                </a:cxn>
              </a:cxnLst>
              <a:rect l="0" t="0" r="r" b="b"/>
              <a:pathLst>
                <a:path w="724" h="554">
                  <a:moveTo>
                    <a:pt x="38" y="512"/>
                  </a:moveTo>
                  <a:lnTo>
                    <a:pt x="0" y="507"/>
                  </a:lnTo>
                  <a:lnTo>
                    <a:pt x="3" y="476"/>
                  </a:lnTo>
                  <a:lnTo>
                    <a:pt x="5" y="443"/>
                  </a:lnTo>
                  <a:lnTo>
                    <a:pt x="10" y="412"/>
                  </a:lnTo>
                  <a:lnTo>
                    <a:pt x="12" y="381"/>
                  </a:lnTo>
                  <a:lnTo>
                    <a:pt x="17" y="348"/>
                  </a:lnTo>
                  <a:lnTo>
                    <a:pt x="19" y="317"/>
                  </a:lnTo>
                  <a:lnTo>
                    <a:pt x="22" y="284"/>
                  </a:lnTo>
                  <a:lnTo>
                    <a:pt x="26" y="254"/>
                  </a:lnTo>
                  <a:lnTo>
                    <a:pt x="29" y="223"/>
                  </a:lnTo>
                  <a:lnTo>
                    <a:pt x="31" y="190"/>
                  </a:lnTo>
                  <a:lnTo>
                    <a:pt x="36" y="159"/>
                  </a:lnTo>
                  <a:lnTo>
                    <a:pt x="38" y="128"/>
                  </a:lnTo>
                  <a:lnTo>
                    <a:pt x="43" y="95"/>
                  </a:lnTo>
                  <a:lnTo>
                    <a:pt x="45" y="64"/>
                  </a:lnTo>
                  <a:lnTo>
                    <a:pt x="48" y="31"/>
                  </a:lnTo>
                  <a:lnTo>
                    <a:pt x="52" y="0"/>
                  </a:lnTo>
                  <a:lnTo>
                    <a:pt x="83" y="3"/>
                  </a:lnTo>
                  <a:lnTo>
                    <a:pt x="111" y="7"/>
                  </a:lnTo>
                  <a:lnTo>
                    <a:pt x="142" y="10"/>
                  </a:lnTo>
                  <a:lnTo>
                    <a:pt x="173" y="12"/>
                  </a:lnTo>
                  <a:lnTo>
                    <a:pt x="201" y="14"/>
                  </a:lnTo>
                  <a:lnTo>
                    <a:pt x="232" y="19"/>
                  </a:lnTo>
                  <a:lnTo>
                    <a:pt x="263" y="22"/>
                  </a:lnTo>
                  <a:lnTo>
                    <a:pt x="291" y="24"/>
                  </a:lnTo>
                  <a:lnTo>
                    <a:pt x="322" y="26"/>
                  </a:lnTo>
                  <a:lnTo>
                    <a:pt x="353" y="29"/>
                  </a:lnTo>
                  <a:lnTo>
                    <a:pt x="381" y="29"/>
                  </a:lnTo>
                  <a:lnTo>
                    <a:pt x="412" y="31"/>
                  </a:lnTo>
                  <a:lnTo>
                    <a:pt x="443" y="33"/>
                  </a:lnTo>
                  <a:lnTo>
                    <a:pt x="473" y="36"/>
                  </a:lnTo>
                  <a:lnTo>
                    <a:pt x="502" y="38"/>
                  </a:lnTo>
                  <a:lnTo>
                    <a:pt x="532" y="38"/>
                  </a:lnTo>
                  <a:lnTo>
                    <a:pt x="556" y="40"/>
                  </a:lnTo>
                  <a:lnTo>
                    <a:pt x="580" y="40"/>
                  </a:lnTo>
                  <a:lnTo>
                    <a:pt x="603" y="43"/>
                  </a:lnTo>
                  <a:lnTo>
                    <a:pt x="629" y="43"/>
                  </a:lnTo>
                  <a:lnTo>
                    <a:pt x="653" y="43"/>
                  </a:lnTo>
                  <a:lnTo>
                    <a:pt x="677" y="45"/>
                  </a:lnTo>
                  <a:lnTo>
                    <a:pt x="700" y="45"/>
                  </a:lnTo>
                  <a:lnTo>
                    <a:pt x="724" y="45"/>
                  </a:lnTo>
                  <a:lnTo>
                    <a:pt x="724" y="62"/>
                  </a:lnTo>
                  <a:lnTo>
                    <a:pt x="724" y="78"/>
                  </a:lnTo>
                  <a:lnTo>
                    <a:pt x="724" y="93"/>
                  </a:lnTo>
                  <a:lnTo>
                    <a:pt x="722" y="109"/>
                  </a:lnTo>
                  <a:lnTo>
                    <a:pt x="722" y="126"/>
                  </a:lnTo>
                  <a:lnTo>
                    <a:pt x="722" y="140"/>
                  </a:lnTo>
                  <a:lnTo>
                    <a:pt x="722" y="156"/>
                  </a:lnTo>
                  <a:lnTo>
                    <a:pt x="722" y="173"/>
                  </a:lnTo>
                  <a:lnTo>
                    <a:pt x="722" y="197"/>
                  </a:lnTo>
                  <a:lnTo>
                    <a:pt x="719" y="220"/>
                  </a:lnTo>
                  <a:lnTo>
                    <a:pt x="719" y="244"/>
                  </a:lnTo>
                  <a:lnTo>
                    <a:pt x="719" y="268"/>
                  </a:lnTo>
                  <a:lnTo>
                    <a:pt x="719" y="291"/>
                  </a:lnTo>
                  <a:lnTo>
                    <a:pt x="719" y="315"/>
                  </a:lnTo>
                  <a:lnTo>
                    <a:pt x="717" y="339"/>
                  </a:lnTo>
                  <a:lnTo>
                    <a:pt x="717" y="362"/>
                  </a:lnTo>
                  <a:lnTo>
                    <a:pt x="717" y="388"/>
                  </a:lnTo>
                  <a:lnTo>
                    <a:pt x="717" y="412"/>
                  </a:lnTo>
                  <a:lnTo>
                    <a:pt x="717" y="436"/>
                  </a:lnTo>
                  <a:lnTo>
                    <a:pt x="715" y="459"/>
                  </a:lnTo>
                  <a:lnTo>
                    <a:pt x="715" y="483"/>
                  </a:lnTo>
                  <a:lnTo>
                    <a:pt x="715" y="507"/>
                  </a:lnTo>
                  <a:lnTo>
                    <a:pt x="715" y="531"/>
                  </a:lnTo>
                  <a:lnTo>
                    <a:pt x="715" y="554"/>
                  </a:lnTo>
                  <a:lnTo>
                    <a:pt x="689" y="554"/>
                  </a:lnTo>
                  <a:lnTo>
                    <a:pt x="663" y="552"/>
                  </a:lnTo>
                  <a:lnTo>
                    <a:pt x="639" y="552"/>
                  </a:lnTo>
                  <a:lnTo>
                    <a:pt x="613" y="552"/>
                  </a:lnTo>
                  <a:lnTo>
                    <a:pt x="575" y="549"/>
                  </a:lnTo>
                  <a:lnTo>
                    <a:pt x="537" y="547"/>
                  </a:lnTo>
                  <a:lnTo>
                    <a:pt x="497" y="547"/>
                  </a:lnTo>
                  <a:lnTo>
                    <a:pt x="459" y="545"/>
                  </a:lnTo>
                  <a:lnTo>
                    <a:pt x="421" y="542"/>
                  </a:lnTo>
                  <a:lnTo>
                    <a:pt x="383" y="540"/>
                  </a:lnTo>
                  <a:lnTo>
                    <a:pt x="343" y="538"/>
                  </a:lnTo>
                  <a:lnTo>
                    <a:pt x="305" y="535"/>
                  </a:lnTo>
                  <a:lnTo>
                    <a:pt x="268" y="531"/>
                  </a:lnTo>
                  <a:lnTo>
                    <a:pt x="230" y="528"/>
                  </a:lnTo>
                  <a:lnTo>
                    <a:pt x="192" y="526"/>
                  </a:lnTo>
                  <a:lnTo>
                    <a:pt x="152" y="521"/>
                  </a:lnTo>
                  <a:lnTo>
                    <a:pt x="114" y="519"/>
                  </a:lnTo>
                  <a:lnTo>
                    <a:pt x="76" y="514"/>
                  </a:lnTo>
                  <a:lnTo>
                    <a:pt x="38" y="512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8023225" y="2055813"/>
              <a:ext cx="273050" cy="288925"/>
            </a:xfrm>
            <a:custGeom>
              <a:avLst/>
              <a:gdLst/>
              <a:ahLst/>
              <a:cxnLst>
                <a:cxn ang="0">
                  <a:pos x="59" y="28"/>
                </a:cxn>
                <a:cxn ang="0">
                  <a:pos x="59" y="33"/>
                </a:cxn>
                <a:cxn ang="0">
                  <a:pos x="64" y="31"/>
                </a:cxn>
                <a:cxn ang="0">
                  <a:pos x="64" y="28"/>
                </a:cxn>
                <a:cxn ang="0">
                  <a:pos x="73" y="23"/>
                </a:cxn>
                <a:cxn ang="0">
                  <a:pos x="85" y="21"/>
                </a:cxn>
                <a:cxn ang="0">
                  <a:pos x="94" y="16"/>
                </a:cxn>
                <a:cxn ang="0">
                  <a:pos x="106" y="14"/>
                </a:cxn>
                <a:cxn ang="0">
                  <a:pos x="116" y="9"/>
                </a:cxn>
                <a:cxn ang="0">
                  <a:pos x="127" y="7"/>
                </a:cxn>
                <a:cxn ang="0">
                  <a:pos x="137" y="2"/>
                </a:cxn>
                <a:cxn ang="0">
                  <a:pos x="149" y="0"/>
                </a:cxn>
                <a:cxn ang="0">
                  <a:pos x="149" y="0"/>
                </a:cxn>
                <a:cxn ang="0">
                  <a:pos x="151" y="7"/>
                </a:cxn>
                <a:cxn ang="0">
                  <a:pos x="153" y="16"/>
                </a:cxn>
                <a:cxn ang="0">
                  <a:pos x="156" y="23"/>
                </a:cxn>
                <a:cxn ang="0">
                  <a:pos x="158" y="31"/>
                </a:cxn>
                <a:cxn ang="0">
                  <a:pos x="163" y="42"/>
                </a:cxn>
                <a:cxn ang="0">
                  <a:pos x="165" y="52"/>
                </a:cxn>
                <a:cxn ang="0">
                  <a:pos x="170" y="59"/>
                </a:cxn>
                <a:cxn ang="0">
                  <a:pos x="170" y="66"/>
                </a:cxn>
                <a:cxn ang="0">
                  <a:pos x="172" y="73"/>
                </a:cxn>
                <a:cxn ang="0">
                  <a:pos x="172" y="76"/>
                </a:cxn>
                <a:cxn ang="0">
                  <a:pos x="172" y="85"/>
                </a:cxn>
                <a:cxn ang="0">
                  <a:pos x="165" y="85"/>
                </a:cxn>
                <a:cxn ang="0">
                  <a:pos x="153" y="92"/>
                </a:cxn>
                <a:cxn ang="0">
                  <a:pos x="137" y="104"/>
                </a:cxn>
                <a:cxn ang="0">
                  <a:pos x="127" y="104"/>
                </a:cxn>
                <a:cxn ang="0">
                  <a:pos x="118" y="111"/>
                </a:cxn>
                <a:cxn ang="0">
                  <a:pos x="87" y="125"/>
                </a:cxn>
                <a:cxn ang="0">
                  <a:pos x="78" y="125"/>
                </a:cxn>
                <a:cxn ang="0">
                  <a:pos x="73" y="137"/>
                </a:cxn>
                <a:cxn ang="0">
                  <a:pos x="61" y="147"/>
                </a:cxn>
                <a:cxn ang="0">
                  <a:pos x="30" y="177"/>
                </a:cxn>
                <a:cxn ang="0">
                  <a:pos x="28" y="182"/>
                </a:cxn>
                <a:cxn ang="0">
                  <a:pos x="21" y="175"/>
                </a:cxn>
                <a:cxn ang="0">
                  <a:pos x="14" y="170"/>
                </a:cxn>
                <a:cxn ang="0">
                  <a:pos x="21" y="163"/>
                </a:cxn>
                <a:cxn ang="0">
                  <a:pos x="26" y="158"/>
                </a:cxn>
                <a:cxn ang="0">
                  <a:pos x="28" y="154"/>
                </a:cxn>
                <a:cxn ang="0">
                  <a:pos x="30" y="149"/>
                </a:cxn>
                <a:cxn ang="0">
                  <a:pos x="28" y="147"/>
                </a:cxn>
                <a:cxn ang="0">
                  <a:pos x="23" y="142"/>
                </a:cxn>
                <a:cxn ang="0">
                  <a:pos x="21" y="130"/>
                </a:cxn>
                <a:cxn ang="0">
                  <a:pos x="16" y="118"/>
                </a:cxn>
                <a:cxn ang="0">
                  <a:pos x="14" y="106"/>
                </a:cxn>
                <a:cxn ang="0">
                  <a:pos x="12" y="94"/>
                </a:cxn>
                <a:cxn ang="0">
                  <a:pos x="7" y="83"/>
                </a:cxn>
                <a:cxn ang="0">
                  <a:pos x="4" y="71"/>
                </a:cxn>
                <a:cxn ang="0">
                  <a:pos x="2" y="59"/>
                </a:cxn>
                <a:cxn ang="0">
                  <a:pos x="0" y="47"/>
                </a:cxn>
                <a:cxn ang="0">
                  <a:pos x="7" y="45"/>
                </a:cxn>
                <a:cxn ang="0">
                  <a:pos x="14" y="42"/>
                </a:cxn>
                <a:cxn ang="0">
                  <a:pos x="21" y="40"/>
                </a:cxn>
                <a:cxn ang="0">
                  <a:pos x="28" y="38"/>
                </a:cxn>
                <a:cxn ang="0">
                  <a:pos x="35" y="35"/>
                </a:cxn>
                <a:cxn ang="0">
                  <a:pos x="45" y="33"/>
                </a:cxn>
                <a:cxn ang="0">
                  <a:pos x="52" y="31"/>
                </a:cxn>
                <a:cxn ang="0">
                  <a:pos x="59" y="28"/>
                </a:cxn>
              </a:cxnLst>
              <a:rect l="0" t="0" r="r" b="b"/>
              <a:pathLst>
                <a:path w="172" h="182">
                  <a:moveTo>
                    <a:pt x="59" y="28"/>
                  </a:moveTo>
                  <a:lnTo>
                    <a:pt x="59" y="33"/>
                  </a:lnTo>
                  <a:lnTo>
                    <a:pt x="64" y="31"/>
                  </a:lnTo>
                  <a:lnTo>
                    <a:pt x="64" y="28"/>
                  </a:lnTo>
                  <a:lnTo>
                    <a:pt x="73" y="23"/>
                  </a:lnTo>
                  <a:lnTo>
                    <a:pt x="85" y="21"/>
                  </a:lnTo>
                  <a:lnTo>
                    <a:pt x="94" y="16"/>
                  </a:lnTo>
                  <a:lnTo>
                    <a:pt x="106" y="14"/>
                  </a:lnTo>
                  <a:lnTo>
                    <a:pt x="116" y="9"/>
                  </a:lnTo>
                  <a:lnTo>
                    <a:pt x="127" y="7"/>
                  </a:lnTo>
                  <a:lnTo>
                    <a:pt x="137" y="2"/>
                  </a:lnTo>
                  <a:lnTo>
                    <a:pt x="149" y="0"/>
                  </a:lnTo>
                  <a:lnTo>
                    <a:pt x="149" y="0"/>
                  </a:lnTo>
                  <a:lnTo>
                    <a:pt x="151" y="7"/>
                  </a:lnTo>
                  <a:lnTo>
                    <a:pt x="153" y="16"/>
                  </a:lnTo>
                  <a:lnTo>
                    <a:pt x="156" y="23"/>
                  </a:lnTo>
                  <a:lnTo>
                    <a:pt x="158" y="31"/>
                  </a:lnTo>
                  <a:lnTo>
                    <a:pt x="163" y="42"/>
                  </a:lnTo>
                  <a:lnTo>
                    <a:pt x="165" y="52"/>
                  </a:lnTo>
                  <a:lnTo>
                    <a:pt x="170" y="59"/>
                  </a:lnTo>
                  <a:lnTo>
                    <a:pt x="170" y="66"/>
                  </a:lnTo>
                  <a:lnTo>
                    <a:pt x="172" y="73"/>
                  </a:lnTo>
                  <a:lnTo>
                    <a:pt x="172" y="76"/>
                  </a:lnTo>
                  <a:lnTo>
                    <a:pt x="172" y="85"/>
                  </a:lnTo>
                  <a:lnTo>
                    <a:pt x="165" y="85"/>
                  </a:lnTo>
                  <a:lnTo>
                    <a:pt x="153" y="92"/>
                  </a:lnTo>
                  <a:lnTo>
                    <a:pt x="137" y="104"/>
                  </a:lnTo>
                  <a:lnTo>
                    <a:pt x="127" y="104"/>
                  </a:lnTo>
                  <a:lnTo>
                    <a:pt x="118" y="111"/>
                  </a:lnTo>
                  <a:lnTo>
                    <a:pt x="87" y="125"/>
                  </a:lnTo>
                  <a:lnTo>
                    <a:pt x="78" y="125"/>
                  </a:lnTo>
                  <a:lnTo>
                    <a:pt x="73" y="137"/>
                  </a:lnTo>
                  <a:lnTo>
                    <a:pt x="61" y="147"/>
                  </a:lnTo>
                  <a:lnTo>
                    <a:pt x="30" y="177"/>
                  </a:lnTo>
                  <a:lnTo>
                    <a:pt x="28" y="182"/>
                  </a:lnTo>
                  <a:lnTo>
                    <a:pt x="21" y="175"/>
                  </a:lnTo>
                  <a:lnTo>
                    <a:pt x="14" y="170"/>
                  </a:lnTo>
                  <a:lnTo>
                    <a:pt x="21" y="163"/>
                  </a:lnTo>
                  <a:lnTo>
                    <a:pt x="26" y="158"/>
                  </a:lnTo>
                  <a:lnTo>
                    <a:pt x="28" y="154"/>
                  </a:lnTo>
                  <a:lnTo>
                    <a:pt x="30" y="149"/>
                  </a:lnTo>
                  <a:lnTo>
                    <a:pt x="28" y="147"/>
                  </a:lnTo>
                  <a:lnTo>
                    <a:pt x="23" y="142"/>
                  </a:lnTo>
                  <a:lnTo>
                    <a:pt x="21" y="130"/>
                  </a:lnTo>
                  <a:lnTo>
                    <a:pt x="16" y="118"/>
                  </a:lnTo>
                  <a:lnTo>
                    <a:pt x="14" y="106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4" y="71"/>
                  </a:lnTo>
                  <a:lnTo>
                    <a:pt x="2" y="59"/>
                  </a:lnTo>
                  <a:lnTo>
                    <a:pt x="0" y="47"/>
                  </a:lnTo>
                  <a:lnTo>
                    <a:pt x="7" y="45"/>
                  </a:lnTo>
                  <a:lnTo>
                    <a:pt x="14" y="42"/>
                  </a:lnTo>
                  <a:lnTo>
                    <a:pt x="21" y="40"/>
                  </a:lnTo>
                  <a:lnTo>
                    <a:pt x="28" y="38"/>
                  </a:lnTo>
                  <a:lnTo>
                    <a:pt x="35" y="35"/>
                  </a:lnTo>
                  <a:lnTo>
                    <a:pt x="45" y="33"/>
                  </a:lnTo>
                  <a:lnTo>
                    <a:pt x="52" y="31"/>
                  </a:lnTo>
                  <a:lnTo>
                    <a:pt x="59" y="2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7673975" y="2889250"/>
              <a:ext cx="30163" cy="38100"/>
            </a:xfrm>
            <a:custGeom>
              <a:avLst/>
              <a:gdLst/>
              <a:ahLst/>
              <a:cxnLst>
                <a:cxn ang="0">
                  <a:pos x="19" y="12"/>
                </a:cxn>
                <a:cxn ang="0">
                  <a:pos x="14" y="24"/>
                </a:cxn>
                <a:cxn ang="0">
                  <a:pos x="9" y="15"/>
                </a:cxn>
                <a:cxn ang="0">
                  <a:pos x="7" y="12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4" y="0"/>
                </a:cxn>
                <a:cxn ang="0">
                  <a:pos x="12" y="5"/>
                </a:cxn>
                <a:cxn ang="0">
                  <a:pos x="19" y="12"/>
                </a:cxn>
              </a:cxnLst>
              <a:rect l="0" t="0" r="r" b="b"/>
              <a:pathLst>
                <a:path w="19" h="24">
                  <a:moveTo>
                    <a:pt x="19" y="12"/>
                  </a:moveTo>
                  <a:lnTo>
                    <a:pt x="14" y="24"/>
                  </a:lnTo>
                  <a:lnTo>
                    <a:pt x="9" y="15"/>
                  </a:lnTo>
                  <a:lnTo>
                    <a:pt x="7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4" y="0"/>
                  </a:lnTo>
                  <a:lnTo>
                    <a:pt x="12" y="5"/>
                  </a:lnTo>
                  <a:lnTo>
                    <a:pt x="19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7827963" y="2657475"/>
              <a:ext cx="184150" cy="280988"/>
            </a:xfrm>
            <a:custGeom>
              <a:avLst/>
              <a:gdLst/>
              <a:ahLst/>
              <a:cxnLst>
                <a:cxn ang="0">
                  <a:pos x="99" y="139"/>
                </a:cxn>
                <a:cxn ang="0">
                  <a:pos x="97" y="146"/>
                </a:cxn>
                <a:cxn ang="0">
                  <a:pos x="104" y="142"/>
                </a:cxn>
                <a:cxn ang="0">
                  <a:pos x="106" y="144"/>
                </a:cxn>
                <a:cxn ang="0">
                  <a:pos x="113" y="151"/>
                </a:cxn>
                <a:cxn ang="0">
                  <a:pos x="116" y="158"/>
                </a:cxn>
                <a:cxn ang="0">
                  <a:pos x="104" y="161"/>
                </a:cxn>
                <a:cxn ang="0">
                  <a:pos x="85" y="168"/>
                </a:cxn>
                <a:cxn ang="0">
                  <a:pos x="64" y="175"/>
                </a:cxn>
                <a:cxn ang="0">
                  <a:pos x="54" y="177"/>
                </a:cxn>
                <a:cxn ang="0">
                  <a:pos x="54" y="177"/>
                </a:cxn>
                <a:cxn ang="0">
                  <a:pos x="54" y="177"/>
                </a:cxn>
                <a:cxn ang="0">
                  <a:pos x="52" y="177"/>
                </a:cxn>
                <a:cxn ang="0">
                  <a:pos x="52" y="177"/>
                </a:cxn>
                <a:cxn ang="0">
                  <a:pos x="52" y="177"/>
                </a:cxn>
                <a:cxn ang="0">
                  <a:pos x="52" y="177"/>
                </a:cxn>
                <a:cxn ang="0">
                  <a:pos x="52" y="177"/>
                </a:cxn>
                <a:cxn ang="0">
                  <a:pos x="52" y="177"/>
                </a:cxn>
                <a:cxn ang="0">
                  <a:pos x="45" y="158"/>
                </a:cxn>
                <a:cxn ang="0">
                  <a:pos x="40" y="139"/>
                </a:cxn>
                <a:cxn ang="0">
                  <a:pos x="33" y="120"/>
                </a:cxn>
                <a:cxn ang="0">
                  <a:pos x="26" y="101"/>
                </a:cxn>
                <a:cxn ang="0">
                  <a:pos x="19" y="80"/>
                </a:cxn>
                <a:cxn ang="0">
                  <a:pos x="14" y="61"/>
                </a:cxn>
                <a:cxn ang="0">
                  <a:pos x="7" y="42"/>
                </a:cxn>
                <a:cxn ang="0">
                  <a:pos x="0" y="23"/>
                </a:cxn>
                <a:cxn ang="0">
                  <a:pos x="4" y="11"/>
                </a:cxn>
                <a:cxn ang="0">
                  <a:pos x="7" y="7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30" y="2"/>
                </a:cxn>
                <a:cxn ang="0">
                  <a:pos x="28" y="7"/>
                </a:cxn>
                <a:cxn ang="0">
                  <a:pos x="26" y="16"/>
                </a:cxn>
                <a:cxn ang="0">
                  <a:pos x="21" y="28"/>
                </a:cxn>
                <a:cxn ang="0">
                  <a:pos x="23" y="33"/>
                </a:cxn>
                <a:cxn ang="0">
                  <a:pos x="26" y="37"/>
                </a:cxn>
                <a:cxn ang="0">
                  <a:pos x="28" y="47"/>
                </a:cxn>
                <a:cxn ang="0">
                  <a:pos x="35" y="54"/>
                </a:cxn>
                <a:cxn ang="0">
                  <a:pos x="49" y="66"/>
                </a:cxn>
                <a:cxn ang="0">
                  <a:pos x="59" y="90"/>
                </a:cxn>
                <a:cxn ang="0">
                  <a:pos x="71" y="104"/>
                </a:cxn>
                <a:cxn ang="0">
                  <a:pos x="87" y="118"/>
                </a:cxn>
                <a:cxn ang="0">
                  <a:pos x="99" y="120"/>
                </a:cxn>
                <a:cxn ang="0">
                  <a:pos x="101" y="125"/>
                </a:cxn>
                <a:cxn ang="0">
                  <a:pos x="99" y="139"/>
                </a:cxn>
              </a:cxnLst>
              <a:rect l="0" t="0" r="r" b="b"/>
              <a:pathLst>
                <a:path w="116" h="177">
                  <a:moveTo>
                    <a:pt x="99" y="139"/>
                  </a:moveTo>
                  <a:lnTo>
                    <a:pt x="97" y="146"/>
                  </a:lnTo>
                  <a:lnTo>
                    <a:pt x="104" y="142"/>
                  </a:lnTo>
                  <a:lnTo>
                    <a:pt x="106" y="144"/>
                  </a:lnTo>
                  <a:lnTo>
                    <a:pt x="113" y="151"/>
                  </a:lnTo>
                  <a:lnTo>
                    <a:pt x="116" y="158"/>
                  </a:lnTo>
                  <a:lnTo>
                    <a:pt x="104" y="161"/>
                  </a:lnTo>
                  <a:lnTo>
                    <a:pt x="85" y="168"/>
                  </a:lnTo>
                  <a:lnTo>
                    <a:pt x="64" y="175"/>
                  </a:lnTo>
                  <a:lnTo>
                    <a:pt x="54" y="177"/>
                  </a:lnTo>
                  <a:lnTo>
                    <a:pt x="54" y="177"/>
                  </a:lnTo>
                  <a:lnTo>
                    <a:pt x="54" y="177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52" y="177"/>
                  </a:lnTo>
                  <a:lnTo>
                    <a:pt x="45" y="158"/>
                  </a:lnTo>
                  <a:lnTo>
                    <a:pt x="40" y="139"/>
                  </a:lnTo>
                  <a:lnTo>
                    <a:pt x="33" y="120"/>
                  </a:lnTo>
                  <a:lnTo>
                    <a:pt x="26" y="101"/>
                  </a:lnTo>
                  <a:lnTo>
                    <a:pt x="19" y="80"/>
                  </a:lnTo>
                  <a:lnTo>
                    <a:pt x="14" y="61"/>
                  </a:lnTo>
                  <a:lnTo>
                    <a:pt x="7" y="42"/>
                  </a:lnTo>
                  <a:lnTo>
                    <a:pt x="0" y="23"/>
                  </a:lnTo>
                  <a:lnTo>
                    <a:pt x="4" y="11"/>
                  </a:lnTo>
                  <a:lnTo>
                    <a:pt x="7" y="7"/>
                  </a:lnTo>
                  <a:lnTo>
                    <a:pt x="9" y="4"/>
                  </a:lnTo>
                  <a:lnTo>
                    <a:pt x="21" y="0"/>
                  </a:lnTo>
                  <a:lnTo>
                    <a:pt x="30" y="2"/>
                  </a:lnTo>
                  <a:lnTo>
                    <a:pt x="28" y="7"/>
                  </a:lnTo>
                  <a:lnTo>
                    <a:pt x="26" y="16"/>
                  </a:lnTo>
                  <a:lnTo>
                    <a:pt x="21" y="28"/>
                  </a:lnTo>
                  <a:lnTo>
                    <a:pt x="23" y="33"/>
                  </a:lnTo>
                  <a:lnTo>
                    <a:pt x="26" y="37"/>
                  </a:lnTo>
                  <a:lnTo>
                    <a:pt x="28" y="47"/>
                  </a:lnTo>
                  <a:lnTo>
                    <a:pt x="35" y="54"/>
                  </a:lnTo>
                  <a:lnTo>
                    <a:pt x="49" y="66"/>
                  </a:lnTo>
                  <a:lnTo>
                    <a:pt x="59" y="90"/>
                  </a:lnTo>
                  <a:lnTo>
                    <a:pt x="71" y="104"/>
                  </a:lnTo>
                  <a:lnTo>
                    <a:pt x="87" y="118"/>
                  </a:lnTo>
                  <a:lnTo>
                    <a:pt x="99" y="120"/>
                  </a:lnTo>
                  <a:lnTo>
                    <a:pt x="101" y="125"/>
                  </a:lnTo>
                  <a:lnTo>
                    <a:pt x="99" y="13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6502400" y="3916363"/>
              <a:ext cx="889000" cy="909637"/>
            </a:xfrm>
            <a:custGeom>
              <a:avLst/>
              <a:gdLst/>
              <a:ahLst/>
              <a:cxnLst>
                <a:cxn ang="0">
                  <a:pos x="241" y="28"/>
                </a:cxn>
                <a:cxn ang="0">
                  <a:pos x="262" y="52"/>
                </a:cxn>
                <a:cxn ang="0">
                  <a:pos x="291" y="61"/>
                </a:cxn>
                <a:cxn ang="0">
                  <a:pos x="303" y="73"/>
                </a:cxn>
                <a:cxn ang="0">
                  <a:pos x="362" y="130"/>
                </a:cxn>
                <a:cxn ang="0">
                  <a:pos x="407" y="161"/>
                </a:cxn>
                <a:cxn ang="0">
                  <a:pos x="421" y="180"/>
                </a:cxn>
                <a:cxn ang="0">
                  <a:pos x="437" y="196"/>
                </a:cxn>
                <a:cxn ang="0">
                  <a:pos x="473" y="222"/>
                </a:cxn>
                <a:cxn ang="0">
                  <a:pos x="504" y="265"/>
                </a:cxn>
                <a:cxn ang="0">
                  <a:pos x="530" y="307"/>
                </a:cxn>
                <a:cxn ang="0">
                  <a:pos x="558" y="333"/>
                </a:cxn>
                <a:cxn ang="0">
                  <a:pos x="539" y="345"/>
                </a:cxn>
                <a:cxn ang="0">
                  <a:pos x="546" y="355"/>
                </a:cxn>
                <a:cxn ang="0">
                  <a:pos x="534" y="369"/>
                </a:cxn>
                <a:cxn ang="0">
                  <a:pos x="539" y="381"/>
                </a:cxn>
                <a:cxn ang="0">
                  <a:pos x="537" y="393"/>
                </a:cxn>
                <a:cxn ang="0">
                  <a:pos x="537" y="397"/>
                </a:cxn>
                <a:cxn ang="0">
                  <a:pos x="523" y="416"/>
                </a:cxn>
                <a:cxn ang="0">
                  <a:pos x="534" y="426"/>
                </a:cxn>
                <a:cxn ang="0">
                  <a:pos x="520" y="438"/>
                </a:cxn>
                <a:cxn ang="0">
                  <a:pos x="523" y="461"/>
                </a:cxn>
                <a:cxn ang="0">
                  <a:pos x="523" y="490"/>
                </a:cxn>
                <a:cxn ang="0">
                  <a:pos x="482" y="497"/>
                </a:cxn>
                <a:cxn ang="0">
                  <a:pos x="473" y="502"/>
                </a:cxn>
                <a:cxn ang="0">
                  <a:pos x="468" y="521"/>
                </a:cxn>
                <a:cxn ang="0">
                  <a:pos x="473" y="551"/>
                </a:cxn>
                <a:cxn ang="0">
                  <a:pos x="459" y="556"/>
                </a:cxn>
                <a:cxn ang="0">
                  <a:pos x="449" y="539"/>
                </a:cxn>
                <a:cxn ang="0">
                  <a:pos x="414" y="539"/>
                </a:cxn>
                <a:cxn ang="0">
                  <a:pos x="362" y="547"/>
                </a:cxn>
                <a:cxn ang="0">
                  <a:pos x="310" y="554"/>
                </a:cxn>
                <a:cxn ang="0">
                  <a:pos x="258" y="561"/>
                </a:cxn>
                <a:cxn ang="0">
                  <a:pos x="206" y="565"/>
                </a:cxn>
                <a:cxn ang="0">
                  <a:pos x="161" y="573"/>
                </a:cxn>
                <a:cxn ang="0">
                  <a:pos x="142" y="539"/>
                </a:cxn>
                <a:cxn ang="0">
                  <a:pos x="128" y="468"/>
                </a:cxn>
                <a:cxn ang="0">
                  <a:pos x="116" y="445"/>
                </a:cxn>
                <a:cxn ang="0">
                  <a:pos x="116" y="409"/>
                </a:cxn>
                <a:cxn ang="0">
                  <a:pos x="128" y="381"/>
                </a:cxn>
                <a:cxn ang="0">
                  <a:pos x="118" y="367"/>
                </a:cxn>
                <a:cxn ang="0">
                  <a:pos x="92" y="315"/>
                </a:cxn>
                <a:cxn ang="0">
                  <a:pos x="78" y="281"/>
                </a:cxn>
                <a:cxn ang="0">
                  <a:pos x="64" y="234"/>
                </a:cxn>
                <a:cxn ang="0">
                  <a:pos x="47" y="189"/>
                </a:cxn>
                <a:cxn ang="0">
                  <a:pos x="33" y="142"/>
                </a:cxn>
                <a:cxn ang="0">
                  <a:pos x="16" y="94"/>
                </a:cxn>
                <a:cxn ang="0">
                  <a:pos x="0" y="47"/>
                </a:cxn>
                <a:cxn ang="0">
                  <a:pos x="102" y="30"/>
                </a:cxn>
                <a:cxn ang="0">
                  <a:pos x="196" y="12"/>
                </a:cxn>
                <a:cxn ang="0">
                  <a:pos x="258" y="0"/>
                </a:cxn>
              </a:cxnLst>
              <a:rect l="0" t="0" r="r" b="b"/>
              <a:pathLst>
                <a:path w="560" h="573">
                  <a:moveTo>
                    <a:pt x="258" y="0"/>
                  </a:moveTo>
                  <a:lnTo>
                    <a:pt x="253" y="9"/>
                  </a:lnTo>
                  <a:lnTo>
                    <a:pt x="241" y="28"/>
                  </a:lnTo>
                  <a:lnTo>
                    <a:pt x="239" y="40"/>
                  </a:lnTo>
                  <a:lnTo>
                    <a:pt x="260" y="52"/>
                  </a:lnTo>
                  <a:lnTo>
                    <a:pt x="262" y="52"/>
                  </a:lnTo>
                  <a:lnTo>
                    <a:pt x="274" y="59"/>
                  </a:lnTo>
                  <a:lnTo>
                    <a:pt x="284" y="61"/>
                  </a:lnTo>
                  <a:lnTo>
                    <a:pt x="291" y="61"/>
                  </a:lnTo>
                  <a:lnTo>
                    <a:pt x="298" y="64"/>
                  </a:lnTo>
                  <a:lnTo>
                    <a:pt x="303" y="73"/>
                  </a:lnTo>
                  <a:lnTo>
                    <a:pt x="303" y="73"/>
                  </a:lnTo>
                  <a:lnTo>
                    <a:pt x="333" y="111"/>
                  </a:lnTo>
                  <a:lnTo>
                    <a:pt x="333" y="111"/>
                  </a:lnTo>
                  <a:lnTo>
                    <a:pt x="362" y="130"/>
                  </a:lnTo>
                  <a:lnTo>
                    <a:pt x="374" y="137"/>
                  </a:lnTo>
                  <a:lnTo>
                    <a:pt x="381" y="146"/>
                  </a:lnTo>
                  <a:lnTo>
                    <a:pt x="407" y="161"/>
                  </a:lnTo>
                  <a:lnTo>
                    <a:pt x="414" y="168"/>
                  </a:lnTo>
                  <a:lnTo>
                    <a:pt x="416" y="175"/>
                  </a:lnTo>
                  <a:lnTo>
                    <a:pt x="421" y="180"/>
                  </a:lnTo>
                  <a:lnTo>
                    <a:pt x="426" y="182"/>
                  </a:lnTo>
                  <a:lnTo>
                    <a:pt x="430" y="187"/>
                  </a:lnTo>
                  <a:lnTo>
                    <a:pt x="437" y="196"/>
                  </a:lnTo>
                  <a:lnTo>
                    <a:pt x="447" y="203"/>
                  </a:lnTo>
                  <a:lnTo>
                    <a:pt x="461" y="208"/>
                  </a:lnTo>
                  <a:lnTo>
                    <a:pt x="473" y="222"/>
                  </a:lnTo>
                  <a:lnTo>
                    <a:pt x="485" y="246"/>
                  </a:lnTo>
                  <a:lnTo>
                    <a:pt x="494" y="260"/>
                  </a:lnTo>
                  <a:lnTo>
                    <a:pt x="504" y="265"/>
                  </a:lnTo>
                  <a:lnTo>
                    <a:pt x="520" y="284"/>
                  </a:lnTo>
                  <a:lnTo>
                    <a:pt x="527" y="296"/>
                  </a:lnTo>
                  <a:lnTo>
                    <a:pt x="530" y="307"/>
                  </a:lnTo>
                  <a:lnTo>
                    <a:pt x="537" y="315"/>
                  </a:lnTo>
                  <a:lnTo>
                    <a:pt x="560" y="322"/>
                  </a:lnTo>
                  <a:lnTo>
                    <a:pt x="558" y="333"/>
                  </a:lnTo>
                  <a:lnTo>
                    <a:pt x="546" y="343"/>
                  </a:lnTo>
                  <a:lnTo>
                    <a:pt x="541" y="343"/>
                  </a:lnTo>
                  <a:lnTo>
                    <a:pt x="539" y="345"/>
                  </a:lnTo>
                  <a:lnTo>
                    <a:pt x="541" y="350"/>
                  </a:lnTo>
                  <a:lnTo>
                    <a:pt x="546" y="352"/>
                  </a:lnTo>
                  <a:lnTo>
                    <a:pt x="546" y="355"/>
                  </a:lnTo>
                  <a:lnTo>
                    <a:pt x="544" y="360"/>
                  </a:lnTo>
                  <a:lnTo>
                    <a:pt x="537" y="364"/>
                  </a:lnTo>
                  <a:lnTo>
                    <a:pt x="534" y="369"/>
                  </a:lnTo>
                  <a:lnTo>
                    <a:pt x="537" y="374"/>
                  </a:lnTo>
                  <a:lnTo>
                    <a:pt x="539" y="376"/>
                  </a:lnTo>
                  <a:lnTo>
                    <a:pt x="539" y="381"/>
                  </a:lnTo>
                  <a:lnTo>
                    <a:pt x="532" y="386"/>
                  </a:lnTo>
                  <a:lnTo>
                    <a:pt x="532" y="390"/>
                  </a:lnTo>
                  <a:lnTo>
                    <a:pt x="537" y="393"/>
                  </a:lnTo>
                  <a:lnTo>
                    <a:pt x="539" y="390"/>
                  </a:lnTo>
                  <a:lnTo>
                    <a:pt x="541" y="390"/>
                  </a:lnTo>
                  <a:lnTo>
                    <a:pt x="537" y="397"/>
                  </a:lnTo>
                  <a:lnTo>
                    <a:pt x="534" y="405"/>
                  </a:lnTo>
                  <a:lnTo>
                    <a:pt x="532" y="414"/>
                  </a:lnTo>
                  <a:lnTo>
                    <a:pt x="523" y="416"/>
                  </a:lnTo>
                  <a:lnTo>
                    <a:pt x="525" y="419"/>
                  </a:lnTo>
                  <a:lnTo>
                    <a:pt x="530" y="421"/>
                  </a:lnTo>
                  <a:lnTo>
                    <a:pt x="534" y="426"/>
                  </a:lnTo>
                  <a:lnTo>
                    <a:pt x="530" y="440"/>
                  </a:lnTo>
                  <a:lnTo>
                    <a:pt x="525" y="440"/>
                  </a:lnTo>
                  <a:lnTo>
                    <a:pt x="520" y="438"/>
                  </a:lnTo>
                  <a:lnTo>
                    <a:pt x="520" y="447"/>
                  </a:lnTo>
                  <a:lnTo>
                    <a:pt x="523" y="452"/>
                  </a:lnTo>
                  <a:lnTo>
                    <a:pt x="523" y="461"/>
                  </a:lnTo>
                  <a:lnTo>
                    <a:pt x="520" y="476"/>
                  </a:lnTo>
                  <a:lnTo>
                    <a:pt x="520" y="480"/>
                  </a:lnTo>
                  <a:lnTo>
                    <a:pt x="523" y="490"/>
                  </a:lnTo>
                  <a:lnTo>
                    <a:pt x="525" y="497"/>
                  </a:lnTo>
                  <a:lnTo>
                    <a:pt x="506" y="502"/>
                  </a:lnTo>
                  <a:lnTo>
                    <a:pt x="482" y="497"/>
                  </a:lnTo>
                  <a:lnTo>
                    <a:pt x="475" y="497"/>
                  </a:lnTo>
                  <a:lnTo>
                    <a:pt x="475" y="497"/>
                  </a:lnTo>
                  <a:lnTo>
                    <a:pt x="473" y="502"/>
                  </a:lnTo>
                  <a:lnTo>
                    <a:pt x="468" y="504"/>
                  </a:lnTo>
                  <a:lnTo>
                    <a:pt x="468" y="511"/>
                  </a:lnTo>
                  <a:lnTo>
                    <a:pt x="468" y="521"/>
                  </a:lnTo>
                  <a:lnTo>
                    <a:pt x="473" y="532"/>
                  </a:lnTo>
                  <a:lnTo>
                    <a:pt x="473" y="542"/>
                  </a:lnTo>
                  <a:lnTo>
                    <a:pt x="473" y="551"/>
                  </a:lnTo>
                  <a:lnTo>
                    <a:pt x="468" y="556"/>
                  </a:lnTo>
                  <a:lnTo>
                    <a:pt x="461" y="558"/>
                  </a:lnTo>
                  <a:lnTo>
                    <a:pt x="459" y="556"/>
                  </a:lnTo>
                  <a:lnTo>
                    <a:pt x="456" y="554"/>
                  </a:lnTo>
                  <a:lnTo>
                    <a:pt x="454" y="547"/>
                  </a:lnTo>
                  <a:lnTo>
                    <a:pt x="449" y="539"/>
                  </a:lnTo>
                  <a:lnTo>
                    <a:pt x="449" y="535"/>
                  </a:lnTo>
                  <a:lnTo>
                    <a:pt x="433" y="537"/>
                  </a:lnTo>
                  <a:lnTo>
                    <a:pt x="414" y="539"/>
                  </a:lnTo>
                  <a:lnTo>
                    <a:pt x="397" y="542"/>
                  </a:lnTo>
                  <a:lnTo>
                    <a:pt x="381" y="544"/>
                  </a:lnTo>
                  <a:lnTo>
                    <a:pt x="362" y="547"/>
                  </a:lnTo>
                  <a:lnTo>
                    <a:pt x="345" y="549"/>
                  </a:lnTo>
                  <a:lnTo>
                    <a:pt x="329" y="551"/>
                  </a:lnTo>
                  <a:lnTo>
                    <a:pt x="310" y="554"/>
                  </a:lnTo>
                  <a:lnTo>
                    <a:pt x="293" y="556"/>
                  </a:lnTo>
                  <a:lnTo>
                    <a:pt x="277" y="558"/>
                  </a:lnTo>
                  <a:lnTo>
                    <a:pt x="258" y="561"/>
                  </a:lnTo>
                  <a:lnTo>
                    <a:pt x="241" y="563"/>
                  </a:lnTo>
                  <a:lnTo>
                    <a:pt x="224" y="565"/>
                  </a:lnTo>
                  <a:lnTo>
                    <a:pt x="206" y="565"/>
                  </a:lnTo>
                  <a:lnTo>
                    <a:pt x="189" y="568"/>
                  </a:lnTo>
                  <a:lnTo>
                    <a:pt x="172" y="570"/>
                  </a:lnTo>
                  <a:lnTo>
                    <a:pt x="161" y="573"/>
                  </a:lnTo>
                  <a:lnTo>
                    <a:pt x="161" y="568"/>
                  </a:lnTo>
                  <a:lnTo>
                    <a:pt x="149" y="549"/>
                  </a:lnTo>
                  <a:lnTo>
                    <a:pt x="142" y="539"/>
                  </a:lnTo>
                  <a:lnTo>
                    <a:pt x="135" y="525"/>
                  </a:lnTo>
                  <a:lnTo>
                    <a:pt x="128" y="504"/>
                  </a:lnTo>
                  <a:lnTo>
                    <a:pt x="128" y="468"/>
                  </a:lnTo>
                  <a:lnTo>
                    <a:pt x="123" y="461"/>
                  </a:lnTo>
                  <a:lnTo>
                    <a:pt x="123" y="461"/>
                  </a:lnTo>
                  <a:lnTo>
                    <a:pt x="116" y="445"/>
                  </a:lnTo>
                  <a:lnTo>
                    <a:pt x="113" y="431"/>
                  </a:lnTo>
                  <a:lnTo>
                    <a:pt x="116" y="409"/>
                  </a:lnTo>
                  <a:lnTo>
                    <a:pt x="116" y="409"/>
                  </a:lnTo>
                  <a:lnTo>
                    <a:pt x="118" y="395"/>
                  </a:lnTo>
                  <a:lnTo>
                    <a:pt x="120" y="388"/>
                  </a:lnTo>
                  <a:lnTo>
                    <a:pt x="128" y="381"/>
                  </a:lnTo>
                  <a:lnTo>
                    <a:pt x="128" y="376"/>
                  </a:lnTo>
                  <a:lnTo>
                    <a:pt x="120" y="374"/>
                  </a:lnTo>
                  <a:lnTo>
                    <a:pt x="118" y="367"/>
                  </a:lnTo>
                  <a:lnTo>
                    <a:pt x="118" y="362"/>
                  </a:lnTo>
                  <a:lnTo>
                    <a:pt x="113" y="348"/>
                  </a:lnTo>
                  <a:lnTo>
                    <a:pt x="92" y="315"/>
                  </a:lnTo>
                  <a:lnTo>
                    <a:pt x="87" y="303"/>
                  </a:lnTo>
                  <a:lnTo>
                    <a:pt x="85" y="298"/>
                  </a:lnTo>
                  <a:lnTo>
                    <a:pt x="78" y="281"/>
                  </a:lnTo>
                  <a:lnTo>
                    <a:pt x="73" y="265"/>
                  </a:lnTo>
                  <a:lnTo>
                    <a:pt x="68" y="251"/>
                  </a:lnTo>
                  <a:lnTo>
                    <a:pt x="64" y="234"/>
                  </a:lnTo>
                  <a:lnTo>
                    <a:pt x="59" y="220"/>
                  </a:lnTo>
                  <a:lnTo>
                    <a:pt x="52" y="203"/>
                  </a:lnTo>
                  <a:lnTo>
                    <a:pt x="47" y="189"/>
                  </a:lnTo>
                  <a:lnTo>
                    <a:pt x="42" y="172"/>
                  </a:lnTo>
                  <a:lnTo>
                    <a:pt x="38" y="156"/>
                  </a:lnTo>
                  <a:lnTo>
                    <a:pt x="33" y="142"/>
                  </a:lnTo>
                  <a:lnTo>
                    <a:pt x="26" y="125"/>
                  </a:lnTo>
                  <a:lnTo>
                    <a:pt x="21" y="111"/>
                  </a:lnTo>
                  <a:lnTo>
                    <a:pt x="16" y="94"/>
                  </a:lnTo>
                  <a:lnTo>
                    <a:pt x="12" y="78"/>
                  </a:lnTo>
                  <a:lnTo>
                    <a:pt x="5" y="64"/>
                  </a:lnTo>
                  <a:lnTo>
                    <a:pt x="0" y="47"/>
                  </a:lnTo>
                  <a:lnTo>
                    <a:pt x="33" y="42"/>
                  </a:lnTo>
                  <a:lnTo>
                    <a:pt x="68" y="38"/>
                  </a:lnTo>
                  <a:lnTo>
                    <a:pt x="102" y="30"/>
                  </a:lnTo>
                  <a:lnTo>
                    <a:pt x="135" y="26"/>
                  </a:lnTo>
                  <a:lnTo>
                    <a:pt x="165" y="19"/>
                  </a:lnTo>
                  <a:lnTo>
                    <a:pt x="196" y="12"/>
                  </a:lnTo>
                  <a:lnTo>
                    <a:pt x="227" y="7"/>
                  </a:lnTo>
                  <a:lnTo>
                    <a:pt x="258" y="0"/>
                  </a:lnTo>
                  <a:lnTo>
                    <a:pt x="25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7332663" y="4656138"/>
              <a:ext cx="11112" cy="4921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31"/>
                </a:cxn>
                <a:cxn ang="0">
                  <a:pos x="2" y="21"/>
                </a:cxn>
                <a:cxn ang="0">
                  <a:pos x="0" y="10"/>
                </a:cxn>
                <a:cxn ang="0">
                  <a:pos x="2" y="2"/>
                </a:cxn>
                <a:cxn ang="0">
                  <a:pos x="4" y="0"/>
                </a:cxn>
              </a:cxnLst>
              <a:rect l="0" t="0" r="r" b="b"/>
              <a:pathLst>
                <a:path w="7" h="31">
                  <a:moveTo>
                    <a:pt x="4" y="0"/>
                  </a:moveTo>
                  <a:lnTo>
                    <a:pt x="7" y="31"/>
                  </a:lnTo>
                  <a:lnTo>
                    <a:pt x="2" y="21"/>
                  </a:lnTo>
                  <a:lnTo>
                    <a:pt x="0" y="10"/>
                  </a:lnTo>
                  <a:lnTo>
                    <a:pt x="2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4629150" y="2408238"/>
              <a:ext cx="976313" cy="639762"/>
            </a:xfrm>
            <a:custGeom>
              <a:avLst/>
              <a:gdLst/>
              <a:ahLst/>
              <a:cxnLst>
                <a:cxn ang="0">
                  <a:pos x="518" y="379"/>
                </a:cxn>
                <a:cxn ang="0">
                  <a:pos x="513" y="398"/>
                </a:cxn>
                <a:cxn ang="0">
                  <a:pos x="496" y="384"/>
                </a:cxn>
                <a:cxn ang="0">
                  <a:pos x="482" y="372"/>
                </a:cxn>
                <a:cxn ang="0">
                  <a:pos x="411" y="379"/>
                </a:cxn>
                <a:cxn ang="0">
                  <a:pos x="338" y="386"/>
                </a:cxn>
                <a:cxn ang="0">
                  <a:pos x="264" y="391"/>
                </a:cxn>
                <a:cxn ang="0">
                  <a:pos x="191" y="398"/>
                </a:cxn>
                <a:cxn ang="0">
                  <a:pos x="118" y="403"/>
                </a:cxn>
                <a:cxn ang="0">
                  <a:pos x="85" y="386"/>
                </a:cxn>
                <a:cxn ang="0">
                  <a:pos x="85" y="344"/>
                </a:cxn>
                <a:cxn ang="0">
                  <a:pos x="78" y="322"/>
                </a:cxn>
                <a:cxn ang="0">
                  <a:pos x="73" y="310"/>
                </a:cxn>
                <a:cxn ang="0">
                  <a:pos x="73" y="294"/>
                </a:cxn>
                <a:cxn ang="0">
                  <a:pos x="68" y="287"/>
                </a:cxn>
                <a:cxn ang="0">
                  <a:pos x="59" y="277"/>
                </a:cxn>
                <a:cxn ang="0">
                  <a:pos x="52" y="244"/>
                </a:cxn>
                <a:cxn ang="0">
                  <a:pos x="44" y="223"/>
                </a:cxn>
                <a:cxn ang="0">
                  <a:pos x="26" y="176"/>
                </a:cxn>
                <a:cxn ang="0">
                  <a:pos x="14" y="154"/>
                </a:cxn>
                <a:cxn ang="0">
                  <a:pos x="2" y="138"/>
                </a:cxn>
                <a:cxn ang="0">
                  <a:pos x="7" y="119"/>
                </a:cxn>
                <a:cxn ang="0">
                  <a:pos x="14" y="88"/>
                </a:cxn>
                <a:cxn ang="0">
                  <a:pos x="11" y="76"/>
                </a:cxn>
                <a:cxn ang="0">
                  <a:pos x="4" y="67"/>
                </a:cxn>
                <a:cxn ang="0">
                  <a:pos x="4" y="55"/>
                </a:cxn>
                <a:cxn ang="0">
                  <a:pos x="14" y="38"/>
                </a:cxn>
                <a:cxn ang="0">
                  <a:pos x="104" y="33"/>
                </a:cxn>
                <a:cxn ang="0">
                  <a:pos x="194" y="29"/>
                </a:cxn>
                <a:cxn ang="0">
                  <a:pos x="283" y="22"/>
                </a:cxn>
                <a:cxn ang="0">
                  <a:pos x="371" y="12"/>
                </a:cxn>
                <a:cxn ang="0">
                  <a:pos x="461" y="5"/>
                </a:cxn>
                <a:cxn ang="0">
                  <a:pos x="496" y="15"/>
                </a:cxn>
                <a:cxn ang="0">
                  <a:pos x="508" y="29"/>
                </a:cxn>
                <a:cxn ang="0">
                  <a:pos x="508" y="67"/>
                </a:cxn>
                <a:cxn ang="0">
                  <a:pos x="529" y="97"/>
                </a:cxn>
                <a:cxn ang="0">
                  <a:pos x="560" y="119"/>
                </a:cxn>
                <a:cxn ang="0">
                  <a:pos x="577" y="135"/>
                </a:cxn>
                <a:cxn ang="0">
                  <a:pos x="593" y="154"/>
                </a:cxn>
                <a:cxn ang="0">
                  <a:pos x="615" y="173"/>
                </a:cxn>
                <a:cxn ang="0">
                  <a:pos x="610" y="204"/>
                </a:cxn>
                <a:cxn ang="0">
                  <a:pos x="600" y="230"/>
                </a:cxn>
                <a:cxn ang="0">
                  <a:pos x="565" y="256"/>
                </a:cxn>
                <a:cxn ang="0">
                  <a:pos x="536" y="282"/>
                </a:cxn>
                <a:cxn ang="0">
                  <a:pos x="551" y="306"/>
                </a:cxn>
                <a:cxn ang="0">
                  <a:pos x="541" y="348"/>
                </a:cxn>
              </a:cxnLst>
              <a:rect l="0" t="0" r="r" b="b"/>
              <a:pathLst>
                <a:path w="615" h="403">
                  <a:moveTo>
                    <a:pt x="532" y="363"/>
                  </a:moveTo>
                  <a:lnTo>
                    <a:pt x="520" y="370"/>
                  </a:lnTo>
                  <a:lnTo>
                    <a:pt x="518" y="379"/>
                  </a:lnTo>
                  <a:lnTo>
                    <a:pt x="520" y="391"/>
                  </a:lnTo>
                  <a:lnTo>
                    <a:pt x="518" y="396"/>
                  </a:lnTo>
                  <a:lnTo>
                    <a:pt x="513" y="398"/>
                  </a:lnTo>
                  <a:lnTo>
                    <a:pt x="506" y="393"/>
                  </a:lnTo>
                  <a:lnTo>
                    <a:pt x="503" y="389"/>
                  </a:lnTo>
                  <a:lnTo>
                    <a:pt x="496" y="384"/>
                  </a:lnTo>
                  <a:lnTo>
                    <a:pt x="494" y="381"/>
                  </a:lnTo>
                  <a:lnTo>
                    <a:pt x="489" y="379"/>
                  </a:lnTo>
                  <a:lnTo>
                    <a:pt x="482" y="372"/>
                  </a:lnTo>
                  <a:lnTo>
                    <a:pt x="458" y="374"/>
                  </a:lnTo>
                  <a:lnTo>
                    <a:pt x="435" y="377"/>
                  </a:lnTo>
                  <a:lnTo>
                    <a:pt x="411" y="379"/>
                  </a:lnTo>
                  <a:lnTo>
                    <a:pt x="385" y="381"/>
                  </a:lnTo>
                  <a:lnTo>
                    <a:pt x="361" y="384"/>
                  </a:lnTo>
                  <a:lnTo>
                    <a:pt x="338" y="386"/>
                  </a:lnTo>
                  <a:lnTo>
                    <a:pt x="314" y="389"/>
                  </a:lnTo>
                  <a:lnTo>
                    <a:pt x="288" y="389"/>
                  </a:lnTo>
                  <a:lnTo>
                    <a:pt x="264" y="391"/>
                  </a:lnTo>
                  <a:lnTo>
                    <a:pt x="241" y="393"/>
                  </a:lnTo>
                  <a:lnTo>
                    <a:pt x="217" y="396"/>
                  </a:lnTo>
                  <a:lnTo>
                    <a:pt x="191" y="398"/>
                  </a:lnTo>
                  <a:lnTo>
                    <a:pt x="167" y="398"/>
                  </a:lnTo>
                  <a:lnTo>
                    <a:pt x="144" y="400"/>
                  </a:lnTo>
                  <a:lnTo>
                    <a:pt x="118" y="403"/>
                  </a:lnTo>
                  <a:lnTo>
                    <a:pt x="94" y="403"/>
                  </a:lnTo>
                  <a:lnTo>
                    <a:pt x="89" y="393"/>
                  </a:lnTo>
                  <a:lnTo>
                    <a:pt x="85" y="386"/>
                  </a:lnTo>
                  <a:lnTo>
                    <a:pt x="87" y="381"/>
                  </a:lnTo>
                  <a:lnTo>
                    <a:pt x="87" y="367"/>
                  </a:lnTo>
                  <a:lnTo>
                    <a:pt x="85" y="344"/>
                  </a:lnTo>
                  <a:lnTo>
                    <a:pt x="80" y="329"/>
                  </a:lnTo>
                  <a:lnTo>
                    <a:pt x="78" y="327"/>
                  </a:lnTo>
                  <a:lnTo>
                    <a:pt x="78" y="322"/>
                  </a:lnTo>
                  <a:lnTo>
                    <a:pt x="80" y="318"/>
                  </a:lnTo>
                  <a:lnTo>
                    <a:pt x="78" y="313"/>
                  </a:lnTo>
                  <a:lnTo>
                    <a:pt x="73" y="310"/>
                  </a:lnTo>
                  <a:lnTo>
                    <a:pt x="73" y="306"/>
                  </a:lnTo>
                  <a:lnTo>
                    <a:pt x="73" y="299"/>
                  </a:lnTo>
                  <a:lnTo>
                    <a:pt x="73" y="294"/>
                  </a:lnTo>
                  <a:lnTo>
                    <a:pt x="68" y="294"/>
                  </a:lnTo>
                  <a:lnTo>
                    <a:pt x="68" y="292"/>
                  </a:lnTo>
                  <a:lnTo>
                    <a:pt x="68" y="287"/>
                  </a:lnTo>
                  <a:lnTo>
                    <a:pt x="66" y="284"/>
                  </a:lnTo>
                  <a:lnTo>
                    <a:pt x="61" y="284"/>
                  </a:lnTo>
                  <a:lnTo>
                    <a:pt x="59" y="277"/>
                  </a:lnTo>
                  <a:lnTo>
                    <a:pt x="59" y="261"/>
                  </a:lnTo>
                  <a:lnTo>
                    <a:pt x="56" y="249"/>
                  </a:lnTo>
                  <a:lnTo>
                    <a:pt x="52" y="244"/>
                  </a:lnTo>
                  <a:lnTo>
                    <a:pt x="49" y="237"/>
                  </a:lnTo>
                  <a:lnTo>
                    <a:pt x="49" y="232"/>
                  </a:lnTo>
                  <a:lnTo>
                    <a:pt x="44" y="223"/>
                  </a:lnTo>
                  <a:lnTo>
                    <a:pt x="35" y="211"/>
                  </a:lnTo>
                  <a:lnTo>
                    <a:pt x="28" y="194"/>
                  </a:lnTo>
                  <a:lnTo>
                    <a:pt x="26" y="176"/>
                  </a:lnTo>
                  <a:lnTo>
                    <a:pt x="18" y="164"/>
                  </a:lnTo>
                  <a:lnTo>
                    <a:pt x="16" y="164"/>
                  </a:lnTo>
                  <a:lnTo>
                    <a:pt x="14" y="154"/>
                  </a:lnTo>
                  <a:lnTo>
                    <a:pt x="9" y="149"/>
                  </a:lnTo>
                  <a:lnTo>
                    <a:pt x="9" y="145"/>
                  </a:lnTo>
                  <a:lnTo>
                    <a:pt x="2" y="138"/>
                  </a:lnTo>
                  <a:lnTo>
                    <a:pt x="0" y="133"/>
                  </a:lnTo>
                  <a:lnTo>
                    <a:pt x="2" y="128"/>
                  </a:lnTo>
                  <a:lnTo>
                    <a:pt x="7" y="119"/>
                  </a:lnTo>
                  <a:lnTo>
                    <a:pt x="9" y="105"/>
                  </a:lnTo>
                  <a:lnTo>
                    <a:pt x="11" y="95"/>
                  </a:lnTo>
                  <a:lnTo>
                    <a:pt x="14" y="88"/>
                  </a:lnTo>
                  <a:lnTo>
                    <a:pt x="14" y="86"/>
                  </a:lnTo>
                  <a:lnTo>
                    <a:pt x="14" y="81"/>
                  </a:lnTo>
                  <a:lnTo>
                    <a:pt x="11" y="76"/>
                  </a:lnTo>
                  <a:lnTo>
                    <a:pt x="4" y="71"/>
                  </a:lnTo>
                  <a:lnTo>
                    <a:pt x="4" y="71"/>
                  </a:lnTo>
                  <a:lnTo>
                    <a:pt x="4" y="67"/>
                  </a:lnTo>
                  <a:lnTo>
                    <a:pt x="7" y="62"/>
                  </a:lnTo>
                  <a:lnTo>
                    <a:pt x="7" y="60"/>
                  </a:lnTo>
                  <a:lnTo>
                    <a:pt x="4" y="55"/>
                  </a:lnTo>
                  <a:lnTo>
                    <a:pt x="2" y="48"/>
                  </a:lnTo>
                  <a:lnTo>
                    <a:pt x="0" y="38"/>
                  </a:lnTo>
                  <a:lnTo>
                    <a:pt x="14" y="38"/>
                  </a:lnTo>
                  <a:lnTo>
                    <a:pt x="42" y="36"/>
                  </a:lnTo>
                  <a:lnTo>
                    <a:pt x="73" y="36"/>
                  </a:lnTo>
                  <a:lnTo>
                    <a:pt x="104" y="33"/>
                  </a:lnTo>
                  <a:lnTo>
                    <a:pt x="132" y="31"/>
                  </a:lnTo>
                  <a:lnTo>
                    <a:pt x="163" y="29"/>
                  </a:lnTo>
                  <a:lnTo>
                    <a:pt x="194" y="29"/>
                  </a:lnTo>
                  <a:lnTo>
                    <a:pt x="222" y="26"/>
                  </a:lnTo>
                  <a:lnTo>
                    <a:pt x="253" y="24"/>
                  </a:lnTo>
                  <a:lnTo>
                    <a:pt x="283" y="22"/>
                  </a:lnTo>
                  <a:lnTo>
                    <a:pt x="312" y="19"/>
                  </a:lnTo>
                  <a:lnTo>
                    <a:pt x="343" y="17"/>
                  </a:lnTo>
                  <a:lnTo>
                    <a:pt x="371" y="12"/>
                  </a:lnTo>
                  <a:lnTo>
                    <a:pt x="402" y="10"/>
                  </a:lnTo>
                  <a:lnTo>
                    <a:pt x="432" y="7"/>
                  </a:lnTo>
                  <a:lnTo>
                    <a:pt x="461" y="5"/>
                  </a:lnTo>
                  <a:lnTo>
                    <a:pt x="492" y="0"/>
                  </a:lnTo>
                  <a:lnTo>
                    <a:pt x="494" y="10"/>
                  </a:lnTo>
                  <a:lnTo>
                    <a:pt x="496" y="15"/>
                  </a:lnTo>
                  <a:lnTo>
                    <a:pt x="499" y="19"/>
                  </a:lnTo>
                  <a:lnTo>
                    <a:pt x="506" y="22"/>
                  </a:lnTo>
                  <a:lnTo>
                    <a:pt x="508" y="29"/>
                  </a:lnTo>
                  <a:lnTo>
                    <a:pt x="506" y="38"/>
                  </a:lnTo>
                  <a:lnTo>
                    <a:pt x="506" y="50"/>
                  </a:lnTo>
                  <a:lnTo>
                    <a:pt x="508" y="67"/>
                  </a:lnTo>
                  <a:lnTo>
                    <a:pt x="513" y="78"/>
                  </a:lnTo>
                  <a:lnTo>
                    <a:pt x="518" y="90"/>
                  </a:lnTo>
                  <a:lnTo>
                    <a:pt x="529" y="97"/>
                  </a:lnTo>
                  <a:lnTo>
                    <a:pt x="546" y="102"/>
                  </a:lnTo>
                  <a:lnTo>
                    <a:pt x="555" y="109"/>
                  </a:lnTo>
                  <a:lnTo>
                    <a:pt x="560" y="119"/>
                  </a:lnTo>
                  <a:lnTo>
                    <a:pt x="560" y="121"/>
                  </a:lnTo>
                  <a:lnTo>
                    <a:pt x="567" y="128"/>
                  </a:lnTo>
                  <a:lnTo>
                    <a:pt x="577" y="135"/>
                  </a:lnTo>
                  <a:lnTo>
                    <a:pt x="584" y="142"/>
                  </a:lnTo>
                  <a:lnTo>
                    <a:pt x="586" y="149"/>
                  </a:lnTo>
                  <a:lnTo>
                    <a:pt x="593" y="154"/>
                  </a:lnTo>
                  <a:lnTo>
                    <a:pt x="605" y="161"/>
                  </a:lnTo>
                  <a:lnTo>
                    <a:pt x="612" y="168"/>
                  </a:lnTo>
                  <a:lnTo>
                    <a:pt x="615" y="173"/>
                  </a:lnTo>
                  <a:lnTo>
                    <a:pt x="615" y="183"/>
                  </a:lnTo>
                  <a:lnTo>
                    <a:pt x="615" y="194"/>
                  </a:lnTo>
                  <a:lnTo>
                    <a:pt x="610" y="204"/>
                  </a:lnTo>
                  <a:lnTo>
                    <a:pt x="605" y="211"/>
                  </a:lnTo>
                  <a:lnTo>
                    <a:pt x="603" y="218"/>
                  </a:lnTo>
                  <a:lnTo>
                    <a:pt x="600" y="230"/>
                  </a:lnTo>
                  <a:lnTo>
                    <a:pt x="593" y="239"/>
                  </a:lnTo>
                  <a:lnTo>
                    <a:pt x="581" y="249"/>
                  </a:lnTo>
                  <a:lnTo>
                    <a:pt x="565" y="256"/>
                  </a:lnTo>
                  <a:lnTo>
                    <a:pt x="548" y="261"/>
                  </a:lnTo>
                  <a:lnTo>
                    <a:pt x="539" y="270"/>
                  </a:lnTo>
                  <a:lnTo>
                    <a:pt x="536" y="282"/>
                  </a:lnTo>
                  <a:lnTo>
                    <a:pt x="539" y="292"/>
                  </a:lnTo>
                  <a:lnTo>
                    <a:pt x="546" y="296"/>
                  </a:lnTo>
                  <a:lnTo>
                    <a:pt x="551" y="306"/>
                  </a:lnTo>
                  <a:lnTo>
                    <a:pt x="553" y="313"/>
                  </a:lnTo>
                  <a:lnTo>
                    <a:pt x="548" y="327"/>
                  </a:lnTo>
                  <a:lnTo>
                    <a:pt x="541" y="348"/>
                  </a:lnTo>
                  <a:lnTo>
                    <a:pt x="532" y="36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1598613" y="1127125"/>
              <a:ext cx="946150" cy="1544638"/>
            </a:xfrm>
            <a:custGeom>
              <a:avLst/>
              <a:gdLst/>
              <a:ahLst/>
              <a:cxnLst>
                <a:cxn ang="0">
                  <a:pos x="326" y="322"/>
                </a:cxn>
                <a:cxn ang="0">
                  <a:pos x="331" y="336"/>
                </a:cxn>
                <a:cxn ang="0">
                  <a:pos x="352" y="339"/>
                </a:cxn>
                <a:cxn ang="0">
                  <a:pos x="343" y="358"/>
                </a:cxn>
                <a:cxn ang="0">
                  <a:pos x="331" y="395"/>
                </a:cxn>
                <a:cxn ang="0">
                  <a:pos x="326" y="417"/>
                </a:cxn>
                <a:cxn ang="0">
                  <a:pos x="319" y="438"/>
                </a:cxn>
                <a:cxn ang="0">
                  <a:pos x="312" y="464"/>
                </a:cxn>
                <a:cxn ang="0">
                  <a:pos x="324" y="485"/>
                </a:cxn>
                <a:cxn ang="0">
                  <a:pos x="338" y="481"/>
                </a:cxn>
                <a:cxn ang="0">
                  <a:pos x="359" y="464"/>
                </a:cxn>
                <a:cxn ang="0">
                  <a:pos x="374" y="478"/>
                </a:cxn>
                <a:cxn ang="0">
                  <a:pos x="376" y="492"/>
                </a:cxn>
                <a:cxn ang="0">
                  <a:pos x="383" y="533"/>
                </a:cxn>
                <a:cxn ang="0">
                  <a:pos x="392" y="556"/>
                </a:cxn>
                <a:cxn ang="0">
                  <a:pos x="390" y="578"/>
                </a:cxn>
                <a:cxn ang="0">
                  <a:pos x="411" y="590"/>
                </a:cxn>
                <a:cxn ang="0">
                  <a:pos x="418" y="616"/>
                </a:cxn>
                <a:cxn ang="0">
                  <a:pos x="428" y="642"/>
                </a:cxn>
                <a:cxn ang="0">
                  <a:pos x="437" y="642"/>
                </a:cxn>
                <a:cxn ang="0">
                  <a:pos x="475" y="644"/>
                </a:cxn>
                <a:cxn ang="0">
                  <a:pos x="487" y="635"/>
                </a:cxn>
                <a:cxn ang="0">
                  <a:pos x="530" y="642"/>
                </a:cxn>
                <a:cxn ang="0">
                  <a:pos x="560" y="644"/>
                </a:cxn>
                <a:cxn ang="0">
                  <a:pos x="565" y="625"/>
                </a:cxn>
                <a:cxn ang="0">
                  <a:pos x="577" y="625"/>
                </a:cxn>
                <a:cxn ang="0">
                  <a:pos x="591" y="653"/>
                </a:cxn>
                <a:cxn ang="0">
                  <a:pos x="589" y="715"/>
                </a:cxn>
                <a:cxn ang="0">
                  <a:pos x="577" y="795"/>
                </a:cxn>
                <a:cxn ang="0">
                  <a:pos x="567" y="874"/>
                </a:cxn>
                <a:cxn ang="0">
                  <a:pos x="556" y="952"/>
                </a:cxn>
                <a:cxn ang="0">
                  <a:pos x="501" y="966"/>
                </a:cxn>
                <a:cxn ang="0">
                  <a:pos x="433" y="954"/>
                </a:cxn>
                <a:cxn ang="0">
                  <a:pos x="362" y="945"/>
                </a:cxn>
                <a:cxn ang="0">
                  <a:pos x="293" y="933"/>
                </a:cxn>
                <a:cxn ang="0">
                  <a:pos x="172" y="912"/>
                </a:cxn>
                <a:cxn ang="0">
                  <a:pos x="35" y="883"/>
                </a:cxn>
                <a:cxn ang="0">
                  <a:pos x="16" y="793"/>
                </a:cxn>
                <a:cxn ang="0">
                  <a:pos x="40" y="679"/>
                </a:cxn>
                <a:cxn ang="0">
                  <a:pos x="59" y="623"/>
                </a:cxn>
                <a:cxn ang="0">
                  <a:pos x="66" y="604"/>
                </a:cxn>
                <a:cxn ang="0">
                  <a:pos x="45" y="580"/>
                </a:cxn>
                <a:cxn ang="0">
                  <a:pos x="90" y="516"/>
                </a:cxn>
                <a:cxn ang="0">
                  <a:pos x="142" y="431"/>
                </a:cxn>
                <a:cxn ang="0">
                  <a:pos x="116" y="384"/>
                </a:cxn>
                <a:cxn ang="0">
                  <a:pos x="118" y="358"/>
                </a:cxn>
                <a:cxn ang="0">
                  <a:pos x="116" y="322"/>
                </a:cxn>
                <a:cxn ang="0">
                  <a:pos x="130" y="260"/>
                </a:cxn>
                <a:cxn ang="0">
                  <a:pos x="146" y="180"/>
                </a:cxn>
                <a:cxn ang="0">
                  <a:pos x="163" y="102"/>
                </a:cxn>
                <a:cxn ang="0">
                  <a:pos x="182" y="21"/>
                </a:cxn>
                <a:cxn ang="0">
                  <a:pos x="267" y="19"/>
                </a:cxn>
                <a:cxn ang="0">
                  <a:pos x="241" y="142"/>
                </a:cxn>
                <a:cxn ang="0">
                  <a:pos x="258" y="185"/>
                </a:cxn>
                <a:cxn ang="0">
                  <a:pos x="258" y="211"/>
                </a:cxn>
                <a:cxn ang="0">
                  <a:pos x="253" y="218"/>
                </a:cxn>
                <a:cxn ang="0">
                  <a:pos x="279" y="246"/>
                </a:cxn>
                <a:cxn ang="0">
                  <a:pos x="307" y="296"/>
                </a:cxn>
                <a:cxn ang="0">
                  <a:pos x="317" y="322"/>
                </a:cxn>
              </a:cxnLst>
              <a:rect l="0" t="0" r="r" b="b"/>
              <a:pathLst>
                <a:path w="596" h="973">
                  <a:moveTo>
                    <a:pt x="317" y="322"/>
                  </a:moveTo>
                  <a:lnTo>
                    <a:pt x="319" y="322"/>
                  </a:lnTo>
                  <a:lnTo>
                    <a:pt x="324" y="322"/>
                  </a:lnTo>
                  <a:lnTo>
                    <a:pt x="326" y="322"/>
                  </a:lnTo>
                  <a:lnTo>
                    <a:pt x="329" y="327"/>
                  </a:lnTo>
                  <a:lnTo>
                    <a:pt x="326" y="331"/>
                  </a:lnTo>
                  <a:lnTo>
                    <a:pt x="329" y="334"/>
                  </a:lnTo>
                  <a:lnTo>
                    <a:pt x="331" y="336"/>
                  </a:lnTo>
                  <a:lnTo>
                    <a:pt x="336" y="336"/>
                  </a:lnTo>
                  <a:lnTo>
                    <a:pt x="348" y="336"/>
                  </a:lnTo>
                  <a:lnTo>
                    <a:pt x="350" y="336"/>
                  </a:lnTo>
                  <a:lnTo>
                    <a:pt x="352" y="339"/>
                  </a:lnTo>
                  <a:lnTo>
                    <a:pt x="352" y="341"/>
                  </a:lnTo>
                  <a:lnTo>
                    <a:pt x="350" y="346"/>
                  </a:lnTo>
                  <a:lnTo>
                    <a:pt x="348" y="353"/>
                  </a:lnTo>
                  <a:lnTo>
                    <a:pt x="343" y="358"/>
                  </a:lnTo>
                  <a:lnTo>
                    <a:pt x="343" y="365"/>
                  </a:lnTo>
                  <a:lnTo>
                    <a:pt x="338" y="376"/>
                  </a:lnTo>
                  <a:lnTo>
                    <a:pt x="333" y="386"/>
                  </a:lnTo>
                  <a:lnTo>
                    <a:pt x="331" y="395"/>
                  </a:lnTo>
                  <a:lnTo>
                    <a:pt x="326" y="398"/>
                  </a:lnTo>
                  <a:lnTo>
                    <a:pt x="329" y="405"/>
                  </a:lnTo>
                  <a:lnTo>
                    <a:pt x="324" y="414"/>
                  </a:lnTo>
                  <a:lnTo>
                    <a:pt x="326" y="417"/>
                  </a:lnTo>
                  <a:lnTo>
                    <a:pt x="329" y="421"/>
                  </a:lnTo>
                  <a:lnTo>
                    <a:pt x="329" y="433"/>
                  </a:lnTo>
                  <a:lnTo>
                    <a:pt x="329" y="436"/>
                  </a:lnTo>
                  <a:lnTo>
                    <a:pt x="319" y="438"/>
                  </a:lnTo>
                  <a:lnTo>
                    <a:pt x="317" y="440"/>
                  </a:lnTo>
                  <a:lnTo>
                    <a:pt x="314" y="445"/>
                  </a:lnTo>
                  <a:lnTo>
                    <a:pt x="314" y="459"/>
                  </a:lnTo>
                  <a:lnTo>
                    <a:pt x="312" y="464"/>
                  </a:lnTo>
                  <a:lnTo>
                    <a:pt x="310" y="469"/>
                  </a:lnTo>
                  <a:lnTo>
                    <a:pt x="310" y="471"/>
                  </a:lnTo>
                  <a:lnTo>
                    <a:pt x="317" y="476"/>
                  </a:lnTo>
                  <a:lnTo>
                    <a:pt x="324" y="485"/>
                  </a:lnTo>
                  <a:lnTo>
                    <a:pt x="326" y="485"/>
                  </a:lnTo>
                  <a:lnTo>
                    <a:pt x="329" y="485"/>
                  </a:lnTo>
                  <a:lnTo>
                    <a:pt x="333" y="485"/>
                  </a:lnTo>
                  <a:lnTo>
                    <a:pt x="338" y="481"/>
                  </a:lnTo>
                  <a:lnTo>
                    <a:pt x="345" y="478"/>
                  </a:lnTo>
                  <a:lnTo>
                    <a:pt x="357" y="469"/>
                  </a:lnTo>
                  <a:lnTo>
                    <a:pt x="359" y="466"/>
                  </a:lnTo>
                  <a:lnTo>
                    <a:pt x="359" y="464"/>
                  </a:lnTo>
                  <a:lnTo>
                    <a:pt x="362" y="466"/>
                  </a:lnTo>
                  <a:lnTo>
                    <a:pt x="364" y="466"/>
                  </a:lnTo>
                  <a:lnTo>
                    <a:pt x="369" y="474"/>
                  </a:lnTo>
                  <a:lnTo>
                    <a:pt x="374" y="478"/>
                  </a:lnTo>
                  <a:lnTo>
                    <a:pt x="374" y="481"/>
                  </a:lnTo>
                  <a:lnTo>
                    <a:pt x="374" y="481"/>
                  </a:lnTo>
                  <a:lnTo>
                    <a:pt x="374" y="488"/>
                  </a:lnTo>
                  <a:lnTo>
                    <a:pt x="376" y="492"/>
                  </a:lnTo>
                  <a:lnTo>
                    <a:pt x="374" y="500"/>
                  </a:lnTo>
                  <a:lnTo>
                    <a:pt x="376" y="509"/>
                  </a:lnTo>
                  <a:lnTo>
                    <a:pt x="376" y="519"/>
                  </a:lnTo>
                  <a:lnTo>
                    <a:pt x="383" y="533"/>
                  </a:lnTo>
                  <a:lnTo>
                    <a:pt x="385" y="542"/>
                  </a:lnTo>
                  <a:lnTo>
                    <a:pt x="390" y="547"/>
                  </a:lnTo>
                  <a:lnTo>
                    <a:pt x="392" y="552"/>
                  </a:lnTo>
                  <a:lnTo>
                    <a:pt x="392" y="556"/>
                  </a:lnTo>
                  <a:lnTo>
                    <a:pt x="392" y="561"/>
                  </a:lnTo>
                  <a:lnTo>
                    <a:pt x="388" y="568"/>
                  </a:lnTo>
                  <a:lnTo>
                    <a:pt x="390" y="573"/>
                  </a:lnTo>
                  <a:lnTo>
                    <a:pt x="390" y="578"/>
                  </a:lnTo>
                  <a:lnTo>
                    <a:pt x="397" y="587"/>
                  </a:lnTo>
                  <a:lnTo>
                    <a:pt x="400" y="587"/>
                  </a:lnTo>
                  <a:lnTo>
                    <a:pt x="407" y="587"/>
                  </a:lnTo>
                  <a:lnTo>
                    <a:pt x="411" y="590"/>
                  </a:lnTo>
                  <a:lnTo>
                    <a:pt x="414" y="594"/>
                  </a:lnTo>
                  <a:lnTo>
                    <a:pt x="418" y="601"/>
                  </a:lnTo>
                  <a:lnTo>
                    <a:pt x="418" y="608"/>
                  </a:lnTo>
                  <a:lnTo>
                    <a:pt x="418" y="616"/>
                  </a:lnTo>
                  <a:lnTo>
                    <a:pt x="421" y="625"/>
                  </a:lnTo>
                  <a:lnTo>
                    <a:pt x="421" y="632"/>
                  </a:lnTo>
                  <a:lnTo>
                    <a:pt x="423" y="637"/>
                  </a:lnTo>
                  <a:lnTo>
                    <a:pt x="428" y="642"/>
                  </a:lnTo>
                  <a:lnTo>
                    <a:pt x="433" y="646"/>
                  </a:lnTo>
                  <a:lnTo>
                    <a:pt x="435" y="646"/>
                  </a:lnTo>
                  <a:lnTo>
                    <a:pt x="437" y="644"/>
                  </a:lnTo>
                  <a:lnTo>
                    <a:pt x="437" y="642"/>
                  </a:lnTo>
                  <a:lnTo>
                    <a:pt x="440" y="637"/>
                  </a:lnTo>
                  <a:lnTo>
                    <a:pt x="447" y="635"/>
                  </a:lnTo>
                  <a:lnTo>
                    <a:pt x="454" y="635"/>
                  </a:lnTo>
                  <a:lnTo>
                    <a:pt x="475" y="644"/>
                  </a:lnTo>
                  <a:lnTo>
                    <a:pt x="478" y="644"/>
                  </a:lnTo>
                  <a:lnTo>
                    <a:pt x="478" y="642"/>
                  </a:lnTo>
                  <a:lnTo>
                    <a:pt x="482" y="635"/>
                  </a:lnTo>
                  <a:lnTo>
                    <a:pt x="487" y="635"/>
                  </a:lnTo>
                  <a:lnTo>
                    <a:pt x="492" y="635"/>
                  </a:lnTo>
                  <a:lnTo>
                    <a:pt x="506" y="637"/>
                  </a:lnTo>
                  <a:lnTo>
                    <a:pt x="523" y="639"/>
                  </a:lnTo>
                  <a:lnTo>
                    <a:pt x="530" y="642"/>
                  </a:lnTo>
                  <a:lnTo>
                    <a:pt x="544" y="642"/>
                  </a:lnTo>
                  <a:lnTo>
                    <a:pt x="556" y="644"/>
                  </a:lnTo>
                  <a:lnTo>
                    <a:pt x="558" y="644"/>
                  </a:lnTo>
                  <a:lnTo>
                    <a:pt x="560" y="644"/>
                  </a:lnTo>
                  <a:lnTo>
                    <a:pt x="558" y="639"/>
                  </a:lnTo>
                  <a:lnTo>
                    <a:pt x="558" y="635"/>
                  </a:lnTo>
                  <a:lnTo>
                    <a:pt x="563" y="630"/>
                  </a:lnTo>
                  <a:lnTo>
                    <a:pt x="565" y="625"/>
                  </a:lnTo>
                  <a:lnTo>
                    <a:pt x="567" y="623"/>
                  </a:lnTo>
                  <a:lnTo>
                    <a:pt x="572" y="620"/>
                  </a:lnTo>
                  <a:lnTo>
                    <a:pt x="575" y="623"/>
                  </a:lnTo>
                  <a:lnTo>
                    <a:pt x="577" y="625"/>
                  </a:lnTo>
                  <a:lnTo>
                    <a:pt x="579" y="630"/>
                  </a:lnTo>
                  <a:lnTo>
                    <a:pt x="584" y="644"/>
                  </a:lnTo>
                  <a:lnTo>
                    <a:pt x="586" y="649"/>
                  </a:lnTo>
                  <a:lnTo>
                    <a:pt x="591" y="653"/>
                  </a:lnTo>
                  <a:lnTo>
                    <a:pt x="596" y="656"/>
                  </a:lnTo>
                  <a:lnTo>
                    <a:pt x="594" y="677"/>
                  </a:lnTo>
                  <a:lnTo>
                    <a:pt x="591" y="696"/>
                  </a:lnTo>
                  <a:lnTo>
                    <a:pt x="589" y="715"/>
                  </a:lnTo>
                  <a:lnTo>
                    <a:pt x="586" y="736"/>
                  </a:lnTo>
                  <a:lnTo>
                    <a:pt x="582" y="755"/>
                  </a:lnTo>
                  <a:lnTo>
                    <a:pt x="579" y="774"/>
                  </a:lnTo>
                  <a:lnTo>
                    <a:pt x="577" y="795"/>
                  </a:lnTo>
                  <a:lnTo>
                    <a:pt x="575" y="814"/>
                  </a:lnTo>
                  <a:lnTo>
                    <a:pt x="572" y="833"/>
                  </a:lnTo>
                  <a:lnTo>
                    <a:pt x="570" y="855"/>
                  </a:lnTo>
                  <a:lnTo>
                    <a:pt x="567" y="874"/>
                  </a:lnTo>
                  <a:lnTo>
                    <a:pt x="565" y="893"/>
                  </a:lnTo>
                  <a:lnTo>
                    <a:pt x="563" y="914"/>
                  </a:lnTo>
                  <a:lnTo>
                    <a:pt x="558" y="933"/>
                  </a:lnTo>
                  <a:lnTo>
                    <a:pt x="556" y="952"/>
                  </a:lnTo>
                  <a:lnTo>
                    <a:pt x="553" y="973"/>
                  </a:lnTo>
                  <a:lnTo>
                    <a:pt x="537" y="971"/>
                  </a:lnTo>
                  <a:lnTo>
                    <a:pt x="518" y="968"/>
                  </a:lnTo>
                  <a:lnTo>
                    <a:pt x="501" y="966"/>
                  </a:lnTo>
                  <a:lnTo>
                    <a:pt x="485" y="964"/>
                  </a:lnTo>
                  <a:lnTo>
                    <a:pt x="466" y="959"/>
                  </a:lnTo>
                  <a:lnTo>
                    <a:pt x="449" y="956"/>
                  </a:lnTo>
                  <a:lnTo>
                    <a:pt x="433" y="954"/>
                  </a:lnTo>
                  <a:lnTo>
                    <a:pt x="414" y="952"/>
                  </a:lnTo>
                  <a:lnTo>
                    <a:pt x="397" y="949"/>
                  </a:lnTo>
                  <a:lnTo>
                    <a:pt x="378" y="947"/>
                  </a:lnTo>
                  <a:lnTo>
                    <a:pt x="362" y="945"/>
                  </a:lnTo>
                  <a:lnTo>
                    <a:pt x="345" y="940"/>
                  </a:lnTo>
                  <a:lnTo>
                    <a:pt x="326" y="938"/>
                  </a:lnTo>
                  <a:lnTo>
                    <a:pt x="310" y="935"/>
                  </a:lnTo>
                  <a:lnTo>
                    <a:pt x="293" y="933"/>
                  </a:lnTo>
                  <a:lnTo>
                    <a:pt x="274" y="928"/>
                  </a:lnTo>
                  <a:lnTo>
                    <a:pt x="241" y="923"/>
                  </a:lnTo>
                  <a:lnTo>
                    <a:pt x="206" y="916"/>
                  </a:lnTo>
                  <a:lnTo>
                    <a:pt x="172" y="912"/>
                  </a:lnTo>
                  <a:lnTo>
                    <a:pt x="137" y="904"/>
                  </a:lnTo>
                  <a:lnTo>
                    <a:pt x="104" y="897"/>
                  </a:lnTo>
                  <a:lnTo>
                    <a:pt x="68" y="890"/>
                  </a:lnTo>
                  <a:lnTo>
                    <a:pt x="35" y="883"/>
                  </a:lnTo>
                  <a:lnTo>
                    <a:pt x="0" y="876"/>
                  </a:lnTo>
                  <a:lnTo>
                    <a:pt x="7" y="848"/>
                  </a:lnTo>
                  <a:lnTo>
                    <a:pt x="12" y="819"/>
                  </a:lnTo>
                  <a:lnTo>
                    <a:pt x="16" y="793"/>
                  </a:lnTo>
                  <a:lnTo>
                    <a:pt x="23" y="765"/>
                  </a:lnTo>
                  <a:lnTo>
                    <a:pt x="28" y="736"/>
                  </a:lnTo>
                  <a:lnTo>
                    <a:pt x="35" y="708"/>
                  </a:lnTo>
                  <a:lnTo>
                    <a:pt x="40" y="679"/>
                  </a:lnTo>
                  <a:lnTo>
                    <a:pt x="47" y="649"/>
                  </a:lnTo>
                  <a:lnTo>
                    <a:pt x="47" y="649"/>
                  </a:lnTo>
                  <a:lnTo>
                    <a:pt x="57" y="632"/>
                  </a:lnTo>
                  <a:lnTo>
                    <a:pt x="59" y="623"/>
                  </a:lnTo>
                  <a:lnTo>
                    <a:pt x="59" y="618"/>
                  </a:lnTo>
                  <a:lnTo>
                    <a:pt x="61" y="611"/>
                  </a:lnTo>
                  <a:lnTo>
                    <a:pt x="66" y="608"/>
                  </a:lnTo>
                  <a:lnTo>
                    <a:pt x="66" y="604"/>
                  </a:lnTo>
                  <a:lnTo>
                    <a:pt x="64" y="597"/>
                  </a:lnTo>
                  <a:lnTo>
                    <a:pt x="59" y="592"/>
                  </a:lnTo>
                  <a:lnTo>
                    <a:pt x="50" y="587"/>
                  </a:lnTo>
                  <a:lnTo>
                    <a:pt x="45" y="580"/>
                  </a:lnTo>
                  <a:lnTo>
                    <a:pt x="47" y="568"/>
                  </a:lnTo>
                  <a:lnTo>
                    <a:pt x="59" y="552"/>
                  </a:lnTo>
                  <a:lnTo>
                    <a:pt x="78" y="530"/>
                  </a:lnTo>
                  <a:lnTo>
                    <a:pt x="90" y="516"/>
                  </a:lnTo>
                  <a:lnTo>
                    <a:pt x="94" y="507"/>
                  </a:lnTo>
                  <a:lnTo>
                    <a:pt x="106" y="485"/>
                  </a:lnTo>
                  <a:lnTo>
                    <a:pt x="132" y="452"/>
                  </a:lnTo>
                  <a:lnTo>
                    <a:pt x="142" y="431"/>
                  </a:lnTo>
                  <a:lnTo>
                    <a:pt x="139" y="419"/>
                  </a:lnTo>
                  <a:lnTo>
                    <a:pt x="135" y="407"/>
                  </a:lnTo>
                  <a:lnTo>
                    <a:pt x="123" y="395"/>
                  </a:lnTo>
                  <a:lnTo>
                    <a:pt x="116" y="384"/>
                  </a:lnTo>
                  <a:lnTo>
                    <a:pt x="116" y="376"/>
                  </a:lnTo>
                  <a:lnTo>
                    <a:pt x="113" y="369"/>
                  </a:lnTo>
                  <a:lnTo>
                    <a:pt x="113" y="360"/>
                  </a:lnTo>
                  <a:lnTo>
                    <a:pt x="118" y="358"/>
                  </a:lnTo>
                  <a:lnTo>
                    <a:pt x="118" y="348"/>
                  </a:lnTo>
                  <a:lnTo>
                    <a:pt x="116" y="334"/>
                  </a:lnTo>
                  <a:lnTo>
                    <a:pt x="113" y="324"/>
                  </a:lnTo>
                  <a:lnTo>
                    <a:pt x="116" y="322"/>
                  </a:lnTo>
                  <a:lnTo>
                    <a:pt x="116" y="322"/>
                  </a:lnTo>
                  <a:lnTo>
                    <a:pt x="120" y="301"/>
                  </a:lnTo>
                  <a:lnTo>
                    <a:pt x="125" y="282"/>
                  </a:lnTo>
                  <a:lnTo>
                    <a:pt x="130" y="260"/>
                  </a:lnTo>
                  <a:lnTo>
                    <a:pt x="132" y="242"/>
                  </a:lnTo>
                  <a:lnTo>
                    <a:pt x="137" y="220"/>
                  </a:lnTo>
                  <a:lnTo>
                    <a:pt x="142" y="201"/>
                  </a:lnTo>
                  <a:lnTo>
                    <a:pt x="146" y="180"/>
                  </a:lnTo>
                  <a:lnTo>
                    <a:pt x="151" y="161"/>
                  </a:lnTo>
                  <a:lnTo>
                    <a:pt x="156" y="140"/>
                  </a:lnTo>
                  <a:lnTo>
                    <a:pt x="158" y="121"/>
                  </a:lnTo>
                  <a:lnTo>
                    <a:pt x="163" y="102"/>
                  </a:lnTo>
                  <a:lnTo>
                    <a:pt x="168" y="81"/>
                  </a:lnTo>
                  <a:lnTo>
                    <a:pt x="172" y="62"/>
                  </a:lnTo>
                  <a:lnTo>
                    <a:pt x="177" y="40"/>
                  </a:lnTo>
                  <a:lnTo>
                    <a:pt x="182" y="21"/>
                  </a:lnTo>
                  <a:lnTo>
                    <a:pt x="187" y="0"/>
                  </a:lnTo>
                  <a:lnTo>
                    <a:pt x="213" y="7"/>
                  </a:lnTo>
                  <a:lnTo>
                    <a:pt x="246" y="14"/>
                  </a:lnTo>
                  <a:lnTo>
                    <a:pt x="267" y="19"/>
                  </a:lnTo>
                  <a:lnTo>
                    <a:pt x="260" y="50"/>
                  </a:lnTo>
                  <a:lnTo>
                    <a:pt x="253" y="81"/>
                  </a:lnTo>
                  <a:lnTo>
                    <a:pt x="246" y="111"/>
                  </a:lnTo>
                  <a:lnTo>
                    <a:pt x="241" y="142"/>
                  </a:lnTo>
                  <a:lnTo>
                    <a:pt x="246" y="156"/>
                  </a:lnTo>
                  <a:lnTo>
                    <a:pt x="251" y="166"/>
                  </a:lnTo>
                  <a:lnTo>
                    <a:pt x="253" y="175"/>
                  </a:lnTo>
                  <a:lnTo>
                    <a:pt x="258" y="185"/>
                  </a:lnTo>
                  <a:lnTo>
                    <a:pt x="260" y="187"/>
                  </a:lnTo>
                  <a:lnTo>
                    <a:pt x="260" y="197"/>
                  </a:lnTo>
                  <a:lnTo>
                    <a:pt x="258" y="204"/>
                  </a:lnTo>
                  <a:lnTo>
                    <a:pt x="258" y="211"/>
                  </a:lnTo>
                  <a:lnTo>
                    <a:pt x="258" y="215"/>
                  </a:lnTo>
                  <a:lnTo>
                    <a:pt x="255" y="215"/>
                  </a:lnTo>
                  <a:lnTo>
                    <a:pt x="253" y="215"/>
                  </a:lnTo>
                  <a:lnTo>
                    <a:pt x="253" y="218"/>
                  </a:lnTo>
                  <a:lnTo>
                    <a:pt x="255" y="218"/>
                  </a:lnTo>
                  <a:lnTo>
                    <a:pt x="262" y="227"/>
                  </a:lnTo>
                  <a:lnTo>
                    <a:pt x="269" y="237"/>
                  </a:lnTo>
                  <a:lnTo>
                    <a:pt x="279" y="246"/>
                  </a:lnTo>
                  <a:lnTo>
                    <a:pt x="284" y="251"/>
                  </a:lnTo>
                  <a:lnTo>
                    <a:pt x="293" y="272"/>
                  </a:lnTo>
                  <a:lnTo>
                    <a:pt x="300" y="287"/>
                  </a:lnTo>
                  <a:lnTo>
                    <a:pt x="307" y="296"/>
                  </a:lnTo>
                  <a:lnTo>
                    <a:pt x="310" y="305"/>
                  </a:lnTo>
                  <a:lnTo>
                    <a:pt x="317" y="317"/>
                  </a:lnTo>
                  <a:lnTo>
                    <a:pt x="317" y="322"/>
                  </a:lnTo>
                  <a:lnTo>
                    <a:pt x="317" y="3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5438775" y="2547938"/>
              <a:ext cx="650875" cy="1131887"/>
            </a:xfrm>
            <a:custGeom>
              <a:avLst/>
              <a:gdLst/>
              <a:ahLst/>
              <a:cxnLst>
                <a:cxn ang="0">
                  <a:pos x="393" y="426"/>
                </a:cxn>
                <a:cxn ang="0">
                  <a:pos x="393" y="409"/>
                </a:cxn>
                <a:cxn ang="0">
                  <a:pos x="398" y="391"/>
                </a:cxn>
                <a:cxn ang="0">
                  <a:pos x="386" y="315"/>
                </a:cxn>
                <a:cxn ang="0">
                  <a:pos x="372" y="201"/>
                </a:cxn>
                <a:cxn ang="0">
                  <a:pos x="355" y="92"/>
                </a:cxn>
                <a:cxn ang="0">
                  <a:pos x="339" y="59"/>
                </a:cxn>
                <a:cxn ang="0">
                  <a:pos x="324" y="43"/>
                </a:cxn>
                <a:cxn ang="0">
                  <a:pos x="313" y="0"/>
                </a:cxn>
                <a:cxn ang="0">
                  <a:pos x="218" y="12"/>
                </a:cxn>
                <a:cxn ang="0">
                  <a:pos x="93" y="28"/>
                </a:cxn>
                <a:cxn ang="0">
                  <a:pos x="67" y="47"/>
                </a:cxn>
                <a:cxn ang="0">
                  <a:pos x="83" y="66"/>
                </a:cxn>
                <a:cxn ang="0">
                  <a:pos x="105" y="85"/>
                </a:cxn>
                <a:cxn ang="0">
                  <a:pos x="100" y="116"/>
                </a:cxn>
                <a:cxn ang="0">
                  <a:pos x="90" y="142"/>
                </a:cxn>
                <a:cxn ang="0">
                  <a:pos x="55" y="168"/>
                </a:cxn>
                <a:cxn ang="0">
                  <a:pos x="26" y="194"/>
                </a:cxn>
                <a:cxn ang="0">
                  <a:pos x="41" y="218"/>
                </a:cxn>
                <a:cxn ang="0">
                  <a:pos x="31" y="260"/>
                </a:cxn>
                <a:cxn ang="0">
                  <a:pos x="8" y="291"/>
                </a:cxn>
                <a:cxn ang="0">
                  <a:pos x="3" y="310"/>
                </a:cxn>
                <a:cxn ang="0">
                  <a:pos x="8" y="367"/>
                </a:cxn>
                <a:cxn ang="0">
                  <a:pos x="36" y="407"/>
                </a:cxn>
                <a:cxn ang="0">
                  <a:pos x="97" y="478"/>
                </a:cxn>
                <a:cxn ang="0">
                  <a:pos x="128" y="483"/>
                </a:cxn>
                <a:cxn ang="0">
                  <a:pos x="152" y="490"/>
                </a:cxn>
                <a:cxn ang="0">
                  <a:pos x="152" y="499"/>
                </a:cxn>
                <a:cxn ang="0">
                  <a:pos x="138" y="568"/>
                </a:cxn>
                <a:cxn ang="0">
                  <a:pos x="171" y="597"/>
                </a:cxn>
                <a:cxn ang="0">
                  <a:pos x="218" y="625"/>
                </a:cxn>
                <a:cxn ang="0">
                  <a:pos x="235" y="653"/>
                </a:cxn>
                <a:cxn ang="0">
                  <a:pos x="237" y="679"/>
                </a:cxn>
                <a:cxn ang="0">
                  <a:pos x="256" y="710"/>
                </a:cxn>
                <a:cxn ang="0">
                  <a:pos x="263" y="710"/>
                </a:cxn>
                <a:cxn ang="0">
                  <a:pos x="261" y="705"/>
                </a:cxn>
                <a:cxn ang="0">
                  <a:pos x="268" y="705"/>
                </a:cxn>
                <a:cxn ang="0">
                  <a:pos x="277" y="698"/>
                </a:cxn>
                <a:cxn ang="0">
                  <a:pos x="329" y="691"/>
                </a:cxn>
                <a:cxn ang="0">
                  <a:pos x="343" y="679"/>
                </a:cxn>
                <a:cxn ang="0">
                  <a:pos x="336" y="658"/>
                </a:cxn>
                <a:cxn ang="0">
                  <a:pos x="372" y="630"/>
                </a:cxn>
                <a:cxn ang="0">
                  <a:pos x="372" y="599"/>
                </a:cxn>
                <a:cxn ang="0">
                  <a:pos x="369" y="585"/>
                </a:cxn>
                <a:cxn ang="0">
                  <a:pos x="372" y="568"/>
                </a:cxn>
                <a:cxn ang="0">
                  <a:pos x="374" y="559"/>
                </a:cxn>
                <a:cxn ang="0">
                  <a:pos x="377" y="552"/>
                </a:cxn>
                <a:cxn ang="0">
                  <a:pos x="374" y="537"/>
                </a:cxn>
                <a:cxn ang="0">
                  <a:pos x="384" y="530"/>
                </a:cxn>
                <a:cxn ang="0">
                  <a:pos x="393" y="507"/>
                </a:cxn>
                <a:cxn ang="0">
                  <a:pos x="405" y="478"/>
                </a:cxn>
                <a:cxn ang="0">
                  <a:pos x="405" y="447"/>
                </a:cxn>
              </a:cxnLst>
              <a:rect l="0" t="0" r="r" b="b"/>
              <a:pathLst>
                <a:path w="410" h="713">
                  <a:moveTo>
                    <a:pt x="405" y="447"/>
                  </a:moveTo>
                  <a:lnTo>
                    <a:pt x="400" y="436"/>
                  </a:lnTo>
                  <a:lnTo>
                    <a:pt x="393" y="426"/>
                  </a:lnTo>
                  <a:lnTo>
                    <a:pt x="391" y="417"/>
                  </a:lnTo>
                  <a:lnTo>
                    <a:pt x="393" y="414"/>
                  </a:lnTo>
                  <a:lnTo>
                    <a:pt x="393" y="409"/>
                  </a:lnTo>
                  <a:lnTo>
                    <a:pt x="391" y="402"/>
                  </a:lnTo>
                  <a:lnTo>
                    <a:pt x="393" y="395"/>
                  </a:lnTo>
                  <a:lnTo>
                    <a:pt x="398" y="391"/>
                  </a:lnTo>
                  <a:lnTo>
                    <a:pt x="398" y="388"/>
                  </a:lnTo>
                  <a:lnTo>
                    <a:pt x="393" y="353"/>
                  </a:lnTo>
                  <a:lnTo>
                    <a:pt x="386" y="315"/>
                  </a:lnTo>
                  <a:lnTo>
                    <a:pt x="381" y="277"/>
                  </a:lnTo>
                  <a:lnTo>
                    <a:pt x="377" y="239"/>
                  </a:lnTo>
                  <a:lnTo>
                    <a:pt x="372" y="201"/>
                  </a:lnTo>
                  <a:lnTo>
                    <a:pt x="365" y="163"/>
                  </a:lnTo>
                  <a:lnTo>
                    <a:pt x="360" y="125"/>
                  </a:lnTo>
                  <a:lnTo>
                    <a:pt x="355" y="92"/>
                  </a:lnTo>
                  <a:lnTo>
                    <a:pt x="350" y="88"/>
                  </a:lnTo>
                  <a:lnTo>
                    <a:pt x="346" y="78"/>
                  </a:lnTo>
                  <a:lnTo>
                    <a:pt x="339" y="59"/>
                  </a:lnTo>
                  <a:lnTo>
                    <a:pt x="332" y="50"/>
                  </a:lnTo>
                  <a:lnTo>
                    <a:pt x="329" y="47"/>
                  </a:lnTo>
                  <a:lnTo>
                    <a:pt x="324" y="43"/>
                  </a:lnTo>
                  <a:lnTo>
                    <a:pt x="320" y="35"/>
                  </a:lnTo>
                  <a:lnTo>
                    <a:pt x="317" y="19"/>
                  </a:lnTo>
                  <a:lnTo>
                    <a:pt x="313" y="0"/>
                  </a:lnTo>
                  <a:lnTo>
                    <a:pt x="301" y="2"/>
                  </a:lnTo>
                  <a:lnTo>
                    <a:pt x="261" y="7"/>
                  </a:lnTo>
                  <a:lnTo>
                    <a:pt x="218" y="12"/>
                  </a:lnTo>
                  <a:lnTo>
                    <a:pt x="175" y="19"/>
                  </a:lnTo>
                  <a:lnTo>
                    <a:pt x="135" y="24"/>
                  </a:lnTo>
                  <a:lnTo>
                    <a:pt x="93" y="28"/>
                  </a:lnTo>
                  <a:lnTo>
                    <a:pt x="50" y="33"/>
                  </a:lnTo>
                  <a:lnTo>
                    <a:pt x="57" y="40"/>
                  </a:lnTo>
                  <a:lnTo>
                    <a:pt x="67" y="47"/>
                  </a:lnTo>
                  <a:lnTo>
                    <a:pt x="74" y="54"/>
                  </a:lnTo>
                  <a:lnTo>
                    <a:pt x="76" y="61"/>
                  </a:lnTo>
                  <a:lnTo>
                    <a:pt x="83" y="66"/>
                  </a:lnTo>
                  <a:lnTo>
                    <a:pt x="95" y="73"/>
                  </a:lnTo>
                  <a:lnTo>
                    <a:pt x="102" y="80"/>
                  </a:lnTo>
                  <a:lnTo>
                    <a:pt x="105" y="85"/>
                  </a:lnTo>
                  <a:lnTo>
                    <a:pt x="105" y="95"/>
                  </a:lnTo>
                  <a:lnTo>
                    <a:pt x="105" y="106"/>
                  </a:lnTo>
                  <a:lnTo>
                    <a:pt x="100" y="116"/>
                  </a:lnTo>
                  <a:lnTo>
                    <a:pt x="95" y="123"/>
                  </a:lnTo>
                  <a:lnTo>
                    <a:pt x="93" y="130"/>
                  </a:lnTo>
                  <a:lnTo>
                    <a:pt x="90" y="142"/>
                  </a:lnTo>
                  <a:lnTo>
                    <a:pt x="83" y="151"/>
                  </a:lnTo>
                  <a:lnTo>
                    <a:pt x="71" y="161"/>
                  </a:lnTo>
                  <a:lnTo>
                    <a:pt x="55" y="168"/>
                  </a:lnTo>
                  <a:lnTo>
                    <a:pt x="38" y="173"/>
                  </a:lnTo>
                  <a:lnTo>
                    <a:pt x="29" y="182"/>
                  </a:lnTo>
                  <a:lnTo>
                    <a:pt x="26" y="194"/>
                  </a:lnTo>
                  <a:lnTo>
                    <a:pt x="29" y="204"/>
                  </a:lnTo>
                  <a:lnTo>
                    <a:pt x="36" y="208"/>
                  </a:lnTo>
                  <a:lnTo>
                    <a:pt x="41" y="218"/>
                  </a:lnTo>
                  <a:lnTo>
                    <a:pt x="43" y="225"/>
                  </a:lnTo>
                  <a:lnTo>
                    <a:pt x="38" y="239"/>
                  </a:lnTo>
                  <a:lnTo>
                    <a:pt x="31" y="260"/>
                  </a:lnTo>
                  <a:lnTo>
                    <a:pt x="22" y="275"/>
                  </a:lnTo>
                  <a:lnTo>
                    <a:pt x="10" y="282"/>
                  </a:lnTo>
                  <a:lnTo>
                    <a:pt x="8" y="291"/>
                  </a:lnTo>
                  <a:lnTo>
                    <a:pt x="10" y="303"/>
                  </a:lnTo>
                  <a:lnTo>
                    <a:pt x="8" y="308"/>
                  </a:lnTo>
                  <a:lnTo>
                    <a:pt x="3" y="310"/>
                  </a:lnTo>
                  <a:lnTo>
                    <a:pt x="0" y="331"/>
                  </a:lnTo>
                  <a:lnTo>
                    <a:pt x="0" y="348"/>
                  </a:lnTo>
                  <a:lnTo>
                    <a:pt x="8" y="367"/>
                  </a:lnTo>
                  <a:lnTo>
                    <a:pt x="12" y="381"/>
                  </a:lnTo>
                  <a:lnTo>
                    <a:pt x="17" y="391"/>
                  </a:lnTo>
                  <a:lnTo>
                    <a:pt x="36" y="407"/>
                  </a:lnTo>
                  <a:lnTo>
                    <a:pt x="67" y="431"/>
                  </a:lnTo>
                  <a:lnTo>
                    <a:pt x="88" y="454"/>
                  </a:lnTo>
                  <a:lnTo>
                    <a:pt x="97" y="478"/>
                  </a:lnTo>
                  <a:lnTo>
                    <a:pt x="107" y="488"/>
                  </a:lnTo>
                  <a:lnTo>
                    <a:pt x="116" y="483"/>
                  </a:lnTo>
                  <a:lnTo>
                    <a:pt x="128" y="483"/>
                  </a:lnTo>
                  <a:lnTo>
                    <a:pt x="142" y="485"/>
                  </a:lnTo>
                  <a:lnTo>
                    <a:pt x="149" y="490"/>
                  </a:lnTo>
                  <a:lnTo>
                    <a:pt x="152" y="490"/>
                  </a:lnTo>
                  <a:lnTo>
                    <a:pt x="152" y="492"/>
                  </a:lnTo>
                  <a:lnTo>
                    <a:pt x="152" y="495"/>
                  </a:lnTo>
                  <a:lnTo>
                    <a:pt x="152" y="499"/>
                  </a:lnTo>
                  <a:lnTo>
                    <a:pt x="140" y="542"/>
                  </a:lnTo>
                  <a:lnTo>
                    <a:pt x="135" y="561"/>
                  </a:lnTo>
                  <a:lnTo>
                    <a:pt x="138" y="568"/>
                  </a:lnTo>
                  <a:lnTo>
                    <a:pt x="145" y="578"/>
                  </a:lnTo>
                  <a:lnTo>
                    <a:pt x="159" y="589"/>
                  </a:lnTo>
                  <a:lnTo>
                    <a:pt x="171" y="597"/>
                  </a:lnTo>
                  <a:lnTo>
                    <a:pt x="180" y="601"/>
                  </a:lnTo>
                  <a:lnTo>
                    <a:pt x="197" y="608"/>
                  </a:lnTo>
                  <a:lnTo>
                    <a:pt x="218" y="625"/>
                  </a:lnTo>
                  <a:lnTo>
                    <a:pt x="230" y="634"/>
                  </a:lnTo>
                  <a:lnTo>
                    <a:pt x="230" y="644"/>
                  </a:lnTo>
                  <a:lnTo>
                    <a:pt x="235" y="653"/>
                  </a:lnTo>
                  <a:lnTo>
                    <a:pt x="239" y="660"/>
                  </a:lnTo>
                  <a:lnTo>
                    <a:pt x="239" y="670"/>
                  </a:lnTo>
                  <a:lnTo>
                    <a:pt x="237" y="679"/>
                  </a:lnTo>
                  <a:lnTo>
                    <a:pt x="239" y="689"/>
                  </a:lnTo>
                  <a:lnTo>
                    <a:pt x="249" y="703"/>
                  </a:lnTo>
                  <a:lnTo>
                    <a:pt x="256" y="710"/>
                  </a:lnTo>
                  <a:lnTo>
                    <a:pt x="261" y="713"/>
                  </a:lnTo>
                  <a:lnTo>
                    <a:pt x="263" y="713"/>
                  </a:lnTo>
                  <a:lnTo>
                    <a:pt x="263" y="710"/>
                  </a:lnTo>
                  <a:lnTo>
                    <a:pt x="261" y="710"/>
                  </a:lnTo>
                  <a:lnTo>
                    <a:pt x="261" y="708"/>
                  </a:lnTo>
                  <a:lnTo>
                    <a:pt x="261" y="705"/>
                  </a:lnTo>
                  <a:lnTo>
                    <a:pt x="263" y="703"/>
                  </a:lnTo>
                  <a:lnTo>
                    <a:pt x="263" y="703"/>
                  </a:lnTo>
                  <a:lnTo>
                    <a:pt x="268" y="705"/>
                  </a:lnTo>
                  <a:lnTo>
                    <a:pt x="277" y="713"/>
                  </a:lnTo>
                  <a:lnTo>
                    <a:pt x="275" y="708"/>
                  </a:lnTo>
                  <a:lnTo>
                    <a:pt x="277" y="698"/>
                  </a:lnTo>
                  <a:lnTo>
                    <a:pt x="284" y="689"/>
                  </a:lnTo>
                  <a:lnTo>
                    <a:pt x="301" y="684"/>
                  </a:lnTo>
                  <a:lnTo>
                    <a:pt x="329" y="691"/>
                  </a:lnTo>
                  <a:lnTo>
                    <a:pt x="343" y="691"/>
                  </a:lnTo>
                  <a:lnTo>
                    <a:pt x="346" y="686"/>
                  </a:lnTo>
                  <a:lnTo>
                    <a:pt x="343" y="679"/>
                  </a:lnTo>
                  <a:lnTo>
                    <a:pt x="339" y="670"/>
                  </a:lnTo>
                  <a:lnTo>
                    <a:pt x="336" y="663"/>
                  </a:lnTo>
                  <a:lnTo>
                    <a:pt x="336" y="658"/>
                  </a:lnTo>
                  <a:lnTo>
                    <a:pt x="346" y="651"/>
                  </a:lnTo>
                  <a:lnTo>
                    <a:pt x="365" y="642"/>
                  </a:lnTo>
                  <a:lnTo>
                    <a:pt x="372" y="630"/>
                  </a:lnTo>
                  <a:lnTo>
                    <a:pt x="367" y="620"/>
                  </a:lnTo>
                  <a:lnTo>
                    <a:pt x="367" y="611"/>
                  </a:lnTo>
                  <a:lnTo>
                    <a:pt x="372" y="599"/>
                  </a:lnTo>
                  <a:lnTo>
                    <a:pt x="374" y="597"/>
                  </a:lnTo>
                  <a:lnTo>
                    <a:pt x="369" y="587"/>
                  </a:lnTo>
                  <a:lnTo>
                    <a:pt x="369" y="585"/>
                  </a:lnTo>
                  <a:lnTo>
                    <a:pt x="372" y="585"/>
                  </a:lnTo>
                  <a:lnTo>
                    <a:pt x="372" y="578"/>
                  </a:lnTo>
                  <a:lnTo>
                    <a:pt x="372" y="568"/>
                  </a:lnTo>
                  <a:lnTo>
                    <a:pt x="372" y="563"/>
                  </a:lnTo>
                  <a:lnTo>
                    <a:pt x="374" y="561"/>
                  </a:lnTo>
                  <a:lnTo>
                    <a:pt x="374" y="559"/>
                  </a:lnTo>
                  <a:lnTo>
                    <a:pt x="374" y="559"/>
                  </a:lnTo>
                  <a:lnTo>
                    <a:pt x="374" y="556"/>
                  </a:lnTo>
                  <a:lnTo>
                    <a:pt x="377" y="552"/>
                  </a:lnTo>
                  <a:lnTo>
                    <a:pt x="377" y="547"/>
                  </a:lnTo>
                  <a:lnTo>
                    <a:pt x="374" y="542"/>
                  </a:lnTo>
                  <a:lnTo>
                    <a:pt x="374" y="537"/>
                  </a:lnTo>
                  <a:lnTo>
                    <a:pt x="374" y="535"/>
                  </a:lnTo>
                  <a:lnTo>
                    <a:pt x="379" y="530"/>
                  </a:lnTo>
                  <a:lnTo>
                    <a:pt x="384" y="530"/>
                  </a:lnTo>
                  <a:lnTo>
                    <a:pt x="386" y="525"/>
                  </a:lnTo>
                  <a:lnTo>
                    <a:pt x="391" y="514"/>
                  </a:lnTo>
                  <a:lnTo>
                    <a:pt x="393" y="507"/>
                  </a:lnTo>
                  <a:lnTo>
                    <a:pt x="398" y="504"/>
                  </a:lnTo>
                  <a:lnTo>
                    <a:pt x="403" y="497"/>
                  </a:lnTo>
                  <a:lnTo>
                    <a:pt x="405" y="478"/>
                  </a:lnTo>
                  <a:lnTo>
                    <a:pt x="410" y="469"/>
                  </a:lnTo>
                  <a:lnTo>
                    <a:pt x="410" y="462"/>
                  </a:lnTo>
                  <a:lnTo>
                    <a:pt x="405" y="44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6002338" y="2619375"/>
              <a:ext cx="508000" cy="876300"/>
            </a:xfrm>
            <a:custGeom>
              <a:avLst/>
              <a:gdLst/>
              <a:ahLst/>
              <a:cxnLst>
                <a:cxn ang="0">
                  <a:pos x="312" y="353"/>
                </a:cxn>
                <a:cxn ang="0">
                  <a:pos x="310" y="338"/>
                </a:cxn>
                <a:cxn ang="0">
                  <a:pos x="296" y="253"/>
                </a:cxn>
                <a:cxn ang="0">
                  <a:pos x="277" y="130"/>
                </a:cxn>
                <a:cxn ang="0">
                  <a:pos x="256" y="7"/>
                </a:cxn>
                <a:cxn ang="0">
                  <a:pos x="197" y="9"/>
                </a:cxn>
                <a:cxn ang="0">
                  <a:pos x="111" y="26"/>
                </a:cxn>
                <a:cxn ang="0">
                  <a:pos x="43" y="47"/>
                </a:cxn>
                <a:cxn ang="0">
                  <a:pos x="17" y="57"/>
                </a:cxn>
                <a:cxn ang="0">
                  <a:pos x="7" y="52"/>
                </a:cxn>
                <a:cxn ang="0">
                  <a:pos x="0" y="47"/>
                </a:cxn>
                <a:cxn ang="0">
                  <a:pos x="17" y="156"/>
                </a:cxn>
                <a:cxn ang="0">
                  <a:pos x="31" y="270"/>
                </a:cxn>
                <a:cxn ang="0">
                  <a:pos x="43" y="346"/>
                </a:cxn>
                <a:cxn ang="0">
                  <a:pos x="38" y="364"/>
                </a:cxn>
                <a:cxn ang="0">
                  <a:pos x="38" y="381"/>
                </a:cxn>
                <a:cxn ang="0">
                  <a:pos x="55" y="417"/>
                </a:cxn>
                <a:cxn ang="0">
                  <a:pos x="48" y="452"/>
                </a:cxn>
                <a:cxn ang="0">
                  <a:pos x="36" y="469"/>
                </a:cxn>
                <a:cxn ang="0">
                  <a:pos x="24" y="485"/>
                </a:cxn>
                <a:cxn ang="0">
                  <a:pos x="19" y="497"/>
                </a:cxn>
                <a:cxn ang="0">
                  <a:pos x="19" y="511"/>
                </a:cxn>
                <a:cxn ang="0">
                  <a:pos x="19" y="516"/>
                </a:cxn>
                <a:cxn ang="0">
                  <a:pos x="17" y="533"/>
                </a:cxn>
                <a:cxn ang="0">
                  <a:pos x="14" y="542"/>
                </a:cxn>
                <a:cxn ang="0">
                  <a:pos x="26" y="552"/>
                </a:cxn>
                <a:cxn ang="0">
                  <a:pos x="33" y="542"/>
                </a:cxn>
                <a:cxn ang="0">
                  <a:pos x="33" y="535"/>
                </a:cxn>
                <a:cxn ang="0">
                  <a:pos x="50" y="533"/>
                </a:cxn>
                <a:cxn ang="0">
                  <a:pos x="59" y="542"/>
                </a:cxn>
                <a:cxn ang="0">
                  <a:pos x="62" y="525"/>
                </a:cxn>
                <a:cxn ang="0">
                  <a:pos x="66" y="528"/>
                </a:cxn>
                <a:cxn ang="0">
                  <a:pos x="83" y="525"/>
                </a:cxn>
                <a:cxn ang="0">
                  <a:pos x="114" y="535"/>
                </a:cxn>
                <a:cxn ang="0">
                  <a:pos x="133" y="511"/>
                </a:cxn>
                <a:cxn ang="0">
                  <a:pos x="161" y="518"/>
                </a:cxn>
                <a:cxn ang="0">
                  <a:pos x="166" y="499"/>
                </a:cxn>
                <a:cxn ang="0">
                  <a:pos x="173" y="490"/>
                </a:cxn>
                <a:cxn ang="0">
                  <a:pos x="180" y="483"/>
                </a:cxn>
                <a:cxn ang="0">
                  <a:pos x="180" y="478"/>
                </a:cxn>
                <a:cxn ang="0">
                  <a:pos x="187" y="483"/>
                </a:cxn>
                <a:cxn ang="0">
                  <a:pos x="208" y="497"/>
                </a:cxn>
                <a:cxn ang="0">
                  <a:pos x="225" y="480"/>
                </a:cxn>
                <a:cxn ang="0">
                  <a:pos x="241" y="452"/>
                </a:cxn>
                <a:cxn ang="0">
                  <a:pos x="253" y="426"/>
                </a:cxn>
                <a:cxn ang="0">
                  <a:pos x="258" y="398"/>
                </a:cxn>
                <a:cxn ang="0">
                  <a:pos x="277" y="391"/>
                </a:cxn>
                <a:cxn ang="0">
                  <a:pos x="286" y="393"/>
                </a:cxn>
                <a:cxn ang="0">
                  <a:pos x="310" y="379"/>
                </a:cxn>
                <a:cxn ang="0">
                  <a:pos x="317" y="360"/>
                </a:cxn>
              </a:cxnLst>
              <a:rect l="0" t="0" r="r" b="b"/>
              <a:pathLst>
                <a:path w="320" h="552">
                  <a:moveTo>
                    <a:pt x="312" y="360"/>
                  </a:moveTo>
                  <a:lnTo>
                    <a:pt x="310" y="357"/>
                  </a:lnTo>
                  <a:lnTo>
                    <a:pt x="312" y="353"/>
                  </a:lnTo>
                  <a:lnTo>
                    <a:pt x="312" y="348"/>
                  </a:lnTo>
                  <a:lnTo>
                    <a:pt x="308" y="343"/>
                  </a:lnTo>
                  <a:lnTo>
                    <a:pt x="310" y="338"/>
                  </a:lnTo>
                  <a:lnTo>
                    <a:pt x="310" y="336"/>
                  </a:lnTo>
                  <a:lnTo>
                    <a:pt x="303" y="293"/>
                  </a:lnTo>
                  <a:lnTo>
                    <a:pt x="296" y="253"/>
                  </a:lnTo>
                  <a:lnTo>
                    <a:pt x="289" y="213"/>
                  </a:lnTo>
                  <a:lnTo>
                    <a:pt x="284" y="170"/>
                  </a:lnTo>
                  <a:lnTo>
                    <a:pt x="277" y="130"/>
                  </a:lnTo>
                  <a:lnTo>
                    <a:pt x="270" y="90"/>
                  </a:lnTo>
                  <a:lnTo>
                    <a:pt x="263" y="47"/>
                  </a:lnTo>
                  <a:lnTo>
                    <a:pt x="256" y="7"/>
                  </a:lnTo>
                  <a:lnTo>
                    <a:pt x="253" y="0"/>
                  </a:lnTo>
                  <a:lnTo>
                    <a:pt x="225" y="5"/>
                  </a:lnTo>
                  <a:lnTo>
                    <a:pt x="197" y="9"/>
                  </a:lnTo>
                  <a:lnTo>
                    <a:pt x="168" y="16"/>
                  </a:lnTo>
                  <a:lnTo>
                    <a:pt x="140" y="21"/>
                  </a:lnTo>
                  <a:lnTo>
                    <a:pt x="111" y="26"/>
                  </a:lnTo>
                  <a:lnTo>
                    <a:pt x="83" y="31"/>
                  </a:lnTo>
                  <a:lnTo>
                    <a:pt x="62" y="33"/>
                  </a:lnTo>
                  <a:lnTo>
                    <a:pt x="43" y="47"/>
                  </a:lnTo>
                  <a:lnTo>
                    <a:pt x="36" y="52"/>
                  </a:lnTo>
                  <a:lnTo>
                    <a:pt x="26" y="54"/>
                  </a:lnTo>
                  <a:lnTo>
                    <a:pt x="17" y="57"/>
                  </a:lnTo>
                  <a:lnTo>
                    <a:pt x="12" y="54"/>
                  </a:lnTo>
                  <a:lnTo>
                    <a:pt x="10" y="52"/>
                  </a:lnTo>
                  <a:lnTo>
                    <a:pt x="7" y="52"/>
                  </a:lnTo>
                  <a:lnTo>
                    <a:pt x="5" y="52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5" y="80"/>
                  </a:lnTo>
                  <a:lnTo>
                    <a:pt x="10" y="118"/>
                  </a:lnTo>
                  <a:lnTo>
                    <a:pt x="17" y="156"/>
                  </a:lnTo>
                  <a:lnTo>
                    <a:pt x="22" y="194"/>
                  </a:lnTo>
                  <a:lnTo>
                    <a:pt x="26" y="232"/>
                  </a:lnTo>
                  <a:lnTo>
                    <a:pt x="31" y="270"/>
                  </a:lnTo>
                  <a:lnTo>
                    <a:pt x="38" y="308"/>
                  </a:lnTo>
                  <a:lnTo>
                    <a:pt x="43" y="343"/>
                  </a:lnTo>
                  <a:lnTo>
                    <a:pt x="43" y="346"/>
                  </a:lnTo>
                  <a:lnTo>
                    <a:pt x="38" y="350"/>
                  </a:lnTo>
                  <a:lnTo>
                    <a:pt x="36" y="357"/>
                  </a:lnTo>
                  <a:lnTo>
                    <a:pt x="38" y="364"/>
                  </a:lnTo>
                  <a:lnTo>
                    <a:pt x="38" y="369"/>
                  </a:lnTo>
                  <a:lnTo>
                    <a:pt x="36" y="372"/>
                  </a:lnTo>
                  <a:lnTo>
                    <a:pt x="38" y="381"/>
                  </a:lnTo>
                  <a:lnTo>
                    <a:pt x="45" y="391"/>
                  </a:lnTo>
                  <a:lnTo>
                    <a:pt x="50" y="402"/>
                  </a:lnTo>
                  <a:lnTo>
                    <a:pt x="55" y="417"/>
                  </a:lnTo>
                  <a:lnTo>
                    <a:pt x="55" y="424"/>
                  </a:lnTo>
                  <a:lnTo>
                    <a:pt x="50" y="433"/>
                  </a:lnTo>
                  <a:lnTo>
                    <a:pt x="48" y="452"/>
                  </a:lnTo>
                  <a:lnTo>
                    <a:pt x="43" y="459"/>
                  </a:lnTo>
                  <a:lnTo>
                    <a:pt x="38" y="462"/>
                  </a:lnTo>
                  <a:lnTo>
                    <a:pt x="36" y="469"/>
                  </a:lnTo>
                  <a:lnTo>
                    <a:pt x="31" y="480"/>
                  </a:lnTo>
                  <a:lnTo>
                    <a:pt x="29" y="485"/>
                  </a:lnTo>
                  <a:lnTo>
                    <a:pt x="24" y="485"/>
                  </a:lnTo>
                  <a:lnTo>
                    <a:pt x="19" y="490"/>
                  </a:lnTo>
                  <a:lnTo>
                    <a:pt x="19" y="492"/>
                  </a:lnTo>
                  <a:lnTo>
                    <a:pt x="19" y="497"/>
                  </a:lnTo>
                  <a:lnTo>
                    <a:pt x="22" y="502"/>
                  </a:lnTo>
                  <a:lnTo>
                    <a:pt x="22" y="507"/>
                  </a:lnTo>
                  <a:lnTo>
                    <a:pt x="19" y="511"/>
                  </a:lnTo>
                  <a:lnTo>
                    <a:pt x="19" y="514"/>
                  </a:lnTo>
                  <a:lnTo>
                    <a:pt x="19" y="514"/>
                  </a:lnTo>
                  <a:lnTo>
                    <a:pt x="19" y="516"/>
                  </a:lnTo>
                  <a:lnTo>
                    <a:pt x="17" y="518"/>
                  </a:lnTo>
                  <a:lnTo>
                    <a:pt x="17" y="523"/>
                  </a:lnTo>
                  <a:lnTo>
                    <a:pt x="17" y="533"/>
                  </a:lnTo>
                  <a:lnTo>
                    <a:pt x="17" y="540"/>
                  </a:lnTo>
                  <a:lnTo>
                    <a:pt x="14" y="540"/>
                  </a:lnTo>
                  <a:lnTo>
                    <a:pt x="14" y="542"/>
                  </a:lnTo>
                  <a:lnTo>
                    <a:pt x="19" y="552"/>
                  </a:lnTo>
                  <a:lnTo>
                    <a:pt x="22" y="552"/>
                  </a:lnTo>
                  <a:lnTo>
                    <a:pt x="26" y="552"/>
                  </a:lnTo>
                  <a:lnTo>
                    <a:pt x="31" y="549"/>
                  </a:lnTo>
                  <a:lnTo>
                    <a:pt x="33" y="547"/>
                  </a:lnTo>
                  <a:lnTo>
                    <a:pt x="33" y="542"/>
                  </a:lnTo>
                  <a:lnTo>
                    <a:pt x="31" y="535"/>
                  </a:lnTo>
                  <a:lnTo>
                    <a:pt x="33" y="535"/>
                  </a:lnTo>
                  <a:lnTo>
                    <a:pt x="33" y="535"/>
                  </a:lnTo>
                  <a:lnTo>
                    <a:pt x="40" y="537"/>
                  </a:lnTo>
                  <a:lnTo>
                    <a:pt x="45" y="537"/>
                  </a:lnTo>
                  <a:lnTo>
                    <a:pt x="50" y="533"/>
                  </a:lnTo>
                  <a:lnTo>
                    <a:pt x="55" y="535"/>
                  </a:lnTo>
                  <a:lnTo>
                    <a:pt x="57" y="540"/>
                  </a:lnTo>
                  <a:lnTo>
                    <a:pt x="59" y="542"/>
                  </a:lnTo>
                  <a:lnTo>
                    <a:pt x="62" y="540"/>
                  </a:lnTo>
                  <a:lnTo>
                    <a:pt x="62" y="533"/>
                  </a:lnTo>
                  <a:lnTo>
                    <a:pt x="62" y="525"/>
                  </a:lnTo>
                  <a:lnTo>
                    <a:pt x="62" y="525"/>
                  </a:lnTo>
                  <a:lnTo>
                    <a:pt x="64" y="525"/>
                  </a:lnTo>
                  <a:lnTo>
                    <a:pt x="66" y="528"/>
                  </a:lnTo>
                  <a:lnTo>
                    <a:pt x="69" y="528"/>
                  </a:lnTo>
                  <a:lnTo>
                    <a:pt x="76" y="525"/>
                  </a:lnTo>
                  <a:lnTo>
                    <a:pt x="83" y="525"/>
                  </a:lnTo>
                  <a:lnTo>
                    <a:pt x="102" y="533"/>
                  </a:lnTo>
                  <a:lnTo>
                    <a:pt x="109" y="537"/>
                  </a:lnTo>
                  <a:lnTo>
                    <a:pt x="114" y="535"/>
                  </a:lnTo>
                  <a:lnTo>
                    <a:pt x="118" y="525"/>
                  </a:lnTo>
                  <a:lnTo>
                    <a:pt x="123" y="518"/>
                  </a:lnTo>
                  <a:lnTo>
                    <a:pt x="133" y="511"/>
                  </a:lnTo>
                  <a:lnTo>
                    <a:pt x="142" y="511"/>
                  </a:lnTo>
                  <a:lnTo>
                    <a:pt x="154" y="518"/>
                  </a:lnTo>
                  <a:lnTo>
                    <a:pt x="161" y="518"/>
                  </a:lnTo>
                  <a:lnTo>
                    <a:pt x="166" y="514"/>
                  </a:lnTo>
                  <a:lnTo>
                    <a:pt x="168" y="507"/>
                  </a:lnTo>
                  <a:lnTo>
                    <a:pt x="166" y="499"/>
                  </a:lnTo>
                  <a:lnTo>
                    <a:pt x="168" y="497"/>
                  </a:lnTo>
                  <a:lnTo>
                    <a:pt x="171" y="495"/>
                  </a:lnTo>
                  <a:lnTo>
                    <a:pt x="173" y="490"/>
                  </a:lnTo>
                  <a:lnTo>
                    <a:pt x="171" y="485"/>
                  </a:lnTo>
                  <a:lnTo>
                    <a:pt x="173" y="483"/>
                  </a:lnTo>
                  <a:lnTo>
                    <a:pt x="180" y="483"/>
                  </a:lnTo>
                  <a:lnTo>
                    <a:pt x="180" y="480"/>
                  </a:lnTo>
                  <a:lnTo>
                    <a:pt x="180" y="478"/>
                  </a:lnTo>
                  <a:lnTo>
                    <a:pt x="180" y="478"/>
                  </a:lnTo>
                  <a:lnTo>
                    <a:pt x="180" y="478"/>
                  </a:lnTo>
                  <a:lnTo>
                    <a:pt x="185" y="478"/>
                  </a:lnTo>
                  <a:lnTo>
                    <a:pt x="187" y="483"/>
                  </a:lnTo>
                  <a:lnTo>
                    <a:pt x="189" y="488"/>
                  </a:lnTo>
                  <a:lnTo>
                    <a:pt x="197" y="492"/>
                  </a:lnTo>
                  <a:lnTo>
                    <a:pt x="208" y="497"/>
                  </a:lnTo>
                  <a:lnTo>
                    <a:pt x="215" y="497"/>
                  </a:lnTo>
                  <a:lnTo>
                    <a:pt x="223" y="492"/>
                  </a:lnTo>
                  <a:lnTo>
                    <a:pt x="225" y="480"/>
                  </a:lnTo>
                  <a:lnTo>
                    <a:pt x="227" y="464"/>
                  </a:lnTo>
                  <a:lnTo>
                    <a:pt x="234" y="454"/>
                  </a:lnTo>
                  <a:lnTo>
                    <a:pt x="241" y="452"/>
                  </a:lnTo>
                  <a:lnTo>
                    <a:pt x="246" y="445"/>
                  </a:lnTo>
                  <a:lnTo>
                    <a:pt x="249" y="433"/>
                  </a:lnTo>
                  <a:lnTo>
                    <a:pt x="253" y="426"/>
                  </a:lnTo>
                  <a:lnTo>
                    <a:pt x="260" y="419"/>
                  </a:lnTo>
                  <a:lnTo>
                    <a:pt x="263" y="409"/>
                  </a:lnTo>
                  <a:lnTo>
                    <a:pt x="258" y="398"/>
                  </a:lnTo>
                  <a:lnTo>
                    <a:pt x="263" y="393"/>
                  </a:lnTo>
                  <a:lnTo>
                    <a:pt x="272" y="388"/>
                  </a:lnTo>
                  <a:lnTo>
                    <a:pt x="277" y="391"/>
                  </a:lnTo>
                  <a:lnTo>
                    <a:pt x="282" y="391"/>
                  </a:lnTo>
                  <a:lnTo>
                    <a:pt x="284" y="393"/>
                  </a:lnTo>
                  <a:lnTo>
                    <a:pt x="286" y="393"/>
                  </a:lnTo>
                  <a:lnTo>
                    <a:pt x="289" y="391"/>
                  </a:lnTo>
                  <a:lnTo>
                    <a:pt x="294" y="388"/>
                  </a:lnTo>
                  <a:lnTo>
                    <a:pt x="310" y="379"/>
                  </a:lnTo>
                  <a:lnTo>
                    <a:pt x="320" y="369"/>
                  </a:lnTo>
                  <a:lnTo>
                    <a:pt x="320" y="364"/>
                  </a:lnTo>
                  <a:lnTo>
                    <a:pt x="317" y="360"/>
                  </a:lnTo>
                  <a:lnTo>
                    <a:pt x="312" y="36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3806825" y="3168650"/>
              <a:ext cx="1193800" cy="623888"/>
            </a:xfrm>
            <a:custGeom>
              <a:avLst/>
              <a:gdLst/>
              <a:ahLst/>
              <a:cxnLst>
                <a:cxn ang="0">
                  <a:pos x="685" y="14"/>
                </a:cxn>
                <a:cxn ang="0">
                  <a:pos x="700" y="14"/>
                </a:cxn>
                <a:cxn ang="0">
                  <a:pos x="702" y="28"/>
                </a:cxn>
                <a:cxn ang="0">
                  <a:pos x="693" y="35"/>
                </a:cxn>
                <a:cxn ang="0">
                  <a:pos x="688" y="59"/>
                </a:cxn>
                <a:cxn ang="0">
                  <a:pos x="707" y="80"/>
                </a:cxn>
                <a:cxn ang="0">
                  <a:pos x="719" y="97"/>
                </a:cxn>
                <a:cxn ang="0">
                  <a:pos x="735" y="111"/>
                </a:cxn>
                <a:cxn ang="0">
                  <a:pos x="738" y="144"/>
                </a:cxn>
                <a:cxn ang="0">
                  <a:pos x="740" y="177"/>
                </a:cxn>
                <a:cxn ang="0">
                  <a:pos x="740" y="210"/>
                </a:cxn>
                <a:cxn ang="0">
                  <a:pos x="742" y="243"/>
                </a:cxn>
                <a:cxn ang="0">
                  <a:pos x="745" y="277"/>
                </a:cxn>
                <a:cxn ang="0">
                  <a:pos x="747" y="310"/>
                </a:cxn>
                <a:cxn ang="0">
                  <a:pos x="749" y="343"/>
                </a:cxn>
                <a:cxn ang="0">
                  <a:pos x="752" y="376"/>
                </a:cxn>
                <a:cxn ang="0">
                  <a:pos x="704" y="378"/>
                </a:cxn>
                <a:cxn ang="0">
                  <a:pos x="657" y="381"/>
                </a:cxn>
                <a:cxn ang="0">
                  <a:pos x="610" y="383"/>
                </a:cxn>
                <a:cxn ang="0">
                  <a:pos x="562" y="385"/>
                </a:cxn>
                <a:cxn ang="0">
                  <a:pos x="518" y="388"/>
                </a:cxn>
                <a:cxn ang="0">
                  <a:pos x="470" y="388"/>
                </a:cxn>
                <a:cxn ang="0">
                  <a:pos x="423" y="390"/>
                </a:cxn>
                <a:cxn ang="0">
                  <a:pos x="376" y="390"/>
                </a:cxn>
                <a:cxn ang="0">
                  <a:pos x="328" y="393"/>
                </a:cxn>
                <a:cxn ang="0">
                  <a:pos x="281" y="393"/>
                </a:cxn>
                <a:cxn ang="0">
                  <a:pos x="234" y="393"/>
                </a:cxn>
                <a:cxn ang="0">
                  <a:pos x="186" y="393"/>
                </a:cxn>
                <a:cxn ang="0">
                  <a:pos x="139" y="393"/>
                </a:cxn>
                <a:cxn ang="0">
                  <a:pos x="92" y="393"/>
                </a:cxn>
                <a:cxn ang="0">
                  <a:pos x="47" y="390"/>
                </a:cxn>
                <a:cxn ang="0">
                  <a:pos x="0" y="390"/>
                </a:cxn>
                <a:cxn ang="0">
                  <a:pos x="0" y="343"/>
                </a:cxn>
                <a:cxn ang="0">
                  <a:pos x="0" y="295"/>
                </a:cxn>
                <a:cxn ang="0">
                  <a:pos x="2" y="248"/>
                </a:cxn>
                <a:cxn ang="0">
                  <a:pos x="2" y="198"/>
                </a:cxn>
                <a:cxn ang="0">
                  <a:pos x="4" y="151"/>
                </a:cxn>
                <a:cxn ang="0">
                  <a:pos x="4" y="104"/>
                </a:cxn>
                <a:cxn ang="0">
                  <a:pos x="4" y="56"/>
                </a:cxn>
                <a:cxn ang="0">
                  <a:pos x="7" y="9"/>
                </a:cxn>
                <a:cxn ang="0">
                  <a:pos x="47" y="9"/>
                </a:cxn>
                <a:cxn ang="0">
                  <a:pos x="87" y="11"/>
                </a:cxn>
                <a:cxn ang="0">
                  <a:pos x="130" y="11"/>
                </a:cxn>
                <a:cxn ang="0">
                  <a:pos x="170" y="11"/>
                </a:cxn>
                <a:cxn ang="0">
                  <a:pos x="210" y="11"/>
                </a:cxn>
                <a:cxn ang="0">
                  <a:pos x="253" y="11"/>
                </a:cxn>
                <a:cxn ang="0">
                  <a:pos x="293" y="11"/>
                </a:cxn>
                <a:cxn ang="0">
                  <a:pos x="333" y="9"/>
                </a:cxn>
                <a:cxn ang="0">
                  <a:pos x="373" y="9"/>
                </a:cxn>
                <a:cxn ang="0">
                  <a:pos x="416" y="9"/>
                </a:cxn>
                <a:cxn ang="0">
                  <a:pos x="456" y="7"/>
                </a:cxn>
                <a:cxn ang="0">
                  <a:pos x="496" y="7"/>
                </a:cxn>
                <a:cxn ang="0">
                  <a:pos x="539" y="4"/>
                </a:cxn>
                <a:cxn ang="0">
                  <a:pos x="579" y="2"/>
                </a:cxn>
                <a:cxn ang="0">
                  <a:pos x="619" y="0"/>
                </a:cxn>
                <a:cxn ang="0">
                  <a:pos x="657" y="0"/>
                </a:cxn>
              </a:cxnLst>
              <a:rect l="0" t="0" r="r" b="b"/>
              <a:pathLst>
                <a:path w="752" h="393">
                  <a:moveTo>
                    <a:pt x="681" y="14"/>
                  </a:moveTo>
                  <a:lnTo>
                    <a:pt x="685" y="14"/>
                  </a:lnTo>
                  <a:lnTo>
                    <a:pt x="693" y="11"/>
                  </a:lnTo>
                  <a:lnTo>
                    <a:pt x="700" y="14"/>
                  </a:lnTo>
                  <a:lnTo>
                    <a:pt x="702" y="23"/>
                  </a:lnTo>
                  <a:lnTo>
                    <a:pt x="702" y="28"/>
                  </a:lnTo>
                  <a:lnTo>
                    <a:pt x="697" y="30"/>
                  </a:lnTo>
                  <a:lnTo>
                    <a:pt x="693" y="35"/>
                  </a:lnTo>
                  <a:lnTo>
                    <a:pt x="685" y="49"/>
                  </a:lnTo>
                  <a:lnTo>
                    <a:pt x="688" y="59"/>
                  </a:lnTo>
                  <a:lnTo>
                    <a:pt x="700" y="68"/>
                  </a:lnTo>
                  <a:lnTo>
                    <a:pt x="707" y="80"/>
                  </a:lnTo>
                  <a:lnTo>
                    <a:pt x="712" y="90"/>
                  </a:lnTo>
                  <a:lnTo>
                    <a:pt x="719" y="97"/>
                  </a:lnTo>
                  <a:lnTo>
                    <a:pt x="735" y="106"/>
                  </a:lnTo>
                  <a:lnTo>
                    <a:pt x="735" y="111"/>
                  </a:lnTo>
                  <a:lnTo>
                    <a:pt x="735" y="127"/>
                  </a:lnTo>
                  <a:lnTo>
                    <a:pt x="738" y="144"/>
                  </a:lnTo>
                  <a:lnTo>
                    <a:pt x="738" y="161"/>
                  </a:lnTo>
                  <a:lnTo>
                    <a:pt x="740" y="177"/>
                  </a:lnTo>
                  <a:lnTo>
                    <a:pt x="740" y="194"/>
                  </a:lnTo>
                  <a:lnTo>
                    <a:pt x="740" y="210"/>
                  </a:lnTo>
                  <a:lnTo>
                    <a:pt x="742" y="227"/>
                  </a:lnTo>
                  <a:lnTo>
                    <a:pt x="742" y="243"/>
                  </a:lnTo>
                  <a:lnTo>
                    <a:pt x="745" y="260"/>
                  </a:lnTo>
                  <a:lnTo>
                    <a:pt x="745" y="277"/>
                  </a:lnTo>
                  <a:lnTo>
                    <a:pt x="747" y="293"/>
                  </a:lnTo>
                  <a:lnTo>
                    <a:pt x="747" y="310"/>
                  </a:lnTo>
                  <a:lnTo>
                    <a:pt x="749" y="326"/>
                  </a:lnTo>
                  <a:lnTo>
                    <a:pt x="749" y="343"/>
                  </a:lnTo>
                  <a:lnTo>
                    <a:pt x="749" y="359"/>
                  </a:lnTo>
                  <a:lnTo>
                    <a:pt x="752" y="376"/>
                  </a:lnTo>
                  <a:lnTo>
                    <a:pt x="728" y="376"/>
                  </a:lnTo>
                  <a:lnTo>
                    <a:pt x="704" y="378"/>
                  </a:lnTo>
                  <a:lnTo>
                    <a:pt x="681" y="378"/>
                  </a:lnTo>
                  <a:lnTo>
                    <a:pt x="657" y="381"/>
                  </a:lnTo>
                  <a:lnTo>
                    <a:pt x="633" y="381"/>
                  </a:lnTo>
                  <a:lnTo>
                    <a:pt x="610" y="383"/>
                  </a:lnTo>
                  <a:lnTo>
                    <a:pt x="586" y="383"/>
                  </a:lnTo>
                  <a:lnTo>
                    <a:pt x="562" y="385"/>
                  </a:lnTo>
                  <a:lnTo>
                    <a:pt x="539" y="385"/>
                  </a:lnTo>
                  <a:lnTo>
                    <a:pt x="518" y="388"/>
                  </a:lnTo>
                  <a:lnTo>
                    <a:pt x="494" y="388"/>
                  </a:lnTo>
                  <a:lnTo>
                    <a:pt x="470" y="388"/>
                  </a:lnTo>
                  <a:lnTo>
                    <a:pt x="447" y="390"/>
                  </a:lnTo>
                  <a:lnTo>
                    <a:pt x="423" y="390"/>
                  </a:lnTo>
                  <a:lnTo>
                    <a:pt x="399" y="390"/>
                  </a:lnTo>
                  <a:lnTo>
                    <a:pt x="376" y="390"/>
                  </a:lnTo>
                  <a:lnTo>
                    <a:pt x="352" y="390"/>
                  </a:lnTo>
                  <a:lnTo>
                    <a:pt x="328" y="393"/>
                  </a:lnTo>
                  <a:lnTo>
                    <a:pt x="305" y="393"/>
                  </a:lnTo>
                  <a:lnTo>
                    <a:pt x="281" y="393"/>
                  </a:lnTo>
                  <a:lnTo>
                    <a:pt x="257" y="393"/>
                  </a:lnTo>
                  <a:lnTo>
                    <a:pt x="234" y="393"/>
                  </a:lnTo>
                  <a:lnTo>
                    <a:pt x="210" y="393"/>
                  </a:lnTo>
                  <a:lnTo>
                    <a:pt x="186" y="393"/>
                  </a:lnTo>
                  <a:lnTo>
                    <a:pt x="163" y="393"/>
                  </a:lnTo>
                  <a:lnTo>
                    <a:pt x="139" y="393"/>
                  </a:lnTo>
                  <a:lnTo>
                    <a:pt x="115" y="393"/>
                  </a:lnTo>
                  <a:lnTo>
                    <a:pt x="92" y="393"/>
                  </a:lnTo>
                  <a:lnTo>
                    <a:pt x="71" y="393"/>
                  </a:lnTo>
                  <a:lnTo>
                    <a:pt x="47" y="390"/>
                  </a:lnTo>
                  <a:lnTo>
                    <a:pt x="23" y="390"/>
                  </a:lnTo>
                  <a:lnTo>
                    <a:pt x="0" y="390"/>
                  </a:lnTo>
                  <a:lnTo>
                    <a:pt x="0" y="367"/>
                  </a:lnTo>
                  <a:lnTo>
                    <a:pt x="0" y="343"/>
                  </a:lnTo>
                  <a:lnTo>
                    <a:pt x="0" y="319"/>
                  </a:lnTo>
                  <a:lnTo>
                    <a:pt x="0" y="295"/>
                  </a:lnTo>
                  <a:lnTo>
                    <a:pt x="2" y="272"/>
                  </a:lnTo>
                  <a:lnTo>
                    <a:pt x="2" y="248"/>
                  </a:lnTo>
                  <a:lnTo>
                    <a:pt x="2" y="224"/>
                  </a:lnTo>
                  <a:lnTo>
                    <a:pt x="2" y="198"/>
                  </a:lnTo>
                  <a:lnTo>
                    <a:pt x="2" y="175"/>
                  </a:lnTo>
                  <a:lnTo>
                    <a:pt x="4" y="151"/>
                  </a:lnTo>
                  <a:lnTo>
                    <a:pt x="4" y="127"/>
                  </a:lnTo>
                  <a:lnTo>
                    <a:pt x="4" y="104"/>
                  </a:lnTo>
                  <a:lnTo>
                    <a:pt x="4" y="80"/>
                  </a:lnTo>
                  <a:lnTo>
                    <a:pt x="4" y="56"/>
                  </a:lnTo>
                  <a:lnTo>
                    <a:pt x="7" y="33"/>
                  </a:lnTo>
                  <a:lnTo>
                    <a:pt x="7" y="9"/>
                  </a:lnTo>
                  <a:lnTo>
                    <a:pt x="26" y="9"/>
                  </a:lnTo>
                  <a:lnTo>
                    <a:pt x="47" y="9"/>
                  </a:lnTo>
                  <a:lnTo>
                    <a:pt x="68" y="9"/>
                  </a:lnTo>
                  <a:lnTo>
                    <a:pt x="87" y="11"/>
                  </a:lnTo>
                  <a:lnTo>
                    <a:pt x="108" y="11"/>
                  </a:lnTo>
                  <a:lnTo>
                    <a:pt x="130" y="11"/>
                  </a:lnTo>
                  <a:lnTo>
                    <a:pt x="149" y="11"/>
                  </a:lnTo>
                  <a:lnTo>
                    <a:pt x="170" y="11"/>
                  </a:lnTo>
                  <a:lnTo>
                    <a:pt x="191" y="11"/>
                  </a:lnTo>
                  <a:lnTo>
                    <a:pt x="210" y="11"/>
                  </a:lnTo>
                  <a:lnTo>
                    <a:pt x="231" y="11"/>
                  </a:lnTo>
                  <a:lnTo>
                    <a:pt x="253" y="11"/>
                  </a:lnTo>
                  <a:lnTo>
                    <a:pt x="272" y="11"/>
                  </a:lnTo>
                  <a:lnTo>
                    <a:pt x="293" y="11"/>
                  </a:lnTo>
                  <a:lnTo>
                    <a:pt x="312" y="11"/>
                  </a:lnTo>
                  <a:lnTo>
                    <a:pt x="333" y="9"/>
                  </a:lnTo>
                  <a:lnTo>
                    <a:pt x="354" y="9"/>
                  </a:lnTo>
                  <a:lnTo>
                    <a:pt x="373" y="9"/>
                  </a:lnTo>
                  <a:lnTo>
                    <a:pt x="395" y="9"/>
                  </a:lnTo>
                  <a:lnTo>
                    <a:pt x="416" y="9"/>
                  </a:lnTo>
                  <a:lnTo>
                    <a:pt x="435" y="9"/>
                  </a:lnTo>
                  <a:lnTo>
                    <a:pt x="456" y="7"/>
                  </a:lnTo>
                  <a:lnTo>
                    <a:pt x="477" y="7"/>
                  </a:lnTo>
                  <a:lnTo>
                    <a:pt x="496" y="7"/>
                  </a:lnTo>
                  <a:lnTo>
                    <a:pt x="518" y="4"/>
                  </a:lnTo>
                  <a:lnTo>
                    <a:pt x="539" y="4"/>
                  </a:lnTo>
                  <a:lnTo>
                    <a:pt x="558" y="4"/>
                  </a:lnTo>
                  <a:lnTo>
                    <a:pt x="579" y="2"/>
                  </a:lnTo>
                  <a:lnTo>
                    <a:pt x="598" y="2"/>
                  </a:lnTo>
                  <a:lnTo>
                    <a:pt x="619" y="0"/>
                  </a:lnTo>
                  <a:lnTo>
                    <a:pt x="641" y="0"/>
                  </a:lnTo>
                  <a:lnTo>
                    <a:pt x="657" y="0"/>
                  </a:lnTo>
                  <a:lnTo>
                    <a:pt x="681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842000" y="3141663"/>
              <a:ext cx="1155700" cy="642937"/>
            </a:xfrm>
            <a:custGeom>
              <a:avLst/>
              <a:gdLst/>
              <a:ahLst/>
              <a:cxnLst>
                <a:cxn ang="0">
                  <a:pos x="449" y="0"/>
                </a:cxn>
                <a:cxn ang="0">
                  <a:pos x="487" y="31"/>
                </a:cxn>
                <a:cxn ang="0">
                  <a:pos x="532" y="40"/>
                </a:cxn>
                <a:cxn ang="0">
                  <a:pos x="565" y="38"/>
                </a:cxn>
                <a:cxn ang="0">
                  <a:pos x="614" y="26"/>
                </a:cxn>
                <a:cxn ang="0">
                  <a:pos x="643" y="47"/>
                </a:cxn>
                <a:cxn ang="0">
                  <a:pos x="648" y="83"/>
                </a:cxn>
                <a:cxn ang="0">
                  <a:pos x="674" y="111"/>
                </a:cxn>
                <a:cxn ang="0">
                  <a:pos x="728" y="144"/>
                </a:cxn>
                <a:cxn ang="0">
                  <a:pos x="667" y="213"/>
                </a:cxn>
                <a:cxn ang="0">
                  <a:pos x="638" y="256"/>
                </a:cxn>
                <a:cxn ang="0">
                  <a:pos x="581" y="298"/>
                </a:cxn>
                <a:cxn ang="0">
                  <a:pos x="579" y="298"/>
                </a:cxn>
                <a:cxn ang="0">
                  <a:pos x="574" y="301"/>
                </a:cxn>
                <a:cxn ang="0">
                  <a:pos x="435" y="322"/>
                </a:cxn>
                <a:cxn ang="0">
                  <a:pos x="295" y="341"/>
                </a:cxn>
                <a:cxn ang="0">
                  <a:pos x="160" y="365"/>
                </a:cxn>
                <a:cxn ang="0">
                  <a:pos x="134" y="362"/>
                </a:cxn>
                <a:cxn ang="0">
                  <a:pos x="125" y="388"/>
                </a:cxn>
                <a:cxn ang="0">
                  <a:pos x="54" y="398"/>
                </a:cxn>
                <a:cxn ang="0">
                  <a:pos x="4" y="393"/>
                </a:cxn>
                <a:cxn ang="0">
                  <a:pos x="18" y="391"/>
                </a:cxn>
                <a:cxn ang="0">
                  <a:pos x="28" y="348"/>
                </a:cxn>
                <a:cxn ang="0">
                  <a:pos x="30" y="315"/>
                </a:cxn>
                <a:cxn ang="0">
                  <a:pos x="92" y="312"/>
                </a:cxn>
                <a:cxn ang="0">
                  <a:pos x="82" y="284"/>
                </a:cxn>
                <a:cxn ang="0">
                  <a:pos x="113" y="246"/>
                </a:cxn>
                <a:cxn ang="0">
                  <a:pos x="123" y="223"/>
                </a:cxn>
                <a:cxn ang="0">
                  <a:pos x="134" y="213"/>
                </a:cxn>
                <a:cxn ang="0">
                  <a:pos x="141" y="208"/>
                </a:cxn>
                <a:cxn ang="0">
                  <a:pos x="158" y="211"/>
                </a:cxn>
                <a:cxn ang="0">
                  <a:pos x="163" y="196"/>
                </a:cxn>
                <a:cxn ang="0">
                  <a:pos x="170" y="199"/>
                </a:cxn>
                <a:cxn ang="0">
                  <a:pos x="210" y="208"/>
                </a:cxn>
                <a:cxn ang="0">
                  <a:pos x="234" y="182"/>
                </a:cxn>
                <a:cxn ang="0">
                  <a:pos x="267" y="185"/>
                </a:cxn>
                <a:cxn ang="0">
                  <a:pos x="272" y="166"/>
                </a:cxn>
                <a:cxn ang="0">
                  <a:pos x="281" y="154"/>
                </a:cxn>
                <a:cxn ang="0">
                  <a:pos x="281" y="149"/>
                </a:cxn>
                <a:cxn ang="0">
                  <a:pos x="298" y="163"/>
                </a:cxn>
                <a:cxn ang="0">
                  <a:pos x="326" y="151"/>
                </a:cxn>
                <a:cxn ang="0">
                  <a:pos x="347" y="116"/>
                </a:cxn>
                <a:cxn ang="0">
                  <a:pos x="364" y="80"/>
                </a:cxn>
                <a:cxn ang="0">
                  <a:pos x="378" y="62"/>
                </a:cxn>
                <a:cxn ang="0">
                  <a:pos x="387" y="64"/>
                </a:cxn>
                <a:cxn ang="0">
                  <a:pos x="421" y="40"/>
                </a:cxn>
                <a:cxn ang="0">
                  <a:pos x="411" y="28"/>
                </a:cxn>
                <a:cxn ang="0">
                  <a:pos x="411" y="9"/>
                </a:cxn>
                <a:cxn ang="0">
                  <a:pos x="428" y="5"/>
                </a:cxn>
              </a:cxnLst>
              <a:rect l="0" t="0" r="r" b="b"/>
              <a:pathLst>
                <a:path w="728" h="405">
                  <a:moveTo>
                    <a:pt x="428" y="5"/>
                  </a:moveTo>
                  <a:lnTo>
                    <a:pt x="435" y="5"/>
                  </a:lnTo>
                  <a:lnTo>
                    <a:pt x="442" y="0"/>
                  </a:lnTo>
                  <a:lnTo>
                    <a:pt x="449" y="0"/>
                  </a:lnTo>
                  <a:lnTo>
                    <a:pt x="458" y="5"/>
                  </a:lnTo>
                  <a:lnTo>
                    <a:pt x="465" y="12"/>
                  </a:lnTo>
                  <a:lnTo>
                    <a:pt x="475" y="24"/>
                  </a:lnTo>
                  <a:lnTo>
                    <a:pt x="487" y="31"/>
                  </a:lnTo>
                  <a:lnTo>
                    <a:pt x="503" y="31"/>
                  </a:lnTo>
                  <a:lnTo>
                    <a:pt x="515" y="33"/>
                  </a:lnTo>
                  <a:lnTo>
                    <a:pt x="525" y="40"/>
                  </a:lnTo>
                  <a:lnTo>
                    <a:pt x="532" y="40"/>
                  </a:lnTo>
                  <a:lnTo>
                    <a:pt x="539" y="35"/>
                  </a:lnTo>
                  <a:lnTo>
                    <a:pt x="546" y="33"/>
                  </a:lnTo>
                  <a:lnTo>
                    <a:pt x="553" y="33"/>
                  </a:lnTo>
                  <a:lnTo>
                    <a:pt x="565" y="38"/>
                  </a:lnTo>
                  <a:lnTo>
                    <a:pt x="579" y="33"/>
                  </a:lnTo>
                  <a:lnTo>
                    <a:pt x="598" y="19"/>
                  </a:lnTo>
                  <a:lnTo>
                    <a:pt x="610" y="17"/>
                  </a:lnTo>
                  <a:lnTo>
                    <a:pt x="614" y="26"/>
                  </a:lnTo>
                  <a:lnTo>
                    <a:pt x="624" y="35"/>
                  </a:lnTo>
                  <a:lnTo>
                    <a:pt x="640" y="45"/>
                  </a:lnTo>
                  <a:lnTo>
                    <a:pt x="640" y="45"/>
                  </a:lnTo>
                  <a:lnTo>
                    <a:pt x="643" y="47"/>
                  </a:lnTo>
                  <a:lnTo>
                    <a:pt x="648" y="66"/>
                  </a:lnTo>
                  <a:lnTo>
                    <a:pt x="648" y="71"/>
                  </a:lnTo>
                  <a:lnTo>
                    <a:pt x="648" y="78"/>
                  </a:lnTo>
                  <a:lnTo>
                    <a:pt x="648" y="83"/>
                  </a:lnTo>
                  <a:lnTo>
                    <a:pt x="652" y="88"/>
                  </a:lnTo>
                  <a:lnTo>
                    <a:pt x="664" y="99"/>
                  </a:lnTo>
                  <a:lnTo>
                    <a:pt x="667" y="107"/>
                  </a:lnTo>
                  <a:lnTo>
                    <a:pt x="674" y="111"/>
                  </a:lnTo>
                  <a:lnTo>
                    <a:pt x="678" y="118"/>
                  </a:lnTo>
                  <a:lnTo>
                    <a:pt x="693" y="133"/>
                  </a:lnTo>
                  <a:lnTo>
                    <a:pt x="714" y="144"/>
                  </a:lnTo>
                  <a:lnTo>
                    <a:pt x="728" y="144"/>
                  </a:lnTo>
                  <a:lnTo>
                    <a:pt x="695" y="185"/>
                  </a:lnTo>
                  <a:lnTo>
                    <a:pt x="681" y="199"/>
                  </a:lnTo>
                  <a:lnTo>
                    <a:pt x="667" y="211"/>
                  </a:lnTo>
                  <a:lnTo>
                    <a:pt x="667" y="213"/>
                  </a:lnTo>
                  <a:lnTo>
                    <a:pt x="664" y="223"/>
                  </a:lnTo>
                  <a:lnTo>
                    <a:pt x="655" y="234"/>
                  </a:lnTo>
                  <a:lnTo>
                    <a:pt x="650" y="244"/>
                  </a:lnTo>
                  <a:lnTo>
                    <a:pt x="638" y="256"/>
                  </a:lnTo>
                  <a:lnTo>
                    <a:pt x="629" y="268"/>
                  </a:lnTo>
                  <a:lnTo>
                    <a:pt x="605" y="284"/>
                  </a:lnTo>
                  <a:lnTo>
                    <a:pt x="591" y="289"/>
                  </a:lnTo>
                  <a:lnTo>
                    <a:pt x="581" y="298"/>
                  </a:lnTo>
                  <a:lnTo>
                    <a:pt x="579" y="298"/>
                  </a:lnTo>
                  <a:lnTo>
                    <a:pt x="579" y="298"/>
                  </a:lnTo>
                  <a:lnTo>
                    <a:pt x="579" y="298"/>
                  </a:lnTo>
                  <a:lnTo>
                    <a:pt x="579" y="298"/>
                  </a:lnTo>
                  <a:lnTo>
                    <a:pt x="577" y="301"/>
                  </a:lnTo>
                  <a:lnTo>
                    <a:pt x="577" y="301"/>
                  </a:lnTo>
                  <a:lnTo>
                    <a:pt x="577" y="301"/>
                  </a:lnTo>
                  <a:lnTo>
                    <a:pt x="574" y="301"/>
                  </a:lnTo>
                  <a:lnTo>
                    <a:pt x="541" y="308"/>
                  </a:lnTo>
                  <a:lnTo>
                    <a:pt x="506" y="312"/>
                  </a:lnTo>
                  <a:lnTo>
                    <a:pt x="470" y="317"/>
                  </a:lnTo>
                  <a:lnTo>
                    <a:pt x="435" y="322"/>
                  </a:lnTo>
                  <a:lnTo>
                    <a:pt x="399" y="327"/>
                  </a:lnTo>
                  <a:lnTo>
                    <a:pt x="364" y="331"/>
                  </a:lnTo>
                  <a:lnTo>
                    <a:pt x="331" y="336"/>
                  </a:lnTo>
                  <a:lnTo>
                    <a:pt x="295" y="341"/>
                  </a:lnTo>
                  <a:lnTo>
                    <a:pt x="262" y="348"/>
                  </a:lnTo>
                  <a:lnTo>
                    <a:pt x="227" y="353"/>
                  </a:lnTo>
                  <a:lnTo>
                    <a:pt x="193" y="360"/>
                  </a:lnTo>
                  <a:lnTo>
                    <a:pt x="160" y="365"/>
                  </a:lnTo>
                  <a:lnTo>
                    <a:pt x="158" y="362"/>
                  </a:lnTo>
                  <a:lnTo>
                    <a:pt x="149" y="362"/>
                  </a:lnTo>
                  <a:lnTo>
                    <a:pt x="134" y="362"/>
                  </a:lnTo>
                  <a:lnTo>
                    <a:pt x="134" y="362"/>
                  </a:lnTo>
                  <a:lnTo>
                    <a:pt x="139" y="374"/>
                  </a:lnTo>
                  <a:lnTo>
                    <a:pt x="141" y="386"/>
                  </a:lnTo>
                  <a:lnTo>
                    <a:pt x="141" y="386"/>
                  </a:lnTo>
                  <a:lnTo>
                    <a:pt x="125" y="388"/>
                  </a:lnTo>
                  <a:lnTo>
                    <a:pt x="108" y="391"/>
                  </a:lnTo>
                  <a:lnTo>
                    <a:pt x="89" y="393"/>
                  </a:lnTo>
                  <a:lnTo>
                    <a:pt x="73" y="395"/>
                  </a:lnTo>
                  <a:lnTo>
                    <a:pt x="54" y="398"/>
                  </a:lnTo>
                  <a:lnTo>
                    <a:pt x="37" y="400"/>
                  </a:lnTo>
                  <a:lnTo>
                    <a:pt x="21" y="402"/>
                  </a:lnTo>
                  <a:lnTo>
                    <a:pt x="0" y="405"/>
                  </a:lnTo>
                  <a:lnTo>
                    <a:pt x="4" y="393"/>
                  </a:lnTo>
                  <a:lnTo>
                    <a:pt x="9" y="391"/>
                  </a:lnTo>
                  <a:lnTo>
                    <a:pt x="11" y="388"/>
                  </a:lnTo>
                  <a:lnTo>
                    <a:pt x="16" y="391"/>
                  </a:lnTo>
                  <a:lnTo>
                    <a:pt x="18" y="391"/>
                  </a:lnTo>
                  <a:lnTo>
                    <a:pt x="23" y="386"/>
                  </a:lnTo>
                  <a:lnTo>
                    <a:pt x="26" y="374"/>
                  </a:lnTo>
                  <a:lnTo>
                    <a:pt x="28" y="362"/>
                  </a:lnTo>
                  <a:lnTo>
                    <a:pt x="28" y="348"/>
                  </a:lnTo>
                  <a:lnTo>
                    <a:pt x="23" y="339"/>
                  </a:lnTo>
                  <a:lnTo>
                    <a:pt x="21" y="334"/>
                  </a:lnTo>
                  <a:lnTo>
                    <a:pt x="23" y="324"/>
                  </a:lnTo>
                  <a:lnTo>
                    <a:pt x="30" y="315"/>
                  </a:lnTo>
                  <a:lnTo>
                    <a:pt x="47" y="310"/>
                  </a:lnTo>
                  <a:lnTo>
                    <a:pt x="75" y="317"/>
                  </a:lnTo>
                  <a:lnTo>
                    <a:pt x="89" y="317"/>
                  </a:lnTo>
                  <a:lnTo>
                    <a:pt x="92" y="312"/>
                  </a:lnTo>
                  <a:lnTo>
                    <a:pt x="89" y="305"/>
                  </a:lnTo>
                  <a:lnTo>
                    <a:pt x="85" y="296"/>
                  </a:lnTo>
                  <a:lnTo>
                    <a:pt x="82" y="289"/>
                  </a:lnTo>
                  <a:lnTo>
                    <a:pt x="82" y="284"/>
                  </a:lnTo>
                  <a:lnTo>
                    <a:pt x="92" y="277"/>
                  </a:lnTo>
                  <a:lnTo>
                    <a:pt x="111" y="268"/>
                  </a:lnTo>
                  <a:lnTo>
                    <a:pt x="118" y="256"/>
                  </a:lnTo>
                  <a:lnTo>
                    <a:pt x="113" y="246"/>
                  </a:lnTo>
                  <a:lnTo>
                    <a:pt x="113" y="237"/>
                  </a:lnTo>
                  <a:lnTo>
                    <a:pt x="118" y="225"/>
                  </a:lnTo>
                  <a:lnTo>
                    <a:pt x="120" y="223"/>
                  </a:lnTo>
                  <a:lnTo>
                    <a:pt x="123" y="223"/>
                  </a:lnTo>
                  <a:lnTo>
                    <a:pt x="127" y="223"/>
                  </a:lnTo>
                  <a:lnTo>
                    <a:pt x="132" y="220"/>
                  </a:lnTo>
                  <a:lnTo>
                    <a:pt x="134" y="218"/>
                  </a:lnTo>
                  <a:lnTo>
                    <a:pt x="134" y="213"/>
                  </a:lnTo>
                  <a:lnTo>
                    <a:pt x="132" y="206"/>
                  </a:lnTo>
                  <a:lnTo>
                    <a:pt x="134" y="206"/>
                  </a:lnTo>
                  <a:lnTo>
                    <a:pt x="134" y="206"/>
                  </a:lnTo>
                  <a:lnTo>
                    <a:pt x="141" y="208"/>
                  </a:lnTo>
                  <a:lnTo>
                    <a:pt x="146" y="208"/>
                  </a:lnTo>
                  <a:lnTo>
                    <a:pt x="151" y="204"/>
                  </a:lnTo>
                  <a:lnTo>
                    <a:pt x="156" y="206"/>
                  </a:lnTo>
                  <a:lnTo>
                    <a:pt x="158" y="211"/>
                  </a:lnTo>
                  <a:lnTo>
                    <a:pt x="160" y="213"/>
                  </a:lnTo>
                  <a:lnTo>
                    <a:pt x="163" y="211"/>
                  </a:lnTo>
                  <a:lnTo>
                    <a:pt x="163" y="204"/>
                  </a:lnTo>
                  <a:lnTo>
                    <a:pt x="163" y="196"/>
                  </a:lnTo>
                  <a:lnTo>
                    <a:pt x="163" y="196"/>
                  </a:lnTo>
                  <a:lnTo>
                    <a:pt x="165" y="196"/>
                  </a:lnTo>
                  <a:lnTo>
                    <a:pt x="167" y="199"/>
                  </a:lnTo>
                  <a:lnTo>
                    <a:pt x="170" y="199"/>
                  </a:lnTo>
                  <a:lnTo>
                    <a:pt x="177" y="196"/>
                  </a:lnTo>
                  <a:lnTo>
                    <a:pt x="184" y="196"/>
                  </a:lnTo>
                  <a:lnTo>
                    <a:pt x="203" y="204"/>
                  </a:lnTo>
                  <a:lnTo>
                    <a:pt x="210" y="208"/>
                  </a:lnTo>
                  <a:lnTo>
                    <a:pt x="215" y="206"/>
                  </a:lnTo>
                  <a:lnTo>
                    <a:pt x="219" y="196"/>
                  </a:lnTo>
                  <a:lnTo>
                    <a:pt x="224" y="189"/>
                  </a:lnTo>
                  <a:lnTo>
                    <a:pt x="234" y="182"/>
                  </a:lnTo>
                  <a:lnTo>
                    <a:pt x="243" y="182"/>
                  </a:lnTo>
                  <a:lnTo>
                    <a:pt x="255" y="189"/>
                  </a:lnTo>
                  <a:lnTo>
                    <a:pt x="262" y="189"/>
                  </a:lnTo>
                  <a:lnTo>
                    <a:pt x="267" y="185"/>
                  </a:lnTo>
                  <a:lnTo>
                    <a:pt x="269" y="178"/>
                  </a:lnTo>
                  <a:lnTo>
                    <a:pt x="267" y="170"/>
                  </a:lnTo>
                  <a:lnTo>
                    <a:pt x="269" y="168"/>
                  </a:lnTo>
                  <a:lnTo>
                    <a:pt x="272" y="166"/>
                  </a:lnTo>
                  <a:lnTo>
                    <a:pt x="274" y="161"/>
                  </a:lnTo>
                  <a:lnTo>
                    <a:pt x="272" y="156"/>
                  </a:lnTo>
                  <a:lnTo>
                    <a:pt x="274" y="154"/>
                  </a:lnTo>
                  <a:lnTo>
                    <a:pt x="281" y="154"/>
                  </a:lnTo>
                  <a:lnTo>
                    <a:pt x="281" y="151"/>
                  </a:lnTo>
                  <a:lnTo>
                    <a:pt x="281" y="149"/>
                  </a:lnTo>
                  <a:lnTo>
                    <a:pt x="281" y="149"/>
                  </a:lnTo>
                  <a:lnTo>
                    <a:pt x="281" y="149"/>
                  </a:lnTo>
                  <a:lnTo>
                    <a:pt x="286" y="149"/>
                  </a:lnTo>
                  <a:lnTo>
                    <a:pt x="288" y="154"/>
                  </a:lnTo>
                  <a:lnTo>
                    <a:pt x="290" y="159"/>
                  </a:lnTo>
                  <a:lnTo>
                    <a:pt x="298" y="163"/>
                  </a:lnTo>
                  <a:lnTo>
                    <a:pt x="309" y="168"/>
                  </a:lnTo>
                  <a:lnTo>
                    <a:pt x="316" y="168"/>
                  </a:lnTo>
                  <a:lnTo>
                    <a:pt x="324" y="163"/>
                  </a:lnTo>
                  <a:lnTo>
                    <a:pt x="326" y="151"/>
                  </a:lnTo>
                  <a:lnTo>
                    <a:pt x="328" y="135"/>
                  </a:lnTo>
                  <a:lnTo>
                    <a:pt x="335" y="125"/>
                  </a:lnTo>
                  <a:lnTo>
                    <a:pt x="342" y="123"/>
                  </a:lnTo>
                  <a:lnTo>
                    <a:pt x="347" y="116"/>
                  </a:lnTo>
                  <a:lnTo>
                    <a:pt x="350" y="104"/>
                  </a:lnTo>
                  <a:lnTo>
                    <a:pt x="354" y="97"/>
                  </a:lnTo>
                  <a:lnTo>
                    <a:pt x="361" y="90"/>
                  </a:lnTo>
                  <a:lnTo>
                    <a:pt x="364" y="80"/>
                  </a:lnTo>
                  <a:lnTo>
                    <a:pt x="359" y="69"/>
                  </a:lnTo>
                  <a:lnTo>
                    <a:pt x="364" y="64"/>
                  </a:lnTo>
                  <a:lnTo>
                    <a:pt x="373" y="59"/>
                  </a:lnTo>
                  <a:lnTo>
                    <a:pt x="378" y="62"/>
                  </a:lnTo>
                  <a:lnTo>
                    <a:pt x="383" y="62"/>
                  </a:lnTo>
                  <a:lnTo>
                    <a:pt x="385" y="64"/>
                  </a:lnTo>
                  <a:lnTo>
                    <a:pt x="385" y="64"/>
                  </a:lnTo>
                  <a:lnTo>
                    <a:pt x="387" y="64"/>
                  </a:lnTo>
                  <a:lnTo>
                    <a:pt x="390" y="62"/>
                  </a:lnTo>
                  <a:lnTo>
                    <a:pt x="395" y="59"/>
                  </a:lnTo>
                  <a:lnTo>
                    <a:pt x="411" y="50"/>
                  </a:lnTo>
                  <a:lnTo>
                    <a:pt x="421" y="40"/>
                  </a:lnTo>
                  <a:lnTo>
                    <a:pt x="421" y="35"/>
                  </a:lnTo>
                  <a:lnTo>
                    <a:pt x="418" y="31"/>
                  </a:lnTo>
                  <a:lnTo>
                    <a:pt x="413" y="31"/>
                  </a:lnTo>
                  <a:lnTo>
                    <a:pt x="411" y="28"/>
                  </a:lnTo>
                  <a:lnTo>
                    <a:pt x="413" y="24"/>
                  </a:lnTo>
                  <a:lnTo>
                    <a:pt x="413" y="19"/>
                  </a:lnTo>
                  <a:lnTo>
                    <a:pt x="409" y="14"/>
                  </a:lnTo>
                  <a:lnTo>
                    <a:pt x="411" y="9"/>
                  </a:lnTo>
                  <a:lnTo>
                    <a:pt x="411" y="7"/>
                  </a:lnTo>
                  <a:lnTo>
                    <a:pt x="416" y="2"/>
                  </a:lnTo>
                  <a:lnTo>
                    <a:pt x="423" y="0"/>
                  </a:lnTo>
                  <a:lnTo>
                    <a:pt x="428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822950" y="3776663"/>
              <a:ext cx="14288" cy="11112"/>
            </a:xfrm>
            <a:custGeom>
              <a:avLst/>
              <a:gdLst/>
              <a:ahLst/>
              <a:cxnLst>
                <a:cxn ang="0">
                  <a:pos x="9" y="5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7" y="2"/>
                </a:cxn>
                <a:cxn ang="0">
                  <a:pos x="9" y="5"/>
                </a:cxn>
              </a:cxnLst>
              <a:rect l="0" t="0" r="r" b="b"/>
              <a:pathLst>
                <a:path w="9" h="7">
                  <a:moveTo>
                    <a:pt x="9" y="5"/>
                  </a:moveTo>
                  <a:lnTo>
                    <a:pt x="2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7" y="2"/>
                  </a:lnTo>
                  <a:lnTo>
                    <a:pt x="9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4778375" y="2998788"/>
              <a:ext cx="1108075" cy="906462"/>
            </a:xfrm>
            <a:custGeom>
              <a:avLst/>
              <a:gdLst/>
              <a:ahLst/>
              <a:cxnLst>
                <a:cxn ang="0">
                  <a:pos x="433" y="107"/>
                </a:cxn>
                <a:cxn ang="0">
                  <a:pos x="504" y="170"/>
                </a:cxn>
                <a:cxn ang="0">
                  <a:pos x="532" y="199"/>
                </a:cxn>
                <a:cxn ang="0">
                  <a:pos x="565" y="206"/>
                </a:cxn>
                <a:cxn ang="0">
                  <a:pos x="568" y="211"/>
                </a:cxn>
                <a:cxn ang="0">
                  <a:pos x="551" y="277"/>
                </a:cxn>
                <a:cxn ang="0">
                  <a:pos x="575" y="305"/>
                </a:cxn>
                <a:cxn ang="0">
                  <a:pos x="613" y="324"/>
                </a:cxn>
                <a:cxn ang="0">
                  <a:pos x="646" y="360"/>
                </a:cxn>
                <a:cxn ang="0">
                  <a:pos x="655" y="386"/>
                </a:cxn>
                <a:cxn ang="0">
                  <a:pos x="665" y="419"/>
                </a:cxn>
                <a:cxn ang="0">
                  <a:pos x="679" y="429"/>
                </a:cxn>
                <a:cxn ang="0">
                  <a:pos x="677" y="424"/>
                </a:cxn>
                <a:cxn ang="0">
                  <a:pos x="679" y="419"/>
                </a:cxn>
                <a:cxn ang="0">
                  <a:pos x="698" y="438"/>
                </a:cxn>
                <a:cxn ang="0">
                  <a:pos x="693" y="476"/>
                </a:cxn>
                <a:cxn ang="0">
                  <a:pos x="681" y="478"/>
                </a:cxn>
                <a:cxn ang="0">
                  <a:pos x="670" y="495"/>
                </a:cxn>
                <a:cxn ang="0">
                  <a:pos x="667" y="495"/>
                </a:cxn>
                <a:cxn ang="0">
                  <a:pos x="662" y="490"/>
                </a:cxn>
                <a:cxn ang="0">
                  <a:pos x="658" y="492"/>
                </a:cxn>
                <a:cxn ang="0">
                  <a:pos x="662" y="507"/>
                </a:cxn>
                <a:cxn ang="0">
                  <a:pos x="655" y="521"/>
                </a:cxn>
                <a:cxn ang="0">
                  <a:pos x="658" y="528"/>
                </a:cxn>
                <a:cxn ang="0">
                  <a:pos x="651" y="533"/>
                </a:cxn>
                <a:cxn ang="0">
                  <a:pos x="651" y="559"/>
                </a:cxn>
                <a:cxn ang="0">
                  <a:pos x="615" y="566"/>
                </a:cxn>
                <a:cxn ang="0">
                  <a:pos x="589" y="556"/>
                </a:cxn>
                <a:cxn ang="0">
                  <a:pos x="603" y="540"/>
                </a:cxn>
                <a:cxn ang="0">
                  <a:pos x="608" y="518"/>
                </a:cxn>
                <a:cxn ang="0">
                  <a:pos x="570" y="507"/>
                </a:cxn>
                <a:cxn ang="0">
                  <a:pos x="485" y="516"/>
                </a:cxn>
                <a:cxn ang="0">
                  <a:pos x="400" y="526"/>
                </a:cxn>
                <a:cxn ang="0">
                  <a:pos x="315" y="533"/>
                </a:cxn>
                <a:cxn ang="0">
                  <a:pos x="230" y="540"/>
                </a:cxn>
                <a:cxn ang="0">
                  <a:pos x="142" y="545"/>
                </a:cxn>
                <a:cxn ang="0">
                  <a:pos x="140" y="497"/>
                </a:cxn>
                <a:cxn ang="0">
                  <a:pos x="137" y="450"/>
                </a:cxn>
                <a:cxn ang="0">
                  <a:pos x="135" y="400"/>
                </a:cxn>
                <a:cxn ang="0">
                  <a:pos x="130" y="350"/>
                </a:cxn>
                <a:cxn ang="0">
                  <a:pos x="128" y="301"/>
                </a:cxn>
                <a:cxn ang="0">
                  <a:pos x="126" y="251"/>
                </a:cxn>
                <a:cxn ang="0">
                  <a:pos x="123" y="213"/>
                </a:cxn>
                <a:cxn ang="0">
                  <a:pos x="95" y="187"/>
                </a:cxn>
                <a:cxn ang="0">
                  <a:pos x="73" y="156"/>
                </a:cxn>
                <a:cxn ang="0">
                  <a:pos x="90" y="135"/>
                </a:cxn>
                <a:cxn ang="0">
                  <a:pos x="81" y="118"/>
                </a:cxn>
                <a:cxn ang="0">
                  <a:pos x="45" y="107"/>
                </a:cxn>
                <a:cxn ang="0">
                  <a:pos x="33" y="81"/>
                </a:cxn>
                <a:cxn ang="0">
                  <a:pos x="12" y="62"/>
                </a:cxn>
                <a:cxn ang="0">
                  <a:pos x="0" y="31"/>
                </a:cxn>
                <a:cxn ang="0">
                  <a:pos x="73" y="26"/>
                </a:cxn>
                <a:cxn ang="0">
                  <a:pos x="147" y="21"/>
                </a:cxn>
                <a:cxn ang="0">
                  <a:pos x="220" y="17"/>
                </a:cxn>
                <a:cxn ang="0">
                  <a:pos x="291" y="9"/>
                </a:cxn>
                <a:cxn ang="0">
                  <a:pos x="364" y="2"/>
                </a:cxn>
                <a:cxn ang="0">
                  <a:pos x="400" y="9"/>
                </a:cxn>
                <a:cxn ang="0">
                  <a:pos x="412" y="21"/>
                </a:cxn>
                <a:cxn ang="0">
                  <a:pos x="416" y="64"/>
                </a:cxn>
              </a:cxnLst>
              <a:rect l="0" t="0" r="r" b="b"/>
              <a:pathLst>
                <a:path w="698" h="571">
                  <a:moveTo>
                    <a:pt x="424" y="83"/>
                  </a:moveTo>
                  <a:lnTo>
                    <a:pt x="428" y="97"/>
                  </a:lnTo>
                  <a:lnTo>
                    <a:pt x="433" y="107"/>
                  </a:lnTo>
                  <a:lnTo>
                    <a:pt x="452" y="123"/>
                  </a:lnTo>
                  <a:lnTo>
                    <a:pt x="483" y="147"/>
                  </a:lnTo>
                  <a:lnTo>
                    <a:pt x="504" y="170"/>
                  </a:lnTo>
                  <a:lnTo>
                    <a:pt x="513" y="194"/>
                  </a:lnTo>
                  <a:lnTo>
                    <a:pt x="523" y="204"/>
                  </a:lnTo>
                  <a:lnTo>
                    <a:pt x="532" y="199"/>
                  </a:lnTo>
                  <a:lnTo>
                    <a:pt x="544" y="199"/>
                  </a:lnTo>
                  <a:lnTo>
                    <a:pt x="558" y="201"/>
                  </a:lnTo>
                  <a:lnTo>
                    <a:pt x="565" y="206"/>
                  </a:lnTo>
                  <a:lnTo>
                    <a:pt x="568" y="206"/>
                  </a:lnTo>
                  <a:lnTo>
                    <a:pt x="568" y="208"/>
                  </a:lnTo>
                  <a:lnTo>
                    <a:pt x="568" y="211"/>
                  </a:lnTo>
                  <a:lnTo>
                    <a:pt x="568" y="215"/>
                  </a:lnTo>
                  <a:lnTo>
                    <a:pt x="556" y="258"/>
                  </a:lnTo>
                  <a:lnTo>
                    <a:pt x="551" y="277"/>
                  </a:lnTo>
                  <a:lnTo>
                    <a:pt x="554" y="284"/>
                  </a:lnTo>
                  <a:lnTo>
                    <a:pt x="561" y="294"/>
                  </a:lnTo>
                  <a:lnTo>
                    <a:pt x="575" y="305"/>
                  </a:lnTo>
                  <a:lnTo>
                    <a:pt x="587" y="313"/>
                  </a:lnTo>
                  <a:lnTo>
                    <a:pt x="596" y="317"/>
                  </a:lnTo>
                  <a:lnTo>
                    <a:pt x="613" y="324"/>
                  </a:lnTo>
                  <a:lnTo>
                    <a:pt x="634" y="341"/>
                  </a:lnTo>
                  <a:lnTo>
                    <a:pt x="646" y="350"/>
                  </a:lnTo>
                  <a:lnTo>
                    <a:pt x="646" y="360"/>
                  </a:lnTo>
                  <a:lnTo>
                    <a:pt x="651" y="369"/>
                  </a:lnTo>
                  <a:lnTo>
                    <a:pt x="655" y="376"/>
                  </a:lnTo>
                  <a:lnTo>
                    <a:pt x="655" y="386"/>
                  </a:lnTo>
                  <a:lnTo>
                    <a:pt x="653" y="395"/>
                  </a:lnTo>
                  <a:lnTo>
                    <a:pt x="655" y="405"/>
                  </a:lnTo>
                  <a:lnTo>
                    <a:pt x="665" y="419"/>
                  </a:lnTo>
                  <a:lnTo>
                    <a:pt x="672" y="426"/>
                  </a:lnTo>
                  <a:lnTo>
                    <a:pt x="677" y="429"/>
                  </a:lnTo>
                  <a:lnTo>
                    <a:pt x="679" y="429"/>
                  </a:lnTo>
                  <a:lnTo>
                    <a:pt x="679" y="426"/>
                  </a:lnTo>
                  <a:lnTo>
                    <a:pt x="677" y="426"/>
                  </a:lnTo>
                  <a:lnTo>
                    <a:pt x="677" y="424"/>
                  </a:lnTo>
                  <a:lnTo>
                    <a:pt x="677" y="421"/>
                  </a:lnTo>
                  <a:lnTo>
                    <a:pt x="679" y="419"/>
                  </a:lnTo>
                  <a:lnTo>
                    <a:pt x="679" y="419"/>
                  </a:lnTo>
                  <a:lnTo>
                    <a:pt x="684" y="421"/>
                  </a:lnTo>
                  <a:lnTo>
                    <a:pt x="693" y="429"/>
                  </a:lnTo>
                  <a:lnTo>
                    <a:pt x="698" y="438"/>
                  </a:lnTo>
                  <a:lnTo>
                    <a:pt x="698" y="452"/>
                  </a:lnTo>
                  <a:lnTo>
                    <a:pt x="696" y="464"/>
                  </a:lnTo>
                  <a:lnTo>
                    <a:pt x="693" y="476"/>
                  </a:lnTo>
                  <a:lnTo>
                    <a:pt x="688" y="481"/>
                  </a:lnTo>
                  <a:lnTo>
                    <a:pt x="686" y="481"/>
                  </a:lnTo>
                  <a:lnTo>
                    <a:pt x="681" y="478"/>
                  </a:lnTo>
                  <a:lnTo>
                    <a:pt x="679" y="481"/>
                  </a:lnTo>
                  <a:lnTo>
                    <a:pt x="674" y="483"/>
                  </a:lnTo>
                  <a:lnTo>
                    <a:pt x="670" y="495"/>
                  </a:lnTo>
                  <a:lnTo>
                    <a:pt x="670" y="495"/>
                  </a:lnTo>
                  <a:lnTo>
                    <a:pt x="667" y="497"/>
                  </a:lnTo>
                  <a:lnTo>
                    <a:pt x="667" y="495"/>
                  </a:lnTo>
                  <a:lnTo>
                    <a:pt x="667" y="495"/>
                  </a:lnTo>
                  <a:lnTo>
                    <a:pt x="665" y="492"/>
                  </a:lnTo>
                  <a:lnTo>
                    <a:pt x="662" y="490"/>
                  </a:lnTo>
                  <a:lnTo>
                    <a:pt x="660" y="490"/>
                  </a:lnTo>
                  <a:lnTo>
                    <a:pt x="660" y="490"/>
                  </a:lnTo>
                  <a:lnTo>
                    <a:pt x="658" y="492"/>
                  </a:lnTo>
                  <a:lnTo>
                    <a:pt x="658" y="495"/>
                  </a:lnTo>
                  <a:lnTo>
                    <a:pt x="660" y="497"/>
                  </a:lnTo>
                  <a:lnTo>
                    <a:pt x="662" y="507"/>
                  </a:lnTo>
                  <a:lnTo>
                    <a:pt x="660" y="514"/>
                  </a:lnTo>
                  <a:lnTo>
                    <a:pt x="655" y="516"/>
                  </a:lnTo>
                  <a:lnTo>
                    <a:pt x="655" y="521"/>
                  </a:lnTo>
                  <a:lnTo>
                    <a:pt x="660" y="523"/>
                  </a:lnTo>
                  <a:lnTo>
                    <a:pt x="660" y="526"/>
                  </a:lnTo>
                  <a:lnTo>
                    <a:pt x="658" y="528"/>
                  </a:lnTo>
                  <a:lnTo>
                    <a:pt x="655" y="528"/>
                  </a:lnTo>
                  <a:lnTo>
                    <a:pt x="653" y="530"/>
                  </a:lnTo>
                  <a:lnTo>
                    <a:pt x="651" y="533"/>
                  </a:lnTo>
                  <a:lnTo>
                    <a:pt x="655" y="540"/>
                  </a:lnTo>
                  <a:lnTo>
                    <a:pt x="655" y="547"/>
                  </a:lnTo>
                  <a:lnTo>
                    <a:pt x="651" y="559"/>
                  </a:lnTo>
                  <a:lnTo>
                    <a:pt x="651" y="561"/>
                  </a:lnTo>
                  <a:lnTo>
                    <a:pt x="632" y="563"/>
                  </a:lnTo>
                  <a:lnTo>
                    <a:pt x="615" y="566"/>
                  </a:lnTo>
                  <a:lnTo>
                    <a:pt x="599" y="568"/>
                  </a:lnTo>
                  <a:lnTo>
                    <a:pt x="582" y="571"/>
                  </a:lnTo>
                  <a:lnTo>
                    <a:pt x="589" y="556"/>
                  </a:lnTo>
                  <a:lnTo>
                    <a:pt x="594" y="552"/>
                  </a:lnTo>
                  <a:lnTo>
                    <a:pt x="596" y="545"/>
                  </a:lnTo>
                  <a:lnTo>
                    <a:pt x="603" y="540"/>
                  </a:lnTo>
                  <a:lnTo>
                    <a:pt x="608" y="528"/>
                  </a:lnTo>
                  <a:lnTo>
                    <a:pt x="610" y="523"/>
                  </a:lnTo>
                  <a:lnTo>
                    <a:pt x="608" y="518"/>
                  </a:lnTo>
                  <a:lnTo>
                    <a:pt x="603" y="514"/>
                  </a:lnTo>
                  <a:lnTo>
                    <a:pt x="599" y="504"/>
                  </a:lnTo>
                  <a:lnTo>
                    <a:pt x="570" y="507"/>
                  </a:lnTo>
                  <a:lnTo>
                    <a:pt x="542" y="511"/>
                  </a:lnTo>
                  <a:lnTo>
                    <a:pt x="513" y="514"/>
                  </a:lnTo>
                  <a:lnTo>
                    <a:pt x="485" y="516"/>
                  </a:lnTo>
                  <a:lnTo>
                    <a:pt x="457" y="518"/>
                  </a:lnTo>
                  <a:lnTo>
                    <a:pt x="428" y="523"/>
                  </a:lnTo>
                  <a:lnTo>
                    <a:pt x="400" y="526"/>
                  </a:lnTo>
                  <a:lnTo>
                    <a:pt x="372" y="528"/>
                  </a:lnTo>
                  <a:lnTo>
                    <a:pt x="343" y="530"/>
                  </a:lnTo>
                  <a:lnTo>
                    <a:pt x="315" y="533"/>
                  </a:lnTo>
                  <a:lnTo>
                    <a:pt x="286" y="535"/>
                  </a:lnTo>
                  <a:lnTo>
                    <a:pt x="258" y="537"/>
                  </a:lnTo>
                  <a:lnTo>
                    <a:pt x="230" y="540"/>
                  </a:lnTo>
                  <a:lnTo>
                    <a:pt x="199" y="542"/>
                  </a:lnTo>
                  <a:lnTo>
                    <a:pt x="170" y="545"/>
                  </a:lnTo>
                  <a:lnTo>
                    <a:pt x="142" y="545"/>
                  </a:lnTo>
                  <a:lnTo>
                    <a:pt x="142" y="530"/>
                  </a:lnTo>
                  <a:lnTo>
                    <a:pt x="142" y="514"/>
                  </a:lnTo>
                  <a:lnTo>
                    <a:pt x="140" y="497"/>
                  </a:lnTo>
                  <a:lnTo>
                    <a:pt x="140" y="483"/>
                  </a:lnTo>
                  <a:lnTo>
                    <a:pt x="137" y="466"/>
                  </a:lnTo>
                  <a:lnTo>
                    <a:pt x="137" y="450"/>
                  </a:lnTo>
                  <a:lnTo>
                    <a:pt x="137" y="433"/>
                  </a:lnTo>
                  <a:lnTo>
                    <a:pt x="135" y="417"/>
                  </a:lnTo>
                  <a:lnTo>
                    <a:pt x="135" y="400"/>
                  </a:lnTo>
                  <a:lnTo>
                    <a:pt x="133" y="384"/>
                  </a:lnTo>
                  <a:lnTo>
                    <a:pt x="133" y="367"/>
                  </a:lnTo>
                  <a:lnTo>
                    <a:pt x="130" y="350"/>
                  </a:lnTo>
                  <a:lnTo>
                    <a:pt x="130" y="334"/>
                  </a:lnTo>
                  <a:lnTo>
                    <a:pt x="128" y="317"/>
                  </a:lnTo>
                  <a:lnTo>
                    <a:pt x="128" y="301"/>
                  </a:lnTo>
                  <a:lnTo>
                    <a:pt x="128" y="284"/>
                  </a:lnTo>
                  <a:lnTo>
                    <a:pt x="126" y="268"/>
                  </a:lnTo>
                  <a:lnTo>
                    <a:pt x="126" y="251"/>
                  </a:lnTo>
                  <a:lnTo>
                    <a:pt x="123" y="234"/>
                  </a:lnTo>
                  <a:lnTo>
                    <a:pt x="123" y="218"/>
                  </a:lnTo>
                  <a:lnTo>
                    <a:pt x="123" y="213"/>
                  </a:lnTo>
                  <a:lnTo>
                    <a:pt x="107" y="204"/>
                  </a:lnTo>
                  <a:lnTo>
                    <a:pt x="100" y="197"/>
                  </a:lnTo>
                  <a:lnTo>
                    <a:pt x="95" y="187"/>
                  </a:lnTo>
                  <a:lnTo>
                    <a:pt x="88" y="175"/>
                  </a:lnTo>
                  <a:lnTo>
                    <a:pt x="76" y="166"/>
                  </a:lnTo>
                  <a:lnTo>
                    <a:pt x="73" y="156"/>
                  </a:lnTo>
                  <a:lnTo>
                    <a:pt x="81" y="142"/>
                  </a:lnTo>
                  <a:lnTo>
                    <a:pt x="85" y="137"/>
                  </a:lnTo>
                  <a:lnTo>
                    <a:pt x="90" y="135"/>
                  </a:lnTo>
                  <a:lnTo>
                    <a:pt x="90" y="130"/>
                  </a:lnTo>
                  <a:lnTo>
                    <a:pt x="88" y="121"/>
                  </a:lnTo>
                  <a:lnTo>
                    <a:pt x="81" y="118"/>
                  </a:lnTo>
                  <a:lnTo>
                    <a:pt x="73" y="121"/>
                  </a:lnTo>
                  <a:lnTo>
                    <a:pt x="69" y="121"/>
                  </a:lnTo>
                  <a:lnTo>
                    <a:pt x="45" y="107"/>
                  </a:lnTo>
                  <a:lnTo>
                    <a:pt x="43" y="104"/>
                  </a:lnTo>
                  <a:lnTo>
                    <a:pt x="36" y="95"/>
                  </a:lnTo>
                  <a:lnTo>
                    <a:pt x="33" y="81"/>
                  </a:lnTo>
                  <a:lnTo>
                    <a:pt x="26" y="73"/>
                  </a:lnTo>
                  <a:lnTo>
                    <a:pt x="19" y="69"/>
                  </a:lnTo>
                  <a:lnTo>
                    <a:pt x="12" y="62"/>
                  </a:lnTo>
                  <a:lnTo>
                    <a:pt x="10" y="47"/>
                  </a:lnTo>
                  <a:lnTo>
                    <a:pt x="3" y="36"/>
                  </a:lnTo>
                  <a:lnTo>
                    <a:pt x="0" y="31"/>
                  </a:lnTo>
                  <a:lnTo>
                    <a:pt x="24" y="31"/>
                  </a:lnTo>
                  <a:lnTo>
                    <a:pt x="50" y="28"/>
                  </a:lnTo>
                  <a:lnTo>
                    <a:pt x="73" y="26"/>
                  </a:lnTo>
                  <a:lnTo>
                    <a:pt x="97" y="26"/>
                  </a:lnTo>
                  <a:lnTo>
                    <a:pt x="123" y="24"/>
                  </a:lnTo>
                  <a:lnTo>
                    <a:pt x="147" y="21"/>
                  </a:lnTo>
                  <a:lnTo>
                    <a:pt x="170" y="19"/>
                  </a:lnTo>
                  <a:lnTo>
                    <a:pt x="194" y="17"/>
                  </a:lnTo>
                  <a:lnTo>
                    <a:pt x="220" y="17"/>
                  </a:lnTo>
                  <a:lnTo>
                    <a:pt x="244" y="14"/>
                  </a:lnTo>
                  <a:lnTo>
                    <a:pt x="267" y="12"/>
                  </a:lnTo>
                  <a:lnTo>
                    <a:pt x="291" y="9"/>
                  </a:lnTo>
                  <a:lnTo>
                    <a:pt x="317" y="7"/>
                  </a:lnTo>
                  <a:lnTo>
                    <a:pt x="341" y="5"/>
                  </a:lnTo>
                  <a:lnTo>
                    <a:pt x="364" y="2"/>
                  </a:lnTo>
                  <a:lnTo>
                    <a:pt x="388" y="0"/>
                  </a:lnTo>
                  <a:lnTo>
                    <a:pt x="395" y="7"/>
                  </a:lnTo>
                  <a:lnTo>
                    <a:pt x="400" y="9"/>
                  </a:lnTo>
                  <a:lnTo>
                    <a:pt x="402" y="12"/>
                  </a:lnTo>
                  <a:lnTo>
                    <a:pt x="409" y="17"/>
                  </a:lnTo>
                  <a:lnTo>
                    <a:pt x="412" y="21"/>
                  </a:lnTo>
                  <a:lnTo>
                    <a:pt x="419" y="26"/>
                  </a:lnTo>
                  <a:lnTo>
                    <a:pt x="416" y="47"/>
                  </a:lnTo>
                  <a:lnTo>
                    <a:pt x="416" y="64"/>
                  </a:lnTo>
                  <a:lnTo>
                    <a:pt x="424" y="8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1981200" y="1157288"/>
              <a:ext cx="1614488" cy="1011237"/>
            </a:xfrm>
            <a:custGeom>
              <a:avLst/>
              <a:gdLst/>
              <a:ahLst/>
              <a:cxnLst>
                <a:cxn ang="0">
                  <a:pos x="1001" y="464"/>
                </a:cxn>
                <a:cxn ang="0">
                  <a:pos x="996" y="573"/>
                </a:cxn>
                <a:cxn ang="0">
                  <a:pos x="993" y="632"/>
                </a:cxn>
                <a:cxn ang="0">
                  <a:pos x="991" y="632"/>
                </a:cxn>
                <a:cxn ang="0">
                  <a:pos x="951" y="630"/>
                </a:cxn>
                <a:cxn ang="0">
                  <a:pos x="873" y="625"/>
                </a:cxn>
                <a:cxn ang="0">
                  <a:pos x="795" y="620"/>
                </a:cxn>
                <a:cxn ang="0">
                  <a:pos x="717" y="613"/>
                </a:cxn>
                <a:cxn ang="0">
                  <a:pos x="636" y="606"/>
                </a:cxn>
                <a:cxn ang="0">
                  <a:pos x="558" y="599"/>
                </a:cxn>
                <a:cxn ang="0">
                  <a:pos x="480" y="589"/>
                </a:cxn>
                <a:cxn ang="0">
                  <a:pos x="402" y="580"/>
                </a:cxn>
                <a:cxn ang="0">
                  <a:pos x="360" y="606"/>
                </a:cxn>
                <a:cxn ang="0">
                  <a:pos x="345" y="630"/>
                </a:cxn>
                <a:cxn ang="0">
                  <a:pos x="334" y="604"/>
                </a:cxn>
                <a:cxn ang="0">
                  <a:pos x="322" y="611"/>
                </a:cxn>
                <a:cxn ang="0">
                  <a:pos x="317" y="625"/>
                </a:cxn>
                <a:cxn ang="0">
                  <a:pos x="282" y="620"/>
                </a:cxn>
                <a:cxn ang="0">
                  <a:pos x="241" y="616"/>
                </a:cxn>
                <a:cxn ang="0">
                  <a:pos x="213" y="616"/>
                </a:cxn>
                <a:cxn ang="0">
                  <a:pos x="196" y="625"/>
                </a:cxn>
                <a:cxn ang="0">
                  <a:pos x="182" y="618"/>
                </a:cxn>
                <a:cxn ang="0">
                  <a:pos x="177" y="589"/>
                </a:cxn>
                <a:cxn ang="0">
                  <a:pos x="166" y="568"/>
                </a:cxn>
                <a:cxn ang="0">
                  <a:pos x="149" y="554"/>
                </a:cxn>
                <a:cxn ang="0">
                  <a:pos x="151" y="533"/>
                </a:cxn>
                <a:cxn ang="0">
                  <a:pos x="135" y="500"/>
                </a:cxn>
                <a:cxn ang="0">
                  <a:pos x="133" y="469"/>
                </a:cxn>
                <a:cxn ang="0">
                  <a:pos x="128" y="455"/>
                </a:cxn>
                <a:cxn ang="0">
                  <a:pos x="118" y="447"/>
                </a:cxn>
                <a:cxn ang="0">
                  <a:pos x="92" y="466"/>
                </a:cxn>
                <a:cxn ang="0">
                  <a:pos x="76" y="457"/>
                </a:cxn>
                <a:cxn ang="0">
                  <a:pos x="73" y="440"/>
                </a:cxn>
                <a:cxn ang="0">
                  <a:pos x="88" y="417"/>
                </a:cxn>
                <a:cxn ang="0">
                  <a:pos x="83" y="395"/>
                </a:cxn>
                <a:cxn ang="0">
                  <a:pos x="92" y="367"/>
                </a:cxn>
                <a:cxn ang="0">
                  <a:pos x="107" y="334"/>
                </a:cxn>
                <a:cxn ang="0">
                  <a:pos x="109" y="317"/>
                </a:cxn>
                <a:cxn ang="0">
                  <a:pos x="88" y="315"/>
                </a:cxn>
                <a:cxn ang="0">
                  <a:pos x="83" y="303"/>
                </a:cxn>
                <a:cxn ang="0">
                  <a:pos x="76" y="298"/>
                </a:cxn>
                <a:cxn ang="0">
                  <a:pos x="52" y="253"/>
                </a:cxn>
                <a:cxn ang="0">
                  <a:pos x="21" y="208"/>
                </a:cxn>
                <a:cxn ang="0">
                  <a:pos x="14" y="196"/>
                </a:cxn>
                <a:cxn ang="0">
                  <a:pos x="19" y="178"/>
                </a:cxn>
                <a:cxn ang="0">
                  <a:pos x="10" y="147"/>
                </a:cxn>
                <a:cxn ang="0">
                  <a:pos x="12" y="62"/>
                </a:cxn>
                <a:cxn ang="0">
                  <a:pos x="76" y="9"/>
                </a:cxn>
                <a:cxn ang="0">
                  <a:pos x="187" y="31"/>
                </a:cxn>
                <a:cxn ang="0">
                  <a:pos x="319" y="52"/>
                </a:cxn>
                <a:cxn ang="0">
                  <a:pos x="459" y="73"/>
                </a:cxn>
                <a:cxn ang="0">
                  <a:pos x="565" y="88"/>
                </a:cxn>
                <a:cxn ang="0">
                  <a:pos x="707" y="102"/>
                </a:cxn>
                <a:cxn ang="0">
                  <a:pos x="849" y="114"/>
                </a:cxn>
                <a:cxn ang="0">
                  <a:pos x="991" y="123"/>
                </a:cxn>
                <a:cxn ang="0">
                  <a:pos x="1015" y="199"/>
                </a:cxn>
                <a:cxn ang="0">
                  <a:pos x="1010" y="296"/>
                </a:cxn>
                <a:cxn ang="0">
                  <a:pos x="1005" y="393"/>
                </a:cxn>
              </a:cxnLst>
              <a:rect l="0" t="0" r="r" b="b"/>
              <a:pathLst>
                <a:path w="1017" h="637">
                  <a:moveTo>
                    <a:pt x="1005" y="393"/>
                  </a:moveTo>
                  <a:lnTo>
                    <a:pt x="1003" y="417"/>
                  </a:lnTo>
                  <a:lnTo>
                    <a:pt x="1003" y="440"/>
                  </a:lnTo>
                  <a:lnTo>
                    <a:pt x="1001" y="464"/>
                  </a:lnTo>
                  <a:lnTo>
                    <a:pt x="1001" y="488"/>
                  </a:lnTo>
                  <a:lnTo>
                    <a:pt x="998" y="514"/>
                  </a:lnTo>
                  <a:lnTo>
                    <a:pt x="998" y="542"/>
                  </a:lnTo>
                  <a:lnTo>
                    <a:pt x="996" y="573"/>
                  </a:lnTo>
                  <a:lnTo>
                    <a:pt x="996" y="601"/>
                  </a:lnTo>
                  <a:lnTo>
                    <a:pt x="993" y="632"/>
                  </a:lnTo>
                  <a:lnTo>
                    <a:pt x="993" y="632"/>
                  </a:lnTo>
                  <a:lnTo>
                    <a:pt x="993" y="632"/>
                  </a:lnTo>
                  <a:lnTo>
                    <a:pt x="993" y="632"/>
                  </a:lnTo>
                  <a:lnTo>
                    <a:pt x="993" y="632"/>
                  </a:lnTo>
                  <a:lnTo>
                    <a:pt x="993" y="632"/>
                  </a:lnTo>
                  <a:lnTo>
                    <a:pt x="991" y="632"/>
                  </a:lnTo>
                  <a:lnTo>
                    <a:pt x="991" y="632"/>
                  </a:lnTo>
                  <a:lnTo>
                    <a:pt x="991" y="632"/>
                  </a:lnTo>
                  <a:lnTo>
                    <a:pt x="972" y="632"/>
                  </a:lnTo>
                  <a:lnTo>
                    <a:pt x="951" y="630"/>
                  </a:lnTo>
                  <a:lnTo>
                    <a:pt x="932" y="630"/>
                  </a:lnTo>
                  <a:lnTo>
                    <a:pt x="913" y="627"/>
                  </a:lnTo>
                  <a:lnTo>
                    <a:pt x="892" y="627"/>
                  </a:lnTo>
                  <a:lnTo>
                    <a:pt x="873" y="625"/>
                  </a:lnTo>
                  <a:lnTo>
                    <a:pt x="854" y="625"/>
                  </a:lnTo>
                  <a:lnTo>
                    <a:pt x="833" y="623"/>
                  </a:lnTo>
                  <a:lnTo>
                    <a:pt x="814" y="623"/>
                  </a:lnTo>
                  <a:lnTo>
                    <a:pt x="795" y="620"/>
                  </a:lnTo>
                  <a:lnTo>
                    <a:pt x="774" y="618"/>
                  </a:lnTo>
                  <a:lnTo>
                    <a:pt x="755" y="618"/>
                  </a:lnTo>
                  <a:lnTo>
                    <a:pt x="736" y="616"/>
                  </a:lnTo>
                  <a:lnTo>
                    <a:pt x="717" y="613"/>
                  </a:lnTo>
                  <a:lnTo>
                    <a:pt x="695" y="613"/>
                  </a:lnTo>
                  <a:lnTo>
                    <a:pt x="677" y="611"/>
                  </a:lnTo>
                  <a:lnTo>
                    <a:pt x="658" y="608"/>
                  </a:lnTo>
                  <a:lnTo>
                    <a:pt x="636" y="606"/>
                  </a:lnTo>
                  <a:lnTo>
                    <a:pt x="617" y="604"/>
                  </a:lnTo>
                  <a:lnTo>
                    <a:pt x="598" y="601"/>
                  </a:lnTo>
                  <a:lnTo>
                    <a:pt x="580" y="601"/>
                  </a:lnTo>
                  <a:lnTo>
                    <a:pt x="558" y="599"/>
                  </a:lnTo>
                  <a:lnTo>
                    <a:pt x="539" y="597"/>
                  </a:lnTo>
                  <a:lnTo>
                    <a:pt x="520" y="594"/>
                  </a:lnTo>
                  <a:lnTo>
                    <a:pt x="502" y="592"/>
                  </a:lnTo>
                  <a:lnTo>
                    <a:pt x="480" y="589"/>
                  </a:lnTo>
                  <a:lnTo>
                    <a:pt x="461" y="587"/>
                  </a:lnTo>
                  <a:lnTo>
                    <a:pt x="442" y="585"/>
                  </a:lnTo>
                  <a:lnTo>
                    <a:pt x="421" y="582"/>
                  </a:lnTo>
                  <a:lnTo>
                    <a:pt x="402" y="580"/>
                  </a:lnTo>
                  <a:lnTo>
                    <a:pt x="383" y="578"/>
                  </a:lnTo>
                  <a:lnTo>
                    <a:pt x="364" y="573"/>
                  </a:lnTo>
                  <a:lnTo>
                    <a:pt x="362" y="589"/>
                  </a:lnTo>
                  <a:lnTo>
                    <a:pt x="360" y="606"/>
                  </a:lnTo>
                  <a:lnTo>
                    <a:pt x="357" y="623"/>
                  </a:lnTo>
                  <a:lnTo>
                    <a:pt x="355" y="637"/>
                  </a:lnTo>
                  <a:lnTo>
                    <a:pt x="350" y="634"/>
                  </a:lnTo>
                  <a:lnTo>
                    <a:pt x="345" y="630"/>
                  </a:lnTo>
                  <a:lnTo>
                    <a:pt x="343" y="625"/>
                  </a:lnTo>
                  <a:lnTo>
                    <a:pt x="338" y="611"/>
                  </a:lnTo>
                  <a:lnTo>
                    <a:pt x="336" y="606"/>
                  </a:lnTo>
                  <a:lnTo>
                    <a:pt x="334" y="604"/>
                  </a:lnTo>
                  <a:lnTo>
                    <a:pt x="331" y="601"/>
                  </a:lnTo>
                  <a:lnTo>
                    <a:pt x="326" y="604"/>
                  </a:lnTo>
                  <a:lnTo>
                    <a:pt x="324" y="606"/>
                  </a:lnTo>
                  <a:lnTo>
                    <a:pt x="322" y="611"/>
                  </a:lnTo>
                  <a:lnTo>
                    <a:pt x="317" y="616"/>
                  </a:lnTo>
                  <a:lnTo>
                    <a:pt x="317" y="620"/>
                  </a:lnTo>
                  <a:lnTo>
                    <a:pt x="319" y="625"/>
                  </a:lnTo>
                  <a:lnTo>
                    <a:pt x="317" y="625"/>
                  </a:lnTo>
                  <a:lnTo>
                    <a:pt x="315" y="625"/>
                  </a:lnTo>
                  <a:lnTo>
                    <a:pt x="303" y="623"/>
                  </a:lnTo>
                  <a:lnTo>
                    <a:pt x="289" y="623"/>
                  </a:lnTo>
                  <a:lnTo>
                    <a:pt x="282" y="620"/>
                  </a:lnTo>
                  <a:lnTo>
                    <a:pt x="265" y="618"/>
                  </a:lnTo>
                  <a:lnTo>
                    <a:pt x="251" y="616"/>
                  </a:lnTo>
                  <a:lnTo>
                    <a:pt x="246" y="616"/>
                  </a:lnTo>
                  <a:lnTo>
                    <a:pt x="241" y="616"/>
                  </a:lnTo>
                  <a:lnTo>
                    <a:pt x="237" y="623"/>
                  </a:lnTo>
                  <a:lnTo>
                    <a:pt x="237" y="625"/>
                  </a:lnTo>
                  <a:lnTo>
                    <a:pt x="234" y="625"/>
                  </a:lnTo>
                  <a:lnTo>
                    <a:pt x="213" y="616"/>
                  </a:lnTo>
                  <a:lnTo>
                    <a:pt x="206" y="616"/>
                  </a:lnTo>
                  <a:lnTo>
                    <a:pt x="199" y="618"/>
                  </a:lnTo>
                  <a:lnTo>
                    <a:pt x="196" y="623"/>
                  </a:lnTo>
                  <a:lnTo>
                    <a:pt x="196" y="625"/>
                  </a:lnTo>
                  <a:lnTo>
                    <a:pt x="194" y="627"/>
                  </a:lnTo>
                  <a:lnTo>
                    <a:pt x="192" y="627"/>
                  </a:lnTo>
                  <a:lnTo>
                    <a:pt x="187" y="623"/>
                  </a:lnTo>
                  <a:lnTo>
                    <a:pt x="182" y="618"/>
                  </a:lnTo>
                  <a:lnTo>
                    <a:pt x="180" y="613"/>
                  </a:lnTo>
                  <a:lnTo>
                    <a:pt x="180" y="606"/>
                  </a:lnTo>
                  <a:lnTo>
                    <a:pt x="177" y="597"/>
                  </a:lnTo>
                  <a:lnTo>
                    <a:pt x="177" y="589"/>
                  </a:lnTo>
                  <a:lnTo>
                    <a:pt x="177" y="582"/>
                  </a:lnTo>
                  <a:lnTo>
                    <a:pt x="173" y="575"/>
                  </a:lnTo>
                  <a:lnTo>
                    <a:pt x="170" y="571"/>
                  </a:lnTo>
                  <a:lnTo>
                    <a:pt x="166" y="568"/>
                  </a:lnTo>
                  <a:lnTo>
                    <a:pt x="159" y="568"/>
                  </a:lnTo>
                  <a:lnTo>
                    <a:pt x="156" y="568"/>
                  </a:lnTo>
                  <a:lnTo>
                    <a:pt x="149" y="559"/>
                  </a:lnTo>
                  <a:lnTo>
                    <a:pt x="149" y="554"/>
                  </a:lnTo>
                  <a:lnTo>
                    <a:pt x="147" y="549"/>
                  </a:lnTo>
                  <a:lnTo>
                    <a:pt x="151" y="542"/>
                  </a:lnTo>
                  <a:lnTo>
                    <a:pt x="151" y="537"/>
                  </a:lnTo>
                  <a:lnTo>
                    <a:pt x="151" y="533"/>
                  </a:lnTo>
                  <a:lnTo>
                    <a:pt x="149" y="528"/>
                  </a:lnTo>
                  <a:lnTo>
                    <a:pt x="144" y="523"/>
                  </a:lnTo>
                  <a:lnTo>
                    <a:pt x="142" y="514"/>
                  </a:lnTo>
                  <a:lnTo>
                    <a:pt x="135" y="500"/>
                  </a:lnTo>
                  <a:lnTo>
                    <a:pt x="135" y="490"/>
                  </a:lnTo>
                  <a:lnTo>
                    <a:pt x="133" y="481"/>
                  </a:lnTo>
                  <a:lnTo>
                    <a:pt x="135" y="473"/>
                  </a:lnTo>
                  <a:lnTo>
                    <a:pt x="133" y="469"/>
                  </a:lnTo>
                  <a:lnTo>
                    <a:pt x="133" y="462"/>
                  </a:lnTo>
                  <a:lnTo>
                    <a:pt x="133" y="462"/>
                  </a:lnTo>
                  <a:lnTo>
                    <a:pt x="133" y="459"/>
                  </a:lnTo>
                  <a:lnTo>
                    <a:pt x="128" y="455"/>
                  </a:lnTo>
                  <a:lnTo>
                    <a:pt x="123" y="447"/>
                  </a:lnTo>
                  <a:lnTo>
                    <a:pt x="121" y="447"/>
                  </a:lnTo>
                  <a:lnTo>
                    <a:pt x="118" y="445"/>
                  </a:lnTo>
                  <a:lnTo>
                    <a:pt x="118" y="447"/>
                  </a:lnTo>
                  <a:lnTo>
                    <a:pt x="116" y="450"/>
                  </a:lnTo>
                  <a:lnTo>
                    <a:pt x="104" y="459"/>
                  </a:lnTo>
                  <a:lnTo>
                    <a:pt x="97" y="462"/>
                  </a:lnTo>
                  <a:lnTo>
                    <a:pt x="92" y="466"/>
                  </a:lnTo>
                  <a:lnTo>
                    <a:pt x="88" y="466"/>
                  </a:lnTo>
                  <a:lnTo>
                    <a:pt x="85" y="466"/>
                  </a:lnTo>
                  <a:lnTo>
                    <a:pt x="83" y="466"/>
                  </a:lnTo>
                  <a:lnTo>
                    <a:pt x="76" y="457"/>
                  </a:lnTo>
                  <a:lnTo>
                    <a:pt x="69" y="452"/>
                  </a:lnTo>
                  <a:lnTo>
                    <a:pt x="69" y="450"/>
                  </a:lnTo>
                  <a:lnTo>
                    <a:pt x="71" y="445"/>
                  </a:lnTo>
                  <a:lnTo>
                    <a:pt x="73" y="440"/>
                  </a:lnTo>
                  <a:lnTo>
                    <a:pt x="73" y="426"/>
                  </a:lnTo>
                  <a:lnTo>
                    <a:pt x="76" y="421"/>
                  </a:lnTo>
                  <a:lnTo>
                    <a:pt x="78" y="419"/>
                  </a:lnTo>
                  <a:lnTo>
                    <a:pt x="88" y="417"/>
                  </a:lnTo>
                  <a:lnTo>
                    <a:pt x="88" y="414"/>
                  </a:lnTo>
                  <a:lnTo>
                    <a:pt x="88" y="402"/>
                  </a:lnTo>
                  <a:lnTo>
                    <a:pt x="85" y="398"/>
                  </a:lnTo>
                  <a:lnTo>
                    <a:pt x="83" y="395"/>
                  </a:lnTo>
                  <a:lnTo>
                    <a:pt x="88" y="386"/>
                  </a:lnTo>
                  <a:lnTo>
                    <a:pt x="85" y="379"/>
                  </a:lnTo>
                  <a:lnTo>
                    <a:pt x="90" y="376"/>
                  </a:lnTo>
                  <a:lnTo>
                    <a:pt x="92" y="367"/>
                  </a:lnTo>
                  <a:lnTo>
                    <a:pt x="97" y="357"/>
                  </a:lnTo>
                  <a:lnTo>
                    <a:pt x="102" y="346"/>
                  </a:lnTo>
                  <a:lnTo>
                    <a:pt x="102" y="339"/>
                  </a:lnTo>
                  <a:lnTo>
                    <a:pt x="107" y="334"/>
                  </a:lnTo>
                  <a:lnTo>
                    <a:pt x="109" y="327"/>
                  </a:lnTo>
                  <a:lnTo>
                    <a:pt x="111" y="322"/>
                  </a:lnTo>
                  <a:lnTo>
                    <a:pt x="111" y="320"/>
                  </a:lnTo>
                  <a:lnTo>
                    <a:pt x="109" y="317"/>
                  </a:lnTo>
                  <a:lnTo>
                    <a:pt x="107" y="317"/>
                  </a:lnTo>
                  <a:lnTo>
                    <a:pt x="95" y="317"/>
                  </a:lnTo>
                  <a:lnTo>
                    <a:pt x="90" y="317"/>
                  </a:lnTo>
                  <a:lnTo>
                    <a:pt x="88" y="315"/>
                  </a:lnTo>
                  <a:lnTo>
                    <a:pt x="85" y="312"/>
                  </a:lnTo>
                  <a:lnTo>
                    <a:pt x="88" y="308"/>
                  </a:lnTo>
                  <a:lnTo>
                    <a:pt x="85" y="303"/>
                  </a:lnTo>
                  <a:lnTo>
                    <a:pt x="83" y="303"/>
                  </a:lnTo>
                  <a:lnTo>
                    <a:pt x="78" y="303"/>
                  </a:lnTo>
                  <a:lnTo>
                    <a:pt x="76" y="303"/>
                  </a:lnTo>
                  <a:lnTo>
                    <a:pt x="76" y="303"/>
                  </a:lnTo>
                  <a:lnTo>
                    <a:pt x="76" y="298"/>
                  </a:lnTo>
                  <a:lnTo>
                    <a:pt x="69" y="286"/>
                  </a:lnTo>
                  <a:lnTo>
                    <a:pt x="66" y="277"/>
                  </a:lnTo>
                  <a:lnTo>
                    <a:pt x="59" y="268"/>
                  </a:lnTo>
                  <a:lnTo>
                    <a:pt x="52" y="253"/>
                  </a:lnTo>
                  <a:lnTo>
                    <a:pt x="43" y="232"/>
                  </a:lnTo>
                  <a:lnTo>
                    <a:pt x="38" y="227"/>
                  </a:lnTo>
                  <a:lnTo>
                    <a:pt x="28" y="218"/>
                  </a:lnTo>
                  <a:lnTo>
                    <a:pt x="21" y="208"/>
                  </a:lnTo>
                  <a:lnTo>
                    <a:pt x="14" y="199"/>
                  </a:lnTo>
                  <a:lnTo>
                    <a:pt x="12" y="199"/>
                  </a:lnTo>
                  <a:lnTo>
                    <a:pt x="12" y="196"/>
                  </a:lnTo>
                  <a:lnTo>
                    <a:pt x="14" y="196"/>
                  </a:lnTo>
                  <a:lnTo>
                    <a:pt x="17" y="196"/>
                  </a:lnTo>
                  <a:lnTo>
                    <a:pt x="17" y="192"/>
                  </a:lnTo>
                  <a:lnTo>
                    <a:pt x="17" y="185"/>
                  </a:lnTo>
                  <a:lnTo>
                    <a:pt x="19" y="178"/>
                  </a:lnTo>
                  <a:lnTo>
                    <a:pt x="19" y="168"/>
                  </a:lnTo>
                  <a:lnTo>
                    <a:pt x="17" y="166"/>
                  </a:lnTo>
                  <a:lnTo>
                    <a:pt x="12" y="156"/>
                  </a:lnTo>
                  <a:lnTo>
                    <a:pt x="10" y="147"/>
                  </a:lnTo>
                  <a:lnTo>
                    <a:pt x="5" y="137"/>
                  </a:lnTo>
                  <a:lnTo>
                    <a:pt x="0" y="123"/>
                  </a:lnTo>
                  <a:lnTo>
                    <a:pt x="5" y="92"/>
                  </a:lnTo>
                  <a:lnTo>
                    <a:pt x="12" y="62"/>
                  </a:lnTo>
                  <a:lnTo>
                    <a:pt x="19" y="31"/>
                  </a:lnTo>
                  <a:lnTo>
                    <a:pt x="26" y="0"/>
                  </a:lnTo>
                  <a:lnTo>
                    <a:pt x="40" y="2"/>
                  </a:lnTo>
                  <a:lnTo>
                    <a:pt x="76" y="9"/>
                  </a:lnTo>
                  <a:lnTo>
                    <a:pt x="109" y="17"/>
                  </a:lnTo>
                  <a:lnTo>
                    <a:pt x="144" y="21"/>
                  </a:lnTo>
                  <a:lnTo>
                    <a:pt x="180" y="28"/>
                  </a:lnTo>
                  <a:lnTo>
                    <a:pt x="187" y="31"/>
                  </a:lnTo>
                  <a:lnTo>
                    <a:pt x="215" y="35"/>
                  </a:lnTo>
                  <a:lnTo>
                    <a:pt x="248" y="40"/>
                  </a:lnTo>
                  <a:lnTo>
                    <a:pt x="284" y="47"/>
                  </a:lnTo>
                  <a:lnTo>
                    <a:pt x="319" y="52"/>
                  </a:lnTo>
                  <a:lnTo>
                    <a:pt x="355" y="57"/>
                  </a:lnTo>
                  <a:lnTo>
                    <a:pt x="390" y="64"/>
                  </a:lnTo>
                  <a:lnTo>
                    <a:pt x="423" y="69"/>
                  </a:lnTo>
                  <a:lnTo>
                    <a:pt x="459" y="73"/>
                  </a:lnTo>
                  <a:lnTo>
                    <a:pt x="494" y="78"/>
                  </a:lnTo>
                  <a:lnTo>
                    <a:pt x="520" y="80"/>
                  </a:lnTo>
                  <a:lnTo>
                    <a:pt x="530" y="83"/>
                  </a:lnTo>
                  <a:lnTo>
                    <a:pt x="565" y="88"/>
                  </a:lnTo>
                  <a:lnTo>
                    <a:pt x="601" y="90"/>
                  </a:lnTo>
                  <a:lnTo>
                    <a:pt x="636" y="95"/>
                  </a:lnTo>
                  <a:lnTo>
                    <a:pt x="672" y="99"/>
                  </a:lnTo>
                  <a:lnTo>
                    <a:pt x="707" y="102"/>
                  </a:lnTo>
                  <a:lnTo>
                    <a:pt x="743" y="107"/>
                  </a:lnTo>
                  <a:lnTo>
                    <a:pt x="778" y="109"/>
                  </a:lnTo>
                  <a:lnTo>
                    <a:pt x="814" y="111"/>
                  </a:lnTo>
                  <a:lnTo>
                    <a:pt x="849" y="114"/>
                  </a:lnTo>
                  <a:lnTo>
                    <a:pt x="885" y="116"/>
                  </a:lnTo>
                  <a:lnTo>
                    <a:pt x="920" y="118"/>
                  </a:lnTo>
                  <a:lnTo>
                    <a:pt x="956" y="121"/>
                  </a:lnTo>
                  <a:lnTo>
                    <a:pt x="991" y="123"/>
                  </a:lnTo>
                  <a:lnTo>
                    <a:pt x="1017" y="125"/>
                  </a:lnTo>
                  <a:lnTo>
                    <a:pt x="1017" y="149"/>
                  </a:lnTo>
                  <a:lnTo>
                    <a:pt x="1015" y="173"/>
                  </a:lnTo>
                  <a:lnTo>
                    <a:pt x="1015" y="199"/>
                  </a:lnTo>
                  <a:lnTo>
                    <a:pt x="1012" y="223"/>
                  </a:lnTo>
                  <a:lnTo>
                    <a:pt x="1012" y="246"/>
                  </a:lnTo>
                  <a:lnTo>
                    <a:pt x="1010" y="270"/>
                  </a:lnTo>
                  <a:lnTo>
                    <a:pt x="1010" y="296"/>
                  </a:lnTo>
                  <a:lnTo>
                    <a:pt x="1008" y="320"/>
                  </a:lnTo>
                  <a:lnTo>
                    <a:pt x="1008" y="343"/>
                  </a:lnTo>
                  <a:lnTo>
                    <a:pt x="1005" y="367"/>
                  </a:lnTo>
                  <a:lnTo>
                    <a:pt x="1005" y="39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3565525" y="1355725"/>
              <a:ext cx="1047750" cy="628650"/>
            </a:xfrm>
            <a:custGeom>
              <a:avLst/>
              <a:gdLst/>
              <a:ahLst/>
              <a:cxnLst>
                <a:cxn ang="0">
                  <a:pos x="660" y="391"/>
                </a:cxn>
                <a:cxn ang="0">
                  <a:pos x="620" y="391"/>
                </a:cxn>
                <a:cxn ang="0">
                  <a:pos x="577" y="393"/>
                </a:cxn>
                <a:cxn ang="0">
                  <a:pos x="537" y="396"/>
                </a:cxn>
                <a:cxn ang="0">
                  <a:pos x="495" y="396"/>
                </a:cxn>
                <a:cxn ang="0">
                  <a:pos x="454" y="396"/>
                </a:cxn>
                <a:cxn ang="0">
                  <a:pos x="414" y="396"/>
                </a:cxn>
                <a:cxn ang="0">
                  <a:pos x="372" y="396"/>
                </a:cxn>
                <a:cxn ang="0">
                  <a:pos x="331" y="396"/>
                </a:cxn>
                <a:cxn ang="0">
                  <a:pos x="289" y="396"/>
                </a:cxn>
                <a:cxn ang="0">
                  <a:pos x="249" y="396"/>
                </a:cxn>
                <a:cxn ang="0">
                  <a:pos x="206" y="396"/>
                </a:cxn>
                <a:cxn ang="0">
                  <a:pos x="166" y="393"/>
                </a:cxn>
                <a:cxn ang="0">
                  <a:pos x="126" y="393"/>
                </a:cxn>
                <a:cxn ang="0">
                  <a:pos x="83" y="391"/>
                </a:cxn>
                <a:cxn ang="0">
                  <a:pos x="43" y="391"/>
                </a:cxn>
                <a:cxn ang="0">
                  <a:pos x="0" y="389"/>
                </a:cxn>
                <a:cxn ang="0">
                  <a:pos x="3" y="339"/>
                </a:cxn>
                <a:cxn ang="0">
                  <a:pos x="5" y="292"/>
                </a:cxn>
                <a:cxn ang="0">
                  <a:pos x="7" y="242"/>
                </a:cxn>
                <a:cxn ang="0">
                  <a:pos x="10" y="195"/>
                </a:cxn>
                <a:cxn ang="0">
                  <a:pos x="12" y="145"/>
                </a:cxn>
                <a:cxn ang="0">
                  <a:pos x="14" y="98"/>
                </a:cxn>
                <a:cxn ang="0">
                  <a:pos x="17" y="48"/>
                </a:cxn>
                <a:cxn ang="0">
                  <a:pos x="19" y="0"/>
                </a:cxn>
                <a:cxn ang="0">
                  <a:pos x="64" y="3"/>
                </a:cxn>
                <a:cxn ang="0">
                  <a:pos x="135" y="5"/>
                </a:cxn>
                <a:cxn ang="0">
                  <a:pos x="206" y="8"/>
                </a:cxn>
                <a:cxn ang="0">
                  <a:pos x="277" y="8"/>
                </a:cxn>
                <a:cxn ang="0">
                  <a:pos x="348" y="8"/>
                </a:cxn>
                <a:cxn ang="0">
                  <a:pos x="419" y="8"/>
                </a:cxn>
                <a:cxn ang="0">
                  <a:pos x="490" y="8"/>
                </a:cxn>
                <a:cxn ang="0">
                  <a:pos x="563" y="5"/>
                </a:cxn>
                <a:cxn ang="0">
                  <a:pos x="596" y="43"/>
                </a:cxn>
                <a:cxn ang="0">
                  <a:pos x="596" y="62"/>
                </a:cxn>
                <a:cxn ang="0">
                  <a:pos x="599" y="83"/>
                </a:cxn>
                <a:cxn ang="0">
                  <a:pos x="599" y="109"/>
                </a:cxn>
                <a:cxn ang="0">
                  <a:pos x="610" y="140"/>
                </a:cxn>
                <a:cxn ang="0">
                  <a:pos x="613" y="152"/>
                </a:cxn>
                <a:cxn ang="0">
                  <a:pos x="625" y="183"/>
                </a:cxn>
                <a:cxn ang="0">
                  <a:pos x="627" y="209"/>
                </a:cxn>
                <a:cxn ang="0">
                  <a:pos x="632" y="261"/>
                </a:cxn>
                <a:cxn ang="0">
                  <a:pos x="634" y="277"/>
                </a:cxn>
                <a:cxn ang="0">
                  <a:pos x="636" y="301"/>
                </a:cxn>
                <a:cxn ang="0">
                  <a:pos x="641" y="325"/>
                </a:cxn>
                <a:cxn ang="0">
                  <a:pos x="655" y="348"/>
                </a:cxn>
                <a:cxn ang="0">
                  <a:pos x="658" y="365"/>
                </a:cxn>
              </a:cxnLst>
              <a:rect l="0" t="0" r="r" b="b"/>
              <a:pathLst>
                <a:path w="660" h="396">
                  <a:moveTo>
                    <a:pt x="658" y="382"/>
                  </a:moveTo>
                  <a:lnTo>
                    <a:pt x="660" y="391"/>
                  </a:lnTo>
                  <a:lnTo>
                    <a:pt x="639" y="391"/>
                  </a:lnTo>
                  <a:lnTo>
                    <a:pt x="620" y="391"/>
                  </a:lnTo>
                  <a:lnTo>
                    <a:pt x="599" y="393"/>
                  </a:lnTo>
                  <a:lnTo>
                    <a:pt x="577" y="393"/>
                  </a:lnTo>
                  <a:lnTo>
                    <a:pt x="558" y="393"/>
                  </a:lnTo>
                  <a:lnTo>
                    <a:pt x="537" y="396"/>
                  </a:lnTo>
                  <a:lnTo>
                    <a:pt x="516" y="396"/>
                  </a:lnTo>
                  <a:lnTo>
                    <a:pt x="495" y="396"/>
                  </a:lnTo>
                  <a:lnTo>
                    <a:pt x="476" y="396"/>
                  </a:lnTo>
                  <a:lnTo>
                    <a:pt x="454" y="396"/>
                  </a:lnTo>
                  <a:lnTo>
                    <a:pt x="433" y="396"/>
                  </a:lnTo>
                  <a:lnTo>
                    <a:pt x="414" y="396"/>
                  </a:lnTo>
                  <a:lnTo>
                    <a:pt x="393" y="396"/>
                  </a:lnTo>
                  <a:lnTo>
                    <a:pt x="372" y="396"/>
                  </a:lnTo>
                  <a:lnTo>
                    <a:pt x="350" y="396"/>
                  </a:lnTo>
                  <a:lnTo>
                    <a:pt x="331" y="396"/>
                  </a:lnTo>
                  <a:lnTo>
                    <a:pt x="310" y="396"/>
                  </a:lnTo>
                  <a:lnTo>
                    <a:pt x="289" y="396"/>
                  </a:lnTo>
                  <a:lnTo>
                    <a:pt x="270" y="396"/>
                  </a:lnTo>
                  <a:lnTo>
                    <a:pt x="249" y="396"/>
                  </a:lnTo>
                  <a:lnTo>
                    <a:pt x="227" y="396"/>
                  </a:lnTo>
                  <a:lnTo>
                    <a:pt x="206" y="396"/>
                  </a:lnTo>
                  <a:lnTo>
                    <a:pt x="187" y="396"/>
                  </a:lnTo>
                  <a:lnTo>
                    <a:pt x="166" y="393"/>
                  </a:lnTo>
                  <a:lnTo>
                    <a:pt x="144" y="393"/>
                  </a:lnTo>
                  <a:lnTo>
                    <a:pt x="126" y="393"/>
                  </a:lnTo>
                  <a:lnTo>
                    <a:pt x="104" y="393"/>
                  </a:lnTo>
                  <a:lnTo>
                    <a:pt x="83" y="391"/>
                  </a:lnTo>
                  <a:lnTo>
                    <a:pt x="64" y="391"/>
                  </a:lnTo>
                  <a:lnTo>
                    <a:pt x="43" y="391"/>
                  </a:lnTo>
                  <a:lnTo>
                    <a:pt x="21" y="389"/>
                  </a:lnTo>
                  <a:lnTo>
                    <a:pt x="0" y="389"/>
                  </a:lnTo>
                  <a:lnTo>
                    <a:pt x="3" y="363"/>
                  </a:lnTo>
                  <a:lnTo>
                    <a:pt x="3" y="339"/>
                  </a:lnTo>
                  <a:lnTo>
                    <a:pt x="5" y="315"/>
                  </a:lnTo>
                  <a:lnTo>
                    <a:pt x="5" y="292"/>
                  </a:lnTo>
                  <a:lnTo>
                    <a:pt x="7" y="268"/>
                  </a:lnTo>
                  <a:lnTo>
                    <a:pt x="7" y="242"/>
                  </a:lnTo>
                  <a:lnTo>
                    <a:pt x="10" y="218"/>
                  </a:lnTo>
                  <a:lnTo>
                    <a:pt x="10" y="195"/>
                  </a:lnTo>
                  <a:lnTo>
                    <a:pt x="12" y="171"/>
                  </a:lnTo>
                  <a:lnTo>
                    <a:pt x="12" y="145"/>
                  </a:lnTo>
                  <a:lnTo>
                    <a:pt x="14" y="121"/>
                  </a:lnTo>
                  <a:lnTo>
                    <a:pt x="14" y="98"/>
                  </a:lnTo>
                  <a:lnTo>
                    <a:pt x="17" y="74"/>
                  </a:lnTo>
                  <a:lnTo>
                    <a:pt x="17" y="48"/>
                  </a:lnTo>
                  <a:lnTo>
                    <a:pt x="19" y="24"/>
                  </a:lnTo>
                  <a:lnTo>
                    <a:pt x="19" y="0"/>
                  </a:lnTo>
                  <a:lnTo>
                    <a:pt x="29" y="0"/>
                  </a:lnTo>
                  <a:lnTo>
                    <a:pt x="64" y="3"/>
                  </a:lnTo>
                  <a:lnTo>
                    <a:pt x="100" y="3"/>
                  </a:lnTo>
                  <a:lnTo>
                    <a:pt x="135" y="5"/>
                  </a:lnTo>
                  <a:lnTo>
                    <a:pt x="171" y="5"/>
                  </a:lnTo>
                  <a:lnTo>
                    <a:pt x="206" y="8"/>
                  </a:lnTo>
                  <a:lnTo>
                    <a:pt x="241" y="8"/>
                  </a:lnTo>
                  <a:lnTo>
                    <a:pt x="277" y="8"/>
                  </a:lnTo>
                  <a:lnTo>
                    <a:pt x="312" y="8"/>
                  </a:lnTo>
                  <a:lnTo>
                    <a:pt x="348" y="8"/>
                  </a:lnTo>
                  <a:lnTo>
                    <a:pt x="383" y="8"/>
                  </a:lnTo>
                  <a:lnTo>
                    <a:pt x="419" y="8"/>
                  </a:lnTo>
                  <a:lnTo>
                    <a:pt x="454" y="8"/>
                  </a:lnTo>
                  <a:lnTo>
                    <a:pt x="490" y="8"/>
                  </a:lnTo>
                  <a:lnTo>
                    <a:pt x="525" y="8"/>
                  </a:lnTo>
                  <a:lnTo>
                    <a:pt x="563" y="5"/>
                  </a:lnTo>
                  <a:lnTo>
                    <a:pt x="587" y="5"/>
                  </a:lnTo>
                  <a:lnTo>
                    <a:pt x="596" y="43"/>
                  </a:lnTo>
                  <a:lnTo>
                    <a:pt x="596" y="55"/>
                  </a:lnTo>
                  <a:lnTo>
                    <a:pt x="596" y="62"/>
                  </a:lnTo>
                  <a:lnTo>
                    <a:pt x="599" y="76"/>
                  </a:lnTo>
                  <a:lnTo>
                    <a:pt x="599" y="83"/>
                  </a:lnTo>
                  <a:lnTo>
                    <a:pt x="599" y="95"/>
                  </a:lnTo>
                  <a:lnTo>
                    <a:pt x="599" y="109"/>
                  </a:lnTo>
                  <a:lnTo>
                    <a:pt x="603" y="126"/>
                  </a:lnTo>
                  <a:lnTo>
                    <a:pt x="610" y="140"/>
                  </a:lnTo>
                  <a:lnTo>
                    <a:pt x="610" y="145"/>
                  </a:lnTo>
                  <a:lnTo>
                    <a:pt x="613" y="152"/>
                  </a:lnTo>
                  <a:lnTo>
                    <a:pt x="618" y="161"/>
                  </a:lnTo>
                  <a:lnTo>
                    <a:pt x="625" y="183"/>
                  </a:lnTo>
                  <a:lnTo>
                    <a:pt x="625" y="204"/>
                  </a:lnTo>
                  <a:lnTo>
                    <a:pt x="627" y="209"/>
                  </a:lnTo>
                  <a:lnTo>
                    <a:pt x="632" y="254"/>
                  </a:lnTo>
                  <a:lnTo>
                    <a:pt x="632" y="261"/>
                  </a:lnTo>
                  <a:lnTo>
                    <a:pt x="636" y="268"/>
                  </a:lnTo>
                  <a:lnTo>
                    <a:pt x="634" y="277"/>
                  </a:lnTo>
                  <a:lnTo>
                    <a:pt x="634" y="282"/>
                  </a:lnTo>
                  <a:lnTo>
                    <a:pt x="636" y="301"/>
                  </a:lnTo>
                  <a:lnTo>
                    <a:pt x="639" y="308"/>
                  </a:lnTo>
                  <a:lnTo>
                    <a:pt x="641" y="325"/>
                  </a:lnTo>
                  <a:lnTo>
                    <a:pt x="653" y="341"/>
                  </a:lnTo>
                  <a:lnTo>
                    <a:pt x="655" y="348"/>
                  </a:lnTo>
                  <a:lnTo>
                    <a:pt x="655" y="353"/>
                  </a:lnTo>
                  <a:lnTo>
                    <a:pt x="658" y="365"/>
                  </a:lnTo>
                  <a:lnTo>
                    <a:pt x="658" y="38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3516313" y="2566988"/>
              <a:ext cx="1333500" cy="619125"/>
            </a:xfrm>
            <a:custGeom>
              <a:avLst/>
              <a:gdLst/>
              <a:ahLst/>
              <a:cxnLst>
                <a:cxn ang="0">
                  <a:pos x="109" y="5"/>
                </a:cxn>
                <a:cxn ang="0">
                  <a:pos x="173" y="5"/>
                </a:cxn>
                <a:cxn ang="0">
                  <a:pos x="237" y="7"/>
                </a:cxn>
                <a:cxn ang="0">
                  <a:pos x="301" y="7"/>
                </a:cxn>
                <a:cxn ang="0">
                  <a:pos x="367" y="9"/>
                </a:cxn>
                <a:cxn ang="0">
                  <a:pos x="431" y="9"/>
                </a:cxn>
                <a:cxn ang="0">
                  <a:pos x="495" y="7"/>
                </a:cxn>
                <a:cxn ang="0">
                  <a:pos x="561" y="26"/>
                </a:cxn>
                <a:cxn ang="0">
                  <a:pos x="585" y="26"/>
                </a:cxn>
                <a:cxn ang="0">
                  <a:pos x="627" y="21"/>
                </a:cxn>
                <a:cxn ang="0">
                  <a:pos x="651" y="28"/>
                </a:cxn>
                <a:cxn ang="0">
                  <a:pos x="686" y="40"/>
                </a:cxn>
                <a:cxn ang="0">
                  <a:pos x="703" y="57"/>
                </a:cxn>
                <a:cxn ang="0">
                  <a:pos x="717" y="64"/>
                </a:cxn>
                <a:cxn ang="0">
                  <a:pos x="727" y="76"/>
                </a:cxn>
                <a:cxn ang="0">
                  <a:pos x="736" y="111"/>
                </a:cxn>
                <a:cxn ang="0">
                  <a:pos x="750" y="132"/>
                </a:cxn>
                <a:cxn ang="0">
                  <a:pos x="753" y="144"/>
                </a:cxn>
                <a:cxn ang="0">
                  <a:pos x="760" y="161"/>
                </a:cxn>
                <a:cxn ang="0">
                  <a:pos x="762" y="184"/>
                </a:cxn>
                <a:cxn ang="0">
                  <a:pos x="769" y="187"/>
                </a:cxn>
                <a:cxn ang="0">
                  <a:pos x="769" y="194"/>
                </a:cxn>
                <a:cxn ang="0">
                  <a:pos x="774" y="199"/>
                </a:cxn>
                <a:cxn ang="0">
                  <a:pos x="774" y="210"/>
                </a:cxn>
                <a:cxn ang="0">
                  <a:pos x="781" y="218"/>
                </a:cxn>
                <a:cxn ang="0">
                  <a:pos x="779" y="227"/>
                </a:cxn>
                <a:cxn ang="0">
                  <a:pos x="786" y="244"/>
                </a:cxn>
                <a:cxn ang="0">
                  <a:pos x="788" y="281"/>
                </a:cxn>
                <a:cxn ang="0">
                  <a:pos x="790" y="293"/>
                </a:cxn>
                <a:cxn ang="0">
                  <a:pos x="798" y="308"/>
                </a:cxn>
                <a:cxn ang="0">
                  <a:pos x="807" y="334"/>
                </a:cxn>
                <a:cxn ang="0">
                  <a:pos x="821" y="345"/>
                </a:cxn>
                <a:cxn ang="0">
                  <a:pos x="831" y="367"/>
                </a:cxn>
                <a:cxn ang="0">
                  <a:pos x="840" y="379"/>
                </a:cxn>
                <a:cxn ang="0">
                  <a:pos x="802" y="379"/>
                </a:cxn>
                <a:cxn ang="0">
                  <a:pos x="762" y="381"/>
                </a:cxn>
                <a:cxn ang="0">
                  <a:pos x="722" y="383"/>
                </a:cxn>
                <a:cxn ang="0">
                  <a:pos x="679" y="386"/>
                </a:cxn>
                <a:cxn ang="0">
                  <a:pos x="639" y="386"/>
                </a:cxn>
                <a:cxn ang="0">
                  <a:pos x="599" y="388"/>
                </a:cxn>
                <a:cxn ang="0">
                  <a:pos x="556" y="388"/>
                </a:cxn>
                <a:cxn ang="0">
                  <a:pos x="516" y="388"/>
                </a:cxn>
                <a:cxn ang="0">
                  <a:pos x="476" y="390"/>
                </a:cxn>
                <a:cxn ang="0">
                  <a:pos x="436" y="390"/>
                </a:cxn>
                <a:cxn ang="0">
                  <a:pos x="393" y="390"/>
                </a:cxn>
                <a:cxn ang="0">
                  <a:pos x="353" y="390"/>
                </a:cxn>
                <a:cxn ang="0">
                  <a:pos x="313" y="390"/>
                </a:cxn>
                <a:cxn ang="0">
                  <a:pos x="270" y="390"/>
                </a:cxn>
                <a:cxn ang="0">
                  <a:pos x="230" y="388"/>
                </a:cxn>
                <a:cxn ang="0">
                  <a:pos x="190" y="388"/>
                </a:cxn>
                <a:cxn ang="0">
                  <a:pos x="190" y="355"/>
                </a:cxn>
                <a:cxn ang="0">
                  <a:pos x="190" y="324"/>
                </a:cxn>
                <a:cxn ang="0">
                  <a:pos x="192" y="293"/>
                </a:cxn>
                <a:cxn ang="0">
                  <a:pos x="192" y="260"/>
                </a:cxn>
                <a:cxn ang="0">
                  <a:pos x="145" y="260"/>
                </a:cxn>
                <a:cxn ang="0">
                  <a:pos x="97" y="258"/>
                </a:cxn>
                <a:cxn ang="0">
                  <a:pos x="48" y="255"/>
                </a:cxn>
                <a:cxn ang="0">
                  <a:pos x="0" y="253"/>
                </a:cxn>
                <a:cxn ang="0">
                  <a:pos x="3" y="189"/>
                </a:cxn>
                <a:cxn ang="0">
                  <a:pos x="5" y="125"/>
                </a:cxn>
                <a:cxn ang="0">
                  <a:pos x="10" y="64"/>
                </a:cxn>
                <a:cxn ang="0">
                  <a:pos x="12" y="0"/>
                </a:cxn>
                <a:cxn ang="0">
                  <a:pos x="76" y="2"/>
                </a:cxn>
              </a:cxnLst>
              <a:rect l="0" t="0" r="r" b="b"/>
              <a:pathLst>
                <a:path w="840" h="390">
                  <a:moveTo>
                    <a:pt x="76" y="2"/>
                  </a:moveTo>
                  <a:lnTo>
                    <a:pt x="109" y="5"/>
                  </a:lnTo>
                  <a:lnTo>
                    <a:pt x="140" y="5"/>
                  </a:lnTo>
                  <a:lnTo>
                    <a:pt x="173" y="5"/>
                  </a:lnTo>
                  <a:lnTo>
                    <a:pt x="206" y="7"/>
                  </a:lnTo>
                  <a:lnTo>
                    <a:pt x="237" y="7"/>
                  </a:lnTo>
                  <a:lnTo>
                    <a:pt x="270" y="7"/>
                  </a:lnTo>
                  <a:lnTo>
                    <a:pt x="301" y="7"/>
                  </a:lnTo>
                  <a:lnTo>
                    <a:pt x="334" y="9"/>
                  </a:lnTo>
                  <a:lnTo>
                    <a:pt x="367" y="9"/>
                  </a:lnTo>
                  <a:lnTo>
                    <a:pt x="398" y="9"/>
                  </a:lnTo>
                  <a:lnTo>
                    <a:pt x="431" y="9"/>
                  </a:lnTo>
                  <a:lnTo>
                    <a:pt x="462" y="7"/>
                  </a:lnTo>
                  <a:lnTo>
                    <a:pt x="495" y="7"/>
                  </a:lnTo>
                  <a:lnTo>
                    <a:pt x="533" y="7"/>
                  </a:lnTo>
                  <a:lnTo>
                    <a:pt x="561" y="26"/>
                  </a:lnTo>
                  <a:lnTo>
                    <a:pt x="578" y="31"/>
                  </a:lnTo>
                  <a:lnTo>
                    <a:pt x="585" y="26"/>
                  </a:lnTo>
                  <a:lnTo>
                    <a:pt x="601" y="21"/>
                  </a:lnTo>
                  <a:lnTo>
                    <a:pt x="627" y="21"/>
                  </a:lnTo>
                  <a:lnTo>
                    <a:pt x="644" y="21"/>
                  </a:lnTo>
                  <a:lnTo>
                    <a:pt x="651" y="28"/>
                  </a:lnTo>
                  <a:lnTo>
                    <a:pt x="665" y="33"/>
                  </a:lnTo>
                  <a:lnTo>
                    <a:pt x="686" y="40"/>
                  </a:lnTo>
                  <a:lnTo>
                    <a:pt x="698" y="49"/>
                  </a:lnTo>
                  <a:lnTo>
                    <a:pt x="703" y="57"/>
                  </a:lnTo>
                  <a:lnTo>
                    <a:pt x="710" y="61"/>
                  </a:lnTo>
                  <a:lnTo>
                    <a:pt x="717" y="64"/>
                  </a:lnTo>
                  <a:lnTo>
                    <a:pt x="719" y="64"/>
                  </a:lnTo>
                  <a:lnTo>
                    <a:pt x="727" y="76"/>
                  </a:lnTo>
                  <a:lnTo>
                    <a:pt x="729" y="94"/>
                  </a:lnTo>
                  <a:lnTo>
                    <a:pt x="736" y="111"/>
                  </a:lnTo>
                  <a:lnTo>
                    <a:pt x="745" y="123"/>
                  </a:lnTo>
                  <a:lnTo>
                    <a:pt x="750" y="132"/>
                  </a:lnTo>
                  <a:lnTo>
                    <a:pt x="750" y="137"/>
                  </a:lnTo>
                  <a:lnTo>
                    <a:pt x="753" y="144"/>
                  </a:lnTo>
                  <a:lnTo>
                    <a:pt x="757" y="149"/>
                  </a:lnTo>
                  <a:lnTo>
                    <a:pt x="760" y="161"/>
                  </a:lnTo>
                  <a:lnTo>
                    <a:pt x="760" y="177"/>
                  </a:lnTo>
                  <a:lnTo>
                    <a:pt x="762" y="184"/>
                  </a:lnTo>
                  <a:lnTo>
                    <a:pt x="767" y="184"/>
                  </a:lnTo>
                  <a:lnTo>
                    <a:pt x="769" y="187"/>
                  </a:lnTo>
                  <a:lnTo>
                    <a:pt x="769" y="192"/>
                  </a:lnTo>
                  <a:lnTo>
                    <a:pt x="769" y="194"/>
                  </a:lnTo>
                  <a:lnTo>
                    <a:pt x="774" y="194"/>
                  </a:lnTo>
                  <a:lnTo>
                    <a:pt x="774" y="199"/>
                  </a:lnTo>
                  <a:lnTo>
                    <a:pt x="774" y="206"/>
                  </a:lnTo>
                  <a:lnTo>
                    <a:pt x="774" y="210"/>
                  </a:lnTo>
                  <a:lnTo>
                    <a:pt x="779" y="213"/>
                  </a:lnTo>
                  <a:lnTo>
                    <a:pt x="781" y="218"/>
                  </a:lnTo>
                  <a:lnTo>
                    <a:pt x="779" y="222"/>
                  </a:lnTo>
                  <a:lnTo>
                    <a:pt x="779" y="227"/>
                  </a:lnTo>
                  <a:lnTo>
                    <a:pt x="781" y="229"/>
                  </a:lnTo>
                  <a:lnTo>
                    <a:pt x="786" y="244"/>
                  </a:lnTo>
                  <a:lnTo>
                    <a:pt x="788" y="267"/>
                  </a:lnTo>
                  <a:lnTo>
                    <a:pt x="788" y="281"/>
                  </a:lnTo>
                  <a:lnTo>
                    <a:pt x="786" y="286"/>
                  </a:lnTo>
                  <a:lnTo>
                    <a:pt x="790" y="293"/>
                  </a:lnTo>
                  <a:lnTo>
                    <a:pt x="795" y="303"/>
                  </a:lnTo>
                  <a:lnTo>
                    <a:pt x="798" y="308"/>
                  </a:lnTo>
                  <a:lnTo>
                    <a:pt x="805" y="319"/>
                  </a:lnTo>
                  <a:lnTo>
                    <a:pt x="807" y="334"/>
                  </a:lnTo>
                  <a:lnTo>
                    <a:pt x="814" y="341"/>
                  </a:lnTo>
                  <a:lnTo>
                    <a:pt x="821" y="345"/>
                  </a:lnTo>
                  <a:lnTo>
                    <a:pt x="828" y="353"/>
                  </a:lnTo>
                  <a:lnTo>
                    <a:pt x="831" y="367"/>
                  </a:lnTo>
                  <a:lnTo>
                    <a:pt x="838" y="376"/>
                  </a:lnTo>
                  <a:lnTo>
                    <a:pt x="840" y="379"/>
                  </a:lnTo>
                  <a:lnTo>
                    <a:pt x="824" y="379"/>
                  </a:lnTo>
                  <a:lnTo>
                    <a:pt x="802" y="379"/>
                  </a:lnTo>
                  <a:lnTo>
                    <a:pt x="781" y="381"/>
                  </a:lnTo>
                  <a:lnTo>
                    <a:pt x="762" y="381"/>
                  </a:lnTo>
                  <a:lnTo>
                    <a:pt x="741" y="383"/>
                  </a:lnTo>
                  <a:lnTo>
                    <a:pt x="722" y="383"/>
                  </a:lnTo>
                  <a:lnTo>
                    <a:pt x="701" y="383"/>
                  </a:lnTo>
                  <a:lnTo>
                    <a:pt x="679" y="386"/>
                  </a:lnTo>
                  <a:lnTo>
                    <a:pt x="660" y="386"/>
                  </a:lnTo>
                  <a:lnTo>
                    <a:pt x="639" y="386"/>
                  </a:lnTo>
                  <a:lnTo>
                    <a:pt x="618" y="388"/>
                  </a:lnTo>
                  <a:lnTo>
                    <a:pt x="599" y="388"/>
                  </a:lnTo>
                  <a:lnTo>
                    <a:pt x="578" y="388"/>
                  </a:lnTo>
                  <a:lnTo>
                    <a:pt x="556" y="388"/>
                  </a:lnTo>
                  <a:lnTo>
                    <a:pt x="537" y="388"/>
                  </a:lnTo>
                  <a:lnTo>
                    <a:pt x="516" y="388"/>
                  </a:lnTo>
                  <a:lnTo>
                    <a:pt x="495" y="390"/>
                  </a:lnTo>
                  <a:lnTo>
                    <a:pt x="476" y="390"/>
                  </a:lnTo>
                  <a:lnTo>
                    <a:pt x="455" y="390"/>
                  </a:lnTo>
                  <a:lnTo>
                    <a:pt x="436" y="390"/>
                  </a:lnTo>
                  <a:lnTo>
                    <a:pt x="414" y="390"/>
                  </a:lnTo>
                  <a:lnTo>
                    <a:pt x="393" y="390"/>
                  </a:lnTo>
                  <a:lnTo>
                    <a:pt x="374" y="390"/>
                  </a:lnTo>
                  <a:lnTo>
                    <a:pt x="353" y="390"/>
                  </a:lnTo>
                  <a:lnTo>
                    <a:pt x="332" y="390"/>
                  </a:lnTo>
                  <a:lnTo>
                    <a:pt x="313" y="390"/>
                  </a:lnTo>
                  <a:lnTo>
                    <a:pt x="291" y="390"/>
                  </a:lnTo>
                  <a:lnTo>
                    <a:pt x="270" y="390"/>
                  </a:lnTo>
                  <a:lnTo>
                    <a:pt x="251" y="388"/>
                  </a:lnTo>
                  <a:lnTo>
                    <a:pt x="230" y="388"/>
                  </a:lnTo>
                  <a:lnTo>
                    <a:pt x="209" y="388"/>
                  </a:lnTo>
                  <a:lnTo>
                    <a:pt x="190" y="388"/>
                  </a:lnTo>
                  <a:lnTo>
                    <a:pt x="190" y="371"/>
                  </a:lnTo>
                  <a:lnTo>
                    <a:pt x="190" y="355"/>
                  </a:lnTo>
                  <a:lnTo>
                    <a:pt x="190" y="341"/>
                  </a:lnTo>
                  <a:lnTo>
                    <a:pt x="190" y="324"/>
                  </a:lnTo>
                  <a:lnTo>
                    <a:pt x="192" y="308"/>
                  </a:lnTo>
                  <a:lnTo>
                    <a:pt x="192" y="293"/>
                  </a:lnTo>
                  <a:lnTo>
                    <a:pt x="192" y="277"/>
                  </a:lnTo>
                  <a:lnTo>
                    <a:pt x="192" y="260"/>
                  </a:lnTo>
                  <a:lnTo>
                    <a:pt x="168" y="260"/>
                  </a:lnTo>
                  <a:lnTo>
                    <a:pt x="145" y="260"/>
                  </a:lnTo>
                  <a:lnTo>
                    <a:pt x="121" y="258"/>
                  </a:lnTo>
                  <a:lnTo>
                    <a:pt x="97" y="258"/>
                  </a:lnTo>
                  <a:lnTo>
                    <a:pt x="71" y="258"/>
                  </a:lnTo>
                  <a:lnTo>
                    <a:pt x="48" y="255"/>
                  </a:lnTo>
                  <a:lnTo>
                    <a:pt x="24" y="255"/>
                  </a:lnTo>
                  <a:lnTo>
                    <a:pt x="0" y="253"/>
                  </a:lnTo>
                  <a:lnTo>
                    <a:pt x="3" y="222"/>
                  </a:lnTo>
                  <a:lnTo>
                    <a:pt x="3" y="189"/>
                  </a:lnTo>
                  <a:lnTo>
                    <a:pt x="5" y="158"/>
                  </a:lnTo>
                  <a:lnTo>
                    <a:pt x="5" y="125"/>
                  </a:lnTo>
                  <a:lnTo>
                    <a:pt x="8" y="94"/>
                  </a:lnTo>
                  <a:lnTo>
                    <a:pt x="10" y="64"/>
                  </a:lnTo>
                  <a:lnTo>
                    <a:pt x="10" y="31"/>
                  </a:lnTo>
                  <a:lnTo>
                    <a:pt x="12" y="0"/>
                  </a:lnTo>
                  <a:lnTo>
                    <a:pt x="45" y="0"/>
                  </a:lnTo>
                  <a:lnTo>
                    <a:pt x="76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8070850" y="1385888"/>
              <a:ext cx="263525" cy="565150"/>
            </a:xfrm>
            <a:custGeom>
              <a:avLst/>
              <a:gdLst/>
              <a:ahLst/>
              <a:cxnLst>
                <a:cxn ang="0">
                  <a:pos x="41" y="12"/>
                </a:cxn>
                <a:cxn ang="0">
                  <a:pos x="52" y="38"/>
                </a:cxn>
                <a:cxn ang="0">
                  <a:pos x="64" y="64"/>
                </a:cxn>
                <a:cxn ang="0">
                  <a:pos x="74" y="90"/>
                </a:cxn>
                <a:cxn ang="0">
                  <a:pos x="86" y="119"/>
                </a:cxn>
                <a:cxn ang="0">
                  <a:pos x="97" y="145"/>
                </a:cxn>
                <a:cxn ang="0">
                  <a:pos x="107" y="171"/>
                </a:cxn>
                <a:cxn ang="0">
                  <a:pos x="119" y="197"/>
                </a:cxn>
                <a:cxn ang="0">
                  <a:pos x="128" y="218"/>
                </a:cxn>
                <a:cxn ang="0">
                  <a:pos x="138" y="232"/>
                </a:cxn>
                <a:cxn ang="0">
                  <a:pos x="154" y="249"/>
                </a:cxn>
                <a:cxn ang="0">
                  <a:pos x="166" y="275"/>
                </a:cxn>
                <a:cxn ang="0">
                  <a:pos x="157" y="287"/>
                </a:cxn>
                <a:cxn ang="0">
                  <a:pos x="147" y="299"/>
                </a:cxn>
                <a:cxn ang="0">
                  <a:pos x="135" y="318"/>
                </a:cxn>
                <a:cxn ang="0">
                  <a:pos x="116" y="327"/>
                </a:cxn>
                <a:cxn ang="0">
                  <a:pos x="93" y="334"/>
                </a:cxn>
                <a:cxn ang="0">
                  <a:pos x="67" y="344"/>
                </a:cxn>
                <a:cxn ang="0">
                  <a:pos x="43" y="351"/>
                </a:cxn>
                <a:cxn ang="0">
                  <a:pos x="26" y="351"/>
                </a:cxn>
                <a:cxn ang="0">
                  <a:pos x="17" y="344"/>
                </a:cxn>
                <a:cxn ang="0">
                  <a:pos x="15" y="329"/>
                </a:cxn>
                <a:cxn ang="0">
                  <a:pos x="17" y="318"/>
                </a:cxn>
                <a:cxn ang="0">
                  <a:pos x="10" y="280"/>
                </a:cxn>
                <a:cxn ang="0">
                  <a:pos x="3" y="249"/>
                </a:cxn>
                <a:cxn ang="0">
                  <a:pos x="3" y="230"/>
                </a:cxn>
                <a:cxn ang="0">
                  <a:pos x="8" y="206"/>
                </a:cxn>
                <a:cxn ang="0">
                  <a:pos x="8" y="187"/>
                </a:cxn>
                <a:cxn ang="0">
                  <a:pos x="0" y="150"/>
                </a:cxn>
                <a:cxn ang="0">
                  <a:pos x="12" y="140"/>
                </a:cxn>
                <a:cxn ang="0">
                  <a:pos x="24" y="121"/>
                </a:cxn>
                <a:cxn ang="0">
                  <a:pos x="26" y="112"/>
                </a:cxn>
                <a:cxn ang="0">
                  <a:pos x="26" y="102"/>
                </a:cxn>
                <a:cxn ang="0">
                  <a:pos x="17" y="86"/>
                </a:cxn>
                <a:cxn ang="0">
                  <a:pos x="17" y="60"/>
                </a:cxn>
                <a:cxn ang="0">
                  <a:pos x="12" y="48"/>
                </a:cxn>
                <a:cxn ang="0">
                  <a:pos x="17" y="7"/>
                </a:cxn>
                <a:cxn ang="0">
                  <a:pos x="34" y="5"/>
                </a:cxn>
              </a:cxnLst>
              <a:rect l="0" t="0" r="r" b="b"/>
              <a:pathLst>
                <a:path w="166" h="356">
                  <a:moveTo>
                    <a:pt x="36" y="0"/>
                  </a:moveTo>
                  <a:lnTo>
                    <a:pt x="41" y="12"/>
                  </a:lnTo>
                  <a:lnTo>
                    <a:pt x="45" y="26"/>
                  </a:lnTo>
                  <a:lnTo>
                    <a:pt x="52" y="38"/>
                  </a:lnTo>
                  <a:lnTo>
                    <a:pt x="57" y="52"/>
                  </a:lnTo>
                  <a:lnTo>
                    <a:pt x="64" y="64"/>
                  </a:lnTo>
                  <a:lnTo>
                    <a:pt x="69" y="79"/>
                  </a:lnTo>
                  <a:lnTo>
                    <a:pt x="74" y="90"/>
                  </a:lnTo>
                  <a:lnTo>
                    <a:pt x="81" y="105"/>
                  </a:lnTo>
                  <a:lnTo>
                    <a:pt x="86" y="119"/>
                  </a:lnTo>
                  <a:lnTo>
                    <a:pt x="90" y="131"/>
                  </a:lnTo>
                  <a:lnTo>
                    <a:pt x="97" y="145"/>
                  </a:lnTo>
                  <a:lnTo>
                    <a:pt x="102" y="157"/>
                  </a:lnTo>
                  <a:lnTo>
                    <a:pt x="107" y="171"/>
                  </a:lnTo>
                  <a:lnTo>
                    <a:pt x="114" y="183"/>
                  </a:lnTo>
                  <a:lnTo>
                    <a:pt x="119" y="197"/>
                  </a:lnTo>
                  <a:lnTo>
                    <a:pt x="126" y="211"/>
                  </a:lnTo>
                  <a:lnTo>
                    <a:pt x="128" y="218"/>
                  </a:lnTo>
                  <a:lnTo>
                    <a:pt x="131" y="228"/>
                  </a:lnTo>
                  <a:lnTo>
                    <a:pt x="138" y="232"/>
                  </a:lnTo>
                  <a:lnTo>
                    <a:pt x="149" y="242"/>
                  </a:lnTo>
                  <a:lnTo>
                    <a:pt x="154" y="249"/>
                  </a:lnTo>
                  <a:lnTo>
                    <a:pt x="164" y="258"/>
                  </a:lnTo>
                  <a:lnTo>
                    <a:pt x="166" y="275"/>
                  </a:lnTo>
                  <a:lnTo>
                    <a:pt x="166" y="284"/>
                  </a:lnTo>
                  <a:lnTo>
                    <a:pt x="157" y="287"/>
                  </a:lnTo>
                  <a:lnTo>
                    <a:pt x="152" y="292"/>
                  </a:lnTo>
                  <a:lnTo>
                    <a:pt x="147" y="299"/>
                  </a:lnTo>
                  <a:lnTo>
                    <a:pt x="142" y="303"/>
                  </a:lnTo>
                  <a:lnTo>
                    <a:pt x="135" y="318"/>
                  </a:lnTo>
                  <a:lnTo>
                    <a:pt x="131" y="322"/>
                  </a:lnTo>
                  <a:lnTo>
                    <a:pt x="116" y="327"/>
                  </a:lnTo>
                  <a:lnTo>
                    <a:pt x="105" y="332"/>
                  </a:lnTo>
                  <a:lnTo>
                    <a:pt x="93" y="334"/>
                  </a:lnTo>
                  <a:lnTo>
                    <a:pt x="81" y="339"/>
                  </a:lnTo>
                  <a:lnTo>
                    <a:pt x="67" y="344"/>
                  </a:lnTo>
                  <a:lnTo>
                    <a:pt x="55" y="348"/>
                  </a:lnTo>
                  <a:lnTo>
                    <a:pt x="43" y="351"/>
                  </a:lnTo>
                  <a:lnTo>
                    <a:pt x="29" y="356"/>
                  </a:lnTo>
                  <a:lnTo>
                    <a:pt x="26" y="351"/>
                  </a:lnTo>
                  <a:lnTo>
                    <a:pt x="19" y="346"/>
                  </a:lnTo>
                  <a:lnTo>
                    <a:pt x="17" y="344"/>
                  </a:lnTo>
                  <a:lnTo>
                    <a:pt x="17" y="339"/>
                  </a:lnTo>
                  <a:lnTo>
                    <a:pt x="15" y="329"/>
                  </a:lnTo>
                  <a:lnTo>
                    <a:pt x="17" y="325"/>
                  </a:lnTo>
                  <a:lnTo>
                    <a:pt x="17" y="318"/>
                  </a:lnTo>
                  <a:lnTo>
                    <a:pt x="12" y="294"/>
                  </a:lnTo>
                  <a:lnTo>
                    <a:pt x="10" y="280"/>
                  </a:lnTo>
                  <a:lnTo>
                    <a:pt x="3" y="256"/>
                  </a:lnTo>
                  <a:lnTo>
                    <a:pt x="3" y="249"/>
                  </a:lnTo>
                  <a:lnTo>
                    <a:pt x="3" y="242"/>
                  </a:lnTo>
                  <a:lnTo>
                    <a:pt x="3" y="230"/>
                  </a:lnTo>
                  <a:lnTo>
                    <a:pt x="8" y="218"/>
                  </a:lnTo>
                  <a:lnTo>
                    <a:pt x="8" y="206"/>
                  </a:lnTo>
                  <a:lnTo>
                    <a:pt x="8" y="195"/>
                  </a:lnTo>
                  <a:lnTo>
                    <a:pt x="8" y="187"/>
                  </a:lnTo>
                  <a:lnTo>
                    <a:pt x="5" y="173"/>
                  </a:lnTo>
                  <a:lnTo>
                    <a:pt x="0" y="150"/>
                  </a:lnTo>
                  <a:lnTo>
                    <a:pt x="3" y="147"/>
                  </a:lnTo>
                  <a:lnTo>
                    <a:pt x="12" y="140"/>
                  </a:lnTo>
                  <a:lnTo>
                    <a:pt x="15" y="135"/>
                  </a:lnTo>
                  <a:lnTo>
                    <a:pt x="24" y="121"/>
                  </a:lnTo>
                  <a:lnTo>
                    <a:pt x="26" y="116"/>
                  </a:lnTo>
                  <a:lnTo>
                    <a:pt x="26" y="112"/>
                  </a:lnTo>
                  <a:lnTo>
                    <a:pt x="26" y="105"/>
                  </a:lnTo>
                  <a:lnTo>
                    <a:pt x="26" y="102"/>
                  </a:lnTo>
                  <a:lnTo>
                    <a:pt x="26" y="100"/>
                  </a:lnTo>
                  <a:lnTo>
                    <a:pt x="17" y="86"/>
                  </a:lnTo>
                  <a:lnTo>
                    <a:pt x="15" y="81"/>
                  </a:lnTo>
                  <a:lnTo>
                    <a:pt x="17" y="60"/>
                  </a:lnTo>
                  <a:lnTo>
                    <a:pt x="12" y="52"/>
                  </a:lnTo>
                  <a:lnTo>
                    <a:pt x="12" y="48"/>
                  </a:lnTo>
                  <a:lnTo>
                    <a:pt x="12" y="22"/>
                  </a:lnTo>
                  <a:lnTo>
                    <a:pt x="17" y="7"/>
                  </a:lnTo>
                  <a:lnTo>
                    <a:pt x="29" y="7"/>
                  </a:lnTo>
                  <a:lnTo>
                    <a:pt x="34" y="5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2563813" y="3713163"/>
              <a:ext cx="1081087" cy="1149350"/>
            </a:xfrm>
            <a:custGeom>
              <a:avLst/>
              <a:gdLst/>
              <a:ahLst/>
              <a:cxnLst>
                <a:cxn ang="0">
                  <a:pos x="286" y="686"/>
                </a:cxn>
                <a:cxn ang="0">
                  <a:pos x="262" y="684"/>
                </a:cxn>
                <a:cxn ang="0">
                  <a:pos x="213" y="679"/>
                </a:cxn>
                <a:cxn ang="0">
                  <a:pos x="165" y="675"/>
                </a:cxn>
                <a:cxn ang="0">
                  <a:pos x="118" y="672"/>
                </a:cxn>
                <a:cxn ang="0">
                  <a:pos x="94" y="684"/>
                </a:cxn>
                <a:cxn ang="0">
                  <a:pos x="92" y="710"/>
                </a:cxn>
                <a:cxn ang="0">
                  <a:pos x="52" y="722"/>
                </a:cxn>
                <a:cxn ang="0">
                  <a:pos x="0" y="717"/>
                </a:cxn>
                <a:cxn ang="0">
                  <a:pos x="7" y="627"/>
                </a:cxn>
                <a:cxn ang="0">
                  <a:pos x="16" y="537"/>
                </a:cxn>
                <a:cxn ang="0">
                  <a:pos x="23" y="447"/>
                </a:cxn>
                <a:cxn ang="0">
                  <a:pos x="33" y="357"/>
                </a:cxn>
                <a:cxn ang="0">
                  <a:pos x="42" y="270"/>
                </a:cxn>
                <a:cxn ang="0">
                  <a:pos x="49" y="180"/>
                </a:cxn>
                <a:cxn ang="0">
                  <a:pos x="59" y="90"/>
                </a:cxn>
                <a:cxn ang="0">
                  <a:pos x="68" y="0"/>
                </a:cxn>
                <a:cxn ang="0">
                  <a:pos x="144" y="7"/>
                </a:cxn>
                <a:cxn ang="0">
                  <a:pos x="220" y="14"/>
                </a:cxn>
                <a:cxn ang="0">
                  <a:pos x="298" y="21"/>
                </a:cxn>
                <a:cxn ang="0">
                  <a:pos x="373" y="28"/>
                </a:cxn>
                <a:cxn ang="0">
                  <a:pos x="451" y="33"/>
                </a:cxn>
                <a:cxn ang="0">
                  <a:pos x="527" y="38"/>
                </a:cxn>
                <a:cxn ang="0">
                  <a:pos x="605" y="40"/>
                </a:cxn>
                <a:cxn ang="0">
                  <a:pos x="681" y="45"/>
                </a:cxn>
                <a:cxn ang="0">
                  <a:pos x="681" y="76"/>
                </a:cxn>
                <a:cxn ang="0">
                  <a:pos x="679" y="106"/>
                </a:cxn>
                <a:cxn ang="0">
                  <a:pos x="674" y="144"/>
                </a:cxn>
                <a:cxn ang="0">
                  <a:pos x="671" y="215"/>
                </a:cxn>
                <a:cxn ang="0">
                  <a:pos x="669" y="286"/>
                </a:cxn>
                <a:cxn ang="0">
                  <a:pos x="667" y="357"/>
                </a:cxn>
                <a:cxn ang="0">
                  <a:pos x="662" y="428"/>
                </a:cxn>
                <a:cxn ang="0">
                  <a:pos x="660" y="499"/>
                </a:cxn>
                <a:cxn ang="0">
                  <a:pos x="657" y="570"/>
                </a:cxn>
                <a:cxn ang="0">
                  <a:pos x="655" y="641"/>
                </a:cxn>
                <a:cxn ang="0">
                  <a:pos x="629" y="677"/>
                </a:cxn>
                <a:cxn ang="0">
                  <a:pos x="582" y="675"/>
                </a:cxn>
                <a:cxn ang="0">
                  <a:pos x="532" y="672"/>
                </a:cxn>
                <a:cxn ang="0">
                  <a:pos x="485" y="670"/>
                </a:cxn>
                <a:cxn ang="0">
                  <a:pos x="435" y="667"/>
                </a:cxn>
                <a:cxn ang="0">
                  <a:pos x="385" y="663"/>
                </a:cxn>
                <a:cxn ang="0">
                  <a:pos x="338" y="660"/>
                </a:cxn>
                <a:cxn ang="0">
                  <a:pos x="288" y="658"/>
                </a:cxn>
                <a:cxn ang="0">
                  <a:pos x="265" y="656"/>
                </a:cxn>
                <a:cxn ang="0">
                  <a:pos x="274" y="679"/>
                </a:cxn>
              </a:cxnLst>
              <a:rect l="0" t="0" r="r" b="b"/>
              <a:pathLst>
                <a:path w="681" h="724">
                  <a:moveTo>
                    <a:pt x="274" y="679"/>
                  </a:moveTo>
                  <a:lnTo>
                    <a:pt x="286" y="686"/>
                  </a:lnTo>
                  <a:lnTo>
                    <a:pt x="286" y="686"/>
                  </a:lnTo>
                  <a:lnTo>
                    <a:pt x="262" y="684"/>
                  </a:lnTo>
                  <a:lnTo>
                    <a:pt x="239" y="682"/>
                  </a:lnTo>
                  <a:lnTo>
                    <a:pt x="213" y="679"/>
                  </a:lnTo>
                  <a:lnTo>
                    <a:pt x="189" y="677"/>
                  </a:lnTo>
                  <a:lnTo>
                    <a:pt x="165" y="675"/>
                  </a:lnTo>
                  <a:lnTo>
                    <a:pt x="142" y="675"/>
                  </a:lnTo>
                  <a:lnTo>
                    <a:pt x="118" y="672"/>
                  </a:lnTo>
                  <a:lnTo>
                    <a:pt x="94" y="670"/>
                  </a:lnTo>
                  <a:lnTo>
                    <a:pt x="94" y="684"/>
                  </a:lnTo>
                  <a:lnTo>
                    <a:pt x="92" y="696"/>
                  </a:lnTo>
                  <a:lnTo>
                    <a:pt x="92" y="710"/>
                  </a:lnTo>
                  <a:lnTo>
                    <a:pt x="90" y="724"/>
                  </a:lnTo>
                  <a:lnTo>
                    <a:pt x="52" y="722"/>
                  </a:lnTo>
                  <a:lnTo>
                    <a:pt x="12" y="717"/>
                  </a:lnTo>
                  <a:lnTo>
                    <a:pt x="0" y="717"/>
                  </a:lnTo>
                  <a:lnTo>
                    <a:pt x="2" y="672"/>
                  </a:lnTo>
                  <a:lnTo>
                    <a:pt x="7" y="627"/>
                  </a:lnTo>
                  <a:lnTo>
                    <a:pt x="12" y="582"/>
                  </a:lnTo>
                  <a:lnTo>
                    <a:pt x="16" y="537"/>
                  </a:lnTo>
                  <a:lnTo>
                    <a:pt x="19" y="492"/>
                  </a:lnTo>
                  <a:lnTo>
                    <a:pt x="23" y="447"/>
                  </a:lnTo>
                  <a:lnTo>
                    <a:pt x="28" y="402"/>
                  </a:lnTo>
                  <a:lnTo>
                    <a:pt x="33" y="357"/>
                  </a:lnTo>
                  <a:lnTo>
                    <a:pt x="38" y="315"/>
                  </a:lnTo>
                  <a:lnTo>
                    <a:pt x="42" y="270"/>
                  </a:lnTo>
                  <a:lnTo>
                    <a:pt x="45" y="225"/>
                  </a:lnTo>
                  <a:lnTo>
                    <a:pt x="49" y="180"/>
                  </a:lnTo>
                  <a:lnTo>
                    <a:pt x="54" y="135"/>
                  </a:lnTo>
                  <a:lnTo>
                    <a:pt x="59" y="90"/>
                  </a:lnTo>
                  <a:lnTo>
                    <a:pt x="64" y="45"/>
                  </a:lnTo>
                  <a:lnTo>
                    <a:pt x="68" y="0"/>
                  </a:lnTo>
                  <a:lnTo>
                    <a:pt x="106" y="5"/>
                  </a:lnTo>
                  <a:lnTo>
                    <a:pt x="144" y="7"/>
                  </a:lnTo>
                  <a:lnTo>
                    <a:pt x="182" y="12"/>
                  </a:lnTo>
                  <a:lnTo>
                    <a:pt x="220" y="14"/>
                  </a:lnTo>
                  <a:lnTo>
                    <a:pt x="260" y="19"/>
                  </a:lnTo>
                  <a:lnTo>
                    <a:pt x="298" y="21"/>
                  </a:lnTo>
                  <a:lnTo>
                    <a:pt x="336" y="24"/>
                  </a:lnTo>
                  <a:lnTo>
                    <a:pt x="373" y="28"/>
                  </a:lnTo>
                  <a:lnTo>
                    <a:pt x="411" y="31"/>
                  </a:lnTo>
                  <a:lnTo>
                    <a:pt x="451" y="33"/>
                  </a:lnTo>
                  <a:lnTo>
                    <a:pt x="489" y="35"/>
                  </a:lnTo>
                  <a:lnTo>
                    <a:pt x="527" y="38"/>
                  </a:lnTo>
                  <a:lnTo>
                    <a:pt x="565" y="40"/>
                  </a:lnTo>
                  <a:lnTo>
                    <a:pt x="605" y="40"/>
                  </a:lnTo>
                  <a:lnTo>
                    <a:pt x="643" y="42"/>
                  </a:lnTo>
                  <a:lnTo>
                    <a:pt x="681" y="45"/>
                  </a:lnTo>
                  <a:lnTo>
                    <a:pt x="681" y="59"/>
                  </a:lnTo>
                  <a:lnTo>
                    <a:pt x="681" y="76"/>
                  </a:lnTo>
                  <a:lnTo>
                    <a:pt x="681" y="92"/>
                  </a:lnTo>
                  <a:lnTo>
                    <a:pt x="679" y="106"/>
                  </a:lnTo>
                  <a:lnTo>
                    <a:pt x="674" y="106"/>
                  </a:lnTo>
                  <a:lnTo>
                    <a:pt x="674" y="144"/>
                  </a:lnTo>
                  <a:lnTo>
                    <a:pt x="671" y="180"/>
                  </a:lnTo>
                  <a:lnTo>
                    <a:pt x="671" y="215"/>
                  </a:lnTo>
                  <a:lnTo>
                    <a:pt x="669" y="251"/>
                  </a:lnTo>
                  <a:lnTo>
                    <a:pt x="669" y="286"/>
                  </a:lnTo>
                  <a:lnTo>
                    <a:pt x="667" y="322"/>
                  </a:lnTo>
                  <a:lnTo>
                    <a:pt x="667" y="357"/>
                  </a:lnTo>
                  <a:lnTo>
                    <a:pt x="664" y="393"/>
                  </a:lnTo>
                  <a:lnTo>
                    <a:pt x="662" y="428"/>
                  </a:lnTo>
                  <a:lnTo>
                    <a:pt x="662" y="464"/>
                  </a:lnTo>
                  <a:lnTo>
                    <a:pt x="660" y="499"/>
                  </a:lnTo>
                  <a:lnTo>
                    <a:pt x="660" y="535"/>
                  </a:lnTo>
                  <a:lnTo>
                    <a:pt x="657" y="570"/>
                  </a:lnTo>
                  <a:lnTo>
                    <a:pt x="657" y="606"/>
                  </a:lnTo>
                  <a:lnTo>
                    <a:pt x="655" y="641"/>
                  </a:lnTo>
                  <a:lnTo>
                    <a:pt x="655" y="677"/>
                  </a:lnTo>
                  <a:lnTo>
                    <a:pt x="629" y="677"/>
                  </a:lnTo>
                  <a:lnTo>
                    <a:pt x="605" y="675"/>
                  </a:lnTo>
                  <a:lnTo>
                    <a:pt x="582" y="675"/>
                  </a:lnTo>
                  <a:lnTo>
                    <a:pt x="556" y="672"/>
                  </a:lnTo>
                  <a:lnTo>
                    <a:pt x="532" y="672"/>
                  </a:lnTo>
                  <a:lnTo>
                    <a:pt x="508" y="670"/>
                  </a:lnTo>
                  <a:lnTo>
                    <a:pt x="485" y="670"/>
                  </a:lnTo>
                  <a:lnTo>
                    <a:pt x="459" y="667"/>
                  </a:lnTo>
                  <a:lnTo>
                    <a:pt x="435" y="667"/>
                  </a:lnTo>
                  <a:lnTo>
                    <a:pt x="411" y="665"/>
                  </a:lnTo>
                  <a:lnTo>
                    <a:pt x="385" y="663"/>
                  </a:lnTo>
                  <a:lnTo>
                    <a:pt x="362" y="663"/>
                  </a:lnTo>
                  <a:lnTo>
                    <a:pt x="338" y="660"/>
                  </a:lnTo>
                  <a:lnTo>
                    <a:pt x="312" y="658"/>
                  </a:lnTo>
                  <a:lnTo>
                    <a:pt x="288" y="658"/>
                  </a:lnTo>
                  <a:lnTo>
                    <a:pt x="265" y="656"/>
                  </a:lnTo>
                  <a:lnTo>
                    <a:pt x="265" y="656"/>
                  </a:lnTo>
                  <a:lnTo>
                    <a:pt x="274" y="679"/>
                  </a:lnTo>
                  <a:lnTo>
                    <a:pt x="274" y="6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1023938" y="2416175"/>
              <a:ext cx="1009650" cy="1571625"/>
            </a:xfrm>
            <a:custGeom>
              <a:avLst/>
              <a:gdLst/>
              <a:ahLst/>
              <a:cxnLst>
                <a:cxn ang="0">
                  <a:pos x="508" y="862"/>
                </a:cxn>
                <a:cxn ang="0">
                  <a:pos x="497" y="867"/>
                </a:cxn>
                <a:cxn ang="0">
                  <a:pos x="490" y="852"/>
                </a:cxn>
                <a:cxn ang="0">
                  <a:pos x="471" y="845"/>
                </a:cxn>
                <a:cxn ang="0">
                  <a:pos x="454" y="848"/>
                </a:cxn>
                <a:cxn ang="0">
                  <a:pos x="445" y="859"/>
                </a:cxn>
                <a:cxn ang="0">
                  <a:pos x="449" y="871"/>
                </a:cxn>
                <a:cxn ang="0">
                  <a:pos x="447" y="895"/>
                </a:cxn>
                <a:cxn ang="0">
                  <a:pos x="447" y="909"/>
                </a:cxn>
                <a:cxn ang="0">
                  <a:pos x="445" y="928"/>
                </a:cxn>
                <a:cxn ang="0">
                  <a:pos x="438" y="990"/>
                </a:cxn>
                <a:cxn ang="0">
                  <a:pos x="414" y="959"/>
                </a:cxn>
                <a:cxn ang="0">
                  <a:pos x="371" y="900"/>
                </a:cxn>
                <a:cxn ang="0">
                  <a:pos x="329" y="841"/>
                </a:cxn>
                <a:cxn ang="0">
                  <a:pos x="286" y="779"/>
                </a:cxn>
                <a:cxn ang="0">
                  <a:pos x="251" y="729"/>
                </a:cxn>
                <a:cxn ang="0">
                  <a:pos x="220" y="687"/>
                </a:cxn>
                <a:cxn ang="0">
                  <a:pos x="189" y="644"/>
                </a:cxn>
                <a:cxn ang="0">
                  <a:pos x="161" y="601"/>
                </a:cxn>
                <a:cxn ang="0">
                  <a:pos x="128" y="556"/>
                </a:cxn>
                <a:cxn ang="0">
                  <a:pos x="90" y="504"/>
                </a:cxn>
                <a:cxn ang="0">
                  <a:pos x="54" y="452"/>
                </a:cxn>
                <a:cxn ang="0">
                  <a:pos x="19" y="400"/>
                </a:cxn>
                <a:cxn ang="0">
                  <a:pos x="7" y="350"/>
                </a:cxn>
                <a:cxn ang="0">
                  <a:pos x="17" y="305"/>
                </a:cxn>
                <a:cxn ang="0">
                  <a:pos x="28" y="258"/>
                </a:cxn>
                <a:cxn ang="0">
                  <a:pos x="38" y="211"/>
                </a:cxn>
                <a:cxn ang="0">
                  <a:pos x="50" y="163"/>
                </a:cxn>
                <a:cxn ang="0">
                  <a:pos x="61" y="118"/>
                </a:cxn>
                <a:cxn ang="0">
                  <a:pos x="73" y="71"/>
                </a:cxn>
                <a:cxn ang="0">
                  <a:pos x="83" y="24"/>
                </a:cxn>
                <a:cxn ang="0">
                  <a:pos x="123" y="10"/>
                </a:cxn>
                <a:cxn ang="0">
                  <a:pos x="192" y="26"/>
                </a:cxn>
                <a:cxn ang="0">
                  <a:pos x="260" y="43"/>
                </a:cxn>
                <a:cxn ang="0">
                  <a:pos x="329" y="57"/>
                </a:cxn>
                <a:cxn ang="0">
                  <a:pos x="397" y="71"/>
                </a:cxn>
                <a:cxn ang="0">
                  <a:pos x="466" y="85"/>
                </a:cxn>
                <a:cxn ang="0">
                  <a:pos x="534" y="100"/>
                </a:cxn>
                <a:cxn ang="0">
                  <a:pos x="603" y="111"/>
                </a:cxn>
                <a:cxn ang="0">
                  <a:pos x="634" y="137"/>
                </a:cxn>
                <a:cxn ang="0">
                  <a:pos x="627" y="175"/>
                </a:cxn>
                <a:cxn ang="0">
                  <a:pos x="620" y="216"/>
                </a:cxn>
                <a:cxn ang="0">
                  <a:pos x="615" y="256"/>
                </a:cxn>
                <a:cxn ang="0">
                  <a:pos x="608" y="294"/>
                </a:cxn>
                <a:cxn ang="0">
                  <a:pos x="601" y="334"/>
                </a:cxn>
                <a:cxn ang="0">
                  <a:pos x="596" y="372"/>
                </a:cxn>
                <a:cxn ang="0">
                  <a:pos x="589" y="412"/>
                </a:cxn>
                <a:cxn ang="0">
                  <a:pos x="582" y="452"/>
                </a:cxn>
                <a:cxn ang="0">
                  <a:pos x="575" y="490"/>
                </a:cxn>
                <a:cxn ang="0">
                  <a:pos x="570" y="530"/>
                </a:cxn>
                <a:cxn ang="0">
                  <a:pos x="563" y="571"/>
                </a:cxn>
                <a:cxn ang="0">
                  <a:pos x="558" y="608"/>
                </a:cxn>
                <a:cxn ang="0">
                  <a:pos x="551" y="649"/>
                </a:cxn>
                <a:cxn ang="0">
                  <a:pos x="544" y="687"/>
                </a:cxn>
                <a:cxn ang="0">
                  <a:pos x="539" y="727"/>
                </a:cxn>
                <a:cxn ang="0">
                  <a:pos x="527" y="796"/>
                </a:cxn>
                <a:cxn ang="0">
                  <a:pos x="518" y="850"/>
                </a:cxn>
              </a:cxnLst>
              <a:rect l="0" t="0" r="r" b="b"/>
              <a:pathLst>
                <a:path w="636" h="990">
                  <a:moveTo>
                    <a:pt x="518" y="850"/>
                  </a:moveTo>
                  <a:lnTo>
                    <a:pt x="508" y="862"/>
                  </a:lnTo>
                  <a:lnTo>
                    <a:pt x="501" y="867"/>
                  </a:lnTo>
                  <a:lnTo>
                    <a:pt x="497" y="867"/>
                  </a:lnTo>
                  <a:lnTo>
                    <a:pt x="492" y="862"/>
                  </a:lnTo>
                  <a:lnTo>
                    <a:pt x="490" y="852"/>
                  </a:lnTo>
                  <a:lnTo>
                    <a:pt x="482" y="848"/>
                  </a:lnTo>
                  <a:lnTo>
                    <a:pt x="471" y="845"/>
                  </a:lnTo>
                  <a:lnTo>
                    <a:pt x="464" y="845"/>
                  </a:lnTo>
                  <a:lnTo>
                    <a:pt x="454" y="848"/>
                  </a:lnTo>
                  <a:lnTo>
                    <a:pt x="449" y="850"/>
                  </a:lnTo>
                  <a:lnTo>
                    <a:pt x="445" y="859"/>
                  </a:lnTo>
                  <a:lnTo>
                    <a:pt x="445" y="862"/>
                  </a:lnTo>
                  <a:lnTo>
                    <a:pt x="449" y="871"/>
                  </a:lnTo>
                  <a:lnTo>
                    <a:pt x="447" y="885"/>
                  </a:lnTo>
                  <a:lnTo>
                    <a:pt x="447" y="895"/>
                  </a:lnTo>
                  <a:lnTo>
                    <a:pt x="447" y="902"/>
                  </a:lnTo>
                  <a:lnTo>
                    <a:pt x="447" y="909"/>
                  </a:lnTo>
                  <a:lnTo>
                    <a:pt x="445" y="919"/>
                  </a:lnTo>
                  <a:lnTo>
                    <a:pt x="445" y="928"/>
                  </a:lnTo>
                  <a:lnTo>
                    <a:pt x="447" y="945"/>
                  </a:lnTo>
                  <a:lnTo>
                    <a:pt x="438" y="990"/>
                  </a:lnTo>
                  <a:lnTo>
                    <a:pt x="438" y="990"/>
                  </a:lnTo>
                  <a:lnTo>
                    <a:pt x="414" y="959"/>
                  </a:lnTo>
                  <a:lnTo>
                    <a:pt x="393" y="928"/>
                  </a:lnTo>
                  <a:lnTo>
                    <a:pt x="371" y="900"/>
                  </a:lnTo>
                  <a:lnTo>
                    <a:pt x="350" y="869"/>
                  </a:lnTo>
                  <a:lnTo>
                    <a:pt x="329" y="841"/>
                  </a:lnTo>
                  <a:lnTo>
                    <a:pt x="307" y="810"/>
                  </a:lnTo>
                  <a:lnTo>
                    <a:pt x="286" y="779"/>
                  </a:lnTo>
                  <a:lnTo>
                    <a:pt x="265" y="751"/>
                  </a:lnTo>
                  <a:lnTo>
                    <a:pt x="251" y="729"/>
                  </a:lnTo>
                  <a:lnTo>
                    <a:pt x="234" y="708"/>
                  </a:lnTo>
                  <a:lnTo>
                    <a:pt x="220" y="687"/>
                  </a:lnTo>
                  <a:lnTo>
                    <a:pt x="206" y="665"/>
                  </a:lnTo>
                  <a:lnTo>
                    <a:pt x="189" y="644"/>
                  </a:lnTo>
                  <a:lnTo>
                    <a:pt x="175" y="623"/>
                  </a:lnTo>
                  <a:lnTo>
                    <a:pt x="161" y="601"/>
                  </a:lnTo>
                  <a:lnTo>
                    <a:pt x="147" y="580"/>
                  </a:lnTo>
                  <a:lnTo>
                    <a:pt x="128" y="556"/>
                  </a:lnTo>
                  <a:lnTo>
                    <a:pt x="109" y="530"/>
                  </a:lnTo>
                  <a:lnTo>
                    <a:pt x="90" y="504"/>
                  </a:lnTo>
                  <a:lnTo>
                    <a:pt x="73" y="478"/>
                  </a:lnTo>
                  <a:lnTo>
                    <a:pt x="54" y="452"/>
                  </a:lnTo>
                  <a:lnTo>
                    <a:pt x="35" y="426"/>
                  </a:lnTo>
                  <a:lnTo>
                    <a:pt x="19" y="400"/>
                  </a:lnTo>
                  <a:lnTo>
                    <a:pt x="0" y="374"/>
                  </a:lnTo>
                  <a:lnTo>
                    <a:pt x="7" y="350"/>
                  </a:lnTo>
                  <a:lnTo>
                    <a:pt x="12" y="329"/>
                  </a:lnTo>
                  <a:lnTo>
                    <a:pt x="17" y="305"/>
                  </a:lnTo>
                  <a:lnTo>
                    <a:pt x="24" y="282"/>
                  </a:lnTo>
                  <a:lnTo>
                    <a:pt x="28" y="258"/>
                  </a:lnTo>
                  <a:lnTo>
                    <a:pt x="33" y="234"/>
                  </a:lnTo>
                  <a:lnTo>
                    <a:pt x="38" y="211"/>
                  </a:lnTo>
                  <a:lnTo>
                    <a:pt x="45" y="187"/>
                  </a:lnTo>
                  <a:lnTo>
                    <a:pt x="50" y="163"/>
                  </a:lnTo>
                  <a:lnTo>
                    <a:pt x="54" y="142"/>
                  </a:lnTo>
                  <a:lnTo>
                    <a:pt x="61" y="118"/>
                  </a:lnTo>
                  <a:lnTo>
                    <a:pt x="66" y="95"/>
                  </a:lnTo>
                  <a:lnTo>
                    <a:pt x="73" y="71"/>
                  </a:lnTo>
                  <a:lnTo>
                    <a:pt x="78" y="47"/>
                  </a:lnTo>
                  <a:lnTo>
                    <a:pt x="83" y="24"/>
                  </a:lnTo>
                  <a:lnTo>
                    <a:pt x="90" y="0"/>
                  </a:lnTo>
                  <a:lnTo>
                    <a:pt x="123" y="10"/>
                  </a:lnTo>
                  <a:lnTo>
                    <a:pt x="156" y="17"/>
                  </a:lnTo>
                  <a:lnTo>
                    <a:pt x="192" y="26"/>
                  </a:lnTo>
                  <a:lnTo>
                    <a:pt x="225" y="33"/>
                  </a:lnTo>
                  <a:lnTo>
                    <a:pt x="260" y="43"/>
                  </a:lnTo>
                  <a:lnTo>
                    <a:pt x="293" y="50"/>
                  </a:lnTo>
                  <a:lnTo>
                    <a:pt x="329" y="57"/>
                  </a:lnTo>
                  <a:lnTo>
                    <a:pt x="362" y="64"/>
                  </a:lnTo>
                  <a:lnTo>
                    <a:pt x="397" y="71"/>
                  </a:lnTo>
                  <a:lnTo>
                    <a:pt x="430" y="78"/>
                  </a:lnTo>
                  <a:lnTo>
                    <a:pt x="466" y="85"/>
                  </a:lnTo>
                  <a:lnTo>
                    <a:pt x="499" y="92"/>
                  </a:lnTo>
                  <a:lnTo>
                    <a:pt x="534" y="100"/>
                  </a:lnTo>
                  <a:lnTo>
                    <a:pt x="568" y="104"/>
                  </a:lnTo>
                  <a:lnTo>
                    <a:pt x="603" y="111"/>
                  </a:lnTo>
                  <a:lnTo>
                    <a:pt x="636" y="116"/>
                  </a:lnTo>
                  <a:lnTo>
                    <a:pt x="634" y="137"/>
                  </a:lnTo>
                  <a:lnTo>
                    <a:pt x="631" y="156"/>
                  </a:lnTo>
                  <a:lnTo>
                    <a:pt x="627" y="175"/>
                  </a:lnTo>
                  <a:lnTo>
                    <a:pt x="624" y="197"/>
                  </a:lnTo>
                  <a:lnTo>
                    <a:pt x="620" y="216"/>
                  </a:lnTo>
                  <a:lnTo>
                    <a:pt x="617" y="234"/>
                  </a:lnTo>
                  <a:lnTo>
                    <a:pt x="615" y="256"/>
                  </a:lnTo>
                  <a:lnTo>
                    <a:pt x="610" y="275"/>
                  </a:lnTo>
                  <a:lnTo>
                    <a:pt x="608" y="294"/>
                  </a:lnTo>
                  <a:lnTo>
                    <a:pt x="605" y="315"/>
                  </a:lnTo>
                  <a:lnTo>
                    <a:pt x="601" y="334"/>
                  </a:lnTo>
                  <a:lnTo>
                    <a:pt x="598" y="353"/>
                  </a:lnTo>
                  <a:lnTo>
                    <a:pt x="596" y="372"/>
                  </a:lnTo>
                  <a:lnTo>
                    <a:pt x="591" y="393"/>
                  </a:lnTo>
                  <a:lnTo>
                    <a:pt x="589" y="412"/>
                  </a:lnTo>
                  <a:lnTo>
                    <a:pt x="584" y="431"/>
                  </a:lnTo>
                  <a:lnTo>
                    <a:pt x="582" y="452"/>
                  </a:lnTo>
                  <a:lnTo>
                    <a:pt x="579" y="471"/>
                  </a:lnTo>
                  <a:lnTo>
                    <a:pt x="575" y="490"/>
                  </a:lnTo>
                  <a:lnTo>
                    <a:pt x="572" y="511"/>
                  </a:lnTo>
                  <a:lnTo>
                    <a:pt x="570" y="530"/>
                  </a:lnTo>
                  <a:lnTo>
                    <a:pt x="565" y="549"/>
                  </a:lnTo>
                  <a:lnTo>
                    <a:pt x="563" y="571"/>
                  </a:lnTo>
                  <a:lnTo>
                    <a:pt x="561" y="590"/>
                  </a:lnTo>
                  <a:lnTo>
                    <a:pt x="558" y="608"/>
                  </a:lnTo>
                  <a:lnTo>
                    <a:pt x="553" y="627"/>
                  </a:lnTo>
                  <a:lnTo>
                    <a:pt x="551" y="649"/>
                  </a:lnTo>
                  <a:lnTo>
                    <a:pt x="549" y="668"/>
                  </a:lnTo>
                  <a:lnTo>
                    <a:pt x="544" y="687"/>
                  </a:lnTo>
                  <a:lnTo>
                    <a:pt x="542" y="708"/>
                  </a:lnTo>
                  <a:lnTo>
                    <a:pt x="539" y="727"/>
                  </a:lnTo>
                  <a:lnTo>
                    <a:pt x="534" y="746"/>
                  </a:lnTo>
                  <a:lnTo>
                    <a:pt x="527" y="796"/>
                  </a:lnTo>
                  <a:lnTo>
                    <a:pt x="518" y="850"/>
                  </a:lnTo>
                  <a:lnTo>
                    <a:pt x="518" y="85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3641725" y="3765550"/>
              <a:ext cx="1419225" cy="676275"/>
            </a:xfrm>
            <a:custGeom>
              <a:avLst/>
              <a:gdLst/>
              <a:ahLst/>
              <a:cxnLst>
                <a:cxn ang="0">
                  <a:pos x="865" y="97"/>
                </a:cxn>
                <a:cxn ang="0">
                  <a:pos x="879" y="168"/>
                </a:cxn>
                <a:cxn ang="0">
                  <a:pos x="886" y="230"/>
                </a:cxn>
                <a:cxn ang="0">
                  <a:pos x="889" y="284"/>
                </a:cxn>
                <a:cxn ang="0">
                  <a:pos x="891" y="341"/>
                </a:cxn>
                <a:cxn ang="0">
                  <a:pos x="894" y="395"/>
                </a:cxn>
                <a:cxn ang="0">
                  <a:pos x="863" y="414"/>
                </a:cxn>
                <a:cxn ang="0">
                  <a:pos x="816" y="388"/>
                </a:cxn>
                <a:cxn ang="0">
                  <a:pos x="792" y="400"/>
                </a:cxn>
                <a:cxn ang="0">
                  <a:pos x="775" y="393"/>
                </a:cxn>
                <a:cxn ang="0">
                  <a:pos x="747" y="405"/>
                </a:cxn>
                <a:cxn ang="0">
                  <a:pos x="702" y="419"/>
                </a:cxn>
                <a:cxn ang="0">
                  <a:pos x="681" y="417"/>
                </a:cxn>
                <a:cxn ang="0">
                  <a:pos x="666" y="402"/>
                </a:cxn>
                <a:cxn ang="0">
                  <a:pos x="652" y="410"/>
                </a:cxn>
                <a:cxn ang="0">
                  <a:pos x="633" y="398"/>
                </a:cxn>
                <a:cxn ang="0">
                  <a:pos x="619" y="410"/>
                </a:cxn>
                <a:cxn ang="0">
                  <a:pos x="612" y="426"/>
                </a:cxn>
                <a:cxn ang="0">
                  <a:pos x="607" y="410"/>
                </a:cxn>
                <a:cxn ang="0">
                  <a:pos x="593" y="410"/>
                </a:cxn>
                <a:cxn ang="0">
                  <a:pos x="574" y="407"/>
                </a:cxn>
                <a:cxn ang="0">
                  <a:pos x="558" y="395"/>
                </a:cxn>
                <a:cxn ang="0">
                  <a:pos x="536" y="410"/>
                </a:cxn>
                <a:cxn ang="0">
                  <a:pos x="525" y="398"/>
                </a:cxn>
                <a:cxn ang="0">
                  <a:pos x="508" y="376"/>
                </a:cxn>
                <a:cxn ang="0">
                  <a:pos x="473" y="386"/>
                </a:cxn>
                <a:cxn ang="0">
                  <a:pos x="435" y="376"/>
                </a:cxn>
                <a:cxn ang="0">
                  <a:pos x="394" y="367"/>
                </a:cxn>
                <a:cxn ang="0">
                  <a:pos x="376" y="339"/>
                </a:cxn>
                <a:cxn ang="0">
                  <a:pos x="368" y="348"/>
                </a:cxn>
                <a:cxn ang="0">
                  <a:pos x="321" y="329"/>
                </a:cxn>
                <a:cxn ang="0">
                  <a:pos x="307" y="294"/>
                </a:cxn>
                <a:cxn ang="0">
                  <a:pos x="307" y="232"/>
                </a:cxn>
                <a:cxn ang="0">
                  <a:pos x="307" y="170"/>
                </a:cxn>
                <a:cxn ang="0">
                  <a:pos x="307" y="111"/>
                </a:cxn>
                <a:cxn ang="0">
                  <a:pos x="269" y="80"/>
                </a:cxn>
                <a:cxn ang="0">
                  <a:pos x="191" y="78"/>
                </a:cxn>
                <a:cxn ang="0">
                  <a:pos x="115" y="78"/>
                </a:cxn>
                <a:cxn ang="0">
                  <a:pos x="40" y="76"/>
                </a:cxn>
                <a:cxn ang="0">
                  <a:pos x="2" y="43"/>
                </a:cxn>
                <a:cxn ang="0">
                  <a:pos x="52" y="12"/>
                </a:cxn>
                <a:cxn ang="0">
                  <a:pos x="151" y="14"/>
                </a:cxn>
                <a:cxn ang="0">
                  <a:pos x="243" y="17"/>
                </a:cxn>
                <a:cxn ang="0">
                  <a:pos x="338" y="17"/>
                </a:cxn>
                <a:cxn ang="0">
                  <a:pos x="432" y="17"/>
                </a:cxn>
                <a:cxn ang="0">
                  <a:pos x="527" y="14"/>
                </a:cxn>
                <a:cxn ang="0">
                  <a:pos x="622" y="12"/>
                </a:cxn>
                <a:cxn ang="0">
                  <a:pos x="714" y="7"/>
                </a:cxn>
                <a:cxn ang="0">
                  <a:pos x="808" y="2"/>
                </a:cxn>
                <a:cxn ang="0">
                  <a:pos x="858" y="31"/>
                </a:cxn>
              </a:cxnLst>
              <a:rect l="0" t="0" r="r" b="b"/>
              <a:pathLst>
                <a:path w="894" h="426">
                  <a:moveTo>
                    <a:pt x="858" y="47"/>
                  </a:moveTo>
                  <a:lnTo>
                    <a:pt x="858" y="62"/>
                  </a:lnTo>
                  <a:lnTo>
                    <a:pt x="863" y="80"/>
                  </a:lnTo>
                  <a:lnTo>
                    <a:pt x="865" y="97"/>
                  </a:lnTo>
                  <a:lnTo>
                    <a:pt x="870" y="116"/>
                  </a:lnTo>
                  <a:lnTo>
                    <a:pt x="872" y="133"/>
                  </a:lnTo>
                  <a:lnTo>
                    <a:pt x="875" y="149"/>
                  </a:lnTo>
                  <a:lnTo>
                    <a:pt x="879" y="168"/>
                  </a:lnTo>
                  <a:lnTo>
                    <a:pt x="882" y="185"/>
                  </a:lnTo>
                  <a:lnTo>
                    <a:pt x="886" y="201"/>
                  </a:lnTo>
                  <a:lnTo>
                    <a:pt x="886" y="215"/>
                  </a:lnTo>
                  <a:lnTo>
                    <a:pt x="886" y="230"/>
                  </a:lnTo>
                  <a:lnTo>
                    <a:pt x="886" y="244"/>
                  </a:lnTo>
                  <a:lnTo>
                    <a:pt x="889" y="258"/>
                  </a:lnTo>
                  <a:lnTo>
                    <a:pt x="889" y="272"/>
                  </a:lnTo>
                  <a:lnTo>
                    <a:pt x="889" y="284"/>
                  </a:lnTo>
                  <a:lnTo>
                    <a:pt x="889" y="298"/>
                  </a:lnTo>
                  <a:lnTo>
                    <a:pt x="891" y="312"/>
                  </a:lnTo>
                  <a:lnTo>
                    <a:pt x="891" y="327"/>
                  </a:lnTo>
                  <a:lnTo>
                    <a:pt x="891" y="341"/>
                  </a:lnTo>
                  <a:lnTo>
                    <a:pt x="891" y="355"/>
                  </a:lnTo>
                  <a:lnTo>
                    <a:pt x="891" y="367"/>
                  </a:lnTo>
                  <a:lnTo>
                    <a:pt x="894" y="381"/>
                  </a:lnTo>
                  <a:lnTo>
                    <a:pt x="894" y="395"/>
                  </a:lnTo>
                  <a:lnTo>
                    <a:pt x="894" y="410"/>
                  </a:lnTo>
                  <a:lnTo>
                    <a:pt x="894" y="424"/>
                  </a:lnTo>
                  <a:lnTo>
                    <a:pt x="870" y="419"/>
                  </a:lnTo>
                  <a:lnTo>
                    <a:pt x="863" y="414"/>
                  </a:lnTo>
                  <a:lnTo>
                    <a:pt x="853" y="410"/>
                  </a:lnTo>
                  <a:lnTo>
                    <a:pt x="842" y="400"/>
                  </a:lnTo>
                  <a:lnTo>
                    <a:pt x="823" y="391"/>
                  </a:lnTo>
                  <a:lnTo>
                    <a:pt x="816" y="388"/>
                  </a:lnTo>
                  <a:lnTo>
                    <a:pt x="813" y="388"/>
                  </a:lnTo>
                  <a:lnTo>
                    <a:pt x="808" y="395"/>
                  </a:lnTo>
                  <a:lnTo>
                    <a:pt x="799" y="400"/>
                  </a:lnTo>
                  <a:lnTo>
                    <a:pt x="792" y="400"/>
                  </a:lnTo>
                  <a:lnTo>
                    <a:pt x="782" y="400"/>
                  </a:lnTo>
                  <a:lnTo>
                    <a:pt x="780" y="398"/>
                  </a:lnTo>
                  <a:lnTo>
                    <a:pt x="778" y="395"/>
                  </a:lnTo>
                  <a:lnTo>
                    <a:pt x="775" y="393"/>
                  </a:lnTo>
                  <a:lnTo>
                    <a:pt x="771" y="393"/>
                  </a:lnTo>
                  <a:lnTo>
                    <a:pt x="756" y="400"/>
                  </a:lnTo>
                  <a:lnTo>
                    <a:pt x="754" y="402"/>
                  </a:lnTo>
                  <a:lnTo>
                    <a:pt x="747" y="405"/>
                  </a:lnTo>
                  <a:lnTo>
                    <a:pt x="737" y="402"/>
                  </a:lnTo>
                  <a:lnTo>
                    <a:pt x="719" y="410"/>
                  </a:lnTo>
                  <a:lnTo>
                    <a:pt x="711" y="417"/>
                  </a:lnTo>
                  <a:lnTo>
                    <a:pt x="702" y="419"/>
                  </a:lnTo>
                  <a:lnTo>
                    <a:pt x="700" y="426"/>
                  </a:lnTo>
                  <a:lnTo>
                    <a:pt x="697" y="424"/>
                  </a:lnTo>
                  <a:lnTo>
                    <a:pt x="688" y="417"/>
                  </a:lnTo>
                  <a:lnTo>
                    <a:pt x="681" y="417"/>
                  </a:lnTo>
                  <a:lnTo>
                    <a:pt x="669" y="410"/>
                  </a:lnTo>
                  <a:lnTo>
                    <a:pt x="669" y="402"/>
                  </a:lnTo>
                  <a:lnTo>
                    <a:pt x="666" y="402"/>
                  </a:lnTo>
                  <a:lnTo>
                    <a:pt x="666" y="402"/>
                  </a:lnTo>
                  <a:lnTo>
                    <a:pt x="664" y="402"/>
                  </a:lnTo>
                  <a:lnTo>
                    <a:pt x="659" y="407"/>
                  </a:lnTo>
                  <a:lnTo>
                    <a:pt x="655" y="410"/>
                  </a:lnTo>
                  <a:lnTo>
                    <a:pt x="652" y="410"/>
                  </a:lnTo>
                  <a:lnTo>
                    <a:pt x="643" y="405"/>
                  </a:lnTo>
                  <a:lnTo>
                    <a:pt x="638" y="400"/>
                  </a:lnTo>
                  <a:lnTo>
                    <a:pt x="636" y="398"/>
                  </a:lnTo>
                  <a:lnTo>
                    <a:pt x="633" y="398"/>
                  </a:lnTo>
                  <a:lnTo>
                    <a:pt x="629" y="400"/>
                  </a:lnTo>
                  <a:lnTo>
                    <a:pt x="626" y="407"/>
                  </a:lnTo>
                  <a:lnTo>
                    <a:pt x="624" y="410"/>
                  </a:lnTo>
                  <a:lnTo>
                    <a:pt x="619" y="410"/>
                  </a:lnTo>
                  <a:lnTo>
                    <a:pt x="619" y="414"/>
                  </a:lnTo>
                  <a:lnTo>
                    <a:pt x="617" y="424"/>
                  </a:lnTo>
                  <a:lnTo>
                    <a:pt x="614" y="426"/>
                  </a:lnTo>
                  <a:lnTo>
                    <a:pt x="612" y="426"/>
                  </a:lnTo>
                  <a:lnTo>
                    <a:pt x="607" y="424"/>
                  </a:lnTo>
                  <a:lnTo>
                    <a:pt x="605" y="419"/>
                  </a:lnTo>
                  <a:lnTo>
                    <a:pt x="605" y="417"/>
                  </a:lnTo>
                  <a:lnTo>
                    <a:pt x="607" y="410"/>
                  </a:lnTo>
                  <a:lnTo>
                    <a:pt x="605" y="407"/>
                  </a:lnTo>
                  <a:lnTo>
                    <a:pt x="603" y="405"/>
                  </a:lnTo>
                  <a:lnTo>
                    <a:pt x="598" y="410"/>
                  </a:lnTo>
                  <a:lnTo>
                    <a:pt x="593" y="410"/>
                  </a:lnTo>
                  <a:lnTo>
                    <a:pt x="588" y="414"/>
                  </a:lnTo>
                  <a:lnTo>
                    <a:pt x="584" y="414"/>
                  </a:lnTo>
                  <a:lnTo>
                    <a:pt x="581" y="414"/>
                  </a:lnTo>
                  <a:lnTo>
                    <a:pt x="574" y="407"/>
                  </a:lnTo>
                  <a:lnTo>
                    <a:pt x="565" y="405"/>
                  </a:lnTo>
                  <a:lnTo>
                    <a:pt x="562" y="398"/>
                  </a:lnTo>
                  <a:lnTo>
                    <a:pt x="560" y="395"/>
                  </a:lnTo>
                  <a:lnTo>
                    <a:pt x="558" y="395"/>
                  </a:lnTo>
                  <a:lnTo>
                    <a:pt x="555" y="395"/>
                  </a:lnTo>
                  <a:lnTo>
                    <a:pt x="553" y="398"/>
                  </a:lnTo>
                  <a:lnTo>
                    <a:pt x="541" y="407"/>
                  </a:lnTo>
                  <a:lnTo>
                    <a:pt x="536" y="410"/>
                  </a:lnTo>
                  <a:lnTo>
                    <a:pt x="532" y="412"/>
                  </a:lnTo>
                  <a:lnTo>
                    <a:pt x="529" y="410"/>
                  </a:lnTo>
                  <a:lnTo>
                    <a:pt x="525" y="407"/>
                  </a:lnTo>
                  <a:lnTo>
                    <a:pt x="525" y="398"/>
                  </a:lnTo>
                  <a:lnTo>
                    <a:pt x="522" y="395"/>
                  </a:lnTo>
                  <a:lnTo>
                    <a:pt x="513" y="391"/>
                  </a:lnTo>
                  <a:lnTo>
                    <a:pt x="510" y="383"/>
                  </a:lnTo>
                  <a:lnTo>
                    <a:pt x="508" y="376"/>
                  </a:lnTo>
                  <a:lnTo>
                    <a:pt x="496" y="379"/>
                  </a:lnTo>
                  <a:lnTo>
                    <a:pt x="482" y="379"/>
                  </a:lnTo>
                  <a:lnTo>
                    <a:pt x="475" y="383"/>
                  </a:lnTo>
                  <a:lnTo>
                    <a:pt x="473" y="386"/>
                  </a:lnTo>
                  <a:lnTo>
                    <a:pt x="468" y="383"/>
                  </a:lnTo>
                  <a:lnTo>
                    <a:pt x="456" y="376"/>
                  </a:lnTo>
                  <a:lnTo>
                    <a:pt x="442" y="379"/>
                  </a:lnTo>
                  <a:lnTo>
                    <a:pt x="435" y="376"/>
                  </a:lnTo>
                  <a:lnTo>
                    <a:pt x="416" y="369"/>
                  </a:lnTo>
                  <a:lnTo>
                    <a:pt x="402" y="369"/>
                  </a:lnTo>
                  <a:lnTo>
                    <a:pt x="397" y="369"/>
                  </a:lnTo>
                  <a:lnTo>
                    <a:pt x="394" y="367"/>
                  </a:lnTo>
                  <a:lnTo>
                    <a:pt x="392" y="357"/>
                  </a:lnTo>
                  <a:lnTo>
                    <a:pt x="387" y="348"/>
                  </a:lnTo>
                  <a:lnTo>
                    <a:pt x="385" y="346"/>
                  </a:lnTo>
                  <a:lnTo>
                    <a:pt x="376" y="339"/>
                  </a:lnTo>
                  <a:lnTo>
                    <a:pt x="373" y="339"/>
                  </a:lnTo>
                  <a:lnTo>
                    <a:pt x="373" y="341"/>
                  </a:lnTo>
                  <a:lnTo>
                    <a:pt x="371" y="348"/>
                  </a:lnTo>
                  <a:lnTo>
                    <a:pt x="368" y="348"/>
                  </a:lnTo>
                  <a:lnTo>
                    <a:pt x="357" y="346"/>
                  </a:lnTo>
                  <a:lnTo>
                    <a:pt x="347" y="348"/>
                  </a:lnTo>
                  <a:lnTo>
                    <a:pt x="340" y="346"/>
                  </a:lnTo>
                  <a:lnTo>
                    <a:pt x="321" y="329"/>
                  </a:lnTo>
                  <a:lnTo>
                    <a:pt x="314" y="324"/>
                  </a:lnTo>
                  <a:lnTo>
                    <a:pt x="307" y="322"/>
                  </a:lnTo>
                  <a:lnTo>
                    <a:pt x="307" y="308"/>
                  </a:lnTo>
                  <a:lnTo>
                    <a:pt x="307" y="294"/>
                  </a:lnTo>
                  <a:lnTo>
                    <a:pt x="307" y="277"/>
                  </a:lnTo>
                  <a:lnTo>
                    <a:pt x="307" y="263"/>
                  </a:lnTo>
                  <a:lnTo>
                    <a:pt x="307" y="246"/>
                  </a:lnTo>
                  <a:lnTo>
                    <a:pt x="307" y="232"/>
                  </a:lnTo>
                  <a:lnTo>
                    <a:pt x="307" y="218"/>
                  </a:lnTo>
                  <a:lnTo>
                    <a:pt x="307" y="201"/>
                  </a:lnTo>
                  <a:lnTo>
                    <a:pt x="307" y="187"/>
                  </a:lnTo>
                  <a:lnTo>
                    <a:pt x="307" y="170"/>
                  </a:lnTo>
                  <a:lnTo>
                    <a:pt x="307" y="156"/>
                  </a:lnTo>
                  <a:lnTo>
                    <a:pt x="307" y="140"/>
                  </a:lnTo>
                  <a:lnTo>
                    <a:pt x="307" y="125"/>
                  </a:lnTo>
                  <a:lnTo>
                    <a:pt x="307" y="111"/>
                  </a:lnTo>
                  <a:lnTo>
                    <a:pt x="307" y="95"/>
                  </a:lnTo>
                  <a:lnTo>
                    <a:pt x="307" y="80"/>
                  </a:lnTo>
                  <a:lnTo>
                    <a:pt x="288" y="80"/>
                  </a:lnTo>
                  <a:lnTo>
                    <a:pt x="269" y="80"/>
                  </a:lnTo>
                  <a:lnTo>
                    <a:pt x="250" y="80"/>
                  </a:lnTo>
                  <a:lnTo>
                    <a:pt x="231" y="80"/>
                  </a:lnTo>
                  <a:lnTo>
                    <a:pt x="212" y="80"/>
                  </a:lnTo>
                  <a:lnTo>
                    <a:pt x="191" y="78"/>
                  </a:lnTo>
                  <a:lnTo>
                    <a:pt x="172" y="78"/>
                  </a:lnTo>
                  <a:lnTo>
                    <a:pt x="153" y="78"/>
                  </a:lnTo>
                  <a:lnTo>
                    <a:pt x="134" y="78"/>
                  </a:lnTo>
                  <a:lnTo>
                    <a:pt x="115" y="78"/>
                  </a:lnTo>
                  <a:lnTo>
                    <a:pt x="96" y="78"/>
                  </a:lnTo>
                  <a:lnTo>
                    <a:pt x="78" y="76"/>
                  </a:lnTo>
                  <a:lnTo>
                    <a:pt x="59" y="76"/>
                  </a:lnTo>
                  <a:lnTo>
                    <a:pt x="40" y="76"/>
                  </a:lnTo>
                  <a:lnTo>
                    <a:pt x="18" y="76"/>
                  </a:lnTo>
                  <a:lnTo>
                    <a:pt x="0" y="73"/>
                  </a:lnTo>
                  <a:lnTo>
                    <a:pt x="2" y="59"/>
                  </a:lnTo>
                  <a:lnTo>
                    <a:pt x="2" y="43"/>
                  </a:lnTo>
                  <a:lnTo>
                    <a:pt x="2" y="26"/>
                  </a:lnTo>
                  <a:lnTo>
                    <a:pt x="2" y="12"/>
                  </a:lnTo>
                  <a:lnTo>
                    <a:pt x="28" y="12"/>
                  </a:lnTo>
                  <a:lnTo>
                    <a:pt x="52" y="12"/>
                  </a:lnTo>
                  <a:lnTo>
                    <a:pt x="78" y="14"/>
                  </a:lnTo>
                  <a:lnTo>
                    <a:pt x="104" y="14"/>
                  </a:lnTo>
                  <a:lnTo>
                    <a:pt x="127" y="14"/>
                  </a:lnTo>
                  <a:lnTo>
                    <a:pt x="151" y="14"/>
                  </a:lnTo>
                  <a:lnTo>
                    <a:pt x="175" y="17"/>
                  </a:lnTo>
                  <a:lnTo>
                    <a:pt x="196" y="17"/>
                  </a:lnTo>
                  <a:lnTo>
                    <a:pt x="219" y="17"/>
                  </a:lnTo>
                  <a:lnTo>
                    <a:pt x="243" y="17"/>
                  </a:lnTo>
                  <a:lnTo>
                    <a:pt x="267" y="17"/>
                  </a:lnTo>
                  <a:lnTo>
                    <a:pt x="290" y="17"/>
                  </a:lnTo>
                  <a:lnTo>
                    <a:pt x="314" y="17"/>
                  </a:lnTo>
                  <a:lnTo>
                    <a:pt x="338" y="17"/>
                  </a:lnTo>
                  <a:lnTo>
                    <a:pt x="361" y="17"/>
                  </a:lnTo>
                  <a:lnTo>
                    <a:pt x="385" y="17"/>
                  </a:lnTo>
                  <a:lnTo>
                    <a:pt x="409" y="17"/>
                  </a:lnTo>
                  <a:lnTo>
                    <a:pt x="432" y="17"/>
                  </a:lnTo>
                  <a:lnTo>
                    <a:pt x="456" y="14"/>
                  </a:lnTo>
                  <a:lnTo>
                    <a:pt x="480" y="14"/>
                  </a:lnTo>
                  <a:lnTo>
                    <a:pt x="503" y="14"/>
                  </a:lnTo>
                  <a:lnTo>
                    <a:pt x="527" y="14"/>
                  </a:lnTo>
                  <a:lnTo>
                    <a:pt x="551" y="14"/>
                  </a:lnTo>
                  <a:lnTo>
                    <a:pt x="574" y="12"/>
                  </a:lnTo>
                  <a:lnTo>
                    <a:pt x="598" y="12"/>
                  </a:lnTo>
                  <a:lnTo>
                    <a:pt x="622" y="12"/>
                  </a:lnTo>
                  <a:lnTo>
                    <a:pt x="643" y="9"/>
                  </a:lnTo>
                  <a:lnTo>
                    <a:pt x="666" y="9"/>
                  </a:lnTo>
                  <a:lnTo>
                    <a:pt x="690" y="7"/>
                  </a:lnTo>
                  <a:lnTo>
                    <a:pt x="714" y="7"/>
                  </a:lnTo>
                  <a:lnTo>
                    <a:pt x="737" y="5"/>
                  </a:lnTo>
                  <a:lnTo>
                    <a:pt x="761" y="5"/>
                  </a:lnTo>
                  <a:lnTo>
                    <a:pt x="785" y="2"/>
                  </a:lnTo>
                  <a:lnTo>
                    <a:pt x="808" y="2"/>
                  </a:lnTo>
                  <a:lnTo>
                    <a:pt x="832" y="0"/>
                  </a:lnTo>
                  <a:lnTo>
                    <a:pt x="856" y="0"/>
                  </a:lnTo>
                  <a:lnTo>
                    <a:pt x="856" y="14"/>
                  </a:lnTo>
                  <a:lnTo>
                    <a:pt x="858" y="31"/>
                  </a:lnTo>
                  <a:lnTo>
                    <a:pt x="858" y="4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547688" y="1431925"/>
              <a:ext cx="1276350" cy="1085850"/>
            </a:xfrm>
            <a:custGeom>
              <a:avLst/>
              <a:gdLst/>
              <a:ahLst/>
              <a:cxnLst>
                <a:cxn ang="0">
                  <a:pos x="210" y="14"/>
                </a:cxn>
                <a:cxn ang="0">
                  <a:pos x="231" y="23"/>
                </a:cxn>
                <a:cxn ang="0">
                  <a:pos x="255" y="28"/>
                </a:cxn>
                <a:cxn ang="0">
                  <a:pos x="272" y="59"/>
                </a:cxn>
                <a:cxn ang="0">
                  <a:pos x="276" y="106"/>
                </a:cxn>
                <a:cxn ang="0">
                  <a:pos x="317" y="123"/>
                </a:cxn>
                <a:cxn ang="0">
                  <a:pos x="343" y="118"/>
                </a:cxn>
                <a:cxn ang="0">
                  <a:pos x="397" y="135"/>
                </a:cxn>
                <a:cxn ang="0">
                  <a:pos x="442" y="147"/>
                </a:cxn>
                <a:cxn ang="0">
                  <a:pos x="513" y="144"/>
                </a:cxn>
                <a:cxn ang="0">
                  <a:pos x="593" y="147"/>
                </a:cxn>
                <a:cxn ang="0">
                  <a:pos x="619" y="149"/>
                </a:cxn>
                <a:cxn ang="0">
                  <a:pos x="688" y="166"/>
                </a:cxn>
                <a:cxn ang="0">
                  <a:pos x="756" y="180"/>
                </a:cxn>
                <a:cxn ang="0">
                  <a:pos x="785" y="203"/>
                </a:cxn>
                <a:cxn ang="0">
                  <a:pos x="804" y="239"/>
                </a:cxn>
                <a:cxn ang="0">
                  <a:pos x="756" y="315"/>
                </a:cxn>
                <a:cxn ang="0">
                  <a:pos x="721" y="360"/>
                </a:cxn>
                <a:cxn ang="0">
                  <a:pos x="712" y="395"/>
                </a:cxn>
                <a:cxn ang="0">
                  <a:pos x="728" y="412"/>
                </a:cxn>
                <a:cxn ang="0">
                  <a:pos x="721" y="426"/>
                </a:cxn>
                <a:cxn ang="0">
                  <a:pos x="709" y="457"/>
                </a:cxn>
                <a:cxn ang="0">
                  <a:pos x="697" y="516"/>
                </a:cxn>
                <a:cxn ang="0">
                  <a:pos x="678" y="601"/>
                </a:cxn>
                <a:cxn ang="0">
                  <a:pos x="662" y="684"/>
                </a:cxn>
                <a:cxn ang="0">
                  <a:pos x="560" y="663"/>
                </a:cxn>
                <a:cxn ang="0">
                  <a:pos x="456" y="637"/>
                </a:cxn>
                <a:cxn ang="0">
                  <a:pos x="364" y="615"/>
                </a:cxn>
                <a:cxn ang="0">
                  <a:pos x="293" y="596"/>
                </a:cxn>
                <a:cxn ang="0">
                  <a:pos x="222" y="577"/>
                </a:cxn>
                <a:cxn ang="0">
                  <a:pos x="151" y="556"/>
                </a:cxn>
                <a:cxn ang="0">
                  <a:pos x="80" y="535"/>
                </a:cxn>
                <a:cxn ang="0">
                  <a:pos x="7" y="514"/>
                </a:cxn>
                <a:cxn ang="0">
                  <a:pos x="4" y="461"/>
                </a:cxn>
                <a:cxn ang="0">
                  <a:pos x="9" y="405"/>
                </a:cxn>
                <a:cxn ang="0">
                  <a:pos x="47" y="345"/>
                </a:cxn>
                <a:cxn ang="0">
                  <a:pos x="63" y="338"/>
                </a:cxn>
                <a:cxn ang="0">
                  <a:pos x="63" y="324"/>
                </a:cxn>
                <a:cxn ang="0">
                  <a:pos x="92" y="263"/>
                </a:cxn>
                <a:cxn ang="0">
                  <a:pos x="115" y="208"/>
                </a:cxn>
                <a:cxn ang="0">
                  <a:pos x="158" y="102"/>
                </a:cxn>
                <a:cxn ang="0">
                  <a:pos x="172" y="47"/>
                </a:cxn>
                <a:cxn ang="0">
                  <a:pos x="184" y="0"/>
                </a:cxn>
              </a:cxnLst>
              <a:rect l="0" t="0" r="r" b="b"/>
              <a:pathLst>
                <a:path w="804" h="684">
                  <a:moveTo>
                    <a:pt x="186" y="0"/>
                  </a:moveTo>
                  <a:lnTo>
                    <a:pt x="189" y="7"/>
                  </a:lnTo>
                  <a:lnTo>
                    <a:pt x="210" y="14"/>
                  </a:lnTo>
                  <a:lnTo>
                    <a:pt x="224" y="12"/>
                  </a:lnTo>
                  <a:lnTo>
                    <a:pt x="227" y="14"/>
                  </a:lnTo>
                  <a:lnTo>
                    <a:pt x="231" y="23"/>
                  </a:lnTo>
                  <a:lnTo>
                    <a:pt x="238" y="26"/>
                  </a:lnTo>
                  <a:lnTo>
                    <a:pt x="246" y="28"/>
                  </a:lnTo>
                  <a:lnTo>
                    <a:pt x="255" y="28"/>
                  </a:lnTo>
                  <a:lnTo>
                    <a:pt x="262" y="33"/>
                  </a:lnTo>
                  <a:lnTo>
                    <a:pt x="269" y="40"/>
                  </a:lnTo>
                  <a:lnTo>
                    <a:pt x="272" y="59"/>
                  </a:lnTo>
                  <a:lnTo>
                    <a:pt x="272" y="90"/>
                  </a:lnTo>
                  <a:lnTo>
                    <a:pt x="272" y="99"/>
                  </a:lnTo>
                  <a:lnTo>
                    <a:pt x="276" y="106"/>
                  </a:lnTo>
                  <a:lnTo>
                    <a:pt x="283" y="111"/>
                  </a:lnTo>
                  <a:lnTo>
                    <a:pt x="312" y="123"/>
                  </a:lnTo>
                  <a:lnTo>
                    <a:pt x="317" y="123"/>
                  </a:lnTo>
                  <a:lnTo>
                    <a:pt x="317" y="123"/>
                  </a:lnTo>
                  <a:lnTo>
                    <a:pt x="321" y="125"/>
                  </a:lnTo>
                  <a:lnTo>
                    <a:pt x="343" y="118"/>
                  </a:lnTo>
                  <a:lnTo>
                    <a:pt x="361" y="121"/>
                  </a:lnTo>
                  <a:lnTo>
                    <a:pt x="383" y="128"/>
                  </a:lnTo>
                  <a:lnTo>
                    <a:pt x="397" y="135"/>
                  </a:lnTo>
                  <a:lnTo>
                    <a:pt x="399" y="139"/>
                  </a:lnTo>
                  <a:lnTo>
                    <a:pt x="411" y="144"/>
                  </a:lnTo>
                  <a:lnTo>
                    <a:pt x="442" y="147"/>
                  </a:lnTo>
                  <a:lnTo>
                    <a:pt x="473" y="149"/>
                  </a:lnTo>
                  <a:lnTo>
                    <a:pt x="492" y="149"/>
                  </a:lnTo>
                  <a:lnTo>
                    <a:pt x="513" y="144"/>
                  </a:lnTo>
                  <a:lnTo>
                    <a:pt x="558" y="144"/>
                  </a:lnTo>
                  <a:lnTo>
                    <a:pt x="581" y="147"/>
                  </a:lnTo>
                  <a:lnTo>
                    <a:pt x="593" y="147"/>
                  </a:lnTo>
                  <a:lnTo>
                    <a:pt x="596" y="144"/>
                  </a:lnTo>
                  <a:lnTo>
                    <a:pt x="598" y="144"/>
                  </a:lnTo>
                  <a:lnTo>
                    <a:pt x="619" y="149"/>
                  </a:lnTo>
                  <a:lnTo>
                    <a:pt x="643" y="156"/>
                  </a:lnTo>
                  <a:lnTo>
                    <a:pt x="664" y="161"/>
                  </a:lnTo>
                  <a:lnTo>
                    <a:pt x="688" y="166"/>
                  </a:lnTo>
                  <a:lnTo>
                    <a:pt x="712" y="170"/>
                  </a:lnTo>
                  <a:lnTo>
                    <a:pt x="733" y="175"/>
                  </a:lnTo>
                  <a:lnTo>
                    <a:pt x="756" y="180"/>
                  </a:lnTo>
                  <a:lnTo>
                    <a:pt x="778" y="184"/>
                  </a:lnTo>
                  <a:lnTo>
                    <a:pt x="778" y="192"/>
                  </a:lnTo>
                  <a:lnTo>
                    <a:pt x="785" y="203"/>
                  </a:lnTo>
                  <a:lnTo>
                    <a:pt x="797" y="215"/>
                  </a:lnTo>
                  <a:lnTo>
                    <a:pt x="801" y="227"/>
                  </a:lnTo>
                  <a:lnTo>
                    <a:pt x="804" y="239"/>
                  </a:lnTo>
                  <a:lnTo>
                    <a:pt x="794" y="260"/>
                  </a:lnTo>
                  <a:lnTo>
                    <a:pt x="768" y="293"/>
                  </a:lnTo>
                  <a:lnTo>
                    <a:pt x="756" y="315"/>
                  </a:lnTo>
                  <a:lnTo>
                    <a:pt x="752" y="324"/>
                  </a:lnTo>
                  <a:lnTo>
                    <a:pt x="740" y="338"/>
                  </a:lnTo>
                  <a:lnTo>
                    <a:pt x="721" y="360"/>
                  </a:lnTo>
                  <a:lnTo>
                    <a:pt x="709" y="376"/>
                  </a:lnTo>
                  <a:lnTo>
                    <a:pt x="707" y="388"/>
                  </a:lnTo>
                  <a:lnTo>
                    <a:pt x="712" y="395"/>
                  </a:lnTo>
                  <a:lnTo>
                    <a:pt x="721" y="400"/>
                  </a:lnTo>
                  <a:lnTo>
                    <a:pt x="726" y="405"/>
                  </a:lnTo>
                  <a:lnTo>
                    <a:pt x="728" y="412"/>
                  </a:lnTo>
                  <a:lnTo>
                    <a:pt x="728" y="416"/>
                  </a:lnTo>
                  <a:lnTo>
                    <a:pt x="723" y="419"/>
                  </a:lnTo>
                  <a:lnTo>
                    <a:pt x="721" y="426"/>
                  </a:lnTo>
                  <a:lnTo>
                    <a:pt x="721" y="431"/>
                  </a:lnTo>
                  <a:lnTo>
                    <a:pt x="719" y="440"/>
                  </a:lnTo>
                  <a:lnTo>
                    <a:pt x="709" y="457"/>
                  </a:lnTo>
                  <a:lnTo>
                    <a:pt x="709" y="457"/>
                  </a:lnTo>
                  <a:lnTo>
                    <a:pt x="702" y="487"/>
                  </a:lnTo>
                  <a:lnTo>
                    <a:pt x="697" y="516"/>
                  </a:lnTo>
                  <a:lnTo>
                    <a:pt x="690" y="544"/>
                  </a:lnTo>
                  <a:lnTo>
                    <a:pt x="685" y="573"/>
                  </a:lnTo>
                  <a:lnTo>
                    <a:pt x="678" y="601"/>
                  </a:lnTo>
                  <a:lnTo>
                    <a:pt x="674" y="627"/>
                  </a:lnTo>
                  <a:lnTo>
                    <a:pt x="669" y="656"/>
                  </a:lnTo>
                  <a:lnTo>
                    <a:pt x="662" y="684"/>
                  </a:lnTo>
                  <a:lnTo>
                    <a:pt x="629" y="677"/>
                  </a:lnTo>
                  <a:lnTo>
                    <a:pt x="593" y="670"/>
                  </a:lnTo>
                  <a:lnTo>
                    <a:pt x="560" y="663"/>
                  </a:lnTo>
                  <a:lnTo>
                    <a:pt x="525" y="653"/>
                  </a:lnTo>
                  <a:lnTo>
                    <a:pt x="492" y="646"/>
                  </a:lnTo>
                  <a:lnTo>
                    <a:pt x="456" y="637"/>
                  </a:lnTo>
                  <a:lnTo>
                    <a:pt x="423" y="630"/>
                  </a:lnTo>
                  <a:lnTo>
                    <a:pt x="390" y="620"/>
                  </a:lnTo>
                  <a:lnTo>
                    <a:pt x="364" y="615"/>
                  </a:lnTo>
                  <a:lnTo>
                    <a:pt x="340" y="608"/>
                  </a:lnTo>
                  <a:lnTo>
                    <a:pt x="317" y="601"/>
                  </a:lnTo>
                  <a:lnTo>
                    <a:pt x="293" y="596"/>
                  </a:lnTo>
                  <a:lnTo>
                    <a:pt x="269" y="589"/>
                  </a:lnTo>
                  <a:lnTo>
                    <a:pt x="246" y="582"/>
                  </a:lnTo>
                  <a:lnTo>
                    <a:pt x="222" y="577"/>
                  </a:lnTo>
                  <a:lnTo>
                    <a:pt x="198" y="570"/>
                  </a:lnTo>
                  <a:lnTo>
                    <a:pt x="175" y="563"/>
                  </a:lnTo>
                  <a:lnTo>
                    <a:pt x="151" y="556"/>
                  </a:lnTo>
                  <a:lnTo>
                    <a:pt x="127" y="549"/>
                  </a:lnTo>
                  <a:lnTo>
                    <a:pt x="104" y="542"/>
                  </a:lnTo>
                  <a:lnTo>
                    <a:pt x="80" y="535"/>
                  </a:lnTo>
                  <a:lnTo>
                    <a:pt x="56" y="528"/>
                  </a:lnTo>
                  <a:lnTo>
                    <a:pt x="33" y="521"/>
                  </a:lnTo>
                  <a:lnTo>
                    <a:pt x="7" y="514"/>
                  </a:lnTo>
                  <a:lnTo>
                    <a:pt x="0" y="495"/>
                  </a:lnTo>
                  <a:lnTo>
                    <a:pt x="2" y="471"/>
                  </a:lnTo>
                  <a:lnTo>
                    <a:pt x="4" y="461"/>
                  </a:lnTo>
                  <a:lnTo>
                    <a:pt x="14" y="438"/>
                  </a:lnTo>
                  <a:lnTo>
                    <a:pt x="14" y="426"/>
                  </a:lnTo>
                  <a:lnTo>
                    <a:pt x="9" y="405"/>
                  </a:lnTo>
                  <a:lnTo>
                    <a:pt x="18" y="390"/>
                  </a:lnTo>
                  <a:lnTo>
                    <a:pt x="26" y="383"/>
                  </a:lnTo>
                  <a:lnTo>
                    <a:pt x="47" y="345"/>
                  </a:lnTo>
                  <a:lnTo>
                    <a:pt x="49" y="343"/>
                  </a:lnTo>
                  <a:lnTo>
                    <a:pt x="54" y="343"/>
                  </a:lnTo>
                  <a:lnTo>
                    <a:pt x="63" y="338"/>
                  </a:lnTo>
                  <a:lnTo>
                    <a:pt x="59" y="336"/>
                  </a:lnTo>
                  <a:lnTo>
                    <a:pt x="54" y="338"/>
                  </a:lnTo>
                  <a:lnTo>
                    <a:pt x="63" y="324"/>
                  </a:lnTo>
                  <a:lnTo>
                    <a:pt x="73" y="312"/>
                  </a:lnTo>
                  <a:lnTo>
                    <a:pt x="75" y="308"/>
                  </a:lnTo>
                  <a:lnTo>
                    <a:pt x="92" y="263"/>
                  </a:lnTo>
                  <a:lnTo>
                    <a:pt x="104" y="229"/>
                  </a:lnTo>
                  <a:lnTo>
                    <a:pt x="113" y="220"/>
                  </a:lnTo>
                  <a:lnTo>
                    <a:pt x="115" y="208"/>
                  </a:lnTo>
                  <a:lnTo>
                    <a:pt x="120" y="192"/>
                  </a:lnTo>
                  <a:lnTo>
                    <a:pt x="125" y="175"/>
                  </a:lnTo>
                  <a:lnTo>
                    <a:pt x="158" y="102"/>
                  </a:lnTo>
                  <a:lnTo>
                    <a:pt x="158" y="92"/>
                  </a:lnTo>
                  <a:lnTo>
                    <a:pt x="165" y="80"/>
                  </a:lnTo>
                  <a:lnTo>
                    <a:pt x="172" y="47"/>
                  </a:lnTo>
                  <a:lnTo>
                    <a:pt x="184" y="12"/>
                  </a:lnTo>
                  <a:lnTo>
                    <a:pt x="184" y="7"/>
                  </a:lnTo>
                  <a:lnTo>
                    <a:pt x="184" y="0"/>
                  </a:lnTo>
                  <a:lnTo>
                    <a:pt x="18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7019925" y="2228850"/>
              <a:ext cx="939800" cy="657225"/>
            </a:xfrm>
            <a:custGeom>
              <a:avLst/>
              <a:gdLst/>
              <a:ahLst/>
              <a:cxnLst>
                <a:cxn ang="0">
                  <a:pos x="544" y="173"/>
                </a:cxn>
                <a:cxn ang="0">
                  <a:pos x="530" y="156"/>
                </a:cxn>
                <a:cxn ang="0">
                  <a:pos x="532" y="142"/>
                </a:cxn>
                <a:cxn ang="0">
                  <a:pos x="525" y="120"/>
                </a:cxn>
                <a:cxn ang="0">
                  <a:pos x="537" y="92"/>
                </a:cxn>
                <a:cxn ang="0">
                  <a:pos x="544" y="66"/>
                </a:cxn>
                <a:cxn ang="0">
                  <a:pos x="542" y="54"/>
                </a:cxn>
                <a:cxn ang="0">
                  <a:pos x="513" y="45"/>
                </a:cxn>
                <a:cxn ang="0">
                  <a:pos x="502" y="28"/>
                </a:cxn>
                <a:cxn ang="0">
                  <a:pos x="497" y="14"/>
                </a:cxn>
                <a:cxn ang="0">
                  <a:pos x="476" y="4"/>
                </a:cxn>
                <a:cxn ang="0">
                  <a:pos x="442" y="7"/>
                </a:cxn>
                <a:cxn ang="0">
                  <a:pos x="405" y="19"/>
                </a:cxn>
                <a:cxn ang="0">
                  <a:pos x="369" y="30"/>
                </a:cxn>
                <a:cxn ang="0">
                  <a:pos x="331" y="42"/>
                </a:cxn>
                <a:cxn ang="0">
                  <a:pos x="293" y="52"/>
                </a:cxn>
                <a:cxn ang="0">
                  <a:pos x="256" y="64"/>
                </a:cxn>
                <a:cxn ang="0">
                  <a:pos x="220" y="73"/>
                </a:cxn>
                <a:cxn ang="0">
                  <a:pos x="182" y="83"/>
                </a:cxn>
                <a:cxn ang="0">
                  <a:pos x="144" y="94"/>
                </a:cxn>
                <a:cxn ang="0">
                  <a:pos x="107" y="104"/>
                </a:cxn>
                <a:cxn ang="0">
                  <a:pos x="69" y="113"/>
                </a:cxn>
                <a:cxn ang="0">
                  <a:pos x="62" y="80"/>
                </a:cxn>
                <a:cxn ang="0">
                  <a:pos x="29" y="109"/>
                </a:cxn>
                <a:cxn ang="0">
                  <a:pos x="0" y="132"/>
                </a:cxn>
                <a:cxn ang="0">
                  <a:pos x="12" y="182"/>
                </a:cxn>
                <a:cxn ang="0">
                  <a:pos x="31" y="260"/>
                </a:cxn>
                <a:cxn ang="0">
                  <a:pos x="40" y="300"/>
                </a:cxn>
                <a:cxn ang="0">
                  <a:pos x="50" y="343"/>
                </a:cxn>
                <a:cxn ang="0">
                  <a:pos x="62" y="400"/>
                </a:cxn>
                <a:cxn ang="0">
                  <a:pos x="90" y="409"/>
                </a:cxn>
                <a:cxn ang="0">
                  <a:pos x="128" y="400"/>
                </a:cxn>
                <a:cxn ang="0">
                  <a:pos x="163" y="390"/>
                </a:cxn>
                <a:cxn ang="0">
                  <a:pos x="230" y="374"/>
                </a:cxn>
                <a:cxn ang="0">
                  <a:pos x="293" y="355"/>
                </a:cxn>
                <a:cxn ang="0">
                  <a:pos x="360" y="338"/>
                </a:cxn>
                <a:cxn ang="0">
                  <a:pos x="424" y="319"/>
                </a:cxn>
                <a:cxn ang="0">
                  <a:pos x="487" y="300"/>
                </a:cxn>
                <a:cxn ang="0">
                  <a:pos x="516" y="277"/>
                </a:cxn>
                <a:cxn ang="0">
                  <a:pos x="539" y="272"/>
                </a:cxn>
                <a:cxn ang="0">
                  <a:pos x="561" y="255"/>
                </a:cxn>
                <a:cxn ang="0">
                  <a:pos x="577" y="225"/>
                </a:cxn>
              </a:cxnLst>
              <a:rect l="0" t="0" r="r" b="b"/>
              <a:pathLst>
                <a:path w="592" h="414">
                  <a:moveTo>
                    <a:pt x="558" y="184"/>
                  </a:moveTo>
                  <a:lnTo>
                    <a:pt x="554" y="184"/>
                  </a:lnTo>
                  <a:lnTo>
                    <a:pt x="544" y="173"/>
                  </a:lnTo>
                  <a:lnTo>
                    <a:pt x="535" y="170"/>
                  </a:lnTo>
                  <a:lnTo>
                    <a:pt x="532" y="168"/>
                  </a:lnTo>
                  <a:lnTo>
                    <a:pt x="530" y="156"/>
                  </a:lnTo>
                  <a:lnTo>
                    <a:pt x="528" y="149"/>
                  </a:lnTo>
                  <a:lnTo>
                    <a:pt x="528" y="146"/>
                  </a:lnTo>
                  <a:lnTo>
                    <a:pt x="532" y="142"/>
                  </a:lnTo>
                  <a:lnTo>
                    <a:pt x="535" y="132"/>
                  </a:lnTo>
                  <a:lnTo>
                    <a:pt x="532" y="130"/>
                  </a:lnTo>
                  <a:lnTo>
                    <a:pt x="525" y="120"/>
                  </a:lnTo>
                  <a:lnTo>
                    <a:pt x="525" y="116"/>
                  </a:lnTo>
                  <a:lnTo>
                    <a:pt x="530" y="109"/>
                  </a:lnTo>
                  <a:lnTo>
                    <a:pt x="537" y="92"/>
                  </a:lnTo>
                  <a:lnTo>
                    <a:pt x="539" y="75"/>
                  </a:lnTo>
                  <a:lnTo>
                    <a:pt x="542" y="71"/>
                  </a:lnTo>
                  <a:lnTo>
                    <a:pt x="544" y="66"/>
                  </a:lnTo>
                  <a:lnTo>
                    <a:pt x="549" y="61"/>
                  </a:lnTo>
                  <a:lnTo>
                    <a:pt x="547" y="57"/>
                  </a:lnTo>
                  <a:lnTo>
                    <a:pt x="542" y="54"/>
                  </a:lnTo>
                  <a:lnTo>
                    <a:pt x="523" y="52"/>
                  </a:lnTo>
                  <a:lnTo>
                    <a:pt x="518" y="49"/>
                  </a:lnTo>
                  <a:lnTo>
                    <a:pt x="513" y="45"/>
                  </a:lnTo>
                  <a:lnTo>
                    <a:pt x="509" y="40"/>
                  </a:lnTo>
                  <a:lnTo>
                    <a:pt x="504" y="33"/>
                  </a:lnTo>
                  <a:lnTo>
                    <a:pt x="502" y="28"/>
                  </a:lnTo>
                  <a:lnTo>
                    <a:pt x="502" y="21"/>
                  </a:lnTo>
                  <a:lnTo>
                    <a:pt x="497" y="16"/>
                  </a:lnTo>
                  <a:lnTo>
                    <a:pt x="497" y="14"/>
                  </a:lnTo>
                  <a:lnTo>
                    <a:pt x="492" y="12"/>
                  </a:lnTo>
                  <a:lnTo>
                    <a:pt x="480" y="9"/>
                  </a:lnTo>
                  <a:lnTo>
                    <a:pt x="476" y="4"/>
                  </a:lnTo>
                  <a:lnTo>
                    <a:pt x="466" y="0"/>
                  </a:lnTo>
                  <a:lnTo>
                    <a:pt x="454" y="4"/>
                  </a:lnTo>
                  <a:lnTo>
                    <a:pt x="442" y="7"/>
                  </a:lnTo>
                  <a:lnTo>
                    <a:pt x="431" y="12"/>
                  </a:lnTo>
                  <a:lnTo>
                    <a:pt x="416" y="16"/>
                  </a:lnTo>
                  <a:lnTo>
                    <a:pt x="405" y="19"/>
                  </a:lnTo>
                  <a:lnTo>
                    <a:pt x="393" y="23"/>
                  </a:lnTo>
                  <a:lnTo>
                    <a:pt x="381" y="26"/>
                  </a:lnTo>
                  <a:lnTo>
                    <a:pt x="369" y="30"/>
                  </a:lnTo>
                  <a:lnTo>
                    <a:pt x="355" y="35"/>
                  </a:lnTo>
                  <a:lnTo>
                    <a:pt x="343" y="38"/>
                  </a:lnTo>
                  <a:lnTo>
                    <a:pt x="331" y="42"/>
                  </a:lnTo>
                  <a:lnTo>
                    <a:pt x="320" y="45"/>
                  </a:lnTo>
                  <a:lnTo>
                    <a:pt x="305" y="49"/>
                  </a:lnTo>
                  <a:lnTo>
                    <a:pt x="293" y="52"/>
                  </a:lnTo>
                  <a:lnTo>
                    <a:pt x="282" y="57"/>
                  </a:lnTo>
                  <a:lnTo>
                    <a:pt x="270" y="59"/>
                  </a:lnTo>
                  <a:lnTo>
                    <a:pt x="256" y="64"/>
                  </a:lnTo>
                  <a:lnTo>
                    <a:pt x="244" y="66"/>
                  </a:lnTo>
                  <a:lnTo>
                    <a:pt x="232" y="71"/>
                  </a:lnTo>
                  <a:lnTo>
                    <a:pt x="220" y="73"/>
                  </a:lnTo>
                  <a:lnTo>
                    <a:pt x="206" y="78"/>
                  </a:lnTo>
                  <a:lnTo>
                    <a:pt x="194" y="80"/>
                  </a:lnTo>
                  <a:lnTo>
                    <a:pt x="182" y="83"/>
                  </a:lnTo>
                  <a:lnTo>
                    <a:pt x="168" y="87"/>
                  </a:lnTo>
                  <a:lnTo>
                    <a:pt x="156" y="90"/>
                  </a:lnTo>
                  <a:lnTo>
                    <a:pt x="144" y="94"/>
                  </a:lnTo>
                  <a:lnTo>
                    <a:pt x="133" y="97"/>
                  </a:lnTo>
                  <a:lnTo>
                    <a:pt x="118" y="101"/>
                  </a:lnTo>
                  <a:lnTo>
                    <a:pt x="107" y="104"/>
                  </a:lnTo>
                  <a:lnTo>
                    <a:pt x="95" y="106"/>
                  </a:lnTo>
                  <a:lnTo>
                    <a:pt x="81" y="111"/>
                  </a:lnTo>
                  <a:lnTo>
                    <a:pt x="69" y="113"/>
                  </a:lnTo>
                  <a:lnTo>
                    <a:pt x="64" y="97"/>
                  </a:lnTo>
                  <a:lnTo>
                    <a:pt x="62" y="80"/>
                  </a:lnTo>
                  <a:lnTo>
                    <a:pt x="62" y="80"/>
                  </a:lnTo>
                  <a:lnTo>
                    <a:pt x="36" y="101"/>
                  </a:lnTo>
                  <a:lnTo>
                    <a:pt x="33" y="106"/>
                  </a:lnTo>
                  <a:lnTo>
                    <a:pt x="29" y="109"/>
                  </a:lnTo>
                  <a:lnTo>
                    <a:pt x="21" y="116"/>
                  </a:lnTo>
                  <a:lnTo>
                    <a:pt x="17" y="120"/>
                  </a:lnTo>
                  <a:lnTo>
                    <a:pt x="0" y="132"/>
                  </a:lnTo>
                  <a:lnTo>
                    <a:pt x="3" y="142"/>
                  </a:lnTo>
                  <a:lnTo>
                    <a:pt x="10" y="168"/>
                  </a:lnTo>
                  <a:lnTo>
                    <a:pt x="12" y="182"/>
                  </a:lnTo>
                  <a:lnTo>
                    <a:pt x="14" y="194"/>
                  </a:lnTo>
                  <a:lnTo>
                    <a:pt x="21" y="220"/>
                  </a:lnTo>
                  <a:lnTo>
                    <a:pt x="31" y="260"/>
                  </a:lnTo>
                  <a:lnTo>
                    <a:pt x="33" y="274"/>
                  </a:lnTo>
                  <a:lnTo>
                    <a:pt x="36" y="286"/>
                  </a:lnTo>
                  <a:lnTo>
                    <a:pt x="40" y="300"/>
                  </a:lnTo>
                  <a:lnTo>
                    <a:pt x="43" y="315"/>
                  </a:lnTo>
                  <a:lnTo>
                    <a:pt x="45" y="329"/>
                  </a:lnTo>
                  <a:lnTo>
                    <a:pt x="50" y="343"/>
                  </a:lnTo>
                  <a:lnTo>
                    <a:pt x="57" y="371"/>
                  </a:lnTo>
                  <a:lnTo>
                    <a:pt x="59" y="386"/>
                  </a:lnTo>
                  <a:lnTo>
                    <a:pt x="62" y="400"/>
                  </a:lnTo>
                  <a:lnTo>
                    <a:pt x="66" y="414"/>
                  </a:lnTo>
                  <a:lnTo>
                    <a:pt x="78" y="412"/>
                  </a:lnTo>
                  <a:lnTo>
                    <a:pt x="90" y="409"/>
                  </a:lnTo>
                  <a:lnTo>
                    <a:pt x="102" y="407"/>
                  </a:lnTo>
                  <a:lnTo>
                    <a:pt x="116" y="402"/>
                  </a:lnTo>
                  <a:lnTo>
                    <a:pt x="128" y="400"/>
                  </a:lnTo>
                  <a:lnTo>
                    <a:pt x="140" y="397"/>
                  </a:lnTo>
                  <a:lnTo>
                    <a:pt x="152" y="393"/>
                  </a:lnTo>
                  <a:lnTo>
                    <a:pt x="163" y="390"/>
                  </a:lnTo>
                  <a:lnTo>
                    <a:pt x="185" y="386"/>
                  </a:lnTo>
                  <a:lnTo>
                    <a:pt x="208" y="378"/>
                  </a:lnTo>
                  <a:lnTo>
                    <a:pt x="230" y="374"/>
                  </a:lnTo>
                  <a:lnTo>
                    <a:pt x="251" y="367"/>
                  </a:lnTo>
                  <a:lnTo>
                    <a:pt x="272" y="362"/>
                  </a:lnTo>
                  <a:lnTo>
                    <a:pt x="293" y="355"/>
                  </a:lnTo>
                  <a:lnTo>
                    <a:pt x="315" y="350"/>
                  </a:lnTo>
                  <a:lnTo>
                    <a:pt x="338" y="343"/>
                  </a:lnTo>
                  <a:lnTo>
                    <a:pt x="360" y="338"/>
                  </a:lnTo>
                  <a:lnTo>
                    <a:pt x="381" y="331"/>
                  </a:lnTo>
                  <a:lnTo>
                    <a:pt x="402" y="324"/>
                  </a:lnTo>
                  <a:lnTo>
                    <a:pt x="424" y="319"/>
                  </a:lnTo>
                  <a:lnTo>
                    <a:pt x="445" y="312"/>
                  </a:lnTo>
                  <a:lnTo>
                    <a:pt x="466" y="305"/>
                  </a:lnTo>
                  <a:lnTo>
                    <a:pt x="487" y="300"/>
                  </a:lnTo>
                  <a:lnTo>
                    <a:pt x="509" y="293"/>
                  </a:lnTo>
                  <a:lnTo>
                    <a:pt x="513" y="281"/>
                  </a:lnTo>
                  <a:lnTo>
                    <a:pt x="516" y="277"/>
                  </a:lnTo>
                  <a:lnTo>
                    <a:pt x="518" y="274"/>
                  </a:lnTo>
                  <a:lnTo>
                    <a:pt x="530" y="270"/>
                  </a:lnTo>
                  <a:lnTo>
                    <a:pt x="539" y="272"/>
                  </a:lnTo>
                  <a:lnTo>
                    <a:pt x="542" y="270"/>
                  </a:lnTo>
                  <a:lnTo>
                    <a:pt x="547" y="262"/>
                  </a:lnTo>
                  <a:lnTo>
                    <a:pt x="561" y="255"/>
                  </a:lnTo>
                  <a:lnTo>
                    <a:pt x="565" y="241"/>
                  </a:lnTo>
                  <a:lnTo>
                    <a:pt x="570" y="234"/>
                  </a:lnTo>
                  <a:lnTo>
                    <a:pt x="577" y="225"/>
                  </a:lnTo>
                  <a:lnTo>
                    <a:pt x="592" y="210"/>
                  </a:lnTo>
                  <a:lnTo>
                    <a:pt x="558" y="18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6881813" y="3814763"/>
              <a:ext cx="811212" cy="612775"/>
            </a:xfrm>
            <a:custGeom>
              <a:avLst/>
              <a:gdLst/>
              <a:ahLst/>
              <a:cxnLst>
                <a:cxn ang="0">
                  <a:pos x="236" y="2"/>
                </a:cxn>
                <a:cxn ang="0">
                  <a:pos x="257" y="23"/>
                </a:cxn>
                <a:cxn ang="0">
                  <a:pos x="288" y="28"/>
                </a:cxn>
                <a:cxn ang="0">
                  <a:pos x="331" y="19"/>
                </a:cxn>
                <a:cxn ang="0">
                  <a:pos x="376" y="9"/>
                </a:cxn>
                <a:cxn ang="0">
                  <a:pos x="425" y="42"/>
                </a:cxn>
                <a:cxn ang="0">
                  <a:pos x="477" y="73"/>
                </a:cxn>
                <a:cxn ang="0">
                  <a:pos x="511" y="97"/>
                </a:cxn>
                <a:cxn ang="0">
                  <a:pos x="466" y="170"/>
                </a:cxn>
                <a:cxn ang="0">
                  <a:pos x="459" y="177"/>
                </a:cxn>
                <a:cxn ang="0">
                  <a:pos x="463" y="199"/>
                </a:cxn>
                <a:cxn ang="0">
                  <a:pos x="440" y="227"/>
                </a:cxn>
                <a:cxn ang="0">
                  <a:pos x="421" y="258"/>
                </a:cxn>
                <a:cxn ang="0">
                  <a:pos x="407" y="274"/>
                </a:cxn>
                <a:cxn ang="0">
                  <a:pos x="385" y="296"/>
                </a:cxn>
                <a:cxn ang="0">
                  <a:pos x="371" y="308"/>
                </a:cxn>
                <a:cxn ang="0">
                  <a:pos x="340" y="315"/>
                </a:cxn>
                <a:cxn ang="0">
                  <a:pos x="354" y="326"/>
                </a:cxn>
                <a:cxn ang="0">
                  <a:pos x="345" y="345"/>
                </a:cxn>
                <a:cxn ang="0">
                  <a:pos x="336" y="334"/>
                </a:cxn>
                <a:cxn ang="0">
                  <a:pos x="331" y="343"/>
                </a:cxn>
                <a:cxn ang="0">
                  <a:pos x="326" y="348"/>
                </a:cxn>
                <a:cxn ang="0">
                  <a:pos x="336" y="357"/>
                </a:cxn>
                <a:cxn ang="0">
                  <a:pos x="321" y="374"/>
                </a:cxn>
                <a:cxn ang="0">
                  <a:pos x="298" y="379"/>
                </a:cxn>
                <a:cxn ang="0">
                  <a:pos x="281" y="348"/>
                </a:cxn>
                <a:cxn ang="0">
                  <a:pos x="246" y="310"/>
                </a:cxn>
                <a:cxn ang="0">
                  <a:pos x="208" y="267"/>
                </a:cxn>
                <a:cxn ang="0">
                  <a:pos x="187" y="246"/>
                </a:cxn>
                <a:cxn ang="0">
                  <a:pos x="175" y="232"/>
                </a:cxn>
                <a:cxn ang="0">
                  <a:pos x="135" y="201"/>
                </a:cxn>
                <a:cxn ang="0">
                  <a:pos x="94" y="175"/>
                </a:cxn>
                <a:cxn ang="0">
                  <a:pos x="59" y="128"/>
                </a:cxn>
                <a:cxn ang="0">
                  <a:pos x="35" y="123"/>
                </a:cxn>
                <a:cxn ang="0">
                  <a:pos x="0" y="104"/>
                </a:cxn>
                <a:cxn ang="0">
                  <a:pos x="19" y="64"/>
                </a:cxn>
                <a:cxn ang="0">
                  <a:pos x="35" y="54"/>
                </a:cxn>
                <a:cxn ang="0">
                  <a:pos x="64" y="38"/>
                </a:cxn>
                <a:cxn ang="0">
                  <a:pos x="92" y="21"/>
                </a:cxn>
                <a:cxn ang="0">
                  <a:pos x="139" y="14"/>
                </a:cxn>
                <a:cxn ang="0">
                  <a:pos x="189" y="4"/>
                </a:cxn>
                <a:cxn ang="0">
                  <a:pos x="224" y="0"/>
                </a:cxn>
              </a:cxnLst>
              <a:rect l="0" t="0" r="r" b="b"/>
              <a:pathLst>
                <a:path w="511" h="386">
                  <a:moveTo>
                    <a:pt x="227" y="7"/>
                  </a:moveTo>
                  <a:lnTo>
                    <a:pt x="227" y="9"/>
                  </a:lnTo>
                  <a:lnTo>
                    <a:pt x="236" y="2"/>
                  </a:lnTo>
                  <a:lnTo>
                    <a:pt x="243" y="7"/>
                  </a:lnTo>
                  <a:lnTo>
                    <a:pt x="255" y="16"/>
                  </a:lnTo>
                  <a:lnTo>
                    <a:pt x="257" y="23"/>
                  </a:lnTo>
                  <a:lnTo>
                    <a:pt x="260" y="33"/>
                  </a:lnTo>
                  <a:lnTo>
                    <a:pt x="274" y="31"/>
                  </a:lnTo>
                  <a:lnTo>
                    <a:pt x="288" y="28"/>
                  </a:lnTo>
                  <a:lnTo>
                    <a:pt x="302" y="23"/>
                  </a:lnTo>
                  <a:lnTo>
                    <a:pt x="317" y="21"/>
                  </a:lnTo>
                  <a:lnTo>
                    <a:pt x="331" y="19"/>
                  </a:lnTo>
                  <a:lnTo>
                    <a:pt x="347" y="16"/>
                  </a:lnTo>
                  <a:lnTo>
                    <a:pt x="362" y="12"/>
                  </a:lnTo>
                  <a:lnTo>
                    <a:pt x="376" y="9"/>
                  </a:lnTo>
                  <a:lnTo>
                    <a:pt x="392" y="21"/>
                  </a:lnTo>
                  <a:lnTo>
                    <a:pt x="409" y="31"/>
                  </a:lnTo>
                  <a:lnTo>
                    <a:pt x="425" y="42"/>
                  </a:lnTo>
                  <a:lnTo>
                    <a:pt x="442" y="52"/>
                  </a:lnTo>
                  <a:lnTo>
                    <a:pt x="459" y="64"/>
                  </a:lnTo>
                  <a:lnTo>
                    <a:pt x="477" y="73"/>
                  </a:lnTo>
                  <a:lnTo>
                    <a:pt x="494" y="85"/>
                  </a:lnTo>
                  <a:lnTo>
                    <a:pt x="511" y="97"/>
                  </a:lnTo>
                  <a:lnTo>
                    <a:pt x="511" y="97"/>
                  </a:lnTo>
                  <a:lnTo>
                    <a:pt x="487" y="123"/>
                  </a:lnTo>
                  <a:lnTo>
                    <a:pt x="482" y="132"/>
                  </a:lnTo>
                  <a:lnTo>
                    <a:pt x="466" y="170"/>
                  </a:lnTo>
                  <a:lnTo>
                    <a:pt x="466" y="192"/>
                  </a:lnTo>
                  <a:lnTo>
                    <a:pt x="459" y="184"/>
                  </a:lnTo>
                  <a:lnTo>
                    <a:pt x="459" y="177"/>
                  </a:lnTo>
                  <a:lnTo>
                    <a:pt x="456" y="173"/>
                  </a:lnTo>
                  <a:lnTo>
                    <a:pt x="454" y="184"/>
                  </a:lnTo>
                  <a:lnTo>
                    <a:pt x="463" y="199"/>
                  </a:lnTo>
                  <a:lnTo>
                    <a:pt x="459" y="206"/>
                  </a:lnTo>
                  <a:lnTo>
                    <a:pt x="447" y="222"/>
                  </a:lnTo>
                  <a:lnTo>
                    <a:pt x="440" y="227"/>
                  </a:lnTo>
                  <a:lnTo>
                    <a:pt x="430" y="232"/>
                  </a:lnTo>
                  <a:lnTo>
                    <a:pt x="430" y="244"/>
                  </a:lnTo>
                  <a:lnTo>
                    <a:pt x="421" y="258"/>
                  </a:lnTo>
                  <a:lnTo>
                    <a:pt x="414" y="265"/>
                  </a:lnTo>
                  <a:lnTo>
                    <a:pt x="399" y="265"/>
                  </a:lnTo>
                  <a:lnTo>
                    <a:pt x="407" y="274"/>
                  </a:lnTo>
                  <a:lnTo>
                    <a:pt x="402" y="281"/>
                  </a:lnTo>
                  <a:lnTo>
                    <a:pt x="395" y="291"/>
                  </a:lnTo>
                  <a:lnTo>
                    <a:pt x="385" y="296"/>
                  </a:lnTo>
                  <a:lnTo>
                    <a:pt x="380" y="298"/>
                  </a:lnTo>
                  <a:lnTo>
                    <a:pt x="376" y="300"/>
                  </a:lnTo>
                  <a:lnTo>
                    <a:pt x="371" y="308"/>
                  </a:lnTo>
                  <a:lnTo>
                    <a:pt x="364" y="315"/>
                  </a:lnTo>
                  <a:lnTo>
                    <a:pt x="352" y="312"/>
                  </a:lnTo>
                  <a:lnTo>
                    <a:pt x="340" y="315"/>
                  </a:lnTo>
                  <a:lnTo>
                    <a:pt x="336" y="319"/>
                  </a:lnTo>
                  <a:lnTo>
                    <a:pt x="347" y="322"/>
                  </a:lnTo>
                  <a:lnTo>
                    <a:pt x="354" y="326"/>
                  </a:lnTo>
                  <a:lnTo>
                    <a:pt x="354" y="336"/>
                  </a:lnTo>
                  <a:lnTo>
                    <a:pt x="352" y="338"/>
                  </a:lnTo>
                  <a:lnTo>
                    <a:pt x="345" y="345"/>
                  </a:lnTo>
                  <a:lnTo>
                    <a:pt x="343" y="345"/>
                  </a:lnTo>
                  <a:lnTo>
                    <a:pt x="340" y="341"/>
                  </a:lnTo>
                  <a:lnTo>
                    <a:pt x="336" y="334"/>
                  </a:lnTo>
                  <a:lnTo>
                    <a:pt x="333" y="336"/>
                  </a:lnTo>
                  <a:lnTo>
                    <a:pt x="333" y="341"/>
                  </a:lnTo>
                  <a:lnTo>
                    <a:pt x="331" y="343"/>
                  </a:lnTo>
                  <a:lnTo>
                    <a:pt x="319" y="331"/>
                  </a:lnTo>
                  <a:lnTo>
                    <a:pt x="321" y="341"/>
                  </a:lnTo>
                  <a:lnTo>
                    <a:pt x="326" y="348"/>
                  </a:lnTo>
                  <a:lnTo>
                    <a:pt x="331" y="352"/>
                  </a:lnTo>
                  <a:lnTo>
                    <a:pt x="333" y="352"/>
                  </a:lnTo>
                  <a:lnTo>
                    <a:pt x="336" y="357"/>
                  </a:lnTo>
                  <a:lnTo>
                    <a:pt x="331" y="367"/>
                  </a:lnTo>
                  <a:lnTo>
                    <a:pt x="328" y="371"/>
                  </a:lnTo>
                  <a:lnTo>
                    <a:pt x="321" y="374"/>
                  </a:lnTo>
                  <a:lnTo>
                    <a:pt x="319" y="381"/>
                  </a:lnTo>
                  <a:lnTo>
                    <a:pt x="321" y="386"/>
                  </a:lnTo>
                  <a:lnTo>
                    <a:pt x="298" y="379"/>
                  </a:lnTo>
                  <a:lnTo>
                    <a:pt x="291" y="371"/>
                  </a:lnTo>
                  <a:lnTo>
                    <a:pt x="288" y="360"/>
                  </a:lnTo>
                  <a:lnTo>
                    <a:pt x="281" y="348"/>
                  </a:lnTo>
                  <a:lnTo>
                    <a:pt x="265" y="329"/>
                  </a:lnTo>
                  <a:lnTo>
                    <a:pt x="255" y="324"/>
                  </a:lnTo>
                  <a:lnTo>
                    <a:pt x="246" y="310"/>
                  </a:lnTo>
                  <a:lnTo>
                    <a:pt x="234" y="286"/>
                  </a:lnTo>
                  <a:lnTo>
                    <a:pt x="222" y="272"/>
                  </a:lnTo>
                  <a:lnTo>
                    <a:pt x="208" y="267"/>
                  </a:lnTo>
                  <a:lnTo>
                    <a:pt x="198" y="260"/>
                  </a:lnTo>
                  <a:lnTo>
                    <a:pt x="191" y="251"/>
                  </a:lnTo>
                  <a:lnTo>
                    <a:pt x="187" y="246"/>
                  </a:lnTo>
                  <a:lnTo>
                    <a:pt x="182" y="244"/>
                  </a:lnTo>
                  <a:lnTo>
                    <a:pt x="177" y="239"/>
                  </a:lnTo>
                  <a:lnTo>
                    <a:pt x="175" y="232"/>
                  </a:lnTo>
                  <a:lnTo>
                    <a:pt x="168" y="225"/>
                  </a:lnTo>
                  <a:lnTo>
                    <a:pt x="142" y="210"/>
                  </a:lnTo>
                  <a:lnTo>
                    <a:pt x="135" y="201"/>
                  </a:lnTo>
                  <a:lnTo>
                    <a:pt x="123" y="194"/>
                  </a:lnTo>
                  <a:lnTo>
                    <a:pt x="94" y="175"/>
                  </a:lnTo>
                  <a:lnTo>
                    <a:pt x="94" y="175"/>
                  </a:lnTo>
                  <a:lnTo>
                    <a:pt x="64" y="137"/>
                  </a:lnTo>
                  <a:lnTo>
                    <a:pt x="64" y="137"/>
                  </a:lnTo>
                  <a:lnTo>
                    <a:pt x="59" y="128"/>
                  </a:lnTo>
                  <a:lnTo>
                    <a:pt x="52" y="125"/>
                  </a:lnTo>
                  <a:lnTo>
                    <a:pt x="45" y="125"/>
                  </a:lnTo>
                  <a:lnTo>
                    <a:pt x="35" y="123"/>
                  </a:lnTo>
                  <a:lnTo>
                    <a:pt x="23" y="116"/>
                  </a:lnTo>
                  <a:lnTo>
                    <a:pt x="21" y="116"/>
                  </a:lnTo>
                  <a:lnTo>
                    <a:pt x="0" y="104"/>
                  </a:lnTo>
                  <a:lnTo>
                    <a:pt x="2" y="92"/>
                  </a:lnTo>
                  <a:lnTo>
                    <a:pt x="14" y="73"/>
                  </a:lnTo>
                  <a:lnTo>
                    <a:pt x="19" y="64"/>
                  </a:lnTo>
                  <a:lnTo>
                    <a:pt x="19" y="64"/>
                  </a:lnTo>
                  <a:lnTo>
                    <a:pt x="21" y="64"/>
                  </a:lnTo>
                  <a:lnTo>
                    <a:pt x="35" y="54"/>
                  </a:lnTo>
                  <a:lnTo>
                    <a:pt x="52" y="45"/>
                  </a:lnTo>
                  <a:lnTo>
                    <a:pt x="54" y="45"/>
                  </a:lnTo>
                  <a:lnTo>
                    <a:pt x="64" y="38"/>
                  </a:lnTo>
                  <a:lnTo>
                    <a:pt x="80" y="28"/>
                  </a:lnTo>
                  <a:lnTo>
                    <a:pt x="87" y="21"/>
                  </a:lnTo>
                  <a:lnTo>
                    <a:pt x="92" y="21"/>
                  </a:lnTo>
                  <a:lnTo>
                    <a:pt x="106" y="19"/>
                  </a:lnTo>
                  <a:lnTo>
                    <a:pt x="123" y="16"/>
                  </a:lnTo>
                  <a:lnTo>
                    <a:pt x="139" y="14"/>
                  </a:lnTo>
                  <a:lnTo>
                    <a:pt x="156" y="12"/>
                  </a:lnTo>
                  <a:lnTo>
                    <a:pt x="172" y="9"/>
                  </a:lnTo>
                  <a:lnTo>
                    <a:pt x="189" y="4"/>
                  </a:lnTo>
                  <a:lnTo>
                    <a:pt x="205" y="2"/>
                  </a:lnTo>
                  <a:lnTo>
                    <a:pt x="220" y="0"/>
                  </a:lnTo>
                  <a:lnTo>
                    <a:pt x="224" y="0"/>
                  </a:lnTo>
                  <a:lnTo>
                    <a:pt x="224" y="2"/>
                  </a:lnTo>
                  <a:lnTo>
                    <a:pt x="227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3535363" y="1973263"/>
              <a:ext cx="1119187" cy="69532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83" y="2"/>
                </a:cxn>
                <a:cxn ang="0">
                  <a:pos x="123" y="4"/>
                </a:cxn>
                <a:cxn ang="0">
                  <a:pos x="163" y="4"/>
                </a:cxn>
                <a:cxn ang="0">
                  <a:pos x="206" y="7"/>
                </a:cxn>
                <a:cxn ang="0">
                  <a:pos x="246" y="7"/>
                </a:cxn>
                <a:cxn ang="0">
                  <a:pos x="289" y="7"/>
                </a:cxn>
                <a:cxn ang="0">
                  <a:pos x="329" y="7"/>
                </a:cxn>
                <a:cxn ang="0">
                  <a:pos x="369" y="7"/>
                </a:cxn>
                <a:cxn ang="0">
                  <a:pos x="412" y="7"/>
                </a:cxn>
                <a:cxn ang="0">
                  <a:pos x="452" y="7"/>
                </a:cxn>
                <a:cxn ang="0">
                  <a:pos x="495" y="7"/>
                </a:cxn>
                <a:cxn ang="0">
                  <a:pos x="535" y="7"/>
                </a:cxn>
                <a:cxn ang="0">
                  <a:pos x="577" y="4"/>
                </a:cxn>
                <a:cxn ang="0">
                  <a:pos x="618" y="4"/>
                </a:cxn>
                <a:cxn ang="0">
                  <a:pos x="658" y="2"/>
                </a:cxn>
                <a:cxn ang="0">
                  <a:pos x="677" y="14"/>
                </a:cxn>
                <a:cxn ang="0">
                  <a:pos x="672" y="26"/>
                </a:cxn>
                <a:cxn ang="0">
                  <a:pos x="655" y="42"/>
                </a:cxn>
                <a:cxn ang="0">
                  <a:pos x="658" y="52"/>
                </a:cxn>
                <a:cxn ang="0">
                  <a:pos x="670" y="66"/>
                </a:cxn>
                <a:cxn ang="0">
                  <a:pos x="691" y="83"/>
                </a:cxn>
                <a:cxn ang="0">
                  <a:pos x="693" y="139"/>
                </a:cxn>
                <a:cxn ang="0">
                  <a:pos x="698" y="199"/>
                </a:cxn>
                <a:cxn ang="0">
                  <a:pos x="700" y="255"/>
                </a:cxn>
                <a:cxn ang="0">
                  <a:pos x="703" y="312"/>
                </a:cxn>
                <a:cxn ang="0">
                  <a:pos x="691" y="322"/>
                </a:cxn>
                <a:cxn ang="0">
                  <a:pos x="696" y="334"/>
                </a:cxn>
                <a:cxn ang="0">
                  <a:pos x="693" y="341"/>
                </a:cxn>
                <a:cxn ang="0">
                  <a:pos x="693" y="345"/>
                </a:cxn>
                <a:cxn ang="0">
                  <a:pos x="703" y="355"/>
                </a:cxn>
                <a:cxn ang="0">
                  <a:pos x="703" y="362"/>
                </a:cxn>
                <a:cxn ang="0">
                  <a:pos x="698" y="379"/>
                </a:cxn>
                <a:cxn ang="0">
                  <a:pos x="691" y="402"/>
                </a:cxn>
                <a:cxn ang="0">
                  <a:pos x="691" y="412"/>
                </a:cxn>
                <a:cxn ang="0">
                  <a:pos x="698" y="423"/>
                </a:cxn>
                <a:cxn ang="0">
                  <a:pos x="705" y="438"/>
                </a:cxn>
                <a:cxn ang="0">
                  <a:pos x="691" y="431"/>
                </a:cxn>
                <a:cxn ang="0">
                  <a:pos x="674" y="414"/>
                </a:cxn>
                <a:cxn ang="0">
                  <a:pos x="639" y="402"/>
                </a:cxn>
                <a:cxn ang="0">
                  <a:pos x="615" y="395"/>
                </a:cxn>
                <a:cxn ang="0">
                  <a:pos x="573" y="400"/>
                </a:cxn>
                <a:cxn ang="0">
                  <a:pos x="549" y="400"/>
                </a:cxn>
                <a:cxn ang="0">
                  <a:pos x="483" y="381"/>
                </a:cxn>
                <a:cxn ang="0">
                  <a:pos x="419" y="383"/>
                </a:cxn>
                <a:cxn ang="0">
                  <a:pos x="355" y="383"/>
                </a:cxn>
                <a:cxn ang="0">
                  <a:pos x="289" y="381"/>
                </a:cxn>
                <a:cxn ang="0">
                  <a:pos x="225" y="381"/>
                </a:cxn>
                <a:cxn ang="0">
                  <a:pos x="161" y="379"/>
                </a:cxn>
                <a:cxn ang="0">
                  <a:pos x="97" y="379"/>
                </a:cxn>
                <a:cxn ang="0">
                  <a:pos x="33" y="374"/>
                </a:cxn>
                <a:cxn ang="0">
                  <a:pos x="3" y="341"/>
                </a:cxn>
                <a:cxn ang="0">
                  <a:pos x="5" y="277"/>
                </a:cxn>
                <a:cxn ang="0">
                  <a:pos x="7" y="215"/>
                </a:cxn>
                <a:cxn ang="0">
                  <a:pos x="10" y="151"/>
                </a:cxn>
                <a:cxn ang="0">
                  <a:pos x="12" y="118"/>
                </a:cxn>
                <a:cxn ang="0">
                  <a:pos x="14" y="118"/>
                </a:cxn>
                <a:cxn ang="0">
                  <a:pos x="14" y="118"/>
                </a:cxn>
                <a:cxn ang="0">
                  <a:pos x="14" y="118"/>
                </a:cxn>
                <a:cxn ang="0">
                  <a:pos x="17" y="87"/>
                </a:cxn>
                <a:cxn ang="0">
                  <a:pos x="19" y="28"/>
                </a:cxn>
              </a:cxnLst>
              <a:rect l="0" t="0" r="r" b="b"/>
              <a:pathLst>
                <a:path w="705" h="438">
                  <a:moveTo>
                    <a:pt x="19" y="0"/>
                  </a:moveTo>
                  <a:lnTo>
                    <a:pt x="40" y="0"/>
                  </a:lnTo>
                  <a:lnTo>
                    <a:pt x="62" y="2"/>
                  </a:lnTo>
                  <a:lnTo>
                    <a:pt x="83" y="2"/>
                  </a:lnTo>
                  <a:lnTo>
                    <a:pt x="102" y="2"/>
                  </a:lnTo>
                  <a:lnTo>
                    <a:pt x="123" y="4"/>
                  </a:lnTo>
                  <a:lnTo>
                    <a:pt x="145" y="4"/>
                  </a:lnTo>
                  <a:lnTo>
                    <a:pt x="163" y="4"/>
                  </a:lnTo>
                  <a:lnTo>
                    <a:pt x="185" y="4"/>
                  </a:lnTo>
                  <a:lnTo>
                    <a:pt x="206" y="7"/>
                  </a:lnTo>
                  <a:lnTo>
                    <a:pt x="225" y="7"/>
                  </a:lnTo>
                  <a:lnTo>
                    <a:pt x="246" y="7"/>
                  </a:lnTo>
                  <a:lnTo>
                    <a:pt x="268" y="7"/>
                  </a:lnTo>
                  <a:lnTo>
                    <a:pt x="289" y="7"/>
                  </a:lnTo>
                  <a:lnTo>
                    <a:pt x="308" y="7"/>
                  </a:lnTo>
                  <a:lnTo>
                    <a:pt x="329" y="7"/>
                  </a:lnTo>
                  <a:lnTo>
                    <a:pt x="350" y="7"/>
                  </a:lnTo>
                  <a:lnTo>
                    <a:pt x="369" y="7"/>
                  </a:lnTo>
                  <a:lnTo>
                    <a:pt x="391" y="7"/>
                  </a:lnTo>
                  <a:lnTo>
                    <a:pt x="412" y="7"/>
                  </a:lnTo>
                  <a:lnTo>
                    <a:pt x="433" y="7"/>
                  </a:lnTo>
                  <a:lnTo>
                    <a:pt x="452" y="7"/>
                  </a:lnTo>
                  <a:lnTo>
                    <a:pt x="473" y="7"/>
                  </a:lnTo>
                  <a:lnTo>
                    <a:pt x="495" y="7"/>
                  </a:lnTo>
                  <a:lnTo>
                    <a:pt x="514" y="7"/>
                  </a:lnTo>
                  <a:lnTo>
                    <a:pt x="535" y="7"/>
                  </a:lnTo>
                  <a:lnTo>
                    <a:pt x="556" y="7"/>
                  </a:lnTo>
                  <a:lnTo>
                    <a:pt x="577" y="4"/>
                  </a:lnTo>
                  <a:lnTo>
                    <a:pt x="596" y="4"/>
                  </a:lnTo>
                  <a:lnTo>
                    <a:pt x="618" y="4"/>
                  </a:lnTo>
                  <a:lnTo>
                    <a:pt x="639" y="2"/>
                  </a:lnTo>
                  <a:lnTo>
                    <a:pt x="658" y="2"/>
                  </a:lnTo>
                  <a:lnTo>
                    <a:pt x="679" y="2"/>
                  </a:lnTo>
                  <a:lnTo>
                    <a:pt x="677" y="14"/>
                  </a:lnTo>
                  <a:lnTo>
                    <a:pt x="674" y="21"/>
                  </a:lnTo>
                  <a:lnTo>
                    <a:pt x="672" y="26"/>
                  </a:lnTo>
                  <a:lnTo>
                    <a:pt x="658" y="38"/>
                  </a:lnTo>
                  <a:lnTo>
                    <a:pt x="655" y="42"/>
                  </a:lnTo>
                  <a:lnTo>
                    <a:pt x="655" y="47"/>
                  </a:lnTo>
                  <a:lnTo>
                    <a:pt x="658" y="52"/>
                  </a:lnTo>
                  <a:lnTo>
                    <a:pt x="665" y="64"/>
                  </a:lnTo>
                  <a:lnTo>
                    <a:pt x="670" y="66"/>
                  </a:lnTo>
                  <a:lnTo>
                    <a:pt x="684" y="73"/>
                  </a:lnTo>
                  <a:lnTo>
                    <a:pt x="691" y="83"/>
                  </a:lnTo>
                  <a:lnTo>
                    <a:pt x="693" y="111"/>
                  </a:lnTo>
                  <a:lnTo>
                    <a:pt x="693" y="139"/>
                  </a:lnTo>
                  <a:lnTo>
                    <a:pt x="696" y="168"/>
                  </a:lnTo>
                  <a:lnTo>
                    <a:pt x="698" y="199"/>
                  </a:lnTo>
                  <a:lnTo>
                    <a:pt x="698" y="227"/>
                  </a:lnTo>
                  <a:lnTo>
                    <a:pt x="700" y="255"/>
                  </a:lnTo>
                  <a:lnTo>
                    <a:pt x="700" y="284"/>
                  </a:lnTo>
                  <a:lnTo>
                    <a:pt x="703" y="312"/>
                  </a:lnTo>
                  <a:lnTo>
                    <a:pt x="689" y="312"/>
                  </a:lnTo>
                  <a:lnTo>
                    <a:pt x="691" y="322"/>
                  </a:lnTo>
                  <a:lnTo>
                    <a:pt x="693" y="329"/>
                  </a:lnTo>
                  <a:lnTo>
                    <a:pt x="696" y="334"/>
                  </a:lnTo>
                  <a:lnTo>
                    <a:pt x="696" y="336"/>
                  </a:lnTo>
                  <a:lnTo>
                    <a:pt x="693" y="341"/>
                  </a:lnTo>
                  <a:lnTo>
                    <a:pt x="693" y="345"/>
                  </a:lnTo>
                  <a:lnTo>
                    <a:pt x="693" y="345"/>
                  </a:lnTo>
                  <a:lnTo>
                    <a:pt x="700" y="350"/>
                  </a:lnTo>
                  <a:lnTo>
                    <a:pt x="703" y="355"/>
                  </a:lnTo>
                  <a:lnTo>
                    <a:pt x="703" y="360"/>
                  </a:lnTo>
                  <a:lnTo>
                    <a:pt x="703" y="362"/>
                  </a:lnTo>
                  <a:lnTo>
                    <a:pt x="700" y="369"/>
                  </a:lnTo>
                  <a:lnTo>
                    <a:pt x="698" y="379"/>
                  </a:lnTo>
                  <a:lnTo>
                    <a:pt x="696" y="393"/>
                  </a:lnTo>
                  <a:lnTo>
                    <a:pt x="691" y="402"/>
                  </a:lnTo>
                  <a:lnTo>
                    <a:pt x="689" y="407"/>
                  </a:lnTo>
                  <a:lnTo>
                    <a:pt x="691" y="412"/>
                  </a:lnTo>
                  <a:lnTo>
                    <a:pt x="698" y="419"/>
                  </a:lnTo>
                  <a:lnTo>
                    <a:pt x="698" y="423"/>
                  </a:lnTo>
                  <a:lnTo>
                    <a:pt x="703" y="428"/>
                  </a:lnTo>
                  <a:lnTo>
                    <a:pt x="705" y="438"/>
                  </a:lnTo>
                  <a:lnTo>
                    <a:pt x="698" y="435"/>
                  </a:lnTo>
                  <a:lnTo>
                    <a:pt x="691" y="431"/>
                  </a:lnTo>
                  <a:lnTo>
                    <a:pt x="686" y="423"/>
                  </a:lnTo>
                  <a:lnTo>
                    <a:pt x="674" y="414"/>
                  </a:lnTo>
                  <a:lnTo>
                    <a:pt x="653" y="407"/>
                  </a:lnTo>
                  <a:lnTo>
                    <a:pt x="639" y="402"/>
                  </a:lnTo>
                  <a:lnTo>
                    <a:pt x="632" y="395"/>
                  </a:lnTo>
                  <a:lnTo>
                    <a:pt x="615" y="395"/>
                  </a:lnTo>
                  <a:lnTo>
                    <a:pt x="589" y="395"/>
                  </a:lnTo>
                  <a:lnTo>
                    <a:pt x="573" y="400"/>
                  </a:lnTo>
                  <a:lnTo>
                    <a:pt x="566" y="405"/>
                  </a:lnTo>
                  <a:lnTo>
                    <a:pt x="549" y="400"/>
                  </a:lnTo>
                  <a:lnTo>
                    <a:pt x="521" y="381"/>
                  </a:lnTo>
                  <a:lnTo>
                    <a:pt x="483" y="381"/>
                  </a:lnTo>
                  <a:lnTo>
                    <a:pt x="450" y="381"/>
                  </a:lnTo>
                  <a:lnTo>
                    <a:pt x="419" y="383"/>
                  </a:lnTo>
                  <a:lnTo>
                    <a:pt x="386" y="383"/>
                  </a:lnTo>
                  <a:lnTo>
                    <a:pt x="355" y="383"/>
                  </a:lnTo>
                  <a:lnTo>
                    <a:pt x="322" y="383"/>
                  </a:lnTo>
                  <a:lnTo>
                    <a:pt x="289" y="381"/>
                  </a:lnTo>
                  <a:lnTo>
                    <a:pt x="258" y="381"/>
                  </a:lnTo>
                  <a:lnTo>
                    <a:pt x="225" y="381"/>
                  </a:lnTo>
                  <a:lnTo>
                    <a:pt x="194" y="381"/>
                  </a:lnTo>
                  <a:lnTo>
                    <a:pt x="161" y="379"/>
                  </a:lnTo>
                  <a:lnTo>
                    <a:pt x="128" y="379"/>
                  </a:lnTo>
                  <a:lnTo>
                    <a:pt x="97" y="379"/>
                  </a:lnTo>
                  <a:lnTo>
                    <a:pt x="64" y="376"/>
                  </a:lnTo>
                  <a:lnTo>
                    <a:pt x="33" y="374"/>
                  </a:lnTo>
                  <a:lnTo>
                    <a:pt x="0" y="374"/>
                  </a:lnTo>
                  <a:lnTo>
                    <a:pt x="3" y="341"/>
                  </a:lnTo>
                  <a:lnTo>
                    <a:pt x="3" y="310"/>
                  </a:lnTo>
                  <a:lnTo>
                    <a:pt x="5" y="277"/>
                  </a:lnTo>
                  <a:lnTo>
                    <a:pt x="5" y="246"/>
                  </a:lnTo>
                  <a:lnTo>
                    <a:pt x="7" y="215"/>
                  </a:lnTo>
                  <a:lnTo>
                    <a:pt x="10" y="182"/>
                  </a:lnTo>
                  <a:lnTo>
                    <a:pt x="10" y="151"/>
                  </a:lnTo>
                  <a:lnTo>
                    <a:pt x="12" y="118"/>
                  </a:lnTo>
                  <a:lnTo>
                    <a:pt x="12" y="118"/>
                  </a:lnTo>
                  <a:lnTo>
                    <a:pt x="12" y="118"/>
                  </a:lnTo>
                  <a:lnTo>
                    <a:pt x="14" y="118"/>
                  </a:lnTo>
                  <a:lnTo>
                    <a:pt x="14" y="118"/>
                  </a:lnTo>
                  <a:lnTo>
                    <a:pt x="14" y="118"/>
                  </a:lnTo>
                  <a:lnTo>
                    <a:pt x="14" y="118"/>
                  </a:lnTo>
                  <a:lnTo>
                    <a:pt x="14" y="118"/>
                  </a:lnTo>
                  <a:lnTo>
                    <a:pt x="14" y="118"/>
                  </a:lnTo>
                  <a:lnTo>
                    <a:pt x="17" y="87"/>
                  </a:lnTo>
                  <a:lnTo>
                    <a:pt x="17" y="59"/>
                  </a:lnTo>
                  <a:lnTo>
                    <a:pt x="19" y="28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5735638" y="3543300"/>
              <a:ext cx="1344612" cy="560388"/>
            </a:xfrm>
            <a:custGeom>
              <a:avLst/>
              <a:gdLst/>
              <a:ahLst/>
              <a:cxnLst>
                <a:cxn ang="0">
                  <a:pos x="260" y="107"/>
                </a:cxn>
                <a:cxn ang="0">
                  <a:pos x="362" y="88"/>
                </a:cxn>
                <a:cxn ang="0">
                  <a:pos x="466" y="74"/>
                </a:cxn>
                <a:cxn ang="0">
                  <a:pos x="573" y="59"/>
                </a:cxn>
                <a:cxn ang="0">
                  <a:pos x="644" y="48"/>
                </a:cxn>
                <a:cxn ang="0">
                  <a:pos x="646" y="45"/>
                </a:cxn>
                <a:cxn ang="0">
                  <a:pos x="646" y="45"/>
                </a:cxn>
                <a:cxn ang="0">
                  <a:pos x="719" y="31"/>
                </a:cxn>
                <a:cxn ang="0">
                  <a:pos x="797" y="15"/>
                </a:cxn>
                <a:cxn ang="0">
                  <a:pos x="833" y="5"/>
                </a:cxn>
                <a:cxn ang="0">
                  <a:pos x="847" y="19"/>
                </a:cxn>
                <a:cxn ang="0">
                  <a:pos x="840" y="38"/>
                </a:cxn>
                <a:cxn ang="0">
                  <a:pos x="821" y="71"/>
                </a:cxn>
                <a:cxn ang="0">
                  <a:pos x="797" y="76"/>
                </a:cxn>
                <a:cxn ang="0">
                  <a:pos x="778" y="100"/>
                </a:cxn>
                <a:cxn ang="0">
                  <a:pos x="771" y="100"/>
                </a:cxn>
                <a:cxn ang="0">
                  <a:pos x="764" y="93"/>
                </a:cxn>
                <a:cxn ang="0">
                  <a:pos x="748" y="109"/>
                </a:cxn>
                <a:cxn ang="0">
                  <a:pos x="741" y="121"/>
                </a:cxn>
                <a:cxn ang="0">
                  <a:pos x="722" y="138"/>
                </a:cxn>
                <a:cxn ang="0">
                  <a:pos x="665" y="178"/>
                </a:cxn>
                <a:cxn ang="0">
                  <a:pos x="641" y="202"/>
                </a:cxn>
                <a:cxn ang="0">
                  <a:pos x="620" y="225"/>
                </a:cxn>
                <a:cxn ang="0">
                  <a:pos x="618" y="261"/>
                </a:cxn>
                <a:cxn ang="0">
                  <a:pos x="516" y="277"/>
                </a:cxn>
                <a:cxn ang="0">
                  <a:pos x="450" y="289"/>
                </a:cxn>
                <a:cxn ang="0">
                  <a:pos x="400" y="296"/>
                </a:cxn>
                <a:cxn ang="0">
                  <a:pos x="350" y="303"/>
                </a:cxn>
                <a:cxn ang="0">
                  <a:pos x="301" y="310"/>
                </a:cxn>
                <a:cxn ang="0">
                  <a:pos x="251" y="318"/>
                </a:cxn>
                <a:cxn ang="0">
                  <a:pos x="218" y="322"/>
                </a:cxn>
                <a:cxn ang="0">
                  <a:pos x="192" y="327"/>
                </a:cxn>
                <a:cxn ang="0">
                  <a:pos x="109" y="339"/>
                </a:cxn>
                <a:cxn ang="0">
                  <a:pos x="29" y="348"/>
                </a:cxn>
                <a:cxn ang="0">
                  <a:pos x="5" y="346"/>
                </a:cxn>
                <a:cxn ang="0">
                  <a:pos x="17" y="310"/>
                </a:cxn>
                <a:cxn ang="0">
                  <a:pos x="31" y="273"/>
                </a:cxn>
                <a:cxn ang="0">
                  <a:pos x="43" y="244"/>
                </a:cxn>
                <a:cxn ang="0">
                  <a:pos x="43" y="237"/>
                </a:cxn>
                <a:cxn ang="0">
                  <a:pos x="45" y="232"/>
                </a:cxn>
                <a:cxn ang="0">
                  <a:pos x="50" y="225"/>
                </a:cxn>
                <a:cxn ang="0">
                  <a:pos x="48" y="216"/>
                </a:cxn>
                <a:cxn ang="0">
                  <a:pos x="48" y="190"/>
                </a:cxn>
                <a:cxn ang="0">
                  <a:pos x="55" y="185"/>
                </a:cxn>
                <a:cxn ang="0">
                  <a:pos x="52" y="178"/>
                </a:cxn>
                <a:cxn ang="0">
                  <a:pos x="59" y="164"/>
                </a:cxn>
                <a:cxn ang="0">
                  <a:pos x="64" y="152"/>
                </a:cxn>
                <a:cxn ang="0">
                  <a:pos x="67" y="152"/>
                </a:cxn>
                <a:cxn ang="0">
                  <a:pos x="121" y="145"/>
                </a:cxn>
                <a:cxn ang="0">
                  <a:pos x="175" y="138"/>
                </a:cxn>
                <a:cxn ang="0">
                  <a:pos x="208" y="133"/>
                </a:cxn>
                <a:cxn ang="0">
                  <a:pos x="201" y="109"/>
                </a:cxn>
              </a:cxnLst>
              <a:rect l="0" t="0" r="r" b="b"/>
              <a:pathLst>
                <a:path w="847" h="353">
                  <a:moveTo>
                    <a:pt x="225" y="109"/>
                  </a:moveTo>
                  <a:lnTo>
                    <a:pt x="227" y="112"/>
                  </a:lnTo>
                  <a:lnTo>
                    <a:pt x="260" y="107"/>
                  </a:lnTo>
                  <a:lnTo>
                    <a:pt x="294" y="100"/>
                  </a:lnTo>
                  <a:lnTo>
                    <a:pt x="329" y="95"/>
                  </a:lnTo>
                  <a:lnTo>
                    <a:pt x="362" y="88"/>
                  </a:lnTo>
                  <a:lnTo>
                    <a:pt x="398" y="83"/>
                  </a:lnTo>
                  <a:lnTo>
                    <a:pt x="431" y="78"/>
                  </a:lnTo>
                  <a:lnTo>
                    <a:pt x="466" y="74"/>
                  </a:lnTo>
                  <a:lnTo>
                    <a:pt x="502" y="69"/>
                  </a:lnTo>
                  <a:lnTo>
                    <a:pt x="537" y="64"/>
                  </a:lnTo>
                  <a:lnTo>
                    <a:pt x="573" y="59"/>
                  </a:lnTo>
                  <a:lnTo>
                    <a:pt x="608" y="55"/>
                  </a:lnTo>
                  <a:lnTo>
                    <a:pt x="641" y="48"/>
                  </a:lnTo>
                  <a:lnTo>
                    <a:pt x="644" y="48"/>
                  </a:lnTo>
                  <a:lnTo>
                    <a:pt x="644" y="48"/>
                  </a:lnTo>
                  <a:lnTo>
                    <a:pt x="644" y="48"/>
                  </a:lnTo>
                  <a:lnTo>
                    <a:pt x="646" y="45"/>
                  </a:lnTo>
                  <a:lnTo>
                    <a:pt x="646" y="45"/>
                  </a:lnTo>
                  <a:lnTo>
                    <a:pt x="646" y="45"/>
                  </a:lnTo>
                  <a:lnTo>
                    <a:pt x="646" y="45"/>
                  </a:lnTo>
                  <a:lnTo>
                    <a:pt x="648" y="45"/>
                  </a:lnTo>
                  <a:lnTo>
                    <a:pt x="670" y="41"/>
                  </a:lnTo>
                  <a:lnTo>
                    <a:pt x="719" y="31"/>
                  </a:lnTo>
                  <a:lnTo>
                    <a:pt x="752" y="24"/>
                  </a:lnTo>
                  <a:lnTo>
                    <a:pt x="781" y="17"/>
                  </a:lnTo>
                  <a:lnTo>
                    <a:pt x="797" y="15"/>
                  </a:lnTo>
                  <a:lnTo>
                    <a:pt x="819" y="10"/>
                  </a:lnTo>
                  <a:lnTo>
                    <a:pt x="823" y="5"/>
                  </a:lnTo>
                  <a:lnTo>
                    <a:pt x="833" y="5"/>
                  </a:lnTo>
                  <a:lnTo>
                    <a:pt x="847" y="0"/>
                  </a:lnTo>
                  <a:lnTo>
                    <a:pt x="845" y="12"/>
                  </a:lnTo>
                  <a:lnTo>
                    <a:pt x="847" y="19"/>
                  </a:lnTo>
                  <a:lnTo>
                    <a:pt x="845" y="29"/>
                  </a:lnTo>
                  <a:lnTo>
                    <a:pt x="847" y="36"/>
                  </a:lnTo>
                  <a:lnTo>
                    <a:pt x="840" y="38"/>
                  </a:lnTo>
                  <a:lnTo>
                    <a:pt x="835" y="41"/>
                  </a:lnTo>
                  <a:lnTo>
                    <a:pt x="830" y="45"/>
                  </a:lnTo>
                  <a:lnTo>
                    <a:pt x="821" y="71"/>
                  </a:lnTo>
                  <a:lnTo>
                    <a:pt x="816" y="74"/>
                  </a:lnTo>
                  <a:lnTo>
                    <a:pt x="807" y="71"/>
                  </a:lnTo>
                  <a:lnTo>
                    <a:pt x="797" y="76"/>
                  </a:lnTo>
                  <a:lnTo>
                    <a:pt x="790" y="81"/>
                  </a:lnTo>
                  <a:lnTo>
                    <a:pt x="781" y="95"/>
                  </a:lnTo>
                  <a:lnTo>
                    <a:pt x="778" y="100"/>
                  </a:lnTo>
                  <a:lnTo>
                    <a:pt x="774" y="102"/>
                  </a:lnTo>
                  <a:lnTo>
                    <a:pt x="771" y="102"/>
                  </a:lnTo>
                  <a:lnTo>
                    <a:pt x="771" y="100"/>
                  </a:lnTo>
                  <a:lnTo>
                    <a:pt x="769" y="95"/>
                  </a:lnTo>
                  <a:lnTo>
                    <a:pt x="767" y="93"/>
                  </a:lnTo>
                  <a:lnTo>
                    <a:pt x="764" y="93"/>
                  </a:lnTo>
                  <a:lnTo>
                    <a:pt x="757" y="97"/>
                  </a:lnTo>
                  <a:lnTo>
                    <a:pt x="752" y="102"/>
                  </a:lnTo>
                  <a:lnTo>
                    <a:pt x="748" y="109"/>
                  </a:lnTo>
                  <a:lnTo>
                    <a:pt x="741" y="112"/>
                  </a:lnTo>
                  <a:lnTo>
                    <a:pt x="741" y="112"/>
                  </a:lnTo>
                  <a:lnTo>
                    <a:pt x="741" y="121"/>
                  </a:lnTo>
                  <a:lnTo>
                    <a:pt x="738" y="126"/>
                  </a:lnTo>
                  <a:lnTo>
                    <a:pt x="734" y="131"/>
                  </a:lnTo>
                  <a:lnTo>
                    <a:pt x="722" y="138"/>
                  </a:lnTo>
                  <a:lnTo>
                    <a:pt x="707" y="152"/>
                  </a:lnTo>
                  <a:lnTo>
                    <a:pt x="686" y="168"/>
                  </a:lnTo>
                  <a:lnTo>
                    <a:pt x="665" y="178"/>
                  </a:lnTo>
                  <a:lnTo>
                    <a:pt x="658" y="180"/>
                  </a:lnTo>
                  <a:lnTo>
                    <a:pt x="651" y="185"/>
                  </a:lnTo>
                  <a:lnTo>
                    <a:pt x="641" y="202"/>
                  </a:lnTo>
                  <a:lnTo>
                    <a:pt x="637" y="218"/>
                  </a:lnTo>
                  <a:lnTo>
                    <a:pt x="632" y="223"/>
                  </a:lnTo>
                  <a:lnTo>
                    <a:pt x="620" y="225"/>
                  </a:lnTo>
                  <a:lnTo>
                    <a:pt x="618" y="225"/>
                  </a:lnTo>
                  <a:lnTo>
                    <a:pt x="615" y="232"/>
                  </a:lnTo>
                  <a:lnTo>
                    <a:pt x="618" y="261"/>
                  </a:lnTo>
                  <a:lnTo>
                    <a:pt x="585" y="265"/>
                  </a:lnTo>
                  <a:lnTo>
                    <a:pt x="551" y="273"/>
                  </a:lnTo>
                  <a:lnTo>
                    <a:pt x="516" y="277"/>
                  </a:lnTo>
                  <a:lnTo>
                    <a:pt x="483" y="282"/>
                  </a:lnTo>
                  <a:lnTo>
                    <a:pt x="466" y="284"/>
                  </a:lnTo>
                  <a:lnTo>
                    <a:pt x="450" y="289"/>
                  </a:lnTo>
                  <a:lnTo>
                    <a:pt x="433" y="291"/>
                  </a:lnTo>
                  <a:lnTo>
                    <a:pt x="417" y="294"/>
                  </a:lnTo>
                  <a:lnTo>
                    <a:pt x="400" y="296"/>
                  </a:lnTo>
                  <a:lnTo>
                    <a:pt x="383" y="299"/>
                  </a:lnTo>
                  <a:lnTo>
                    <a:pt x="367" y="301"/>
                  </a:lnTo>
                  <a:lnTo>
                    <a:pt x="350" y="303"/>
                  </a:lnTo>
                  <a:lnTo>
                    <a:pt x="334" y="306"/>
                  </a:lnTo>
                  <a:lnTo>
                    <a:pt x="317" y="308"/>
                  </a:lnTo>
                  <a:lnTo>
                    <a:pt x="301" y="310"/>
                  </a:lnTo>
                  <a:lnTo>
                    <a:pt x="284" y="313"/>
                  </a:lnTo>
                  <a:lnTo>
                    <a:pt x="268" y="315"/>
                  </a:lnTo>
                  <a:lnTo>
                    <a:pt x="251" y="318"/>
                  </a:lnTo>
                  <a:lnTo>
                    <a:pt x="234" y="320"/>
                  </a:lnTo>
                  <a:lnTo>
                    <a:pt x="218" y="322"/>
                  </a:lnTo>
                  <a:lnTo>
                    <a:pt x="218" y="322"/>
                  </a:lnTo>
                  <a:lnTo>
                    <a:pt x="218" y="322"/>
                  </a:lnTo>
                  <a:lnTo>
                    <a:pt x="220" y="325"/>
                  </a:lnTo>
                  <a:lnTo>
                    <a:pt x="192" y="327"/>
                  </a:lnTo>
                  <a:lnTo>
                    <a:pt x="166" y="332"/>
                  </a:lnTo>
                  <a:lnTo>
                    <a:pt x="137" y="336"/>
                  </a:lnTo>
                  <a:lnTo>
                    <a:pt x="109" y="339"/>
                  </a:lnTo>
                  <a:lnTo>
                    <a:pt x="83" y="344"/>
                  </a:lnTo>
                  <a:lnTo>
                    <a:pt x="55" y="346"/>
                  </a:lnTo>
                  <a:lnTo>
                    <a:pt x="29" y="348"/>
                  </a:lnTo>
                  <a:lnTo>
                    <a:pt x="0" y="353"/>
                  </a:lnTo>
                  <a:lnTo>
                    <a:pt x="0" y="351"/>
                  </a:lnTo>
                  <a:lnTo>
                    <a:pt x="5" y="346"/>
                  </a:lnTo>
                  <a:lnTo>
                    <a:pt x="14" y="336"/>
                  </a:lnTo>
                  <a:lnTo>
                    <a:pt x="19" y="325"/>
                  </a:lnTo>
                  <a:lnTo>
                    <a:pt x="17" y="310"/>
                  </a:lnTo>
                  <a:lnTo>
                    <a:pt x="19" y="296"/>
                  </a:lnTo>
                  <a:lnTo>
                    <a:pt x="29" y="284"/>
                  </a:lnTo>
                  <a:lnTo>
                    <a:pt x="31" y="273"/>
                  </a:lnTo>
                  <a:lnTo>
                    <a:pt x="29" y="263"/>
                  </a:lnTo>
                  <a:lnTo>
                    <a:pt x="31" y="254"/>
                  </a:lnTo>
                  <a:lnTo>
                    <a:pt x="43" y="244"/>
                  </a:lnTo>
                  <a:lnTo>
                    <a:pt x="45" y="242"/>
                  </a:lnTo>
                  <a:lnTo>
                    <a:pt x="43" y="239"/>
                  </a:lnTo>
                  <a:lnTo>
                    <a:pt x="43" y="237"/>
                  </a:lnTo>
                  <a:lnTo>
                    <a:pt x="43" y="235"/>
                  </a:lnTo>
                  <a:lnTo>
                    <a:pt x="43" y="235"/>
                  </a:lnTo>
                  <a:lnTo>
                    <a:pt x="45" y="232"/>
                  </a:lnTo>
                  <a:lnTo>
                    <a:pt x="50" y="230"/>
                  </a:lnTo>
                  <a:lnTo>
                    <a:pt x="50" y="228"/>
                  </a:lnTo>
                  <a:lnTo>
                    <a:pt x="50" y="225"/>
                  </a:lnTo>
                  <a:lnTo>
                    <a:pt x="48" y="220"/>
                  </a:lnTo>
                  <a:lnTo>
                    <a:pt x="48" y="218"/>
                  </a:lnTo>
                  <a:lnTo>
                    <a:pt x="48" y="216"/>
                  </a:lnTo>
                  <a:lnTo>
                    <a:pt x="52" y="204"/>
                  </a:lnTo>
                  <a:lnTo>
                    <a:pt x="52" y="197"/>
                  </a:lnTo>
                  <a:lnTo>
                    <a:pt x="48" y="190"/>
                  </a:lnTo>
                  <a:lnTo>
                    <a:pt x="50" y="187"/>
                  </a:lnTo>
                  <a:lnTo>
                    <a:pt x="52" y="185"/>
                  </a:lnTo>
                  <a:lnTo>
                    <a:pt x="55" y="185"/>
                  </a:lnTo>
                  <a:lnTo>
                    <a:pt x="57" y="183"/>
                  </a:lnTo>
                  <a:lnTo>
                    <a:pt x="57" y="180"/>
                  </a:lnTo>
                  <a:lnTo>
                    <a:pt x="52" y="178"/>
                  </a:lnTo>
                  <a:lnTo>
                    <a:pt x="52" y="173"/>
                  </a:lnTo>
                  <a:lnTo>
                    <a:pt x="57" y="171"/>
                  </a:lnTo>
                  <a:lnTo>
                    <a:pt x="59" y="164"/>
                  </a:lnTo>
                  <a:lnTo>
                    <a:pt x="57" y="154"/>
                  </a:lnTo>
                  <a:lnTo>
                    <a:pt x="64" y="152"/>
                  </a:lnTo>
                  <a:lnTo>
                    <a:pt x="64" y="152"/>
                  </a:lnTo>
                  <a:lnTo>
                    <a:pt x="64" y="154"/>
                  </a:lnTo>
                  <a:lnTo>
                    <a:pt x="67" y="152"/>
                  </a:lnTo>
                  <a:lnTo>
                    <a:pt x="67" y="152"/>
                  </a:lnTo>
                  <a:lnTo>
                    <a:pt x="88" y="149"/>
                  </a:lnTo>
                  <a:lnTo>
                    <a:pt x="104" y="147"/>
                  </a:lnTo>
                  <a:lnTo>
                    <a:pt x="121" y="145"/>
                  </a:lnTo>
                  <a:lnTo>
                    <a:pt x="140" y="142"/>
                  </a:lnTo>
                  <a:lnTo>
                    <a:pt x="156" y="140"/>
                  </a:lnTo>
                  <a:lnTo>
                    <a:pt x="175" y="138"/>
                  </a:lnTo>
                  <a:lnTo>
                    <a:pt x="192" y="135"/>
                  </a:lnTo>
                  <a:lnTo>
                    <a:pt x="208" y="133"/>
                  </a:lnTo>
                  <a:lnTo>
                    <a:pt x="208" y="133"/>
                  </a:lnTo>
                  <a:lnTo>
                    <a:pt x="206" y="121"/>
                  </a:lnTo>
                  <a:lnTo>
                    <a:pt x="201" y="109"/>
                  </a:lnTo>
                  <a:lnTo>
                    <a:pt x="201" y="109"/>
                  </a:lnTo>
                  <a:lnTo>
                    <a:pt x="216" y="109"/>
                  </a:lnTo>
                  <a:lnTo>
                    <a:pt x="225" y="1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1871663" y="2600325"/>
              <a:ext cx="882650" cy="1112838"/>
            </a:xfrm>
            <a:custGeom>
              <a:avLst/>
              <a:gdLst/>
              <a:ahLst/>
              <a:cxnLst>
                <a:cxn ang="0">
                  <a:pos x="154" y="10"/>
                </a:cxn>
                <a:cxn ang="0">
                  <a:pos x="190" y="17"/>
                </a:cxn>
                <a:cxn ang="0">
                  <a:pos x="225" y="21"/>
                </a:cxn>
                <a:cxn ang="0">
                  <a:pos x="261" y="26"/>
                </a:cxn>
                <a:cxn ang="0">
                  <a:pos x="294" y="31"/>
                </a:cxn>
                <a:cxn ang="0">
                  <a:pos x="329" y="38"/>
                </a:cxn>
                <a:cxn ang="0">
                  <a:pos x="365" y="43"/>
                </a:cxn>
                <a:cxn ang="0">
                  <a:pos x="379" y="59"/>
                </a:cxn>
                <a:cxn ang="0">
                  <a:pos x="377" y="92"/>
                </a:cxn>
                <a:cxn ang="0">
                  <a:pos x="372" y="123"/>
                </a:cxn>
                <a:cxn ang="0">
                  <a:pos x="367" y="154"/>
                </a:cxn>
                <a:cxn ang="0">
                  <a:pos x="388" y="173"/>
                </a:cxn>
                <a:cxn ang="0">
                  <a:pos x="436" y="180"/>
                </a:cxn>
                <a:cxn ang="0">
                  <a:pos x="485" y="187"/>
                </a:cxn>
                <a:cxn ang="0">
                  <a:pos x="533" y="192"/>
                </a:cxn>
                <a:cxn ang="0">
                  <a:pos x="552" y="225"/>
                </a:cxn>
                <a:cxn ang="0">
                  <a:pos x="547" y="289"/>
                </a:cxn>
                <a:cxn ang="0">
                  <a:pos x="540" y="353"/>
                </a:cxn>
                <a:cxn ang="0">
                  <a:pos x="533" y="417"/>
                </a:cxn>
                <a:cxn ang="0">
                  <a:pos x="526" y="478"/>
                </a:cxn>
                <a:cxn ang="0">
                  <a:pos x="521" y="542"/>
                </a:cxn>
                <a:cxn ang="0">
                  <a:pos x="514" y="606"/>
                </a:cxn>
                <a:cxn ang="0">
                  <a:pos x="507" y="670"/>
                </a:cxn>
                <a:cxn ang="0">
                  <a:pos x="471" y="698"/>
                </a:cxn>
                <a:cxn ang="0">
                  <a:pos x="410" y="689"/>
                </a:cxn>
                <a:cxn ang="0">
                  <a:pos x="346" y="682"/>
                </a:cxn>
                <a:cxn ang="0">
                  <a:pos x="284" y="675"/>
                </a:cxn>
                <a:cxn ang="0">
                  <a:pos x="220" y="665"/>
                </a:cxn>
                <a:cxn ang="0">
                  <a:pos x="159" y="656"/>
                </a:cxn>
                <a:cxn ang="0">
                  <a:pos x="95" y="646"/>
                </a:cxn>
                <a:cxn ang="0">
                  <a:pos x="34" y="637"/>
                </a:cxn>
                <a:cxn ang="0">
                  <a:pos x="5" y="611"/>
                </a:cxn>
                <a:cxn ang="0">
                  <a:pos x="10" y="571"/>
                </a:cxn>
                <a:cxn ang="0">
                  <a:pos x="17" y="533"/>
                </a:cxn>
                <a:cxn ang="0">
                  <a:pos x="24" y="492"/>
                </a:cxn>
                <a:cxn ang="0">
                  <a:pos x="29" y="455"/>
                </a:cxn>
                <a:cxn ang="0">
                  <a:pos x="36" y="414"/>
                </a:cxn>
                <a:cxn ang="0">
                  <a:pos x="41" y="374"/>
                </a:cxn>
                <a:cxn ang="0">
                  <a:pos x="48" y="336"/>
                </a:cxn>
                <a:cxn ang="0">
                  <a:pos x="55" y="296"/>
                </a:cxn>
                <a:cxn ang="0">
                  <a:pos x="62" y="256"/>
                </a:cxn>
                <a:cxn ang="0">
                  <a:pos x="67" y="218"/>
                </a:cxn>
                <a:cxn ang="0">
                  <a:pos x="74" y="178"/>
                </a:cxn>
                <a:cxn ang="0">
                  <a:pos x="81" y="140"/>
                </a:cxn>
                <a:cxn ang="0">
                  <a:pos x="86" y="100"/>
                </a:cxn>
                <a:cxn ang="0">
                  <a:pos x="93" y="59"/>
                </a:cxn>
                <a:cxn ang="0">
                  <a:pos x="100" y="21"/>
                </a:cxn>
                <a:cxn ang="0">
                  <a:pos x="121" y="5"/>
                </a:cxn>
              </a:cxnLst>
              <a:rect l="0" t="0" r="r" b="b"/>
              <a:pathLst>
                <a:path w="556" h="701">
                  <a:moveTo>
                    <a:pt x="138" y="7"/>
                  </a:moveTo>
                  <a:lnTo>
                    <a:pt x="154" y="10"/>
                  </a:lnTo>
                  <a:lnTo>
                    <a:pt x="173" y="12"/>
                  </a:lnTo>
                  <a:lnTo>
                    <a:pt x="190" y="17"/>
                  </a:lnTo>
                  <a:lnTo>
                    <a:pt x="206" y="19"/>
                  </a:lnTo>
                  <a:lnTo>
                    <a:pt x="225" y="21"/>
                  </a:lnTo>
                  <a:lnTo>
                    <a:pt x="242" y="24"/>
                  </a:lnTo>
                  <a:lnTo>
                    <a:pt x="261" y="26"/>
                  </a:lnTo>
                  <a:lnTo>
                    <a:pt x="277" y="28"/>
                  </a:lnTo>
                  <a:lnTo>
                    <a:pt x="294" y="31"/>
                  </a:lnTo>
                  <a:lnTo>
                    <a:pt x="313" y="36"/>
                  </a:lnTo>
                  <a:lnTo>
                    <a:pt x="329" y="38"/>
                  </a:lnTo>
                  <a:lnTo>
                    <a:pt x="346" y="40"/>
                  </a:lnTo>
                  <a:lnTo>
                    <a:pt x="365" y="43"/>
                  </a:lnTo>
                  <a:lnTo>
                    <a:pt x="381" y="45"/>
                  </a:lnTo>
                  <a:lnTo>
                    <a:pt x="379" y="59"/>
                  </a:lnTo>
                  <a:lnTo>
                    <a:pt x="377" y="76"/>
                  </a:lnTo>
                  <a:lnTo>
                    <a:pt x="377" y="92"/>
                  </a:lnTo>
                  <a:lnTo>
                    <a:pt x="374" y="107"/>
                  </a:lnTo>
                  <a:lnTo>
                    <a:pt x="372" y="123"/>
                  </a:lnTo>
                  <a:lnTo>
                    <a:pt x="369" y="140"/>
                  </a:lnTo>
                  <a:lnTo>
                    <a:pt x="367" y="154"/>
                  </a:lnTo>
                  <a:lnTo>
                    <a:pt x="365" y="171"/>
                  </a:lnTo>
                  <a:lnTo>
                    <a:pt x="388" y="173"/>
                  </a:lnTo>
                  <a:lnTo>
                    <a:pt x="412" y="178"/>
                  </a:lnTo>
                  <a:lnTo>
                    <a:pt x="436" y="180"/>
                  </a:lnTo>
                  <a:lnTo>
                    <a:pt x="462" y="182"/>
                  </a:lnTo>
                  <a:lnTo>
                    <a:pt x="485" y="187"/>
                  </a:lnTo>
                  <a:lnTo>
                    <a:pt x="509" y="189"/>
                  </a:lnTo>
                  <a:lnTo>
                    <a:pt x="533" y="192"/>
                  </a:lnTo>
                  <a:lnTo>
                    <a:pt x="556" y="194"/>
                  </a:lnTo>
                  <a:lnTo>
                    <a:pt x="552" y="225"/>
                  </a:lnTo>
                  <a:lnTo>
                    <a:pt x="549" y="258"/>
                  </a:lnTo>
                  <a:lnTo>
                    <a:pt x="547" y="289"/>
                  </a:lnTo>
                  <a:lnTo>
                    <a:pt x="542" y="322"/>
                  </a:lnTo>
                  <a:lnTo>
                    <a:pt x="540" y="353"/>
                  </a:lnTo>
                  <a:lnTo>
                    <a:pt x="535" y="384"/>
                  </a:lnTo>
                  <a:lnTo>
                    <a:pt x="533" y="417"/>
                  </a:lnTo>
                  <a:lnTo>
                    <a:pt x="530" y="448"/>
                  </a:lnTo>
                  <a:lnTo>
                    <a:pt x="526" y="478"/>
                  </a:lnTo>
                  <a:lnTo>
                    <a:pt x="523" y="511"/>
                  </a:lnTo>
                  <a:lnTo>
                    <a:pt x="521" y="542"/>
                  </a:lnTo>
                  <a:lnTo>
                    <a:pt x="516" y="575"/>
                  </a:lnTo>
                  <a:lnTo>
                    <a:pt x="514" y="606"/>
                  </a:lnTo>
                  <a:lnTo>
                    <a:pt x="509" y="637"/>
                  </a:lnTo>
                  <a:lnTo>
                    <a:pt x="507" y="670"/>
                  </a:lnTo>
                  <a:lnTo>
                    <a:pt x="504" y="701"/>
                  </a:lnTo>
                  <a:lnTo>
                    <a:pt x="471" y="698"/>
                  </a:lnTo>
                  <a:lnTo>
                    <a:pt x="440" y="694"/>
                  </a:lnTo>
                  <a:lnTo>
                    <a:pt x="410" y="689"/>
                  </a:lnTo>
                  <a:lnTo>
                    <a:pt x="377" y="687"/>
                  </a:lnTo>
                  <a:lnTo>
                    <a:pt x="346" y="682"/>
                  </a:lnTo>
                  <a:lnTo>
                    <a:pt x="315" y="677"/>
                  </a:lnTo>
                  <a:lnTo>
                    <a:pt x="284" y="675"/>
                  </a:lnTo>
                  <a:lnTo>
                    <a:pt x="251" y="670"/>
                  </a:lnTo>
                  <a:lnTo>
                    <a:pt x="220" y="665"/>
                  </a:lnTo>
                  <a:lnTo>
                    <a:pt x="190" y="661"/>
                  </a:lnTo>
                  <a:lnTo>
                    <a:pt x="159" y="656"/>
                  </a:lnTo>
                  <a:lnTo>
                    <a:pt x="126" y="651"/>
                  </a:lnTo>
                  <a:lnTo>
                    <a:pt x="95" y="646"/>
                  </a:lnTo>
                  <a:lnTo>
                    <a:pt x="64" y="642"/>
                  </a:lnTo>
                  <a:lnTo>
                    <a:pt x="34" y="637"/>
                  </a:lnTo>
                  <a:lnTo>
                    <a:pt x="0" y="630"/>
                  </a:lnTo>
                  <a:lnTo>
                    <a:pt x="5" y="611"/>
                  </a:lnTo>
                  <a:lnTo>
                    <a:pt x="8" y="592"/>
                  </a:lnTo>
                  <a:lnTo>
                    <a:pt x="10" y="571"/>
                  </a:lnTo>
                  <a:lnTo>
                    <a:pt x="15" y="552"/>
                  </a:lnTo>
                  <a:lnTo>
                    <a:pt x="17" y="533"/>
                  </a:lnTo>
                  <a:lnTo>
                    <a:pt x="19" y="511"/>
                  </a:lnTo>
                  <a:lnTo>
                    <a:pt x="24" y="492"/>
                  </a:lnTo>
                  <a:lnTo>
                    <a:pt x="27" y="474"/>
                  </a:lnTo>
                  <a:lnTo>
                    <a:pt x="29" y="455"/>
                  </a:lnTo>
                  <a:lnTo>
                    <a:pt x="31" y="433"/>
                  </a:lnTo>
                  <a:lnTo>
                    <a:pt x="36" y="414"/>
                  </a:lnTo>
                  <a:lnTo>
                    <a:pt x="38" y="395"/>
                  </a:lnTo>
                  <a:lnTo>
                    <a:pt x="41" y="374"/>
                  </a:lnTo>
                  <a:lnTo>
                    <a:pt x="45" y="355"/>
                  </a:lnTo>
                  <a:lnTo>
                    <a:pt x="48" y="336"/>
                  </a:lnTo>
                  <a:lnTo>
                    <a:pt x="50" y="315"/>
                  </a:lnTo>
                  <a:lnTo>
                    <a:pt x="55" y="296"/>
                  </a:lnTo>
                  <a:lnTo>
                    <a:pt x="57" y="277"/>
                  </a:lnTo>
                  <a:lnTo>
                    <a:pt x="62" y="256"/>
                  </a:lnTo>
                  <a:lnTo>
                    <a:pt x="64" y="237"/>
                  </a:lnTo>
                  <a:lnTo>
                    <a:pt x="67" y="218"/>
                  </a:lnTo>
                  <a:lnTo>
                    <a:pt x="71" y="199"/>
                  </a:lnTo>
                  <a:lnTo>
                    <a:pt x="74" y="178"/>
                  </a:lnTo>
                  <a:lnTo>
                    <a:pt x="76" y="159"/>
                  </a:lnTo>
                  <a:lnTo>
                    <a:pt x="81" y="140"/>
                  </a:lnTo>
                  <a:lnTo>
                    <a:pt x="83" y="118"/>
                  </a:lnTo>
                  <a:lnTo>
                    <a:pt x="86" y="100"/>
                  </a:lnTo>
                  <a:lnTo>
                    <a:pt x="90" y="81"/>
                  </a:lnTo>
                  <a:lnTo>
                    <a:pt x="93" y="59"/>
                  </a:lnTo>
                  <a:lnTo>
                    <a:pt x="97" y="40"/>
                  </a:lnTo>
                  <a:lnTo>
                    <a:pt x="100" y="21"/>
                  </a:lnTo>
                  <a:lnTo>
                    <a:pt x="102" y="0"/>
                  </a:lnTo>
                  <a:lnTo>
                    <a:pt x="121" y="5"/>
                  </a:lnTo>
                  <a:lnTo>
                    <a:pt x="138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7850188" y="1462088"/>
              <a:ext cx="266700" cy="522287"/>
            </a:xfrm>
            <a:custGeom>
              <a:avLst/>
              <a:gdLst/>
              <a:ahLst/>
              <a:cxnLst>
                <a:cxn ang="0">
                  <a:pos x="142" y="194"/>
                </a:cxn>
                <a:cxn ang="0">
                  <a:pos x="142" y="208"/>
                </a:cxn>
                <a:cxn ang="0">
                  <a:pos x="151" y="246"/>
                </a:cxn>
                <a:cxn ang="0">
                  <a:pos x="156" y="277"/>
                </a:cxn>
                <a:cxn ang="0">
                  <a:pos x="156" y="291"/>
                </a:cxn>
                <a:cxn ang="0">
                  <a:pos x="158" y="298"/>
                </a:cxn>
                <a:cxn ang="0">
                  <a:pos x="168" y="308"/>
                </a:cxn>
                <a:cxn ang="0">
                  <a:pos x="151" y="312"/>
                </a:cxn>
                <a:cxn ang="0">
                  <a:pos x="135" y="319"/>
                </a:cxn>
                <a:cxn ang="0">
                  <a:pos x="118" y="324"/>
                </a:cxn>
                <a:cxn ang="0">
                  <a:pos x="99" y="329"/>
                </a:cxn>
                <a:cxn ang="0">
                  <a:pos x="95" y="315"/>
                </a:cxn>
                <a:cxn ang="0">
                  <a:pos x="87" y="296"/>
                </a:cxn>
                <a:cxn ang="0">
                  <a:pos x="78" y="267"/>
                </a:cxn>
                <a:cxn ang="0">
                  <a:pos x="71" y="246"/>
                </a:cxn>
                <a:cxn ang="0">
                  <a:pos x="59" y="225"/>
                </a:cxn>
                <a:cxn ang="0">
                  <a:pos x="57" y="225"/>
                </a:cxn>
                <a:cxn ang="0">
                  <a:pos x="52" y="232"/>
                </a:cxn>
                <a:cxn ang="0">
                  <a:pos x="50" y="227"/>
                </a:cxn>
                <a:cxn ang="0">
                  <a:pos x="47" y="203"/>
                </a:cxn>
                <a:cxn ang="0">
                  <a:pos x="33" y="177"/>
                </a:cxn>
                <a:cxn ang="0">
                  <a:pos x="31" y="165"/>
                </a:cxn>
                <a:cxn ang="0">
                  <a:pos x="33" y="149"/>
                </a:cxn>
                <a:cxn ang="0">
                  <a:pos x="28" y="135"/>
                </a:cxn>
                <a:cxn ang="0">
                  <a:pos x="14" y="106"/>
                </a:cxn>
                <a:cxn ang="0">
                  <a:pos x="5" y="76"/>
                </a:cxn>
                <a:cxn ang="0">
                  <a:pos x="0" y="57"/>
                </a:cxn>
                <a:cxn ang="0">
                  <a:pos x="47" y="40"/>
                </a:cxn>
                <a:cxn ang="0">
                  <a:pos x="118" y="14"/>
                </a:cxn>
                <a:cxn ang="0">
                  <a:pos x="151" y="4"/>
                </a:cxn>
                <a:cxn ang="0">
                  <a:pos x="154" y="33"/>
                </a:cxn>
                <a:cxn ang="0">
                  <a:pos x="165" y="52"/>
                </a:cxn>
                <a:cxn ang="0">
                  <a:pos x="165" y="57"/>
                </a:cxn>
                <a:cxn ang="0">
                  <a:pos x="165" y="68"/>
                </a:cxn>
                <a:cxn ang="0">
                  <a:pos x="154" y="87"/>
                </a:cxn>
                <a:cxn ang="0">
                  <a:pos x="142" y="99"/>
                </a:cxn>
                <a:cxn ang="0">
                  <a:pos x="144" y="125"/>
                </a:cxn>
                <a:cxn ang="0">
                  <a:pos x="147" y="147"/>
                </a:cxn>
                <a:cxn ang="0">
                  <a:pos x="147" y="170"/>
                </a:cxn>
              </a:cxnLst>
              <a:rect l="0" t="0" r="r" b="b"/>
              <a:pathLst>
                <a:path w="168" h="329">
                  <a:moveTo>
                    <a:pt x="142" y="182"/>
                  </a:moveTo>
                  <a:lnTo>
                    <a:pt x="142" y="194"/>
                  </a:lnTo>
                  <a:lnTo>
                    <a:pt x="142" y="201"/>
                  </a:lnTo>
                  <a:lnTo>
                    <a:pt x="142" y="208"/>
                  </a:lnTo>
                  <a:lnTo>
                    <a:pt x="149" y="232"/>
                  </a:lnTo>
                  <a:lnTo>
                    <a:pt x="151" y="246"/>
                  </a:lnTo>
                  <a:lnTo>
                    <a:pt x="156" y="270"/>
                  </a:lnTo>
                  <a:lnTo>
                    <a:pt x="156" y="277"/>
                  </a:lnTo>
                  <a:lnTo>
                    <a:pt x="154" y="281"/>
                  </a:lnTo>
                  <a:lnTo>
                    <a:pt x="156" y="291"/>
                  </a:lnTo>
                  <a:lnTo>
                    <a:pt x="156" y="296"/>
                  </a:lnTo>
                  <a:lnTo>
                    <a:pt x="158" y="298"/>
                  </a:lnTo>
                  <a:lnTo>
                    <a:pt x="165" y="303"/>
                  </a:lnTo>
                  <a:lnTo>
                    <a:pt x="168" y="308"/>
                  </a:lnTo>
                  <a:lnTo>
                    <a:pt x="161" y="310"/>
                  </a:lnTo>
                  <a:lnTo>
                    <a:pt x="151" y="312"/>
                  </a:lnTo>
                  <a:lnTo>
                    <a:pt x="144" y="315"/>
                  </a:lnTo>
                  <a:lnTo>
                    <a:pt x="135" y="319"/>
                  </a:lnTo>
                  <a:lnTo>
                    <a:pt x="125" y="322"/>
                  </a:lnTo>
                  <a:lnTo>
                    <a:pt x="118" y="324"/>
                  </a:lnTo>
                  <a:lnTo>
                    <a:pt x="109" y="326"/>
                  </a:lnTo>
                  <a:lnTo>
                    <a:pt x="99" y="329"/>
                  </a:lnTo>
                  <a:lnTo>
                    <a:pt x="95" y="322"/>
                  </a:lnTo>
                  <a:lnTo>
                    <a:pt x="95" y="315"/>
                  </a:lnTo>
                  <a:lnTo>
                    <a:pt x="92" y="308"/>
                  </a:lnTo>
                  <a:lnTo>
                    <a:pt x="87" y="296"/>
                  </a:lnTo>
                  <a:lnTo>
                    <a:pt x="85" y="284"/>
                  </a:lnTo>
                  <a:lnTo>
                    <a:pt x="78" y="267"/>
                  </a:lnTo>
                  <a:lnTo>
                    <a:pt x="76" y="255"/>
                  </a:lnTo>
                  <a:lnTo>
                    <a:pt x="71" y="246"/>
                  </a:lnTo>
                  <a:lnTo>
                    <a:pt x="69" y="232"/>
                  </a:lnTo>
                  <a:lnTo>
                    <a:pt x="59" y="225"/>
                  </a:lnTo>
                  <a:lnTo>
                    <a:pt x="57" y="225"/>
                  </a:lnTo>
                  <a:lnTo>
                    <a:pt x="57" y="225"/>
                  </a:lnTo>
                  <a:lnTo>
                    <a:pt x="54" y="232"/>
                  </a:lnTo>
                  <a:lnTo>
                    <a:pt x="52" y="232"/>
                  </a:lnTo>
                  <a:lnTo>
                    <a:pt x="52" y="232"/>
                  </a:lnTo>
                  <a:lnTo>
                    <a:pt x="50" y="227"/>
                  </a:lnTo>
                  <a:lnTo>
                    <a:pt x="47" y="210"/>
                  </a:lnTo>
                  <a:lnTo>
                    <a:pt x="47" y="203"/>
                  </a:lnTo>
                  <a:lnTo>
                    <a:pt x="42" y="196"/>
                  </a:lnTo>
                  <a:lnTo>
                    <a:pt x="33" y="177"/>
                  </a:lnTo>
                  <a:lnTo>
                    <a:pt x="31" y="173"/>
                  </a:lnTo>
                  <a:lnTo>
                    <a:pt x="31" y="165"/>
                  </a:lnTo>
                  <a:lnTo>
                    <a:pt x="31" y="158"/>
                  </a:lnTo>
                  <a:lnTo>
                    <a:pt x="33" y="149"/>
                  </a:lnTo>
                  <a:lnTo>
                    <a:pt x="33" y="147"/>
                  </a:lnTo>
                  <a:lnTo>
                    <a:pt x="28" y="135"/>
                  </a:lnTo>
                  <a:lnTo>
                    <a:pt x="26" y="123"/>
                  </a:lnTo>
                  <a:lnTo>
                    <a:pt x="14" y="106"/>
                  </a:lnTo>
                  <a:lnTo>
                    <a:pt x="9" y="85"/>
                  </a:lnTo>
                  <a:lnTo>
                    <a:pt x="5" y="76"/>
                  </a:lnTo>
                  <a:lnTo>
                    <a:pt x="2" y="64"/>
                  </a:lnTo>
                  <a:lnTo>
                    <a:pt x="0" y="57"/>
                  </a:lnTo>
                  <a:lnTo>
                    <a:pt x="14" y="52"/>
                  </a:lnTo>
                  <a:lnTo>
                    <a:pt x="47" y="40"/>
                  </a:lnTo>
                  <a:lnTo>
                    <a:pt x="83" y="26"/>
                  </a:lnTo>
                  <a:lnTo>
                    <a:pt x="118" y="14"/>
                  </a:lnTo>
                  <a:lnTo>
                    <a:pt x="151" y="0"/>
                  </a:lnTo>
                  <a:lnTo>
                    <a:pt x="151" y="4"/>
                  </a:lnTo>
                  <a:lnTo>
                    <a:pt x="156" y="12"/>
                  </a:lnTo>
                  <a:lnTo>
                    <a:pt x="154" y="33"/>
                  </a:lnTo>
                  <a:lnTo>
                    <a:pt x="156" y="38"/>
                  </a:lnTo>
                  <a:lnTo>
                    <a:pt x="165" y="52"/>
                  </a:lnTo>
                  <a:lnTo>
                    <a:pt x="165" y="54"/>
                  </a:lnTo>
                  <a:lnTo>
                    <a:pt x="165" y="57"/>
                  </a:lnTo>
                  <a:lnTo>
                    <a:pt x="165" y="64"/>
                  </a:lnTo>
                  <a:lnTo>
                    <a:pt x="165" y="68"/>
                  </a:lnTo>
                  <a:lnTo>
                    <a:pt x="163" y="73"/>
                  </a:lnTo>
                  <a:lnTo>
                    <a:pt x="154" y="87"/>
                  </a:lnTo>
                  <a:lnTo>
                    <a:pt x="151" y="92"/>
                  </a:lnTo>
                  <a:lnTo>
                    <a:pt x="142" y="99"/>
                  </a:lnTo>
                  <a:lnTo>
                    <a:pt x="139" y="102"/>
                  </a:lnTo>
                  <a:lnTo>
                    <a:pt x="144" y="125"/>
                  </a:lnTo>
                  <a:lnTo>
                    <a:pt x="147" y="139"/>
                  </a:lnTo>
                  <a:lnTo>
                    <a:pt x="147" y="147"/>
                  </a:lnTo>
                  <a:lnTo>
                    <a:pt x="147" y="158"/>
                  </a:lnTo>
                  <a:lnTo>
                    <a:pt x="147" y="170"/>
                  </a:lnTo>
                  <a:lnTo>
                    <a:pt x="142" y="18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6858000" y="2705100"/>
              <a:ext cx="703263" cy="719138"/>
            </a:xfrm>
            <a:custGeom>
              <a:avLst/>
              <a:gdLst/>
              <a:ahLst/>
              <a:cxnLst>
                <a:cxn ang="0">
                  <a:pos x="180" y="112"/>
                </a:cxn>
                <a:cxn ang="0">
                  <a:pos x="218" y="102"/>
                </a:cxn>
                <a:cxn ang="0">
                  <a:pos x="254" y="93"/>
                </a:cxn>
                <a:cxn ang="0">
                  <a:pos x="272" y="121"/>
                </a:cxn>
                <a:cxn ang="0">
                  <a:pos x="291" y="142"/>
                </a:cxn>
                <a:cxn ang="0">
                  <a:pos x="315" y="109"/>
                </a:cxn>
                <a:cxn ang="0">
                  <a:pos x="334" y="88"/>
                </a:cxn>
                <a:cxn ang="0">
                  <a:pos x="339" y="86"/>
                </a:cxn>
                <a:cxn ang="0">
                  <a:pos x="346" y="93"/>
                </a:cxn>
                <a:cxn ang="0">
                  <a:pos x="365" y="90"/>
                </a:cxn>
                <a:cxn ang="0">
                  <a:pos x="369" y="76"/>
                </a:cxn>
                <a:cxn ang="0">
                  <a:pos x="398" y="62"/>
                </a:cxn>
                <a:cxn ang="0">
                  <a:pos x="419" y="64"/>
                </a:cxn>
                <a:cxn ang="0">
                  <a:pos x="424" y="71"/>
                </a:cxn>
                <a:cxn ang="0">
                  <a:pos x="433" y="81"/>
                </a:cxn>
                <a:cxn ang="0">
                  <a:pos x="438" y="86"/>
                </a:cxn>
                <a:cxn ang="0">
                  <a:pos x="440" y="109"/>
                </a:cxn>
                <a:cxn ang="0">
                  <a:pos x="407" y="107"/>
                </a:cxn>
                <a:cxn ang="0">
                  <a:pos x="381" y="102"/>
                </a:cxn>
                <a:cxn ang="0">
                  <a:pos x="381" y="135"/>
                </a:cxn>
                <a:cxn ang="0">
                  <a:pos x="362" y="171"/>
                </a:cxn>
                <a:cxn ang="0">
                  <a:pos x="351" y="187"/>
                </a:cxn>
                <a:cxn ang="0">
                  <a:pos x="334" y="202"/>
                </a:cxn>
                <a:cxn ang="0">
                  <a:pos x="327" y="232"/>
                </a:cxn>
                <a:cxn ang="0">
                  <a:pos x="310" y="247"/>
                </a:cxn>
                <a:cxn ang="0">
                  <a:pos x="294" y="237"/>
                </a:cxn>
                <a:cxn ang="0">
                  <a:pos x="282" y="242"/>
                </a:cxn>
                <a:cxn ang="0">
                  <a:pos x="277" y="280"/>
                </a:cxn>
                <a:cxn ang="0">
                  <a:pos x="254" y="344"/>
                </a:cxn>
                <a:cxn ang="0">
                  <a:pos x="251" y="367"/>
                </a:cxn>
                <a:cxn ang="0">
                  <a:pos x="249" y="386"/>
                </a:cxn>
                <a:cxn ang="0">
                  <a:pos x="232" y="396"/>
                </a:cxn>
                <a:cxn ang="0">
                  <a:pos x="209" y="410"/>
                </a:cxn>
                <a:cxn ang="0">
                  <a:pos x="199" y="410"/>
                </a:cxn>
                <a:cxn ang="0">
                  <a:pos x="197" y="424"/>
                </a:cxn>
                <a:cxn ang="0">
                  <a:pos x="171" y="436"/>
                </a:cxn>
                <a:cxn ang="0">
                  <a:pos x="147" y="441"/>
                </a:cxn>
                <a:cxn ang="0">
                  <a:pos x="133" y="453"/>
                </a:cxn>
                <a:cxn ang="0">
                  <a:pos x="107" y="448"/>
                </a:cxn>
                <a:cxn ang="0">
                  <a:pos x="93" y="434"/>
                </a:cxn>
                <a:cxn ang="0">
                  <a:pos x="88" y="419"/>
                </a:cxn>
                <a:cxn ang="0">
                  <a:pos x="38" y="393"/>
                </a:cxn>
                <a:cxn ang="0">
                  <a:pos x="24" y="374"/>
                </a:cxn>
                <a:cxn ang="0">
                  <a:pos x="8" y="353"/>
                </a:cxn>
                <a:cxn ang="0">
                  <a:pos x="3" y="322"/>
                </a:cxn>
                <a:cxn ang="0">
                  <a:pos x="24" y="318"/>
                </a:cxn>
                <a:cxn ang="0">
                  <a:pos x="31" y="294"/>
                </a:cxn>
                <a:cxn ang="0">
                  <a:pos x="36" y="277"/>
                </a:cxn>
                <a:cxn ang="0">
                  <a:pos x="41" y="244"/>
                </a:cxn>
                <a:cxn ang="0">
                  <a:pos x="55" y="242"/>
                </a:cxn>
                <a:cxn ang="0">
                  <a:pos x="60" y="249"/>
                </a:cxn>
                <a:cxn ang="0">
                  <a:pos x="67" y="239"/>
                </a:cxn>
                <a:cxn ang="0">
                  <a:pos x="64" y="228"/>
                </a:cxn>
                <a:cxn ang="0">
                  <a:pos x="67" y="213"/>
                </a:cxn>
                <a:cxn ang="0">
                  <a:pos x="76" y="194"/>
                </a:cxn>
                <a:cxn ang="0">
                  <a:pos x="90" y="176"/>
                </a:cxn>
                <a:cxn ang="0">
                  <a:pos x="107" y="173"/>
                </a:cxn>
                <a:cxn ang="0">
                  <a:pos x="135" y="131"/>
                </a:cxn>
                <a:cxn ang="0">
                  <a:pos x="140" y="60"/>
                </a:cxn>
                <a:cxn ang="0">
                  <a:pos x="135" y="19"/>
                </a:cxn>
                <a:cxn ang="0">
                  <a:pos x="142" y="0"/>
                </a:cxn>
                <a:cxn ang="0">
                  <a:pos x="152" y="43"/>
                </a:cxn>
                <a:cxn ang="0">
                  <a:pos x="161" y="86"/>
                </a:cxn>
              </a:cxnLst>
              <a:rect l="0" t="0" r="r" b="b"/>
              <a:pathLst>
                <a:path w="443" h="453">
                  <a:moveTo>
                    <a:pt x="164" y="100"/>
                  </a:moveTo>
                  <a:lnTo>
                    <a:pt x="168" y="114"/>
                  </a:lnTo>
                  <a:lnTo>
                    <a:pt x="180" y="112"/>
                  </a:lnTo>
                  <a:lnTo>
                    <a:pt x="192" y="109"/>
                  </a:lnTo>
                  <a:lnTo>
                    <a:pt x="204" y="107"/>
                  </a:lnTo>
                  <a:lnTo>
                    <a:pt x="218" y="102"/>
                  </a:lnTo>
                  <a:lnTo>
                    <a:pt x="230" y="100"/>
                  </a:lnTo>
                  <a:lnTo>
                    <a:pt x="242" y="97"/>
                  </a:lnTo>
                  <a:lnTo>
                    <a:pt x="254" y="93"/>
                  </a:lnTo>
                  <a:lnTo>
                    <a:pt x="265" y="90"/>
                  </a:lnTo>
                  <a:lnTo>
                    <a:pt x="270" y="107"/>
                  </a:lnTo>
                  <a:lnTo>
                    <a:pt x="272" y="121"/>
                  </a:lnTo>
                  <a:lnTo>
                    <a:pt x="277" y="138"/>
                  </a:lnTo>
                  <a:lnTo>
                    <a:pt x="280" y="154"/>
                  </a:lnTo>
                  <a:lnTo>
                    <a:pt x="291" y="142"/>
                  </a:lnTo>
                  <a:lnTo>
                    <a:pt x="296" y="138"/>
                  </a:lnTo>
                  <a:lnTo>
                    <a:pt x="310" y="112"/>
                  </a:lnTo>
                  <a:lnTo>
                    <a:pt x="315" y="109"/>
                  </a:lnTo>
                  <a:lnTo>
                    <a:pt x="322" y="112"/>
                  </a:lnTo>
                  <a:lnTo>
                    <a:pt x="334" y="93"/>
                  </a:lnTo>
                  <a:lnTo>
                    <a:pt x="334" y="88"/>
                  </a:lnTo>
                  <a:lnTo>
                    <a:pt x="334" y="86"/>
                  </a:lnTo>
                  <a:lnTo>
                    <a:pt x="336" y="86"/>
                  </a:lnTo>
                  <a:lnTo>
                    <a:pt x="339" y="86"/>
                  </a:lnTo>
                  <a:lnTo>
                    <a:pt x="339" y="88"/>
                  </a:lnTo>
                  <a:lnTo>
                    <a:pt x="339" y="90"/>
                  </a:lnTo>
                  <a:lnTo>
                    <a:pt x="346" y="93"/>
                  </a:lnTo>
                  <a:lnTo>
                    <a:pt x="355" y="93"/>
                  </a:lnTo>
                  <a:lnTo>
                    <a:pt x="358" y="93"/>
                  </a:lnTo>
                  <a:lnTo>
                    <a:pt x="365" y="90"/>
                  </a:lnTo>
                  <a:lnTo>
                    <a:pt x="367" y="86"/>
                  </a:lnTo>
                  <a:lnTo>
                    <a:pt x="367" y="81"/>
                  </a:lnTo>
                  <a:lnTo>
                    <a:pt x="369" y="76"/>
                  </a:lnTo>
                  <a:lnTo>
                    <a:pt x="377" y="71"/>
                  </a:lnTo>
                  <a:lnTo>
                    <a:pt x="388" y="62"/>
                  </a:lnTo>
                  <a:lnTo>
                    <a:pt x="398" y="62"/>
                  </a:lnTo>
                  <a:lnTo>
                    <a:pt x="405" y="64"/>
                  </a:lnTo>
                  <a:lnTo>
                    <a:pt x="412" y="67"/>
                  </a:lnTo>
                  <a:lnTo>
                    <a:pt x="419" y="64"/>
                  </a:lnTo>
                  <a:lnTo>
                    <a:pt x="422" y="64"/>
                  </a:lnTo>
                  <a:lnTo>
                    <a:pt x="422" y="69"/>
                  </a:lnTo>
                  <a:lnTo>
                    <a:pt x="424" y="71"/>
                  </a:lnTo>
                  <a:lnTo>
                    <a:pt x="431" y="74"/>
                  </a:lnTo>
                  <a:lnTo>
                    <a:pt x="433" y="76"/>
                  </a:lnTo>
                  <a:lnTo>
                    <a:pt x="433" y="81"/>
                  </a:lnTo>
                  <a:lnTo>
                    <a:pt x="433" y="83"/>
                  </a:lnTo>
                  <a:lnTo>
                    <a:pt x="436" y="83"/>
                  </a:lnTo>
                  <a:lnTo>
                    <a:pt x="438" y="86"/>
                  </a:lnTo>
                  <a:lnTo>
                    <a:pt x="440" y="93"/>
                  </a:lnTo>
                  <a:lnTo>
                    <a:pt x="443" y="93"/>
                  </a:lnTo>
                  <a:lnTo>
                    <a:pt x="440" y="109"/>
                  </a:lnTo>
                  <a:lnTo>
                    <a:pt x="438" y="121"/>
                  </a:lnTo>
                  <a:lnTo>
                    <a:pt x="426" y="114"/>
                  </a:lnTo>
                  <a:lnTo>
                    <a:pt x="407" y="107"/>
                  </a:lnTo>
                  <a:lnTo>
                    <a:pt x="398" y="102"/>
                  </a:lnTo>
                  <a:lnTo>
                    <a:pt x="384" y="95"/>
                  </a:lnTo>
                  <a:lnTo>
                    <a:pt x="381" y="102"/>
                  </a:lnTo>
                  <a:lnTo>
                    <a:pt x="384" y="112"/>
                  </a:lnTo>
                  <a:lnTo>
                    <a:pt x="381" y="121"/>
                  </a:lnTo>
                  <a:lnTo>
                    <a:pt x="381" y="135"/>
                  </a:lnTo>
                  <a:lnTo>
                    <a:pt x="372" y="159"/>
                  </a:lnTo>
                  <a:lnTo>
                    <a:pt x="365" y="171"/>
                  </a:lnTo>
                  <a:lnTo>
                    <a:pt x="362" y="171"/>
                  </a:lnTo>
                  <a:lnTo>
                    <a:pt x="360" y="173"/>
                  </a:lnTo>
                  <a:lnTo>
                    <a:pt x="355" y="180"/>
                  </a:lnTo>
                  <a:lnTo>
                    <a:pt x="351" y="187"/>
                  </a:lnTo>
                  <a:lnTo>
                    <a:pt x="339" y="190"/>
                  </a:lnTo>
                  <a:lnTo>
                    <a:pt x="336" y="197"/>
                  </a:lnTo>
                  <a:lnTo>
                    <a:pt x="334" y="202"/>
                  </a:lnTo>
                  <a:lnTo>
                    <a:pt x="334" y="211"/>
                  </a:lnTo>
                  <a:lnTo>
                    <a:pt x="329" y="221"/>
                  </a:lnTo>
                  <a:lnTo>
                    <a:pt x="327" y="232"/>
                  </a:lnTo>
                  <a:lnTo>
                    <a:pt x="325" y="239"/>
                  </a:lnTo>
                  <a:lnTo>
                    <a:pt x="320" y="244"/>
                  </a:lnTo>
                  <a:lnTo>
                    <a:pt x="310" y="247"/>
                  </a:lnTo>
                  <a:lnTo>
                    <a:pt x="301" y="244"/>
                  </a:lnTo>
                  <a:lnTo>
                    <a:pt x="296" y="239"/>
                  </a:lnTo>
                  <a:lnTo>
                    <a:pt x="294" y="237"/>
                  </a:lnTo>
                  <a:lnTo>
                    <a:pt x="289" y="235"/>
                  </a:lnTo>
                  <a:lnTo>
                    <a:pt x="284" y="237"/>
                  </a:lnTo>
                  <a:lnTo>
                    <a:pt x="282" y="242"/>
                  </a:lnTo>
                  <a:lnTo>
                    <a:pt x="282" y="261"/>
                  </a:lnTo>
                  <a:lnTo>
                    <a:pt x="277" y="270"/>
                  </a:lnTo>
                  <a:lnTo>
                    <a:pt x="277" y="280"/>
                  </a:lnTo>
                  <a:lnTo>
                    <a:pt x="270" y="292"/>
                  </a:lnTo>
                  <a:lnTo>
                    <a:pt x="268" y="310"/>
                  </a:lnTo>
                  <a:lnTo>
                    <a:pt x="254" y="344"/>
                  </a:lnTo>
                  <a:lnTo>
                    <a:pt x="249" y="355"/>
                  </a:lnTo>
                  <a:lnTo>
                    <a:pt x="249" y="365"/>
                  </a:lnTo>
                  <a:lnTo>
                    <a:pt x="251" y="367"/>
                  </a:lnTo>
                  <a:lnTo>
                    <a:pt x="254" y="370"/>
                  </a:lnTo>
                  <a:lnTo>
                    <a:pt x="251" y="379"/>
                  </a:lnTo>
                  <a:lnTo>
                    <a:pt x="249" y="386"/>
                  </a:lnTo>
                  <a:lnTo>
                    <a:pt x="244" y="393"/>
                  </a:lnTo>
                  <a:lnTo>
                    <a:pt x="237" y="400"/>
                  </a:lnTo>
                  <a:lnTo>
                    <a:pt x="232" y="396"/>
                  </a:lnTo>
                  <a:lnTo>
                    <a:pt x="232" y="396"/>
                  </a:lnTo>
                  <a:lnTo>
                    <a:pt x="213" y="410"/>
                  </a:lnTo>
                  <a:lnTo>
                    <a:pt x="209" y="410"/>
                  </a:lnTo>
                  <a:lnTo>
                    <a:pt x="202" y="410"/>
                  </a:lnTo>
                  <a:lnTo>
                    <a:pt x="199" y="410"/>
                  </a:lnTo>
                  <a:lnTo>
                    <a:pt x="199" y="410"/>
                  </a:lnTo>
                  <a:lnTo>
                    <a:pt x="197" y="412"/>
                  </a:lnTo>
                  <a:lnTo>
                    <a:pt x="199" y="419"/>
                  </a:lnTo>
                  <a:lnTo>
                    <a:pt x="197" y="424"/>
                  </a:lnTo>
                  <a:lnTo>
                    <a:pt x="194" y="426"/>
                  </a:lnTo>
                  <a:lnTo>
                    <a:pt x="183" y="431"/>
                  </a:lnTo>
                  <a:lnTo>
                    <a:pt x="171" y="436"/>
                  </a:lnTo>
                  <a:lnTo>
                    <a:pt x="166" y="438"/>
                  </a:lnTo>
                  <a:lnTo>
                    <a:pt x="152" y="431"/>
                  </a:lnTo>
                  <a:lnTo>
                    <a:pt x="147" y="441"/>
                  </a:lnTo>
                  <a:lnTo>
                    <a:pt x="142" y="445"/>
                  </a:lnTo>
                  <a:lnTo>
                    <a:pt x="135" y="453"/>
                  </a:lnTo>
                  <a:lnTo>
                    <a:pt x="133" y="453"/>
                  </a:lnTo>
                  <a:lnTo>
                    <a:pt x="126" y="453"/>
                  </a:lnTo>
                  <a:lnTo>
                    <a:pt x="114" y="448"/>
                  </a:lnTo>
                  <a:lnTo>
                    <a:pt x="107" y="448"/>
                  </a:lnTo>
                  <a:lnTo>
                    <a:pt x="102" y="445"/>
                  </a:lnTo>
                  <a:lnTo>
                    <a:pt x="97" y="441"/>
                  </a:lnTo>
                  <a:lnTo>
                    <a:pt x="93" y="434"/>
                  </a:lnTo>
                  <a:lnTo>
                    <a:pt x="88" y="429"/>
                  </a:lnTo>
                  <a:lnTo>
                    <a:pt x="88" y="424"/>
                  </a:lnTo>
                  <a:lnTo>
                    <a:pt x="88" y="419"/>
                  </a:lnTo>
                  <a:lnTo>
                    <a:pt x="74" y="419"/>
                  </a:lnTo>
                  <a:lnTo>
                    <a:pt x="53" y="408"/>
                  </a:lnTo>
                  <a:lnTo>
                    <a:pt x="38" y="393"/>
                  </a:lnTo>
                  <a:lnTo>
                    <a:pt x="34" y="386"/>
                  </a:lnTo>
                  <a:lnTo>
                    <a:pt x="27" y="382"/>
                  </a:lnTo>
                  <a:lnTo>
                    <a:pt x="24" y="374"/>
                  </a:lnTo>
                  <a:lnTo>
                    <a:pt x="12" y="363"/>
                  </a:lnTo>
                  <a:lnTo>
                    <a:pt x="8" y="358"/>
                  </a:lnTo>
                  <a:lnTo>
                    <a:pt x="8" y="353"/>
                  </a:lnTo>
                  <a:lnTo>
                    <a:pt x="8" y="346"/>
                  </a:lnTo>
                  <a:lnTo>
                    <a:pt x="8" y="341"/>
                  </a:lnTo>
                  <a:lnTo>
                    <a:pt x="3" y="322"/>
                  </a:lnTo>
                  <a:lnTo>
                    <a:pt x="0" y="320"/>
                  </a:lnTo>
                  <a:lnTo>
                    <a:pt x="12" y="322"/>
                  </a:lnTo>
                  <a:lnTo>
                    <a:pt x="24" y="318"/>
                  </a:lnTo>
                  <a:lnTo>
                    <a:pt x="29" y="310"/>
                  </a:lnTo>
                  <a:lnTo>
                    <a:pt x="29" y="301"/>
                  </a:lnTo>
                  <a:lnTo>
                    <a:pt x="31" y="294"/>
                  </a:lnTo>
                  <a:lnTo>
                    <a:pt x="36" y="292"/>
                  </a:lnTo>
                  <a:lnTo>
                    <a:pt x="38" y="287"/>
                  </a:lnTo>
                  <a:lnTo>
                    <a:pt x="36" y="277"/>
                  </a:lnTo>
                  <a:lnTo>
                    <a:pt x="34" y="270"/>
                  </a:lnTo>
                  <a:lnTo>
                    <a:pt x="34" y="261"/>
                  </a:lnTo>
                  <a:lnTo>
                    <a:pt x="41" y="244"/>
                  </a:lnTo>
                  <a:lnTo>
                    <a:pt x="45" y="237"/>
                  </a:lnTo>
                  <a:lnTo>
                    <a:pt x="50" y="237"/>
                  </a:lnTo>
                  <a:lnTo>
                    <a:pt x="55" y="242"/>
                  </a:lnTo>
                  <a:lnTo>
                    <a:pt x="57" y="249"/>
                  </a:lnTo>
                  <a:lnTo>
                    <a:pt x="60" y="249"/>
                  </a:lnTo>
                  <a:lnTo>
                    <a:pt x="60" y="249"/>
                  </a:lnTo>
                  <a:lnTo>
                    <a:pt x="62" y="242"/>
                  </a:lnTo>
                  <a:lnTo>
                    <a:pt x="67" y="239"/>
                  </a:lnTo>
                  <a:lnTo>
                    <a:pt x="67" y="239"/>
                  </a:lnTo>
                  <a:lnTo>
                    <a:pt x="69" y="239"/>
                  </a:lnTo>
                  <a:lnTo>
                    <a:pt x="69" y="237"/>
                  </a:lnTo>
                  <a:lnTo>
                    <a:pt x="64" y="228"/>
                  </a:lnTo>
                  <a:lnTo>
                    <a:pt x="62" y="223"/>
                  </a:lnTo>
                  <a:lnTo>
                    <a:pt x="67" y="221"/>
                  </a:lnTo>
                  <a:lnTo>
                    <a:pt x="67" y="213"/>
                  </a:lnTo>
                  <a:lnTo>
                    <a:pt x="69" y="202"/>
                  </a:lnTo>
                  <a:lnTo>
                    <a:pt x="71" y="197"/>
                  </a:lnTo>
                  <a:lnTo>
                    <a:pt x="76" y="194"/>
                  </a:lnTo>
                  <a:lnTo>
                    <a:pt x="81" y="190"/>
                  </a:lnTo>
                  <a:lnTo>
                    <a:pt x="86" y="180"/>
                  </a:lnTo>
                  <a:lnTo>
                    <a:pt x="90" y="176"/>
                  </a:lnTo>
                  <a:lnTo>
                    <a:pt x="95" y="178"/>
                  </a:lnTo>
                  <a:lnTo>
                    <a:pt x="100" y="178"/>
                  </a:lnTo>
                  <a:lnTo>
                    <a:pt x="107" y="173"/>
                  </a:lnTo>
                  <a:lnTo>
                    <a:pt x="116" y="161"/>
                  </a:lnTo>
                  <a:lnTo>
                    <a:pt x="131" y="145"/>
                  </a:lnTo>
                  <a:lnTo>
                    <a:pt x="135" y="131"/>
                  </a:lnTo>
                  <a:lnTo>
                    <a:pt x="133" y="121"/>
                  </a:lnTo>
                  <a:lnTo>
                    <a:pt x="135" y="97"/>
                  </a:lnTo>
                  <a:lnTo>
                    <a:pt x="140" y="60"/>
                  </a:lnTo>
                  <a:lnTo>
                    <a:pt x="142" y="36"/>
                  </a:lnTo>
                  <a:lnTo>
                    <a:pt x="140" y="26"/>
                  </a:lnTo>
                  <a:lnTo>
                    <a:pt x="135" y="19"/>
                  </a:lnTo>
                  <a:lnTo>
                    <a:pt x="131" y="12"/>
                  </a:lnTo>
                  <a:lnTo>
                    <a:pt x="131" y="7"/>
                  </a:lnTo>
                  <a:lnTo>
                    <a:pt x="142" y="0"/>
                  </a:lnTo>
                  <a:lnTo>
                    <a:pt x="145" y="15"/>
                  </a:lnTo>
                  <a:lnTo>
                    <a:pt x="147" y="29"/>
                  </a:lnTo>
                  <a:lnTo>
                    <a:pt x="152" y="43"/>
                  </a:lnTo>
                  <a:lnTo>
                    <a:pt x="154" y="57"/>
                  </a:lnTo>
                  <a:lnTo>
                    <a:pt x="159" y="71"/>
                  </a:lnTo>
                  <a:lnTo>
                    <a:pt x="161" y="86"/>
                  </a:lnTo>
                  <a:lnTo>
                    <a:pt x="164" y="10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2451100" y="2066925"/>
              <a:ext cx="1103313" cy="901700"/>
            </a:xfrm>
            <a:custGeom>
              <a:avLst/>
              <a:gdLst/>
              <a:ahLst/>
              <a:cxnLst>
                <a:cxn ang="0">
                  <a:pos x="0" y="507"/>
                </a:cxn>
                <a:cxn ang="0">
                  <a:pos x="4" y="476"/>
                </a:cxn>
                <a:cxn ang="0">
                  <a:pos x="9" y="443"/>
                </a:cxn>
                <a:cxn ang="0">
                  <a:pos x="12" y="412"/>
                </a:cxn>
                <a:cxn ang="0">
                  <a:pos x="16" y="381"/>
                </a:cxn>
                <a:cxn ang="0">
                  <a:pos x="21" y="341"/>
                </a:cxn>
                <a:cxn ang="0">
                  <a:pos x="28" y="301"/>
                </a:cxn>
                <a:cxn ang="0">
                  <a:pos x="33" y="263"/>
                </a:cxn>
                <a:cxn ang="0">
                  <a:pos x="38" y="222"/>
                </a:cxn>
                <a:cxn ang="0">
                  <a:pos x="42" y="182"/>
                </a:cxn>
                <a:cxn ang="0">
                  <a:pos x="49" y="144"/>
                </a:cxn>
                <a:cxn ang="0">
                  <a:pos x="54" y="104"/>
                </a:cxn>
                <a:cxn ang="0">
                  <a:pos x="59" y="64"/>
                </a:cxn>
                <a:cxn ang="0">
                  <a:pos x="64" y="33"/>
                </a:cxn>
                <a:cxn ang="0">
                  <a:pos x="68" y="0"/>
                </a:cxn>
                <a:cxn ang="0">
                  <a:pos x="106" y="7"/>
                </a:cxn>
                <a:cxn ang="0">
                  <a:pos x="146" y="12"/>
                </a:cxn>
                <a:cxn ang="0">
                  <a:pos x="184" y="16"/>
                </a:cxn>
                <a:cxn ang="0">
                  <a:pos x="224" y="21"/>
                </a:cxn>
                <a:cxn ang="0">
                  <a:pos x="262" y="26"/>
                </a:cxn>
                <a:cxn ang="0">
                  <a:pos x="302" y="28"/>
                </a:cxn>
                <a:cxn ang="0">
                  <a:pos x="340" y="33"/>
                </a:cxn>
                <a:cxn ang="0">
                  <a:pos x="381" y="38"/>
                </a:cxn>
                <a:cxn ang="0">
                  <a:pos x="421" y="40"/>
                </a:cxn>
                <a:cxn ang="0">
                  <a:pos x="459" y="45"/>
                </a:cxn>
                <a:cxn ang="0">
                  <a:pos x="499" y="47"/>
                </a:cxn>
                <a:cxn ang="0">
                  <a:pos x="537" y="50"/>
                </a:cxn>
                <a:cxn ang="0">
                  <a:pos x="577" y="52"/>
                </a:cxn>
                <a:cxn ang="0">
                  <a:pos x="617" y="54"/>
                </a:cxn>
                <a:cxn ang="0">
                  <a:pos x="655" y="57"/>
                </a:cxn>
                <a:cxn ang="0">
                  <a:pos x="695" y="59"/>
                </a:cxn>
                <a:cxn ang="0">
                  <a:pos x="693" y="123"/>
                </a:cxn>
                <a:cxn ang="0">
                  <a:pos x="688" y="187"/>
                </a:cxn>
                <a:cxn ang="0">
                  <a:pos x="686" y="251"/>
                </a:cxn>
                <a:cxn ang="0">
                  <a:pos x="683" y="315"/>
                </a:cxn>
                <a:cxn ang="0">
                  <a:pos x="681" y="379"/>
                </a:cxn>
                <a:cxn ang="0">
                  <a:pos x="676" y="440"/>
                </a:cxn>
                <a:cxn ang="0">
                  <a:pos x="674" y="504"/>
                </a:cxn>
                <a:cxn ang="0">
                  <a:pos x="671" y="568"/>
                </a:cxn>
                <a:cxn ang="0">
                  <a:pos x="612" y="566"/>
                </a:cxn>
                <a:cxn ang="0">
                  <a:pos x="551" y="561"/>
                </a:cxn>
                <a:cxn ang="0">
                  <a:pos x="492" y="559"/>
                </a:cxn>
                <a:cxn ang="0">
                  <a:pos x="430" y="554"/>
                </a:cxn>
                <a:cxn ang="0">
                  <a:pos x="371" y="549"/>
                </a:cxn>
                <a:cxn ang="0">
                  <a:pos x="312" y="542"/>
                </a:cxn>
                <a:cxn ang="0">
                  <a:pos x="250" y="537"/>
                </a:cxn>
                <a:cxn ang="0">
                  <a:pos x="191" y="530"/>
                </a:cxn>
                <a:cxn ang="0">
                  <a:pos x="144" y="525"/>
                </a:cxn>
                <a:cxn ang="0">
                  <a:pos x="97" y="518"/>
                </a:cxn>
                <a:cxn ang="0">
                  <a:pos x="47" y="514"/>
                </a:cxn>
              </a:cxnLst>
              <a:rect l="0" t="0" r="r" b="b"/>
              <a:pathLst>
                <a:path w="695" h="568">
                  <a:moveTo>
                    <a:pt x="23" y="509"/>
                  </a:moveTo>
                  <a:lnTo>
                    <a:pt x="0" y="507"/>
                  </a:lnTo>
                  <a:lnTo>
                    <a:pt x="2" y="490"/>
                  </a:lnTo>
                  <a:lnTo>
                    <a:pt x="4" y="476"/>
                  </a:lnTo>
                  <a:lnTo>
                    <a:pt x="7" y="459"/>
                  </a:lnTo>
                  <a:lnTo>
                    <a:pt x="9" y="443"/>
                  </a:lnTo>
                  <a:lnTo>
                    <a:pt x="12" y="428"/>
                  </a:lnTo>
                  <a:lnTo>
                    <a:pt x="12" y="412"/>
                  </a:lnTo>
                  <a:lnTo>
                    <a:pt x="14" y="395"/>
                  </a:lnTo>
                  <a:lnTo>
                    <a:pt x="16" y="381"/>
                  </a:lnTo>
                  <a:lnTo>
                    <a:pt x="19" y="360"/>
                  </a:lnTo>
                  <a:lnTo>
                    <a:pt x="21" y="341"/>
                  </a:lnTo>
                  <a:lnTo>
                    <a:pt x="26" y="322"/>
                  </a:lnTo>
                  <a:lnTo>
                    <a:pt x="28" y="301"/>
                  </a:lnTo>
                  <a:lnTo>
                    <a:pt x="30" y="282"/>
                  </a:lnTo>
                  <a:lnTo>
                    <a:pt x="33" y="263"/>
                  </a:lnTo>
                  <a:lnTo>
                    <a:pt x="35" y="241"/>
                  </a:lnTo>
                  <a:lnTo>
                    <a:pt x="38" y="222"/>
                  </a:lnTo>
                  <a:lnTo>
                    <a:pt x="40" y="203"/>
                  </a:lnTo>
                  <a:lnTo>
                    <a:pt x="42" y="182"/>
                  </a:lnTo>
                  <a:lnTo>
                    <a:pt x="45" y="163"/>
                  </a:lnTo>
                  <a:lnTo>
                    <a:pt x="49" y="144"/>
                  </a:lnTo>
                  <a:lnTo>
                    <a:pt x="52" y="123"/>
                  </a:lnTo>
                  <a:lnTo>
                    <a:pt x="54" y="104"/>
                  </a:lnTo>
                  <a:lnTo>
                    <a:pt x="57" y="85"/>
                  </a:lnTo>
                  <a:lnTo>
                    <a:pt x="59" y="64"/>
                  </a:lnTo>
                  <a:lnTo>
                    <a:pt x="61" y="50"/>
                  </a:lnTo>
                  <a:lnTo>
                    <a:pt x="64" y="33"/>
                  </a:lnTo>
                  <a:lnTo>
                    <a:pt x="66" y="16"/>
                  </a:lnTo>
                  <a:lnTo>
                    <a:pt x="68" y="0"/>
                  </a:lnTo>
                  <a:lnTo>
                    <a:pt x="87" y="5"/>
                  </a:lnTo>
                  <a:lnTo>
                    <a:pt x="106" y="7"/>
                  </a:lnTo>
                  <a:lnTo>
                    <a:pt x="125" y="9"/>
                  </a:lnTo>
                  <a:lnTo>
                    <a:pt x="146" y="12"/>
                  </a:lnTo>
                  <a:lnTo>
                    <a:pt x="165" y="14"/>
                  </a:lnTo>
                  <a:lnTo>
                    <a:pt x="184" y="16"/>
                  </a:lnTo>
                  <a:lnTo>
                    <a:pt x="206" y="19"/>
                  </a:lnTo>
                  <a:lnTo>
                    <a:pt x="224" y="21"/>
                  </a:lnTo>
                  <a:lnTo>
                    <a:pt x="243" y="24"/>
                  </a:lnTo>
                  <a:lnTo>
                    <a:pt x="262" y="26"/>
                  </a:lnTo>
                  <a:lnTo>
                    <a:pt x="284" y="28"/>
                  </a:lnTo>
                  <a:lnTo>
                    <a:pt x="302" y="28"/>
                  </a:lnTo>
                  <a:lnTo>
                    <a:pt x="321" y="31"/>
                  </a:lnTo>
                  <a:lnTo>
                    <a:pt x="340" y="33"/>
                  </a:lnTo>
                  <a:lnTo>
                    <a:pt x="362" y="35"/>
                  </a:lnTo>
                  <a:lnTo>
                    <a:pt x="381" y="38"/>
                  </a:lnTo>
                  <a:lnTo>
                    <a:pt x="399" y="40"/>
                  </a:lnTo>
                  <a:lnTo>
                    <a:pt x="421" y="40"/>
                  </a:lnTo>
                  <a:lnTo>
                    <a:pt x="440" y="43"/>
                  </a:lnTo>
                  <a:lnTo>
                    <a:pt x="459" y="45"/>
                  </a:lnTo>
                  <a:lnTo>
                    <a:pt x="478" y="45"/>
                  </a:lnTo>
                  <a:lnTo>
                    <a:pt x="499" y="47"/>
                  </a:lnTo>
                  <a:lnTo>
                    <a:pt x="518" y="50"/>
                  </a:lnTo>
                  <a:lnTo>
                    <a:pt x="537" y="50"/>
                  </a:lnTo>
                  <a:lnTo>
                    <a:pt x="558" y="52"/>
                  </a:lnTo>
                  <a:lnTo>
                    <a:pt x="577" y="52"/>
                  </a:lnTo>
                  <a:lnTo>
                    <a:pt x="596" y="54"/>
                  </a:lnTo>
                  <a:lnTo>
                    <a:pt x="617" y="54"/>
                  </a:lnTo>
                  <a:lnTo>
                    <a:pt x="636" y="57"/>
                  </a:lnTo>
                  <a:lnTo>
                    <a:pt x="655" y="57"/>
                  </a:lnTo>
                  <a:lnTo>
                    <a:pt x="676" y="59"/>
                  </a:lnTo>
                  <a:lnTo>
                    <a:pt x="695" y="59"/>
                  </a:lnTo>
                  <a:lnTo>
                    <a:pt x="693" y="92"/>
                  </a:lnTo>
                  <a:lnTo>
                    <a:pt x="693" y="123"/>
                  </a:lnTo>
                  <a:lnTo>
                    <a:pt x="690" y="156"/>
                  </a:lnTo>
                  <a:lnTo>
                    <a:pt x="688" y="187"/>
                  </a:lnTo>
                  <a:lnTo>
                    <a:pt x="688" y="218"/>
                  </a:lnTo>
                  <a:lnTo>
                    <a:pt x="686" y="251"/>
                  </a:lnTo>
                  <a:lnTo>
                    <a:pt x="686" y="282"/>
                  </a:lnTo>
                  <a:lnTo>
                    <a:pt x="683" y="315"/>
                  </a:lnTo>
                  <a:lnTo>
                    <a:pt x="681" y="346"/>
                  </a:lnTo>
                  <a:lnTo>
                    <a:pt x="681" y="379"/>
                  </a:lnTo>
                  <a:lnTo>
                    <a:pt x="679" y="409"/>
                  </a:lnTo>
                  <a:lnTo>
                    <a:pt x="676" y="440"/>
                  </a:lnTo>
                  <a:lnTo>
                    <a:pt x="676" y="473"/>
                  </a:lnTo>
                  <a:lnTo>
                    <a:pt x="674" y="504"/>
                  </a:lnTo>
                  <a:lnTo>
                    <a:pt x="674" y="537"/>
                  </a:lnTo>
                  <a:lnTo>
                    <a:pt x="671" y="568"/>
                  </a:lnTo>
                  <a:lnTo>
                    <a:pt x="641" y="568"/>
                  </a:lnTo>
                  <a:lnTo>
                    <a:pt x="612" y="566"/>
                  </a:lnTo>
                  <a:lnTo>
                    <a:pt x="582" y="563"/>
                  </a:lnTo>
                  <a:lnTo>
                    <a:pt x="551" y="561"/>
                  </a:lnTo>
                  <a:lnTo>
                    <a:pt x="520" y="559"/>
                  </a:lnTo>
                  <a:lnTo>
                    <a:pt x="492" y="559"/>
                  </a:lnTo>
                  <a:lnTo>
                    <a:pt x="461" y="556"/>
                  </a:lnTo>
                  <a:lnTo>
                    <a:pt x="430" y="554"/>
                  </a:lnTo>
                  <a:lnTo>
                    <a:pt x="402" y="552"/>
                  </a:lnTo>
                  <a:lnTo>
                    <a:pt x="371" y="549"/>
                  </a:lnTo>
                  <a:lnTo>
                    <a:pt x="340" y="544"/>
                  </a:lnTo>
                  <a:lnTo>
                    <a:pt x="312" y="542"/>
                  </a:lnTo>
                  <a:lnTo>
                    <a:pt x="281" y="540"/>
                  </a:lnTo>
                  <a:lnTo>
                    <a:pt x="250" y="537"/>
                  </a:lnTo>
                  <a:lnTo>
                    <a:pt x="222" y="533"/>
                  </a:lnTo>
                  <a:lnTo>
                    <a:pt x="191" y="530"/>
                  </a:lnTo>
                  <a:lnTo>
                    <a:pt x="168" y="528"/>
                  </a:lnTo>
                  <a:lnTo>
                    <a:pt x="144" y="525"/>
                  </a:lnTo>
                  <a:lnTo>
                    <a:pt x="120" y="523"/>
                  </a:lnTo>
                  <a:lnTo>
                    <a:pt x="97" y="518"/>
                  </a:lnTo>
                  <a:lnTo>
                    <a:pt x="71" y="516"/>
                  </a:lnTo>
                  <a:lnTo>
                    <a:pt x="47" y="514"/>
                  </a:lnTo>
                  <a:lnTo>
                    <a:pt x="23" y="5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00" name="Freeform 99"/>
            <p:cNvSpPr>
              <a:spLocks noEditPoints="1"/>
            </p:cNvSpPr>
            <p:nvPr/>
          </p:nvSpPr>
          <p:spPr bwMode="auto">
            <a:xfrm>
              <a:off x="8259763" y="2033588"/>
              <a:ext cx="112712" cy="157162"/>
            </a:xfrm>
            <a:custGeom>
              <a:avLst/>
              <a:gdLst/>
              <a:ahLst/>
              <a:cxnLst>
                <a:cxn ang="0">
                  <a:pos x="49" y="37"/>
                </a:cxn>
                <a:cxn ang="0">
                  <a:pos x="45" y="28"/>
                </a:cxn>
                <a:cxn ang="0">
                  <a:pos x="47" y="28"/>
                </a:cxn>
                <a:cxn ang="0">
                  <a:pos x="52" y="30"/>
                </a:cxn>
                <a:cxn ang="0">
                  <a:pos x="54" y="33"/>
                </a:cxn>
                <a:cxn ang="0">
                  <a:pos x="59" y="37"/>
                </a:cxn>
                <a:cxn ang="0">
                  <a:pos x="61" y="33"/>
                </a:cxn>
                <a:cxn ang="0">
                  <a:pos x="56" y="28"/>
                </a:cxn>
                <a:cxn ang="0">
                  <a:pos x="52" y="28"/>
                </a:cxn>
                <a:cxn ang="0">
                  <a:pos x="49" y="26"/>
                </a:cxn>
                <a:cxn ang="0">
                  <a:pos x="47" y="21"/>
                </a:cxn>
                <a:cxn ang="0">
                  <a:pos x="45" y="14"/>
                </a:cxn>
                <a:cxn ang="0">
                  <a:pos x="40" y="14"/>
                </a:cxn>
                <a:cxn ang="0">
                  <a:pos x="38" y="7"/>
                </a:cxn>
                <a:cxn ang="0">
                  <a:pos x="35" y="0"/>
                </a:cxn>
                <a:cxn ang="0">
                  <a:pos x="28" y="2"/>
                </a:cxn>
                <a:cxn ang="0">
                  <a:pos x="23" y="4"/>
                </a:cxn>
                <a:cxn ang="0">
                  <a:pos x="14" y="9"/>
                </a:cxn>
                <a:cxn ang="0">
                  <a:pos x="7" y="11"/>
                </a:cxn>
                <a:cxn ang="0">
                  <a:pos x="0" y="14"/>
                </a:cxn>
                <a:cxn ang="0">
                  <a:pos x="2" y="21"/>
                </a:cxn>
                <a:cxn ang="0">
                  <a:pos x="4" y="30"/>
                </a:cxn>
                <a:cxn ang="0">
                  <a:pos x="7" y="37"/>
                </a:cxn>
                <a:cxn ang="0">
                  <a:pos x="9" y="45"/>
                </a:cxn>
                <a:cxn ang="0">
                  <a:pos x="14" y="56"/>
                </a:cxn>
                <a:cxn ang="0">
                  <a:pos x="16" y="66"/>
                </a:cxn>
                <a:cxn ang="0">
                  <a:pos x="21" y="73"/>
                </a:cxn>
                <a:cxn ang="0">
                  <a:pos x="21" y="80"/>
                </a:cxn>
                <a:cxn ang="0">
                  <a:pos x="23" y="87"/>
                </a:cxn>
                <a:cxn ang="0">
                  <a:pos x="23" y="90"/>
                </a:cxn>
                <a:cxn ang="0">
                  <a:pos x="23" y="99"/>
                </a:cxn>
                <a:cxn ang="0">
                  <a:pos x="30" y="97"/>
                </a:cxn>
                <a:cxn ang="0">
                  <a:pos x="49" y="82"/>
                </a:cxn>
                <a:cxn ang="0">
                  <a:pos x="54" y="71"/>
                </a:cxn>
                <a:cxn ang="0">
                  <a:pos x="47" y="49"/>
                </a:cxn>
                <a:cxn ang="0">
                  <a:pos x="49" y="37"/>
                </a:cxn>
                <a:cxn ang="0">
                  <a:pos x="64" y="40"/>
                </a:cxn>
                <a:cxn ang="0">
                  <a:pos x="61" y="42"/>
                </a:cxn>
                <a:cxn ang="0">
                  <a:pos x="61" y="45"/>
                </a:cxn>
                <a:cxn ang="0">
                  <a:pos x="61" y="54"/>
                </a:cxn>
                <a:cxn ang="0">
                  <a:pos x="64" y="61"/>
                </a:cxn>
                <a:cxn ang="0">
                  <a:pos x="61" y="66"/>
                </a:cxn>
                <a:cxn ang="0">
                  <a:pos x="66" y="64"/>
                </a:cxn>
                <a:cxn ang="0">
                  <a:pos x="71" y="59"/>
                </a:cxn>
                <a:cxn ang="0">
                  <a:pos x="64" y="40"/>
                </a:cxn>
                <a:cxn ang="0">
                  <a:pos x="56" y="54"/>
                </a:cxn>
                <a:cxn ang="0">
                  <a:pos x="54" y="54"/>
                </a:cxn>
                <a:cxn ang="0">
                  <a:pos x="54" y="61"/>
                </a:cxn>
                <a:cxn ang="0">
                  <a:pos x="59" y="68"/>
                </a:cxn>
                <a:cxn ang="0">
                  <a:pos x="59" y="64"/>
                </a:cxn>
                <a:cxn ang="0">
                  <a:pos x="59" y="56"/>
                </a:cxn>
                <a:cxn ang="0">
                  <a:pos x="56" y="54"/>
                </a:cxn>
              </a:cxnLst>
              <a:rect l="0" t="0" r="r" b="b"/>
              <a:pathLst>
                <a:path w="71" h="99">
                  <a:moveTo>
                    <a:pt x="49" y="37"/>
                  </a:moveTo>
                  <a:lnTo>
                    <a:pt x="45" y="28"/>
                  </a:lnTo>
                  <a:lnTo>
                    <a:pt x="47" y="28"/>
                  </a:lnTo>
                  <a:lnTo>
                    <a:pt x="52" y="30"/>
                  </a:lnTo>
                  <a:lnTo>
                    <a:pt x="54" y="33"/>
                  </a:lnTo>
                  <a:lnTo>
                    <a:pt x="59" y="37"/>
                  </a:lnTo>
                  <a:lnTo>
                    <a:pt x="61" y="33"/>
                  </a:lnTo>
                  <a:lnTo>
                    <a:pt x="56" y="28"/>
                  </a:lnTo>
                  <a:lnTo>
                    <a:pt x="52" y="28"/>
                  </a:lnTo>
                  <a:lnTo>
                    <a:pt x="49" y="26"/>
                  </a:lnTo>
                  <a:lnTo>
                    <a:pt x="47" y="21"/>
                  </a:lnTo>
                  <a:lnTo>
                    <a:pt x="45" y="14"/>
                  </a:lnTo>
                  <a:lnTo>
                    <a:pt x="40" y="14"/>
                  </a:lnTo>
                  <a:lnTo>
                    <a:pt x="38" y="7"/>
                  </a:lnTo>
                  <a:lnTo>
                    <a:pt x="35" y="0"/>
                  </a:lnTo>
                  <a:lnTo>
                    <a:pt x="28" y="2"/>
                  </a:lnTo>
                  <a:lnTo>
                    <a:pt x="23" y="4"/>
                  </a:lnTo>
                  <a:lnTo>
                    <a:pt x="14" y="9"/>
                  </a:lnTo>
                  <a:lnTo>
                    <a:pt x="7" y="11"/>
                  </a:lnTo>
                  <a:lnTo>
                    <a:pt x="0" y="14"/>
                  </a:lnTo>
                  <a:lnTo>
                    <a:pt x="2" y="21"/>
                  </a:lnTo>
                  <a:lnTo>
                    <a:pt x="4" y="30"/>
                  </a:lnTo>
                  <a:lnTo>
                    <a:pt x="7" y="37"/>
                  </a:lnTo>
                  <a:lnTo>
                    <a:pt x="9" y="45"/>
                  </a:lnTo>
                  <a:lnTo>
                    <a:pt x="14" y="56"/>
                  </a:lnTo>
                  <a:lnTo>
                    <a:pt x="16" y="66"/>
                  </a:lnTo>
                  <a:lnTo>
                    <a:pt x="21" y="73"/>
                  </a:lnTo>
                  <a:lnTo>
                    <a:pt x="21" y="80"/>
                  </a:lnTo>
                  <a:lnTo>
                    <a:pt x="23" y="87"/>
                  </a:lnTo>
                  <a:lnTo>
                    <a:pt x="23" y="90"/>
                  </a:lnTo>
                  <a:lnTo>
                    <a:pt x="23" y="99"/>
                  </a:lnTo>
                  <a:lnTo>
                    <a:pt x="30" y="97"/>
                  </a:lnTo>
                  <a:lnTo>
                    <a:pt x="49" y="82"/>
                  </a:lnTo>
                  <a:lnTo>
                    <a:pt x="54" y="71"/>
                  </a:lnTo>
                  <a:lnTo>
                    <a:pt x="47" y="49"/>
                  </a:lnTo>
                  <a:lnTo>
                    <a:pt x="49" y="37"/>
                  </a:lnTo>
                  <a:close/>
                  <a:moveTo>
                    <a:pt x="64" y="40"/>
                  </a:moveTo>
                  <a:lnTo>
                    <a:pt x="61" y="42"/>
                  </a:lnTo>
                  <a:lnTo>
                    <a:pt x="61" y="45"/>
                  </a:lnTo>
                  <a:lnTo>
                    <a:pt x="61" y="54"/>
                  </a:lnTo>
                  <a:lnTo>
                    <a:pt x="64" y="61"/>
                  </a:lnTo>
                  <a:lnTo>
                    <a:pt x="61" y="66"/>
                  </a:lnTo>
                  <a:lnTo>
                    <a:pt x="66" y="64"/>
                  </a:lnTo>
                  <a:lnTo>
                    <a:pt x="71" y="59"/>
                  </a:lnTo>
                  <a:lnTo>
                    <a:pt x="64" y="40"/>
                  </a:lnTo>
                  <a:close/>
                  <a:moveTo>
                    <a:pt x="56" y="54"/>
                  </a:moveTo>
                  <a:lnTo>
                    <a:pt x="54" y="54"/>
                  </a:lnTo>
                  <a:lnTo>
                    <a:pt x="54" y="61"/>
                  </a:lnTo>
                  <a:lnTo>
                    <a:pt x="59" y="68"/>
                  </a:lnTo>
                  <a:lnTo>
                    <a:pt x="59" y="64"/>
                  </a:lnTo>
                  <a:lnTo>
                    <a:pt x="59" y="56"/>
                  </a:lnTo>
                  <a:lnTo>
                    <a:pt x="56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6408738" y="2438400"/>
              <a:ext cx="674687" cy="777875"/>
            </a:xfrm>
            <a:custGeom>
              <a:avLst/>
              <a:gdLst/>
              <a:ahLst/>
              <a:cxnLst>
                <a:cxn ang="0">
                  <a:pos x="414" y="175"/>
                </a:cxn>
                <a:cxn ang="0">
                  <a:pos x="418" y="142"/>
                </a:cxn>
                <a:cxn ang="0">
                  <a:pos x="399" y="62"/>
                </a:cxn>
                <a:cxn ang="0">
                  <a:pos x="388" y="10"/>
                </a:cxn>
                <a:cxn ang="0">
                  <a:pos x="326" y="43"/>
                </a:cxn>
                <a:cxn ang="0">
                  <a:pos x="288" y="86"/>
                </a:cxn>
                <a:cxn ang="0">
                  <a:pos x="253" y="97"/>
                </a:cxn>
                <a:cxn ang="0">
                  <a:pos x="224" y="114"/>
                </a:cxn>
                <a:cxn ang="0">
                  <a:pos x="205" y="109"/>
                </a:cxn>
                <a:cxn ang="0">
                  <a:pos x="196" y="112"/>
                </a:cxn>
                <a:cxn ang="0">
                  <a:pos x="175" y="121"/>
                </a:cxn>
                <a:cxn ang="0">
                  <a:pos x="198" y="104"/>
                </a:cxn>
                <a:cxn ang="0">
                  <a:pos x="184" y="100"/>
                </a:cxn>
                <a:cxn ang="0">
                  <a:pos x="177" y="107"/>
                </a:cxn>
                <a:cxn ang="0">
                  <a:pos x="161" y="102"/>
                </a:cxn>
                <a:cxn ang="0">
                  <a:pos x="132" y="93"/>
                </a:cxn>
                <a:cxn ang="0">
                  <a:pos x="123" y="90"/>
                </a:cxn>
                <a:cxn ang="0">
                  <a:pos x="61" y="107"/>
                </a:cxn>
                <a:cxn ang="0">
                  <a:pos x="7" y="161"/>
                </a:cxn>
                <a:cxn ang="0">
                  <a:pos x="28" y="284"/>
                </a:cxn>
                <a:cxn ang="0">
                  <a:pos x="47" y="407"/>
                </a:cxn>
                <a:cxn ang="0">
                  <a:pos x="66" y="443"/>
                </a:cxn>
                <a:cxn ang="0">
                  <a:pos x="85" y="443"/>
                </a:cxn>
                <a:cxn ang="0">
                  <a:pos x="108" y="455"/>
                </a:cxn>
                <a:cxn ang="0">
                  <a:pos x="146" y="474"/>
                </a:cxn>
                <a:cxn ang="0">
                  <a:pos x="175" y="483"/>
                </a:cxn>
                <a:cxn ang="0">
                  <a:pos x="196" y="476"/>
                </a:cxn>
                <a:cxn ang="0">
                  <a:pos x="241" y="462"/>
                </a:cxn>
                <a:cxn ang="0">
                  <a:pos x="267" y="478"/>
                </a:cxn>
                <a:cxn ang="0">
                  <a:pos x="295" y="490"/>
                </a:cxn>
                <a:cxn ang="0">
                  <a:pos x="312" y="469"/>
                </a:cxn>
                <a:cxn ang="0">
                  <a:pos x="321" y="455"/>
                </a:cxn>
                <a:cxn ang="0">
                  <a:pos x="317" y="429"/>
                </a:cxn>
                <a:cxn ang="0">
                  <a:pos x="333" y="405"/>
                </a:cxn>
                <a:cxn ang="0">
                  <a:pos x="343" y="417"/>
                </a:cxn>
                <a:cxn ang="0">
                  <a:pos x="350" y="407"/>
                </a:cxn>
                <a:cxn ang="0">
                  <a:pos x="352" y="405"/>
                </a:cxn>
                <a:cxn ang="0">
                  <a:pos x="350" y="389"/>
                </a:cxn>
                <a:cxn ang="0">
                  <a:pos x="354" y="365"/>
                </a:cxn>
                <a:cxn ang="0">
                  <a:pos x="369" y="348"/>
                </a:cxn>
                <a:cxn ang="0">
                  <a:pos x="383" y="346"/>
                </a:cxn>
                <a:cxn ang="0">
                  <a:pos x="414" y="313"/>
                </a:cxn>
                <a:cxn ang="0">
                  <a:pos x="418" y="265"/>
                </a:cxn>
                <a:cxn ang="0">
                  <a:pos x="423" y="194"/>
                </a:cxn>
              </a:cxnLst>
              <a:rect l="0" t="0" r="r" b="b"/>
              <a:pathLst>
                <a:path w="425" h="490">
                  <a:moveTo>
                    <a:pt x="418" y="187"/>
                  </a:moveTo>
                  <a:lnTo>
                    <a:pt x="414" y="180"/>
                  </a:lnTo>
                  <a:lnTo>
                    <a:pt x="414" y="175"/>
                  </a:lnTo>
                  <a:lnTo>
                    <a:pt x="425" y="168"/>
                  </a:lnTo>
                  <a:lnTo>
                    <a:pt x="421" y="154"/>
                  </a:lnTo>
                  <a:lnTo>
                    <a:pt x="418" y="142"/>
                  </a:lnTo>
                  <a:lnTo>
                    <a:pt x="416" y="128"/>
                  </a:lnTo>
                  <a:lnTo>
                    <a:pt x="406" y="88"/>
                  </a:lnTo>
                  <a:lnTo>
                    <a:pt x="399" y="62"/>
                  </a:lnTo>
                  <a:lnTo>
                    <a:pt x="397" y="50"/>
                  </a:lnTo>
                  <a:lnTo>
                    <a:pt x="395" y="36"/>
                  </a:lnTo>
                  <a:lnTo>
                    <a:pt x="388" y="10"/>
                  </a:lnTo>
                  <a:lnTo>
                    <a:pt x="385" y="0"/>
                  </a:lnTo>
                  <a:lnTo>
                    <a:pt x="357" y="19"/>
                  </a:lnTo>
                  <a:lnTo>
                    <a:pt x="326" y="43"/>
                  </a:lnTo>
                  <a:lnTo>
                    <a:pt x="310" y="59"/>
                  </a:lnTo>
                  <a:lnTo>
                    <a:pt x="295" y="78"/>
                  </a:lnTo>
                  <a:lnTo>
                    <a:pt x="288" y="86"/>
                  </a:lnTo>
                  <a:lnTo>
                    <a:pt x="281" y="90"/>
                  </a:lnTo>
                  <a:lnTo>
                    <a:pt x="267" y="90"/>
                  </a:lnTo>
                  <a:lnTo>
                    <a:pt x="253" y="97"/>
                  </a:lnTo>
                  <a:lnTo>
                    <a:pt x="239" y="104"/>
                  </a:lnTo>
                  <a:lnTo>
                    <a:pt x="229" y="109"/>
                  </a:lnTo>
                  <a:lnTo>
                    <a:pt x="224" y="114"/>
                  </a:lnTo>
                  <a:lnTo>
                    <a:pt x="222" y="116"/>
                  </a:lnTo>
                  <a:lnTo>
                    <a:pt x="217" y="116"/>
                  </a:lnTo>
                  <a:lnTo>
                    <a:pt x="205" y="109"/>
                  </a:lnTo>
                  <a:lnTo>
                    <a:pt x="203" y="112"/>
                  </a:lnTo>
                  <a:lnTo>
                    <a:pt x="203" y="112"/>
                  </a:lnTo>
                  <a:lnTo>
                    <a:pt x="196" y="112"/>
                  </a:lnTo>
                  <a:lnTo>
                    <a:pt x="189" y="114"/>
                  </a:lnTo>
                  <a:lnTo>
                    <a:pt x="182" y="119"/>
                  </a:lnTo>
                  <a:lnTo>
                    <a:pt x="175" y="121"/>
                  </a:lnTo>
                  <a:lnTo>
                    <a:pt x="170" y="119"/>
                  </a:lnTo>
                  <a:lnTo>
                    <a:pt x="175" y="116"/>
                  </a:lnTo>
                  <a:lnTo>
                    <a:pt x="198" y="104"/>
                  </a:lnTo>
                  <a:lnTo>
                    <a:pt x="198" y="104"/>
                  </a:lnTo>
                  <a:lnTo>
                    <a:pt x="187" y="102"/>
                  </a:lnTo>
                  <a:lnTo>
                    <a:pt x="184" y="100"/>
                  </a:lnTo>
                  <a:lnTo>
                    <a:pt x="182" y="100"/>
                  </a:lnTo>
                  <a:lnTo>
                    <a:pt x="182" y="104"/>
                  </a:lnTo>
                  <a:lnTo>
                    <a:pt x="177" y="107"/>
                  </a:lnTo>
                  <a:lnTo>
                    <a:pt x="172" y="107"/>
                  </a:lnTo>
                  <a:lnTo>
                    <a:pt x="168" y="107"/>
                  </a:lnTo>
                  <a:lnTo>
                    <a:pt x="161" y="102"/>
                  </a:lnTo>
                  <a:lnTo>
                    <a:pt x="144" y="97"/>
                  </a:lnTo>
                  <a:lnTo>
                    <a:pt x="139" y="95"/>
                  </a:lnTo>
                  <a:lnTo>
                    <a:pt x="132" y="93"/>
                  </a:lnTo>
                  <a:lnTo>
                    <a:pt x="125" y="93"/>
                  </a:lnTo>
                  <a:lnTo>
                    <a:pt x="123" y="93"/>
                  </a:lnTo>
                  <a:lnTo>
                    <a:pt x="123" y="90"/>
                  </a:lnTo>
                  <a:lnTo>
                    <a:pt x="123" y="93"/>
                  </a:lnTo>
                  <a:lnTo>
                    <a:pt x="92" y="100"/>
                  </a:lnTo>
                  <a:lnTo>
                    <a:pt x="61" y="107"/>
                  </a:lnTo>
                  <a:lnTo>
                    <a:pt x="30" y="114"/>
                  </a:lnTo>
                  <a:lnTo>
                    <a:pt x="0" y="121"/>
                  </a:lnTo>
                  <a:lnTo>
                    <a:pt x="7" y="161"/>
                  </a:lnTo>
                  <a:lnTo>
                    <a:pt x="14" y="204"/>
                  </a:lnTo>
                  <a:lnTo>
                    <a:pt x="21" y="244"/>
                  </a:lnTo>
                  <a:lnTo>
                    <a:pt x="28" y="284"/>
                  </a:lnTo>
                  <a:lnTo>
                    <a:pt x="33" y="327"/>
                  </a:lnTo>
                  <a:lnTo>
                    <a:pt x="40" y="367"/>
                  </a:lnTo>
                  <a:lnTo>
                    <a:pt x="47" y="407"/>
                  </a:lnTo>
                  <a:lnTo>
                    <a:pt x="54" y="450"/>
                  </a:lnTo>
                  <a:lnTo>
                    <a:pt x="59" y="445"/>
                  </a:lnTo>
                  <a:lnTo>
                    <a:pt x="66" y="443"/>
                  </a:lnTo>
                  <a:lnTo>
                    <a:pt x="71" y="448"/>
                  </a:lnTo>
                  <a:lnTo>
                    <a:pt x="78" y="448"/>
                  </a:lnTo>
                  <a:lnTo>
                    <a:pt x="85" y="443"/>
                  </a:lnTo>
                  <a:lnTo>
                    <a:pt x="92" y="443"/>
                  </a:lnTo>
                  <a:lnTo>
                    <a:pt x="101" y="448"/>
                  </a:lnTo>
                  <a:lnTo>
                    <a:pt x="108" y="455"/>
                  </a:lnTo>
                  <a:lnTo>
                    <a:pt x="118" y="467"/>
                  </a:lnTo>
                  <a:lnTo>
                    <a:pt x="130" y="474"/>
                  </a:lnTo>
                  <a:lnTo>
                    <a:pt x="146" y="474"/>
                  </a:lnTo>
                  <a:lnTo>
                    <a:pt x="158" y="476"/>
                  </a:lnTo>
                  <a:lnTo>
                    <a:pt x="168" y="483"/>
                  </a:lnTo>
                  <a:lnTo>
                    <a:pt x="175" y="483"/>
                  </a:lnTo>
                  <a:lnTo>
                    <a:pt x="182" y="478"/>
                  </a:lnTo>
                  <a:lnTo>
                    <a:pt x="189" y="476"/>
                  </a:lnTo>
                  <a:lnTo>
                    <a:pt x="196" y="476"/>
                  </a:lnTo>
                  <a:lnTo>
                    <a:pt x="208" y="481"/>
                  </a:lnTo>
                  <a:lnTo>
                    <a:pt x="222" y="476"/>
                  </a:lnTo>
                  <a:lnTo>
                    <a:pt x="241" y="462"/>
                  </a:lnTo>
                  <a:lnTo>
                    <a:pt x="253" y="460"/>
                  </a:lnTo>
                  <a:lnTo>
                    <a:pt x="257" y="469"/>
                  </a:lnTo>
                  <a:lnTo>
                    <a:pt x="267" y="478"/>
                  </a:lnTo>
                  <a:lnTo>
                    <a:pt x="283" y="488"/>
                  </a:lnTo>
                  <a:lnTo>
                    <a:pt x="283" y="488"/>
                  </a:lnTo>
                  <a:lnTo>
                    <a:pt x="295" y="490"/>
                  </a:lnTo>
                  <a:lnTo>
                    <a:pt x="307" y="486"/>
                  </a:lnTo>
                  <a:lnTo>
                    <a:pt x="312" y="478"/>
                  </a:lnTo>
                  <a:lnTo>
                    <a:pt x="312" y="469"/>
                  </a:lnTo>
                  <a:lnTo>
                    <a:pt x="314" y="462"/>
                  </a:lnTo>
                  <a:lnTo>
                    <a:pt x="319" y="460"/>
                  </a:lnTo>
                  <a:lnTo>
                    <a:pt x="321" y="455"/>
                  </a:lnTo>
                  <a:lnTo>
                    <a:pt x="319" y="445"/>
                  </a:lnTo>
                  <a:lnTo>
                    <a:pt x="317" y="438"/>
                  </a:lnTo>
                  <a:lnTo>
                    <a:pt x="317" y="429"/>
                  </a:lnTo>
                  <a:lnTo>
                    <a:pt x="324" y="412"/>
                  </a:lnTo>
                  <a:lnTo>
                    <a:pt x="328" y="405"/>
                  </a:lnTo>
                  <a:lnTo>
                    <a:pt x="333" y="405"/>
                  </a:lnTo>
                  <a:lnTo>
                    <a:pt x="338" y="410"/>
                  </a:lnTo>
                  <a:lnTo>
                    <a:pt x="340" y="417"/>
                  </a:lnTo>
                  <a:lnTo>
                    <a:pt x="343" y="417"/>
                  </a:lnTo>
                  <a:lnTo>
                    <a:pt x="343" y="417"/>
                  </a:lnTo>
                  <a:lnTo>
                    <a:pt x="345" y="410"/>
                  </a:lnTo>
                  <a:lnTo>
                    <a:pt x="350" y="407"/>
                  </a:lnTo>
                  <a:lnTo>
                    <a:pt x="350" y="407"/>
                  </a:lnTo>
                  <a:lnTo>
                    <a:pt x="352" y="407"/>
                  </a:lnTo>
                  <a:lnTo>
                    <a:pt x="352" y="405"/>
                  </a:lnTo>
                  <a:lnTo>
                    <a:pt x="347" y="396"/>
                  </a:lnTo>
                  <a:lnTo>
                    <a:pt x="345" y="391"/>
                  </a:lnTo>
                  <a:lnTo>
                    <a:pt x="350" y="389"/>
                  </a:lnTo>
                  <a:lnTo>
                    <a:pt x="350" y="381"/>
                  </a:lnTo>
                  <a:lnTo>
                    <a:pt x="352" y="370"/>
                  </a:lnTo>
                  <a:lnTo>
                    <a:pt x="354" y="365"/>
                  </a:lnTo>
                  <a:lnTo>
                    <a:pt x="359" y="362"/>
                  </a:lnTo>
                  <a:lnTo>
                    <a:pt x="364" y="358"/>
                  </a:lnTo>
                  <a:lnTo>
                    <a:pt x="369" y="348"/>
                  </a:lnTo>
                  <a:lnTo>
                    <a:pt x="373" y="344"/>
                  </a:lnTo>
                  <a:lnTo>
                    <a:pt x="378" y="346"/>
                  </a:lnTo>
                  <a:lnTo>
                    <a:pt x="383" y="346"/>
                  </a:lnTo>
                  <a:lnTo>
                    <a:pt x="390" y="341"/>
                  </a:lnTo>
                  <a:lnTo>
                    <a:pt x="399" y="329"/>
                  </a:lnTo>
                  <a:lnTo>
                    <a:pt x="414" y="313"/>
                  </a:lnTo>
                  <a:lnTo>
                    <a:pt x="418" y="299"/>
                  </a:lnTo>
                  <a:lnTo>
                    <a:pt x="416" y="289"/>
                  </a:lnTo>
                  <a:lnTo>
                    <a:pt x="418" y="265"/>
                  </a:lnTo>
                  <a:lnTo>
                    <a:pt x="423" y="228"/>
                  </a:lnTo>
                  <a:lnTo>
                    <a:pt x="425" y="204"/>
                  </a:lnTo>
                  <a:lnTo>
                    <a:pt x="423" y="194"/>
                  </a:lnTo>
                  <a:lnTo>
                    <a:pt x="418" y="18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02" name="Freeform 101"/>
            <p:cNvSpPr>
              <a:spLocks noEditPoints="1"/>
            </p:cNvSpPr>
            <p:nvPr/>
          </p:nvSpPr>
          <p:spPr bwMode="auto">
            <a:xfrm>
              <a:off x="5457825" y="1423988"/>
              <a:ext cx="1247775" cy="1247775"/>
            </a:xfrm>
            <a:custGeom>
              <a:avLst/>
              <a:gdLst/>
              <a:ahLst/>
              <a:cxnLst>
                <a:cxn ang="0">
                  <a:pos x="537" y="142"/>
                </a:cxn>
                <a:cxn ang="0">
                  <a:pos x="549" y="175"/>
                </a:cxn>
                <a:cxn ang="0">
                  <a:pos x="102" y="43"/>
                </a:cxn>
                <a:cxn ang="0">
                  <a:pos x="137" y="0"/>
                </a:cxn>
                <a:cxn ang="0">
                  <a:pos x="161" y="133"/>
                </a:cxn>
                <a:cxn ang="0">
                  <a:pos x="161" y="147"/>
                </a:cxn>
                <a:cxn ang="0">
                  <a:pos x="189" y="92"/>
                </a:cxn>
                <a:cxn ang="0">
                  <a:pos x="145" y="121"/>
                </a:cxn>
                <a:cxn ang="0">
                  <a:pos x="606" y="194"/>
                </a:cxn>
                <a:cxn ang="0">
                  <a:pos x="577" y="201"/>
                </a:cxn>
                <a:cxn ang="0">
                  <a:pos x="431" y="223"/>
                </a:cxn>
                <a:cxn ang="0">
                  <a:pos x="506" y="234"/>
                </a:cxn>
                <a:cxn ang="0">
                  <a:pos x="523" y="216"/>
                </a:cxn>
                <a:cxn ang="0">
                  <a:pos x="563" y="199"/>
                </a:cxn>
                <a:cxn ang="0">
                  <a:pos x="542" y="175"/>
                </a:cxn>
                <a:cxn ang="0">
                  <a:pos x="509" y="161"/>
                </a:cxn>
                <a:cxn ang="0">
                  <a:pos x="464" y="154"/>
                </a:cxn>
                <a:cxn ang="0">
                  <a:pos x="393" y="147"/>
                </a:cxn>
                <a:cxn ang="0">
                  <a:pos x="320" y="189"/>
                </a:cxn>
                <a:cxn ang="0">
                  <a:pos x="260" y="185"/>
                </a:cxn>
                <a:cxn ang="0">
                  <a:pos x="182" y="152"/>
                </a:cxn>
                <a:cxn ang="0">
                  <a:pos x="159" y="147"/>
                </a:cxn>
                <a:cxn ang="0">
                  <a:pos x="135" y="126"/>
                </a:cxn>
                <a:cxn ang="0">
                  <a:pos x="57" y="182"/>
                </a:cxn>
                <a:cxn ang="0">
                  <a:pos x="12" y="227"/>
                </a:cxn>
                <a:cxn ang="0">
                  <a:pos x="97" y="260"/>
                </a:cxn>
                <a:cxn ang="0">
                  <a:pos x="189" y="272"/>
                </a:cxn>
                <a:cxn ang="0">
                  <a:pos x="244" y="320"/>
                </a:cxn>
                <a:cxn ang="0">
                  <a:pos x="260" y="343"/>
                </a:cxn>
                <a:cxn ang="0">
                  <a:pos x="277" y="355"/>
                </a:cxn>
                <a:cxn ang="0">
                  <a:pos x="310" y="265"/>
                </a:cxn>
                <a:cxn ang="0">
                  <a:pos x="338" y="268"/>
                </a:cxn>
                <a:cxn ang="0">
                  <a:pos x="346" y="296"/>
                </a:cxn>
                <a:cxn ang="0">
                  <a:pos x="376" y="249"/>
                </a:cxn>
                <a:cxn ang="0">
                  <a:pos x="540" y="246"/>
                </a:cxn>
                <a:cxn ang="0">
                  <a:pos x="414" y="353"/>
                </a:cxn>
                <a:cxn ang="0">
                  <a:pos x="750" y="476"/>
                </a:cxn>
                <a:cxn ang="0">
                  <a:pos x="679" y="452"/>
                </a:cxn>
                <a:cxn ang="0">
                  <a:pos x="658" y="497"/>
                </a:cxn>
                <a:cxn ang="0">
                  <a:pos x="632" y="455"/>
                </a:cxn>
                <a:cxn ang="0">
                  <a:pos x="658" y="412"/>
                </a:cxn>
                <a:cxn ang="0">
                  <a:pos x="641" y="327"/>
                </a:cxn>
                <a:cxn ang="0">
                  <a:pos x="646" y="298"/>
                </a:cxn>
                <a:cxn ang="0">
                  <a:pos x="580" y="268"/>
                </a:cxn>
                <a:cxn ang="0">
                  <a:pos x="504" y="246"/>
                </a:cxn>
                <a:cxn ang="0">
                  <a:pos x="483" y="287"/>
                </a:cxn>
                <a:cxn ang="0">
                  <a:pos x="464" y="320"/>
                </a:cxn>
                <a:cxn ang="0">
                  <a:pos x="461" y="367"/>
                </a:cxn>
                <a:cxn ang="0">
                  <a:pos x="452" y="384"/>
                </a:cxn>
                <a:cxn ang="0">
                  <a:pos x="450" y="332"/>
                </a:cxn>
                <a:cxn ang="0">
                  <a:pos x="412" y="381"/>
                </a:cxn>
                <a:cxn ang="0">
                  <a:pos x="400" y="466"/>
                </a:cxn>
                <a:cxn ang="0">
                  <a:pos x="409" y="573"/>
                </a:cxn>
                <a:cxn ang="0">
                  <a:pos x="440" y="710"/>
                </a:cxn>
                <a:cxn ang="0">
                  <a:pos x="483" y="774"/>
                </a:cxn>
                <a:cxn ang="0">
                  <a:pos x="722" y="729"/>
                </a:cxn>
                <a:cxn ang="0">
                  <a:pos x="738" y="687"/>
                </a:cxn>
                <a:cxn ang="0">
                  <a:pos x="755" y="623"/>
                </a:cxn>
                <a:cxn ang="0">
                  <a:pos x="776" y="608"/>
                </a:cxn>
                <a:cxn ang="0">
                  <a:pos x="438" y="284"/>
                </a:cxn>
              </a:cxnLst>
              <a:rect l="0" t="0" r="r" b="b"/>
              <a:pathLst>
                <a:path w="786" h="786">
                  <a:moveTo>
                    <a:pt x="537" y="161"/>
                  </a:moveTo>
                  <a:lnTo>
                    <a:pt x="540" y="166"/>
                  </a:lnTo>
                  <a:lnTo>
                    <a:pt x="542" y="166"/>
                  </a:lnTo>
                  <a:lnTo>
                    <a:pt x="547" y="166"/>
                  </a:lnTo>
                  <a:lnTo>
                    <a:pt x="544" y="163"/>
                  </a:lnTo>
                  <a:lnTo>
                    <a:pt x="542" y="159"/>
                  </a:lnTo>
                  <a:lnTo>
                    <a:pt x="540" y="152"/>
                  </a:lnTo>
                  <a:lnTo>
                    <a:pt x="542" y="147"/>
                  </a:lnTo>
                  <a:lnTo>
                    <a:pt x="540" y="142"/>
                  </a:lnTo>
                  <a:lnTo>
                    <a:pt x="537" y="142"/>
                  </a:lnTo>
                  <a:lnTo>
                    <a:pt x="535" y="142"/>
                  </a:lnTo>
                  <a:lnTo>
                    <a:pt x="530" y="149"/>
                  </a:lnTo>
                  <a:lnTo>
                    <a:pt x="535" y="154"/>
                  </a:lnTo>
                  <a:lnTo>
                    <a:pt x="537" y="161"/>
                  </a:lnTo>
                  <a:close/>
                  <a:moveTo>
                    <a:pt x="542" y="168"/>
                  </a:moveTo>
                  <a:lnTo>
                    <a:pt x="542" y="173"/>
                  </a:lnTo>
                  <a:lnTo>
                    <a:pt x="542" y="175"/>
                  </a:lnTo>
                  <a:lnTo>
                    <a:pt x="549" y="178"/>
                  </a:lnTo>
                  <a:lnTo>
                    <a:pt x="549" y="178"/>
                  </a:lnTo>
                  <a:lnTo>
                    <a:pt x="549" y="175"/>
                  </a:lnTo>
                  <a:lnTo>
                    <a:pt x="549" y="173"/>
                  </a:lnTo>
                  <a:lnTo>
                    <a:pt x="547" y="171"/>
                  </a:lnTo>
                  <a:lnTo>
                    <a:pt x="544" y="168"/>
                  </a:lnTo>
                  <a:lnTo>
                    <a:pt x="542" y="168"/>
                  </a:lnTo>
                  <a:close/>
                  <a:moveTo>
                    <a:pt x="83" y="43"/>
                  </a:moveTo>
                  <a:lnTo>
                    <a:pt x="83" y="45"/>
                  </a:lnTo>
                  <a:lnTo>
                    <a:pt x="83" y="50"/>
                  </a:lnTo>
                  <a:lnTo>
                    <a:pt x="85" y="50"/>
                  </a:lnTo>
                  <a:lnTo>
                    <a:pt x="93" y="47"/>
                  </a:lnTo>
                  <a:lnTo>
                    <a:pt x="102" y="43"/>
                  </a:lnTo>
                  <a:lnTo>
                    <a:pt x="104" y="40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6"/>
                  </a:lnTo>
                  <a:lnTo>
                    <a:pt x="104" y="36"/>
                  </a:lnTo>
                  <a:lnTo>
                    <a:pt x="128" y="19"/>
                  </a:lnTo>
                  <a:lnTo>
                    <a:pt x="130" y="14"/>
                  </a:lnTo>
                  <a:lnTo>
                    <a:pt x="128" y="12"/>
                  </a:lnTo>
                  <a:lnTo>
                    <a:pt x="130" y="10"/>
                  </a:lnTo>
                  <a:lnTo>
                    <a:pt x="137" y="0"/>
                  </a:lnTo>
                  <a:lnTo>
                    <a:pt x="135" y="0"/>
                  </a:lnTo>
                  <a:lnTo>
                    <a:pt x="128" y="2"/>
                  </a:lnTo>
                  <a:lnTo>
                    <a:pt x="116" y="12"/>
                  </a:lnTo>
                  <a:lnTo>
                    <a:pt x="85" y="36"/>
                  </a:lnTo>
                  <a:lnTo>
                    <a:pt x="81" y="38"/>
                  </a:lnTo>
                  <a:lnTo>
                    <a:pt x="81" y="40"/>
                  </a:lnTo>
                  <a:lnTo>
                    <a:pt x="83" y="40"/>
                  </a:lnTo>
                  <a:lnTo>
                    <a:pt x="83" y="43"/>
                  </a:lnTo>
                  <a:close/>
                  <a:moveTo>
                    <a:pt x="149" y="130"/>
                  </a:moveTo>
                  <a:lnTo>
                    <a:pt x="161" y="133"/>
                  </a:lnTo>
                  <a:lnTo>
                    <a:pt x="161" y="130"/>
                  </a:lnTo>
                  <a:lnTo>
                    <a:pt x="161" y="128"/>
                  </a:lnTo>
                  <a:lnTo>
                    <a:pt x="159" y="128"/>
                  </a:lnTo>
                  <a:lnTo>
                    <a:pt x="161" y="123"/>
                  </a:lnTo>
                  <a:lnTo>
                    <a:pt x="161" y="126"/>
                  </a:lnTo>
                  <a:lnTo>
                    <a:pt x="163" y="130"/>
                  </a:lnTo>
                  <a:lnTo>
                    <a:pt x="161" y="135"/>
                  </a:lnTo>
                  <a:lnTo>
                    <a:pt x="159" y="137"/>
                  </a:lnTo>
                  <a:lnTo>
                    <a:pt x="159" y="142"/>
                  </a:lnTo>
                  <a:lnTo>
                    <a:pt x="161" y="147"/>
                  </a:lnTo>
                  <a:lnTo>
                    <a:pt x="166" y="144"/>
                  </a:lnTo>
                  <a:lnTo>
                    <a:pt x="168" y="137"/>
                  </a:lnTo>
                  <a:lnTo>
                    <a:pt x="178" y="126"/>
                  </a:lnTo>
                  <a:lnTo>
                    <a:pt x="175" y="123"/>
                  </a:lnTo>
                  <a:lnTo>
                    <a:pt x="178" y="118"/>
                  </a:lnTo>
                  <a:lnTo>
                    <a:pt x="192" y="102"/>
                  </a:lnTo>
                  <a:lnTo>
                    <a:pt x="194" y="97"/>
                  </a:lnTo>
                  <a:lnTo>
                    <a:pt x="194" y="95"/>
                  </a:lnTo>
                  <a:lnTo>
                    <a:pt x="189" y="92"/>
                  </a:lnTo>
                  <a:lnTo>
                    <a:pt x="189" y="92"/>
                  </a:lnTo>
                  <a:lnTo>
                    <a:pt x="211" y="88"/>
                  </a:lnTo>
                  <a:lnTo>
                    <a:pt x="213" y="83"/>
                  </a:lnTo>
                  <a:lnTo>
                    <a:pt x="208" y="81"/>
                  </a:lnTo>
                  <a:lnTo>
                    <a:pt x="201" y="78"/>
                  </a:lnTo>
                  <a:lnTo>
                    <a:pt x="192" y="81"/>
                  </a:lnTo>
                  <a:lnTo>
                    <a:pt x="182" y="83"/>
                  </a:lnTo>
                  <a:lnTo>
                    <a:pt x="163" y="92"/>
                  </a:lnTo>
                  <a:lnTo>
                    <a:pt x="159" y="97"/>
                  </a:lnTo>
                  <a:lnTo>
                    <a:pt x="147" y="114"/>
                  </a:lnTo>
                  <a:lnTo>
                    <a:pt x="145" y="121"/>
                  </a:lnTo>
                  <a:lnTo>
                    <a:pt x="145" y="128"/>
                  </a:lnTo>
                  <a:lnTo>
                    <a:pt x="149" y="130"/>
                  </a:lnTo>
                  <a:close/>
                  <a:moveTo>
                    <a:pt x="577" y="206"/>
                  </a:moveTo>
                  <a:lnTo>
                    <a:pt x="582" y="208"/>
                  </a:lnTo>
                  <a:lnTo>
                    <a:pt x="592" y="208"/>
                  </a:lnTo>
                  <a:lnTo>
                    <a:pt x="603" y="206"/>
                  </a:lnTo>
                  <a:lnTo>
                    <a:pt x="608" y="204"/>
                  </a:lnTo>
                  <a:lnTo>
                    <a:pt x="610" y="199"/>
                  </a:lnTo>
                  <a:lnTo>
                    <a:pt x="608" y="197"/>
                  </a:lnTo>
                  <a:lnTo>
                    <a:pt x="606" y="194"/>
                  </a:lnTo>
                  <a:lnTo>
                    <a:pt x="601" y="189"/>
                  </a:lnTo>
                  <a:lnTo>
                    <a:pt x="596" y="187"/>
                  </a:lnTo>
                  <a:lnTo>
                    <a:pt x="589" y="187"/>
                  </a:lnTo>
                  <a:lnTo>
                    <a:pt x="589" y="189"/>
                  </a:lnTo>
                  <a:lnTo>
                    <a:pt x="592" y="192"/>
                  </a:lnTo>
                  <a:lnTo>
                    <a:pt x="592" y="194"/>
                  </a:lnTo>
                  <a:lnTo>
                    <a:pt x="589" y="197"/>
                  </a:lnTo>
                  <a:lnTo>
                    <a:pt x="584" y="201"/>
                  </a:lnTo>
                  <a:lnTo>
                    <a:pt x="582" y="204"/>
                  </a:lnTo>
                  <a:lnTo>
                    <a:pt x="577" y="201"/>
                  </a:lnTo>
                  <a:lnTo>
                    <a:pt x="577" y="201"/>
                  </a:lnTo>
                  <a:lnTo>
                    <a:pt x="577" y="206"/>
                  </a:lnTo>
                  <a:lnTo>
                    <a:pt x="577" y="206"/>
                  </a:lnTo>
                  <a:close/>
                  <a:moveTo>
                    <a:pt x="398" y="246"/>
                  </a:moveTo>
                  <a:lnTo>
                    <a:pt x="402" y="246"/>
                  </a:lnTo>
                  <a:lnTo>
                    <a:pt x="402" y="242"/>
                  </a:lnTo>
                  <a:lnTo>
                    <a:pt x="407" y="239"/>
                  </a:lnTo>
                  <a:lnTo>
                    <a:pt x="419" y="237"/>
                  </a:lnTo>
                  <a:lnTo>
                    <a:pt x="426" y="230"/>
                  </a:lnTo>
                  <a:lnTo>
                    <a:pt x="431" y="223"/>
                  </a:lnTo>
                  <a:lnTo>
                    <a:pt x="435" y="218"/>
                  </a:lnTo>
                  <a:lnTo>
                    <a:pt x="443" y="216"/>
                  </a:lnTo>
                  <a:lnTo>
                    <a:pt x="454" y="216"/>
                  </a:lnTo>
                  <a:lnTo>
                    <a:pt x="469" y="220"/>
                  </a:lnTo>
                  <a:lnTo>
                    <a:pt x="483" y="225"/>
                  </a:lnTo>
                  <a:lnTo>
                    <a:pt x="499" y="237"/>
                  </a:lnTo>
                  <a:lnTo>
                    <a:pt x="504" y="237"/>
                  </a:lnTo>
                  <a:lnTo>
                    <a:pt x="506" y="237"/>
                  </a:lnTo>
                  <a:lnTo>
                    <a:pt x="506" y="234"/>
                  </a:lnTo>
                  <a:lnTo>
                    <a:pt x="506" y="234"/>
                  </a:lnTo>
                  <a:lnTo>
                    <a:pt x="506" y="232"/>
                  </a:lnTo>
                  <a:lnTo>
                    <a:pt x="506" y="225"/>
                  </a:lnTo>
                  <a:lnTo>
                    <a:pt x="504" y="225"/>
                  </a:lnTo>
                  <a:lnTo>
                    <a:pt x="506" y="213"/>
                  </a:lnTo>
                  <a:lnTo>
                    <a:pt x="511" y="211"/>
                  </a:lnTo>
                  <a:lnTo>
                    <a:pt x="514" y="211"/>
                  </a:lnTo>
                  <a:lnTo>
                    <a:pt x="518" y="213"/>
                  </a:lnTo>
                  <a:lnTo>
                    <a:pt x="521" y="216"/>
                  </a:lnTo>
                  <a:lnTo>
                    <a:pt x="521" y="216"/>
                  </a:lnTo>
                  <a:lnTo>
                    <a:pt x="523" y="216"/>
                  </a:lnTo>
                  <a:lnTo>
                    <a:pt x="525" y="216"/>
                  </a:lnTo>
                  <a:lnTo>
                    <a:pt x="525" y="216"/>
                  </a:lnTo>
                  <a:lnTo>
                    <a:pt x="528" y="213"/>
                  </a:lnTo>
                  <a:lnTo>
                    <a:pt x="537" y="213"/>
                  </a:lnTo>
                  <a:lnTo>
                    <a:pt x="568" y="211"/>
                  </a:lnTo>
                  <a:lnTo>
                    <a:pt x="573" y="208"/>
                  </a:lnTo>
                  <a:lnTo>
                    <a:pt x="575" y="208"/>
                  </a:lnTo>
                  <a:lnTo>
                    <a:pt x="575" y="204"/>
                  </a:lnTo>
                  <a:lnTo>
                    <a:pt x="573" y="204"/>
                  </a:lnTo>
                  <a:lnTo>
                    <a:pt x="563" y="199"/>
                  </a:lnTo>
                  <a:lnTo>
                    <a:pt x="561" y="197"/>
                  </a:lnTo>
                  <a:lnTo>
                    <a:pt x="558" y="194"/>
                  </a:lnTo>
                  <a:lnTo>
                    <a:pt x="558" y="189"/>
                  </a:lnTo>
                  <a:lnTo>
                    <a:pt x="556" y="187"/>
                  </a:lnTo>
                  <a:lnTo>
                    <a:pt x="551" y="187"/>
                  </a:lnTo>
                  <a:lnTo>
                    <a:pt x="542" y="187"/>
                  </a:lnTo>
                  <a:lnTo>
                    <a:pt x="540" y="185"/>
                  </a:lnTo>
                  <a:lnTo>
                    <a:pt x="540" y="182"/>
                  </a:lnTo>
                  <a:lnTo>
                    <a:pt x="542" y="180"/>
                  </a:lnTo>
                  <a:lnTo>
                    <a:pt x="542" y="175"/>
                  </a:lnTo>
                  <a:lnTo>
                    <a:pt x="540" y="173"/>
                  </a:lnTo>
                  <a:lnTo>
                    <a:pt x="537" y="166"/>
                  </a:lnTo>
                  <a:lnTo>
                    <a:pt x="535" y="161"/>
                  </a:lnTo>
                  <a:lnTo>
                    <a:pt x="528" y="154"/>
                  </a:lnTo>
                  <a:lnTo>
                    <a:pt x="525" y="152"/>
                  </a:lnTo>
                  <a:lnTo>
                    <a:pt x="523" y="149"/>
                  </a:lnTo>
                  <a:lnTo>
                    <a:pt x="521" y="149"/>
                  </a:lnTo>
                  <a:lnTo>
                    <a:pt x="518" y="152"/>
                  </a:lnTo>
                  <a:lnTo>
                    <a:pt x="514" y="156"/>
                  </a:lnTo>
                  <a:lnTo>
                    <a:pt x="509" y="161"/>
                  </a:lnTo>
                  <a:lnTo>
                    <a:pt x="504" y="161"/>
                  </a:lnTo>
                  <a:lnTo>
                    <a:pt x="499" y="156"/>
                  </a:lnTo>
                  <a:lnTo>
                    <a:pt x="495" y="156"/>
                  </a:lnTo>
                  <a:lnTo>
                    <a:pt x="488" y="161"/>
                  </a:lnTo>
                  <a:lnTo>
                    <a:pt x="480" y="161"/>
                  </a:lnTo>
                  <a:lnTo>
                    <a:pt x="476" y="161"/>
                  </a:lnTo>
                  <a:lnTo>
                    <a:pt x="464" y="161"/>
                  </a:lnTo>
                  <a:lnTo>
                    <a:pt x="464" y="159"/>
                  </a:lnTo>
                  <a:lnTo>
                    <a:pt x="461" y="156"/>
                  </a:lnTo>
                  <a:lnTo>
                    <a:pt x="464" y="154"/>
                  </a:lnTo>
                  <a:lnTo>
                    <a:pt x="464" y="147"/>
                  </a:lnTo>
                  <a:lnTo>
                    <a:pt x="461" y="137"/>
                  </a:lnTo>
                  <a:lnTo>
                    <a:pt x="461" y="130"/>
                  </a:lnTo>
                  <a:lnTo>
                    <a:pt x="464" y="126"/>
                  </a:lnTo>
                  <a:lnTo>
                    <a:pt x="459" y="126"/>
                  </a:lnTo>
                  <a:lnTo>
                    <a:pt x="450" y="128"/>
                  </a:lnTo>
                  <a:lnTo>
                    <a:pt x="438" y="133"/>
                  </a:lnTo>
                  <a:lnTo>
                    <a:pt x="426" y="142"/>
                  </a:lnTo>
                  <a:lnTo>
                    <a:pt x="409" y="147"/>
                  </a:lnTo>
                  <a:lnTo>
                    <a:pt x="393" y="147"/>
                  </a:lnTo>
                  <a:lnTo>
                    <a:pt x="381" y="149"/>
                  </a:lnTo>
                  <a:lnTo>
                    <a:pt x="369" y="156"/>
                  </a:lnTo>
                  <a:lnTo>
                    <a:pt x="367" y="154"/>
                  </a:lnTo>
                  <a:lnTo>
                    <a:pt x="357" y="161"/>
                  </a:lnTo>
                  <a:lnTo>
                    <a:pt x="346" y="171"/>
                  </a:lnTo>
                  <a:lnTo>
                    <a:pt x="336" y="182"/>
                  </a:lnTo>
                  <a:lnTo>
                    <a:pt x="329" y="192"/>
                  </a:lnTo>
                  <a:lnTo>
                    <a:pt x="327" y="192"/>
                  </a:lnTo>
                  <a:lnTo>
                    <a:pt x="324" y="189"/>
                  </a:lnTo>
                  <a:lnTo>
                    <a:pt x="320" y="189"/>
                  </a:lnTo>
                  <a:lnTo>
                    <a:pt x="315" y="189"/>
                  </a:lnTo>
                  <a:lnTo>
                    <a:pt x="310" y="192"/>
                  </a:lnTo>
                  <a:lnTo>
                    <a:pt x="303" y="192"/>
                  </a:lnTo>
                  <a:lnTo>
                    <a:pt x="298" y="187"/>
                  </a:lnTo>
                  <a:lnTo>
                    <a:pt x="291" y="187"/>
                  </a:lnTo>
                  <a:lnTo>
                    <a:pt x="289" y="189"/>
                  </a:lnTo>
                  <a:lnTo>
                    <a:pt x="282" y="192"/>
                  </a:lnTo>
                  <a:lnTo>
                    <a:pt x="265" y="194"/>
                  </a:lnTo>
                  <a:lnTo>
                    <a:pt x="263" y="192"/>
                  </a:lnTo>
                  <a:lnTo>
                    <a:pt x="260" y="185"/>
                  </a:lnTo>
                  <a:lnTo>
                    <a:pt x="258" y="182"/>
                  </a:lnTo>
                  <a:lnTo>
                    <a:pt x="253" y="182"/>
                  </a:lnTo>
                  <a:lnTo>
                    <a:pt x="249" y="175"/>
                  </a:lnTo>
                  <a:lnTo>
                    <a:pt x="234" y="159"/>
                  </a:lnTo>
                  <a:lnTo>
                    <a:pt x="232" y="156"/>
                  </a:lnTo>
                  <a:lnTo>
                    <a:pt x="220" y="154"/>
                  </a:lnTo>
                  <a:lnTo>
                    <a:pt x="213" y="152"/>
                  </a:lnTo>
                  <a:lnTo>
                    <a:pt x="189" y="152"/>
                  </a:lnTo>
                  <a:lnTo>
                    <a:pt x="185" y="149"/>
                  </a:lnTo>
                  <a:lnTo>
                    <a:pt x="182" y="152"/>
                  </a:lnTo>
                  <a:lnTo>
                    <a:pt x="171" y="163"/>
                  </a:lnTo>
                  <a:lnTo>
                    <a:pt x="168" y="163"/>
                  </a:lnTo>
                  <a:lnTo>
                    <a:pt x="168" y="166"/>
                  </a:lnTo>
                  <a:lnTo>
                    <a:pt x="166" y="171"/>
                  </a:lnTo>
                  <a:lnTo>
                    <a:pt x="166" y="173"/>
                  </a:lnTo>
                  <a:lnTo>
                    <a:pt x="163" y="171"/>
                  </a:lnTo>
                  <a:lnTo>
                    <a:pt x="161" y="168"/>
                  </a:lnTo>
                  <a:lnTo>
                    <a:pt x="161" y="161"/>
                  </a:lnTo>
                  <a:lnTo>
                    <a:pt x="161" y="152"/>
                  </a:lnTo>
                  <a:lnTo>
                    <a:pt x="159" y="147"/>
                  </a:lnTo>
                  <a:lnTo>
                    <a:pt x="156" y="144"/>
                  </a:lnTo>
                  <a:lnTo>
                    <a:pt x="154" y="140"/>
                  </a:lnTo>
                  <a:lnTo>
                    <a:pt x="154" y="135"/>
                  </a:lnTo>
                  <a:lnTo>
                    <a:pt x="152" y="133"/>
                  </a:lnTo>
                  <a:lnTo>
                    <a:pt x="145" y="130"/>
                  </a:lnTo>
                  <a:lnTo>
                    <a:pt x="142" y="128"/>
                  </a:lnTo>
                  <a:lnTo>
                    <a:pt x="142" y="126"/>
                  </a:lnTo>
                  <a:lnTo>
                    <a:pt x="142" y="121"/>
                  </a:lnTo>
                  <a:lnTo>
                    <a:pt x="140" y="121"/>
                  </a:lnTo>
                  <a:lnTo>
                    <a:pt x="135" y="126"/>
                  </a:lnTo>
                  <a:lnTo>
                    <a:pt x="126" y="133"/>
                  </a:lnTo>
                  <a:lnTo>
                    <a:pt x="121" y="142"/>
                  </a:lnTo>
                  <a:lnTo>
                    <a:pt x="119" y="147"/>
                  </a:lnTo>
                  <a:lnTo>
                    <a:pt x="114" y="152"/>
                  </a:lnTo>
                  <a:lnTo>
                    <a:pt x="107" y="154"/>
                  </a:lnTo>
                  <a:lnTo>
                    <a:pt x="102" y="156"/>
                  </a:lnTo>
                  <a:lnTo>
                    <a:pt x="93" y="168"/>
                  </a:lnTo>
                  <a:lnTo>
                    <a:pt x="85" y="173"/>
                  </a:lnTo>
                  <a:lnTo>
                    <a:pt x="74" y="178"/>
                  </a:lnTo>
                  <a:lnTo>
                    <a:pt x="57" y="182"/>
                  </a:lnTo>
                  <a:lnTo>
                    <a:pt x="43" y="189"/>
                  </a:lnTo>
                  <a:lnTo>
                    <a:pt x="33" y="201"/>
                  </a:lnTo>
                  <a:lnTo>
                    <a:pt x="22" y="211"/>
                  </a:lnTo>
                  <a:lnTo>
                    <a:pt x="5" y="220"/>
                  </a:lnTo>
                  <a:lnTo>
                    <a:pt x="0" y="220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25"/>
                  </a:lnTo>
                  <a:lnTo>
                    <a:pt x="7" y="227"/>
                  </a:lnTo>
                  <a:lnTo>
                    <a:pt x="12" y="227"/>
                  </a:lnTo>
                  <a:lnTo>
                    <a:pt x="17" y="230"/>
                  </a:lnTo>
                  <a:lnTo>
                    <a:pt x="22" y="239"/>
                  </a:lnTo>
                  <a:lnTo>
                    <a:pt x="26" y="244"/>
                  </a:lnTo>
                  <a:lnTo>
                    <a:pt x="29" y="251"/>
                  </a:lnTo>
                  <a:lnTo>
                    <a:pt x="40" y="251"/>
                  </a:lnTo>
                  <a:lnTo>
                    <a:pt x="52" y="253"/>
                  </a:lnTo>
                  <a:lnTo>
                    <a:pt x="62" y="256"/>
                  </a:lnTo>
                  <a:lnTo>
                    <a:pt x="74" y="256"/>
                  </a:lnTo>
                  <a:lnTo>
                    <a:pt x="85" y="258"/>
                  </a:lnTo>
                  <a:lnTo>
                    <a:pt x="97" y="260"/>
                  </a:lnTo>
                  <a:lnTo>
                    <a:pt x="107" y="260"/>
                  </a:lnTo>
                  <a:lnTo>
                    <a:pt x="119" y="263"/>
                  </a:lnTo>
                  <a:lnTo>
                    <a:pt x="126" y="265"/>
                  </a:lnTo>
                  <a:lnTo>
                    <a:pt x="133" y="268"/>
                  </a:lnTo>
                  <a:lnTo>
                    <a:pt x="140" y="270"/>
                  </a:lnTo>
                  <a:lnTo>
                    <a:pt x="145" y="275"/>
                  </a:lnTo>
                  <a:lnTo>
                    <a:pt x="154" y="272"/>
                  </a:lnTo>
                  <a:lnTo>
                    <a:pt x="163" y="275"/>
                  </a:lnTo>
                  <a:lnTo>
                    <a:pt x="175" y="272"/>
                  </a:lnTo>
                  <a:lnTo>
                    <a:pt x="189" y="272"/>
                  </a:lnTo>
                  <a:lnTo>
                    <a:pt x="206" y="277"/>
                  </a:lnTo>
                  <a:lnTo>
                    <a:pt x="211" y="282"/>
                  </a:lnTo>
                  <a:lnTo>
                    <a:pt x="213" y="284"/>
                  </a:lnTo>
                  <a:lnTo>
                    <a:pt x="213" y="294"/>
                  </a:lnTo>
                  <a:lnTo>
                    <a:pt x="230" y="296"/>
                  </a:lnTo>
                  <a:lnTo>
                    <a:pt x="239" y="301"/>
                  </a:lnTo>
                  <a:lnTo>
                    <a:pt x="242" y="305"/>
                  </a:lnTo>
                  <a:lnTo>
                    <a:pt x="242" y="308"/>
                  </a:lnTo>
                  <a:lnTo>
                    <a:pt x="244" y="315"/>
                  </a:lnTo>
                  <a:lnTo>
                    <a:pt x="244" y="320"/>
                  </a:lnTo>
                  <a:lnTo>
                    <a:pt x="244" y="327"/>
                  </a:lnTo>
                  <a:lnTo>
                    <a:pt x="242" y="336"/>
                  </a:lnTo>
                  <a:lnTo>
                    <a:pt x="242" y="341"/>
                  </a:lnTo>
                  <a:lnTo>
                    <a:pt x="242" y="343"/>
                  </a:lnTo>
                  <a:lnTo>
                    <a:pt x="244" y="346"/>
                  </a:lnTo>
                  <a:lnTo>
                    <a:pt x="246" y="346"/>
                  </a:lnTo>
                  <a:lnTo>
                    <a:pt x="251" y="346"/>
                  </a:lnTo>
                  <a:lnTo>
                    <a:pt x="258" y="341"/>
                  </a:lnTo>
                  <a:lnTo>
                    <a:pt x="260" y="343"/>
                  </a:lnTo>
                  <a:lnTo>
                    <a:pt x="260" y="343"/>
                  </a:lnTo>
                  <a:lnTo>
                    <a:pt x="260" y="346"/>
                  </a:lnTo>
                  <a:lnTo>
                    <a:pt x="258" y="360"/>
                  </a:lnTo>
                  <a:lnTo>
                    <a:pt x="258" y="365"/>
                  </a:lnTo>
                  <a:lnTo>
                    <a:pt x="263" y="369"/>
                  </a:lnTo>
                  <a:lnTo>
                    <a:pt x="268" y="374"/>
                  </a:lnTo>
                  <a:lnTo>
                    <a:pt x="270" y="374"/>
                  </a:lnTo>
                  <a:lnTo>
                    <a:pt x="270" y="369"/>
                  </a:lnTo>
                  <a:lnTo>
                    <a:pt x="270" y="367"/>
                  </a:lnTo>
                  <a:lnTo>
                    <a:pt x="272" y="365"/>
                  </a:lnTo>
                  <a:lnTo>
                    <a:pt x="277" y="355"/>
                  </a:lnTo>
                  <a:lnTo>
                    <a:pt x="284" y="341"/>
                  </a:lnTo>
                  <a:lnTo>
                    <a:pt x="291" y="324"/>
                  </a:lnTo>
                  <a:lnTo>
                    <a:pt x="296" y="308"/>
                  </a:lnTo>
                  <a:lnTo>
                    <a:pt x="298" y="296"/>
                  </a:lnTo>
                  <a:lnTo>
                    <a:pt x="303" y="294"/>
                  </a:lnTo>
                  <a:lnTo>
                    <a:pt x="305" y="289"/>
                  </a:lnTo>
                  <a:lnTo>
                    <a:pt x="305" y="275"/>
                  </a:lnTo>
                  <a:lnTo>
                    <a:pt x="308" y="268"/>
                  </a:lnTo>
                  <a:lnTo>
                    <a:pt x="310" y="265"/>
                  </a:lnTo>
                  <a:lnTo>
                    <a:pt x="310" y="265"/>
                  </a:lnTo>
                  <a:lnTo>
                    <a:pt x="310" y="275"/>
                  </a:lnTo>
                  <a:lnTo>
                    <a:pt x="310" y="279"/>
                  </a:lnTo>
                  <a:lnTo>
                    <a:pt x="315" y="289"/>
                  </a:lnTo>
                  <a:lnTo>
                    <a:pt x="317" y="291"/>
                  </a:lnTo>
                  <a:lnTo>
                    <a:pt x="322" y="287"/>
                  </a:lnTo>
                  <a:lnTo>
                    <a:pt x="324" y="282"/>
                  </a:lnTo>
                  <a:lnTo>
                    <a:pt x="327" y="272"/>
                  </a:lnTo>
                  <a:lnTo>
                    <a:pt x="331" y="268"/>
                  </a:lnTo>
                  <a:lnTo>
                    <a:pt x="336" y="270"/>
                  </a:lnTo>
                  <a:lnTo>
                    <a:pt x="338" y="268"/>
                  </a:lnTo>
                  <a:lnTo>
                    <a:pt x="341" y="265"/>
                  </a:lnTo>
                  <a:lnTo>
                    <a:pt x="346" y="263"/>
                  </a:lnTo>
                  <a:lnTo>
                    <a:pt x="348" y="265"/>
                  </a:lnTo>
                  <a:lnTo>
                    <a:pt x="348" y="272"/>
                  </a:lnTo>
                  <a:lnTo>
                    <a:pt x="348" y="275"/>
                  </a:lnTo>
                  <a:lnTo>
                    <a:pt x="346" y="275"/>
                  </a:lnTo>
                  <a:lnTo>
                    <a:pt x="341" y="279"/>
                  </a:lnTo>
                  <a:lnTo>
                    <a:pt x="338" y="287"/>
                  </a:lnTo>
                  <a:lnTo>
                    <a:pt x="341" y="294"/>
                  </a:lnTo>
                  <a:lnTo>
                    <a:pt x="346" y="296"/>
                  </a:lnTo>
                  <a:lnTo>
                    <a:pt x="348" y="296"/>
                  </a:lnTo>
                  <a:lnTo>
                    <a:pt x="346" y="294"/>
                  </a:lnTo>
                  <a:lnTo>
                    <a:pt x="348" y="289"/>
                  </a:lnTo>
                  <a:lnTo>
                    <a:pt x="353" y="282"/>
                  </a:lnTo>
                  <a:lnTo>
                    <a:pt x="353" y="279"/>
                  </a:lnTo>
                  <a:lnTo>
                    <a:pt x="362" y="270"/>
                  </a:lnTo>
                  <a:lnTo>
                    <a:pt x="367" y="265"/>
                  </a:lnTo>
                  <a:lnTo>
                    <a:pt x="367" y="260"/>
                  </a:lnTo>
                  <a:lnTo>
                    <a:pt x="372" y="251"/>
                  </a:lnTo>
                  <a:lnTo>
                    <a:pt x="376" y="249"/>
                  </a:lnTo>
                  <a:lnTo>
                    <a:pt x="383" y="246"/>
                  </a:lnTo>
                  <a:lnTo>
                    <a:pt x="391" y="244"/>
                  </a:lnTo>
                  <a:lnTo>
                    <a:pt x="398" y="246"/>
                  </a:lnTo>
                  <a:close/>
                  <a:moveTo>
                    <a:pt x="532" y="239"/>
                  </a:moveTo>
                  <a:lnTo>
                    <a:pt x="523" y="239"/>
                  </a:lnTo>
                  <a:lnTo>
                    <a:pt x="523" y="242"/>
                  </a:lnTo>
                  <a:lnTo>
                    <a:pt x="530" y="246"/>
                  </a:lnTo>
                  <a:lnTo>
                    <a:pt x="535" y="249"/>
                  </a:lnTo>
                  <a:lnTo>
                    <a:pt x="537" y="246"/>
                  </a:lnTo>
                  <a:lnTo>
                    <a:pt x="540" y="246"/>
                  </a:lnTo>
                  <a:lnTo>
                    <a:pt x="540" y="242"/>
                  </a:lnTo>
                  <a:lnTo>
                    <a:pt x="537" y="239"/>
                  </a:lnTo>
                  <a:lnTo>
                    <a:pt x="535" y="237"/>
                  </a:lnTo>
                  <a:lnTo>
                    <a:pt x="532" y="239"/>
                  </a:lnTo>
                  <a:close/>
                  <a:moveTo>
                    <a:pt x="407" y="346"/>
                  </a:moveTo>
                  <a:lnTo>
                    <a:pt x="407" y="348"/>
                  </a:lnTo>
                  <a:lnTo>
                    <a:pt x="409" y="353"/>
                  </a:lnTo>
                  <a:lnTo>
                    <a:pt x="412" y="355"/>
                  </a:lnTo>
                  <a:lnTo>
                    <a:pt x="414" y="353"/>
                  </a:lnTo>
                  <a:lnTo>
                    <a:pt x="414" y="353"/>
                  </a:lnTo>
                  <a:lnTo>
                    <a:pt x="414" y="348"/>
                  </a:lnTo>
                  <a:lnTo>
                    <a:pt x="412" y="346"/>
                  </a:lnTo>
                  <a:lnTo>
                    <a:pt x="407" y="346"/>
                  </a:lnTo>
                  <a:close/>
                  <a:moveTo>
                    <a:pt x="783" y="552"/>
                  </a:moveTo>
                  <a:lnTo>
                    <a:pt x="783" y="552"/>
                  </a:lnTo>
                  <a:lnTo>
                    <a:pt x="783" y="552"/>
                  </a:lnTo>
                  <a:lnTo>
                    <a:pt x="781" y="549"/>
                  </a:lnTo>
                  <a:lnTo>
                    <a:pt x="778" y="545"/>
                  </a:lnTo>
                  <a:lnTo>
                    <a:pt x="767" y="521"/>
                  </a:lnTo>
                  <a:lnTo>
                    <a:pt x="750" y="476"/>
                  </a:lnTo>
                  <a:lnTo>
                    <a:pt x="738" y="450"/>
                  </a:lnTo>
                  <a:lnTo>
                    <a:pt x="731" y="440"/>
                  </a:lnTo>
                  <a:lnTo>
                    <a:pt x="724" y="433"/>
                  </a:lnTo>
                  <a:lnTo>
                    <a:pt x="715" y="431"/>
                  </a:lnTo>
                  <a:lnTo>
                    <a:pt x="707" y="429"/>
                  </a:lnTo>
                  <a:lnTo>
                    <a:pt x="705" y="431"/>
                  </a:lnTo>
                  <a:lnTo>
                    <a:pt x="698" y="438"/>
                  </a:lnTo>
                  <a:lnTo>
                    <a:pt x="686" y="443"/>
                  </a:lnTo>
                  <a:lnTo>
                    <a:pt x="681" y="448"/>
                  </a:lnTo>
                  <a:lnTo>
                    <a:pt x="679" y="452"/>
                  </a:lnTo>
                  <a:lnTo>
                    <a:pt x="677" y="455"/>
                  </a:lnTo>
                  <a:lnTo>
                    <a:pt x="672" y="455"/>
                  </a:lnTo>
                  <a:lnTo>
                    <a:pt x="672" y="457"/>
                  </a:lnTo>
                  <a:lnTo>
                    <a:pt x="677" y="457"/>
                  </a:lnTo>
                  <a:lnTo>
                    <a:pt x="677" y="462"/>
                  </a:lnTo>
                  <a:lnTo>
                    <a:pt x="672" y="478"/>
                  </a:lnTo>
                  <a:lnTo>
                    <a:pt x="670" y="481"/>
                  </a:lnTo>
                  <a:lnTo>
                    <a:pt x="665" y="483"/>
                  </a:lnTo>
                  <a:lnTo>
                    <a:pt x="663" y="488"/>
                  </a:lnTo>
                  <a:lnTo>
                    <a:pt x="658" y="497"/>
                  </a:lnTo>
                  <a:lnTo>
                    <a:pt x="655" y="500"/>
                  </a:lnTo>
                  <a:lnTo>
                    <a:pt x="648" y="500"/>
                  </a:lnTo>
                  <a:lnTo>
                    <a:pt x="639" y="497"/>
                  </a:lnTo>
                  <a:lnTo>
                    <a:pt x="632" y="492"/>
                  </a:lnTo>
                  <a:lnTo>
                    <a:pt x="627" y="490"/>
                  </a:lnTo>
                  <a:lnTo>
                    <a:pt x="627" y="483"/>
                  </a:lnTo>
                  <a:lnTo>
                    <a:pt x="627" y="476"/>
                  </a:lnTo>
                  <a:lnTo>
                    <a:pt x="627" y="471"/>
                  </a:lnTo>
                  <a:lnTo>
                    <a:pt x="627" y="459"/>
                  </a:lnTo>
                  <a:lnTo>
                    <a:pt x="632" y="455"/>
                  </a:lnTo>
                  <a:lnTo>
                    <a:pt x="639" y="452"/>
                  </a:lnTo>
                  <a:lnTo>
                    <a:pt x="644" y="450"/>
                  </a:lnTo>
                  <a:lnTo>
                    <a:pt x="644" y="448"/>
                  </a:lnTo>
                  <a:lnTo>
                    <a:pt x="646" y="445"/>
                  </a:lnTo>
                  <a:lnTo>
                    <a:pt x="648" y="443"/>
                  </a:lnTo>
                  <a:lnTo>
                    <a:pt x="651" y="436"/>
                  </a:lnTo>
                  <a:lnTo>
                    <a:pt x="651" y="421"/>
                  </a:lnTo>
                  <a:lnTo>
                    <a:pt x="653" y="414"/>
                  </a:lnTo>
                  <a:lnTo>
                    <a:pt x="655" y="412"/>
                  </a:lnTo>
                  <a:lnTo>
                    <a:pt x="658" y="412"/>
                  </a:lnTo>
                  <a:lnTo>
                    <a:pt x="658" y="414"/>
                  </a:lnTo>
                  <a:lnTo>
                    <a:pt x="665" y="405"/>
                  </a:lnTo>
                  <a:lnTo>
                    <a:pt x="665" y="398"/>
                  </a:lnTo>
                  <a:lnTo>
                    <a:pt x="665" y="393"/>
                  </a:lnTo>
                  <a:lnTo>
                    <a:pt x="663" y="374"/>
                  </a:lnTo>
                  <a:lnTo>
                    <a:pt x="660" y="365"/>
                  </a:lnTo>
                  <a:lnTo>
                    <a:pt x="660" y="360"/>
                  </a:lnTo>
                  <a:lnTo>
                    <a:pt x="658" y="346"/>
                  </a:lnTo>
                  <a:lnTo>
                    <a:pt x="653" y="336"/>
                  </a:lnTo>
                  <a:lnTo>
                    <a:pt x="641" y="327"/>
                  </a:lnTo>
                  <a:lnTo>
                    <a:pt x="639" y="322"/>
                  </a:lnTo>
                  <a:lnTo>
                    <a:pt x="639" y="320"/>
                  </a:lnTo>
                  <a:lnTo>
                    <a:pt x="639" y="315"/>
                  </a:lnTo>
                  <a:lnTo>
                    <a:pt x="644" y="313"/>
                  </a:lnTo>
                  <a:lnTo>
                    <a:pt x="653" y="315"/>
                  </a:lnTo>
                  <a:lnTo>
                    <a:pt x="653" y="313"/>
                  </a:lnTo>
                  <a:lnTo>
                    <a:pt x="651" y="313"/>
                  </a:lnTo>
                  <a:lnTo>
                    <a:pt x="648" y="308"/>
                  </a:lnTo>
                  <a:lnTo>
                    <a:pt x="646" y="303"/>
                  </a:lnTo>
                  <a:lnTo>
                    <a:pt x="646" y="298"/>
                  </a:lnTo>
                  <a:lnTo>
                    <a:pt x="644" y="298"/>
                  </a:lnTo>
                  <a:lnTo>
                    <a:pt x="639" y="294"/>
                  </a:lnTo>
                  <a:lnTo>
                    <a:pt x="637" y="291"/>
                  </a:lnTo>
                  <a:lnTo>
                    <a:pt x="637" y="287"/>
                  </a:lnTo>
                  <a:lnTo>
                    <a:pt x="634" y="284"/>
                  </a:lnTo>
                  <a:lnTo>
                    <a:pt x="627" y="279"/>
                  </a:lnTo>
                  <a:lnTo>
                    <a:pt x="618" y="277"/>
                  </a:lnTo>
                  <a:lnTo>
                    <a:pt x="592" y="272"/>
                  </a:lnTo>
                  <a:lnTo>
                    <a:pt x="587" y="270"/>
                  </a:lnTo>
                  <a:lnTo>
                    <a:pt x="580" y="268"/>
                  </a:lnTo>
                  <a:lnTo>
                    <a:pt x="573" y="270"/>
                  </a:lnTo>
                  <a:lnTo>
                    <a:pt x="566" y="268"/>
                  </a:lnTo>
                  <a:lnTo>
                    <a:pt x="563" y="263"/>
                  </a:lnTo>
                  <a:lnTo>
                    <a:pt x="558" y="258"/>
                  </a:lnTo>
                  <a:lnTo>
                    <a:pt x="554" y="256"/>
                  </a:lnTo>
                  <a:lnTo>
                    <a:pt x="547" y="253"/>
                  </a:lnTo>
                  <a:lnTo>
                    <a:pt x="535" y="256"/>
                  </a:lnTo>
                  <a:lnTo>
                    <a:pt x="525" y="253"/>
                  </a:lnTo>
                  <a:lnTo>
                    <a:pt x="511" y="246"/>
                  </a:lnTo>
                  <a:lnTo>
                    <a:pt x="504" y="246"/>
                  </a:lnTo>
                  <a:lnTo>
                    <a:pt x="502" y="249"/>
                  </a:lnTo>
                  <a:lnTo>
                    <a:pt x="497" y="251"/>
                  </a:lnTo>
                  <a:lnTo>
                    <a:pt x="490" y="251"/>
                  </a:lnTo>
                  <a:lnTo>
                    <a:pt x="488" y="253"/>
                  </a:lnTo>
                  <a:lnTo>
                    <a:pt x="490" y="256"/>
                  </a:lnTo>
                  <a:lnTo>
                    <a:pt x="488" y="260"/>
                  </a:lnTo>
                  <a:lnTo>
                    <a:pt x="483" y="268"/>
                  </a:lnTo>
                  <a:lnTo>
                    <a:pt x="480" y="275"/>
                  </a:lnTo>
                  <a:lnTo>
                    <a:pt x="480" y="282"/>
                  </a:lnTo>
                  <a:lnTo>
                    <a:pt x="483" y="287"/>
                  </a:lnTo>
                  <a:lnTo>
                    <a:pt x="488" y="291"/>
                  </a:lnTo>
                  <a:lnTo>
                    <a:pt x="492" y="294"/>
                  </a:lnTo>
                  <a:lnTo>
                    <a:pt x="497" y="294"/>
                  </a:lnTo>
                  <a:lnTo>
                    <a:pt x="499" y="296"/>
                  </a:lnTo>
                  <a:lnTo>
                    <a:pt x="497" y="298"/>
                  </a:lnTo>
                  <a:lnTo>
                    <a:pt x="492" y="301"/>
                  </a:lnTo>
                  <a:lnTo>
                    <a:pt x="483" y="303"/>
                  </a:lnTo>
                  <a:lnTo>
                    <a:pt x="476" y="308"/>
                  </a:lnTo>
                  <a:lnTo>
                    <a:pt x="469" y="315"/>
                  </a:lnTo>
                  <a:lnTo>
                    <a:pt x="464" y="320"/>
                  </a:lnTo>
                  <a:lnTo>
                    <a:pt x="464" y="324"/>
                  </a:lnTo>
                  <a:lnTo>
                    <a:pt x="464" y="332"/>
                  </a:lnTo>
                  <a:lnTo>
                    <a:pt x="469" y="346"/>
                  </a:lnTo>
                  <a:lnTo>
                    <a:pt x="469" y="350"/>
                  </a:lnTo>
                  <a:lnTo>
                    <a:pt x="466" y="362"/>
                  </a:lnTo>
                  <a:lnTo>
                    <a:pt x="464" y="376"/>
                  </a:lnTo>
                  <a:lnTo>
                    <a:pt x="459" y="386"/>
                  </a:lnTo>
                  <a:lnTo>
                    <a:pt x="459" y="386"/>
                  </a:lnTo>
                  <a:lnTo>
                    <a:pt x="459" y="381"/>
                  </a:lnTo>
                  <a:lnTo>
                    <a:pt x="461" y="367"/>
                  </a:lnTo>
                  <a:lnTo>
                    <a:pt x="461" y="360"/>
                  </a:lnTo>
                  <a:lnTo>
                    <a:pt x="459" y="358"/>
                  </a:lnTo>
                  <a:lnTo>
                    <a:pt x="459" y="358"/>
                  </a:lnTo>
                  <a:lnTo>
                    <a:pt x="457" y="360"/>
                  </a:lnTo>
                  <a:lnTo>
                    <a:pt x="457" y="367"/>
                  </a:lnTo>
                  <a:lnTo>
                    <a:pt x="457" y="369"/>
                  </a:lnTo>
                  <a:lnTo>
                    <a:pt x="457" y="369"/>
                  </a:lnTo>
                  <a:lnTo>
                    <a:pt x="457" y="374"/>
                  </a:lnTo>
                  <a:lnTo>
                    <a:pt x="454" y="381"/>
                  </a:lnTo>
                  <a:lnTo>
                    <a:pt x="452" y="384"/>
                  </a:lnTo>
                  <a:lnTo>
                    <a:pt x="450" y="381"/>
                  </a:lnTo>
                  <a:lnTo>
                    <a:pt x="450" y="374"/>
                  </a:lnTo>
                  <a:lnTo>
                    <a:pt x="450" y="362"/>
                  </a:lnTo>
                  <a:lnTo>
                    <a:pt x="450" y="360"/>
                  </a:lnTo>
                  <a:lnTo>
                    <a:pt x="450" y="353"/>
                  </a:lnTo>
                  <a:lnTo>
                    <a:pt x="450" y="348"/>
                  </a:lnTo>
                  <a:lnTo>
                    <a:pt x="447" y="343"/>
                  </a:lnTo>
                  <a:lnTo>
                    <a:pt x="447" y="339"/>
                  </a:lnTo>
                  <a:lnTo>
                    <a:pt x="450" y="334"/>
                  </a:lnTo>
                  <a:lnTo>
                    <a:pt x="450" y="332"/>
                  </a:lnTo>
                  <a:lnTo>
                    <a:pt x="445" y="334"/>
                  </a:lnTo>
                  <a:lnTo>
                    <a:pt x="440" y="343"/>
                  </a:lnTo>
                  <a:lnTo>
                    <a:pt x="433" y="360"/>
                  </a:lnTo>
                  <a:lnTo>
                    <a:pt x="428" y="367"/>
                  </a:lnTo>
                  <a:lnTo>
                    <a:pt x="424" y="367"/>
                  </a:lnTo>
                  <a:lnTo>
                    <a:pt x="419" y="369"/>
                  </a:lnTo>
                  <a:lnTo>
                    <a:pt x="419" y="374"/>
                  </a:lnTo>
                  <a:lnTo>
                    <a:pt x="414" y="376"/>
                  </a:lnTo>
                  <a:lnTo>
                    <a:pt x="412" y="376"/>
                  </a:lnTo>
                  <a:lnTo>
                    <a:pt x="412" y="381"/>
                  </a:lnTo>
                  <a:lnTo>
                    <a:pt x="412" y="393"/>
                  </a:lnTo>
                  <a:lnTo>
                    <a:pt x="409" y="398"/>
                  </a:lnTo>
                  <a:lnTo>
                    <a:pt x="400" y="405"/>
                  </a:lnTo>
                  <a:lnTo>
                    <a:pt x="398" y="407"/>
                  </a:lnTo>
                  <a:lnTo>
                    <a:pt x="400" y="412"/>
                  </a:lnTo>
                  <a:lnTo>
                    <a:pt x="402" y="417"/>
                  </a:lnTo>
                  <a:lnTo>
                    <a:pt x="402" y="426"/>
                  </a:lnTo>
                  <a:lnTo>
                    <a:pt x="405" y="440"/>
                  </a:lnTo>
                  <a:lnTo>
                    <a:pt x="402" y="455"/>
                  </a:lnTo>
                  <a:lnTo>
                    <a:pt x="400" y="466"/>
                  </a:lnTo>
                  <a:lnTo>
                    <a:pt x="395" y="476"/>
                  </a:lnTo>
                  <a:lnTo>
                    <a:pt x="388" y="490"/>
                  </a:lnTo>
                  <a:lnTo>
                    <a:pt x="388" y="492"/>
                  </a:lnTo>
                  <a:lnTo>
                    <a:pt x="395" y="502"/>
                  </a:lnTo>
                  <a:lnTo>
                    <a:pt x="398" y="507"/>
                  </a:lnTo>
                  <a:lnTo>
                    <a:pt x="402" y="521"/>
                  </a:lnTo>
                  <a:lnTo>
                    <a:pt x="402" y="523"/>
                  </a:lnTo>
                  <a:lnTo>
                    <a:pt x="395" y="542"/>
                  </a:lnTo>
                  <a:lnTo>
                    <a:pt x="395" y="545"/>
                  </a:lnTo>
                  <a:lnTo>
                    <a:pt x="409" y="573"/>
                  </a:lnTo>
                  <a:lnTo>
                    <a:pt x="421" y="592"/>
                  </a:lnTo>
                  <a:lnTo>
                    <a:pt x="424" y="594"/>
                  </a:lnTo>
                  <a:lnTo>
                    <a:pt x="428" y="601"/>
                  </a:lnTo>
                  <a:lnTo>
                    <a:pt x="435" y="618"/>
                  </a:lnTo>
                  <a:lnTo>
                    <a:pt x="440" y="632"/>
                  </a:lnTo>
                  <a:lnTo>
                    <a:pt x="443" y="649"/>
                  </a:lnTo>
                  <a:lnTo>
                    <a:pt x="445" y="665"/>
                  </a:lnTo>
                  <a:lnTo>
                    <a:pt x="445" y="680"/>
                  </a:lnTo>
                  <a:lnTo>
                    <a:pt x="443" y="696"/>
                  </a:lnTo>
                  <a:lnTo>
                    <a:pt x="440" y="710"/>
                  </a:lnTo>
                  <a:lnTo>
                    <a:pt x="438" y="722"/>
                  </a:lnTo>
                  <a:lnTo>
                    <a:pt x="428" y="741"/>
                  </a:lnTo>
                  <a:lnTo>
                    <a:pt x="426" y="753"/>
                  </a:lnTo>
                  <a:lnTo>
                    <a:pt x="424" y="765"/>
                  </a:lnTo>
                  <a:lnTo>
                    <a:pt x="419" y="772"/>
                  </a:lnTo>
                  <a:lnTo>
                    <a:pt x="409" y="781"/>
                  </a:lnTo>
                  <a:lnTo>
                    <a:pt x="405" y="786"/>
                  </a:lnTo>
                  <a:lnTo>
                    <a:pt x="426" y="784"/>
                  </a:lnTo>
                  <a:lnTo>
                    <a:pt x="454" y="779"/>
                  </a:lnTo>
                  <a:lnTo>
                    <a:pt x="483" y="774"/>
                  </a:lnTo>
                  <a:lnTo>
                    <a:pt x="511" y="769"/>
                  </a:lnTo>
                  <a:lnTo>
                    <a:pt x="540" y="762"/>
                  </a:lnTo>
                  <a:lnTo>
                    <a:pt x="568" y="758"/>
                  </a:lnTo>
                  <a:lnTo>
                    <a:pt x="596" y="753"/>
                  </a:lnTo>
                  <a:lnTo>
                    <a:pt x="599" y="760"/>
                  </a:lnTo>
                  <a:lnTo>
                    <a:pt x="629" y="753"/>
                  </a:lnTo>
                  <a:lnTo>
                    <a:pt x="660" y="746"/>
                  </a:lnTo>
                  <a:lnTo>
                    <a:pt x="691" y="739"/>
                  </a:lnTo>
                  <a:lnTo>
                    <a:pt x="722" y="732"/>
                  </a:lnTo>
                  <a:lnTo>
                    <a:pt x="722" y="729"/>
                  </a:lnTo>
                  <a:lnTo>
                    <a:pt x="722" y="727"/>
                  </a:lnTo>
                  <a:lnTo>
                    <a:pt x="726" y="713"/>
                  </a:lnTo>
                  <a:lnTo>
                    <a:pt x="729" y="706"/>
                  </a:lnTo>
                  <a:lnTo>
                    <a:pt x="731" y="703"/>
                  </a:lnTo>
                  <a:lnTo>
                    <a:pt x="733" y="703"/>
                  </a:lnTo>
                  <a:lnTo>
                    <a:pt x="733" y="701"/>
                  </a:lnTo>
                  <a:lnTo>
                    <a:pt x="733" y="698"/>
                  </a:lnTo>
                  <a:lnTo>
                    <a:pt x="733" y="696"/>
                  </a:lnTo>
                  <a:lnTo>
                    <a:pt x="738" y="689"/>
                  </a:lnTo>
                  <a:lnTo>
                    <a:pt x="738" y="687"/>
                  </a:lnTo>
                  <a:lnTo>
                    <a:pt x="738" y="682"/>
                  </a:lnTo>
                  <a:lnTo>
                    <a:pt x="736" y="675"/>
                  </a:lnTo>
                  <a:lnTo>
                    <a:pt x="738" y="663"/>
                  </a:lnTo>
                  <a:lnTo>
                    <a:pt x="741" y="656"/>
                  </a:lnTo>
                  <a:lnTo>
                    <a:pt x="743" y="651"/>
                  </a:lnTo>
                  <a:lnTo>
                    <a:pt x="745" y="646"/>
                  </a:lnTo>
                  <a:lnTo>
                    <a:pt x="755" y="642"/>
                  </a:lnTo>
                  <a:lnTo>
                    <a:pt x="755" y="639"/>
                  </a:lnTo>
                  <a:lnTo>
                    <a:pt x="757" y="632"/>
                  </a:lnTo>
                  <a:lnTo>
                    <a:pt x="755" y="623"/>
                  </a:lnTo>
                  <a:lnTo>
                    <a:pt x="757" y="616"/>
                  </a:lnTo>
                  <a:lnTo>
                    <a:pt x="760" y="611"/>
                  </a:lnTo>
                  <a:lnTo>
                    <a:pt x="762" y="608"/>
                  </a:lnTo>
                  <a:lnTo>
                    <a:pt x="757" y="606"/>
                  </a:lnTo>
                  <a:lnTo>
                    <a:pt x="760" y="601"/>
                  </a:lnTo>
                  <a:lnTo>
                    <a:pt x="764" y="599"/>
                  </a:lnTo>
                  <a:lnTo>
                    <a:pt x="767" y="597"/>
                  </a:lnTo>
                  <a:lnTo>
                    <a:pt x="771" y="597"/>
                  </a:lnTo>
                  <a:lnTo>
                    <a:pt x="774" y="599"/>
                  </a:lnTo>
                  <a:lnTo>
                    <a:pt x="776" y="608"/>
                  </a:lnTo>
                  <a:lnTo>
                    <a:pt x="776" y="611"/>
                  </a:lnTo>
                  <a:lnTo>
                    <a:pt x="776" y="613"/>
                  </a:lnTo>
                  <a:lnTo>
                    <a:pt x="783" y="601"/>
                  </a:lnTo>
                  <a:lnTo>
                    <a:pt x="786" y="587"/>
                  </a:lnTo>
                  <a:lnTo>
                    <a:pt x="783" y="552"/>
                  </a:lnTo>
                  <a:close/>
                  <a:moveTo>
                    <a:pt x="438" y="260"/>
                  </a:moveTo>
                  <a:lnTo>
                    <a:pt x="435" y="265"/>
                  </a:lnTo>
                  <a:lnTo>
                    <a:pt x="435" y="277"/>
                  </a:lnTo>
                  <a:lnTo>
                    <a:pt x="435" y="282"/>
                  </a:lnTo>
                  <a:lnTo>
                    <a:pt x="438" y="284"/>
                  </a:lnTo>
                  <a:lnTo>
                    <a:pt x="440" y="282"/>
                  </a:lnTo>
                  <a:lnTo>
                    <a:pt x="445" y="279"/>
                  </a:lnTo>
                  <a:lnTo>
                    <a:pt x="445" y="275"/>
                  </a:lnTo>
                  <a:lnTo>
                    <a:pt x="443" y="263"/>
                  </a:lnTo>
                  <a:lnTo>
                    <a:pt x="443" y="260"/>
                  </a:lnTo>
                  <a:lnTo>
                    <a:pt x="438" y="26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4497388" y="1273175"/>
              <a:ext cx="1036637" cy="1195388"/>
            </a:xfrm>
            <a:custGeom>
              <a:avLst/>
              <a:gdLst/>
              <a:ahLst/>
              <a:cxnLst>
                <a:cxn ang="0">
                  <a:pos x="544" y="649"/>
                </a:cxn>
                <a:cxn ang="0">
                  <a:pos x="504" y="623"/>
                </a:cxn>
                <a:cxn ang="0">
                  <a:pos x="473" y="604"/>
                </a:cxn>
                <a:cxn ang="0">
                  <a:pos x="452" y="590"/>
                </a:cxn>
                <a:cxn ang="0">
                  <a:pos x="421" y="576"/>
                </a:cxn>
                <a:cxn ang="0">
                  <a:pos x="418" y="561"/>
                </a:cxn>
                <a:cxn ang="0">
                  <a:pos x="416" y="531"/>
                </a:cxn>
                <a:cxn ang="0">
                  <a:pos x="416" y="505"/>
                </a:cxn>
                <a:cxn ang="0">
                  <a:pos x="418" y="476"/>
                </a:cxn>
                <a:cxn ang="0">
                  <a:pos x="399" y="457"/>
                </a:cxn>
                <a:cxn ang="0">
                  <a:pos x="411" y="429"/>
                </a:cxn>
                <a:cxn ang="0">
                  <a:pos x="442" y="405"/>
                </a:cxn>
                <a:cxn ang="0">
                  <a:pos x="447" y="379"/>
                </a:cxn>
                <a:cxn ang="0">
                  <a:pos x="447" y="322"/>
                </a:cxn>
                <a:cxn ang="0">
                  <a:pos x="456" y="311"/>
                </a:cxn>
                <a:cxn ang="0">
                  <a:pos x="492" y="270"/>
                </a:cxn>
                <a:cxn ang="0">
                  <a:pos x="553" y="195"/>
                </a:cxn>
                <a:cxn ang="0">
                  <a:pos x="619" y="154"/>
                </a:cxn>
                <a:cxn ang="0">
                  <a:pos x="645" y="133"/>
                </a:cxn>
                <a:cxn ang="0">
                  <a:pos x="653" y="128"/>
                </a:cxn>
                <a:cxn ang="0">
                  <a:pos x="617" y="133"/>
                </a:cxn>
                <a:cxn ang="0">
                  <a:pos x="589" y="126"/>
                </a:cxn>
                <a:cxn ang="0">
                  <a:pos x="549" y="126"/>
                </a:cxn>
                <a:cxn ang="0">
                  <a:pos x="527" y="119"/>
                </a:cxn>
                <a:cxn ang="0">
                  <a:pos x="489" y="142"/>
                </a:cxn>
                <a:cxn ang="0">
                  <a:pos x="444" y="114"/>
                </a:cxn>
                <a:cxn ang="0">
                  <a:pos x="416" y="121"/>
                </a:cxn>
                <a:cxn ang="0">
                  <a:pos x="402" y="102"/>
                </a:cxn>
                <a:cxn ang="0">
                  <a:pos x="371" y="88"/>
                </a:cxn>
                <a:cxn ang="0">
                  <a:pos x="343" y="83"/>
                </a:cxn>
                <a:cxn ang="0">
                  <a:pos x="319" y="93"/>
                </a:cxn>
                <a:cxn ang="0">
                  <a:pos x="291" y="97"/>
                </a:cxn>
                <a:cxn ang="0">
                  <a:pos x="236" y="81"/>
                </a:cxn>
                <a:cxn ang="0">
                  <a:pos x="213" y="69"/>
                </a:cxn>
                <a:cxn ang="0">
                  <a:pos x="203" y="45"/>
                </a:cxn>
                <a:cxn ang="0">
                  <a:pos x="196" y="7"/>
                </a:cxn>
                <a:cxn ang="0">
                  <a:pos x="170" y="0"/>
                </a:cxn>
                <a:cxn ang="0">
                  <a:pos x="154" y="50"/>
                </a:cxn>
                <a:cxn ang="0">
                  <a:pos x="47" y="55"/>
                </a:cxn>
                <a:cxn ang="0">
                  <a:pos x="9" y="95"/>
                </a:cxn>
                <a:cxn ang="0">
                  <a:pos x="12" y="128"/>
                </a:cxn>
                <a:cxn ang="0">
                  <a:pos x="12" y="161"/>
                </a:cxn>
                <a:cxn ang="0">
                  <a:pos x="23" y="197"/>
                </a:cxn>
                <a:cxn ang="0">
                  <a:pos x="38" y="235"/>
                </a:cxn>
                <a:cxn ang="0">
                  <a:pos x="45" y="306"/>
                </a:cxn>
                <a:cxn ang="0">
                  <a:pos x="47" y="329"/>
                </a:cxn>
                <a:cxn ang="0">
                  <a:pos x="52" y="360"/>
                </a:cxn>
                <a:cxn ang="0">
                  <a:pos x="68" y="400"/>
                </a:cxn>
                <a:cxn ang="0">
                  <a:pos x="71" y="434"/>
                </a:cxn>
                <a:cxn ang="0">
                  <a:pos x="68" y="462"/>
                </a:cxn>
                <a:cxn ang="0">
                  <a:pos x="49" y="483"/>
                </a:cxn>
                <a:cxn ang="0">
                  <a:pos x="59" y="505"/>
                </a:cxn>
                <a:cxn ang="0">
                  <a:pos x="85" y="524"/>
                </a:cxn>
                <a:cxn ang="0">
                  <a:pos x="92" y="640"/>
                </a:cxn>
                <a:cxn ang="0">
                  <a:pos x="97" y="753"/>
                </a:cxn>
                <a:cxn ang="0">
                  <a:pos x="187" y="748"/>
                </a:cxn>
                <a:cxn ang="0">
                  <a:pos x="277" y="744"/>
                </a:cxn>
                <a:cxn ang="0">
                  <a:pos x="366" y="737"/>
                </a:cxn>
                <a:cxn ang="0">
                  <a:pos x="454" y="727"/>
                </a:cxn>
                <a:cxn ang="0">
                  <a:pos x="544" y="720"/>
                </a:cxn>
                <a:cxn ang="0">
                  <a:pos x="563" y="661"/>
                </a:cxn>
              </a:cxnLst>
              <a:rect l="0" t="0" r="r" b="b"/>
              <a:pathLst>
                <a:path w="653" h="753">
                  <a:moveTo>
                    <a:pt x="563" y="661"/>
                  </a:moveTo>
                  <a:lnTo>
                    <a:pt x="556" y="656"/>
                  </a:lnTo>
                  <a:lnTo>
                    <a:pt x="544" y="649"/>
                  </a:lnTo>
                  <a:lnTo>
                    <a:pt x="522" y="642"/>
                  </a:lnTo>
                  <a:lnTo>
                    <a:pt x="511" y="635"/>
                  </a:lnTo>
                  <a:lnTo>
                    <a:pt x="504" y="623"/>
                  </a:lnTo>
                  <a:lnTo>
                    <a:pt x="489" y="611"/>
                  </a:lnTo>
                  <a:lnTo>
                    <a:pt x="480" y="604"/>
                  </a:lnTo>
                  <a:lnTo>
                    <a:pt x="473" y="604"/>
                  </a:lnTo>
                  <a:lnTo>
                    <a:pt x="466" y="599"/>
                  </a:lnTo>
                  <a:lnTo>
                    <a:pt x="459" y="595"/>
                  </a:lnTo>
                  <a:lnTo>
                    <a:pt x="452" y="590"/>
                  </a:lnTo>
                  <a:lnTo>
                    <a:pt x="444" y="590"/>
                  </a:lnTo>
                  <a:lnTo>
                    <a:pt x="433" y="585"/>
                  </a:lnTo>
                  <a:lnTo>
                    <a:pt x="421" y="576"/>
                  </a:lnTo>
                  <a:lnTo>
                    <a:pt x="421" y="573"/>
                  </a:lnTo>
                  <a:lnTo>
                    <a:pt x="418" y="566"/>
                  </a:lnTo>
                  <a:lnTo>
                    <a:pt x="418" y="561"/>
                  </a:lnTo>
                  <a:lnTo>
                    <a:pt x="418" y="547"/>
                  </a:lnTo>
                  <a:lnTo>
                    <a:pt x="418" y="545"/>
                  </a:lnTo>
                  <a:lnTo>
                    <a:pt x="416" y="531"/>
                  </a:lnTo>
                  <a:lnTo>
                    <a:pt x="418" y="526"/>
                  </a:lnTo>
                  <a:lnTo>
                    <a:pt x="416" y="509"/>
                  </a:lnTo>
                  <a:lnTo>
                    <a:pt x="416" y="505"/>
                  </a:lnTo>
                  <a:lnTo>
                    <a:pt x="421" y="490"/>
                  </a:lnTo>
                  <a:lnTo>
                    <a:pt x="421" y="483"/>
                  </a:lnTo>
                  <a:lnTo>
                    <a:pt x="418" y="476"/>
                  </a:lnTo>
                  <a:lnTo>
                    <a:pt x="414" y="471"/>
                  </a:lnTo>
                  <a:lnTo>
                    <a:pt x="399" y="464"/>
                  </a:lnTo>
                  <a:lnTo>
                    <a:pt x="399" y="457"/>
                  </a:lnTo>
                  <a:lnTo>
                    <a:pt x="399" y="450"/>
                  </a:lnTo>
                  <a:lnTo>
                    <a:pt x="407" y="438"/>
                  </a:lnTo>
                  <a:lnTo>
                    <a:pt x="411" y="429"/>
                  </a:lnTo>
                  <a:lnTo>
                    <a:pt x="414" y="424"/>
                  </a:lnTo>
                  <a:lnTo>
                    <a:pt x="437" y="408"/>
                  </a:lnTo>
                  <a:lnTo>
                    <a:pt x="442" y="405"/>
                  </a:lnTo>
                  <a:lnTo>
                    <a:pt x="444" y="400"/>
                  </a:lnTo>
                  <a:lnTo>
                    <a:pt x="447" y="398"/>
                  </a:lnTo>
                  <a:lnTo>
                    <a:pt x="447" y="379"/>
                  </a:lnTo>
                  <a:lnTo>
                    <a:pt x="444" y="363"/>
                  </a:lnTo>
                  <a:lnTo>
                    <a:pt x="440" y="325"/>
                  </a:lnTo>
                  <a:lnTo>
                    <a:pt x="447" y="322"/>
                  </a:lnTo>
                  <a:lnTo>
                    <a:pt x="449" y="318"/>
                  </a:lnTo>
                  <a:lnTo>
                    <a:pt x="454" y="311"/>
                  </a:lnTo>
                  <a:lnTo>
                    <a:pt x="456" y="311"/>
                  </a:lnTo>
                  <a:lnTo>
                    <a:pt x="454" y="308"/>
                  </a:lnTo>
                  <a:lnTo>
                    <a:pt x="459" y="303"/>
                  </a:lnTo>
                  <a:lnTo>
                    <a:pt x="492" y="270"/>
                  </a:lnTo>
                  <a:lnTo>
                    <a:pt x="511" y="247"/>
                  </a:lnTo>
                  <a:lnTo>
                    <a:pt x="544" y="204"/>
                  </a:lnTo>
                  <a:lnTo>
                    <a:pt x="553" y="195"/>
                  </a:lnTo>
                  <a:lnTo>
                    <a:pt x="572" y="180"/>
                  </a:lnTo>
                  <a:lnTo>
                    <a:pt x="605" y="164"/>
                  </a:lnTo>
                  <a:lnTo>
                    <a:pt x="619" y="154"/>
                  </a:lnTo>
                  <a:lnTo>
                    <a:pt x="634" y="145"/>
                  </a:lnTo>
                  <a:lnTo>
                    <a:pt x="641" y="138"/>
                  </a:lnTo>
                  <a:lnTo>
                    <a:pt x="645" y="133"/>
                  </a:lnTo>
                  <a:lnTo>
                    <a:pt x="648" y="131"/>
                  </a:lnTo>
                  <a:lnTo>
                    <a:pt x="650" y="131"/>
                  </a:lnTo>
                  <a:lnTo>
                    <a:pt x="653" y="128"/>
                  </a:lnTo>
                  <a:lnTo>
                    <a:pt x="636" y="131"/>
                  </a:lnTo>
                  <a:lnTo>
                    <a:pt x="627" y="133"/>
                  </a:lnTo>
                  <a:lnTo>
                    <a:pt x="617" y="133"/>
                  </a:lnTo>
                  <a:lnTo>
                    <a:pt x="612" y="123"/>
                  </a:lnTo>
                  <a:lnTo>
                    <a:pt x="608" y="119"/>
                  </a:lnTo>
                  <a:lnTo>
                    <a:pt x="589" y="126"/>
                  </a:lnTo>
                  <a:lnTo>
                    <a:pt x="565" y="126"/>
                  </a:lnTo>
                  <a:lnTo>
                    <a:pt x="553" y="128"/>
                  </a:lnTo>
                  <a:lnTo>
                    <a:pt x="549" y="126"/>
                  </a:lnTo>
                  <a:lnTo>
                    <a:pt x="544" y="116"/>
                  </a:lnTo>
                  <a:lnTo>
                    <a:pt x="537" y="116"/>
                  </a:lnTo>
                  <a:lnTo>
                    <a:pt x="527" y="119"/>
                  </a:lnTo>
                  <a:lnTo>
                    <a:pt x="513" y="133"/>
                  </a:lnTo>
                  <a:lnTo>
                    <a:pt x="499" y="140"/>
                  </a:lnTo>
                  <a:lnTo>
                    <a:pt x="489" y="142"/>
                  </a:lnTo>
                  <a:lnTo>
                    <a:pt x="478" y="138"/>
                  </a:lnTo>
                  <a:lnTo>
                    <a:pt x="459" y="126"/>
                  </a:lnTo>
                  <a:lnTo>
                    <a:pt x="444" y="114"/>
                  </a:lnTo>
                  <a:lnTo>
                    <a:pt x="430" y="112"/>
                  </a:lnTo>
                  <a:lnTo>
                    <a:pt x="418" y="114"/>
                  </a:lnTo>
                  <a:lnTo>
                    <a:pt x="416" y="121"/>
                  </a:lnTo>
                  <a:lnTo>
                    <a:pt x="409" y="121"/>
                  </a:lnTo>
                  <a:lnTo>
                    <a:pt x="404" y="109"/>
                  </a:lnTo>
                  <a:lnTo>
                    <a:pt x="402" y="102"/>
                  </a:lnTo>
                  <a:lnTo>
                    <a:pt x="392" y="100"/>
                  </a:lnTo>
                  <a:lnTo>
                    <a:pt x="381" y="93"/>
                  </a:lnTo>
                  <a:lnTo>
                    <a:pt x="371" y="88"/>
                  </a:lnTo>
                  <a:lnTo>
                    <a:pt x="357" y="83"/>
                  </a:lnTo>
                  <a:lnTo>
                    <a:pt x="352" y="83"/>
                  </a:lnTo>
                  <a:lnTo>
                    <a:pt x="343" y="83"/>
                  </a:lnTo>
                  <a:lnTo>
                    <a:pt x="336" y="83"/>
                  </a:lnTo>
                  <a:lnTo>
                    <a:pt x="326" y="86"/>
                  </a:lnTo>
                  <a:lnTo>
                    <a:pt x="319" y="93"/>
                  </a:lnTo>
                  <a:lnTo>
                    <a:pt x="310" y="97"/>
                  </a:lnTo>
                  <a:lnTo>
                    <a:pt x="298" y="100"/>
                  </a:lnTo>
                  <a:lnTo>
                    <a:pt x="291" y="97"/>
                  </a:lnTo>
                  <a:lnTo>
                    <a:pt x="286" y="90"/>
                  </a:lnTo>
                  <a:lnTo>
                    <a:pt x="267" y="86"/>
                  </a:lnTo>
                  <a:lnTo>
                    <a:pt x="236" y="81"/>
                  </a:lnTo>
                  <a:lnTo>
                    <a:pt x="220" y="78"/>
                  </a:lnTo>
                  <a:lnTo>
                    <a:pt x="215" y="74"/>
                  </a:lnTo>
                  <a:lnTo>
                    <a:pt x="213" y="69"/>
                  </a:lnTo>
                  <a:lnTo>
                    <a:pt x="210" y="62"/>
                  </a:lnTo>
                  <a:lnTo>
                    <a:pt x="210" y="62"/>
                  </a:lnTo>
                  <a:lnTo>
                    <a:pt x="203" y="45"/>
                  </a:lnTo>
                  <a:lnTo>
                    <a:pt x="198" y="31"/>
                  </a:lnTo>
                  <a:lnTo>
                    <a:pt x="196" y="12"/>
                  </a:lnTo>
                  <a:lnTo>
                    <a:pt x="196" y="7"/>
                  </a:lnTo>
                  <a:lnTo>
                    <a:pt x="194" y="5"/>
                  </a:lnTo>
                  <a:lnTo>
                    <a:pt x="189" y="3"/>
                  </a:lnTo>
                  <a:lnTo>
                    <a:pt x="170" y="0"/>
                  </a:lnTo>
                  <a:lnTo>
                    <a:pt x="170" y="22"/>
                  </a:lnTo>
                  <a:lnTo>
                    <a:pt x="172" y="48"/>
                  </a:lnTo>
                  <a:lnTo>
                    <a:pt x="154" y="50"/>
                  </a:lnTo>
                  <a:lnTo>
                    <a:pt x="118" y="52"/>
                  </a:lnTo>
                  <a:lnTo>
                    <a:pt x="83" y="52"/>
                  </a:lnTo>
                  <a:lnTo>
                    <a:pt x="47" y="55"/>
                  </a:lnTo>
                  <a:lnTo>
                    <a:pt x="12" y="57"/>
                  </a:lnTo>
                  <a:lnTo>
                    <a:pt x="0" y="57"/>
                  </a:lnTo>
                  <a:lnTo>
                    <a:pt x="9" y="95"/>
                  </a:lnTo>
                  <a:lnTo>
                    <a:pt x="9" y="107"/>
                  </a:lnTo>
                  <a:lnTo>
                    <a:pt x="9" y="114"/>
                  </a:lnTo>
                  <a:lnTo>
                    <a:pt x="12" y="128"/>
                  </a:lnTo>
                  <a:lnTo>
                    <a:pt x="12" y="135"/>
                  </a:lnTo>
                  <a:lnTo>
                    <a:pt x="12" y="147"/>
                  </a:lnTo>
                  <a:lnTo>
                    <a:pt x="12" y="161"/>
                  </a:lnTo>
                  <a:lnTo>
                    <a:pt x="16" y="178"/>
                  </a:lnTo>
                  <a:lnTo>
                    <a:pt x="23" y="192"/>
                  </a:lnTo>
                  <a:lnTo>
                    <a:pt x="23" y="197"/>
                  </a:lnTo>
                  <a:lnTo>
                    <a:pt x="26" y="204"/>
                  </a:lnTo>
                  <a:lnTo>
                    <a:pt x="31" y="213"/>
                  </a:lnTo>
                  <a:lnTo>
                    <a:pt x="38" y="235"/>
                  </a:lnTo>
                  <a:lnTo>
                    <a:pt x="38" y="256"/>
                  </a:lnTo>
                  <a:lnTo>
                    <a:pt x="40" y="261"/>
                  </a:lnTo>
                  <a:lnTo>
                    <a:pt x="45" y="306"/>
                  </a:lnTo>
                  <a:lnTo>
                    <a:pt x="45" y="313"/>
                  </a:lnTo>
                  <a:lnTo>
                    <a:pt x="49" y="320"/>
                  </a:lnTo>
                  <a:lnTo>
                    <a:pt x="47" y="329"/>
                  </a:lnTo>
                  <a:lnTo>
                    <a:pt x="47" y="334"/>
                  </a:lnTo>
                  <a:lnTo>
                    <a:pt x="49" y="353"/>
                  </a:lnTo>
                  <a:lnTo>
                    <a:pt x="52" y="360"/>
                  </a:lnTo>
                  <a:lnTo>
                    <a:pt x="54" y="377"/>
                  </a:lnTo>
                  <a:lnTo>
                    <a:pt x="66" y="393"/>
                  </a:lnTo>
                  <a:lnTo>
                    <a:pt x="68" y="400"/>
                  </a:lnTo>
                  <a:lnTo>
                    <a:pt x="68" y="405"/>
                  </a:lnTo>
                  <a:lnTo>
                    <a:pt x="71" y="417"/>
                  </a:lnTo>
                  <a:lnTo>
                    <a:pt x="71" y="434"/>
                  </a:lnTo>
                  <a:lnTo>
                    <a:pt x="73" y="443"/>
                  </a:lnTo>
                  <a:lnTo>
                    <a:pt x="71" y="455"/>
                  </a:lnTo>
                  <a:lnTo>
                    <a:pt x="68" y="462"/>
                  </a:lnTo>
                  <a:lnTo>
                    <a:pt x="66" y="467"/>
                  </a:lnTo>
                  <a:lnTo>
                    <a:pt x="52" y="479"/>
                  </a:lnTo>
                  <a:lnTo>
                    <a:pt x="49" y="483"/>
                  </a:lnTo>
                  <a:lnTo>
                    <a:pt x="49" y="488"/>
                  </a:lnTo>
                  <a:lnTo>
                    <a:pt x="52" y="493"/>
                  </a:lnTo>
                  <a:lnTo>
                    <a:pt x="59" y="505"/>
                  </a:lnTo>
                  <a:lnTo>
                    <a:pt x="64" y="507"/>
                  </a:lnTo>
                  <a:lnTo>
                    <a:pt x="78" y="514"/>
                  </a:lnTo>
                  <a:lnTo>
                    <a:pt x="85" y="524"/>
                  </a:lnTo>
                  <a:lnTo>
                    <a:pt x="87" y="552"/>
                  </a:lnTo>
                  <a:lnTo>
                    <a:pt x="90" y="609"/>
                  </a:lnTo>
                  <a:lnTo>
                    <a:pt x="92" y="640"/>
                  </a:lnTo>
                  <a:lnTo>
                    <a:pt x="92" y="668"/>
                  </a:lnTo>
                  <a:lnTo>
                    <a:pt x="94" y="696"/>
                  </a:lnTo>
                  <a:lnTo>
                    <a:pt x="97" y="753"/>
                  </a:lnTo>
                  <a:lnTo>
                    <a:pt x="125" y="751"/>
                  </a:lnTo>
                  <a:lnTo>
                    <a:pt x="156" y="751"/>
                  </a:lnTo>
                  <a:lnTo>
                    <a:pt x="187" y="748"/>
                  </a:lnTo>
                  <a:lnTo>
                    <a:pt x="215" y="746"/>
                  </a:lnTo>
                  <a:lnTo>
                    <a:pt x="246" y="744"/>
                  </a:lnTo>
                  <a:lnTo>
                    <a:pt x="277" y="744"/>
                  </a:lnTo>
                  <a:lnTo>
                    <a:pt x="305" y="741"/>
                  </a:lnTo>
                  <a:lnTo>
                    <a:pt x="336" y="739"/>
                  </a:lnTo>
                  <a:lnTo>
                    <a:pt x="366" y="737"/>
                  </a:lnTo>
                  <a:lnTo>
                    <a:pt x="395" y="734"/>
                  </a:lnTo>
                  <a:lnTo>
                    <a:pt x="426" y="732"/>
                  </a:lnTo>
                  <a:lnTo>
                    <a:pt x="454" y="727"/>
                  </a:lnTo>
                  <a:lnTo>
                    <a:pt x="485" y="725"/>
                  </a:lnTo>
                  <a:lnTo>
                    <a:pt x="515" y="722"/>
                  </a:lnTo>
                  <a:lnTo>
                    <a:pt x="544" y="720"/>
                  </a:lnTo>
                  <a:lnTo>
                    <a:pt x="575" y="715"/>
                  </a:lnTo>
                  <a:lnTo>
                    <a:pt x="567" y="680"/>
                  </a:lnTo>
                  <a:lnTo>
                    <a:pt x="563" y="66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04" name="Freeform 103"/>
            <p:cNvSpPr>
              <a:spLocks noEditPoints="1"/>
            </p:cNvSpPr>
            <p:nvPr/>
          </p:nvSpPr>
          <p:spPr bwMode="auto">
            <a:xfrm>
              <a:off x="5130800" y="1679575"/>
              <a:ext cx="852488" cy="920750"/>
            </a:xfrm>
            <a:custGeom>
              <a:avLst/>
              <a:gdLst/>
              <a:ahLst/>
              <a:cxnLst>
                <a:cxn ang="0">
                  <a:pos x="171" y="43"/>
                </a:cxn>
                <a:cxn ang="0">
                  <a:pos x="185" y="28"/>
                </a:cxn>
                <a:cxn ang="0">
                  <a:pos x="190" y="17"/>
                </a:cxn>
                <a:cxn ang="0">
                  <a:pos x="185" y="21"/>
                </a:cxn>
                <a:cxn ang="0">
                  <a:pos x="194" y="0"/>
                </a:cxn>
                <a:cxn ang="0">
                  <a:pos x="173" y="21"/>
                </a:cxn>
                <a:cxn ang="0">
                  <a:pos x="168" y="19"/>
                </a:cxn>
                <a:cxn ang="0">
                  <a:pos x="504" y="507"/>
                </a:cxn>
                <a:cxn ang="0">
                  <a:pos x="490" y="483"/>
                </a:cxn>
                <a:cxn ang="0">
                  <a:pos x="488" y="466"/>
                </a:cxn>
                <a:cxn ang="0">
                  <a:pos x="490" y="426"/>
                </a:cxn>
                <a:cxn ang="0">
                  <a:pos x="495" y="386"/>
                </a:cxn>
                <a:cxn ang="0">
                  <a:pos x="492" y="348"/>
                </a:cxn>
                <a:cxn ang="0">
                  <a:pos x="497" y="303"/>
                </a:cxn>
                <a:cxn ang="0">
                  <a:pos x="507" y="253"/>
                </a:cxn>
                <a:cxn ang="0">
                  <a:pos x="485" y="246"/>
                </a:cxn>
                <a:cxn ang="0">
                  <a:pos x="469" y="275"/>
                </a:cxn>
                <a:cxn ang="0">
                  <a:pos x="450" y="287"/>
                </a:cxn>
                <a:cxn ang="0">
                  <a:pos x="459" y="242"/>
                </a:cxn>
                <a:cxn ang="0">
                  <a:pos x="476" y="213"/>
                </a:cxn>
                <a:cxn ang="0">
                  <a:pos x="466" y="185"/>
                </a:cxn>
                <a:cxn ang="0">
                  <a:pos x="452" y="185"/>
                </a:cxn>
                <a:cxn ang="0">
                  <a:pos x="450" y="166"/>
                </a:cxn>
                <a:cxn ang="0">
                  <a:pos x="445" y="140"/>
                </a:cxn>
                <a:cxn ang="0">
                  <a:pos x="412" y="116"/>
                </a:cxn>
                <a:cxn ang="0">
                  <a:pos x="351" y="114"/>
                </a:cxn>
                <a:cxn ang="0">
                  <a:pos x="313" y="99"/>
                </a:cxn>
                <a:cxn ang="0">
                  <a:pos x="258" y="92"/>
                </a:cxn>
                <a:cxn ang="0">
                  <a:pos x="223" y="69"/>
                </a:cxn>
                <a:cxn ang="0">
                  <a:pos x="206" y="62"/>
                </a:cxn>
                <a:cxn ang="0">
                  <a:pos x="176" y="52"/>
                </a:cxn>
                <a:cxn ang="0">
                  <a:pos x="161" y="64"/>
                </a:cxn>
                <a:cxn ang="0">
                  <a:pos x="166" y="38"/>
                </a:cxn>
                <a:cxn ang="0">
                  <a:pos x="159" y="19"/>
                </a:cxn>
                <a:cxn ang="0">
                  <a:pos x="131" y="31"/>
                </a:cxn>
                <a:cxn ang="0">
                  <a:pos x="67" y="62"/>
                </a:cxn>
                <a:cxn ang="0">
                  <a:pos x="50" y="62"/>
                </a:cxn>
                <a:cxn ang="0">
                  <a:pos x="48" y="142"/>
                </a:cxn>
                <a:cxn ang="0">
                  <a:pos x="12" y="173"/>
                </a:cxn>
                <a:cxn ang="0">
                  <a:pos x="15" y="215"/>
                </a:cxn>
                <a:cxn ang="0">
                  <a:pos x="17" y="253"/>
                </a:cxn>
                <a:cxn ang="0">
                  <a:pos x="19" y="305"/>
                </a:cxn>
                <a:cxn ang="0">
                  <a:pos x="45" y="334"/>
                </a:cxn>
                <a:cxn ang="0">
                  <a:pos x="81" y="348"/>
                </a:cxn>
                <a:cxn ang="0">
                  <a:pos x="145" y="393"/>
                </a:cxn>
                <a:cxn ang="0">
                  <a:pos x="178" y="469"/>
                </a:cxn>
                <a:cxn ang="0">
                  <a:pos x="190" y="497"/>
                </a:cxn>
                <a:cxn ang="0">
                  <a:pos x="213" y="556"/>
                </a:cxn>
                <a:cxn ang="0">
                  <a:pos x="287" y="575"/>
                </a:cxn>
                <a:cxn ang="0">
                  <a:pos x="495" y="549"/>
                </a:cxn>
                <a:cxn ang="0">
                  <a:pos x="523" y="182"/>
                </a:cxn>
                <a:cxn ang="0">
                  <a:pos x="507" y="206"/>
                </a:cxn>
                <a:cxn ang="0">
                  <a:pos x="500" y="237"/>
                </a:cxn>
                <a:cxn ang="0">
                  <a:pos x="518" y="232"/>
                </a:cxn>
                <a:cxn ang="0">
                  <a:pos x="521" y="213"/>
                </a:cxn>
                <a:cxn ang="0">
                  <a:pos x="523" y="201"/>
                </a:cxn>
                <a:cxn ang="0">
                  <a:pos x="523" y="189"/>
                </a:cxn>
                <a:cxn ang="0">
                  <a:pos x="537" y="168"/>
                </a:cxn>
                <a:cxn ang="0">
                  <a:pos x="528" y="173"/>
                </a:cxn>
              </a:cxnLst>
              <a:rect l="0" t="0" r="r" b="b"/>
              <a:pathLst>
                <a:path w="537" h="580">
                  <a:moveTo>
                    <a:pt x="183" y="28"/>
                  </a:moveTo>
                  <a:lnTo>
                    <a:pt x="173" y="36"/>
                  </a:lnTo>
                  <a:lnTo>
                    <a:pt x="171" y="38"/>
                  </a:lnTo>
                  <a:lnTo>
                    <a:pt x="171" y="40"/>
                  </a:lnTo>
                  <a:lnTo>
                    <a:pt x="171" y="43"/>
                  </a:lnTo>
                  <a:lnTo>
                    <a:pt x="176" y="40"/>
                  </a:lnTo>
                  <a:lnTo>
                    <a:pt x="178" y="38"/>
                  </a:lnTo>
                  <a:lnTo>
                    <a:pt x="178" y="36"/>
                  </a:lnTo>
                  <a:lnTo>
                    <a:pt x="180" y="33"/>
                  </a:lnTo>
                  <a:lnTo>
                    <a:pt x="185" y="28"/>
                  </a:lnTo>
                  <a:lnTo>
                    <a:pt x="185" y="26"/>
                  </a:lnTo>
                  <a:lnTo>
                    <a:pt x="183" y="28"/>
                  </a:lnTo>
                  <a:close/>
                  <a:moveTo>
                    <a:pt x="185" y="21"/>
                  </a:moveTo>
                  <a:lnTo>
                    <a:pt x="190" y="21"/>
                  </a:lnTo>
                  <a:lnTo>
                    <a:pt x="190" y="17"/>
                  </a:lnTo>
                  <a:lnTo>
                    <a:pt x="187" y="14"/>
                  </a:lnTo>
                  <a:lnTo>
                    <a:pt x="185" y="17"/>
                  </a:lnTo>
                  <a:lnTo>
                    <a:pt x="180" y="19"/>
                  </a:lnTo>
                  <a:lnTo>
                    <a:pt x="180" y="21"/>
                  </a:lnTo>
                  <a:lnTo>
                    <a:pt x="185" y="21"/>
                  </a:lnTo>
                  <a:close/>
                  <a:moveTo>
                    <a:pt x="197" y="5"/>
                  </a:moveTo>
                  <a:lnTo>
                    <a:pt x="199" y="2"/>
                  </a:lnTo>
                  <a:lnTo>
                    <a:pt x="199" y="0"/>
                  </a:lnTo>
                  <a:lnTo>
                    <a:pt x="197" y="0"/>
                  </a:lnTo>
                  <a:lnTo>
                    <a:pt x="194" y="0"/>
                  </a:lnTo>
                  <a:lnTo>
                    <a:pt x="194" y="2"/>
                  </a:lnTo>
                  <a:lnTo>
                    <a:pt x="194" y="7"/>
                  </a:lnTo>
                  <a:lnTo>
                    <a:pt x="194" y="7"/>
                  </a:lnTo>
                  <a:lnTo>
                    <a:pt x="197" y="5"/>
                  </a:lnTo>
                  <a:close/>
                  <a:moveTo>
                    <a:pt x="173" y="21"/>
                  </a:moveTo>
                  <a:lnTo>
                    <a:pt x="176" y="21"/>
                  </a:lnTo>
                  <a:lnTo>
                    <a:pt x="173" y="19"/>
                  </a:lnTo>
                  <a:lnTo>
                    <a:pt x="171" y="17"/>
                  </a:lnTo>
                  <a:lnTo>
                    <a:pt x="171" y="17"/>
                  </a:lnTo>
                  <a:lnTo>
                    <a:pt x="168" y="19"/>
                  </a:lnTo>
                  <a:lnTo>
                    <a:pt x="171" y="21"/>
                  </a:lnTo>
                  <a:lnTo>
                    <a:pt x="173" y="21"/>
                  </a:lnTo>
                  <a:close/>
                  <a:moveTo>
                    <a:pt x="504" y="523"/>
                  </a:moveTo>
                  <a:lnTo>
                    <a:pt x="507" y="514"/>
                  </a:lnTo>
                  <a:lnTo>
                    <a:pt x="504" y="507"/>
                  </a:lnTo>
                  <a:lnTo>
                    <a:pt x="500" y="502"/>
                  </a:lnTo>
                  <a:lnTo>
                    <a:pt x="497" y="497"/>
                  </a:lnTo>
                  <a:lnTo>
                    <a:pt x="497" y="490"/>
                  </a:lnTo>
                  <a:lnTo>
                    <a:pt x="495" y="485"/>
                  </a:lnTo>
                  <a:lnTo>
                    <a:pt x="490" y="483"/>
                  </a:lnTo>
                  <a:lnTo>
                    <a:pt x="490" y="478"/>
                  </a:lnTo>
                  <a:lnTo>
                    <a:pt x="490" y="474"/>
                  </a:lnTo>
                  <a:lnTo>
                    <a:pt x="490" y="471"/>
                  </a:lnTo>
                  <a:lnTo>
                    <a:pt x="488" y="469"/>
                  </a:lnTo>
                  <a:lnTo>
                    <a:pt x="488" y="466"/>
                  </a:lnTo>
                  <a:lnTo>
                    <a:pt x="488" y="464"/>
                  </a:lnTo>
                  <a:lnTo>
                    <a:pt x="485" y="452"/>
                  </a:lnTo>
                  <a:lnTo>
                    <a:pt x="485" y="447"/>
                  </a:lnTo>
                  <a:lnTo>
                    <a:pt x="485" y="440"/>
                  </a:lnTo>
                  <a:lnTo>
                    <a:pt x="490" y="426"/>
                  </a:lnTo>
                  <a:lnTo>
                    <a:pt x="490" y="421"/>
                  </a:lnTo>
                  <a:lnTo>
                    <a:pt x="490" y="414"/>
                  </a:lnTo>
                  <a:lnTo>
                    <a:pt x="490" y="407"/>
                  </a:lnTo>
                  <a:lnTo>
                    <a:pt x="495" y="391"/>
                  </a:lnTo>
                  <a:lnTo>
                    <a:pt x="495" y="386"/>
                  </a:lnTo>
                  <a:lnTo>
                    <a:pt x="492" y="379"/>
                  </a:lnTo>
                  <a:lnTo>
                    <a:pt x="490" y="374"/>
                  </a:lnTo>
                  <a:lnTo>
                    <a:pt x="490" y="367"/>
                  </a:lnTo>
                  <a:lnTo>
                    <a:pt x="490" y="358"/>
                  </a:lnTo>
                  <a:lnTo>
                    <a:pt x="492" y="348"/>
                  </a:lnTo>
                  <a:lnTo>
                    <a:pt x="497" y="339"/>
                  </a:lnTo>
                  <a:lnTo>
                    <a:pt x="502" y="331"/>
                  </a:lnTo>
                  <a:lnTo>
                    <a:pt x="502" y="324"/>
                  </a:lnTo>
                  <a:lnTo>
                    <a:pt x="500" y="315"/>
                  </a:lnTo>
                  <a:lnTo>
                    <a:pt x="497" y="303"/>
                  </a:lnTo>
                  <a:lnTo>
                    <a:pt x="500" y="289"/>
                  </a:lnTo>
                  <a:lnTo>
                    <a:pt x="502" y="275"/>
                  </a:lnTo>
                  <a:lnTo>
                    <a:pt x="504" y="268"/>
                  </a:lnTo>
                  <a:lnTo>
                    <a:pt x="507" y="260"/>
                  </a:lnTo>
                  <a:lnTo>
                    <a:pt x="507" y="253"/>
                  </a:lnTo>
                  <a:lnTo>
                    <a:pt x="507" y="249"/>
                  </a:lnTo>
                  <a:lnTo>
                    <a:pt x="502" y="246"/>
                  </a:lnTo>
                  <a:lnTo>
                    <a:pt x="497" y="242"/>
                  </a:lnTo>
                  <a:lnTo>
                    <a:pt x="492" y="242"/>
                  </a:lnTo>
                  <a:lnTo>
                    <a:pt x="485" y="246"/>
                  </a:lnTo>
                  <a:lnTo>
                    <a:pt x="485" y="246"/>
                  </a:lnTo>
                  <a:lnTo>
                    <a:pt x="483" y="246"/>
                  </a:lnTo>
                  <a:lnTo>
                    <a:pt x="476" y="256"/>
                  </a:lnTo>
                  <a:lnTo>
                    <a:pt x="474" y="268"/>
                  </a:lnTo>
                  <a:lnTo>
                    <a:pt x="469" y="275"/>
                  </a:lnTo>
                  <a:lnTo>
                    <a:pt x="464" y="279"/>
                  </a:lnTo>
                  <a:lnTo>
                    <a:pt x="462" y="284"/>
                  </a:lnTo>
                  <a:lnTo>
                    <a:pt x="459" y="289"/>
                  </a:lnTo>
                  <a:lnTo>
                    <a:pt x="455" y="289"/>
                  </a:lnTo>
                  <a:lnTo>
                    <a:pt x="450" y="287"/>
                  </a:lnTo>
                  <a:lnTo>
                    <a:pt x="450" y="282"/>
                  </a:lnTo>
                  <a:lnTo>
                    <a:pt x="450" y="272"/>
                  </a:lnTo>
                  <a:lnTo>
                    <a:pt x="452" y="263"/>
                  </a:lnTo>
                  <a:lnTo>
                    <a:pt x="459" y="246"/>
                  </a:lnTo>
                  <a:lnTo>
                    <a:pt x="459" y="242"/>
                  </a:lnTo>
                  <a:lnTo>
                    <a:pt x="459" y="239"/>
                  </a:lnTo>
                  <a:lnTo>
                    <a:pt x="471" y="230"/>
                  </a:lnTo>
                  <a:lnTo>
                    <a:pt x="476" y="225"/>
                  </a:lnTo>
                  <a:lnTo>
                    <a:pt x="478" y="218"/>
                  </a:lnTo>
                  <a:lnTo>
                    <a:pt x="476" y="213"/>
                  </a:lnTo>
                  <a:lnTo>
                    <a:pt x="474" y="213"/>
                  </a:lnTo>
                  <a:lnTo>
                    <a:pt x="469" y="208"/>
                  </a:lnTo>
                  <a:lnTo>
                    <a:pt x="464" y="204"/>
                  </a:lnTo>
                  <a:lnTo>
                    <a:pt x="464" y="199"/>
                  </a:lnTo>
                  <a:lnTo>
                    <a:pt x="466" y="185"/>
                  </a:lnTo>
                  <a:lnTo>
                    <a:pt x="466" y="182"/>
                  </a:lnTo>
                  <a:lnTo>
                    <a:pt x="466" y="182"/>
                  </a:lnTo>
                  <a:lnTo>
                    <a:pt x="464" y="180"/>
                  </a:lnTo>
                  <a:lnTo>
                    <a:pt x="457" y="185"/>
                  </a:lnTo>
                  <a:lnTo>
                    <a:pt x="452" y="185"/>
                  </a:lnTo>
                  <a:lnTo>
                    <a:pt x="450" y="185"/>
                  </a:lnTo>
                  <a:lnTo>
                    <a:pt x="448" y="182"/>
                  </a:lnTo>
                  <a:lnTo>
                    <a:pt x="448" y="180"/>
                  </a:lnTo>
                  <a:lnTo>
                    <a:pt x="448" y="175"/>
                  </a:lnTo>
                  <a:lnTo>
                    <a:pt x="450" y="166"/>
                  </a:lnTo>
                  <a:lnTo>
                    <a:pt x="450" y="159"/>
                  </a:lnTo>
                  <a:lnTo>
                    <a:pt x="450" y="154"/>
                  </a:lnTo>
                  <a:lnTo>
                    <a:pt x="448" y="147"/>
                  </a:lnTo>
                  <a:lnTo>
                    <a:pt x="448" y="144"/>
                  </a:lnTo>
                  <a:lnTo>
                    <a:pt x="445" y="140"/>
                  </a:lnTo>
                  <a:lnTo>
                    <a:pt x="436" y="135"/>
                  </a:lnTo>
                  <a:lnTo>
                    <a:pt x="419" y="133"/>
                  </a:lnTo>
                  <a:lnTo>
                    <a:pt x="419" y="123"/>
                  </a:lnTo>
                  <a:lnTo>
                    <a:pt x="417" y="121"/>
                  </a:lnTo>
                  <a:lnTo>
                    <a:pt x="412" y="116"/>
                  </a:lnTo>
                  <a:lnTo>
                    <a:pt x="395" y="111"/>
                  </a:lnTo>
                  <a:lnTo>
                    <a:pt x="381" y="111"/>
                  </a:lnTo>
                  <a:lnTo>
                    <a:pt x="369" y="114"/>
                  </a:lnTo>
                  <a:lnTo>
                    <a:pt x="360" y="111"/>
                  </a:lnTo>
                  <a:lnTo>
                    <a:pt x="351" y="114"/>
                  </a:lnTo>
                  <a:lnTo>
                    <a:pt x="346" y="109"/>
                  </a:lnTo>
                  <a:lnTo>
                    <a:pt x="339" y="107"/>
                  </a:lnTo>
                  <a:lnTo>
                    <a:pt x="332" y="104"/>
                  </a:lnTo>
                  <a:lnTo>
                    <a:pt x="325" y="102"/>
                  </a:lnTo>
                  <a:lnTo>
                    <a:pt x="313" y="99"/>
                  </a:lnTo>
                  <a:lnTo>
                    <a:pt x="303" y="99"/>
                  </a:lnTo>
                  <a:lnTo>
                    <a:pt x="291" y="97"/>
                  </a:lnTo>
                  <a:lnTo>
                    <a:pt x="280" y="95"/>
                  </a:lnTo>
                  <a:lnTo>
                    <a:pt x="268" y="95"/>
                  </a:lnTo>
                  <a:lnTo>
                    <a:pt x="258" y="92"/>
                  </a:lnTo>
                  <a:lnTo>
                    <a:pt x="246" y="90"/>
                  </a:lnTo>
                  <a:lnTo>
                    <a:pt x="235" y="90"/>
                  </a:lnTo>
                  <a:lnTo>
                    <a:pt x="232" y="83"/>
                  </a:lnTo>
                  <a:lnTo>
                    <a:pt x="228" y="78"/>
                  </a:lnTo>
                  <a:lnTo>
                    <a:pt x="223" y="69"/>
                  </a:lnTo>
                  <a:lnTo>
                    <a:pt x="218" y="66"/>
                  </a:lnTo>
                  <a:lnTo>
                    <a:pt x="213" y="66"/>
                  </a:lnTo>
                  <a:lnTo>
                    <a:pt x="211" y="64"/>
                  </a:lnTo>
                  <a:lnTo>
                    <a:pt x="209" y="66"/>
                  </a:lnTo>
                  <a:lnTo>
                    <a:pt x="206" y="62"/>
                  </a:lnTo>
                  <a:lnTo>
                    <a:pt x="206" y="59"/>
                  </a:lnTo>
                  <a:lnTo>
                    <a:pt x="202" y="62"/>
                  </a:lnTo>
                  <a:lnTo>
                    <a:pt x="194" y="62"/>
                  </a:lnTo>
                  <a:lnTo>
                    <a:pt x="187" y="57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6" y="55"/>
                  </a:lnTo>
                  <a:lnTo>
                    <a:pt x="176" y="55"/>
                  </a:lnTo>
                  <a:lnTo>
                    <a:pt x="173" y="57"/>
                  </a:lnTo>
                  <a:lnTo>
                    <a:pt x="161" y="64"/>
                  </a:lnTo>
                  <a:lnTo>
                    <a:pt x="159" y="62"/>
                  </a:lnTo>
                  <a:lnTo>
                    <a:pt x="164" y="55"/>
                  </a:lnTo>
                  <a:lnTo>
                    <a:pt x="164" y="50"/>
                  </a:lnTo>
                  <a:lnTo>
                    <a:pt x="164" y="43"/>
                  </a:lnTo>
                  <a:lnTo>
                    <a:pt x="166" y="38"/>
                  </a:lnTo>
                  <a:lnTo>
                    <a:pt x="168" y="28"/>
                  </a:lnTo>
                  <a:lnTo>
                    <a:pt x="171" y="24"/>
                  </a:lnTo>
                  <a:lnTo>
                    <a:pt x="168" y="21"/>
                  </a:lnTo>
                  <a:lnTo>
                    <a:pt x="164" y="17"/>
                  </a:lnTo>
                  <a:lnTo>
                    <a:pt x="159" y="19"/>
                  </a:lnTo>
                  <a:lnTo>
                    <a:pt x="154" y="19"/>
                  </a:lnTo>
                  <a:lnTo>
                    <a:pt x="140" y="33"/>
                  </a:lnTo>
                  <a:lnTo>
                    <a:pt x="138" y="31"/>
                  </a:lnTo>
                  <a:lnTo>
                    <a:pt x="133" y="31"/>
                  </a:lnTo>
                  <a:lnTo>
                    <a:pt x="131" y="31"/>
                  </a:lnTo>
                  <a:lnTo>
                    <a:pt x="121" y="43"/>
                  </a:lnTo>
                  <a:lnTo>
                    <a:pt x="109" y="50"/>
                  </a:lnTo>
                  <a:lnTo>
                    <a:pt x="81" y="59"/>
                  </a:lnTo>
                  <a:lnTo>
                    <a:pt x="74" y="62"/>
                  </a:lnTo>
                  <a:lnTo>
                    <a:pt x="67" y="62"/>
                  </a:lnTo>
                  <a:lnTo>
                    <a:pt x="60" y="57"/>
                  </a:lnTo>
                  <a:lnTo>
                    <a:pt x="57" y="55"/>
                  </a:lnTo>
                  <a:lnTo>
                    <a:pt x="57" y="55"/>
                  </a:lnTo>
                  <a:lnTo>
                    <a:pt x="55" y="55"/>
                  </a:lnTo>
                  <a:lnTo>
                    <a:pt x="50" y="62"/>
                  </a:lnTo>
                  <a:lnTo>
                    <a:pt x="48" y="66"/>
                  </a:lnTo>
                  <a:lnTo>
                    <a:pt x="41" y="69"/>
                  </a:lnTo>
                  <a:lnTo>
                    <a:pt x="45" y="107"/>
                  </a:lnTo>
                  <a:lnTo>
                    <a:pt x="48" y="123"/>
                  </a:lnTo>
                  <a:lnTo>
                    <a:pt x="48" y="142"/>
                  </a:lnTo>
                  <a:lnTo>
                    <a:pt x="45" y="144"/>
                  </a:lnTo>
                  <a:lnTo>
                    <a:pt x="43" y="149"/>
                  </a:lnTo>
                  <a:lnTo>
                    <a:pt x="38" y="152"/>
                  </a:lnTo>
                  <a:lnTo>
                    <a:pt x="15" y="168"/>
                  </a:lnTo>
                  <a:lnTo>
                    <a:pt x="12" y="173"/>
                  </a:lnTo>
                  <a:lnTo>
                    <a:pt x="8" y="182"/>
                  </a:lnTo>
                  <a:lnTo>
                    <a:pt x="0" y="194"/>
                  </a:lnTo>
                  <a:lnTo>
                    <a:pt x="0" y="201"/>
                  </a:lnTo>
                  <a:lnTo>
                    <a:pt x="0" y="208"/>
                  </a:lnTo>
                  <a:lnTo>
                    <a:pt x="15" y="215"/>
                  </a:lnTo>
                  <a:lnTo>
                    <a:pt x="19" y="220"/>
                  </a:lnTo>
                  <a:lnTo>
                    <a:pt x="22" y="227"/>
                  </a:lnTo>
                  <a:lnTo>
                    <a:pt x="22" y="234"/>
                  </a:lnTo>
                  <a:lnTo>
                    <a:pt x="17" y="249"/>
                  </a:lnTo>
                  <a:lnTo>
                    <a:pt x="17" y="253"/>
                  </a:lnTo>
                  <a:lnTo>
                    <a:pt x="19" y="270"/>
                  </a:lnTo>
                  <a:lnTo>
                    <a:pt x="17" y="275"/>
                  </a:lnTo>
                  <a:lnTo>
                    <a:pt x="19" y="289"/>
                  </a:lnTo>
                  <a:lnTo>
                    <a:pt x="19" y="291"/>
                  </a:lnTo>
                  <a:lnTo>
                    <a:pt x="19" y="305"/>
                  </a:lnTo>
                  <a:lnTo>
                    <a:pt x="19" y="310"/>
                  </a:lnTo>
                  <a:lnTo>
                    <a:pt x="22" y="317"/>
                  </a:lnTo>
                  <a:lnTo>
                    <a:pt x="22" y="320"/>
                  </a:lnTo>
                  <a:lnTo>
                    <a:pt x="34" y="329"/>
                  </a:lnTo>
                  <a:lnTo>
                    <a:pt x="45" y="334"/>
                  </a:lnTo>
                  <a:lnTo>
                    <a:pt x="53" y="334"/>
                  </a:lnTo>
                  <a:lnTo>
                    <a:pt x="60" y="339"/>
                  </a:lnTo>
                  <a:lnTo>
                    <a:pt x="67" y="343"/>
                  </a:lnTo>
                  <a:lnTo>
                    <a:pt x="74" y="348"/>
                  </a:lnTo>
                  <a:lnTo>
                    <a:pt x="81" y="348"/>
                  </a:lnTo>
                  <a:lnTo>
                    <a:pt x="90" y="355"/>
                  </a:lnTo>
                  <a:lnTo>
                    <a:pt x="105" y="367"/>
                  </a:lnTo>
                  <a:lnTo>
                    <a:pt x="112" y="379"/>
                  </a:lnTo>
                  <a:lnTo>
                    <a:pt x="123" y="386"/>
                  </a:lnTo>
                  <a:lnTo>
                    <a:pt x="145" y="393"/>
                  </a:lnTo>
                  <a:lnTo>
                    <a:pt x="157" y="400"/>
                  </a:lnTo>
                  <a:lnTo>
                    <a:pt x="164" y="405"/>
                  </a:lnTo>
                  <a:lnTo>
                    <a:pt x="168" y="424"/>
                  </a:lnTo>
                  <a:lnTo>
                    <a:pt x="176" y="459"/>
                  </a:lnTo>
                  <a:lnTo>
                    <a:pt x="178" y="469"/>
                  </a:lnTo>
                  <a:lnTo>
                    <a:pt x="180" y="474"/>
                  </a:lnTo>
                  <a:lnTo>
                    <a:pt x="183" y="478"/>
                  </a:lnTo>
                  <a:lnTo>
                    <a:pt x="190" y="481"/>
                  </a:lnTo>
                  <a:lnTo>
                    <a:pt x="192" y="488"/>
                  </a:lnTo>
                  <a:lnTo>
                    <a:pt x="190" y="497"/>
                  </a:lnTo>
                  <a:lnTo>
                    <a:pt x="190" y="509"/>
                  </a:lnTo>
                  <a:lnTo>
                    <a:pt x="192" y="526"/>
                  </a:lnTo>
                  <a:lnTo>
                    <a:pt x="197" y="537"/>
                  </a:lnTo>
                  <a:lnTo>
                    <a:pt x="202" y="549"/>
                  </a:lnTo>
                  <a:lnTo>
                    <a:pt x="213" y="556"/>
                  </a:lnTo>
                  <a:lnTo>
                    <a:pt x="230" y="561"/>
                  </a:lnTo>
                  <a:lnTo>
                    <a:pt x="239" y="568"/>
                  </a:lnTo>
                  <a:lnTo>
                    <a:pt x="244" y="578"/>
                  </a:lnTo>
                  <a:lnTo>
                    <a:pt x="244" y="580"/>
                  </a:lnTo>
                  <a:lnTo>
                    <a:pt x="287" y="575"/>
                  </a:lnTo>
                  <a:lnTo>
                    <a:pt x="329" y="571"/>
                  </a:lnTo>
                  <a:lnTo>
                    <a:pt x="369" y="566"/>
                  </a:lnTo>
                  <a:lnTo>
                    <a:pt x="412" y="559"/>
                  </a:lnTo>
                  <a:lnTo>
                    <a:pt x="455" y="554"/>
                  </a:lnTo>
                  <a:lnTo>
                    <a:pt x="495" y="549"/>
                  </a:lnTo>
                  <a:lnTo>
                    <a:pt x="507" y="547"/>
                  </a:lnTo>
                  <a:lnTo>
                    <a:pt x="507" y="540"/>
                  </a:lnTo>
                  <a:lnTo>
                    <a:pt x="504" y="523"/>
                  </a:lnTo>
                  <a:close/>
                  <a:moveTo>
                    <a:pt x="526" y="182"/>
                  </a:moveTo>
                  <a:lnTo>
                    <a:pt x="523" y="182"/>
                  </a:lnTo>
                  <a:lnTo>
                    <a:pt x="518" y="185"/>
                  </a:lnTo>
                  <a:lnTo>
                    <a:pt x="518" y="192"/>
                  </a:lnTo>
                  <a:lnTo>
                    <a:pt x="514" y="197"/>
                  </a:lnTo>
                  <a:lnTo>
                    <a:pt x="509" y="201"/>
                  </a:lnTo>
                  <a:lnTo>
                    <a:pt x="507" y="206"/>
                  </a:lnTo>
                  <a:lnTo>
                    <a:pt x="507" y="213"/>
                  </a:lnTo>
                  <a:lnTo>
                    <a:pt x="504" y="220"/>
                  </a:lnTo>
                  <a:lnTo>
                    <a:pt x="500" y="230"/>
                  </a:lnTo>
                  <a:lnTo>
                    <a:pt x="497" y="234"/>
                  </a:lnTo>
                  <a:lnTo>
                    <a:pt x="500" y="237"/>
                  </a:lnTo>
                  <a:lnTo>
                    <a:pt x="502" y="242"/>
                  </a:lnTo>
                  <a:lnTo>
                    <a:pt x="504" y="244"/>
                  </a:lnTo>
                  <a:lnTo>
                    <a:pt x="509" y="246"/>
                  </a:lnTo>
                  <a:lnTo>
                    <a:pt x="511" y="244"/>
                  </a:lnTo>
                  <a:lnTo>
                    <a:pt x="518" y="232"/>
                  </a:lnTo>
                  <a:lnTo>
                    <a:pt x="518" y="230"/>
                  </a:lnTo>
                  <a:lnTo>
                    <a:pt x="516" y="227"/>
                  </a:lnTo>
                  <a:lnTo>
                    <a:pt x="516" y="225"/>
                  </a:lnTo>
                  <a:lnTo>
                    <a:pt x="518" y="215"/>
                  </a:lnTo>
                  <a:lnTo>
                    <a:pt x="521" y="213"/>
                  </a:lnTo>
                  <a:lnTo>
                    <a:pt x="523" y="213"/>
                  </a:lnTo>
                  <a:lnTo>
                    <a:pt x="523" y="211"/>
                  </a:lnTo>
                  <a:lnTo>
                    <a:pt x="526" y="206"/>
                  </a:lnTo>
                  <a:lnTo>
                    <a:pt x="526" y="204"/>
                  </a:lnTo>
                  <a:lnTo>
                    <a:pt x="523" y="201"/>
                  </a:lnTo>
                  <a:lnTo>
                    <a:pt x="523" y="201"/>
                  </a:lnTo>
                  <a:lnTo>
                    <a:pt x="526" y="201"/>
                  </a:lnTo>
                  <a:lnTo>
                    <a:pt x="526" y="199"/>
                  </a:lnTo>
                  <a:lnTo>
                    <a:pt x="523" y="192"/>
                  </a:lnTo>
                  <a:lnTo>
                    <a:pt x="523" y="189"/>
                  </a:lnTo>
                  <a:lnTo>
                    <a:pt x="528" y="189"/>
                  </a:lnTo>
                  <a:lnTo>
                    <a:pt x="528" y="189"/>
                  </a:lnTo>
                  <a:lnTo>
                    <a:pt x="528" y="185"/>
                  </a:lnTo>
                  <a:lnTo>
                    <a:pt x="526" y="182"/>
                  </a:lnTo>
                  <a:close/>
                  <a:moveTo>
                    <a:pt x="537" y="168"/>
                  </a:moveTo>
                  <a:lnTo>
                    <a:pt x="537" y="166"/>
                  </a:lnTo>
                  <a:lnTo>
                    <a:pt x="535" y="166"/>
                  </a:lnTo>
                  <a:lnTo>
                    <a:pt x="530" y="166"/>
                  </a:lnTo>
                  <a:lnTo>
                    <a:pt x="530" y="166"/>
                  </a:lnTo>
                  <a:lnTo>
                    <a:pt x="528" y="173"/>
                  </a:lnTo>
                  <a:lnTo>
                    <a:pt x="530" y="175"/>
                  </a:lnTo>
                  <a:lnTo>
                    <a:pt x="535" y="175"/>
                  </a:lnTo>
                  <a:lnTo>
                    <a:pt x="537" y="173"/>
                  </a:lnTo>
                  <a:lnTo>
                    <a:pt x="537" y="168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05" name="Freeform 104"/>
            <p:cNvSpPr>
              <a:spLocks noEditPoints="1"/>
            </p:cNvSpPr>
            <p:nvPr/>
          </p:nvSpPr>
          <p:spPr bwMode="auto">
            <a:xfrm>
              <a:off x="8128000" y="844550"/>
              <a:ext cx="566738" cy="950913"/>
            </a:xfrm>
            <a:custGeom>
              <a:avLst/>
              <a:gdLst/>
              <a:ahLst/>
              <a:cxnLst>
                <a:cxn ang="0">
                  <a:pos x="248" y="396"/>
                </a:cxn>
                <a:cxn ang="0">
                  <a:pos x="246" y="386"/>
                </a:cxn>
                <a:cxn ang="0">
                  <a:pos x="262" y="365"/>
                </a:cxn>
                <a:cxn ang="0">
                  <a:pos x="277" y="372"/>
                </a:cxn>
                <a:cxn ang="0">
                  <a:pos x="281" y="358"/>
                </a:cxn>
                <a:cxn ang="0">
                  <a:pos x="343" y="256"/>
                </a:cxn>
                <a:cxn ang="0">
                  <a:pos x="329" y="225"/>
                </a:cxn>
                <a:cxn ang="0">
                  <a:pos x="317" y="223"/>
                </a:cxn>
                <a:cxn ang="0">
                  <a:pos x="307" y="230"/>
                </a:cxn>
                <a:cxn ang="0">
                  <a:pos x="293" y="218"/>
                </a:cxn>
                <a:cxn ang="0">
                  <a:pos x="286" y="202"/>
                </a:cxn>
                <a:cxn ang="0">
                  <a:pos x="286" y="190"/>
                </a:cxn>
                <a:cxn ang="0">
                  <a:pos x="272" y="185"/>
                </a:cxn>
                <a:cxn ang="0">
                  <a:pos x="253" y="183"/>
                </a:cxn>
                <a:cxn ang="0">
                  <a:pos x="244" y="176"/>
                </a:cxn>
                <a:cxn ang="0">
                  <a:pos x="241" y="164"/>
                </a:cxn>
                <a:cxn ang="0">
                  <a:pos x="236" y="152"/>
                </a:cxn>
                <a:cxn ang="0">
                  <a:pos x="208" y="88"/>
                </a:cxn>
                <a:cxn ang="0">
                  <a:pos x="177" y="19"/>
                </a:cxn>
                <a:cxn ang="0">
                  <a:pos x="123" y="3"/>
                </a:cxn>
                <a:cxn ang="0">
                  <a:pos x="102" y="27"/>
                </a:cxn>
                <a:cxn ang="0">
                  <a:pos x="76" y="41"/>
                </a:cxn>
                <a:cxn ang="0">
                  <a:pos x="61" y="19"/>
                </a:cxn>
                <a:cxn ang="0">
                  <a:pos x="43" y="38"/>
                </a:cxn>
                <a:cxn ang="0">
                  <a:pos x="26" y="116"/>
                </a:cxn>
                <a:cxn ang="0">
                  <a:pos x="26" y="185"/>
                </a:cxn>
                <a:cxn ang="0">
                  <a:pos x="33" y="235"/>
                </a:cxn>
                <a:cxn ang="0">
                  <a:pos x="33" y="259"/>
                </a:cxn>
                <a:cxn ang="0">
                  <a:pos x="19" y="299"/>
                </a:cxn>
                <a:cxn ang="0">
                  <a:pos x="26" y="315"/>
                </a:cxn>
                <a:cxn ang="0">
                  <a:pos x="19" y="332"/>
                </a:cxn>
                <a:cxn ang="0">
                  <a:pos x="9" y="332"/>
                </a:cxn>
                <a:cxn ang="0">
                  <a:pos x="5" y="353"/>
                </a:cxn>
                <a:cxn ang="0">
                  <a:pos x="33" y="420"/>
                </a:cxn>
                <a:cxn ang="0">
                  <a:pos x="66" y="498"/>
                </a:cxn>
                <a:cxn ang="0">
                  <a:pos x="92" y="559"/>
                </a:cxn>
                <a:cxn ang="0">
                  <a:pos x="118" y="590"/>
                </a:cxn>
                <a:cxn ang="0">
                  <a:pos x="135" y="559"/>
                </a:cxn>
                <a:cxn ang="0">
                  <a:pos x="142" y="512"/>
                </a:cxn>
                <a:cxn ang="0">
                  <a:pos x="158" y="483"/>
                </a:cxn>
                <a:cxn ang="0">
                  <a:pos x="173" y="483"/>
                </a:cxn>
                <a:cxn ang="0">
                  <a:pos x="170" y="467"/>
                </a:cxn>
                <a:cxn ang="0">
                  <a:pos x="175" y="457"/>
                </a:cxn>
                <a:cxn ang="0">
                  <a:pos x="189" y="462"/>
                </a:cxn>
                <a:cxn ang="0">
                  <a:pos x="196" y="457"/>
                </a:cxn>
                <a:cxn ang="0">
                  <a:pos x="220" y="429"/>
                </a:cxn>
                <a:cxn ang="0">
                  <a:pos x="215" y="375"/>
                </a:cxn>
                <a:cxn ang="0">
                  <a:pos x="227" y="360"/>
                </a:cxn>
                <a:cxn ang="0">
                  <a:pos x="234" y="365"/>
                </a:cxn>
                <a:cxn ang="0">
                  <a:pos x="251" y="377"/>
                </a:cxn>
                <a:cxn ang="0">
                  <a:pos x="253" y="367"/>
                </a:cxn>
                <a:cxn ang="0">
                  <a:pos x="262" y="353"/>
                </a:cxn>
                <a:cxn ang="0">
                  <a:pos x="274" y="339"/>
                </a:cxn>
                <a:cxn ang="0">
                  <a:pos x="291" y="351"/>
                </a:cxn>
                <a:cxn ang="0">
                  <a:pos x="300" y="337"/>
                </a:cxn>
                <a:cxn ang="0">
                  <a:pos x="317" y="313"/>
                </a:cxn>
                <a:cxn ang="0">
                  <a:pos x="333" y="287"/>
                </a:cxn>
              </a:cxnLst>
              <a:rect l="0" t="0" r="r" b="b"/>
              <a:pathLst>
                <a:path w="357" h="599">
                  <a:moveTo>
                    <a:pt x="246" y="386"/>
                  </a:moveTo>
                  <a:lnTo>
                    <a:pt x="246" y="389"/>
                  </a:lnTo>
                  <a:lnTo>
                    <a:pt x="246" y="391"/>
                  </a:lnTo>
                  <a:lnTo>
                    <a:pt x="248" y="396"/>
                  </a:lnTo>
                  <a:lnTo>
                    <a:pt x="253" y="396"/>
                  </a:lnTo>
                  <a:lnTo>
                    <a:pt x="253" y="391"/>
                  </a:lnTo>
                  <a:lnTo>
                    <a:pt x="248" y="389"/>
                  </a:lnTo>
                  <a:lnTo>
                    <a:pt x="246" y="386"/>
                  </a:lnTo>
                  <a:close/>
                  <a:moveTo>
                    <a:pt x="274" y="348"/>
                  </a:moveTo>
                  <a:lnTo>
                    <a:pt x="267" y="348"/>
                  </a:lnTo>
                  <a:lnTo>
                    <a:pt x="265" y="353"/>
                  </a:lnTo>
                  <a:lnTo>
                    <a:pt x="262" y="365"/>
                  </a:lnTo>
                  <a:lnTo>
                    <a:pt x="267" y="372"/>
                  </a:lnTo>
                  <a:lnTo>
                    <a:pt x="270" y="375"/>
                  </a:lnTo>
                  <a:lnTo>
                    <a:pt x="277" y="375"/>
                  </a:lnTo>
                  <a:lnTo>
                    <a:pt x="277" y="372"/>
                  </a:lnTo>
                  <a:lnTo>
                    <a:pt x="274" y="365"/>
                  </a:lnTo>
                  <a:lnTo>
                    <a:pt x="279" y="365"/>
                  </a:lnTo>
                  <a:lnTo>
                    <a:pt x="284" y="360"/>
                  </a:lnTo>
                  <a:lnTo>
                    <a:pt x="281" y="358"/>
                  </a:lnTo>
                  <a:lnTo>
                    <a:pt x="274" y="348"/>
                  </a:lnTo>
                  <a:close/>
                  <a:moveTo>
                    <a:pt x="355" y="256"/>
                  </a:moveTo>
                  <a:lnTo>
                    <a:pt x="352" y="254"/>
                  </a:lnTo>
                  <a:lnTo>
                    <a:pt x="343" y="256"/>
                  </a:lnTo>
                  <a:lnTo>
                    <a:pt x="341" y="249"/>
                  </a:lnTo>
                  <a:lnTo>
                    <a:pt x="341" y="242"/>
                  </a:lnTo>
                  <a:lnTo>
                    <a:pt x="333" y="232"/>
                  </a:lnTo>
                  <a:lnTo>
                    <a:pt x="329" y="225"/>
                  </a:lnTo>
                  <a:lnTo>
                    <a:pt x="329" y="223"/>
                  </a:lnTo>
                  <a:lnTo>
                    <a:pt x="324" y="223"/>
                  </a:lnTo>
                  <a:lnTo>
                    <a:pt x="319" y="223"/>
                  </a:lnTo>
                  <a:lnTo>
                    <a:pt x="317" y="223"/>
                  </a:lnTo>
                  <a:lnTo>
                    <a:pt x="315" y="225"/>
                  </a:lnTo>
                  <a:lnTo>
                    <a:pt x="315" y="228"/>
                  </a:lnTo>
                  <a:lnTo>
                    <a:pt x="315" y="232"/>
                  </a:lnTo>
                  <a:lnTo>
                    <a:pt x="307" y="230"/>
                  </a:lnTo>
                  <a:lnTo>
                    <a:pt x="303" y="228"/>
                  </a:lnTo>
                  <a:lnTo>
                    <a:pt x="298" y="225"/>
                  </a:lnTo>
                  <a:lnTo>
                    <a:pt x="296" y="223"/>
                  </a:lnTo>
                  <a:lnTo>
                    <a:pt x="293" y="218"/>
                  </a:lnTo>
                  <a:lnTo>
                    <a:pt x="293" y="214"/>
                  </a:lnTo>
                  <a:lnTo>
                    <a:pt x="293" y="209"/>
                  </a:lnTo>
                  <a:lnTo>
                    <a:pt x="288" y="204"/>
                  </a:lnTo>
                  <a:lnTo>
                    <a:pt x="286" y="202"/>
                  </a:lnTo>
                  <a:lnTo>
                    <a:pt x="284" y="199"/>
                  </a:lnTo>
                  <a:lnTo>
                    <a:pt x="281" y="197"/>
                  </a:lnTo>
                  <a:lnTo>
                    <a:pt x="284" y="192"/>
                  </a:lnTo>
                  <a:lnTo>
                    <a:pt x="286" y="190"/>
                  </a:lnTo>
                  <a:lnTo>
                    <a:pt x="284" y="185"/>
                  </a:lnTo>
                  <a:lnTo>
                    <a:pt x="281" y="183"/>
                  </a:lnTo>
                  <a:lnTo>
                    <a:pt x="277" y="183"/>
                  </a:lnTo>
                  <a:lnTo>
                    <a:pt x="272" y="185"/>
                  </a:lnTo>
                  <a:lnTo>
                    <a:pt x="267" y="185"/>
                  </a:lnTo>
                  <a:lnTo>
                    <a:pt x="260" y="185"/>
                  </a:lnTo>
                  <a:lnTo>
                    <a:pt x="255" y="183"/>
                  </a:lnTo>
                  <a:lnTo>
                    <a:pt x="253" y="183"/>
                  </a:lnTo>
                  <a:lnTo>
                    <a:pt x="251" y="183"/>
                  </a:lnTo>
                  <a:lnTo>
                    <a:pt x="248" y="183"/>
                  </a:lnTo>
                  <a:lnTo>
                    <a:pt x="246" y="180"/>
                  </a:lnTo>
                  <a:lnTo>
                    <a:pt x="244" y="176"/>
                  </a:lnTo>
                  <a:lnTo>
                    <a:pt x="244" y="171"/>
                  </a:lnTo>
                  <a:lnTo>
                    <a:pt x="244" y="169"/>
                  </a:lnTo>
                  <a:lnTo>
                    <a:pt x="241" y="166"/>
                  </a:lnTo>
                  <a:lnTo>
                    <a:pt x="241" y="164"/>
                  </a:lnTo>
                  <a:lnTo>
                    <a:pt x="239" y="161"/>
                  </a:lnTo>
                  <a:lnTo>
                    <a:pt x="239" y="159"/>
                  </a:lnTo>
                  <a:lnTo>
                    <a:pt x="239" y="154"/>
                  </a:lnTo>
                  <a:lnTo>
                    <a:pt x="236" y="152"/>
                  </a:lnTo>
                  <a:lnTo>
                    <a:pt x="232" y="143"/>
                  </a:lnTo>
                  <a:lnTo>
                    <a:pt x="222" y="121"/>
                  </a:lnTo>
                  <a:lnTo>
                    <a:pt x="215" y="107"/>
                  </a:lnTo>
                  <a:lnTo>
                    <a:pt x="208" y="88"/>
                  </a:lnTo>
                  <a:lnTo>
                    <a:pt x="201" y="74"/>
                  </a:lnTo>
                  <a:lnTo>
                    <a:pt x="192" y="55"/>
                  </a:lnTo>
                  <a:lnTo>
                    <a:pt x="184" y="36"/>
                  </a:lnTo>
                  <a:lnTo>
                    <a:pt x="177" y="19"/>
                  </a:lnTo>
                  <a:lnTo>
                    <a:pt x="163" y="12"/>
                  </a:lnTo>
                  <a:lnTo>
                    <a:pt x="144" y="5"/>
                  </a:lnTo>
                  <a:lnTo>
                    <a:pt x="130" y="0"/>
                  </a:lnTo>
                  <a:lnTo>
                    <a:pt x="123" y="3"/>
                  </a:lnTo>
                  <a:lnTo>
                    <a:pt x="121" y="5"/>
                  </a:lnTo>
                  <a:lnTo>
                    <a:pt x="121" y="10"/>
                  </a:lnTo>
                  <a:lnTo>
                    <a:pt x="113" y="17"/>
                  </a:lnTo>
                  <a:lnTo>
                    <a:pt x="102" y="27"/>
                  </a:lnTo>
                  <a:lnTo>
                    <a:pt x="90" y="38"/>
                  </a:lnTo>
                  <a:lnTo>
                    <a:pt x="85" y="41"/>
                  </a:lnTo>
                  <a:lnTo>
                    <a:pt x="83" y="41"/>
                  </a:lnTo>
                  <a:lnTo>
                    <a:pt x="76" y="41"/>
                  </a:lnTo>
                  <a:lnTo>
                    <a:pt x="71" y="38"/>
                  </a:lnTo>
                  <a:lnTo>
                    <a:pt x="69" y="36"/>
                  </a:lnTo>
                  <a:lnTo>
                    <a:pt x="66" y="31"/>
                  </a:lnTo>
                  <a:lnTo>
                    <a:pt x="61" y="19"/>
                  </a:lnTo>
                  <a:lnTo>
                    <a:pt x="54" y="19"/>
                  </a:lnTo>
                  <a:lnTo>
                    <a:pt x="45" y="22"/>
                  </a:lnTo>
                  <a:lnTo>
                    <a:pt x="45" y="31"/>
                  </a:lnTo>
                  <a:lnTo>
                    <a:pt x="43" y="38"/>
                  </a:lnTo>
                  <a:lnTo>
                    <a:pt x="38" y="55"/>
                  </a:lnTo>
                  <a:lnTo>
                    <a:pt x="33" y="79"/>
                  </a:lnTo>
                  <a:lnTo>
                    <a:pt x="31" y="93"/>
                  </a:lnTo>
                  <a:lnTo>
                    <a:pt x="26" y="116"/>
                  </a:lnTo>
                  <a:lnTo>
                    <a:pt x="21" y="135"/>
                  </a:lnTo>
                  <a:lnTo>
                    <a:pt x="26" y="154"/>
                  </a:lnTo>
                  <a:lnTo>
                    <a:pt x="28" y="171"/>
                  </a:lnTo>
                  <a:lnTo>
                    <a:pt x="26" y="185"/>
                  </a:lnTo>
                  <a:lnTo>
                    <a:pt x="24" y="199"/>
                  </a:lnTo>
                  <a:lnTo>
                    <a:pt x="26" y="211"/>
                  </a:lnTo>
                  <a:lnTo>
                    <a:pt x="28" y="225"/>
                  </a:lnTo>
                  <a:lnTo>
                    <a:pt x="33" y="235"/>
                  </a:lnTo>
                  <a:lnTo>
                    <a:pt x="35" y="237"/>
                  </a:lnTo>
                  <a:lnTo>
                    <a:pt x="35" y="242"/>
                  </a:lnTo>
                  <a:lnTo>
                    <a:pt x="35" y="249"/>
                  </a:lnTo>
                  <a:lnTo>
                    <a:pt x="33" y="259"/>
                  </a:lnTo>
                  <a:lnTo>
                    <a:pt x="33" y="266"/>
                  </a:lnTo>
                  <a:lnTo>
                    <a:pt x="31" y="273"/>
                  </a:lnTo>
                  <a:lnTo>
                    <a:pt x="24" y="285"/>
                  </a:lnTo>
                  <a:lnTo>
                    <a:pt x="19" y="299"/>
                  </a:lnTo>
                  <a:lnTo>
                    <a:pt x="21" y="304"/>
                  </a:lnTo>
                  <a:lnTo>
                    <a:pt x="24" y="311"/>
                  </a:lnTo>
                  <a:lnTo>
                    <a:pt x="26" y="313"/>
                  </a:lnTo>
                  <a:lnTo>
                    <a:pt x="26" y="315"/>
                  </a:lnTo>
                  <a:lnTo>
                    <a:pt x="21" y="318"/>
                  </a:lnTo>
                  <a:lnTo>
                    <a:pt x="19" y="320"/>
                  </a:lnTo>
                  <a:lnTo>
                    <a:pt x="16" y="325"/>
                  </a:lnTo>
                  <a:lnTo>
                    <a:pt x="19" y="332"/>
                  </a:lnTo>
                  <a:lnTo>
                    <a:pt x="19" y="337"/>
                  </a:lnTo>
                  <a:lnTo>
                    <a:pt x="16" y="339"/>
                  </a:lnTo>
                  <a:lnTo>
                    <a:pt x="14" y="337"/>
                  </a:lnTo>
                  <a:lnTo>
                    <a:pt x="9" y="332"/>
                  </a:lnTo>
                  <a:lnTo>
                    <a:pt x="5" y="334"/>
                  </a:lnTo>
                  <a:lnTo>
                    <a:pt x="2" y="339"/>
                  </a:lnTo>
                  <a:lnTo>
                    <a:pt x="0" y="341"/>
                  </a:lnTo>
                  <a:lnTo>
                    <a:pt x="5" y="353"/>
                  </a:lnTo>
                  <a:lnTo>
                    <a:pt x="16" y="379"/>
                  </a:lnTo>
                  <a:lnTo>
                    <a:pt x="21" y="393"/>
                  </a:lnTo>
                  <a:lnTo>
                    <a:pt x="28" y="405"/>
                  </a:lnTo>
                  <a:lnTo>
                    <a:pt x="33" y="420"/>
                  </a:lnTo>
                  <a:lnTo>
                    <a:pt x="38" y="431"/>
                  </a:lnTo>
                  <a:lnTo>
                    <a:pt x="54" y="472"/>
                  </a:lnTo>
                  <a:lnTo>
                    <a:pt x="61" y="486"/>
                  </a:lnTo>
                  <a:lnTo>
                    <a:pt x="66" y="498"/>
                  </a:lnTo>
                  <a:lnTo>
                    <a:pt x="71" y="512"/>
                  </a:lnTo>
                  <a:lnTo>
                    <a:pt x="83" y="538"/>
                  </a:lnTo>
                  <a:lnTo>
                    <a:pt x="90" y="552"/>
                  </a:lnTo>
                  <a:lnTo>
                    <a:pt x="92" y="559"/>
                  </a:lnTo>
                  <a:lnTo>
                    <a:pt x="95" y="569"/>
                  </a:lnTo>
                  <a:lnTo>
                    <a:pt x="102" y="573"/>
                  </a:lnTo>
                  <a:lnTo>
                    <a:pt x="113" y="583"/>
                  </a:lnTo>
                  <a:lnTo>
                    <a:pt x="118" y="590"/>
                  </a:lnTo>
                  <a:lnTo>
                    <a:pt x="128" y="599"/>
                  </a:lnTo>
                  <a:lnTo>
                    <a:pt x="130" y="592"/>
                  </a:lnTo>
                  <a:lnTo>
                    <a:pt x="135" y="590"/>
                  </a:lnTo>
                  <a:lnTo>
                    <a:pt x="135" y="559"/>
                  </a:lnTo>
                  <a:lnTo>
                    <a:pt x="142" y="538"/>
                  </a:lnTo>
                  <a:lnTo>
                    <a:pt x="149" y="514"/>
                  </a:lnTo>
                  <a:lnTo>
                    <a:pt x="144" y="512"/>
                  </a:lnTo>
                  <a:lnTo>
                    <a:pt x="142" y="512"/>
                  </a:lnTo>
                  <a:lnTo>
                    <a:pt x="144" y="498"/>
                  </a:lnTo>
                  <a:lnTo>
                    <a:pt x="151" y="486"/>
                  </a:lnTo>
                  <a:lnTo>
                    <a:pt x="158" y="479"/>
                  </a:lnTo>
                  <a:lnTo>
                    <a:pt x="158" y="483"/>
                  </a:lnTo>
                  <a:lnTo>
                    <a:pt x="161" y="488"/>
                  </a:lnTo>
                  <a:lnTo>
                    <a:pt x="165" y="486"/>
                  </a:lnTo>
                  <a:lnTo>
                    <a:pt x="168" y="481"/>
                  </a:lnTo>
                  <a:lnTo>
                    <a:pt x="173" y="483"/>
                  </a:lnTo>
                  <a:lnTo>
                    <a:pt x="175" y="483"/>
                  </a:lnTo>
                  <a:lnTo>
                    <a:pt x="175" y="479"/>
                  </a:lnTo>
                  <a:lnTo>
                    <a:pt x="170" y="472"/>
                  </a:lnTo>
                  <a:lnTo>
                    <a:pt x="170" y="467"/>
                  </a:lnTo>
                  <a:lnTo>
                    <a:pt x="173" y="467"/>
                  </a:lnTo>
                  <a:lnTo>
                    <a:pt x="175" y="472"/>
                  </a:lnTo>
                  <a:lnTo>
                    <a:pt x="177" y="472"/>
                  </a:lnTo>
                  <a:lnTo>
                    <a:pt x="175" y="457"/>
                  </a:lnTo>
                  <a:lnTo>
                    <a:pt x="177" y="453"/>
                  </a:lnTo>
                  <a:lnTo>
                    <a:pt x="182" y="457"/>
                  </a:lnTo>
                  <a:lnTo>
                    <a:pt x="187" y="465"/>
                  </a:lnTo>
                  <a:lnTo>
                    <a:pt x="189" y="462"/>
                  </a:lnTo>
                  <a:lnTo>
                    <a:pt x="187" y="450"/>
                  </a:lnTo>
                  <a:lnTo>
                    <a:pt x="189" y="453"/>
                  </a:lnTo>
                  <a:lnTo>
                    <a:pt x="194" y="460"/>
                  </a:lnTo>
                  <a:lnTo>
                    <a:pt x="196" y="457"/>
                  </a:lnTo>
                  <a:lnTo>
                    <a:pt x="199" y="448"/>
                  </a:lnTo>
                  <a:lnTo>
                    <a:pt x="203" y="441"/>
                  </a:lnTo>
                  <a:lnTo>
                    <a:pt x="215" y="438"/>
                  </a:lnTo>
                  <a:lnTo>
                    <a:pt x="220" y="429"/>
                  </a:lnTo>
                  <a:lnTo>
                    <a:pt x="222" y="420"/>
                  </a:lnTo>
                  <a:lnTo>
                    <a:pt x="220" y="410"/>
                  </a:lnTo>
                  <a:lnTo>
                    <a:pt x="220" y="386"/>
                  </a:lnTo>
                  <a:lnTo>
                    <a:pt x="215" y="375"/>
                  </a:lnTo>
                  <a:lnTo>
                    <a:pt x="222" y="365"/>
                  </a:lnTo>
                  <a:lnTo>
                    <a:pt x="222" y="356"/>
                  </a:lnTo>
                  <a:lnTo>
                    <a:pt x="225" y="351"/>
                  </a:lnTo>
                  <a:lnTo>
                    <a:pt x="227" y="360"/>
                  </a:lnTo>
                  <a:lnTo>
                    <a:pt x="227" y="367"/>
                  </a:lnTo>
                  <a:lnTo>
                    <a:pt x="229" y="367"/>
                  </a:lnTo>
                  <a:lnTo>
                    <a:pt x="232" y="365"/>
                  </a:lnTo>
                  <a:lnTo>
                    <a:pt x="234" y="365"/>
                  </a:lnTo>
                  <a:lnTo>
                    <a:pt x="232" y="377"/>
                  </a:lnTo>
                  <a:lnTo>
                    <a:pt x="232" y="382"/>
                  </a:lnTo>
                  <a:lnTo>
                    <a:pt x="239" y="377"/>
                  </a:lnTo>
                  <a:lnTo>
                    <a:pt x="251" y="377"/>
                  </a:lnTo>
                  <a:lnTo>
                    <a:pt x="255" y="382"/>
                  </a:lnTo>
                  <a:lnTo>
                    <a:pt x="258" y="382"/>
                  </a:lnTo>
                  <a:lnTo>
                    <a:pt x="258" y="375"/>
                  </a:lnTo>
                  <a:lnTo>
                    <a:pt x="253" y="367"/>
                  </a:lnTo>
                  <a:lnTo>
                    <a:pt x="253" y="358"/>
                  </a:lnTo>
                  <a:lnTo>
                    <a:pt x="253" y="348"/>
                  </a:lnTo>
                  <a:lnTo>
                    <a:pt x="258" y="353"/>
                  </a:lnTo>
                  <a:lnTo>
                    <a:pt x="262" y="353"/>
                  </a:lnTo>
                  <a:lnTo>
                    <a:pt x="265" y="348"/>
                  </a:lnTo>
                  <a:lnTo>
                    <a:pt x="267" y="344"/>
                  </a:lnTo>
                  <a:lnTo>
                    <a:pt x="270" y="341"/>
                  </a:lnTo>
                  <a:lnTo>
                    <a:pt x="274" y="339"/>
                  </a:lnTo>
                  <a:lnTo>
                    <a:pt x="279" y="339"/>
                  </a:lnTo>
                  <a:lnTo>
                    <a:pt x="281" y="339"/>
                  </a:lnTo>
                  <a:lnTo>
                    <a:pt x="286" y="344"/>
                  </a:lnTo>
                  <a:lnTo>
                    <a:pt x="291" y="351"/>
                  </a:lnTo>
                  <a:lnTo>
                    <a:pt x="293" y="346"/>
                  </a:lnTo>
                  <a:lnTo>
                    <a:pt x="296" y="344"/>
                  </a:lnTo>
                  <a:lnTo>
                    <a:pt x="296" y="337"/>
                  </a:lnTo>
                  <a:lnTo>
                    <a:pt x="300" y="337"/>
                  </a:lnTo>
                  <a:lnTo>
                    <a:pt x="300" y="320"/>
                  </a:lnTo>
                  <a:lnTo>
                    <a:pt x="303" y="315"/>
                  </a:lnTo>
                  <a:lnTo>
                    <a:pt x="310" y="315"/>
                  </a:lnTo>
                  <a:lnTo>
                    <a:pt x="317" y="313"/>
                  </a:lnTo>
                  <a:lnTo>
                    <a:pt x="319" y="311"/>
                  </a:lnTo>
                  <a:lnTo>
                    <a:pt x="319" y="301"/>
                  </a:lnTo>
                  <a:lnTo>
                    <a:pt x="326" y="296"/>
                  </a:lnTo>
                  <a:lnTo>
                    <a:pt x="333" y="287"/>
                  </a:lnTo>
                  <a:lnTo>
                    <a:pt x="348" y="285"/>
                  </a:lnTo>
                  <a:lnTo>
                    <a:pt x="357" y="259"/>
                  </a:lnTo>
                  <a:lnTo>
                    <a:pt x="355" y="25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06" name="Freeform 105"/>
            <p:cNvSpPr>
              <a:spLocks noEditPoints="1"/>
            </p:cNvSpPr>
            <p:nvPr/>
          </p:nvSpPr>
          <p:spPr bwMode="auto">
            <a:xfrm>
              <a:off x="8007350" y="1836738"/>
              <a:ext cx="555625" cy="298450"/>
            </a:xfrm>
            <a:custGeom>
              <a:avLst/>
              <a:gdLst/>
              <a:ahLst/>
              <a:cxnLst>
                <a:cxn ang="0">
                  <a:pos x="329" y="100"/>
                </a:cxn>
                <a:cxn ang="0">
                  <a:pos x="298" y="74"/>
                </a:cxn>
                <a:cxn ang="0">
                  <a:pos x="291" y="79"/>
                </a:cxn>
                <a:cxn ang="0">
                  <a:pos x="305" y="81"/>
                </a:cxn>
                <a:cxn ang="0">
                  <a:pos x="324" y="100"/>
                </a:cxn>
                <a:cxn ang="0">
                  <a:pos x="289" y="124"/>
                </a:cxn>
                <a:cxn ang="0">
                  <a:pos x="258" y="105"/>
                </a:cxn>
                <a:cxn ang="0">
                  <a:pos x="241" y="76"/>
                </a:cxn>
                <a:cxn ang="0">
                  <a:pos x="211" y="74"/>
                </a:cxn>
                <a:cxn ang="0">
                  <a:pos x="220" y="41"/>
                </a:cxn>
                <a:cxn ang="0">
                  <a:pos x="234" y="24"/>
                </a:cxn>
                <a:cxn ang="0">
                  <a:pos x="230" y="19"/>
                </a:cxn>
                <a:cxn ang="0">
                  <a:pos x="215" y="19"/>
                </a:cxn>
                <a:cxn ang="0">
                  <a:pos x="206" y="0"/>
                </a:cxn>
                <a:cxn ang="0">
                  <a:pos x="187" y="15"/>
                </a:cxn>
                <a:cxn ang="0">
                  <a:pos x="171" y="38"/>
                </a:cxn>
                <a:cxn ang="0">
                  <a:pos x="133" y="50"/>
                </a:cxn>
                <a:cxn ang="0">
                  <a:pos x="95" y="64"/>
                </a:cxn>
                <a:cxn ang="0">
                  <a:pos x="62" y="74"/>
                </a:cxn>
                <a:cxn ang="0">
                  <a:pos x="36" y="83"/>
                </a:cxn>
                <a:cxn ang="0">
                  <a:pos x="10" y="90"/>
                </a:cxn>
                <a:cxn ang="0">
                  <a:pos x="3" y="116"/>
                </a:cxn>
                <a:cxn ang="0">
                  <a:pos x="3" y="150"/>
                </a:cxn>
                <a:cxn ang="0">
                  <a:pos x="5" y="183"/>
                </a:cxn>
                <a:cxn ang="0">
                  <a:pos x="24" y="180"/>
                </a:cxn>
                <a:cxn ang="0">
                  <a:pos x="45" y="173"/>
                </a:cxn>
                <a:cxn ang="0">
                  <a:pos x="69" y="166"/>
                </a:cxn>
                <a:cxn ang="0">
                  <a:pos x="74" y="166"/>
                </a:cxn>
                <a:cxn ang="0">
                  <a:pos x="104" y="154"/>
                </a:cxn>
                <a:cxn ang="0">
                  <a:pos x="137" y="145"/>
                </a:cxn>
                <a:cxn ang="0">
                  <a:pos x="159" y="138"/>
                </a:cxn>
                <a:cxn ang="0">
                  <a:pos x="182" y="128"/>
                </a:cxn>
                <a:cxn ang="0">
                  <a:pos x="197" y="131"/>
                </a:cxn>
                <a:cxn ang="0">
                  <a:pos x="206" y="145"/>
                </a:cxn>
                <a:cxn ang="0">
                  <a:pos x="215" y="152"/>
                </a:cxn>
                <a:cxn ang="0">
                  <a:pos x="227" y="150"/>
                </a:cxn>
                <a:cxn ang="0">
                  <a:pos x="237" y="180"/>
                </a:cxn>
                <a:cxn ang="0">
                  <a:pos x="268" y="138"/>
                </a:cxn>
                <a:cxn ang="0">
                  <a:pos x="277" y="157"/>
                </a:cxn>
                <a:cxn ang="0">
                  <a:pos x="296" y="138"/>
                </a:cxn>
                <a:cxn ang="0">
                  <a:pos x="334" y="116"/>
                </a:cxn>
                <a:cxn ang="0">
                  <a:pos x="277" y="183"/>
                </a:cxn>
                <a:cxn ang="0">
                  <a:pos x="298" y="173"/>
                </a:cxn>
                <a:cxn ang="0">
                  <a:pos x="348" y="164"/>
                </a:cxn>
                <a:cxn ang="0">
                  <a:pos x="341" y="164"/>
                </a:cxn>
                <a:cxn ang="0">
                  <a:pos x="343" y="173"/>
                </a:cxn>
              </a:cxnLst>
              <a:rect l="0" t="0" r="r" b="b"/>
              <a:pathLst>
                <a:path w="350" h="188">
                  <a:moveTo>
                    <a:pt x="334" y="116"/>
                  </a:moveTo>
                  <a:lnTo>
                    <a:pt x="334" y="112"/>
                  </a:lnTo>
                  <a:lnTo>
                    <a:pt x="329" y="100"/>
                  </a:lnTo>
                  <a:lnTo>
                    <a:pt x="320" y="83"/>
                  </a:lnTo>
                  <a:lnTo>
                    <a:pt x="303" y="74"/>
                  </a:lnTo>
                  <a:lnTo>
                    <a:pt x="298" y="74"/>
                  </a:lnTo>
                  <a:lnTo>
                    <a:pt x="294" y="74"/>
                  </a:lnTo>
                  <a:lnTo>
                    <a:pt x="291" y="76"/>
                  </a:lnTo>
                  <a:lnTo>
                    <a:pt x="291" y="79"/>
                  </a:lnTo>
                  <a:lnTo>
                    <a:pt x="296" y="83"/>
                  </a:lnTo>
                  <a:lnTo>
                    <a:pt x="298" y="79"/>
                  </a:lnTo>
                  <a:lnTo>
                    <a:pt x="305" y="81"/>
                  </a:lnTo>
                  <a:lnTo>
                    <a:pt x="308" y="86"/>
                  </a:lnTo>
                  <a:lnTo>
                    <a:pt x="320" y="95"/>
                  </a:lnTo>
                  <a:lnTo>
                    <a:pt x="324" y="100"/>
                  </a:lnTo>
                  <a:lnTo>
                    <a:pt x="315" y="112"/>
                  </a:lnTo>
                  <a:lnTo>
                    <a:pt x="303" y="124"/>
                  </a:lnTo>
                  <a:lnTo>
                    <a:pt x="289" y="124"/>
                  </a:lnTo>
                  <a:lnTo>
                    <a:pt x="279" y="121"/>
                  </a:lnTo>
                  <a:lnTo>
                    <a:pt x="270" y="107"/>
                  </a:lnTo>
                  <a:lnTo>
                    <a:pt x="258" y="105"/>
                  </a:lnTo>
                  <a:lnTo>
                    <a:pt x="258" y="100"/>
                  </a:lnTo>
                  <a:lnTo>
                    <a:pt x="260" y="95"/>
                  </a:lnTo>
                  <a:lnTo>
                    <a:pt x="241" y="76"/>
                  </a:lnTo>
                  <a:lnTo>
                    <a:pt x="232" y="76"/>
                  </a:lnTo>
                  <a:lnTo>
                    <a:pt x="215" y="76"/>
                  </a:lnTo>
                  <a:lnTo>
                    <a:pt x="211" y="74"/>
                  </a:lnTo>
                  <a:lnTo>
                    <a:pt x="215" y="60"/>
                  </a:lnTo>
                  <a:lnTo>
                    <a:pt x="218" y="48"/>
                  </a:lnTo>
                  <a:lnTo>
                    <a:pt x="220" y="41"/>
                  </a:lnTo>
                  <a:lnTo>
                    <a:pt x="225" y="36"/>
                  </a:lnTo>
                  <a:lnTo>
                    <a:pt x="232" y="27"/>
                  </a:lnTo>
                  <a:lnTo>
                    <a:pt x="234" y="24"/>
                  </a:lnTo>
                  <a:lnTo>
                    <a:pt x="234" y="22"/>
                  </a:lnTo>
                  <a:lnTo>
                    <a:pt x="232" y="19"/>
                  </a:lnTo>
                  <a:lnTo>
                    <a:pt x="230" y="19"/>
                  </a:lnTo>
                  <a:lnTo>
                    <a:pt x="225" y="22"/>
                  </a:lnTo>
                  <a:lnTo>
                    <a:pt x="223" y="24"/>
                  </a:lnTo>
                  <a:lnTo>
                    <a:pt x="215" y="19"/>
                  </a:lnTo>
                  <a:lnTo>
                    <a:pt x="213" y="12"/>
                  </a:lnTo>
                  <a:lnTo>
                    <a:pt x="208" y="8"/>
                  </a:lnTo>
                  <a:lnTo>
                    <a:pt x="206" y="0"/>
                  </a:lnTo>
                  <a:lnTo>
                    <a:pt x="197" y="3"/>
                  </a:lnTo>
                  <a:lnTo>
                    <a:pt x="192" y="8"/>
                  </a:lnTo>
                  <a:lnTo>
                    <a:pt x="187" y="15"/>
                  </a:lnTo>
                  <a:lnTo>
                    <a:pt x="182" y="19"/>
                  </a:lnTo>
                  <a:lnTo>
                    <a:pt x="175" y="34"/>
                  </a:lnTo>
                  <a:lnTo>
                    <a:pt x="171" y="38"/>
                  </a:lnTo>
                  <a:lnTo>
                    <a:pt x="156" y="43"/>
                  </a:lnTo>
                  <a:lnTo>
                    <a:pt x="145" y="48"/>
                  </a:lnTo>
                  <a:lnTo>
                    <a:pt x="133" y="50"/>
                  </a:lnTo>
                  <a:lnTo>
                    <a:pt x="121" y="55"/>
                  </a:lnTo>
                  <a:lnTo>
                    <a:pt x="107" y="60"/>
                  </a:lnTo>
                  <a:lnTo>
                    <a:pt x="95" y="64"/>
                  </a:lnTo>
                  <a:lnTo>
                    <a:pt x="83" y="67"/>
                  </a:lnTo>
                  <a:lnTo>
                    <a:pt x="69" y="72"/>
                  </a:lnTo>
                  <a:lnTo>
                    <a:pt x="62" y="74"/>
                  </a:lnTo>
                  <a:lnTo>
                    <a:pt x="52" y="76"/>
                  </a:lnTo>
                  <a:lnTo>
                    <a:pt x="45" y="79"/>
                  </a:lnTo>
                  <a:lnTo>
                    <a:pt x="36" y="83"/>
                  </a:lnTo>
                  <a:lnTo>
                    <a:pt x="26" y="86"/>
                  </a:lnTo>
                  <a:lnTo>
                    <a:pt x="19" y="88"/>
                  </a:lnTo>
                  <a:lnTo>
                    <a:pt x="10" y="90"/>
                  </a:lnTo>
                  <a:lnTo>
                    <a:pt x="0" y="93"/>
                  </a:lnTo>
                  <a:lnTo>
                    <a:pt x="0" y="105"/>
                  </a:lnTo>
                  <a:lnTo>
                    <a:pt x="3" y="116"/>
                  </a:lnTo>
                  <a:lnTo>
                    <a:pt x="3" y="126"/>
                  </a:lnTo>
                  <a:lnTo>
                    <a:pt x="3" y="138"/>
                  </a:lnTo>
                  <a:lnTo>
                    <a:pt x="3" y="150"/>
                  </a:lnTo>
                  <a:lnTo>
                    <a:pt x="5" y="161"/>
                  </a:lnTo>
                  <a:lnTo>
                    <a:pt x="5" y="171"/>
                  </a:lnTo>
                  <a:lnTo>
                    <a:pt x="5" y="183"/>
                  </a:lnTo>
                  <a:lnTo>
                    <a:pt x="10" y="185"/>
                  </a:lnTo>
                  <a:lnTo>
                    <a:pt x="17" y="183"/>
                  </a:lnTo>
                  <a:lnTo>
                    <a:pt x="24" y="180"/>
                  </a:lnTo>
                  <a:lnTo>
                    <a:pt x="31" y="178"/>
                  </a:lnTo>
                  <a:lnTo>
                    <a:pt x="38" y="176"/>
                  </a:lnTo>
                  <a:lnTo>
                    <a:pt x="45" y="173"/>
                  </a:lnTo>
                  <a:lnTo>
                    <a:pt x="55" y="171"/>
                  </a:lnTo>
                  <a:lnTo>
                    <a:pt x="62" y="169"/>
                  </a:lnTo>
                  <a:lnTo>
                    <a:pt x="69" y="166"/>
                  </a:lnTo>
                  <a:lnTo>
                    <a:pt x="69" y="171"/>
                  </a:lnTo>
                  <a:lnTo>
                    <a:pt x="74" y="169"/>
                  </a:lnTo>
                  <a:lnTo>
                    <a:pt x="74" y="166"/>
                  </a:lnTo>
                  <a:lnTo>
                    <a:pt x="83" y="161"/>
                  </a:lnTo>
                  <a:lnTo>
                    <a:pt x="95" y="159"/>
                  </a:lnTo>
                  <a:lnTo>
                    <a:pt x="104" y="154"/>
                  </a:lnTo>
                  <a:lnTo>
                    <a:pt x="116" y="152"/>
                  </a:lnTo>
                  <a:lnTo>
                    <a:pt x="126" y="147"/>
                  </a:lnTo>
                  <a:lnTo>
                    <a:pt x="137" y="145"/>
                  </a:lnTo>
                  <a:lnTo>
                    <a:pt x="147" y="140"/>
                  </a:lnTo>
                  <a:lnTo>
                    <a:pt x="159" y="138"/>
                  </a:lnTo>
                  <a:lnTo>
                    <a:pt x="159" y="138"/>
                  </a:lnTo>
                  <a:lnTo>
                    <a:pt x="166" y="135"/>
                  </a:lnTo>
                  <a:lnTo>
                    <a:pt x="173" y="133"/>
                  </a:lnTo>
                  <a:lnTo>
                    <a:pt x="182" y="128"/>
                  </a:lnTo>
                  <a:lnTo>
                    <a:pt x="187" y="126"/>
                  </a:lnTo>
                  <a:lnTo>
                    <a:pt x="194" y="124"/>
                  </a:lnTo>
                  <a:lnTo>
                    <a:pt x="197" y="131"/>
                  </a:lnTo>
                  <a:lnTo>
                    <a:pt x="199" y="138"/>
                  </a:lnTo>
                  <a:lnTo>
                    <a:pt x="204" y="138"/>
                  </a:lnTo>
                  <a:lnTo>
                    <a:pt x="206" y="145"/>
                  </a:lnTo>
                  <a:lnTo>
                    <a:pt x="208" y="150"/>
                  </a:lnTo>
                  <a:lnTo>
                    <a:pt x="211" y="152"/>
                  </a:lnTo>
                  <a:lnTo>
                    <a:pt x="215" y="152"/>
                  </a:lnTo>
                  <a:lnTo>
                    <a:pt x="220" y="157"/>
                  </a:lnTo>
                  <a:lnTo>
                    <a:pt x="225" y="150"/>
                  </a:lnTo>
                  <a:lnTo>
                    <a:pt x="227" y="150"/>
                  </a:lnTo>
                  <a:lnTo>
                    <a:pt x="227" y="164"/>
                  </a:lnTo>
                  <a:lnTo>
                    <a:pt x="232" y="178"/>
                  </a:lnTo>
                  <a:lnTo>
                    <a:pt x="237" y="180"/>
                  </a:lnTo>
                  <a:lnTo>
                    <a:pt x="241" y="173"/>
                  </a:lnTo>
                  <a:lnTo>
                    <a:pt x="251" y="169"/>
                  </a:lnTo>
                  <a:lnTo>
                    <a:pt x="268" y="138"/>
                  </a:lnTo>
                  <a:lnTo>
                    <a:pt x="270" y="138"/>
                  </a:lnTo>
                  <a:lnTo>
                    <a:pt x="275" y="150"/>
                  </a:lnTo>
                  <a:lnTo>
                    <a:pt x="277" y="157"/>
                  </a:lnTo>
                  <a:lnTo>
                    <a:pt x="279" y="159"/>
                  </a:lnTo>
                  <a:lnTo>
                    <a:pt x="291" y="147"/>
                  </a:lnTo>
                  <a:lnTo>
                    <a:pt x="296" y="138"/>
                  </a:lnTo>
                  <a:lnTo>
                    <a:pt x="324" y="121"/>
                  </a:lnTo>
                  <a:lnTo>
                    <a:pt x="331" y="116"/>
                  </a:lnTo>
                  <a:lnTo>
                    <a:pt x="334" y="116"/>
                  </a:lnTo>
                  <a:close/>
                  <a:moveTo>
                    <a:pt x="286" y="166"/>
                  </a:moveTo>
                  <a:lnTo>
                    <a:pt x="282" y="169"/>
                  </a:lnTo>
                  <a:lnTo>
                    <a:pt x="277" y="183"/>
                  </a:lnTo>
                  <a:lnTo>
                    <a:pt x="272" y="185"/>
                  </a:lnTo>
                  <a:lnTo>
                    <a:pt x="277" y="188"/>
                  </a:lnTo>
                  <a:lnTo>
                    <a:pt x="298" y="173"/>
                  </a:lnTo>
                  <a:lnTo>
                    <a:pt x="296" y="169"/>
                  </a:lnTo>
                  <a:lnTo>
                    <a:pt x="286" y="166"/>
                  </a:lnTo>
                  <a:close/>
                  <a:moveTo>
                    <a:pt x="348" y="164"/>
                  </a:moveTo>
                  <a:lnTo>
                    <a:pt x="338" y="154"/>
                  </a:lnTo>
                  <a:lnTo>
                    <a:pt x="338" y="157"/>
                  </a:lnTo>
                  <a:lnTo>
                    <a:pt x="341" y="164"/>
                  </a:lnTo>
                  <a:lnTo>
                    <a:pt x="338" y="166"/>
                  </a:lnTo>
                  <a:lnTo>
                    <a:pt x="327" y="173"/>
                  </a:lnTo>
                  <a:lnTo>
                    <a:pt x="343" y="173"/>
                  </a:lnTo>
                  <a:lnTo>
                    <a:pt x="350" y="169"/>
                  </a:lnTo>
                  <a:lnTo>
                    <a:pt x="348" y="16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07" name="Freeform 106"/>
            <p:cNvSpPr>
              <a:spLocks noEditPoints="1"/>
            </p:cNvSpPr>
            <p:nvPr/>
          </p:nvSpPr>
          <p:spPr bwMode="auto">
            <a:xfrm>
              <a:off x="7118350" y="1552575"/>
              <a:ext cx="1189038" cy="912813"/>
            </a:xfrm>
            <a:custGeom>
              <a:avLst/>
              <a:gdLst/>
              <a:ahLst/>
              <a:cxnLst>
                <a:cxn ang="0">
                  <a:pos x="49" y="388"/>
                </a:cxn>
                <a:cxn ang="0">
                  <a:pos x="45" y="397"/>
                </a:cxn>
                <a:cxn ang="0">
                  <a:pos x="567" y="570"/>
                </a:cxn>
                <a:cxn ang="0">
                  <a:pos x="255" y="165"/>
                </a:cxn>
                <a:cxn ang="0">
                  <a:pos x="250" y="168"/>
                </a:cxn>
                <a:cxn ang="0">
                  <a:pos x="579" y="530"/>
                </a:cxn>
                <a:cxn ang="0">
                  <a:pos x="591" y="492"/>
                </a:cxn>
                <a:cxn ang="0">
                  <a:pos x="600" y="466"/>
                </a:cxn>
                <a:cxn ang="0">
                  <a:pos x="584" y="423"/>
                </a:cxn>
                <a:cxn ang="0">
                  <a:pos x="570" y="364"/>
                </a:cxn>
                <a:cxn ang="0">
                  <a:pos x="563" y="317"/>
                </a:cxn>
                <a:cxn ang="0">
                  <a:pos x="556" y="265"/>
                </a:cxn>
                <a:cxn ang="0">
                  <a:pos x="539" y="210"/>
                </a:cxn>
                <a:cxn ang="0">
                  <a:pos x="518" y="168"/>
                </a:cxn>
                <a:cxn ang="0">
                  <a:pos x="511" y="170"/>
                </a:cxn>
                <a:cxn ang="0">
                  <a:pos x="492" y="116"/>
                </a:cxn>
                <a:cxn ang="0">
                  <a:pos x="489" y="78"/>
                </a:cxn>
                <a:cxn ang="0">
                  <a:pos x="463" y="7"/>
                </a:cxn>
                <a:cxn ang="0">
                  <a:pos x="350" y="37"/>
                </a:cxn>
                <a:cxn ang="0">
                  <a:pos x="310" y="63"/>
                </a:cxn>
                <a:cxn ang="0">
                  <a:pos x="276" y="135"/>
                </a:cxn>
                <a:cxn ang="0">
                  <a:pos x="246" y="198"/>
                </a:cxn>
                <a:cxn ang="0">
                  <a:pos x="258" y="194"/>
                </a:cxn>
                <a:cxn ang="0">
                  <a:pos x="267" y="198"/>
                </a:cxn>
                <a:cxn ang="0">
                  <a:pos x="260" y="220"/>
                </a:cxn>
                <a:cxn ang="0">
                  <a:pos x="258" y="224"/>
                </a:cxn>
                <a:cxn ang="0">
                  <a:pos x="269" y="246"/>
                </a:cxn>
                <a:cxn ang="0">
                  <a:pos x="269" y="260"/>
                </a:cxn>
                <a:cxn ang="0">
                  <a:pos x="239" y="288"/>
                </a:cxn>
                <a:cxn ang="0">
                  <a:pos x="217" y="310"/>
                </a:cxn>
                <a:cxn ang="0">
                  <a:pos x="189" y="317"/>
                </a:cxn>
                <a:cxn ang="0">
                  <a:pos x="137" y="324"/>
                </a:cxn>
                <a:cxn ang="0">
                  <a:pos x="30" y="364"/>
                </a:cxn>
                <a:cxn ang="0">
                  <a:pos x="52" y="388"/>
                </a:cxn>
                <a:cxn ang="0">
                  <a:pos x="61" y="414"/>
                </a:cxn>
                <a:cxn ang="0">
                  <a:pos x="47" y="449"/>
                </a:cxn>
                <a:cxn ang="0">
                  <a:pos x="4" y="501"/>
                </a:cxn>
                <a:cxn ang="0">
                  <a:pos x="19" y="537"/>
                </a:cxn>
                <a:cxn ang="0">
                  <a:pos x="82" y="520"/>
                </a:cxn>
                <a:cxn ang="0">
                  <a:pos x="144" y="504"/>
                </a:cxn>
                <a:cxn ang="0">
                  <a:pos x="208" y="485"/>
                </a:cxn>
                <a:cxn ang="0">
                  <a:pos x="269" y="468"/>
                </a:cxn>
                <a:cxn ang="0">
                  <a:pos x="331" y="449"/>
                </a:cxn>
                <a:cxn ang="0">
                  <a:pos x="392" y="430"/>
                </a:cxn>
                <a:cxn ang="0">
                  <a:pos x="435" y="440"/>
                </a:cxn>
                <a:cxn ang="0">
                  <a:pos x="447" y="466"/>
                </a:cxn>
                <a:cxn ang="0">
                  <a:pos x="485" y="483"/>
                </a:cxn>
                <a:cxn ang="0">
                  <a:pos x="530" y="497"/>
                </a:cxn>
                <a:cxn ang="0">
                  <a:pos x="572" y="506"/>
                </a:cxn>
                <a:cxn ang="0">
                  <a:pos x="572" y="499"/>
                </a:cxn>
                <a:cxn ang="0">
                  <a:pos x="253" y="201"/>
                </a:cxn>
                <a:cxn ang="0">
                  <a:pos x="253" y="201"/>
                </a:cxn>
                <a:cxn ang="0">
                  <a:pos x="716" y="454"/>
                </a:cxn>
                <a:cxn ang="0">
                  <a:pos x="697" y="466"/>
                </a:cxn>
                <a:cxn ang="0">
                  <a:pos x="688" y="468"/>
                </a:cxn>
                <a:cxn ang="0">
                  <a:pos x="631" y="497"/>
                </a:cxn>
                <a:cxn ang="0">
                  <a:pos x="605" y="506"/>
                </a:cxn>
                <a:cxn ang="0">
                  <a:pos x="591" y="523"/>
                </a:cxn>
                <a:cxn ang="0">
                  <a:pos x="579" y="561"/>
                </a:cxn>
                <a:cxn ang="0">
                  <a:pos x="596" y="549"/>
                </a:cxn>
                <a:cxn ang="0">
                  <a:pos x="648" y="527"/>
                </a:cxn>
                <a:cxn ang="0">
                  <a:pos x="709" y="475"/>
                </a:cxn>
              </a:cxnLst>
              <a:rect l="0" t="0" r="r" b="b"/>
              <a:pathLst>
                <a:path w="749" h="575">
                  <a:moveTo>
                    <a:pt x="45" y="397"/>
                  </a:moveTo>
                  <a:lnTo>
                    <a:pt x="49" y="397"/>
                  </a:lnTo>
                  <a:lnTo>
                    <a:pt x="49" y="393"/>
                  </a:lnTo>
                  <a:lnTo>
                    <a:pt x="52" y="390"/>
                  </a:lnTo>
                  <a:lnTo>
                    <a:pt x="49" y="388"/>
                  </a:lnTo>
                  <a:lnTo>
                    <a:pt x="45" y="388"/>
                  </a:lnTo>
                  <a:lnTo>
                    <a:pt x="42" y="390"/>
                  </a:lnTo>
                  <a:lnTo>
                    <a:pt x="42" y="395"/>
                  </a:lnTo>
                  <a:lnTo>
                    <a:pt x="45" y="397"/>
                  </a:lnTo>
                  <a:lnTo>
                    <a:pt x="45" y="397"/>
                  </a:lnTo>
                  <a:close/>
                  <a:moveTo>
                    <a:pt x="567" y="554"/>
                  </a:moveTo>
                  <a:lnTo>
                    <a:pt x="560" y="563"/>
                  </a:lnTo>
                  <a:lnTo>
                    <a:pt x="560" y="575"/>
                  </a:lnTo>
                  <a:lnTo>
                    <a:pt x="565" y="575"/>
                  </a:lnTo>
                  <a:lnTo>
                    <a:pt x="567" y="570"/>
                  </a:lnTo>
                  <a:lnTo>
                    <a:pt x="572" y="563"/>
                  </a:lnTo>
                  <a:lnTo>
                    <a:pt x="572" y="558"/>
                  </a:lnTo>
                  <a:lnTo>
                    <a:pt x="570" y="554"/>
                  </a:lnTo>
                  <a:lnTo>
                    <a:pt x="567" y="554"/>
                  </a:lnTo>
                  <a:close/>
                  <a:moveTo>
                    <a:pt x="255" y="165"/>
                  </a:moveTo>
                  <a:lnTo>
                    <a:pt x="255" y="163"/>
                  </a:lnTo>
                  <a:lnTo>
                    <a:pt x="255" y="161"/>
                  </a:lnTo>
                  <a:lnTo>
                    <a:pt x="253" y="163"/>
                  </a:lnTo>
                  <a:lnTo>
                    <a:pt x="250" y="165"/>
                  </a:lnTo>
                  <a:lnTo>
                    <a:pt x="250" y="168"/>
                  </a:lnTo>
                  <a:lnTo>
                    <a:pt x="253" y="168"/>
                  </a:lnTo>
                  <a:lnTo>
                    <a:pt x="255" y="165"/>
                  </a:lnTo>
                  <a:close/>
                  <a:moveTo>
                    <a:pt x="574" y="539"/>
                  </a:moveTo>
                  <a:lnTo>
                    <a:pt x="577" y="535"/>
                  </a:lnTo>
                  <a:lnTo>
                    <a:pt x="579" y="530"/>
                  </a:lnTo>
                  <a:lnTo>
                    <a:pt x="584" y="525"/>
                  </a:lnTo>
                  <a:lnTo>
                    <a:pt x="589" y="518"/>
                  </a:lnTo>
                  <a:lnTo>
                    <a:pt x="593" y="504"/>
                  </a:lnTo>
                  <a:lnTo>
                    <a:pt x="598" y="499"/>
                  </a:lnTo>
                  <a:lnTo>
                    <a:pt x="591" y="492"/>
                  </a:lnTo>
                  <a:lnTo>
                    <a:pt x="584" y="487"/>
                  </a:lnTo>
                  <a:lnTo>
                    <a:pt x="591" y="480"/>
                  </a:lnTo>
                  <a:lnTo>
                    <a:pt x="596" y="475"/>
                  </a:lnTo>
                  <a:lnTo>
                    <a:pt x="598" y="471"/>
                  </a:lnTo>
                  <a:lnTo>
                    <a:pt x="600" y="466"/>
                  </a:lnTo>
                  <a:lnTo>
                    <a:pt x="598" y="464"/>
                  </a:lnTo>
                  <a:lnTo>
                    <a:pt x="593" y="459"/>
                  </a:lnTo>
                  <a:lnTo>
                    <a:pt x="591" y="447"/>
                  </a:lnTo>
                  <a:lnTo>
                    <a:pt x="586" y="435"/>
                  </a:lnTo>
                  <a:lnTo>
                    <a:pt x="584" y="423"/>
                  </a:lnTo>
                  <a:lnTo>
                    <a:pt x="582" y="411"/>
                  </a:lnTo>
                  <a:lnTo>
                    <a:pt x="577" y="400"/>
                  </a:lnTo>
                  <a:lnTo>
                    <a:pt x="574" y="388"/>
                  </a:lnTo>
                  <a:lnTo>
                    <a:pt x="572" y="376"/>
                  </a:lnTo>
                  <a:lnTo>
                    <a:pt x="570" y="364"/>
                  </a:lnTo>
                  <a:lnTo>
                    <a:pt x="565" y="362"/>
                  </a:lnTo>
                  <a:lnTo>
                    <a:pt x="565" y="350"/>
                  </a:lnTo>
                  <a:lnTo>
                    <a:pt x="565" y="340"/>
                  </a:lnTo>
                  <a:lnTo>
                    <a:pt x="563" y="329"/>
                  </a:lnTo>
                  <a:lnTo>
                    <a:pt x="563" y="317"/>
                  </a:lnTo>
                  <a:lnTo>
                    <a:pt x="563" y="305"/>
                  </a:lnTo>
                  <a:lnTo>
                    <a:pt x="563" y="295"/>
                  </a:lnTo>
                  <a:lnTo>
                    <a:pt x="560" y="284"/>
                  </a:lnTo>
                  <a:lnTo>
                    <a:pt x="560" y="272"/>
                  </a:lnTo>
                  <a:lnTo>
                    <a:pt x="556" y="265"/>
                  </a:lnTo>
                  <a:lnTo>
                    <a:pt x="556" y="258"/>
                  </a:lnTo>
                  <a:lnTo>
                    <a:pt x="553" y="251"/>
                  </a:lnTo>
                  <a:lnTo>
                    <a:pt x="548" y="239"/>
                  </a:lnTo>
                  <a:lnTo>
                    <a:pt x="546" y="227"/>
                  </a:lnTo>
                  <a:lnTo>
                    <a:pt x="539" y="210"/>
                  </a:lnTo>
                  <a:lnTo>
                    <a:pt x="537" y="198"/>
                  </a:lnTo>
                  <a:lnTo>
                    <a:pt x="532" y="189"/>
                  </a:lnTo>
                  <a:lnTo>
                    <a:pt x="530" y="175"/>
                  </a:lnTo>
                  <a:lnTo>
                    <a:pt x="520" y="168"/>
                  </a:lnTo>
                  <a:lnTo>
                    <a:pt x="518" y="168"/>
                  </a:lnTo>
                  <a:lnTo>
                    <a:pt x="518" y="168"/>
                  </a:lnTo>
                  <a:lnTo>
                    <a:pt x="515" y="175"/>
                  </a:lnTo>
                  <a:lnTo>
                    <a:pt x="513" y="175"/>
                  </a:lnTo>
                  <a:lnTo>
                    <a:pt x="513" y="175"/>
                  </a:lnTo>
                  <a:lnTo>
                    <a:pt x="511" y="170"/>
                  </a:lnTo>
                  <a:lnTo>
                    <a:pt x="508" y="153"/>
                  </a:lnTo>
                  <a:lnTo>
                    <a:pt x="508" y="146"/>
                  </a:lnTo>
                  <a:lnTo>
                    <a:pt x="503" y="139"/>
                  </a:lnTo>
                  <a:lnTo>
                    <a:pt x="494" y="120"/>
                  </a:lnTo>
                  <a:lnTo>
                    <a:pt x="492" y="116"/>
                  </a:lnTo>
                  <a:lnTo>
                    <a:pt x="492" y="108"/>
                  </a:lnTo>
                  <a:lnTo>
                    <a:pt x="492" y="101"/>
                  </a:lnTo>
                  <a:lnTo>
                    <a:pt x="494" y="92"/>
                  </a:lnTo>
                  <a:lnTo>
                    <a:pt x="494" y="90"/>
                  </a:lnTo>
                  <a:lnTo>
                    <a:pt x="489" y="78"/>
                  </a:lnTo>
                  <a:lnTo>
                    <a:pt x="487" y="66"/>
                  </a:lnTo>
                  <a:lnTo>
                    <a:pt x="475" y="49"/>
                  </a:lnTo>
                  <a:lnTo>
                    <a:pt x="470" y="28"/>
                  </a:lnTo>
                  <a:lnTo>
                    <a:pt x="466" y="19"/>
                  </a:lnTo>
                  <a:lnTo>
                    <a:pt x="463" y="7"/>
                  </a:lnTo>
                  <a:lnTo>
                    <a:pt x="461" y="0"/>
                  </a:lnTo>
                  <a:lnTo>
                    <a:pt x="440" y="7"/>
                  </a:lnTo>
                  <a:lnTo>
                    <a:pt x="404" y="19"/>
                  </a:lnTo>
                  <a:lnTo>
                    <a:pt x="369" y="30"/>
                  </a:lnTo>
                  <a:lnTo>
                    <a:pt x="350" y="37"/>
                  </a:lnTo>
                  <a:lnTo>
                    <a:pt x="345" y="40"/>
                  </a:lnTo>
                  <a:lnTo>
                    <a:pt x="343" y="40"/>
                  </a:lnTo>
                  <a:lnTo>
                    <a:pt x="333" y="42"/>
                  </a:lnTo>
                  <a:lnTo>
                    <a:pt x="324" y="52"/>
                  </a:lnTo>
                  <a:lnTo>
                    <a:pt x="310" y="63"/>
                  </a:lnTo>
                  <a:lnTo>
                    <a:pt x="295" y="87"/>
                  </a:lnTo>
                  <a:lnTo>
                    <a:pt x="274" y="130"/>
                  </a:lnTo>
                  <a:lnTo>
                    <a:pt x="274" y="132"/>
                  </a:lnTo>
                  <a:lnTo>
                    <a:pt x="274" y="132"/>
                  </a:lnTo>
                  <a:lnTo>
                    <a:pt x="276" y="135"/>
                  </a:lnTo>
                  <a:lnTo>
                    <a:pt x="276" y="139"/>
                  </a:lnTo>
                  <a:lnTo>
                    <a:pt x="274" y="144"/>
                  </a:lnTo>
                  <a:lnTo>
                    <a:pt x="246" y="182"/>
                  </a:lnTo>
                  <a:lnTo>
                    <a:pt x="239" y="194"/>
                  </a:lnTo>
                  <a:lnTo>
                    <a:pt x="246" y="198"/>
                  </a:lnTo>
                  <a:lnTo>
                    <a:pt x="246" y="201"/>
                  </a:lnTo>
                  <a:lnTo>
                    <a:pt x="248" y="198"/>
                  </a:lnTo>
                  <a:lnTo>
                    <a:pt x="253" y="191"/>
                  </a:lnTo>
                  <a:lnTo>
                    <a:pt x="255" y="191"/>
                  </a:lnTo>
                  <a:lnTo>
                    <a:pt x="258" y="194"/>
                  </a:lnTo>
                  <a:lnTo>
                    <a:pt x="260" y="196"/>
                  </a:lnTo>
                  <a:lnTo>
                    <a:pt x="258" y="203"/>
                  </a:lnTo>
                  <a:lnTo>
                    <a:pt x="260" y="203"/>
                  </a:lnTo>
                  <a:lnTo>
                    <a:pt x="265" y="201"/>
                  </a:lnTo>
                  <a:lnTo>
                    <a:pt x="267" y="198"/>
                  </a:lnTo>
                  <a:lnTo>
                    <a:pt x="267" y="203"/>
                  </a:lnTo>
                  <a:lnTo>
                    <a:pt x="265" y="208"/>
                  </a:lnTo>
                  <a:lnTo>
                    <a:pt x="265" y="210"/>
                  </a:lnTo>
                  <a:lnTo>
                    <a:pt x="262" y="217"/>
                  </a:lnTo>
                  <a:lnTo>
                    <a:pt x="260" y="220"/>
                  </a:lnTo>
                  <a:lnTo>
                    <a:pt x="258" y="220"/>
                  </a:lnTo>
                  <a:lnTo>
                    <a:pt x="258" y="217"/>
                  </a:lnTo>
                  <a:lnTo>
                    <a:pt x="255" y="222"/>
                  </a:lnTo>
                  <a:lnTo>
                    <a:pt x="255" y="224"/>
                  </a:lnTo>
                  <a:lnTo>
                    <a:pt x="258" y="224"/>
                  </a:lnTo>
                  <a:lnTo>
                    <a:pt x="260" y="229"/>
                  </a:lnTo>
                  <a:lnTo>
                    <a:pt x="265" y="234"/>
                  </a:lnTo>
                  <a:lnTo>
                    <a:pt x="267" y="243"/>
                  </a:lnTo>
                  <a:lnTo>
                    <a:pt x="269" y="246"/>
                  </a:lnTo>
                  <a:lnTo>
                    <a:pt x="269" y="246"/>
                  </a:lnTo>
                  <a:lnTo>
                    <a:pt x="269" y="248"/>
                  </a:lnTo>
                  <a:lnTo>
                    <a:pt x="269" y="251"/>
                  </a:lnTo>
                  <a:lnTo>
                    <a:pt x="272" y="253"/>
                  </a:lnTo>
                  <a:lnTo>
                    <a:pt x="272" y="255"/>
                  </a:lnTo>
                  <a:lnTo>
                    <a:pt x="269" y="260"/>
                  </a:lnTo>
                  <a:lnTo>
                    <a:pt x="265" y="262"/>
                  </a:lnTo>
                  <a:lnTo>
                    <a:pt x="258" y="265"/>
                  </a:lnTo>
                  <a:lnTo>
                    <a:pt x="250" y="272"/>
                  </a:lnTo>
                  <a:lnTo>
                    <a:pt x="243" y="281"/>
                  </a:lnTo>
                  <a:lnTo>
                    <a:pt x="239" y="288"/>
                  </a:lnTo>
                  <a:lnTo>
                    <a:pt x="236" y="295"/>
                  </a:lnTo>
                  <a:lnTo>
                    <a:pt x="234" y="298"/>
                  </a:lnTo>
                  <a:lnTo>
                    <a:pt x="234" y="298"/>
                  </a:lnTo>
                  <a:lnTo>
                    <a:pt x="222" y="305"/>
                  </a:lnTo>
                  <a:lnTo>
                    <a:pt x="217" y="310"/>
                  </a:lnTo>
                  <a:lnTo>
                    <a:pt x="217" y="312"/>
                  </a:lnTo>
                  <a:lnTo>
                    <a:pt x="217" y="314"/>
                  </a:lnTo>
                  <a:lnTo>
                    <a:pt x="215" y="312"/>
                  </a:lnTo>
                  <a:lnTo>
                    <a:pt x="205" y="314"/>
                  </a:lnTo>
                  <a:lnTo>
                    <a:pt x="189" y="317"/>
                  </a:lnTo>
                  <a:lnTo>
                    <a:pt x="175" y="322"/>
                  </a:lnTo>
                  <a:lnTo>
                    <a:pt x="165" y="329"/>
                  </a:lnTo>
                  <a:lnTo>
                    <a:pt x="158" y="329"/>
                  </a:lnTo>
                  <a:lnTo>
                    <a:pt x="149" y="326"/>
                  </a:lnTo>
                  <a:lnTo>
                    <a:pt x="137" y="324"/>
                  </a:lnTo>
                  <a:lnTo>
                    <a:pt x="106" y="329"/>
                  </a:lnTo>
                  <a:lnTo>
                    <a:pt x="80" y="336"/>
                  </a:lnTo>
                  <a:lnTo>
                    <a:pt x="61" y="345"/>
                  </a:lnTo>
                  <a:lnTo>
                    <a:pt x="30" y="362"/>
                  </a:lnTo>
                  <a:lnTo>
                    <a:pt x="30" y="364"/>
                  </a:lnTo>
                  <a:lnTo>
                    <a:pt x="30" y="364"/>
                  </a:lnTo>
                  <a:lnTo>
                    <a:pt x="35" y="385"/>
                  </a:lnTo>
                  <a:lnTo>
                    <a:pt x="35" y="385"/>
                  </a:lnTo>
                  <a:lnTo>
                    <a:pt x="52" y="385"/>
                  </a:lnTo>
                  <a:lnTo>
                    <a:pt x="52" y="388"/>
                  </a:lnTo>
                  <a:lnTo>
                    <a:pt x="52" y="390"/>
                  </a:lnTo>
                  <a:lnTo>
                    <a:pt x="52" y="395"/>
                  </a:lnTo>
                  <a:lnTo>
                    <a:pt x="54" y="402"/>
                  </a:lnTo>
                  <a:lnTo>
                    <a:pt x="59" y="409"/>
                  </a:lnTo>
                  <a:lnTo>
                    <a:pt x="61" y="414"/>
                  </a:lnTo>
                  <a:lnTo>
                    <a:pt x="61" y="419"/>
                  </a:lnTo>
                  <a:lnTo>
                    <a:pt x="59" y="423"/>
                  </a:lnTo>
                  <a:lnTo>
                    <a:pt x="54" y="430"/>
                  </a:lnTo>
                  <a:lnTo>
                    <a:pt x="49" y="438"/>
                  </a:lnTo>
                  <a:lnTo>
                    <a:pt x="47" y="449"/>
                  </a:lnTo>
                  <a:lnTo>
                    <a:pt x="40" y="456"/>
                  </a:lnTo>
                  <a:lnTo>
                    <a:pt x="33" y="466"/>
                  </a:lnTo>
                  <a:lnTo>
                    <a:pt x="23" y="475"/>
                  </a:lnTo>
                  <a:lnTo>
                    <a:pt x="19" y="485"/>
                  </a:lnTo>
                  <a:lnTo>
                    <a:pt x="4" y="501"/>
                  </a:lnTo>
                  <a:lnTo>
                    <a:pt x="0" y="506"/>
                  </a:lnTo>
                  <a:lnTo>
                    <a:pt x="0" y="506"/>
                  </a:lnTo>
                  <a:lnTo>
                    <a:pt x="2" y="523"/>
                  </a:lnTo>
                  <a:lnTo>
                    <a:pt x="7" y="539"/>
                  </a:lnTo>
                  <a:lnTo>
                    <a:pt x="19" y="537"/>
                  </a:lnTo>
                  <a:lnTo>
                    <a:pt x="33" y="532"/>
                  </a:lnTo>
                  <a:lnTo>
                    <a:pt x="45" y="530"/>
                  </a:lnTo>
                  <a:lnTo>
                    <a:pt x="56" y="527"/>
                  </a:lnTo>
                  <a:lnTo>
                    <a:pt x="71" y="523"/>
                  </a:lnTo>
                  <a:lnTo>
                    <a:pt x="82" y="520"/>
                  </a:lnTo>
                  <a:lnTo>
                    <a:pt x="94" y="516"/>
                  </a:lnTo>
                  <a:lnTo>
                    <a:pt x="106" y="513"/>
                  </a:lnTo>
                  <a:lnTo>
                    <a:pt x="120" y="509"/>
                  </a:lnTo>
                  <a:lnTo>
                    <a:pt x="132" y="506"/>
                  </a:lnTo>
                  <a:lnTo>
                    <a:pt x="144" y="504"/>
                  </a:lnTo>
                  <a:lnTo>
                    <a:pt x="158" y="499"/>
                  </a:lnTo>
                  <a:lnTo>
                    <a:pt x="170" y="497"/>
                  </a:lnTo>
                  <a:lnTo>
                    <a:pt x="182" y="492"/>
                  </a:lnTo>
                  <a:lnTo>
                    <a:pt x="194" y="490"/>
                  </a:lnTo>
                  <a:lnTo>
                    <a:pt x="208" y="485"/>
                  </a:lnTo>
                  <a:lnTo>
                    <a:pt x="220" y="483"/>
                  </a:lnTo>
                  <a:lnTo>
                    <a:pt x="231" y="478"/>
                  </a:lnTo>
                  <a:lnTo>
                    <a:pt x="243" y="475"/>
                  </a:lnTo>
                  <a:lnTo>
                    <a:pt x="258" y="471"/>
                  </a:lnTo>
                  <a:lnTo>
                    <a:pt x="269" y="468"/>
                  </a:lnTo>
                  <a:lnTo>
                    <a:pt x="281" y="464"/>
                  </a:lnTo>
                  <a:lnTo>
                    <a:pt x="293" y="461"/>
                  </a:lnTo>
                  <a:lnTo>
                    <a:pt x="307" y="456"/>
                  </a:lnTo>
                  <a:lnTo>
                    <a:pt x="319" y="452"/>
                  </a:lnTo>
                  <a:lnTo>
                    <a:pt x="331" y="449"/>
                  </a:lnTo>
                  <a:lnTo>
                    <a:pt x="343" y="445"/>
                  </a:lnTo>
                  <a:lnTo>
                    <a:pt x="354" y="442"/>
                  </a:lnTo>
                  <a:lnTo>
                    <a:pt x="369" y="438"/>
                  </a:lnTo>
                  <a:lnTo>
                    <a:pt x="380" y="433"/>
                  </a:lnTo>
                  <a:lnTo>
                    <a:pt x="392" y="430"/>
                  </a:lnTo>
                  <a:lnTo>
                    <a:pt x="404" y="426"/>
                  </a:lnTo>
                  <a:lnTo>
                    <a:pt x="414" y="430"/>
                  </a:lnTo>
                  <a:lnTo>
                    <a:pt x="418" y="435"/>
                  </a:lnTo>
                  <a:lnTo>
                    <a:pt x="430" y="438"/>
                  </a:lnTo>
                  <a:lnTo>
                    <a:pt x="435" y="440"/>
                  </a:lnTo>
                  <a:lnTo>
                    <a:pt x="435" y="442"/>
                  </a:lnTo>
                  <a:lnTo>
                    <a:pt x="440" y="447"/>
                  </a:lnTo>
                  <a:lnTo>
                    <a:pt x="440" y="454"/>
                  </a:lnTo>
                  <a:lnTo>
                    <a:pt x="442" y="459"/>
                  </a:lnTo>
                  <a:lnTo>
                    <a:pt x="447" y="466"/>
                  </a:lnTo>
                  <a:lnTo>
                    <a:pt x="451" y="471"/>
                  </a:lnTo>
                  <a:lnTo>
                    <a:pt x="456" y="475"/>
                  </a:lnTo>
                  <a:lnTo>
                    <a:pt x="461" y="478"/>
                  </a:lnTo>
                  <a:lnTo>
                    <a:pt x="480" y="480"/>
                  </a:lnTo>
                  <a:lnTo>
                    <a:pt x="485" y="483"/>
                  </a:lnTo>
                  <a:lnTo>
                    <a:pt x="487" y="487"/>
                  </a:lnTo>
                  <a:lnTo>
                    <a:pt x="499" y="490"/>
                  </a:lnTo>
                  <a:lnTo>
                    <a:pt x="508" y="492"/>
                  </a:lnTo>
                  <a:lnTo>
                    <a:pt x="520" y="494"/>
                  </a:lnTo>
                  <a:lnTo>
                    <a:pt x="530" y="497"/>
                  </a:lnTo>
                  <a:lnTo>
                    <a:pt x="541" y="499"/>
                  </a:lnTo>
                  <a:lnTo>
                    <a:pt x="551" y="501"/>
                  </a:lnTo>
                  <a:lnTo>
                    <a:pt x="563" y="506"/>
                  </a:lnTo>
                  <a:lnTo>
                    <a:pt x="572" y="509"/>
                  </a:lnTo>
                  <a:lnTo>
                    <a:pt x="572" y="506"/>
                  </a:lnTo>
                  <a:lnTo>
                    <a:pt x="565" y="490"/>
                  </a:lnTo>
                  <a:lnTo>
                    <a:pt x="556" y="478"/>
                  </a:lnTo>
                  <a:lnTo>
                    <a:pt x="563" y="480"/>
                  </a:lnTo>
                  <a:lnTo>
                    <a:pt x="567" y="485"/>
                  </a:lnTo>
                  <a:lnTo>
                    <a:pt x="572" y="499"/>
                  </a:lnTo>
                  <a:lnTo>
                    <a:pt x="574" y="518"/>
                  </a:lnTo>
                  <a:lnTo>
                    <a:pt x="574" y="527"/>
                  </a:lnTo>
                  <a:lnTo>
                    <a:pt x="574" y="539"/>
                  </a:lnTo>
                  <a:close/>
                  <a:moveTo>
                    <a:pt x="253" y="201"/>
                  </a:moveTo>
                  <a:lnTo>
                    <a:pt x="253" y="201"/>
                  </a:lnTo>
                  <a:lnTo>
                    <a:pt x="250" y="201"/>
                  </a:lnTo>
                  <a:lnTo>
                    <a:pt x="250" y="203"/>
                  </a:lnTo>
                  <a:lnTo>
                    <a:pt x="250" y="206"/>
                  </a:lnTo>
                  <a:lnTo>
                    <a:pt x="250" y="206"/>
                  </a:lnTo>
                  <a:lnTo>
                    <a:pt x="253" y="201"/>
                  </a:lnTo>
                  <a:close/>
                  <a:moveTo>
                    <a:pt x="740" y="442"/>
                  </a:moveTo>
                  <a:lnTo>
                    <a:pt x="733" y="449"/>
                  </a:lnTo>
                  <a:lnTo>
                    <a:pt x="728" y="445"/>
                  </a:lnTo>
                  <a:lnTo>
                    <a:pt x="723" y="447"/>
                  </a:lnTo>
                  <a:lnTo>
                    <a:pt x="716" y="454"/>
                  </a:lnTo>
                  <a:lnTo>
                    <a:pt x="707" y="464"/>
                  </a:lnTo>
                  <a:lnTo>
                    <a:pt x="705" y="471"/>
                  </a:lnTo>
                  <a:lnTo>
                    <a:pt x="700" y="473"/>
                  </a:lnTo>
                  <a:lnTo>
                    <a:pt x="695" y="475"/>
                  </a:lnTo>
                  <a:lnTo>
                    <a:pt x="697" y="466"/>
                  </a:lnTo>
                  <a:lnTo>
                    <a:pt x="702" y="456"/>
                  </a:lnTo>
                  <a:lnTo>
                    <a:pt x="712" y="438"/>
                  </a:lnTo>
                  <a:lnTo>
                    <a:pt x="705" y="445"/>
                  </a:lnTo>
                  <a:lnTo>
                    <a:pt x="693" y="461"/>
                  </a:lnTo>
                  <a:lnTo>
                    <a:pt x="688" y="468"/>
                  </a:lnTo>
                  <a:lnTo>
                    <a:pt x="669" y="478"/>
                  </a:lnTo>
                  <a:lnTo>
                    <a:pt x="652" y="485"/>
                  </a:lnTo>
                  <a:lnTo>
                    <a:pt x="645" y="487"/>
                  </a:lnTo>
                  <a:lnTo>
                    <a:pt x="641" y="494"/>
                  </a:lnTo>
                  <a:lnTo>
                    <a:pt x="631" y="497"/>
                  </a:lnTo>
                  <a:lnTo>
                    <a:pt x="622" y="497"/>
                  </a:lnTo>
                  <a:lnTo>
                    <a:pt x="619" y="499"/>
                  </a:lnTo>
                  <a:lnTo>
                    <a:pt x="617" y="501"/>
                  </a:lnTo>
                  <a:lnTo>
                    <a:pt x="612" y="504"/>
                  </a:lnTo>
                  <a:lnTo>
                    <a:pt x="605" y="506"/>
                  </a:lnTo>
                  <a:lnTo>
                    <a:pt x="603" y="509"/>
                  </a:lnTo>
                  <a:lnTo>
                    <a:pt x="600" y="513"/>
                  </a:lnTo>
                  <a:lnTo>
                    <a:pt x="600" y="518"/>
                  </a:lnTo>
                  <a:lnTo>
                    <a:pt x="596" y="516"/>
                  </a:lnTo>
                  <a:lnTo>
                    <a:pt x="591" y="523"/>
                  </a:lnTo>
                  <a:lnTo>
                    <a:pt x="582" y="532"/>
                  </a:lnTo>
                  <a:lnTo>
                    <a:pt x="577" y="542"/>
                  </a:lnTo>
                  <a:lnTo>
                    <a:pt x="574" y="549"/>
                  </a:lnTo>
                  <a:lnTo>
                    <a:pt x="574" y="556"/>
                  </a:lnTo>
                  <a:lnTo>
                    <a:pt x="579" y="561"/>
                  </a:lnTo>
                  <a:lnTo>
                    <a:pt x="586" y="556"/>
                  </a:lnTo>
                  <a:lnTo>
                    <a:pt x="589" y="549"/>
                  </a:lnTo>
                  <a:lnTo>
                    <a:pt x="593" y="546"/>
                  </a:lnTo>
                  <a:lnTo>
                    <a:pt x="596" y="546"/>
                  </a:lnTo>
                  <a:lnTo>
                    <a:pt x="596" y="549"/>
                  </a:lnTo>
                  <a:lnTo>
                    <a:pt x="589" y="558"/>
                  </a:lnTo>
                  <a:lnTo>
                    <a:pt x="600" y="554"/>
                  </a:lnTo>
                  <a:lnTo>
                    <a:pt x="612" y="546"/>
                  </a:lnTo>
                  <a:lnTo>
                    <a:pt x="643" y="527"/>
                  </a:lnTo>
                  <a:lnTo>
                    <a:pt x="648" y="527"/>
                  </a:lnTo>
                  <a:lnTo>
                    <a:pt x="650" y="527"/>
                  </a:lnTo>
                  <a:lnTo>
                    <a:pt x="683" y="499"/>
                  </a:lnTo>
                  <a:lnTo>
                    <a:pt x="690" y="494"/>
                  </a:lnTo>
                  <a:lnTo>
                    <a:pt x="700" y="487"/>
                  </a:lnTo>
                  <a:lnTo>
                    <a:pt x="709" y="475"/>
                  </a:lnTo>
                  <a:lnTo>
                    <a:pt x="716" y="471"/>
                  </a:lnTo>
                  <a:lnTo>
                    <a:pt x="749" y="438"/>
                  </a:lnTo>
                  <a:lnTo>
                    <a:pt x="740" y="4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08" name="Freeform 107"/>
            <p:cNvSpPr>
              <a:spLocks noEditPoints="1"/>
            </p:cNvSpPr>
            <p:nvPr/>
          </p:nvSpPr>
          <p:spPr bwMode="auto">
            <a:xfrm>
              <a:off x="7853363" y="2325688"/>
              <a:ext cx="222250" cy="481012"/>
            </a:xfrm>
            <a:custGeom>
              <a:avLst/>
              <a:gdLst/>
              <a:ahLst/>
              <a:cxnLst>
                <a:cxn ang="0">
                  <a:pos x="130" y="152"/>
                </a:cxn>
                <a:cxn ang="0">
                  <a:pos x="137" y="168"/>
                </a:cxn>
                <a:cxn ang="0">
                  <a:pos x="137" y="157"/>
                </a:cxn>
                <a:cxn ang="0">
                  <a:pos x="133" y="123"/>
                </a:cxn>
                <a:cxn ang="0">
                  <a:pos x="130" y="104"/>
                </a:cxn>
                <a:cxn ang="0">
                  <a:pos x="121" y="90"/>
                </a:cxn>
                <a:cxn ang="0">
                  <a:pos x="100" y="97"/>
                </a:cxn>
                <a:cxn ang="0">
                  <a:pos x="95" y="78"/>
                </a:cxn>
                <a:cxn ang="0">
                  <a:pos x="100" y="67"/>
                </a:cxn>
                <a:cxn ang="0">
                  <a:pos x="104" y="59"/>
                </a:cxn>
                <a:cxn ang="0">
                  <a:pos x="111" y="31"/>
                </a:cxn>
                <a:cxn ang="0">
                  <a:pos x="100" y="19"/>
                </a:cxn>
                <a:cxn ang="0">
                  <a:pos x="78" y="12"/>
                </a:cxn>
                <a:cxn ang="0">
                  <a:pos x="57" y="7"/>
                </a:cxn>
                <a:cxn ang="0">
                  <a:pos x="36" y="3"/>
                </a:cxn>
                <a:cxn ang="0">
                  <a:pos x="19" y="5"/>
                </a:cxn>
                <a:cxn ang="0">
                  <a:pos x="14" y="14"/>
                </a:cxn>
                <a:cxn ang="0">
                  <a:pos x="5" y="48"/>
                </a:cxn>
                <a:cxn ang="0">
                  <a:pos x="0" y="59"/>
                </a:cxn>
                <a:cxn ang="0">
                  <a:pos x="10" y="71"/>
                </a:cxn>
                <a:cxn ang="0">
                  <a:pos x="3" y="85"/>
                </a:cxn>
                <a:cxn ang="0">
                  <a:pos x="5" y="95"/>
                </a:cxn>
                <a:cxn ang="0">
                  <a:pos x="10" y="109"/>
                </a:cxn>
                <a:cxn ang="0">
                  <a:pos x="29" y="123"/>
                </a:cxn>
                <a:cxn ang="0">
                  <a:pos x="67" y="149"/>
                </a:cxn>
                <a:cxn ang="0">
                  <a:pos x="45" y="173"/>
                </a:cxn>
                <a:cxn ang="0">
                  <a:pos x="40" y="187"/>
                </a:cxn>
                <a:cxn ang="0">
                  <a:pos x="22" y="206"/>
                </a:cxn>
                <a:cxn ang="0">
                  <a:pos x="14" y="225"/>
                </a:cxn>
                <a:cxn ang="0">
                  <a:pos x="17" y="249"/>
                </a:cxn>
                <a:cxn ang="0">
                  <a:pos x="38" y="268"/>
                </a:cxn>
                <a:cxn ang="0">
                  <a:pos x="62" y="277"/>
                </a:cxn>
                <a:cxn ang="0">
                  <a:pos x="78" y="275"/>
                </a:cxn>
                <a:cxn ang="0">
                  <a:pos x="88" y="291"/>
                </a:cxn>
                <a:cxn ang="0">
                  <a:pos x="93" y="303"/>
                </a:cxn>
                <a:cxn ang="0">
                  <a:pos x="109" y="263"/>
                </a:cxn>
                <a:cxn ang="0">
                  <a:pos x="109" y="251"/>
                </a:cxn>
                <a:cxn ang="0">
                  <a:pos x="116" y="242"/>
                </a:cxn>
                <a:cxn ang="0">
                  <a:pos x="121" y="235"/>
                </a:cxn>
                <a:cxn ang="0">
                  <a:pos x="121" y="220"/>
                </a:cxn>
                <a:cxn ang="0">
                  <a:pos x="126" y="213"/>
                </a:cxn>
                <a:cxn ang="0">
                  <a:pos x="133" y="185"/>
                </a:cxn>
                <a:cxn ang="0">
                  <a:pos x="133" y="206"/>
                </a:cxn>
                <a:cxn ang="0">
                  <a:pos x="137" y="190"/>
                </a:cxn>
                <a:cxn ang="0">
                  <a:pos x="133" y="206"/>
                </a:cxn>
              </a:cxnLst>
              <a:rect l="0" t="0" r="r" b="b"/>
              <a:pathLst>
                <a:path w="140" h="303">
                  <a:moveTo>
                    <a:pt x="130" y="157"/>
                  </a:moveTo>
                  <a:lnTo>
                    <a:pt x="130" y="152"/>
                  </a:lnTo>
                  <a:lnTo>
                    <a:pt x="133" y="147"/>
                  </a:lnTo>
                  <a:lnTo>
                    <a:pt x="137" y="168"/>
                  </a:lnTo>
                  <a:lnTo>
                    <a:pt x="140" y="173"/>
                  </a:lnTo>
                  <a:lnTo>
                    <a:pt x="137" y="157"/>
                  </a:lnTo>
                  <a:lnTo>
                    <a:pt x="133" y="138"/>
                  </a:lnTo>
                  <a:lnTo>
                    <a:pt x="133" y="123"/>
                  </a:lnTo>
                  <a:lnTo>
                    <a:pt x="133" y="114"/>
                  </a:lnTo>
                  <a:lnTo>
                    <a:pt x="130" y="104"/>
                  </a:lnTo>
                  <a:lnTo>
                    <a:pt x="126" y="95"/>
                  </a:lnTo>
                  <a:lnTo>
                    <a:pt x="121" y="90"/>
                  </a:lnTo>
                  <a:lnTo>
                    <a:pt x="119" y="95"/>
                  </a:lnTo>
                  <a:lnTo>
                    <a:pt x="100" y="97"/>
                  </a:lnTo>
                  <a:lnTo>
                    <a:pt x="95" y="88"/>
                  </a:lnTo>
                  <a:lnTo>
                    <a:pt x="95" y="78"/>
                  </a:lnTo>
                  <a:lnTo>
                    <a:pt x="97" y="71"/>
                  </a:lnTo>
                  <a:lnTo>
                    <a:pt x="100" y="67"/>
                  </a:lnTo>
                  <a:lnTo>
                    <a:pt x="102" y="64"/>
                  </a:lnTo>
                  <a:lnTo>
                    <a:pt x="104" y="59"/>
                  </a:lnTo>
                  <a:lnTo>
                    <a:pt x="107" y="52"/>
                  </a:lnTo>
                  <a:lnTo>
                    <a:pt x="111" y="31"/>
                  </a:lnTo>
                  <a:lnTo>
                    <a:pt x="109" y="22"/>
                  </a:lnTo>
                  <a:lnTo>
                    <a:pt x="100" y="19"/>
                  </a:lnTo>
                  <a:lnTo>
                    <a:pt x="88" y="14"/>
                  </a:lnTo>
                  <a:lnTo>
                    <a:pt x="78" y="12"/>
                  </a:lnTo>
                  <a:lnTo>
                    <a:pt x="67" y="10"/>
                  </a:lnTo>
                  <a:lnTo>
                    <a:pt x="57" y="7"/>
                  </a:lnTo>
                  <a:lnTo>
                    <a:pt x="45" y="5"/>
                  </a:lnTo>
                  <a:lnTo>
                    <a:pt x="36" y="3"/>
                  </a:lnTo>
                  <a:lnTo>
                    <a:pt x="24" y="0"/>
                  </a:lnTo>
                  <a:lnTo>
                    <a:pt x="19" y="5"/>
                  </a:lnTo>
                  <a:lnTo>
                    <a:pt x="17" y="10"/>
                  </a:lnTo>
                  <a:lnTo>
                    <a:pt x="14" y="14"/>
                  </a:lnTo>
                  <a:lnTo>
                    <a:pt x="12" y="31"/>
                  </a:lnTo>
                  <a:lnTo>
                    <a:pt x="5" y="48"/>
                  </a:lnTo>
                  <a:lnTo>
                    <a:pt x="0" y="55"/>
                  </a:lnTo>
                  <a:lnTo>
                    <a:pt x="0" y="59"/>
                  </a:lnTo>
                  <a:lnTo>
                    <a:pt x="7" y="69"/>
                  </a:lnTo>
                  <a:lnTo>
                    <a:pt x="10" y="71"/>
                  </a:lnTo>
                  <a:lnTo>
                    <a:pt x="7" y="81"/>
                  </a:lnTo>
                  <a:lnTo>
                    <a:pt x="3" y="85"/>
                  </a:lnTo>
                  <a:lnTo>
                    <a:pt x="3" y="88"/>
                  </a:lnTo>
                  <a:lnTo>
                    <a:pt x="5" y="95"/>
                  </a:lnTo>
                  <a:lnTo>
                    <a:pt x="7" y="107"/>
                  </a:lnTo>
                  <a:lnTo>
                    <a:pt x="10" y="109"/>
                  </a:lnTo>
                  <a:lnTo>
                    <a:pt x="19" y="112"/>
                  </a:lnTo>
                  <a:lnTo>
                    <a:pt x="29" y="123"/>
                  </a:lnTo>
                  <a:lnTo>
                    <a:pt x="33" y="123"/>
                  </a:lnTo>
                  <a:lnTo>
                    <a:pt x="67" y="149"/>
                  </a:lnTo>
                  <a:lnTo>
                    <a:pt x="52" y="164"/>
                  </a:lnTo>
                  <a:lnTo>
                    <a:pt x="45" y="173"/>
                  </a:lnTo>
                  <a:lnTo>
                    <a:pt x="40" y="180"/>
                  </a:lnTo>
                  <a:lnTo>
                    <a:pt x="40" y="187"/>
                  </a:lnTo>
                  <a:lnTo>
                    <a:pt x="38" y="197"/>
                  </a:lnTo>
                  <a:lnTo>
                    <a:pt x="22" y="206"/>
                  </a:lnTo>
                  <a:lnTo>
                    <a:pt x="14" y="213"/>
                  </a:lnTo>
                  <a:lnTo>
                    <a:pt x="14" y="225"/>
                  </a:lnTo>
                  <a:lnTo>
                    <a:pt x="12" y="239"/>
                  </a:lnTo>
                  <a:lnTo>
                    <a:pt x="17" y="249"/>
                  </a:lnTo>
                  <a:lnTo>
                    <a:pt x="17" y="254"/>
                  </a:lnTo>
                  <a:lnTo>
                    <a:pt x="38" y="268"/>
                  </a:lnTo>
                  <a:lnTo>
                    <a:pt x="52" y="270"/>
                  </a:lnTo>
                  <a:lnTo>
                    <a:pt x="62" y="277"/>
                  </a:lnTo>
                  <a:lnTo>
                    <a:pt x="71" y="275"/>
                  </a:lnTo>
                  <a:lnTo>
                    <a:pt x="78" y="275"/>
                  </a:lnTo>
                  <a:lnTo>
                    <a:pt x="88" y="277"/>
                  </a:lnTo>
                  <a:lnTo>
                    <a:pt x="88" y="291"/>
                  </a:lnTo>
                  <a:lnTo>
                    <a:pt x="90" y="303"/>
                  </a:lnTo>
                  <a:lnTo>
                    <a:pt x="93" y="303"/>
                  </a:lnTo>
                  <a:lnTo>
                    <a:pt x="102" y="291"/>
                  </a:lnTo>
                  <a:lnTo>
                    <a:pt x="109" y="263"/>
                  </a:lnTo>
                  <a:lnTo>
                    <a:pt x="111" y="256"/>
                  </a:lnTo>
                  <a:lnTo>
                    <a:pt x="109" y="251"/>
                  </a:lnTo>
                  <a:lnTo>
                    <a:pt x="111" y="246"/>
                  </a:lnTo>
                  <a:lnTo>
                    <a:pt x="116" y="242"/>
                  </a:lnTo>
                  <a:lnTo>
                    <a:pt x="119" y="242"/>
                  </a:lnTo>
                  <a:lnTo>
                    <a:pt x="121" y="235"/>
                  </a:lnTo>
                  <a:lnTo>
                    <a:pt x="121" y="225"/>
                  </a:lnTo>
                  <a:lnTo>
                    <a:pt x="121" y="220"/>
                  </a:lnTo>
                  <a:lnTo>
                    <a:pt x="119" y="213"/>
                  </a:lnTo>
                  <a:lnTo>
                    <a:pt x="126" y="213"/>
                  </a:lnTo>
                  <a:lnTo>
                    <a:pt x="130" y="201"/>
                  </a:lnTo>
                  <a:lnTo>
                    <a:pt x="133" y="185"/>
                  </a:lnTo>
                  <a:lnTo>
                    <a:pt x="130" y="157"/>
                  </a:lnTo>
                  <a:close/>
                  <a:moveTo>
                    <a:pt x="133" y="206"/>
                  </a:moveTo>
                  <a:lnTo>
                    <a:pt x="133" y="211"/>
                  </a:lnTo>
                  <a:lnTo>
                    <a:pt x="137" y="190"/>
                  </a:lnTo>
                  <a:lnTo>
                    <a:pt x="137" y="180"/>
                  </a:lnTo>
                  <a:lnTo>
                    <a:pt x="133" y="20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09" name="Freeform 108"/>
            <p:cNvSpPr>
              <a:spLocks noEditPoints="1"/>
            </p:cNvSpPr>
            <p:nvPr/>
          </p:nvSpPr>
          <p:spPr bwMode="auto">
            <a:xfrm>
              <a:off x="7278688" y="2693988"/>
              <a:ext cx="733425" cy="346075"/>
            </a:xfrm>
            <a:custGeom>
              <a:avLst/>
              <a:gdLst/>
              <a:ahLst/>
              <a:cxnLst>
                <a:cxn ang="0">
                  <a:pos x="457" y="140"/>
                </a:cxn>
                <a:cxn ang="0">
                  <a:pos x="462" y="138"/>
                </a:cxn>
                <a:cxn ang="0">
                  <a:pos x="410" y="152"/>
                </a:cxn>
                <a:cxn ang="0">
                  <a:pos x="398" y="154"/>
                </a:cxn>
                <a:cxn ang="0">
                  <a:pos x="398" y="154"/>
                </a:cxn>
                <a:cxn ang="0">
                  <a:pos x="372" y="78"/>
                </a:cxn>
                <a:cxn ang="0">
                  <a:pos x="346" y="0"/>
                </a:cxn>
                <a:cxn ang="0">
                  <a:pos x="261" y="26"/>
                </a:cxn>
                <a:cxn ang="0">
                  <a:pos x="175" y="50"/>
                </a:cxn>
                <a:cxn ang="0">
                  <a:pos x="88" y="74"/>
                </a:cxn>
                <a:cxn ang="0">
                  <a:pos x="0" y="97"/>
                </a:cxn>
                <a:cxn ang="0">
                  <a:pos x="26" y="149"/>
                </a:cxn>
                <a:cxn ang="0">
                  <a:pos x="57" y="119"/>
                </a:cxn>
                <a:cxn ang="0">
                  <a:pos x="71" y="93"/>
                </a:cxn>
                <a:cxn ang="0">
                  <a:pos x="81" y="100"/>
                </a:cxn>
                <a:cxn ang="0">
                  <a:pos x="102" y="93"/>
                </a:cxn>
                <a:cxn ang="0">
                  <a:pos x="123" y="69"/>
                </a:cxn>
                <a:cxn ang="0">
                  <a:pos x="154" y="71"/>
                </a:cxn>
                <a:cxn ang="0">
                  <a:pos x="166" y="81"/>
                </a:cxn>
                <a:cxn ang="0">
                  <a:pos x="171" y="90"/>
                </a:cxn>
                <a:cxn ang="0">
                  <a:pos x="185" y="102"/>
                </a:cxn>
                <a:cxn ang="0">
                  <a:pos x="204" y="119"/>
                </a:cxn>
                <a:cxn ang="0">
                  <a:pos x="249" y="133"/>
                </a:cxn>
                <a:cxn ang="0">
                  <a:pos x="263" y="147"/>
                </a:cxn>
                <a:cxn ang="0">
                  <a:pos x="256" y="171"/>
                </a:cxn>
                <a:cxn ang="0">
                  <a:pos x="263" y="201"/>
                </a:cxn>
                <a:cxn ang="0">
                  <a:pos x="284" y="204"/>
                </a:cxn>
                <a:cxn ang="0">
                  <a:pos x="303" y="209"/>
                </a:cxn>
                <a:cxn ang="0">
                  <a:pos x="350" y="218"/>
                </a:cxn>
                <a:cxn ang="0">
                  <a:pos x="310" y="180"/>
                </a:cxn>
                <a:cxn ang="0">
                  <a:pos x="306" y="171"/>
                </a:cxn>
                <a:cxn ang="0">
                  <a:pos x="336" y="185"/>
                </a:cxn>
                <a:cxn ang="0">
                  <a:pos x="310" y="142"/>
                </a:cxn>
                <a:cxn ang="0">
                  <a:pos x="308" y="116"/>
                </a:cxn>
                <a:cxn ang="0">
                  <a:pos x="306" y="104"/>
                </a:cxn>
                <a:cxn ang="0">
                  <a:pos x="289" y="81"/>
                </a:cxn>
                <a:cxn ang="0">
                  <a:pos x="303" y="69"/>
                </a:cxn>
                <a:cxn ang="0">
                  <a:pos x="306" y="55"/>
                </a:cxn>
                <a:cxn ang="0">
                  <a:pos x="315" y="50"/>
                </a:cxn>
                <a:cxn ang="0">
                  <a:pos x="327" y="41"/>
                </a:cxn>
                <a:cxn ang="0">
                  <a:pos x="334" y="22"/>
                </a:cxn>
                <a:cxn ang="0">
                  <a:pos x="339" y="38"/>
                </a:cxn>
                <a:cxn ang="0">
                  <a:pos x="341" y="50"/>
                </a:cxn>
                <a:cxn ang="0">
                  <a:pos x="329" y="95"/>
                </a:cxn>
                <a:cxn ang="0">
                  <a:pos x="329" y="102"/>
                </a:cxn>
                <a:cxn ang="0">
                  <a:pos x="332" y="109"/>
                </a:cxn>
                <a:cxn ang="0">
                  <a:pos x="329" y="126"/>
                </a:cxn>
                <a:cxn ang="0">
                  <a:pos x="339" y="130"/>
                </a:cxn>
                <a:cxn ang="0">
                  <a:pos x="365" y="145"/>
                </a:cxn>
                <a:cxn ang="0">
                  <a:pos x="341" y="166"/>
                </a:cxn>
                <a:cxn ang="0">
                  <a:pos x="372" y="185"/>
                </a:cxn>
                <a:cxn ang="0">
                  <a:pos x="379" y="183"/>
                </a:cxn>
                <a:cxn ang="0">
                  <a:pos x="386" y="175"/>
                </a:cxn>
                <a:cxn ang="0">
                  <a:pos x="391" y="197"/>
                </a:cxn>
                <a:cxn ang="0">
                  <a:pos x="400" y="218"/>
                </a:cxn>
                <a:cxn ang="0">
                  <a:pos x="436" y="201"/>
                </a:cxn>
                <a:cxn ang="0">
                  <a:pos x="450" y="166"/>
                </a:cxn>
                <a:cxn ang="0">
                  <a:pos x="457" y="187"/>
                </a:cxn>
                <a:cxn ang="0">
                  <a:pos x="462" y="171"/>
                </a:cxn>
              </a:cxnLst>
              <a:rect l="0" t="0" r="r" b="b"/>
              <a:pathLst>
                <a:path w="462" h="218">
                  <a:moveTo>
                    <a:pt x="457" y="157"/>
                  </a:moveTo>
                  <a:lnTo>
                    <a:pt x="455" y="147"/>
                  </a:lnTo>
                  <a:lnTo>
                    <a:pt x="455" y="142"/>
                  </a:lnTo>
                  <a:lnTo>
                    <a:pt x="457" y="140"/>
                  </a:lnTo>
                  <a:lnTo>
                    <a:pt x="459" y="142"/>
                  </a:lnTo>
                  <a:lnTo>
                    <a:pt x="462" y="147"/>
                  </a:lnTo>
                  <a:lnTo>
                    <a:pt x="462" y="145"/>
                  </a:lnTo>
                  <a:lnTo>
                    <a:pt x="462" y="138"/>
                  </a:lnTo>
                  <a:lnTo>
                    <a:pt x="462" y="135"/>
                  </a:lnTo>
                  <a:lnTo>
                    <a:pt x="450" y="138"/>
                  </a:lnTo>
                  <a:lnTo>
                    <a:pt x="431" y="145"/>
                  </a:lnTo>
                  <a:lnTo>
                    <a:pt x="410" y="152"/>
                  </a:lnTo>
                  <a:lnTo>
                    <a:pt x="400" y="154"/>
                  </a:lnTo>
                  <a:lnTo>
                    <a:pt x="400" y="154"/>
                  </a:lnTo>
                  <a:lnTo>
                    <a:pt x="400" y="154"/>
                  </a:lnTo>
                  <a:lnTo>
                    <a:pt x="398" y="154"/>
                  </a:lnTo>
                  <a:lnTo>
                    <a:pt x="398" y="154"/>
                  </a:lnTo>
                  <a:lnTo>
                    <a:pt x="398" y="154"/>
                  </a:lnTo>
                  <a:lnTo>
                    <a:pt x="398" y="154"/>
                  </a:lnTo>
                  <a:lnTo>
                    <a:pt x="398" y="154"/>
                  </a:lnTo>
                  <a:lnTo>
                    <a:pt x="391" y="135"/>
                  </a:lnTo>
                  <a:lnTo>
                    <a:pt x="386" y="116"/>
                  </a:lnTo>
                  <a:lnTo>
                    <a:pt x="379" y="97"/>
                  </a:lnTo>
                  <a:lnTo>
                    <a:pt x="372" y="78"/>
                  </a:lnTo>
                  <a:lnTo>
                    <a:pt x="365" y="57"/>
                  </a:lnTo>
                  <a:lnTo>
                    <a:pt x="360" y="38"/>
                  </a:lnTo>
                  <a:lnTo>
                    <a:pt x="353" y="19"/>
                  </a:lnTo>
                  <a:lnTo>
                    <a:pt x="346" y="0"/>
                  </a:lnTo>
                  <a:lnTo>
                    <a:pt x="324" y="7"/>
                  </a:lnTo>
                  <a:lnTo>
                    <a:pt x="303" y="12"/>
                  </a:lnTo>
                  <a:lnTo>
                    <a:pt x="282" y="19"/>
                  </a:lnTo>
                  <a:lnTo>
                    <a:pt x="261" y="26"/>
                  </a:lnTo>
                  <a:lnTo>
                    <a:pt x="239" y="31"/>
                  </a:lnTo>
                  <a:lnTo>
                    <a:pt x="218" y="38"/>
                  </a:lnTo>
                  <a:lnTo>
                    <a:pt x="197" y="45"/>
                  </a:lnTo>
                  <a:lnTo>
                    <a:pt x="175" y="50"/>
                  </a:lnTo>
                  <a:lnTo>
                    <a:pt x="152" y="57"/>
                  </a:lnTo>
                  <a:lnTo>
                    <a:pt x="130" y="62"/>
                  </a:lnTo>
                  <a:lnTo>
                    <a:pt x="109" y="69"/>
                  </a:lnTo>
                  <a:lnTo>
                    <a:pt x="88" y="74"/>
                  </a:lnTo>
                  <a:lnTo>
                    <a:pt x="67" y="81"/>
                  </a:lnTo>
                  <a:lnTo>
                    <a:pt x="45" y="85"/>
                  </a:lnTo>
                  <a:lnTo>
                    <a:pt x="22" y="93"/>
                  </a:lnTo>
                  <a:lnTo>
                    <a:pt x="0" y="97"/>
                  </a:lnTo>
                  <a:lnTo>
                    <a:pt x="5" y="114"/>
                  </a:lnTo>
                  <a:lnTo>
                    <a:pt x="7" y="128"/>
                  </a:lnTo>
                  <a:lnTo>
                    <a:pt x="15" y="161"/>
                  </a:lnTo>
                  <a:lnTo>
                    <a:pt x="26" y="149"/>
                  </a:lnTo>
                  <a:lnTo>
                    <a:pt x="31" y="145"/>
                  </a:lnTo>
                  <a:lnTo>
                    <a:pt x="45" y="119"/>
                  </a:lnTo>
                  <a:lnTo>
                    <a:pt x="50" y="116"/>
                  </a:lnTo>
                  <a:lnTo>
                    <a:pt x="57" y="119"/>
                  </a:lnTo>
                  <a:lnTo>
                    <a:pt x="69" y="100"/>
                  </a:lnTo>
                  <a:lnTo>
                    <a:pt x="69" y="95"/>
                  </a:lnTo>
                  <a:lnTo>
                    <a:pt x="69" y="93"/>
                  </a:lnTo>
                  <a:lnTo>
                    <a:pt x="71" y="93"/>
                  </a:lnTo>
                  <a:lnTo>
                    <a:pt x="74" y="93"/>
                  </a:lnTo>
                  <a:lnTo>
                    <a:pt x="74" y="95"/>
                  </a:lnTo>
                  <a:lnTo>
                    <a:pt x="74" y="97"/>
                  </a:lnTo>
                  <a:lnTo>
                    <a:pt x="81" y="100"/>
                  </a:lnTo>
                  <a:lnTo>
                    <a:pt x="90" y="100"/>
                  </a:lnTo>
                  <a:lnTo>
                    <a:pt x="93" y="100"/>
                  </a:lnTo>
                  <a:lnTo>
                    <a:pt x="100" y="97"/>
                  </a:lnTo>
                  <a:lnTo>
                    <a:pt x="102" y="93"/>
                  </a:lnTo>
                  <a:lnTo>
                    <a:pt x="102" y="88"/>
                  </a:lnTo>
                  <a:lnTo>
                    <a:pt x="104" y="83"/>
                  </a:lnTo>
                  <a:lnTo>
                    <a:pt x="112" y="78"/>
                  </a:lnTo>
                  <a:lnTo>
                    <a:pt x="123" y="69"/>
                  </a:lnTo>
                  <a:lnTo>
                    <a:pt x="133" y="69"/>
                  </a:lnTo>
                  <a:lnTo>
                    <a:pt x="140" y="71"/>
                  </a:lnTo>
                  <a:lnTo>
                    <a:pt x="147" y="74"/>
                  </a:lnTo>
                  <a:lnTo>
                    <a:pt x="154" y="71"/>
                  </a:lnTo>
                  <a:lnTo>
                    <a:pt x="157" y="71"/>
                  </a:lnTo>
                  <a:lnTo>
                    <a:pt x="157" y="76"/>
                  </a:lnTo>
                  <a:lnTo>
                    <a:pt x="159" y="78"/>
                  </a:lnTo>
                  <a:lnTo>
                    <a:pt x="166" y="81"/>
                  </a:lnTo>
                  <a:lnTo>
                    <a:pt x="168" y="83"/>
                  </a:lnTo>
                  <a:lnTo>
                    <a:pt x="168" y="88"/>
                  </a:lnTo>
                  <a:lnTo>
                    <a:pt x="168" y="90"/>
                  </a:lnTo>
                  <a:lnTo>
                    <a:pt x="171" y="90"/>
                  </a:lnTo>
                  <a:lnTo>
                    <a:pt x="173" y="93"/>
                  </a:lnTo>
                  <a:lnTo>
                    <a:pt x="175" y="100"/>
                  </a:lnTo>
                  <a:lnTo>
                    <a:pt x="178" y="100"/>
                  </a:lnTo>
                  <a:lnTo>
                    <a:pt x="185" y="102"/>
                  </a:lnTo>
                  <a:lnTo>
                    <a:pt x="199" y="104"/>
                  </a:lnTo>
                  <a:lnTo>
                    <a:pt x="204" y="109"/>
                  </a:lnTo>
                  <a:lnTo>
                    <a:pt x="204" y="116"/>
                  </a:lnTo>
                  <a:lnTo>
                    <a:pt x="204" y="119"/>
                  </a:lnTo>
                  <a:lnTo>
                    <a:pt x="209" y="123"/>
                  </a:lnTo>
                  <a:lnTo>
                    <a:pt x="227" y="126"/>
                  </a:lnTo>
                  <a:lnTo>
                    <a:pt x="239" y="133"/>
                  </a:lnTo>
                  <a:lnTo>
                    <a:pt x="249" y="133"/>
                  </a:lnTo>
                  <a:lnTo>
                    <a:pt x="253" y="123"/>
                  </a:lnTo>
                  <a:lnTo>
                    <a:pt x="261" y="128"/>
                  </a:lnTo>
                  <a:lnTo>
                    <a:pt x="268" y="135"/>
                  </a:lnTo>
                  <a:lnTo>
                    <a:pt x="263" y="147"/>
                  </a:lnTo>
                  <a:lnTo>
                    <a:pt x="258" y="138"/>
                  </a:lnTo>
                  <a:lnTo>
                    <a:pt x="263" y="152"/>
                  </a:lnTo>
                  <a:lnTo>
                    <a:pt x="263" y="161"/>
                  </a:lnTo>
                  <a:lnTo>
                    <a:pt x="256" y="171"/>
                  </a:lnTo>
                  <a:lnTo>
                    <a:pt x="251" y="187"/>
                  </a:lnTo>
                  <a:lnTo>
                    <a:pt x="251" y="192"/>
                  </a:lnTo>
                  <a:lnTo>
                    <a:pt x="256" y="204"/>
                  </a:lnTo>
                  <a:lnTo>
                    <a:pt x="263" y="201"/>
                  </a:lnTo>
                  <a:lnTo>
                    <a:pt x="268" y="194"/>
                  </a:lnTo>
                  <a:lnTo>
                    <a:pt x="275" y="192"/>
                  </a:lnTo>
                  <a:lnTo>
                    <a:pt x="279" y="199"/>
                  </a:lnTo>
                  <a:lnTo>
                    <a:pt x="284" y="204"/>
                  </a:lnTo>
                  <a:lnTo>
                    <a:pt x="291" y="209"/>
                  </a:lnTo>
                  <a:lnTo>
                    <a:pt x="291" y="201"/>
                  </a:lnTo>
                  <a:lnTo>
                    <a:pt x="289" y="194"/>
                  </a:lnTo>
                  <a:lnTo>
                    <a:pt x="303" y="209"/>
                  </a:lnTo>
                  <a:lnTo>
                    <a:pt x="322" y="209"/>
                  </a:lnTo>
                  <a:lnTo>
                    <a:pt x="336" y="211"/>
                  </a:lnTo>
                  <a:lnTo>
                    <a:pt x="343" y="216"/>
                  </a:lnTo>
                  <a:lnTo>
                    <a:pt x="350" y="218"/>
                  </a:lnTo>
                  <a:lnTo>
                    <a:pt x="348" y="211"/>
                  </a:lnTo>
                  <a:lnTo>
                    <a:pt x="343" y="206"/>
                  </a:lnTo>
                  <a:lnTo>
                    <a:pt x="339" y="197"/>
                  </a:lnTo>
                  <a:lnTo>
                    <a:pt x="310" y="180"/>
                  </a:lnTo>
                  <a:lnTo>
                    <a:pt x="303" y="171"/>
                  </a:lnTo>
                  <a:lnTo>
                    <a:pt x="301" y="164"/>
                  </a:lnTo>
                  <a:lnTo>
                    <a:pt x="303" y="166"/>
                  </a:lnTo>
                  <a:lnTo>
                    <a:pt x="306" y="171"/>
                  </a:lnTo>
                  <a:lnTo>
                    <a:pt x="317" y="183"/>
                  </a:lnTo>
                  <a:lnTo>
                    <a:pt x="324" y="183"/>
                  </a:lnTo>
                  <a:lnTo>
                    <a:pt x="332" y="187"/>
                  </a:lnTo>
                  <a:lnTo>
                    <a:pt x="336" y="185"/>
                  </a:lnTo>
                  <a:lnTo>
                    <a:pt x="332" y="180"/>
                  </a:lnTo>
                  <a:lnTo>
                    <a:pt x="327" y="173"/>
                  </a:lnTo>
                  <a:lnTo>
                    <a:pt x="320" y="168"/>
                  </a:lnTo>
                  <a:lnTo>
                    <a:pt x="310" y="142"/>
                  </a:lnTo>
                  <a:lnTo>
                    <a:pt x="310" y="135"/>
                  </a:lnTo>
                  <a:lnTo>
                    <a:pt x="308" y="130"/>
                  </a:lnTo>
                  <a:lnTo>
                    <a:pt x="306" y="123"/>
                  </a:lnTo>
                  <a:lnTo>
                    <a:pt x="308" y="116"/>
                  </a:lnTo>
                  <a:lnTo>
                    <a:pt x="303" y="109"/>
                  </a:lnTo>
                  <a:lnTo>
                    <a:pt x="296" y="102"/>
                  </a:lnTo>
                  <a:lnTo>
                    <a:pt x="298" y="102"/>
                  </a:lnTo>
                  <a:lnTo>
                    <a:pt x="306" y="104"/>
                  </a:lnTo>
                  <a:lnTo>
                    <a:pt x="310" y="97"/>
                  </a:lnTo>
                  <a:lnTo>
                    <a:pt x="308" y="93"/>
                  </a:lnTo>
                  <a:lnTo>
                    <a:pt x="301" y="90"/>
                  </a:lnTo>
                  <a:lnTo>
                    <a:pt x="289" y="81"/>
                  </a:lnTo>
                  <a:lnTo>
                    <a:pt x="289" y="78"/>
                  </a:lnTo>
                  <a:lnTo>
                    <a:pt x="303" y="78"/>
                  </a:lnTo>
                  <a:lnTo>
                    <a:pt x="306" y="76"/>
                  </a:lnTo>
                  <a:lnTo>
                    <a:pt x="303" y="69"/>
                  </a:lnTo>
                  <a:lnTo>
                    <a:pt x="306" y="67"/>
                  </a:lnTo>
                  <a:lnTo>
                    <a:pt x="306" y="59"/>
                  </a:lnTo>
                  <a:lnTo>
                    <a:pt x="306" y="57"/>
                  </a:lnTo>
                  <a:lnTo>
                    <a:pt x="306" y="55"/>
                  </a:lnTo>
                  <a:lnTo>
                    <a:pt x="315" y="64"/>
                  </a:lnTo>
                  <a:lnTo>
                    <a:pt x="315" y="59"/>
                  </a:lnTo>
                  <a:lnTo>
                    <a:pt x="313" y="48"/>
                  </a:lnTo>
                  <a:lnTo>
                    <a:pt x="315" y="50"/>
                  </a:lnTo>
                  <a:lnTo>
                    <a:pt x="317" y="55"/>
                  </a:lnTo>
                  <a:lnTo>
                    <a:pt x="324" y="50"/>
                  </a:lnTo>
                  <a:lnTo>
                    <a:pt x="327" y="45"/>
                  </a:lnTo>
                  <a:lnTo>
                    <a:pt x="327" y="41"/>
                  </a:lnTo>
                  <a:lnTo>
                    <a:pt x="324" y="33"/>
                  </a:lnTo>
                  <a:lnTo>
                    <a:pt x="327" y="29"/>
                  </a:lnTo>
                  <a:lnTo>
                    <a:pt x="332" y="26"/>
                  </a:lnTo>
                  <a:lnTo>
                    <a:pt x="334" y="22"/>
                  </a:lnTo>
                  <a:lnTo>
                    <a:pt x="336" y="33"/>
                  </a:lnTo>
                  <a:lnTo>
                    <a:pt x="346" y="29"/>
                  </a:lnTo>
                  <a:lnTo>
                    <a:pt x="343" y="36"/>
                  </a:lnTo>
                  <a:lnTo>
                    <a:pt x="339" y="38"/>
                  </a:lnTo>
                  <a:lnTo>
                    <a:pt x="336" y="45"/>
                  </a:lnTo>
                  <a:lnTo>
                    <a:pt x="343" y="45"/>
                  </a:lnTo>
                  <a:lnTo>
                    <a:pt x="350" y="45"/>
                  </a:lnTo>
                  <a:lnTo>
                    <a:pt x="341" y="50"/>
                  </a:lnTo>
                  <a:lnTo>
                    <a:pt x="332" y="52"/>
                  </a:lnTo>
                  <a:lnTo>
                    <a:pt x="327" y="62"/>
                  </a:lnTo>
                  <a:lnTo>
                    <a:pt x="322" y="78"/>
                  </a:lnTo>
                  <a:lnTo>
                    <a:pt x="329" y="95"/>
                  </a:lnTo>
                  <a:lnTo>
                    <a:pt x="334" y="83"/>
                  </a:lnTo>
                  <a:lnTo>
                    <a:pt x="336" y="90"/>
                  </a:lnTo>
                  <a:lnTo>
                    <a:pt x="334" y="102"/>
                  </a:lnTo>
                  <a:lnTo>
                    <a:pt x="329" y="102"/>
                  </a:lnTo>
                  <a:lnTo>
                    <a:pt x="322" y="102"/>
                  </a:lnTo>
                  <a:lnTo>
                    <a:pt x="322" y="112"/>
                  </a:lnTo>
                  <a:lnTo>
                    <a:pt x="324" y="116"/>
                  </a:lnTo>
                  <a:lnTo>
                    <a:pt x="332" y="109"/>
                  </a:lnTo>
                  <a:lnTo>
                    <a:pt x="336" y="112"/>
                  </a:lnTo>
                  <a:lnTo>
                    <a:pt x="341" y="119"/>
                  </a:lnTo>
                  <a:lnTo>
                    <a:pt x="334" y="123"/>
                  </a:lnTo>
                  <a:lnTo>
                    <a:pt x="329" y="126"/>
                  </a:lnTo>
                  <a:lnTo>
                    <a:pt x="329" y="140"/>
                  </a:lnTo>
                  <a:lnTo>
                    <a:pt x="332" y="138"/>
                  </a:lnTo>
                  <a:lnTo>
                    <a:pt x="334" y="130"/>
                  </a:lnTo>
                  <a:lnTo>
                    <a:pt x="339" y="130"/>
                  </a:lnTo>
                  <a:lnTo>
                    <a:pt x="346" y="138"/>
                  </a:lnTo>
                  <a:lnTo>
                    <a:pt x="360" y="145"/>
                  </a:lnTo>
                  <a:lnTo>
                    <a:pt x="362" y="142"/>
                  </a:lnTo>
                  <a:lnTo>
                    <a:pt x="365" y="145"/>
                  </a:lnTo>
                  <a:lnTo>
                    <a:pt x="355" y="147"/>
                  </a:lnTo>
                  <a:lnTo>
                    <a:pt x="346" y="149"/>
                  </a:lnTo>
                  <a:lnTo>
                    <a:pt x="341" y="152"/>
                  </a:lnTo>
                  <a:lnTo>
                    <a:pt x="341" y="166"/>
                  </a:lnTo>
                  <a:lnTo>
                    <a:pt x="346" y="173"/>
                  </a:lnTo>
                  <a:lnTo>
                    <a:pt x="353" y="180"/>
                  </a:lnTo>
                  <a:lnTo>
                    <a:pt x="365" y="183"/>
                  </a:lnTo>
                  <a:lnTo>
                    <a:pt x="372" y="185"/>
                  </a:lnTo>
                  <a:lnTo>
                    <a:pt x="374" y="183"/>
                  </a:lnTo>
                  <a:lnTo>
                    <a:pt x="374" y="180"/>
                  </a:lnTo>
                  <a:lnTo>
                    <a:pt x="376" y="178"/>
                  </a:lnTo>
                  <a:lnTo>
                    <a:pt x="379" y="183"/>
                  </a:lnTo>
                  <a:lnTo>
                    <a:pt x="381" y="180"/>
                  </a:lnTo>
                  <a:lnTo>
                    <a:pt x="384" y="173"/>
                  </a:lnTo>
                  <a:lnTo>
                    <a:pt x="386" y="171"/>
                  </a:lnTo>
                  <a:lnTo>
                    <a:pt x="386" y="175"/>
                  </a:lnTo>
                  <a:lnTo>
                    <a:pt x="391" y="183"/>
                  </a:lnTo>
                  <a:lnTo>
                    <a:pt x="388" y="190"/>
                  </a:lnTo>
                  <a:lnTo>
                    <a:pt x="386" y="197"/>
                  </a:lnTo>
                  <a:lnTo>
                    <a:pt x="391" y="197"/>
                  </a:lnTo>
                  <a:lnTo>
                    <a:pt x="395" y="197"/>
                  </a:lnTo>
                  <a:lnTo>
                    <a:pt x="402" y="201"/>
                  </a:lnTo>
                  <a:lnTo>
                    <a:pt x="400" y="211"/>
                  </a:lnTo>
                  <a:lnTo>
                    <a:pt x="400" y="218"/>
                  </a:lnTo>
                  <a:lnTo>
                    <a:pt x="412" y="216"/>
                  </a:lnTo>
                  <a:lnTo>
                    <a:pt x="419" y="216"/>
                  </a:lnTo>
                  <a:lnTo>
                    <a:pt x="421" y="209"/>
                  </a:lnTo>
                  <a:lnTo>
                    <a:pt x="436" y="201"/>
                  </a:lnTo>
                  <a:lnTo>
                    <a:pt x="445" y="199"/>
                  </a:lnTo>
                  <a:lnTo>
                    <a:pt x="445" y="192"/>
                  </a:lnTo>
                  <a:lnTo>
                    <a:pt x="447" y="183"/>
                  </a:lnTo>
                  <a:lnTo>
                    <a:pt x="450" y="166"/>
                  </a:lnTo>
                  <a:lnTo>
                    <a:pt x="457" y="164"/>
                  </a:lnTo>
                  <a:lnTo>
                    <a:pt x="457" y="157"/>
                  </a:lnTo>
                  <a:close/>
                  <a:moveTo>
                    <a:pt x="459" y="164"/>
                  </a:moveTo>
                  <a:lnTo>
                    <a:pt x="457" y="187"/>
                  </a:lnTo>
                  <a:lnTo>
                    <a:pt x="455" y="192"/>
                  </a:lnTo>
                  <a:lnTo>
                    <a:pt x="457" y="192"/>
                  </a:lnTo>
                  <a:lnTo>
                    <a:pt x="459" y="187"/>
                  </a:lnTo>
                  <a:lnTo>
                    <a:pt x="462" y="171"/>
                  </a:lnTo>
                  <a:lnTo>
                    <a:pt x="462" y="157"/>
                  </a:lnTo>
                  <a:lnTo>
                    <a:pt x="459" y="16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10" name="Freeform 109"/>
            <p:cNvSpPr>
              <a:spLocks noEditPoints="1"/>
            </p:cNvSpPr>
            <p:nvPr/>
          </p:nvSpPr>
          <p:spPr bwMode="auto">
            <a:xfrm>
              <a:off x="6764338" y="2852738"/>
              <a:ext cx="1239837" cy="762000"/>
            </a:xfrm>
            <a:custGeom>
              <a:avLst/>
              <a:gdLst/>
              <a:ahLst/>
              <a:cxnLst>
                <a:cxn ang="0">
                  <a:pos x="748" y="184"/>
                </a:cxn>
                <a:cxn ang="0">
                  <a:pos x="764" y="161"/>
                </a:cxn>
                <a:cxn ang="0">
                  <a:pos x="745" y="109"/>
                </a:cxn>
                <a:cxn ang="0">
                  <a:pos x="734" y="163"/>
                </a:cxn>
                <a:cxn ang="0">
                  <a:pos x="779" y="92"/>
                </a:cxn>
                <a:cxn ang="0">
                  <a:pos x="781" y="92"/>
                </a:cxn>
                <a:cxn ang="0">
                  <a:pos x="745" y="253"/>
                </a:cxn>
                <a:cxn ang="0">
                  <a:pos x="700" y="270"/>
                </a:cxn>
                <a:cxn ang="0">
                  <a:pos x="663" y="241"/>
                </a:cxn>
                <a:cxn ang="0">
                  <a:pos x="615" y="239"/>
                </a:cxn>
                <a:cxn ang="0">
                  <a:pos x="674" y="234"/>
                </a:cxn>
                <a:cxn ang="0">
                  <a:pos x="705" y="255"/>
                </a:cxn>
                <a:cxn ang="0">
                  <a:pos x="708" y="234"/>
                </a:cxn>
                <a:cxn ang="0">
                  <a:pos x="658" y="208"/>
                </a:cxn>
                <a:cxn ang="0">
                  <a:pos x="691" y="222"/>
                </a:cxn>
                <a:cxn ang="0">
                  <a:pos x="705" y="206"/>
                </a:cxn>
                <a:cxn ang="0">
                  <a:pos x="696" y="182"/>
                </a:cxn>
                <a:cxn ang="0">
                  <a:pos x="648" y="163"/>
                </a:cxn>
                <a:cxn ang="0">
                  <a:pos x="601" y="128"/>
                </a:cxn>
                <a:cxn ang="0">
                  <a:pos x="672" y="173"/>
                </a:cxn>
                <a:cxn ang="0">
                  <a:pos x="689" y="154"/>
                </a:cxn>
                <a:cxn ang="0">
                  <a:pos x="665" y="132"/>
                </a:cxn>
                <a:cxn ang="0">
                  <a:pos x="599" y="104"/>
                </a:cxn>
                <a:cxn ang="0">
                  <a:pos x="570" y="106"/>
                </a:cxn>
                <a:cxn ang="0">
                  <a:pos x="582" y="61"/>
                </a:cxn>
                <a:cxn ang="0">
                  <a:pos x="573" y="35"/>
                </a:cxn>
                <a:cxn ang="0">
                  <a:pos x="533" y="23"/>
                </a:cxn>
                <a:cxn ang="0">
                  <a:pos x="523" y="4"/>
                </a:cxn>
                <a:cxn ang="0">
                  <a:pos x="497" y="28"/>
                </a:cxn>
                <a:cxn ang="0">
                  <a:pos x="443" y="2"/>
                </a:cxn>
                <a:cxn ang="0">
                  <a:pos x="440" y="42"/>
                </a:cxn>
                <a:cxn ang="0">
                  <a:pos x="419" y="80"/>
                </a:cxn>
                <a:cxn ang="0">
                  <a:pos x="395" y="104"/>
                </a:cxn>
                <a:cxn ang="0">
                  <a:pos x="386" y="139"/>
                </a:cxn>
                <a:cxn ang="0">
                  <a:pos x="360" y="151"/>
                </a:cxn>
                <a:cxn ang="0">
                  <a:pos x="343" y="144"/>
                </a:cxn>
                <a:cxn ang="0">
                  <a:pos x="336" y="187"/>
                </a:cxn>
                <a:cxn ang="0">
                  <a:pos x="308" y="262"/>
                </a:cxn>
                <a:cxn ang="0">
                  <a:pos x="310" y="286"/>
                </a:cxn>
                <a:cxn ang="0">
                  <a:pos x="291" y="303"/>
                </a:cxn>
                <a:cxn ang="0">
                  <a:pos x="261" y="317"/>
                </a:cxn>
                <a:cxn ang="0">
                  <a:pos x="258" y="326"/>
                </a:cxn>
                <a:cxn ang="0">
                  <a:pos x="230" y="343"/>
                </a:cxn>
                <a:cxn ang="0">
                  <a:pos x="201" y="352"/>
                </a:cxn>
                <a:cxn ang="0">
                  <a:pos x="173" y="355"/>
                </a:cxn>
                <a:cxn ang="0">
                  <a:pos x="152" y="341"/>
                </a:cxn>
                <a:cxn ang="0">
                  <a:pos x="114" y="367"/>
                </a:cxn>
                <a:cxn ang="0">
                  <a:pos x="83" y="405"/>
                </a:cxn>
                <a:cxn ang="0">
                  <a:pos x="48" y="450"/>
                </a:cxn>
                <a:cxn ang="0">
                  <a:pos x="22" y="476"/>
                </a:cxn>
                <a:cxn ang="0">
                  <a:pos x="149" y="450"/>
                </a:cxn>
                <a:cxn ang="0">
                  <a:pos x="199" y="435"/>
                </a:cxn>
                <a:cxn ang="0">
                  <a:pos x="310" y="414"/>
                </a:cxn>
                <a:cxn ang="0">
                  <a:pos x="452" y="381"/>
                </a:cxn>
                <a:cxn ang="0">
                  <a:pos x="596" y="343"/>
                </a:cxn>
                <a:cxn ang="0">
                  <a:pos x="738" y="305"/>
                </a:cxn>
                <a:cxn ang="0">
                  <a:pos x="764" y="281"/>
                </a:cxn>
              </a:cxnLst>
              <a:rect l="0" t="0" r="r" b="b"/>
              <a:pathLst>
                <a:path w="781" h="480">
                  <a:moveTo>
                    <a:pt x="738" y="215"/>
                  </a:moveTo>
                  <a:lnTo>
                    <a:pt x="745" y="222"/>
                  </a:lnTo>
                  <a:lnTo>
                    <a:pt x="748" y="201"/>
                  </a:lnTo>
                  <a:lnTo>
                    <a:pt x="748" y="184"/>
                  </a:lnTo>
                  <a:lnTo>
                    <a:pt x="750" y="177"/>
                  </a:lnTo>
                  <a:lnTo>
                    <a:pt x="755" y="170"/>
                  </a:lnTo>
                  <a:lnTo>
                    <a:pt x="760" y="165"/>
                  </a:lnTo>
                  <a:lnTo>
                    <a:pt x="764" y="161"/>
                  </a:lnTo>
                  <a:lnTo>
                    <a:pt x="762" y="154"/>
                  </a:lnTo>
                  <a:lnTo>
                    <a:pt x="769" y="99"/>
                  </a:lnTo>
                  <a:lnTo>
                    <a:pt x="760" y="101"/>
                  </a:lnTo>
                  <a:lnTo>
                    <a:pt x="745" y="109"/>
                  </a:lnTo>
                  <a:lnTo>
                    <a:pt x="743" y="116"/>
                  </a:lnTo>
                  <a:lnTo>
                    <a:pt x="743" y="132"/>
                  </a:lnTo>
                  <a:lnTo>
                    <a:pt x="738" y="144"/>
                  </a:lnTo>
                  <a:lnTo>
                    <a:pt x="734" y="163"/>
                  </a:lnTo>
                  <a:lnTo>
                    <a:pt x="734" y="194"/>
                  </a:lnTo>
                  <a:lnTo>
                    <a:pt x="736" y="210"/>
                  </a:lnTo>
                  <a:lnTo>
                    <a:pt x="738" y="215"/>
                  </a:lnTo>
                  <a:close/>
                  <a:moveTo>
                    <a:pt x="779" y="92"/>
                  </a:moveTo>
                  <a:lnTo>
                    <a:pt x="774" y="118"/>
                  </a:lnTo>
                  <a:lnTo>
                    <a:pt x="776" y="113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9" y="92"/>
                  </a:lnTo>
                  <a:close/>
                  <a:moveTo>
                    <a:pt x="757" y="270"/>
                  </a:moveTo>
                  <a:lnTo>
                    <a:pt x="750" y="260"/>
                  </a:lnTo>
                  <a:lnTo>
                    <a:pt x="745" y="253"/>
                  </a:lnTo>
                  <a:lnTo>
                    <a:pt x="731" y="255"/>
                  </a:lnTo>
                  <a:lnTo>
                    <a:pt x="722" y="255"/>
                  </a:lnTo>
                  <a:lnTo>
                    <a:pt x="708" y="267"/>
                  </a:lnTo>
                  <a:lnTo>
                    <a:pt x="700" y="270"/>
                  </a:lnTo>
                  <a:lnTo>
                    <a:pt x="696" y="262"/>
                  </a:lnTo>
                  <a:lnTo>
                    <a:pt x="682" y="255"/>
                  </a:lnTo>
                  <a:lnTo>
                    <a:pt x="672" y="241"/>
                  </a:lnTo>
                  <a:lnTo>
                    <a:pt x="663" y="241"/>
                  </a:lnTo>
                  <a:lnTo>
                    <a:pt x="646" y="241"/>
                  </a:lnTo>
                  <a:lnTo>
                    <a:pt x="637" y="239"/>
                  </a:lnTo>
                  <a:lnTo>
                    <a:pt x="618" y="241"/>
                  </a:lnTo>
                  <a:lnTo>
                    <a:pt x="615" y="239"/>
                  </a:lnTo>
                  <a:lnTo>
                    <a:pt x="611" y="236"/>
                  </a:lnTo>
                  <a:lnTo>
                    <a:pt x="637" y="232"/>
                  </a:lnTo>
                  <a:lnTo>
                    <a:pt x="667" y="236"/>
                  </a:lnTo>
                  <a:lnTo>
                    <a:pt x="674" y="234"/>
                  </a:lnTo>
                  <a:lnTo>
                    <a:pt x="682" y="244"/>
                  </a:lnTo>
                  <a:lnTo>
                    <a:pt x="691" y="248"/>
                  </a:lnTo>
                  <a:lnTo>
                    <a:pt x="698" y="253"/>
                  </a:lnTo>
                  <a:lnTo>
                    <a:pt x="705" y="255"/>
                  </a:lnTo>
                  <a:lnTo>
                    <a:pt x="710" y="251"/>
                  </a:lnTo>
                  <a:lnTo>
                    <a:pt x="715" y="244"/>
                  </a:lnTo>
                  <a:lnTo>
                    <a:pt x="710" y="239"/>
                  </a:lnTo>
                  <a:lnTo>
                    <a:pt x="708" y="234"/>
                  </a:lnTo>
                  <a:lnTo>
                    <a:pt x="698" y="227"/>
                  </a:lnTo>
                  <a:lnTo>
                    <a:pt x="686" y="227"/>
                  </a:lnTo>
                  <a:lnTo>
                    <a:pt x="674" y="220"/>
                  </a:lnTo>
                  <a:lnTo>
                    <a:pt x="658" y="208"/>
                  </a:lnTo>
                  <a:lnTo>
                    <a:pt x="656" y="206"/>
                  </a:lnTo>
                  <a:lnTo>
                    <a:pt x="653" y="201"/>
                  </a:lnTo>
                  <a:lnTo>
                    <a:pt x="682" y="220"/>
                  </a:lnTo>
                  <a:lnTo>
                    <a:pt x="691" y="222"/>
                  </a:lnTo>
                  <a:lnTo>
                    <a:pt x="696" y="217"/>
                  </a:lnTo>
                  <a:lnTo>
                    <a:pt x="693" y="213"/>
                  </a:lnTo>
                  <a:lnTo>
                    <a:pt x="691" y="206"/>
                  </a:lnTo>
                  <a:lnTo>
                    <a:pt x="705" y="206"/>
                  </a:lnTo>
                  <a:lnTo>
                    <a:pt x="705" y="196"/>
                  </a:lnTo>
                  <a:lnTo>
                    <a:pt x="700" y="189"/>
                  </a:lnTo>
                  <a:lnTo>
                    <a:pt x="691" y="187"/>
                  </a:lnTo>
                  <a:lnTo>
                    <a:pt x="696" y="182"/>
                  </a:lnTo>
                  <a:lnTo>
                    <a:pt x="677" y="180"/>
                  </a:lnTo>
                  <a:lnTo>
                    <a:pt x="667" y="175"/>
                  </a:lnTo>
                  <a:lnTo>
                    <a:pt x="658" y="168"/>
                  </a:lnTo>
                  <a:lnTo>
                    <a:pt x="648" y="163"/>
                  </a:lnTo>
                  <a:lnTo>
                    <a:pt x="630" y="151"/>
                  </a:lnTo>
                  <a:lnTo>
                    <a:pt x="620" y="142"/>
                  </a:lnTo>
                  <a:lnTo>
                    <a:pt x="599" y="130"/>
                  </a:lnTo>
                  <a:lnTo>
                    <a:pt x="601" y="128"/>
                  </a:lnTo>
                  <a:lnTo>
                    <a:pt x="618" y="135"/>
                  </a:lnTo>
                  <a:lnTo>
                    <a:pt x="632" y="146"/>
                  </a:lnTo>
                  <a:lnTo>
                    <a:pt x="637" y="149"/>
                  </a:lnTo>
                  <a:lnTo>
                    <a:pt x="672" y="173"/>
                  </a:lnTo>
                  <a:lnTo>
                    <a:pt x="679" y="173"/>
                  </a:lnTo>
                  <a:lnTo>
                    <a:pt x="689" y="170"/>
                  </a:lnTo>
                  <a:lnTo>
                    <a:pt x="691" y="163"/>
                  </a:lnTo>
                  <a:lnTo>
                    <a:pt x="689" y="154"/>
                  </a:lnTo>
                  <a:lnTo>
                    <a:pt x="689" y="146"/>
                  </a:lnTo>
                  <a:lnTo>
                    <a:pt x="689" y="139"/>
                  </a:lnTo>
                  <a:lnTo>
                    <a:pt x="677" y="135"/>
                  </a:lnTo>
                  <a:lnTo>
                    <a:pt x="665" y="132"/>
                  </a:lnTo>
                  <a:lnTo>
                    <a:pt x="653" y="123"/>
                  </a:lnTo>
                  <a:lnTo>
                    <a:pt x="644" y="120"/>
                  </a:lnTo>
                  <a:lnTo>
                    <a:pt x="618" y="120"/>
                  </a:lnTo>
                  <a:lnTo>
                    <a:pt x="599" y="104"/>
                  </a:lnTo>
                  <a:lnTo>
                    <a:pt x="592" y="104"/>
                  </a:lnTo>
                  <a:lnTo>
                    <a:pt x="580" y="111"/>
                  </a:lnTo>
                  <a:lnTo>
                    <a:pt x="577" y="111"/>
                  </a:lnTo>
                  <a:lnTo>
                    <a:pt x="570" y="106"/>
                  </a:lnTo>
                  <a:lnTo>
                    <a:pt x="570" y="90"/>
                  </a:lnTo>
                  <a:lnTo>
                    <a:pt x="570" y="80"/>
                  </a:lnTo>
                  <a:lnTo>
                    <a:pt x="577" y="68"/>
                  </a:lnTo>
                  <a:lnTo>
                    <a:pt x="582" y="61"/>
                  </a:lnTo>
                  <a:lnTo>
                    <a:pt x="585" y="52"/>
                  </a:lnTo>
                  <a:lnTo>
                    <a:pt x="582" y="38"/>
                  </a:lnTo>
                  <a:lnTo>
                    <a:pt x="580" y="35"/>
                  </a:lnTo>
                  <a:lnTo>
                    <a:pt x="573" y="35"/>
                  </a:lnTo>
                  <a:lnTo>
                    <a:pt x="573" y="33"/>
                  </a:lnTo>
                  <a:lnTo>
                    <a:pt x="563" y="33"/>
                  </a:lnTo>
                  <a:lnTo>
                    <a:pt x="551" y="26"/>
                  </a:lnTo>
                  <a:lnTo>
                    <a:pt x="533" y="23"/>
                  </a:lnTo>
                  <a:lnTo>
                    <a:pt x="528" y="19"/>
                  </a:lnTo>
                  <a:lnTo>
                    <a:pt x="528" y="16"/>
                  </a:lnTo>
                  <a:lnTo>
                    <a:pt x="528" y="9"/>
                  </a:lnTo>
                  <a:lnTo>
                    <a:pt x="523" y="4"/>
                  </a:lnTo>
                  <a:lnTo>
                    <a:pt x="509" y="2"/>
                  </a:lnTo>
                  <a:lnTo>
                    <a:pt x="502" y="0"/>
                  </a:lnTo>
                  <a:lnTo>
                    <a:pt x="499" y="16"/>
                  </a:lnTo>
                  <a:lnTo>
                    <a:pt x="497" y="28"/>
                  </a:lnTo>
                  <a:lnTo>
                    <a:pt x="485" y="21"/>
                  </a:lnTo>
                  <a:lnTo>
                    <a:pt x="466" y="14"/>
                  </a:lnTo>
                  <a:lnTo>
                    <a:pt x="457" y="9"/>
                  </a:lnTo>
                  <a:lnTo>
                    <a:pt x="443" y="2"/>
                  </a:lnTo>
                  <a:lnTo>
                    <a:pt x="440" y="9"/>
                  </a:lnTo>
                  <a:lnTo>
                    <a:pt x="443" y="19"/>
                  </a:lnTo>
                  <a:lnTo>
                    <a:pt x="440" y="28"/>
                  </a:lnTo>
                  <a:lnTo>
                    <a:pt x="440" y="42"/>
                  </a:lnTo>
                  <a:lnTo>
                    <a:pt x="431" y="66"/>
                  </a:lnTo>
                  <a:lnTo>
                    <a:pt x="424" y="78"/>
                  </a:lnTo>
                  <a:lnTo>
                    <a:pt x="421" y="78"/>
                  </a:lnTo>
                  <a:lnTo>
                    <a:pt x="419" y="80"/>
                  </a:lnTo>
                  <a:lnTo>
                    <a:pt x="414" y="87"/>
                  </a:lnTo>
                  <a:lnTo>
                    <a:pt x="410" y="94"/>
                  </a:lnTo>
                  <a:lnTo>
                    <a:pt x="398" y="97"/>
                  </a:lnTo>
                  <a:lnTo>
                    <a:pt x="395" y="104"/>
                  </a:lnTo>
                  <a:lnTo>
                    <a:pt x="393" y="109"/>
                  </a:lnTo>
                  <a:lnTo>
                    <a:pt x="393" y="118"/>
                  </a:lnTo>
                  <a:lnTo>
                    <a:pt x="388" y="128"/>
                  </a:lnTo>
                  <a:lnTo>
                    <a:pt x="386" y="139"/>
                  </a:lnTo>
                  <a:lnTo>
                    <a:pt x="384" y="146"/>
                  </a:lnTo>
                  <a:lnTo>
                    <a:pt x="379" y="151"/>
                  </a:lnTo>
                  <a:lnTo>
                    <a:pt x="369" y="154"/>
                  </a:lnTo>
                  <a:lnTo>
                    <a:pt x="360" y="151"/>
                  </a:lnTo>
                  <a:lnTo>
                    <a:pt x="355" y="146"/>
                  </a:lnTo>
                  <a:lnTo>
                    <a:pt x="353" y="144"/>
                  </a:lnTo>
                  <a:lnTo>
                    <a:pt x="348" y="142"/>
                  </a:lnTo>
                  <a:lnTo>
                    <a:pt x="343" y="144"/>
                  </a:lnTo>
                  <a:lnTo>
                    <a:pt x="341" y="149"/>
                  </a:lnTo>
                  <a:lnTo>
                    <a:pt x="341" y="168"/>
                  </a:lnTo>
                  <a:lnTo>
                    <a:pt x="336" y="177"/>
                  </a:lnTo>
                  <a:lnTo>
                    <a:pt x="336" y="187"/>
                  </a:lnTo>
                  <a:lnTo>
                    <a:pt x="329" y="199"/>
                  </a:lnTo>
                  <a:lnTo>
                    <a:pt x="327" y="217"/>
                  </a:lnTo>
                  <a:lnTo>
                    <a:pt x="313" y="251"/>
                  </a:lnTo>
                  <a:lnTo>
                    <a:pt x="308" y="262"/>
                  </a:lnTo>
                  <a:lnTo>
                    <a:pt x="308" y="272"/>
                  </a:lnTo>
                  <a:lnTo>
                    <a:pt x="310" y="274"/>
                  </a:lnTo>
                  <a:lnTo>
                    <a:pt x="313" y="277"/>
                  </a:lnTo>
                  <a:lnTo>
                    <a:pt x="310" y="286"/>
                  </a:lnTo>
                  <a:lnTo>
                    <a:pt x="308" y="293"/>
                  </a:lnTo>
                  <a:lnTo>
                    <a:pt x="303" y="300"/>
                  </a:lnTo>
                  <a:lnTo>
                    <a:pt x="296" y="307"/>
                  </a:lnTo>
                  <a:lnTo>
                    <a:pt x="291" y="303"/>
                  </a:lnTo>
                  <a:lnTo>
                    <a:pt x="291" y="303"/>
                  </a:lnTo>
                  <a:lnTo>
                    <a:pt x="272" y="317"/>
                  </a:lnTo>
                  <a:lnTo>
                    <a:pt x="268" y="317"/>
                  </a:lnTo>
                  <a:lnTo>
                    <a:pt x="261" y="317"/>
                  </a:lnTo>
                  <a:lnTo>
                    <a:pt x="258" y="317"/>
                  </a:lnTo>
                  <a:lnTo>
                    <a:pt x="258" y="317"/>
                  </a:lnTo>
                  <a:lnTo>
                    <a:pt x="256" y="319"/>
                  </a:lnTo>
                  <a:lnTo>
                    <a:pt x="258" y="326"/>
                  </a:lnTo>
                  <a:lnTo>
                    <a:pt x="256" y="331"/>
                  </a:lnTo>
                  <a:lnTo>
                    <a:pt x="253" y="333"/>
                  </a:lnTo>
                  <a:lnTo>
                    <a:pt x="242" y="338"/>
                  </a:lnTo>
                  <a:lnTo>
                    <a:pt x="230" y="343"/>
                  </a:lnTo>
                  <a:lnTo>
                    <a:pt x="225" y="345"/>
                  </a:lnTo>
                  <a:lnTo>
                    <a:pt x="211" y="338"/>
                  </a:lnTo>
                  <a:lnTo>
                    <a:pt x="206" y="348"/>
                  </a:lnTo>
                  <a:lnTo>
                    <a:pt x="201" y="352"/>
                  </a:lnTo>
                  <a:lnTo>
                    <a:pt x="194" y="360"/>
                  </a:lnTo>
                  <a:lnTo>
                    <a:pt x="192" y="360"/>
                  </a:lnTo>
                  <a:lnTo>
                    <a:pt x="185" y="360"/>
                  </a:lnTo>
                  <a:lnTo>
                    <a:pt x="173" y="355"/>
                  </a:lnTo>
                  <a:lnTo>
                    <a:pt x="166" y="355"/>
                  </a:lnTo>
                  <a:lnTo>
                    <a:pt x="161" y="352"/>
                  </a:lnTo>
                  <a:lnTo>
                    <a:pt x="156" y="348"/>
                  </a:lnTo>
                  <a:lnTo>
                    <a:pt x="152" y="341"/>
                  </a:lnTo>
                  <a:lnTo>
                    <a:pt x="147" y="336"/>
                  </a:lnTo>
                  <a:lnTo>
                    <a:pt x="147" y="331"/>
                  </a:lnTo>
                  <a:lnTo>
                    <a:pt x="147" y="326"/>
                  </a:lnTo>
                  <a:lnTo>
                    <a:pt x="114" y="367"/>
                  </a:lnTo>
                  <a:lnTo>
                    <a:pt x="100" y="381"/>
                  </a:lnTo>
                  <a:lnTo>
                    <a:pt x="86" y="393"/>
                  </a:lnTo>
                  <a:lnTo>
                    <a:pt x="86" y="395"/>
                  </a:lnTo>
                  <a:lnTo>
                    <a:pt x="83" y="405"/>
                  </a:lnTo>
                  <a:lnTo>
                    <a:pt x="74" y="416"/>
                  </a:lnTo>
                  <a:lnTo>
                    <a:pt x="69" y="426"/>
                  </a:lnTo>
                  <a:lnTo>
                    <a:pt x="57" y="438"/>
                  </a:lnTo>
                  <a:lnTo>
                    <a:pt x="48" y="450"/>
                  </a:lnTo>
                  <a:lnTo>
                    <a:pt x="24" y="466"/>
                  </a:lnTo>
                  <a:lnTo>
                    <a:pt x="10" y="471"/>
                  </a:lnTo>
                  <a:lnTo>
                    <a:pt x="0" y="480"/>
                  </a:lnTo>
                  <a:lnTo>
                    <a:pt x="22" y="476"/>
                  </a:lnTo>
                  <a:lnTo>
                    <a:pt x="71" y="466"/>
                  </a:lnTo>
                  <a:lnTo>
                    <a:pt x="104" y="459"/>
                  </a:lnTo>
                  <a:lnTo>
                    <a:pt x="133" y="452"/>
                  </a:lnTo>
                  <a:lnTo>
                    <a:pt x="149" y="450"/>
                  </a:lnTo>
                  <a:lnTo>
                    <a:pt x="171" y="445"/>
                  </a:lnTo>
                  <a:lnTo>
                    <a:pt x="175" y="440"/>
                  </a:lnTo>
                  <a:lnTo>
                    <a:pt x="185" y="440"/>
                  </a:lnTo>
                  <a:lnTo>
                    <a:pt x="199" y="435"/>
                  </a:lnTo>
                  <a:lnTo>
                    <a:pt x="201" y="438"/>
                  </a:lnTo>
                  <a:lnTo>
                    <a:pt x="239" y="431"/>
                  </a:lnTo>
                  <a:lnTo>
                    <a:pt x="275" y="421"/>
                  </a:lnTo>
                  <a:lnTo>
                    <a:pt x="310" y="414"/>
                  </a:lnTo>
                  <a:lnTo>
                    <a:pt x="346" y="407"/>
                  </a:lnTo>
                  <a:lnTo>
                    <a:pt x="381" y="397"/>
                  </a:lnTo>
                  <a:lnTo>
                    <a:pt x="417" y="388"/>
                  </a:lnTo>
                  <a:lnTo>
                    <a:pt x="452" y="381"/>
                  </a:lnTo>
                  <a:lnTo>
                    <a:pt x="490" y="371"/>
                  </a:lnTo>
                  <a:lnTo>
                    <a:pt x="525" y="362"/>
                  </a:lnTo>
                  <a:lnTo>
                    <a:pt x="561" y="352"/>
                  </a:lnTo>
                  <a:lnTo>
                    <a:pt x="596" y="343"/>
                  </a:lnTo>
                  <a:lnTo>
                    <a:pt x="632" y="333"/>
                  </a:lnTo>
                  <a:lnTo>
                    <a:pt x="667" y="324"/>
                  </a:lnTo>
                  <a:lnTo>
                    <a:pt x="703" y="315"/>
                  </a:lnTo>
                  <a:lnTo>
                    <a:pt x="738" y="305"/>
                  </a:lnTo>
                  <a:lnTo>
                    <a:pt x="762" y="298"/>
                  </a:lnTo>
                  <a:lnTo>
                    <a:pt x="769" y="296"/>
                  </a:lnTo>
                  <a:lnTo>
                    <a:pt x="771" y="293"/>
                  </a:lnTo>
                  <a:lnTo>
                    <a:pt x="764" y="281"/>
                  </a:lnTo>
                  <a:lnTo>
                    <a:pt x="757" y="27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11" name="Freeform 110"/>
            <p:cNvSpPr>
              <a:spLocks noEditPoints="1"/>
            </p:cNvSpPr>
            <p:nvPr/>
          </p:nvSpPr>
          <p:spPr bwMode="auto">
            <a:xfrm>
              <a:off x="6711950" y="3317875"/>
              <a:ext cx="1400175" cy="650875"/>
            </a:xfrm>
            <a:custGeom>
              <a:avLst/>
              <a:gdLst/>
              <a:ahLst/>
              <a:cxnLst>
                <a:cxn ang="0">
                  <a:pos x="800" y="256"/>
                </a:cxn>
                <a:cxn ang="0">
                  <a:pos x="804" y="256"/>
                </a:cxn>
                <a:cxn ang="0">
                  <a:pos x="842" y="95"/>
                </a:cxn>
                <a:cxn ang="0">
                  <a:pos x="816" y="85"/>
                </a:cxn>
                <a:cxn ang="0">
                  <a:pos x="807" y="90"/>
                </a:cxn>
                <a:cxn ang="0">
                  <a:pos x="762" y="93"/>
                </a:cxn>
                <a:cxn ang="0">
                  <a:pos x="731" y="67"/>
                </a:cxn>
                <a:cxn ang="0">
                  <a:pos x="767" y="78"/>
                </a:cxn>
                <a:cxn ang="0">
                  <a:pos x="783" y="59"/>
                </a:cxn>
                <a:cxn ang="0">
                  <a:pos x="807" y="45"/>
                </a:cxn>
                <a:cxn ang="0">
                  <a:pos x="797" y="19"/>
                </a:cxn>
                <a:cxn ang="0">
                  <a:pos x="700" y="31"/>
                </a:cxn>
                <a:cxn ang="0">
                  <a:pos x="523" y="78"/>
                </a:cxn>
                <a:cxn ang="0">
                  <a:pos x="343" y="121"/>
                </a:cxn>
                <a:cxn ang="0">
                  <a:pos x="230" y="154"/>
                </a:cxn>
                <a:cxn ang="0">
                  <a:pos x="220" y="183"/>
                </a:cxn>
                <a:cxn ang="0">
                  <a:pos x="182" y="218"/>
                </a:cxn>
                <a:cxn ang="0">
                  <a:pos x="156" y="244"/>
                </a:cxn>
                <a:cxn ang="0">
                  <a:pos x="142" y="239"/>
                </a:cxn>
                <a:cxn ang="0">
                  <a:pos x="126" y="263"/>
                </a:cxn>
                <a:cxn ang="0">
                  <a:pos x="71" y="310"/>
                </a:cxn>
                <a:cxn ang="0">
                  <a:pos x="22" y="360"/>
                </a:cxn>
                <a:cxn ang="0">
                  <a:pos x="3" y="403"/>
                </a:cxn>
                <a:cxn ang="0">
                  <a:pos x="128" y="377"/>
                </a:cxn>
                <a:cxn ang="0">
                  <a:pos x="187" y="341"/>
                </a:cxn>
                <a:cxn ang="0">
                  <a:pos x="246" y="327"/>
                </a:cxn>
                <a:cxn ang="0">
                  <a:pos x="327" y="313"/>
                </a:cxn>
                <a:cxn ang="0">
                  <a:pos x="343" y="315"/>
                </a:cxn>
                <a:cxn ang="0">
                  <a:pos x="381" y="344"/>
                </a:cxn>
                <a:cxn ang="0">
                  <a:pos x="454" y="329"/>
                </a:cxn>
                <a:cxn ang="0">
                  <a:pos x="532" y="355"/>
                </a:cxn>
                <a:cxn ang="0">
                  <a:pos x="618" y="410"/>
                </a:cxn>
                <a:cxn ang="0">
                  <a:pos x="677" y="367"/>
                </a:cxn>
                <a:cxn ang="0">
                  <a:pos x="689" y="336"/>
                </a:cxn>
                <a:cxn ang="0">
                  <a:pos x="717" y="294"/>
                </a:cxn>
                <a:cxn ang="0">
                  <a:pos x="726" y="284"/>
                </a:cxn>
                <a:cxn ang="0">
                  <a:pos x="771" y="258"/>
                </a:cxn>
                <a:cxn ang="0">
                  <a:pos x="804" y="230"/>
                </a:cxn>
                <a:cxn ang="0">
                  <a:pos x="745" y="223"/>
                </a:cxn>
                <a:cxn ang="0">
                  <a:pos x="778" y="201"/>
                </a:cxn>
                <a:cxn ang="0">
                  <a:pos x="774" y="173"/>
                </a:cxn>
                <a:cxn ang="0">
                  <a:pos x="764" y="159"/>
                </a:cxn>
                <a:cxn ang="0">
                  <a:pos x="781" y="164"/>
                </a:cxn>
                <a:cxn ang="0">
                  <a:pos x="819" y="154"/>
                </a:cxn>
                <a:cxn ang="0">
                  <a:pos x="804" y="0"/>
                </a:cxn>
                <a:cxn ang="0">
                  <a:pos x="861" y="83"/>
                </a:cxn>
                <a:cxn ang="0">
                  <a:pos x="871" y="93"/>
                </a:cxn>
                <a:cxn ang="0">
                  <a:pos x="880" y="149"/>
                </a:cxn>
                <a:cxn ang="0">
                  <a:pos x="880" y="126"/>
                </a:cxn>
                <a:cxn ang="0">
                  <a:pos x="849" y="83"/>
                </a:cxn>
                <a:cxn ang="0">
                  <a:pos x="849" y="171"/>
                </a:cxn>
              </a:cxnLst>
              <a:rect l="0" t="0" r="r" b="b"/>
              <a:pathLst>
                <a:path w="882" h="410">
                  <a:moveTo>
                    <a:pt x="786" y="254"/>
                  </a:moveTo>
                  <a:lnTo>
                    <a:pt x="786" y="256"/>
                  </a:lnTo>
                  <a:lnTo>
                    <a:pt x="793" y="256"/>
                  </a:lnTo>
                  <a:lnTo>
                    <a:pt x="797" y="256"/>
                  </a:lnTo>
                  <a:lnTo>
                    <a:pt x="800" y="256"/>
                  </a:lnTo>
                  <a:lnTo>
                    <a:pt x="790" y="254"/>
                  </a:lnTo>
                  <a:lnTo>
                    <a:pt x="786" y="254"/>
                  </a:lnTo>
                  <a:close/>
                  <a:moveTo>
                    <a:pt x="807" y="239"/>
                  </a:moveTo>
                  <a:lnTo>
                    <a:pt x="802" y="258"/>
                  </a:lnTo>
                  <a:lnTo>
                    <a:pt x="804" y="256"/>
                  </a:lnTo>
                  <a:lnTo>
                    <a:pt x="814" y="232"/>
                  </a:lnTo>
                  <a:lnTo>
                    <a:pt x="823" y="211"/>
                  </a:lnTo>
                  <a:lnTo>
                    <a:pt x="819" y="216"/>
                  </a:lnTo>
                  <a:lnTo>
                    <a:pt x="807" y="239"/>
                  </a:lnTo>
                  <a:close/>
                  <a:moveTo>
                    <a:pt x="842" y="95"/>
                  </a:moveTo>
                  <a:lnTo>
                    <a:pt x="838" y="85"/>
                  </a:lnTo>
                  <a:lnTo>
                    <a:pt x="835" y="78"/>
                  </a:lnTo>
                  <a:lnTo>
                    <a:pt x="830" y="74"/>
                  </a:lnTo>
                  <a:lnTo>
                    <a:pt x="826" y="74"/>
                  </a:lnTo>
                  <a:lnTo>
                    <a:pt x="816" y="85"/>
                  </a:lnTo>
                  <a:lnTo>
                    <a:pt x="819" y="109"/>
                  </a:lnTo>
                  <a:lnTo>
                    <a:pt x="816" y="114"/>
                  </a:lnTo>
                  <a:lnTo>
                    <a:pt x="812" y="114"/>
                  </a:lnTo>
                  <a:lnTo>
                    <a:pt x="809" y="102"/>
                  </a:lnTo>
                  <a:lnTo>
                    <a:pt x="807" y="90"/>
                  </a:lnTo>
                  <a:lnTo>
                    <a:pt x="804" y="78"/>
                  </a:lnTo>
                  <a:lnTo>
                    <a:pt x="790" y="81"/>
                  </a:lnTo>
                  <a:lnTo>
                    <a:pt x="786" y="85"/>
                  </a:lnTo>
                  <a:lnTo>
                    <a:pt x="776" y="90"/>
                  </a:lnTo>
                  <a:lnTo>
                    <a:pt x="762" y="93"/>
                  </a:lnTo>
                  <a:lnTo>
                    <a:pt x="752" y="97"/>
                  </a:lnTo>
                  <a:lnTo>
                    <a:pt x="741" y="100"/>
                  </a:lnTo>
                  <a:lnTo>
                    <a:pt x="738" y="90"/>
                  </a:lnTo>
                  <a:lnTo>
                    <a:pt x="733" y="78"/>
                  </a:lnTo>
                  <a:lnTo>
                    <a:pt x="731" y="67"/>
                  </a:lnTo>
                  <a:lnTo>
                    <a:pt x="733" y="76"/>
                  </a:lnTo>
                  <a:lnTo>
                    <a:pt x="741" y="83"/>
                  </a:lnTo>
                  <a:lnTo>
                    <a:pt x="755" y="88"/>
                  </a:lnTo>
                  <a:lnTo>
                    <a:pt x="762" y="83"/>
                  </a:lnTo>
                  <a:lnTo>
                    <a:pt x="767" y="78"/>
                  </a:lnTo>
                  <a:lnTo>
                    <a:pt x="767" y="69"/>
                  </a:lnTo>
                  <a:lnTo>
                    <a:pt x="774" y="67"/>
                  </a:lnTo>
                  <a:lnTo>
                    <a:pt x="783" y="67"/>
                  </a:lnTo>
                  <a:lnTo>
                    <a:pt x="776" y="57"/>
                  </a:lnTo>
                  <a:lnTo>
                    <a:pt x="783" y="59"/>
                  </a:lnTo>
                  <a:lnTo>
                    <a:pt x="790" y="59"/>
                  </a:lnTo>
                  <a:lnTo>
                    <a:pt x="788" y="50"/>
                  </a:lnTo>
                  <a:lnTo>
                    <a:pt x="786" y="43"/>
                  </a:lnTo>
                  <a:lnTo>
                    <a:pt x="797" y="45"/>
                  </a:lnTo>
                  <a:lnTo>
                    <a:pt x="807" y="45"/>
                  </a:lnTo>
                  <a:lnTo>
                    <a:pt x="816" y="48"/>
                  </a:lnTo>
                  <a:lnTo>
                    <a:pt x="823" y="55"/>
                  </a:lnTo>
                  <a:lnTo>
                    <a:pt x="814" y="36"/>
                  </a:lnTo>
                  <a:lnTo>
                    <a:pt x="804" y="24"/>
                  </a:lnTo>
                  <a:lnTo>
                    <a:pt x="797" y="19"/>
                  </a:lnTo>
                  <a:lnTo>
                    <a:pt x="795" y="14"/>
                  </a:lnTo>
                  <a:lnTo>
                    <a:pt x="795" y="5"/>
                  </a:lnTo>
                  <a:lnTo>
                    <a:pt x="771" y="12"/>
                  </a:lnTo>
                  <a:lnTo>
                    <a:pt x="736" y="22"/>
                  </a:lnTo>
                  <a:lnTo>
                    <a:pt x="700" y="31"/>
                  </a:lnTo>
                  <a:lnTo>
                    <a:pt x="665" y="40"/>
                  </a:lnTo>
                  <a:lnTo>
                    <a:pt x="629" y="50"/>
                  </a:lnTo>
                  <a:lnTo>
                    <a:pt x="594" y="59"/>
                  </a:lnTo>
                  <a:lnTo>
                    <a:pt x="558" y="69"/>
                  </a:lnTo>
                  <a:lnTo>
                    <a:pt x="523" y="78"/>
                  </a:lnTo>
                  <a:lnTo>
                    <a:pt x="485" y="88"/>
                  </a:lnTo>
                  <a:lnTo>
                    <a:pt x="450" y="95"/>
                  </a:lnTo>
                  <a:lnTo>
                    <a:pt x="414" y="104"/>
                  </a:lnTo>
                  <a:lnTo>
                    <a:pt x="379" y="114"/>
                  </a:lnTo>
                  <a:lnTo>
                    <a:pt x="343" y="121"/>
                  </a:lnTo>
                  <a:lnTo>
                    <a:pt x="308" y="128"/>
                  </a:lnTo>
                  <a:lnTo>
                    <a:pt x="272" y="138"/>
                  </a:lnTo>
                  <a:lnTo>
                    <a:pt x="234" y="145"/>
                  </a:lnTo>
                  <a:lnTo>
                    <a:pt x="232" y="142"/>
                  </a:lnTo>
                  <a:lnTo>
                    <a:pt x="230" y="154"/>
                  </a:lnTo>
                  <a:lnTo>
                    <a:pt x="232" y="161"/>
                  </a:lnTo>
                  <a:lnTo>
                    <a:pt x="230" y="171"/>
                  </a:lnTo>
                  <a:lnTo>
                    <a:pt x="232" y="178"/>
                  </a:lnTo>
                  <a:lnTo>
                    <a:pt x="225" y="180"/>
                  </a:lnTo>
                  <a:lnTo>
                    <a:pt x="220" y="183"/>
                  </a:lnTo>
                  <a:lnTo>
                    <a:pt x="215" y="187"/>
                  </a:lnTo>
                  <a:lnTo>
                    <a:pt x="206" y="213"/>
                  </a:lnTo>
                  <a:lnTo>
                    <a:pt x="201" y="216"/>
                  </a:lnTo>
                  <a:lnTo>
                    <a:pt x="192" y="213"/>
                  </a:lnTo>
                  <a:lnTo>
                    <a:pt x="182" y="218"/>
                  </a:lnTo>
                  <a:lnTo>
                    <a:pt x="175" y="223"/>
                  </a:lnTo>
                  <a:lnTo>
                    <a:pt x="166" y="237"/>
                  </a:lnTo>
                  <a:lnTo>
                    <a:pt x="163" y="242"/>
                  </a:lnTo>
                  <a:lnTo>
                    <a:pt x="159" y="244"/>
                  </a:lnTo>
                  <a:lnTo>
                    <a:pt x="156" y="244"/>
                  </a:lnTo>
                  <a:lnTo>
                    <a:pt x="156" y="242"/>
                  </a:lnTo>
                  <a:lnTo>
                    <a:pt x="154" y="237"/>
                  </a:lnTo>
                  <a:lnTo>
                    <a:pt x="152" y="235"/>
                  </a:lnTo>
                  <a:lnTo>
                    <a:pt x="149" y="235"/>
                  </a:lnTo>
                  <a:lnTo>
                    <a:pt x="142" y="239"/>
                  </a:lnTo>
                  <a:lnTo>
                    <a:pt x="137" y="244"/>
                  </a:lnTo>
                  <a:lnTo>
                    <a:pt x="133" y="251"/>
                  </a:lnTo>
                  <a:lnTo>
                    <a:pt x="126" y="254"/>
                  </a:lnTo>
                  <a:lnTo>
                    <a:pt x="126" y="254"/>
                  </a:lnTo>
                  <a:lnTo>
                    <a:pt x="126" y="263"/>
                  </a:lnTo>
                  <a:lnTo>
                    <a:pt x="123" y="268"/>
                  </a:lnTo>
                  <a:lnTo>
                    <a:pt x="119" y="273"/>
                  </a:lnTo>
                  <a:lnTo>
                    <a:pt x="107" y="280"/>
                  </a:lnTo>
                  <a:lnTo>
                    <a:pt x="92" y="294"/>
                  </a:lnTo>
                  <a:lnTo>
                    <a:pt x="71" y="310"/>
                  </a:lnTo>
                  <a:lnTo>
                    <a:pt x="50" y="320"/>
                  </a:lnTo>
                  <a:lnTo>
                    <a:pt x="43" y="322"/>
                  </a:lnTo>
                  <a:lnTo>
                    <a:pt x="36" y="327"/>
                  </a:lnTo>
                  <a:lnTo>
                    <a:pt x="26" y="344"/>
                  </a:lnTo>
                  <a:lnTo>
                    <a:pt x="22" y="360"/>
                  </a:lnTo>
                  <a:lnTo>
                    <a:pt x="17" y="365"/>
                  </a:lnTo>
                  <a:lnTo>
                    <a:pt x="5" y="367"/>
                  </a:lnTo>
                  <a:lnTo>
                    <a:pt x="3" y="367"/>
                  </a:lnTo>
                  <a:lnTo>
                    <a:pt x="0" y="374"/>
                  </a:lnTo>
                  <a:lnTo>
                    <a:pt x="3" y="403"/>
                  </a:lnTo>
                  <a:lnTo>
                    <a:pt x="33" y="396"/>
                  </a:lnTo>
                  <a:lnTo>
                    <a:pt x="64" y="389"/>
                  </a:lnTo>
                  <a:lnTo>
                    <a:pt x="95" y="384"/>
                  </a:lnTo>
                  <a:lnTo>
                    <a:pt x="126" y="377"/>
                  </a:lnTo>
                  <a:lnTo>
                    <a:pt x="128" y="377"/>
                  </a:lnTo>
                  <a:lnTo>
                    <a:pt x="142" y="367"/>
                  </a:lnTo>
                  <a:lnTo>
                    <a:pt x="159" y="358"/>
                  </a:lnTo>
                  <a:lnTo>
                    <a:pt x="161" y="358"/>
                  </a:lnTo>
                  <a:lnTo>
                    <a:pt x="171" y="351"/>
                  </a:lnTo>
                  <a:lnTo>
                    <a:pt x="187" y="341"/>
                  </a:lnTo>
                  <a:lnTo>
                    <a:pt x="194" y="334"/>
                  </a:lnTo>
                  <a:lnTo>
                    <a:pt x="199" y="334"/>
                  </a:lnTo>
                  <a:lnTo>
                    <a:pt x="213" y="332"/>
                  </a:lnTo>
                  <a:lnTo>
                    <a:pt x="230" y="329"/>
                  </a:lnTo>
                  <a:lnTo>
                    <a:pt x="246" y="327"/>
                  </a:lnTo>
                  <a:lnTo>
                    <a:pt x="263" y="325"/>
                  </a:lnTo>
                  <a:lnTo>
                    <a:pt x="279" y="322"/>
                  </a:lnTo>
                  <a:lnTo>
                    <a:pt x="296" y="317"/>
                  </a:lnTo>
                  <a:lnTo>
                    <a:pt x="312" y="315"/>
                  </a:lnTo>
                  <a:lnTo>
                    <a:pt x="327" y="313"/>
                  </a:lnTo>
                  <a:lnTo>
                    <a:pt x="331" y="313"/>
                  </a:lnTo>
                  <a:lnTo>
                    <a:pt x="331" y="315"/>
                  </a:lnTo>
                  <a:lnTo>
                    <a:pt x="334" y="320"/>
                  </a:lnTo>
                  <a:lnTo>
                    <a:pt x="334" y="322"/>
                  </a:lnTo>
                  <a:lnTo>
                    <a:pt x="343" y="315"/>
                  </a:lnTo>
                  <a:lnTo>
                    <a:pt x="350" y="320"/>
                  </a:lnTo>
                  <a:lnTo>
                    <a:pt x="362" y="329"/>
                  </a:lnTo>
                  <a:lnTo>
                    <a:pt x="364" y="336"/>
                  </a:lnTo>
                  <a:lnTo>
                    <a:pt x="367" y="346"/>
                  </a:lnTo>
                  <a:lnTo>
                    <a:pt x="381" y="344"/>
                  </a:lnTo>
                  <a:lnTo>
                    <a:pt x="395" y="341"/>
                  </a:lnTo>
                  <a:lnTo>
                    <a:pt x="409" y="336"/>
                  </a:lnTo>
                  <a:lnTo>
                    <a:pt x="424" y="334"/>
                  </a:lnTo>
                  <a:lnTo>
                    <a:pt x="438" y="332"/>
                  </a:lnTo>
                  <a:lnTo>
                    <a:pt x="454" y="329"/>
                  </a:lnTo>
                  <a:lnTo>
                    <a:pt x="469" y="325"/>
                  </a:lnTo>
                  <a:lnTo>
                    <a:pt x="483" y="322"/>
                  </a:lnTo>
                  <a:lnTo>
                    <a:pt x="499" y="334"/>
                  </a:lnTo>
                  <a:lnTo>
                    <a:pt x="516" y="344"/>
                  </a:lnTo>
                  <a:lnTo>
                    <a:pt x="532" y="355"/>
                  </a:lnTo>
                  <a:lnTo>
                    <a:pt x="549" y="365"/>
                  </a:lnTo>
                  <a:lnTo>
                    <a:pt x="566" y="377"/>
                  </a:lnTo>
                  <a:lnTo>
                    <a:pt x="584" y="386"/>
                  </a:lnTo>
                  <a:lnTo>
                    <a:pt x="601" y="398"/>
                  </a:lnTo>
                  <a:lnTo>
                    <a:pt x="618" y="410"/>
                  </a:lnTo>
                  <a:lnTo>
                    <a:pt x="634" y="400"/>
                  </a:lnTo>
                  <a:lnTo>
                    <a:pt x="674" y="389"/>
                  </a:lnTo>
                  <a:lnTo>
                    <a:pt x="674" y="379"/>
                  </a:lnTo>
                  <a:lnTo>
                    <a:pt x="672" y="355"/>
                  </a:lnTo>
                  <a:lnTo>
                    <a:pt x="677" y="367"/>
                  </a:lnTo>
                  <a:lnTo>
                    <a:pt x="679" y="377"/>
                  </a:lnTo>
                  <a:lnTo>
                    <a:pt x="681" y="384"/>
                  </a:lnTo>
                  <a:lnTo>
                    <a:pt x="681" y="370"/>
                  </a:lnTo>
                  <a:lnTo>
                    <a:pt x="681" y="355"/>
                  </a:lnTo>
                  <a:lnTo>
                    <a:pt x="689" y="336"/>
                  </a:lnTo>
                  <a:lnTo>
                    <a:pt x="693" y="329"/>
                  </a:lnTo>
                  <a:lnTo>
                    <a:pt x="698" y="325"/>
                  </a:lnTo>
                  <a:lnTo>
                    <a:pt x="707" y="308"/>
                  </a:lnTo>
                  <a:lnTo>
                    <a:pt x="719" y="296"/>
                  </a:lnTo>
                  <a:lnTo>
                    <a:pt x="717" y="294"/>
                  </a:lnTo>
                  <a:lnTo>
                    <a:pt x="715" y="289"/>
                  </a:lnTo>
                  <a:lnTo>
                    <a:pt x="710" y="270"/>
                  </a:lnTo>
                  <a:lnTo>
                    <a:pt x="715" y="275"/>
                  </a:lnTo>
                  <a:lnTo>
                    <a:pt x="719" y="284"/>
                  </a:lnTo>
                  <a:lnTo>
                    <a:pt x="726" y="284"/>
                  </a:lnTo>
                  <a:lnTo>
                    <a:pt x="729" y="282"/>
                  </a:lnTo>
                  <a:lnTo>
                    <a:pt x="738" y="265"/>
                  </a:lnTo>
                  <a:lnTo>
                    <a:pt x="748" y="265"/>
                  </a:lnTo>
                  <a:lnTo>
                    <a:pt x="762" y="261"/>
                  </a:lnTo>
                  <a:lnTo>
                    <a:pt x="771" y="258"/>
                  </a:lnTo>
                  <a:lnTo>
                    <a:pt x="778" y="256"/>
                  </a:lnTo>
                  <a:lnTo>
                    <a:pt x="781" y="249"/>
                  </a:lnTo>
                  <a:lnTo>
                    <a:pt x="788" y="244"/>
                  </a:lnTo>
                  <a:lnTo>
                    <a:pt x="797" y="239"/>
                  </a:lnTo>
                  <a:lnTo>
                    <a:pt x="804" y="230"/>
                  </a:lnTo>
                  <a:lnTo>
                    <a:pt x="809" y="216"/>
                  </a:lnTo>
                  <a:lnTo>
                    <a:pt x="797" y="211"/>
                  </a:lnTo>
                  <a:lnTo>
                    <a:pt x="769" y="228"/>
                  </a:lnTo>
                  <a:lnTo>
                    <a:pt x="755" y="228"/>
                  </a:lnTo>
                  <a:lnTo>
                    <a:pt x="745" y="223"/>
                  </a:lnTo>
                  <a:lnTo>
                    <a:pt x="731" y="209"/>
                  </a:lnTo>
                  <a:lnTo>
                    <a:pt x="757" y="223"/>
                  </a:lnTo>
                  <a:lnTo>
                    <a:pt x="764" y="220"/>
                  </a:lnTo>
                  <a:lnTo>
                    <a:pt x="778" y="206"/>
                  </a:lnTo>
                  <a:lnTo>
                    <a:pt x="778" y="201"/>
                  </a:lnTo>
                  <a:lnTo>
                    <a:pt x="776" y="197"/>
                  </a:lnTo>
                  <a:lnTo>
                    <a:pt x="778" y="187"/>
                  </a:lnTo>
                  <a:lnTo>
                    <a:pt x="783" y="178"/>
                  </a:lnTo>
                  <a:lnTo>
                    <a:pt x="778" y="175"/>
                  </a:lnTo>
                  <a:lnTo>
                    <a:pt x="774" y="173"/>
                  </a:lnTo>
                  <a:lnTo>
                    <a:pt x="731" y="168"/>
                  </a:lnTo>
                  <a:lnTo>
                    <a:pt x="722" y="161"/>
                  </a:lnTo>
                  <a:lnTo>
                    <a:pt x="741" y="166"/>
                  </a:lnTo>
                  <a:lnTo>
                    <a:pt x="755" y="166"/>
                  </a:lnTo>
                  <a:lnTo>
                    <a:pt x="764" y="159"/>
                  </a:lnTo>
                  <a:lnTo>
                    <a:pt x="764" y="149"/>
                  </a:lnTo>
                  <a:lnTo>
                    <a:pt x="769" y="149"/>
                  </a:lnTo>
                  <a:lnTo>
                    <a:pt x="774" y="149"/>
                  </a:lnTo>
                  <a:lnTo>
                    <a:pt x="776" y="159"/>
                  </a:lnTo>
                  <a:lnTo>
                    <a:pt x="781" y="164"/>
                  </a:lnTo>
                  <a:lnTo>
                    <a:pt x="786" y="159"/>
                  </a:lnTo>
                  <a:lnTo>
                    <a:pt x="790" y="159"/>
                  </a:lnTo>
                  <a:lnTo>
                    <a:pt x="802" y="159"/>
                  </a:lnTo>
                  <a:lnTo>
                    <a:pt x="814" y="159"/>
                  </a:lnTo>
                  <a:lnTo>
                    <a:pt x="819" y="154"/>
                  </a:lnTo>
                  <a:lnTo>
                    <a:pt x="828" y="133"/>
                  </a:lnTo>
                  <a:lnTo>
                    <a:pt x="845" y="112"/>
                  </a:lnTo>
                  <a:lnTo>
                    <a:pt x="842" y="95"/>
                  </a:lnTo>
                  <a:close/>
                  <a:moveTo>
                    <a:pt x="826" y="38"/>
                  </a:moveTo>
                  <a:lnTo>
                    <a:pt x="804" y="0"/>
                  </a:lnTo>
                  <a:lnTo>
                    <a:pt x="802" y="3"/>
                  </a:lnTo>
                  <a:lnTo>
                    <a:pt x="819" y="33"/>
                  </a:lnTo>
                  <a:lnTo>
                    <a:pt x="833" y="52"/>
                  </a:lnTo>
                  <a:lnTo>
                    <a:pt x="854" y="76"/>
                  </a:lnTo>
                  <a:lnTo>
                    <a:pt x="861" y="83"/>
                  </a:lnTo>
                  <a:lnTo>
                    <a:pt x="856" y="76"/>
                  </a:lnTo>
                  <a:lnTo>
                    <a:pt x="826" y="38"/>
                  </a:lnTo>
                  <a:close/>
                  <a:moveTo>
                    <a:pt x="880" y="126"/>
                  </a:moveTo>
                  <a:lnTo>
                    <a:pt x="878" y="112"/>
                  </a:lnTo>
                  <a:lnTo>
                    <a:pt x="871" y="93"/>
                  </a:lnTo>
                  <a:lnTo>
                    <a:pt x="866" y="88"/>
                  </a:lnTo>
                  <a:lnTo>
                    <a:pt x="866" y="93"/>
                  </a:lnTo>
                  <a:lnTo>
                    <a:pt x="875" y="112"/>
                  </a:lnTo>
                  <a:lnTo>
                    <a:pt x="878" y="123"/>
                  </a:lnTo>
                  <a:lnTo>
                    <a:pt x="880" y="149"/>
                  </a:lnTo>
                  <a:lnTo>
                    <a:pt x="866" y="161"/>
                  </a:lnTo>
                  <a:lnTo>
                    <a:pt x="868" y="161"/>
                  </a:lnTo>
                  <a:lnTo>
                    <a:pt x="880" y="154"/>
                  </a:lnTo>
                  <a:lnTo>
                    <a:pt x="882" y="147"/>
                  </a:lnTo>
                  <a:lnTo>
                    <a:pt x="880" y="126"/>
                  </a:lnTo>
                  <a:close/>
                  <a:moveTo>
                    <a:pt x="849" y="81"/>
                  </a:moveTo>
                  <a:lnTo>
                    <a:pt x="849" y="78"/>
                  </a:lnTo>
                  <a:lnTo>
                    <a:pt x="847" y="74"/>
                  </a:lnTo>
                  <a:lnTo>
                    <a:pt x="840" y="71"/>
                  </a:lnTo>
                  <a:lnTo>
                    <a:pt x="849" y="83"/>
                  </a:lnTo>
                  <a:lnTo>
                    <a:pt x="849" y="81"/>
                  </a:lnTo>
                  <a:close/>
                  <a:moveTo>
                    <a:pt x="840" y="183"/>
                  </a:moveTo>
                  <a:lnTo>
                    <a:pt x="842" y="183"/>
                  </a:lnTo>
                  <a:lnTo>
                    <a:pt x="859" y="168"/>
                  </a:lnTo>
                  <a:lnTo>
                    <a:pt x="849" y="171"/>
                  </a:lnTo>
                  <a:lnTo>
                    <a:pt x="840" y="18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12" name="Freeform 111"/>
            <p:cNvSpPr>
              <a:spLocks noEditPoints="1"/>
            </p:cNvSpPr>
            <p:nvPr/>
          </p:nvSpPr>
          <p:spPr bwMode="auto">
            <a:xfrm>
              <a:off x="6284913" y="4705350"/>
              <a:ext cx="1471612" cy="1236663"/>
            </a:xfrm>
            <a:custGeom>
              <a:avLst/>
              <a:gdLst/>
              <a:ahLst/>
              <a:cxnLst>
                <a:cxn ang="0">
                  <a:pos x="690" y="535"/>
                </a:cxn>
                <a:cxn ang="0">
                  <a:pos x="697" y="547"/>
                </a:cxn>
                <a:cxn ang="0">
                  <a:pos x="766" y="779"/>
                </a:cxn>
                <a:cxn ang="0">
                  <a:pos x="887" y="398"/>
                </a:cxn>
                <a:cxn ang="0">
                  <a:pos x="319" y="206"/>
                </a:cxn>
                <a:cxn ang="0">
                  <a:pos x="333" y="196"/>
                </a:cxn>
                <a:cxn ang="0">
                  <a:pos x="790" y="767"/>
                </a:cxn>
                <a:cxn ang="0">
                  <a:pos x="910" y="665"/>
                </a:cxn>
                <a:cxn ang="0">
                  <a:pos x="922" y="641"/>
                </a:cxn>
                <a:cxn ang="0">
                  <a:pos x="889" y="701"/>
                </a:cxn>
                <a:cxn ang="0">
                  <a:pos x="898" y="421"/>
                </a:cxn>
                <a:cxn ang="0">
                  <a:pos x="785" y="246"/>
                </a:cxn>
                <a:cxn ang="0">
                  <a:pos x="799" y="246"/>
                </a:cxn>
                <a:cxn ang="0">
                  <a:pos x="806" y="265"/>
                </a:cxn>
                <a:cxn ang="0">
                  <a:pos x="842" y="329"/>
                </a:cxn>
                <a:cxn ang="0">
                  <a:pos x="820" y="258"/>
                </a:cxn>
                <a:cxn ang="0">
                  <a:pos x="686" y="57"/>
                </a:cxn>
                <a:cxn ang="0">
                  <a:pos x="612" y="0"/>
                </a:cxn>
                <a:cxn ang="0">
                  <a:pos x="610" y="45"/>
                </a:cxn>
                <a:cxn ang="0">
                  <a:pos x="591" y="50"/>
                </a:cxn>
                <a:cxn ang="0">
                  <a:pos x="518" y="47"/>
                </a:cxn>
                <a:cxn ang="0">
                  <a:pos x="414" y="61"/>
                </a:cxn>
                <a:cxn ang="0">
                  <a:pos x="309" y="73"/>
                </a:cxn>
                <a:cxn ang="0">
                  <a:pos x="210" y="54"/>
                </a:cxn>
                <a:cxn ang="0">
                  <a:pos x="0" y="87"/>
                </a:cxn>
                <a:cxn ang="0">
                  <a:pos x="23" y="142"/>
                </a:cxn>
                <a:cxn ang="0">
                  <a:pos x="26" y="166"/>
                </a:cxn>
                <a:cxn ang="0">
                  <a:pos x="54" y="137"/>
                </a:cxn>
                <a:cxn ang="0">
                  <a:pos x="75" y="149"/>
                </a:cxn>
                <a:cxn ang="0">
                  <a:pos x="116" y="142"/>
                </a:cxn>
                <a:cxn ang="0">
                  <a:pos x="168" y="132"/>
                </a:cxn>
                <a:cxn ang="0">
                  <a:pos x="210" y="161"/>
                </a:cxn>
                <a:cxn ang="0">
                  <a:pos x="224" y="149"/>
                </a:cxn>
                <a:cxn ang="0">
                  <a:pos x="262" y="189"/>
                </a:cxn>
                <a:cxn ang="0">
                  <a:pos x="257" y="203"/>
                </a:cxn>
                <a:cxn ang="0">
                  <a:pos x="317" y="192"/>
                </a:cxn>
                <a:cxn ang="0">
                  <a:pos x="369" y="156"/>
                </a:cxn>
                <a:cxn ang="0">
                  <a:pos x="563" y="239"/>
                </a:cxn>
                <a:cxn ang="0">
                  <a:pos x="579" y="390"/>
                </a:cxn>
                <a:cxn ang="0">
                  <a:pos x="605" y="400"/>
                </a:cxn>
                <a:cxn ang="0">
                  <a:pos x="605" y="372"/>
                </a:cxn>
                <a:cxn ang="0">
                  <a:pos x="626" y="393"/>
                </a:cxn>
                <a:cxn ang="0">
                  <a:pos x="612" y="443"/>
                </a:cxn>
                <a:cxn ang="0">
                  <a:pos x="674" y="497"/>
                </a:cxn>
                <a:cxn ang="0">
                  <a:pos x="695" y="535"/>
                </a:cxn>
                <a:cxn ang="0">
                  <a:pos x="712" y="525"/>
                </a:cxn>
                <a:cxn ang="0">
                  <a:pos x="764" y="606"/>
                </a:cxn>
                <a:cxn ang="0">
                  <a:pos x="842" y="663"/>
                </a:cxn>
                <a:cxn ang="0">
                  <a:pos x="823" y="679"/>
                </a:cxn>
                <a:cxn ang="0">
                  <a:pos x="901" y="660"/>
                </a:cxn>
                <a:cxn ang="0">
                  <a:pos x="924" y="573"/>
                </a:cxn>
                <a:cxn ang="0">
                  <a:pos x="846" y="738"/>
                </a:cxn>
                <a:cxn ang="0">
                  <a:pos x="868" y="722"/>
                </a:cxn>
                <a:cxn ang="0">
                  <a:pos x="804" y="743"/>
                </a:cxn>
                <a:cxn ang="0">
                  <a:pos x="816" y="753"/>
                </a:cxn>
              </a:cxnLst>
              <a:rect l="0" t="0" r="r" b="b"/>
              <a:pathLst>
                <a:path w="927" h="779">
                  <a:moveTo>
                    <a:pt x="690" y="535"/>
                  </a:moveTo>
                  <a:lnTo>
                    <a:pt x="683" y="523"/>
                  </a:lnTo>
                  <a:lnTo>
                    <a:pt x="678" y="518"/>
                  </a:lnTo>
                  <a:lnTo>
                    <a:pt x="683" y="533"/>
                  </a:lnTo>
                  <a:lnTo>
                    <a:pt x="693" y="542"/>
                  </a:lnTo>
                  <a:lnTo>
                    <a:pt x="690" y="535"/>
                  </a:lnTo>
                  <a:close/>
                  <a:moveTo>
                    <a:pt x="686" y="547"/>
                  </a:moveTo>
                  <a:lnTo>
                    <a:pt x="678" y="540"/>
                  </a:lnTo>
                  <a:lnTo>
                    <a:pt x="681" y="547"/>
                  </a:lnTo>
                  <a:lnTo>
                    <a:pt x="686" y="549"/>
                  </a:lnTo>
                  <a:lnTo>
                    <a:pt x="695" y="551"/>
                  </a:lnTo>
                  <a:lnTo>
                    <a:pt x="697" y="547"/>
                  </a:lnTo>
                  <a:lnTo>
                    <a:pt x="688" y="547"/>
                  </a:lnTo>
                  <a:lnTo>
                    <a:pt x="686" y="547"/>
                  </a:lnTo>
                  <a:close/>
                  <a:moveTo>
                    <a:pt x="768" y="774"/>
                  </a:moveTo>
                  <a:lnTo>
                    <a:pt x="764" y="776"/>
                  </a:lnTo>
                  <a:lnTo>
                    <a:pt x="764" y="779"/>
                  </a:lnTo>
                  <a:lnTo>
                    <a:pt x="766" y="779"/>
                  </a:lnTo>
                  <a:lnTo>
                    <a:pt x="771" y="776"/>
                  </a:lnTo>
                  <a:lnTo>
                    <a:pt x="771" y="774"/>
                  </a:lnTo>
                  <a:lnTo>
                    <a:pt x="768" y="774"/>
                  </a:lnTo>
                  <a:close/>
                  <a:moveTo>
                    <a:pt x="875" y="388"/>
                  </a:moveTo>
                  <a:lnTo>
                    <a:pt x="889" y="407"/>
                  </a:lnTo>
                  <a:lnTo>
                    <a:pt x="887" y="398"/>
                  </a:lnTo>
                  <a:lnTo>
                    <a:pt x="858" y="353"/>
                  </a:lnTo>
                  <a:lnTo>
                    <a:pt x="851" y="341"/>
                  </a:lnTo>
                  <a:lnTo>
                    <a:pt x="844" y="334"/>
                  </a:lnTo>
                  <a:lnTo>
                    <a:pt x="856" y="357"/>
                  </a:lnTo>
                  <a:lnTo>
                    <a:pt x="875" y="388"/>
                  </a:lnTo>
                  <a:close/>
                  <a:moveTo>
                    <a:pt x="319" y="206"/>
                  </a:moveTo>
                  <a:lnTo>
                    <a:pt x="307" y="213"/>
                  </a:lnTo>
                  <a:lnTo>
                    <a:pt x="300" y="213"/>
                  </a:lnTo>
                  <a:lnTo>
                    <a:pt x="293" y="215"/>
                  </a:lnTo>
                  <a:lnTo>
                    <a:pt x="305" y="218"/>
                  </a:lnTo>
                  <a:lnTo>
                    <a:pt x="317" y="211"/>
                  </a:lnTo>
                  <a:lnTo>
                    <a:pt x="333" y="196"/>
                  </a:lnTo>
                  <a:lnTo>
                    <a:pt x="326" y="199"/>
                  </a:lnTo>
                  <a:lnTo>
                    <a:pt x="319" y="206"/>
                  </a:lnTo>
                  <a:close/>
                  <a:moveTo>
                    <a:pt x="790" y="755"/>
                  </a:moveTo>
                  <a:lnTo>
                    <a:pt x="787" y="762"/>
                  </a:lnTo>
                  <a:lnTo>
                    <a:pt x="783" y="769"/>
                  </a:lnTo>
                  <a:lnTo>
                    <a:pt x="790" y="767"/>
                  </a:lnTo>
                  <a:lnTo>
                    <a:pt x="794" y="765"/>
                  </a:lnTo>
                  <a:lnTo>
                    <a:pt x="792" y="760"/>
                  </a:lnTo>
                  <a:lnTo>
                    <a:pt x="790" y="755"/>
                  </a:lnTo>
                  <a:close/>
                  <a:moveTo>
                    <a:pt x="913" y="649"/>
                  </a:moveTo>
                  <a:lnTo>
                    <a:pt x="915" y="658"/>
                  </a:lnTo>
                  <a:lnTo>
                    <a:pt x="910" y="665"/>
                  </a:lnTo>
                  <a:lnTo>
                    <a:pt x="905" y="670"/>
                  </a:lnTo>
                  <a:lnTo>
                    <a:pt x="903" y="677"/>
                  </a:lnTo>
                  <a:lnTo>
                    <a:pt x="896" y="691"/>
                  </a:lnTo>
                  <a:lnTo>
                    <a:pt x="894" y="698"/>
                  </a:lnTo>
                  <a:lnTo>
                    <a:pt x="913" y="670"/>
                  </a:lnTo>
                  <a:lnTo>
                    <a:pt x="922" y="641"/>
                  </a:lnTo>
                  <a:lnTo>
                    <a:pt x="920" y="641"/>
                  </a:lnTo>
                  <a:lnTo>
                    <a:pt x="913" y="649"/>
                  </a:lnTo>
                  <a:close/>
                  <a:moveTo>
                    <a:pt x="887" y="708"/>
                  </a:moveTo>
                  <a:lnTo>
                    <a:pt x="889" y="705"/>
                  </a:lnTo>
                  <a:lnTo>
                    <a:pt x="891" y="701"/>
                  </a:lnTo>
                  <a:lnTo>
                    <a:pt x="889" y="701"/>
                  </a:lnTo>
                  <a:lnTo>
                    <a:pt x="887" y="708"/>
                  </a:lnTo>
                  <a:close/>
                  <a:moveTo>
                    <a:pt x="922" y="540"/>
                  </a:moveTo>
                  <a:lnTo>
                    <a:pt x="920" y="483"/>
                  </a:lnTo>
                  <a:lnTo>
                    <a:pt x="913" y="454"/>
                  </a:lnTo>
                  <a:lnTo>
                    <a:pt x="903" y="431"/>
                  </a:lnTo>
                  <a:lnTo>
                    <a:pt x="898" y="421"/>
                  </a:lnTo>
                  <a:lnTo>
                    <a:pt x="884" y="409"/>
                  </a:lnTo>
                  <a:lnTo>
                    <a:pt x="813" y="298"/>
                  </a:lnTo>
                  <a:lnTo>
                    <a:pt x="809" y="289"/>
                  </a:lnTo>
                  <a:lnTo>
                    <a:pt x="799" y="274"/>
                  </a:lnTo>
                  <a:lnTo>
                    <a:pt x="790" y="253"/>
                  </a:lnTo>
                  <a:lnTo>
                    <a:pt x="785" y="246"/>
                  </a:lnTo>
                  <a:lnTo>
                    <a:pt x="780" y="232"/>
                  </a:lnTo>
                  <a:lnTo>
                    <a:pt x="783" y="229"/>
                  </a:lnTo>
                  <a:lnTo>
                    <a:pt x="787" y="232"/>
                  </a:lnTo>
                  <a:lnTo>
                    <a:pt x="787" y="239"/>
                  </a:lnTo>
                  <a:lnTo>
                    <a:pt x="790" y="244"/>
                  </a:lnTo>
                  <a:lnTo>
                    <a:pt x="799" y="246"/>
                  </a:lnTo>
                  <a:lnTo>
                    <a:pt x="801" y="248"/>
                  </a:lnTo>
                  <a:lnTo>
                    <a:pt x="797" y="258"/>
                  </a:lnTo>
                  <a:lnTo>
                    <a:pt x="799" y="265"/>
                  </a:lnTo>
                  <a:lnTo>
                    <a:pt x="806" y="279"/>
                  </a:lnTo>
                  <a:lnTo>
                    <a:pt x="809" y="274"/>
                  </a:lnTo>
                  <a:lnTo>
                    <a:pt x="806" y="265"/>
                  </a:lnTo>
                  <a:lnTo>
                    <a:pt x="809" y="256"/>
                  </a:lnTo>
                  <a:lnTo>
                    <a:pt x="811" y="256"/>
                  </a:lnTo>
                  <a:lnTo>
                    <a:pt x="813" y="279"/>
                  </a:lnTo>
                  <a:lnTo>
                    <a:pt x="818" y="298"/>
                  </a:lnTo>
                  <a:lnTo>
                    <a:pt x="837" y="324"/>
                  </a:lnTo>
                  <a:lnTo>
                    <a:pt x="842" y="329"/>
                  </a:lnTo>
                  <a:lnTo>
                    <a:pt x="830" y="310"/>
                  </a:lnTo>
                  <a:lnTo>
                    <a:pt x="823" y="296"/>
                  </a:lnTo>
                  <a:lnTo>
                    <a:pt x="818" y="284"/>
                  </a:lnTo>
                  <a:lnTo>
                    <a:pt x="818" y="274"/>
                  </a:lnTo>
                  <a:lnTo>
                    <a:pt x="818" y="265"/>
                  </a:lnTo>
                  <a:lnTo>
                    <a:pt x="820" y="258"/>
                  </a:lnTo>
                  <a:lnTo>
                    <a:pt x="816" y="248"/>
                  </a:lnTo>
                  <a:lnTo>
                    <a:pt x="766" y="196"/>
                  </a:lnTo>
                  <a:lnTo>
                    <a:pt x="735" y="151"/>
                  </a:lnTo>
                  <a:lnTo>
                    <a:pt x="712" y="111"/>
                  </a:lnTo>
                  <a:lnTo>
                    <a:pt x="693" y="71"/>
                  </a:lnTo>
                  <a:lnTo>
                    <a:pt x="686" y="57"/>
                  </a:lnTo>
                  <a:lnTo>
                    <a:pt x="669" y="12"/>
                  </a:lnTo>
                  <a:lnTo>
                    <a:pt x="662" y="0"/>
                  </a:lnTo>
                  <a:lnTo>
                    <a:pt x="643" y="5"/>
                  </a:lnTo>
                  <a:lnTo>
                    <a:pt x="619" y="0"/>
                  </a:lnTo>
                  <a:lnTo>
                    <a:pt x="612" y="0"/>
                  </a:lnTo>
                  <a:lnTo>
                    <a:pt x="612" y="0"/>
                  </a:lnTo>
                  <a:lnTo>
                    <a:pt x="610" y="5"/>
                  </a:lnTo>
                  <a:lnTo>
                    <a:pt x="605" y="7"/>
                  </a:lnTo>
                  <a:lnTo>
                    <a:pt x="605" y="14"/>
                  </a:lnTo>
                  <a:lnTo>
                    <a:pt x="605" y="24"/>
                  </a:lnTo>
                  <a:lnTo>
                    <a:pt x="610" y="35"/>
                  </a:lnTo>
                  <a:lnTo>
                    <a:pt x="610" y="45"/>
                  </a:lnTo>
                  <a:lnTo>
                    <a:pt x="610" y="54"/>
                  </a:lnTo>
                  <a:lnTo>
                    <a:pt x="605" y="59"/>
                  </a:lnTo>
                  <a:lnTo>
                    <a:pt x="598" y="61"/>
                  </a:lnTo>
                  <a:lnTo>
                    <a:pt x="596" y="59"/>
                  </a:lnTo>
                  <a:lnTo>
                    <a:pt x="593" y="57"/>
                  </a:lnTo>
                  <a:lnTo>
                    <a:pt x="591" y="50"/>
                  </a:lnTo>
                  <a:lnTo>
                    <a:pt x="586" y="42"/>
                  </a:lnTo>
                  <a:lnTo>
                    <a:pt x="586" y="38"/>
                  </a:lnTo>
                  <a:lnTo>
                    <a:pt x="570" y="40"/>
                  </a:lnTo>
                  <a:lnTo>
                    <a:pt x="551" y="42"/>
                  </a:lnTo>
                  <a:lnTo>
                    <a:pt x="534" y="45"/>
                  </a:lnTo>
                  <a:lnTo>
                    <a:pt x="518" y="47"/>
                  </a:lnTo>
                  <a:lnTo>
                    <a:pt x="499" y="50"/>
                  </a:lnTo>
                  <a:lnTo>
                    <a:pt x="482" y="52"/>
                  </a:lnTo>
                  <a:lnTo>
                    <a:pt x="466" y="54"/>
                  </a:lnTo>
                  <a:lnTo>
                    <a:pt x="447" y="57"/>
                  </a:lnTo>
                  <a:lnTo>
                    <a:pt x="430" y="59"/>
                  </a:lnTo>
                  <a:lnTo>
                    <a:pt x="414" y="61"/>
                  </a:lnTo>
                  <a:lnTo>
                    <a:pt x="395" y="64"/>
                  </a:lnTo>
                  <a:lnTo>
                    <a:pt x="378" y="66"/>
                  </a:lnTo>
                  <a:lnTo>
                    <a:pt x="361" y="68"/>
                  </a:lnTo>
                  <a:lnTo>
                    <a:pt x="343" y="68"/>
                  </a:lnTo>
                  <a:lnTo>
                    <a:pt x="326" y="71"/>
                  </a:lnTo>
                  <a:lnTo>
                    <a:pt x="309" y="73"/>
                  </a:lnTo>
                  <a:lnTo>
                    <a:pt x="298" y="76"/>
                  </a:lnTo>
                  <a:lnTo>
                    <a:pt x="298" y="71"/>
                  </a:lnTo>
                  <a:lnTo>
                    <a:pt x="286" y="52"/>
                  </a:lnTo>
                  <a:lnTo>
                    <a:pt x="279" y="42"/>
                  </a:lnTo>
                  <a:lnTo>
                    <a:pt x="246" y="47"/>
                  </a:lnTo>
                  <a:lnTo>
                    <a:pt x="210" y="54"/>
                  </a:lnTo>
                  <a:lnTo>
                    <a:pt x="175" y="59"/>
                  </a:lnTo>
                  <a:lnTo>
                    <a:pt x="139" y="66"/>
                  </a:lnTo>
                  <a:lnTo>
                    <a:pt x="104" y="71"/>
                  </a:lnTo>
                  <a:lnTo>
                    <a:pt x="71" y="76"/>
                  </a:lnTo>
                  <a:lnTo>
                    <a:pt x="35" y="83"/>
                  </a:lnTo>
                  <a:lnTo>
                    <a:pt x="0" y="87"/>
                  </a:lnTo>
                  <a:lnTo>
                    <a:pt x="0" y="97"/>
                  </a:lnTo>
                  <a:lnTo>
                    <a:pt x="2" y="104"/>
                  </a:lnTo>
                  <a:lnTo>
                    <a:pt x="7" y="111"/>
                  </a:lnTo>
                  <a:lnTo>
                    <a:pt x="23" y="125"/>
                  </a:lnTo>
                  <a:lnTo>
                    <a:pt x="26" y="130"/>
                  </a:lnTo>
                  <a:lnTo>
                    <a:pt x="23" y="142"/>
                  </a:lnTo>
                  <a:lnTo>
                    <a:pt x="26" y="149"/>
                  </a:lnTo>
                  <a:lnTo>
                    <a:pt x="26" y="154"/>
                  </a:lnTo>
                  <a:lnTo>
                    <a:pt x="21" y="158"/>
                  </a:lnTo>
                  <a:lnTo>
                    <a:pt x="21" y="163"/>
                  </a:lnTo>
                  <a:lnTo>
                    <a:pt x="26" y="161"/>
                  </a:lnTo>
                  <a:lnTo>
                    <a:pt x="26" y="166"/>
                  </a:lnTo>
                  <a:lnTo>
                    <a:pt x="21" y="173"/>
                  </a:lnTo>
                  <a:lnTo>
                    <a:pt x="23" y="173"/>
                  </a:lnTo>
                  <a:lnTo>
                    <a:pt x="45" y="166"/>
                  </a:lnTo>
                  <a:lnTo>
                    <a:pt x="47" y="156"/>
                  </a:lnTo>
                  <a:lnTo>
                    <a:pt x="54" y="149"/>
                  </a:lnTo>
                  <a:lnTo>
                    <a:pt x="54" y="137"/>
                  </a:lnTo>
                  <a:lnTo>
                    <a:pt x="59" y="137"/>
                  </a:lnTo>
                  <a:lnTo>
                    <a:pt x="63" y="142"/>
                  </a:lnTo>
                  <a:lnTo>
                    <a:pt x="68" y="135"/>
                  </a:lnTo>
                  <a:lnTo>
                    <a:pt x="71" y="132"/>
                  </a:lnTo>
                  <a:lnTo>
                    <a:pt x="75" y="140"/>
                  </a:lnTo>
                  <a:lnTo>
                    <a:pt x="75" y="149"/>
                  </a:lnTo>
                  <a:lnTo>
                    <a:pt x="61" y="156"/>
                  </a:lnTo>
                  <a:lnTo>
                    <a:pt x="56" y="158"/>
                  </a:lnTo>
                  <a:lnTo>
                    <a:pt x="54" y="163"/>
                  </a:lnTo>
                  <a:lnTo>
                    <a:pt x="78" y="156"/>
                  </a:lnTo>
                  <a:lnTo>
                    <a:pt x="108" y="147"/>
                  </a:lnTo>
                  <a:lnTo>
                    <a:pt x="116" y="142"/>
                  </a:lnTo>
                  <a:lnTo>
                    <a:pt x="125" y="137"/>
                  </a:lnTo>
                  <a:lnTo>
                    <a:pt x="132" y="132"/>
                  </a:lnTo>
                  <a:lnTo>
                    <a:pt x="142" y="132"/>
                  </a:lnTo>
                  <a:lnTo>
                    <a:pt x="153" y="128"/>
                  </a:lnTo>
                  <a:lnTo>
                    <a:pt x="163" y="130"/>
                  </a:lnTo>
                  <a:lnTo>
                    <a:pt x="168" y="132"/>
                  </a:lnTo>
                  <a:lnTo>
                    <a:pt x="170" y="137"/>
                  </a:lnTo>
                  <a:lnTo>
                    <a:pt x="156" y="137"/>
                  </a:lnTo>
                  <a:lnTo>
                    <a:pt x="134" y="144"/>
                  </a:lnTo>
                  <a:lnTo>
                    <a:pt x="165" y="147"/>
                  </a:lnTo>
                  <a:lnTo>
                    <a:pt x="203" y="156"/>
                  </a:lnTo>
                  <a:lnTo>
                    <a:pt x="210" y="161"/>
                  </a:lnTo>
                  <a:lnTo>
                    <a:pt x="212" y="161"/>
                  </a:lnTo>
                  <a:lnTo>
                    <a:pt x="215" y="156"/>
                  </a:lnTo>
                  <a:lnTo>
                    <a:pt x="215" y="151"/>
                  </a:lnTo>
                  <a:lnTo>
                    <a:pt x="220" y="144"/>
                  </a:lnTo>
                  <a:lnTo>
                    <a:pt x="229" y="142"/>
                  </a:lnTo>
                  <a:lnTo>
                    <a:pt x="224" y="149"/>
                  </a:lnTo>
                  <a:lnTo>
                    <a:pt x="224" y="156"/>
                  </a:lnTo>
                  <a:lnTo>
                    <a:pt x="229" y="161"/>
                  </a:lnTo>
                  <a:lnTo>
                    <a:pt x="229" y="163"/>
                  </a:lnTo>
                  <a:lnTo>
                    <a:pt x="224" y="166"/>
                  </a:lnTo>
                  <a:lnTo>
                    <a:pt x="246" y="180"/>
                  </a:lnTo>
                  <a:lnTo>
                    <a:pt x="262" y="189"/>
                  </a:lnTo>
                  <a:lnTo>
                    <a:pt x="269" y="199"/>
                  </a:lnTo>
                  <a:lnTo>
                    <a:pt x="269" y="203"/>
                  </a:lnTo>
                  <a:lnTo>
                    <a:pt x="267" y="206"/>
                  </a:lnTo>
                  <a:lnTo>
                    <a:pt x="262" y="201"/>
                  </a:lnTo>
                  <a:lnTo>
                    <a:pt x="257" y="194"/>
                  </a:lnTo>
                  <a:lnTo>
                    <a:pt x="257" y="203"/>
                  </a:lnTo>
                  <a:lnTo>
                    <a:pt x="265" y="213"/>
                  </a:lnTo>
                  <a:lnTo>
                    <a:pt x="269" y="213"/>
                  </a:lnTo>
                  <a:lnTo>
                    <a:pt x="283" y="208"/>
                  </a:lnTo>
                  <a:lnTo>
                    <a:pt x="300" y="203"/>
                  </a:lnTo>
                  <a:lnTo>
                    <a:pt x="307" y="199"/>
                  </a:lnTo>
                  <a:lnTo>
                    <a:pt x="317" y="192"/>
                  </a:lnTo>
                  <a:lnTo>
                    <a:pt x="326" y="192"/>
                  </a:lnTo>
                  <a:lnTo>
                    <a:pt x="350" y="170"/>
                  </a:lnTo>
                  <a:lnTo>
                    <a:pt x="361" y="168"/>
                  </a:lnTo>
                  <a:lnTo>
                    <a:pt x="369" y="166"/>
                  </a:lnTo>
                  <a:lnTo>
                    <a:pt x="371" y="163"/>
                  </a:lnTo>
                  <a:lnTo>
                    <a:pt x="369" y="156"/>
                  </a:lnTo>
                  <a:lnTo>
                    <a:pt x="369" y="151"/>
                  </a:lnTo>
                  <a:lnTo>
                    <a:pt x="373" y="144"/>
                  </a:lnTo>
                  <a:lnTo>
                    <a:pt x="402" y="135"/>
                  </a:lnTo>
                  <a:lnTo>
                    <a:pt x="442" y="149"/>
                  </a:lnTo>
                  <a:lnTo>
                    <a:pt x="496" y="201"/>
                  </a:lnTo>
                  <a:lnTo>
                    <a:pt x="563" y="239"/>
                  </a:lnTo>
                  <a:lnTo>
                    <a:pt x="579" y="258"/>
                  </a:lnTo>
                  <a:lnTo>
                    <a:pt x="581" y="267"/>
                  </a:lnTo>
                  <a:lnTo>
                    <a:pt x="581" y="272"/>
                  </a:lnTo>
                  <a:lnTo>
                    <a:pt x="586" y="308"/>
                  </a:lnTo>
                  <a:lnTo>
                    <a:pt x="581" y="341"/>
                  </a:lnTo>
                  <a:lnTo>
                    <a:pt x="579" y="390"/>
                  </a:lnTo>
                  <a:lnTo>
                    <a:pt x="584" y="400"/>
                  </a:lnTo>
                  <a:lnTo>
                    <a:pt x="589" y="405"/>
                  </a:lnTo>
                  <a:lnTo>
                    <a:pt x="593" y="407"/>
                  </a:lnTo>
                  <a:lnTo>
                    <a:pt x="596" y="402"/>
                  </a:lnTo>
                  <a:lnTo>
                    <a:pt x="603" y="402"/>
                  </a:lnTo>
                  <a:lnTo>
                    <a:pt x="605" y="400"/>
                  </a:lnTo>
                  <a:lnTo>
                    <a:pt x="605" y="395"/>
                  </a:lnTo>
                  <a:lnTo>
                    <a:pt x="605" y="383"/>
                  </a:lnTo>
                  <a:lnTo>
                    <a:pt x="600" y="381"/>
                  </a:lnTo>
                  <a:lnTo>
                    <a:pt x="596" y="374"/>
                  </a:lnTo>
                  <a:lnTo>
                    <a:pt x="598" y="369"/>
                  </a:lnTo>
                  <a:lnTo>
                    <a:pt x="605" y="372"/>
                  </a:lnTo>
                  <a:lnTo>
                    <a:pt x="615" y="381"/>
                  </a:lnTo>
                  <a:lnTo>
                    <a:pt x="617" y="381"/>
                  </a:lnTo>
                  <a:lnTo>
                    <a:pt x="622" y="376"/>
                  </a:lnTo>
                  <a:lnTo>
                    <a:pt x="626" y="379"/>
                  </a:lnTo>
                  <a:lnTo>
                    <a:pt x="629" y="383"/>
                  </a:lnTo>
                  <a:lnTo>
                    <a:pt x="626" y="393"/>
                  </a:lnTo>
                  <a:lnTo>
                    <a:pt x="619" y="405"/>
                  </a:lnTo>
                  <a:lnTo>
                    <a:pt x="607" y="426"/>
                  </a:lnTo>
                  <a:lnTo>
                    <a:pt x="603" y="428"/>
                  </a:lnTo>
                  <a:lnTo>
                    <a:pt x="600" y="433"/>
                  </a:lnTo>
                  <a:lnTo>
                    <a:pt x="607" y="438"/>
                  </a:lnTo>
                  <a:lnTo>
                    <a:pt x="612" y="443"/>
                  </a:lnTo>
                  <a:lnTo>
                    <a:pt x="641" y="480"/>
                  </a:lnTo>
                  <a:lnTo>
                    <a:pt x="652" y="495"/>
                  </a:lnTo>
                  <a:lnTo>
                    <a:pt x="662" y="502"/>
                  </a:lnTo>
                  <a:lnTo>
                    <a:pt x="667" y="502"/>
                  </a:lnTo>
                  <a:lnTo>
                    <a:pt x="674" y="502"/>
                  </a:lnTo>
                  <a:lnTo>
                    <a:pt x="674" y="497"/>
                  </a:lnTo>
                  <a:lnTo>
                    <a:pt x="671" y="490"/>
                  </a:lnTo>
                  <a:lnTo>
                    <a:pt x="681" y="485"/>
                  </a:lnTo>
                  <a:lnTo>
                    <a:pt x="690" y="483"/>
                  </a:lnTo>
                  <a:lnTo>
                    <a:pt x="686" y="492"/>
                  </a:lnTo>
                  <a:lnTo>
                    <a:pt x="688" y="516"/>
                  </a:lnTo>
                  <a:lnTo>
                    <a:pt x="695" y="535"/>
                  </a:lnTo>
                  <a:lnTo>
                    <a:pt x="700" y="535"/>
                  </a:lnTo>
                  <a:lnTo>
                    <a:pt x="704" y="533"/>
                  </a:lnTo>
                  <a:lnTo>
                    <a:pt x="707" y="523"/>
                  </a:lnTo>
                  <a:lnTo>
                    <a:pt x="712" y="516"/>
                  </a:lnTo>
                  <a:lnTo>
                    <a:pt x="716" y="514"/>
                  </a:lnTo>
                  <a:lnTo>
                    <a:pt x="712" y="525"/>
                  </a:lnTo>
                  <a:lnTo>
                    <a:pt x="707" y="540"/>
                  </a:lnTo>
                  <a:lnTo>
                    <a:pt x="709" y="542"/>
                  </a:lnTo>
                  <a:lnTo>
                    <a:pt x="716" y="544"/>
                  </a:lnTo>
                  <a:lnTo>
                    <a:pt x="730" y="580"/>
                  </a:lnTo>
                  <a:lnTo>
                    <a:pt x="745" y="599"/>
                  </a:lnTo>
                  <a:lnTo>
                    <a:pt x="764" y="606"/>
                  </a:lnTo>
                  <a:lnTo>
                    <a:pt x="787" y="608"/>
                  </a:lnTo>
                  <a:lnTo>
                    <a:pt x="792" y="620"/>
                  </a:lnTo>
                  <a:lnTo>
                    <a:pt x="809" y="637"/>
                  </a:lnTo>
                  <a:lnTo>
                    <a:pt x="825" y="660"/>
                  </a:lnTo>
                  <a:lnTo>
                    <a:pt x="832" y="663"/>
                  </a:lnTo>
                  <a:lnTo>
                    <a:pt x="842" y="663"/>
                  </a:lnTo>
                  <a:lnTo>
                    <a:pt x="846" y="667"/>
                  </a:lnTo>
                  <a:lnTo>
                    <a:pt x="846" y="675"/>
                  </a:lnTo>
                  <a:lnTo>
                    <a:pt x="827" y="665"/>
                  </a:lnTo>
                  <a:lnTo>
                    <a:pt x="825" y="667"/>
                  </a:lnTo>
                  <a:lnTo>
                    <a:pt x="823" y="672"/>
                  </a:lnTo>
                  <a:lnTo>
                    <a:pt x="823" y="679"/>
                  </a:lnTo>
                  <a:lnTo>
                    <a:pt x="830" y="689"/>
                  </a:lnTo>
                  <a:lnTo>
                    <a:pt x="842" y="686"/>
                  </a:lnTo>
                  <a:lnTo>
                    <a:pt x="858" y="677"/>
                  </a:lnTo>
                  <a:lnTo>
                    <a:pt x="872" y="677"/>
                  </a:lnTo>
                  <a:lnTo>
                    <a:pt x="891" y="663"/>
                  </a:lnTo>
                  <a:lnTo>
                    <a:pt x="901" y="660"/>
                  </a:lnTo>
                  <a:lnTo>
                    <a:pt x="910" y="646"/>
                  </a:lnTo>
                  <a:lnTo>
                    <a:pt x="913" y="632"/>
                  </a:lnTo>
                  <a:lnTo>
                    <a:pt x="913" y="608"/>
                  </a:lnTo>
                  <a:lnTo>
                    <a:pt x="917" y="589"/>
                  </a:lnTo>
                  <a:lnTo>
                    <a:pt x="922" y="573"/>
                  </a:lnTo>
                  <a:lnTo>
                    <a:pt x="924" y="573"/>
                  </a:lnTo>
                  <a:lnTo>
                    <a:pt x="924" y="575"/>
                  </a:lnTo>
                  <a:lnTo>
                    <a:pt x="927" y="577"/>
                  </a:lnTo>
                  <a:lnTo>
                    <a:pt x="922" y="540"/>
                  </a:lnTo>
                  <a:close/>
                  <a:moveTo>
                    <a:pt x="837" y="741"/>
                  </a:moveTo>
                  <a:lnTo>
                    <a:pt x="842" y="743"/>
                  </a:lnTo>
                  <a:lnTo>
                    <a:pt x="846" y="738"/>
                  </a:lnTo>
                  <a:lnTo>
                    <a:pt x="853" y="736"/>
                  </a:lnTo>
                  <a:lnTo>
                    <a:pt x="858" y="731"/>
                  </a:lnTo>
                  <a:lnTo>
                    <a:pt x="842" y="738"/>
                  </a:lnTo>
                  <a:lnTo>
                    <a:pt x="837" y="741"/>
                  </a:lnTo>
                  <a:close/>
                  <a:moveTo>
                    <a:pt x="872" y="717"/>
                  </a:moveTo>
                  <a:lnTo>
                    <a:pt x="868" y="722"/>
                  </a:lnTo>
                  <a:lnTo>
                    <a:pt x="868" y="722"/>
                  </a:lnTo>
                  <a:lnTo>
                    <a:pt x="870" y="722"/>
                  </a:lnTo>
                  <a:lnTo>
                    <a:pt x="875" y="720"/>
                  </a:lnTo>
                  <a:lnTo>
                    <a:pt x="875" y="717"/>
                  </a:lnTo>
                  <a:lnTo>
                    <a:pt x="872" y="717"/>
                  </a:lnTo>
                  <a:close/>
                  <a:moveTo>
                    <a:pt x="804" y="743"/>
                  </a:moveTo>
                  <a:lnTo>
                    <a:pt x="804" y="746"/>
                  </a:lnTo>
                  <a:lnTo>
                    <a:pt x="811" y="753"/>
                  </a:lnTo>
                  <a:lnTo>
                    <a:pt x="811" y="757"/>
                  </a:lnTo>
                  <a:lnTo>
                    <a:pt x="813" y="757"/>
                  </a:lnTo>
                  <a:lnTo>
                    <a:pt x="816" y="755"/>
                  </a:lnTo>
                  <a:lnTo>
                    <a:pt x="816" y="753"/>
                  </a:lnTo>
                  <a:lnTo>
                    <a:pt x="816" y="750"/>
                  </a:lnTo>
                  <a:lnTo>
                    <a:pt x="804" y="7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13" name="Freeform 112"/>
            <p:cNvSpPr>
              <a:spLocks noEditPoints="1"/>
            </p:cNvSpPr>
            <p:nvPr/>
          </p:nvSpPr>
          <p:spPr bwMode="auto">
            <a:xfrm>
              <a:off x="6081713" y="3990975"/>
              <a:ext cx="646112" cy="1022350"/>
            </a:xfrm>
            <a:custGeom>
              <a:avLst/>
              <a:gdLst/>
              <a:ahLst/>
              <a:cxnLst>
                <a:cxn ang="0">
                  <a:pos x="393" y="457"/>
                </a:cxn>
                <a:cxn ang="0">
                  <a:pos x="388" y="414"/>
                </a:cxn>
                <a:cxn ang="0">
                  <a:pos x="381" y="398"/>
                </a:cxn>
                <a:cxn ang="0">
                  <a:pos x="381" y="362"/>
                </a:cxn>
                <a:cxn ang="0">
                  <a:pos x="383" y="348"/>
                </a:cxn>
                <a:cxn ang="0">
                  <a:pos x="393" y="334"/>
                </a:cxn>
                <a:cxn ang="0">
                  <a:pos x="385" y="327"/>
                </a:cxn>
                <a:cxn ang="0">
                  <a:pos x="383" y="315"/>
                </a:cxn>
                <a:cxn ang="0">
                  <a:pos x="357" y="268"/>
                </a:cxn>
                <a:cxn ang="0">
                  <a:pos x="350" y="251"/>
                </a:cxn>
                <a:cxn ang="0">
                  <a:pos x="329" y="187"/>
                </a:cxn>
                <a:cxn ang="0">
                  <a:pos x="317" y="156"/>
                </a:cxn>
                <a:cxn ang="0">
                  <a:pos x="307" y="125"/>
                </a:cxn>
                <a:cxn ang="0">
                  <a:pos x="298" y="95"/>
                </a:cxn>
                <a:cxn ang="0">
                  <a:pos x="286" y="64"/>
                </a:cxn>
                <a:cxn ang="0">
                  <a:pos x="277" y="31"/>
                </a:cxn>
                <a:cxn ang="0">
                  <a:pos x="248" y="2"/>
                </a:cxn>
                <a:cxn ang="0">
                  <a:pos x="215" y="9"/>
                </a:cxn>
                <a:cxn ang="0">
                  <a:pos x="182" y="14"/>
                </a:cxn>
                <a:cxn ang="0">
                  <a:pos x="149" y="19"/>
                </a:cxn>
                <a:cxn ang="0">
                  <a:pos x="116" y="24"/>
                </a:cxn>
                <a:cxn ang="0">
                  <a:pos x="83" y="28"/>
                </a:cxn>
                <a:cxn ang="0">
                  <a:pos x="50" y="33"/>
                </a:cxn>
                <a:cxn ang="0">
                  <a:pos x="16" y="38"/>
                </a:cxn>
                <a:cxn ang="0">
                  <a:pos x="0" y="40"/>
                </a:cxn>
                <a:cxn ang="0">
                  <a:pos x="2" y="43"/>
                </a:cxn>
                <a:cxn ang="0">
                  <a:pos x="14" y="52"/>
                </a:cxn>
                <a:cxn ang="0">
                  <a:pos x="14" y="59"/>
                </a:cxn>
                <a:cxn ang="0">
                  <a:pos x="14" y="107"/>
                </a:cxn>
                <a:cxn ang="0">
                  <a:pos x="14" y="154"/>
                </a:cxn>
                <a:cxn ang="0">
                  <a:pos x="16" y="201"/>
                </a:cxn>
                <a:cxn ang="0">
                  <a:pos x="16" y="249"/>
                </a:cxn>
                <a:cxn ang="0">
                  <a:pos x="16" y="296"/>
                </a:cxn>
                <a:cxn ang="0">
                  <a:pos x="16" y="343"/>
                </a:cxn>
                <a:cxn ang="0">
                  <a:pos x="16" y="391"/>
                </a:cxn>
                <a:cxn ang="0">
                  <a:pos x="19" y="438"/>
                </a:cxn>
                <a:cxn ang="0">
                  <a:pos x="31" y="509"/>
                </a:cxn>
                <a:cxn ang="0">
                  <a:pos x="38" y="556"/>
                </a:cxn>
                <a:cxn ang="0">
                  <a:pos x="45" y="604"/>
                </a:cxn>
                <a:cxn ang="0">
                  <a:pos x="54" y="627"/>
                </a:cxn>
                <a:cxn ang="0">
                  <a:pos x="78" y="625"/>
                </a:cxn>
                <a:cxn ang="0">
                  <a:pos x="83" y="599"/>
                </a:cxn>
                <a:cxn ang="0">
                  <a:pos x="87" y="582"/>
                </a:cxn>
                <a:cxn ang="0">
                  <a:pos x="99" y="597"/>
                </a:cxn>
                <a:cxn ang="0">
                  <a:pos x="104" y="616"/>
                </a:cxn>
                <a:cxn ang="0">
                  <a:pos x="113" y="623"/>
                </a:cxn>
                <a:cxn ang="0">
                  <a:pos x="106" y="634"/>
                </a:cxn>
                <a:cxn ang="0">
                  <a:pos x="95" y="639"/>
                </a:cxn>
                <a:cxn ang="0">
                  <a:pos x="147" y="616"/>
                </a:cxn>
                <a:cxn ang="0">
                  <a:pos x="149" y="608"/>
                </a:cxn>
                <a:cxn ang="0">
                  <a:pos x="154" y="599"/>
                </a:cxn>
                <a:cxn ang="0">
                  <a:pos x="154" y="580"/>
                </a:cxn>
                <a:cxn ang="0">
                  <a:pos x="135" y="561"/>
                </a:cxn>
                <a:cxn ang="0">
                  <a:pos x="128" y="547"/>
                </a:cxn>
                <a:cxn ang="0">
                  <a:pos x="163" y="533"/>
                </a:cxn>
                <a:cxn ang="0">
                  <a:pos x="232" y="521"/>
                </a:cxn>
                <a:cxn ang="0">
                  <a:pos x="303" y="509"/>
                </a:cxn>
                <a:cxn ang="0">
                  <a:pos x="374" y="497"/>
                </a:cxn>
                <a:cxn ang="0">
                  <a:pos x="400" y="478"/>
                </a:cxn>
                <a:cxn ang="0">
                  <a:pos x="61" y="644"/>
                </a:cxn>
                <a:cxn ang="0">
                  <a:pos x="78" y="642"/>
                </a:cxn>
                <a:cxn ang="0">
                  <a:pos x="83" y="637"/>
                </a:cxn>
              </a:cxnLst>
              <a:rect l="0" t="0" r="r" b="b"/>
              <a:pathLst>
                <a:path w="407" h="644">
                  <a:moveTo>
                    <a:pt x="400" y="478"/>
                  </a:moveTo>
                  <a:lnTo>
                    <a:pt x="393" y="457"/>
                  </a:lnTo>
                  <a:lnTo>
                    <a:pt x="393" y="421"/>
                  </a:lnTo>
                  <a:lnTo>
                    <a:pt x="388" y="414"/>
                  </a:lnTo>
                  <a:lnTo>
                    <a:pt x="388" y="414"/>
                  </a:lnTo>
                  <a:lnTo>
                    <a:pt x="381" y="398"/>
                  </a:lnTo>
                  <a:lnTo>
                    <a:pt x="378" y="384"/>
                  </a:lnTo>
                  <a:lnTo>
                    <a:pt x="381" y="362"/>
                  </a:lnTo>
                  <a:lnTo>
                    <a:pt x="381" y="362"/>
                  </a:lnTo>
                  <a:lnTo>
                    <a:pt x="383" y="348"/>
                  </a:lnTo>
                  <a:lnTo>
                    <a:pt x="385" y="341"/>
                  </a:lnTo>
                  <a:lnTo>
                    <a:pt x="393" y="334"/>
                  </a:lnTo>
                  <a:lnTo>
                    <a:pt x="393" y="329"/>
                  </a:lnTo>
                  <a:lnTo>
                    <a:pt x="385" y="327"/>
                  </a:lnTo>
                  <a:lnTo>
                    <a:pt x="383" y="320"/>
                  </a:lnTo>
                  <a:lnTo>
                    <a:pt x="383" y="315"/>
                  </a:lnTo>
                  <a:lnTo>
                    <a:pt x="378" y="301"/>
                  </a:lnTo>
                  <a:lnTo>
                    <a:pt x="357" y="268"/>
                  </a:lnTo>
                  <a:lnTo>
                    <a:pt x="352" y="256"/>
                  </a:lnTo>
                  <a:lnTo>
                    <a:pt x="350" y="251"/>
                  </a:lnTo>
                  <a:lnTo>
                    <a:pt x="343" y="234"/>
                  </a:lnTo>
                  <a:lnTo>
                    <a:pt x="329" y="187"/>
                  </a:lnTo>
                  <a:lnTo>
                    <a:pt x="324" y="173"/>
                  </a:lnTo>
                  <a:lnTo>
                    <a:pt x="317" y="156"/>
                  </a:lnTo>
                  <a:lnTo>
                    <a:pt x="312" y="142"/>
                  </a:lnTo>
                  <a:lnTo>
                    <a:pt x="307" y="125"/>
                  </a:lnTo>
                  <a:lnTo>
                    <a:pt x="303" y="109"/>
                  </a:lnTo>
                  <a:lnTo>
                    <a:pt x="298" y="95"/>
                  </a:lnTo>
                  <a:lnTo>
                    <a:pt x="291" y="78"/>
                  </a:lnTo>
                  <a:lnTo>
                    <a:pt x="286" y="64"/>
                  </a:lnTo>
                  <a:lnTo>
                    <a:pt x="281" y="47"/>
                  </a:lnTo>
                  <a:lnTo>
                    <a:pt x="277" y="31"/>
                  </a:lnTo>
                  <a:lnTo>
                    <a:pt x="265" y="0"/>
                  </a:lnTo>
                  <a:lnTo>
                    <a:pt x="248" y="2"/>
                  </a:lnTo>
                  <a:lnTo>
                    <a:pt x="232" y="7"/>
                  </a:lnTo>
                  <a:lnTo>
                    <a:pt x="215" y="9"/>
                  </a:lnTo>
                  <a:lnTo>
                    <a:pt x="199" y="12"/>
                  </a:lnTo>
                  <a:lnTo>
                    <a:pt x="182" y="14"/>
                  </a:lnTo>
                  <a:lnTo>
                    <a:pt x="165" y="17"/>
                  </a:lnTo>
                  <a:lnTo>
                    <a:pt x="149" y="19"/>
                  </a:lnTo>
                  <a:lnTo>
                    <a:pt x="132" y="21"/>
                  </a:lnTo>
                  <a:lnTo>
                    <a:pt x="116" y="24"/>
                  </a:lnTo>
                  <a:lnTo>
                    <a:pt x="99" y="26"/>
                  </a:lnTo>
                  <a:lnTo>
                    <a:pt x="83" y="28"/>
                  </a:lnTo>
                  <a:lnTo>
                    <a:pt x="66" y="31"/>
                  </a:lnTo>
                  <a:lnTo>
                    <a:pt x="50" y="33"/>
                  </a:lnTo>
                  <a:lnTo>
                    <a:pt x="33" y="36"/>
                  </a:lnTo>
                  <a:lnTo>
                    <a:pt x="16" y="3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43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4" y="59"/>
                  </a:lnTo>
                  <a:lnTo>
                    <a:pt x="14" y="83"/>
                  </a:lnTo>
                  <a:lnTo>
                    <a:pt x="14" y="107"/>
                  </a:lnTo>
                  <a:lnTo>
                    <a:pt x="14" y="130"/>
                  </a:lnTo>
                  <a:lnTo>
                    <a:pt x="14" y="154"/>
                  </a:lnTo>
                  <a:lnTo>
                    <a:pt x="14" y="178"/>
                  </a:lnTo>
                  <a:lnTo>
                    <a:pt x="16" y="201"/>
                  </a:lnTo>
                  <a:lnTo>
                    <a:pt x="16" y="225"/>
                  </a:lnTo>
                  <a:lnTo>
                    <a:pt x="16" y="249"/>
                  </a:lnTo>
                  <a:lnTo>
                    <a:pt x="16" y="272"/>
                  </a:lnTo>
                  <a:lnTo>
                    <a:pt x="16" y="296"/>
                  </a:lnTo>
                  <a:lnTo>
                    <a:pt x="16" y="320"/>
                  </a:lnTo>
                  <a:lnTo>
                    <a:pt x="16" y="343"/>
                  </a:lnTo>
                  <a:lnTo>
                    <a:pt x="16" y="367"/>
                  </a:lnTo>
                  <a:lnTo>
                    <a:pt x="16" y="391"/>
                  </a:lnTo>
                  <a:lnTo>
                    <a:pt x="16" y="414"/>
                  </a:lnTo>
                  <a:lnTo>
                    <a:pt x="19" y="438"/>
                  </a:lnTo>
                  <a:lnTo>
                    <a:pt x="26" y="485"/>
                  </a:lnTo>
                  <a:lnTo>
                    <a:pt x="31" y="509"/>
                  </a:lnTo>
                  <a:lnTo>
                    <a:pt x="33" y="533"/>
                  </a:lnTo>
                  <a:lnTo>
                    <a:pt x="38" y="556"/>
                  </a:lnTo>
                  <a:lnTo>
                    <a:pt x="40" y="580"/>
                  </a:lnTo>
                  <a:lnTo>
                    <a:pt x="45" y="604"/>
                  </a:lnTo>
                  <a:lnTo>
                    <a:pt x="50" y="627"/>
                  </a:lnTo>
                  <a:lnTo>
                    <a:pt x="54" y="627"/>
                  </a:lnTo>
                  <a:lnTo>
                    <a:pt x="66" y="627"/>
                  </a:lnTo>
                  <a:lnTo>
                    <a:pt x="78" y="625"/>
                  </a:lnTo>
                  <a:lnTo>
                    <a:pt x="80" y="618"/>
                  </a:lnTo>
                  <a:lnTo>
                    <a:pt x="83" y="599"/>
                  </a:lnTo>
                  <a:lnTo>
                    <a:pt x="85" y="585"/>
                  </a:lnTo>
                  <a:lnTo>
                    <a:pt x="87" y="582"/>
                  </a:lnTo>
                  <a:lnTo>
                    <a:pt x="95" y="590"/>
                  </a:lnTo>
                  <a:lnTo>
                    <a:pt x="99" y="597"/>
                  </a:lnTo>
                  <a:lnTo>
                    <a:pt x="99" y="611"/>
                  </a:lnTo>
                  <a:lnTo>
                    <a:pt x="104" y="616"/>
                  </a:lnTo>
                  <a:lnTo>
                    <a:pt x="109" y="616"/>
                  </a:lnTo>
                  <a:lnTo>
                    <a:pt x="113" y="623"/>
                  </a:lnTo>
                  <a:lnTo>
                    <a:pt x="118" y="630"/>
                  </a:lnTo>
                  <a:lnTo>
                    <a:pt x="106" y="634"/>
                  </a:lnTo>
                  <a:lnTo>
                    <a:pt x="97" y="637"/>
                  </a:lnTo>
                  <a:lnTo>
                    <a:pt x="95" y="639"/>
                  </a:lnTo>
                  <a:lnTo>
                    <a:pt x="137" y="630"/>
                  </a:lnTo>
                  <a:lnTo>
                    <a:pt x="147" y="616"/>
                  </a:lnTo>
                  <a:lnTo>
                    <a:pt x="149" y="613"/>
                  </a:lnTo>
                  <a:lnTo>
                    <a:pt x="149" y="608"/>
                  </a:lnTo>
                  <a:lnTo>
                    <a:pt x="154" y="604"/>
                  </a:lnTo>
                  <a:lnTo>
                    <a:pt x="154" y="599"/>
                  </a:lnTo>
                  <a:lnTo>
                    <a:pt x="151" y="592"/>
                  </a:lnTo>
                  <a:lnTo>
                    <a:pt x="154" y="580"/>
                  </a:lnTo>
                  <a:lnTo>
                    <a:pt x="151" y="575"/>
                  </a:lnTo>
                  <a:lnTo>
                    <a:pt x="135" y="561"/>
                  </a:lnTo>
                  <a:lnTo>
                    <a:pt x="130" y="554"/>
                  </a:lnTo>
                  <a:lnTo>
                    <a:pt x="128" y="547"/>
                  </a:lnTo>
                  <a:lnTo>
                    <a:pt x="128" y="537"/>
                  </a:lnTo>
                  <a:lnTo>
                    <a:pt x="163" y="533"/>
                  </a:lnTo>
                  <a:lnTo>
                    <a:pt x="199" y="526"/>
                  </a:lnTo>
                  <a:lnTo>
                    <a:pt x="232" y="521"/>
                  </a:lnTo>
                  <a:lnTo>
                    <a:pt x="267" y="516"/>
                  </a:lnTo>
                  <a:lnTo>
                    <a:pt x="303" y="509"/>
                  </a:lnTo>
                  <a:lnTo>
                    <a:pt x="338" y="504"/>
                  </a:lnTo>
                  <a:lnTo>
                    <a:pt x="374" y="497"/>
                  </a:lnTo>
                  <a:lnTo>
                    <a:pt x="407" y="492"/>
                  </a:lnTo>
                  <a:lnTo>
                    <a:pt x="400" y="478"/>
                  </a:lnTo>
                  <a:close/>
                  <a:moveTo>
                    <a:pt x="66" y="642"/>
                  </a:moveTo>
                  <a:lnTo>
                    <a:pt x="61" y="644"/>
                  </a:lnTo>
                  <a:lnTo>
                    <a:pt x="64" y="644"/>
                  </a:lnTo>
                  <a:lnTo>
                    <a:pt x="78" y="642"/>
                  </a:lnTo>
                  <a:lnTo>
                    <a:pt x="87" y="639"/>
                  </a:lnTo>
                  <a:lnTo>
                    <a:pt x="83" y="637"/>
                  </a:lnTo>
                  <a:lnTo>
                    <a:pt x="66" y="6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14" name="Freeform 113"/>
            <p:cNvSpPr>
              <a:spLocks noEditPoints="1"/>
            </p:cNvSpPr>
            <p:nvPr/>
          </p:nvSpPr>
          <p:spPr bwMode="auto">
            <a:xfrm>
              <a:off x="5581650" y="4059238"/>
              <a:ext cx="579438" cy="992187"/>
            </a:xfrm>
            <a:custGeom>
              <a:avLst/>
              <a:gdLst/>
              <a:ahLst/>
              <a:cxnLst>
                <a:cxn ang="0">
                  <a:pos x="355" y="537"/>
                </a:cxn>
                <a:cxn ang="0">
                  <a:pos x="346" y="466"/>
                </a:cxn>
                <a:cxn ang="0">
                  <a:pos x="331" y="371"/>
                </a:cxn>
                <a:cxn ang="0">
                  <a:pos x="331" y="300"/>
                </a:cxn>
                <a:cxn ang="0">
                  <a:pos x="331" y="229"/>
                </a:cxn>
                <a:cxn ang="0">
                  <a:pos x="331" y="158"/>
                </a:cxn>
                <a:cxn ang="0">
                  <a:pos x="329" y="87"/>
                </a:cxn>
                <a:cxn ang="0">
                  <a:pos x="329" y="16"/>
                </a:cxn>
                <a:cxn ang="0">
                  <a:pos x="329" y="7"/>
                </a:cxn>
                <a:cxn ang="0">
                  <a:pos x="263" y="7"/>
                </a:cxn>
                <a:cxn ang="0">
                  <a:pos x="180" y="19"/>
                </a:cxn>
                <a:cxn ang="0">
                  <a:pos x="97" y="28"/>
                </a:cxn>
                <a:cxn ang="0">
                  <a:pos x="97" y="40"/>
                </a:cxn>
                <a:cxn ang="0">
                  <a:pos x="83" y="59"/>
                </a:cxn>
                <a:cxn ang="0">
                  <a:pos x="74" y="73"/>
                </a:cxn>
                <a:cxn ang="0">
                  <a:pos x="62" y="109"/>
                </a:cxn>
                <a:cxn ang="0">
                  <a:pos x="52" y="127"/>
                </a:cxn>
                <a:cxn ang="0">
                  <a:pos x="45" y="151"/>
                </a:cxn>
                <a:cxn ang="0">
                  <a:pos x="33" y="163"/>
                </a:cxn>
                <a:cxn ang="0">
                  <a:pos x="33" y="170"/>
                </a:cxn>
                <a:cxn ang="0">
                  <a:pos x="31" y="189"/>
                </a:cxn>
                <a:cxn ang="0">
                  <a:pos x="19" y="206"/>
                </a:cxn>
                <a:cxn ang="0">
                  <a:pos x="19" y="217"/>
                </a:cxn>
                <a:cxn ang="0">
                  <a:pos x="26" y="227"/>
                </a:cxn>
                <a:cxn ang="0">
                  <a:pos x="29" y="253"/>
                </a:cxn>
                <a:cxn ang="0">
                  <a:pos x="31" y="284"/>
                </a:cxn>
                <a:cxn ang="0">
                  <a:pos x="41" y="298"/>
                </a:cxn>
                <a:cxn ang="0">
                  <a:pos x="38" y="319"/>
                </a:cxn>
                <a:cxn ang="0">
                  <a:pos x="38" y="333"/>
                </a:cxn>
                <a:cxn ang="0">
                  <a:pos x="43" y="348"/>
                </a:cxn>
                <a:cxn ang="0">
                  <a:pos x="57" y="367"/>
                </a:cxn>
                <a:cxn ang="0">
                  <a:pos x="64" y="378"/>
                </a:cxn>
                <a:cxn ang="0">
                  <a:pos x="55" y="397"/>
                </a:cxn>
                <a:cxn ang="0">
                  <a:pos x="50" y="409"/>
                </a:cxn>
                <a:cxn ang="0">
                  <a:pos x="24" y="447"/>
                </a:cxn>
                <a:cxn ang="0">
                  <a:pos x="12" y="480"/>
                </a:cxn>
                <a:cxn ang="0">
                  <a:pos x="7" y="511"/>
                </a:cxn>
                <a:cxn ang="0">
                  <a:pos x="5" y="532"/>
                </a:cxn>
                <a:cxn ang="0">
                  <a:pos x="0" y="547"/>
                </a:cxn>
                <a:cxn ang="0">
                  <a:pos x="78" y="539"/>
                </a:cxn>
                <a:cxn ang="0">
                  <a:pos x="159" y="530"/>
                </a:cxn>
                <a:cxn ang="0">
                  <a:pos x="208" y="539"/>
                </a:cxn>
                <a:cxn ang="0">
                  <a:pos x="206" y="570"/>
                </a:cxn>
                <a:cxn ang="0">
                  <a:pos x="216" y="584"/>
                </a:cxn>
                <a:cxn ang="0">
                  <a:pos x="230" y="613"/>
                </a:cxn>
                <a:cxn ang="0">
                  <a:pos x="242" y="622"/>
                </a:cxn>
                <a:cxn ang="0">
                  <a:pos x="263" y="601"/>
                </a:cxn>
                <a:cxn ang="0">
                  <a:pos x="294" y="596"/>
                </a:cxn>
                <a:cxn ang="0">
                  <a:pos x="317" y="587"/>
                </a:cxn>
                <a:cxn ang="0">
                  <a:pos x="331" y="603"/>
                </a:cxn>
                <a:cxn ang="0">
                  <a:pos x="348" y="608"/>
                </a:cxn>
                <a:cxn ang="0">
                  <a:pos x="331" y="603"/>
                </a:cxn>
              </a:cxnLst>
              <a:rect l="0" t="0" r="r" b="b"/>
              <a:pathLst>
                <a:path w="365" h="625">
                  <a:moveTo>
                    <a:pt x="365" y="584"/>
                  </a:moveTo>
                  <a:lnTo>
                    <a:pt x="360" y="561"/>
                  </a:lnTo>
                  <a:lnTo>
                    <a:pt x="355" y="537"/>
                  </a:lnTo>
                  <a:lnTo>
                    <a:pt x="353" y="513"/>
                  </a:lnTo>
                  <a:lnTo>
                    <a:pt x="348" y="490"/>
                  </a:lnTo>
                  <a:lnTo>
                    <a:pt x="346" y="466"/>
                  </a:lnTo>
                  <a:lnTo>
                    <a:pt x="341" y="442"/>
                  </a:lnTo>
                  <a:lnTo>
                    <a:pt x="334" y="395"/>
                  </a:lnTo>
                  <a:lnTo>
                    <a:pt x="331" y="371"/>
                  </a:lnTo>
                  <a:lnTo>
                    <a:pt x="331" y="348"/>
                  </a:lnTo>
                  <a:lnTo>
                    <a:pt x="331" y="324"/>
                  </a:lnTo>
                  <a:lnTo>
                    <a:pt x="331" y="300"/>
                  </a:lnTo>
                  <a:lnTo>
                    <a:pt x="331" y="277"/>
                  </a:lnTo>
                  <a:lnTo>
                    <a:pt x="331" y="253"/>
                  </a:lnTo>
                  <a:lnTo>
                    <a:pt x="331" y="229"/>
                  </a:lnTo>
                  <a:lnTo>
                    <a:pt x="331" y="206"/>
                  </a:lnTo>
                  <a:lnTo>
                    <a:pt x="331" y="182"/>
                  </a:lnTo>
                  <a:lnTo>
                    <a:pt x="331" y="158"/>
                  </a:lnTo>
                  <a:lnTo>
                    <a:pt x="329" y="135"/>
                  </a:lnTo>
                  <a:lnTo>
                    <a:pt x="329" y="111"/>
                  </a:lnTo>
                  <a:lnTo>
                    <a:pt x="329" y="87"/>
                  </a:lnTo>
                  <a:lnTo>
                    <a:pt x="329" y="64"/>
                  </a:lnTo>
                  <a:lnTo>
                    <a:pt x="329" y="40"/>
                  </a:lnTo>
                  <a:lnTo>
                    <a:pt x="329" y="16"/>
                  </a:lnTo>
                  <a:lnTo>
                    <a:pt x="329" y="11"/>
                  </a:lnTo>
                  <a:lnTo>
                    <a:pt x="329" y="9"/>
                  </a:lnTo>
                  <a:lnTo>
                    <a:pt x="329" y="7"/>
                  </a:lnTo>
                  <a:lnTo>
                    <a:pt x="317" y="0"/>
                  </a:lnTo>
                  <a:lnTo>
                    <a:pt x="289" y="2"/>
                  </a:lnTo>
                  <a:lnTo>
                    <a:pt x="263" y="7"/>
                  </a:lnTo>
                  <a:lnTo>
                    <a:pt x="234" y="11"/>
                  </a:lnTo>
                  <a:lnTo>
                    <a:pt x="206" y="14"/>
                  </a:lnTo>
                  <a:lnTo>
                    <a:pt x="180" y="19"/>
                  </a:lnTo>
                  <a:lnTo>
                    <a:pt x="152" y="21"/>
                  </a:lnTo>
                  <a:lnTo>
                    <a:pt x="126" y="23"/>
                  </a:lnTo>
                  <a:lnTo>
                    <a:pt x="97" y="28"/>
                  </a:lnTo>
                  <a:lnTo>
                    <a:pt x="100" y="30"/>
                  </a:lnTo>
                  <a:lnTo>
                    <a:pt x="100" y="35"/>
                  </a:lnTo>
                  <a:lnTo>
                    <a:pt x="97" y="40"/>
                  </a:lnTo>
                  <a:lnTo>
                    <a:pt x="88" y="47"/>
                  </a:lnTo>
                  <a:lnTo>
                    <a:pt x="83" y="54"/>
                  </a:lnTo>
                  <a:lnTo>
                    <a:pt x="83" y="59"/>
                  </a:lnTo>
                  <a:lnTo>
                    <a:pt x="81" y="64"/>
                  </a:lnTo>
                  <a:lnTo>
                    <a:pt x="76" y="64"/>
                  </a:lnTo>
                  <a:lnTo>
                    <a:pt x="74" y="73"/>
                  </a:lnTo>
                  <a:lnTo>
                    <a:pt x="74" y="94"/>
                  </a:lnTo>
                  <a:lnTo>
                    <a:pt x="71" y="106"/>
                  </a:lnTo>
                  <a:lnTo>
                    <a:pt x="62" y="109"/>
                  </a:lnTo>
                  <a:lnTo>
                    <a:pt x="57" y="113"/>
                  </a:lnTo>
                  <a:lnTo>
                    <a:pt x="57" y="120"/>
                  </a:lnTo>
                  <a:lnTo>
                    <a:pt x="52" y="127"/>
                  </a:lnTo>
                  <a:lnTo>
                    <a:pt x="45" y="137"/>
                  </a:lnTo>
                  <a:lnTo>
                    <a:pt x="41" y="144"/>
                  </a:lnTo>
                  <a:lnTo>
                    <a:pt x="45" y="151"/>
                  </a:lnTo>
                  <a:lnTo>
                    <a:pt x="45" y="154"/>
                  </a:lnTo>
                  <a:lnTo>
                    <a:pt x="43" y="158"/>
                  </a:lnTo>
                  <a:lnTo>
                    <a:pt x="33" y="163"/>
                  </a:lnTo>
                  <a:lnTo>
                    <a:pt x="31" y="163"/>
                  </a:lnTo>
                  <a:lnTo>
                    <a:pt x="31" y="165"/>
                  </a:lnTo>
                  <a:lnTo>
                    <a:pt x="33" y="170"/>
                  </a:lnTo>
                  <a:lnTo>
                    <a:pt x="33" y="175"/>
                  </a:lnTo>
                  <a:lnTo>
                    <a:pt x="33" y="184"/>
                  </a:lnTo>
                  <a:lnTo>
                    <a:pt x="31" y="189"/>
                  </a:lnTo>
                  <a:lnTo>
                    <a:pt x="29" y="191"/>
                  </a:lnTo>
                  <a:lnTo>
                    <a:pt x="22" y="201"/>
                  </a:lnTo>
                  <a:lnTo>
                    <a:pt x="19" y="206"/>
                  </a:lnTo>
                  <a:lnTo>
                    <a:pt x="24" y="208"/>
                  </a:lnTo>
                  <a:lnTo>
                    <a:pt x="24" y="213"/>
                  </a:lnTo>
                  <a:lnTo>
                    <a:pt x="19" y="217"/>
                  </a:lnTo>
                  <a:lnTo>
                    <a:pt x="22" y="222"/>
                  </a:lnTo>
                  <a:lnTo>
                    <a:pt x="22" y="225"/>
                  </a:lnTo>
                  <a:lnTo>
                    <a:pt x="26" y="227"/>
                  </a:lnTo>
                  <a:lnTo>
                    <a:pt x="29" y="234"/>
                  </a:lnTo>
                  <a:lnTo>
                    <a:pt x="26" y="243"/>
                  </a:lnTo>
                  <a:lnTo>
                    <a:pt x="29" y="253"/>
                  </a:lnTo>
                  <a:lnTo>
                    <a:pt x="33" y="260"/>
                  </a:lnTo>
                  <a:lnTo>
                    <a:pt x="36" y="262"/>
                  </a:lnTo>
                  <a:lnTo>
                    <a:pt x="31" y="284"/>
                  </a:lnTo>
                  <a:lnTo>
                    <a:pt x="33" y="288"/>
                  </a:lnTo>
                  <a:lnTo>
                    <a:pt x="33" y="293"/>
                  </a:lnTo>
                  <a:lnTo>
                    <a:pt x="41" y="298"/>
                  </a:lnTo>
                  <a:lnTo>
                    <a:pt x="41" y="303"/>
                  </a:lnTo>
                  <a:lnTo>
                    <a:pt x="36" y="315"/>
                  </a:lnTo>
                  <a:lnTo>
                    <a:pt x="38" y="319"/>
                  </a:lnTo>
                  <a:lnTo>
                    <a:pt x="43" y="324"/>
                  </a:lnTo>
                  <a:lnTo>
                    <a:pt x="43" y="329"/>
                  </a:lnTo>
                  <a:lnTo>
                    <a:pt x="38" y="333"/>
                  </a:lnTo>
                  <a:lnTo>
                    <a:pt x="38" y="338"/>
                  </a:lnTo>
                  <a:lnTo>
                    <a:pt x="41" y="341"/>
                  </a:lnTo>
                  <a:lnTo>
                    <a:pt x="43" y="348"/>
                  </a:lnTo>
                  <a:lnTo>
                    <a:pt x="43" y="352"/>
                  </a:lnTo>
                  <a:lnTo>
                    <a:pt x="50" y="362"/>
                  </a:lnTo>
                  <a:lnTo>
                    <a:pt x="57" y="367"/>
                  </a:lnTo>
                  <a:lnTo>
                    <a:pt x="62" y="371"/>
                  </a:lnTo>
                  <a:lnTo>
                    <a:pt x="64" y="376"/>
                  </a:lnTo>
                  <a:lnTo>
                    <a:pt x="64" y="378"/>
                  </a:lnTo>
                  <a:lnTo>
                    <a:pt x="64" y="383"/>
                  </a:lnTo>
                  <a:lnTo>
                    <a:pt x="57" y="390"/>
                  </a:lnTo>
                  <a:lnTo>
                    <a:pt x="55" y="397"/>
                  </a:lnTo>
                  <a:lnTo>
                    <a:pt x="50" y="397"/>
                  </a:lnTo>
                  <a:lnTo>
                    <a:pt x="50" y="402"/>
                  </a:lnTo>
                  <a:lnTo>
                    <a:pt x="50" y="409"/>
                  </a:lnTo>
                  <a:lnTo>
                    <a:pt x="43" y="419"/>
                  </a:lnTo>
                  <a:lnTo>
                    <a:pt x="31" y="433"/>
                  </a:lnTo>
                  <a:lnTo>
                    <a:pt x="24" y="447"/>
                  </a:lnTo>
                  <a:lnTo>
                    <a:pt x="19" y="464"/>
                  </a:lnTo>
                  <a:lnTo>
                    <a:pt x="17" y="475"/>
                  </a:lnTo>
                  <a:lnTo>
                    <a:pt x="12" y="480"/>
                  </a:lnTo>
                  <a:lnTo>
                    <a:pt x="10" y="490"/>
                  </a:lnTo>
                  <a:lnTo>
                    <a:pt x="10" y="502"/>
                  </a:lnTo>
                  <a:lnTo>
                    <a:pt x="7" y="511"/>
                  </a:lnTo>
                  <a:lnTo>
                    <a:pt x="3" y="513"/>
                  </a:lnTo>
                  <a:lnTo>
                    <a:pt x="0" y="520"/>
                  </a:lnTo>
                  <a:lnTo>
                    <a:pt x="5" y="532"/>
                  </a:lnTo>
                  <a:lnTo>
                    <a:pt x="5" y="539"/>
                  </a:lnTo>
                  <a:lnTo>
                    <a:pt x="0" y="544"/>
                  </a:lnTo>
                  <a:lnTo>
                    <a:pt x="0" y="547"/>
                  </a:lnTo>
                  <a:lnTo>
                    <a:pt x="26" y="544"/>
                  </a:lnTo>
                  <a:lnTo>
                    <a:pt x="52" y="542"/>
                  </a:lnTo>
                  <a:lnTo>
                    <a:pt x="78" y="539"/>
                  </a:lnTo>
                  <a:lnTo>
                    <a:pt x="104" y="537"/>
                  </a:lnTo>
                  <a:lnTo>
                    <a:pt x="130" y="535"/>
                  </a:lnTo>
                  <a:lnTo>
                    <a:pt x="159" y="530"/>
                  </a:lnTo>
                  <a:lnTo>
                    <a:pt x="185" y="528"/>
                  </a:lnTo>
                  <a:lnTo>
                    <a:pt x="211" y="525"/>
                  </a:lnTo>
                  <a:lnTo>
                    <a:pt x="208" y="539"/>
                  </a:lnTo>
                  <a:lnTo>
                    <a:pt x="204" y="561"/>
                  </a:lnTo>
                  <a:lnTo>
                    <a:pt x="204" y="565"/>
                  </a:lnTo>
                  <a:lnTo>
                    <a:pt x="206" y="570"/>
                  </a:lnTo>
                  <a:lnTo>
                    <a:pt x="206" y="575"/>
                  </a:lnTo>
                  <a:lnTo>
                    <a:pt x="208" y="580"/>
                  </a:lnTo>
                  <a:lnTo>
                    <a:pt x="216" y="584"/>
                  </a:lnTo>
                  <a:lnTo>
                    <a:pt x="223" y="591"/>
                  </a:lnTo>
                  <a:lnTo>
                    <a:pt x="230" y="606"/>
                  </a:lnTo>
                  <a:lnTo>
                    <a:pt x="230" y="613"/>
                  </a:lnTo>
                  <a:lnTo>
                    <a:pt x="237" y="620"/>
                  </a:lnTo>
                  <a:lnTo>
                    <a:pt x="239" y="622"/>
                  </a:lnTo>
                  <a:lnTo>
                    <a:pt x="242" y="622"/>
                  </a:lnTo>
                  <a:lnTo>
                    <a:pt x="244" y="625"/>
                  </a:lnTo>
                  <a:lnTo>
                    <a:pt x="251" y="618"/>
                  </a:lnTo>
                  <a:lnTo>
                    <a:pt x="263" y="601"/>
                  </a:lnTo>
                  <a:lnTo>
                    <a:pt x="270" y="601"/>
                  </a:lnTo>
                  <a:lnTo>
                    <a:pt x="275" y="601"/>
                  </a:lnTo>
                  <a:lnTo>
                    <a:pt x="294" y="596"/>
                  </a:lnTo>
                  <a:lnTo>
                    <a:pt x="308" y="587"/>
                  </a:lnTo>
                  <a:lnTo>
                    <a:pt x="313" y="587"/>
                  </a:lnTo>
                  <a:lnTo>
                    <a:pt x="317" y="587"/>
                  </a:lnTo>
                  <a:lnTo>
                    <a:pt x="334" y="591"/>
                  </a:lnTo>
                  <a:lnTo>
                    <a:pt x="365" y="584"/>
                  </a:lnTo>
                  <a:close/>
                  <a:moveTo>
                    <a:pt x="331" y="603"/>
                  </a:moveTo>
                  <a:lnTo>
                    <a:pt x="331" y="606"/>
                  </a:lnTo>
                  <a:lnTo>
                    <a:pt x="339" y="608"/>
                  </a:lnTo>
                  <a:lnTo>
                    <a:pt x="348" y="608"/>
                  </a:lnTo>
                  <a:lnTo>
                    <a:pt x="350" y="608"/>
                  </a:lnTo>
                  <a:lnTo>
                    <a:pt x="348" y="606"/>
                  </a:lnTo>
                  <a:lnTo>
                    <a:pt x="331" y="60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15" name="Freeform 114"/>
            <p:cNvSpPr>
              <a:spLocks noEditPoints="1"/>
            </p:cNvSpPr>
            <p:nvPr/>
          </p:nvSpPr>
          <p:spPr bwMode="auto">
            <a:xfrm>
              <a:off x="5143500" y="4516438"/>
              <a:ext cx="952500" cy="771525"/>
            </a:xfrm>
            <a:custGeom>
              <a:avLst/>
              <a:gdLst/>
              <a:ahLst/>
              <a:cxnLst>
                <a:cxn ang="0">
                  <a:pos x="253" y="443"/>
                </a:cxn>
                <a:cxn ang="0">
                  <a:pos x="279" y="438"/>
                </a:cxn>
                <a:cxn ang="0">
                  <a:pos x="558" y="334"/>
                </a:cxn>
                <a:cxn ang="0">
                  <a:pos x="548" y="348"/>
                </a:cxn>
                <a:cxn ang="0">
                  <a:pos x="598" y="382"/>
                </a:cxn>
                <a:cxn ang="0">
                  <a:pos x="598" y="351"/>
                </a:cxn>
                <a:cxn ang="0">
                  <a:pos x="584" y="453"/>
                </a:cxn>
                <a:cxn ang="0">
                  <a:pos x="522" y="424"/>
                </a:cxn>
                <a:cxn ang="0">
                  <a:pos x="510" y="401"/>
                </a:cxn>
                <a:cxn ang="0">
                  <a:pos x="532" y="386"/>
                </a:cxn>
                <a:cxn ang="0">
                  <a:pos x="534" y="358"/>
                </a:cxn>
                <a:cxn ang="0">
                  <a:pos x="510" y="375"/>
                </a:cxn>
                <a:cxn ang="0">
                  <a:pos x="506" y="346"/>
                </a:cxn>
                <a:cxn ang="0">
                  <a:pos x="480" y="348"/>
                </a:cxn>
                <a:cxn ang="0">
                  <a:pos x="430" y="334"/>
                </a:cxn>
                <a:cxn ang="0">
                  <a:pos x="513" y="339"/>
                </a:cxn>
                <a:cxn ang="0">
                  <a:pos x="506" y="325"/>
                </a:cxn>
                <a:cxn ang="0">
                  <a:pos x="482" y="287"/>
                </a:cxn>
                <a:cxn ang="0">
                  <a:pos x="487" y="237"/>
                </a:cxn>
                <a:cxn ang="0">
                  <a:pos x="354" y="251"/>
                </a:cxn>
                <a:cxn ang="0">
                  <a:pos x="281" y="251"/>
                </a:cxn>
                <a:cxn ang="0">
                  <a:pos x="286" y="214"/>
                </a:cxn>
                <a:cxn ang="0">
                  <a:pos x="300" y="159"/>
                </a:cxn>
                <a:cxn ang="0">
                  <a:pos x="326" y="109"/>
                </a:cxn>
                <a:cxn ang="0">
                  <a:pos x="340" y="88"/>
                </a:cxn>
                <a:cxn ang="0">
                  <a:pos x="319" y="60"/>
                </a:cxn>
                <a:cxn ang="0">
                  <a:pos x="319" y="36"/>
                </a:cxn>
                <a:cxn ang="0">
                  <a:pos x="309" y="5"/>
                </a:cxn>
                <a:cxn ang="0">
                  <a:pos x="231" y="8"/>
                </a:cxn>
                <a:cxn ang="0">
                  <a:pos x="134" y="17"/>
                </a:cxn>
                <a:cxn ang="0">
                  <a:pos x="37" y="24"/>
                </a:cxn>
                <a:cxn ang="0">
                  <a:pos x="4" y="90"/>
                </a:cxn>
                <a:cxn ang="0">
                  <a:pos x="23" y="169"/>
                </a:cxn>
                <a:cxn ang="0">
                  <a:pos x="45" y="214"/>
                </a:cxn>
                <a:cxn ang="0">
                  <a:pos x="68" y="254"/>
                </a:cxn>
                <a:cxn ang="0">
                  <a:pos x="68" y="292"/>
                </a:cxn>
                <a:cxn ang="0">
                  <a:pos x="56" y="346"/>
                </a:cxn>
                <a:cxn ang="0">
                  <a:pos x="56" y="396"/>
                </a:cxn>
                <a:cxn ang="0">
                  <a:pos x="47" y="429"/>
                </a:cxn>
                <a:cxn ang="0">
                  <a:pos x="63" y="434"/>
                </a:cxn>
                <a:cxn ang="0">
                  <a:pos x="165" y="443"/>
                </a:cxn>
                <a:cxn ang="0">
                  <a:pos x="241" y="431"/>
                </a:cxn>
                <a:cxn ang="0">
                  <a:pos x="272" y="419"/>
                </a:cxn>
                <a:cxn ang="0">
                  <a:pos x="333" y="436"/>
                </a:cxn>
                <a:cxn ang="0">
                  <a:pos x="350" y="467"/>
                </a:cxn>
                <a:cxn ang="0">
                  <a:pos x="397" y="486"/>
                </a:cxn>
                <a:cxn ang="0">
                  <a:pos x="447" y="464"/>
                </a:cxn>
                <a:cxn ang="0">
                  <a:pos x="470" y="462"/>
                </a:cxn>
                <a:cxn ang="0">
                  <a:pos x="461" y="434"/>
                </a:cxn>
                <a:cxn ang="0">
                  <a:pos x="501" y="441"/>
                </a:cxn>
                <a:cxn ang="0">
                  <a:pos x="525" y="453"/>
                </a:cxn>
                <a:cxn ang="0">
                  <a:pos x="551" y="486"/>
                </a:cxn>
                <a:cxn ang="0">
                  <a:pos x="579" y="474"/>
                </a:cxn>
              </a:cxnLst>
              <a:rect l="0" t="0" r="r" b="b"/>
              <a:pathLst>
                <a:path w="600" h="486">
                  <a:moveTo>
                    <a:pt x="276" y="438"/>
                  </a:moveTo>
                  <a:lnTo>
                    <a:pt x="267" y="434"/>
                  </a:lnTo>
                  <a:lnTo>
                    <a:pt x="260" y="434"/>
                  </a:lnTo>
                  <a:lnTo>
                    <a:pt x="253" y="438"/>
                  </a:lnTo>
                  <a:lnTo>
                    <a:pt x="253" y="443"/>
                  </a:lnTo>
                  <a:lnTo>
                    <a:pt x="274" y="453"/>
                  </a:lnTo>
                  <a:lnTo>
                    <a:pt x="276" y="450"/>
                  </a:lnTo>
                  <a:lnTo>
                    <a:pt x="281" y="446"/>
                  </a:lnTo>
                  <a:lnTo>
                    <a:pt x="281" y="441"/>
                  </a:lnTo>
                  <a:lnTo>
                    <a:pt x="279" y="438"/>
                  </a:lnTo>
                  <a:lnTo>
                    <a:pt x="276" y="438"/>
                  </a:lnTo>
                  <a:close/>
                  <a:moveTo>
                    <a:pt x="555" y="351"/>
                  </a:moveTo>
                  <a:lnTo>
                    <a:pt x="553" y="346"/>
                  </a:lnTo>
                  <a:lnTo>
                    <a:pt x="555" y="339"/>
                  </a:lnTo>
                  <a:lnTo>
                    <a:pt x="558" y="334"/>
                  </a:lnTo>
                  <a:lnTo>
                    <a:pt x="548" y="341"/>
                  </a:lnTo>
                  <a:lnTo>
                    <a:pt x="546" y="344"/>
                  </a:lnTo>
                  <a:lnTo>
                    <a:pt x="544" y="346"/>
                  </a:lnTo>
                  <a:lnTo>
                    <a:pt x="541" y="348"/>
                  </a:lnTo>
                  <a:lnTo>
                    <a:pt x="548" y="348"/>
                  </a:lnTo>
                  <a:lnTo>
                    <a:pt x="555" y="351"/>
                  </a:lnTo>
                  <a:close/>
                  <a:moveTo>
                    <a:pt x="591" y="391"/>
                  </a:moveTo>
                  <a:lnTo>
                    <a:pt x="591" y="393"/>
                  </a:lnTo>
                  <a:lnTo>
                    <a:pt x="596" y="386"/>
                  </a:lnTo>
                  <a:lnTo>
                    <a:pt x="598" y="382"/>
                  </a:lnTo>
                  <a:lnTo>
                    <a:pt x="593" y="384"/>
                  </a:lnTo>
                  <a:lnTo>
                    <a:pt x="591" y="391"/>
                  </a:lnTo>
                  <a:close/>
                  <a:moveTo>
                    <a:pt x="600" y="375"/>
                  </a:moveTo>
                  <a:lnTo>
                    <a:pt x="600" y="358"/>
                  </a:lnTo>
                  <a:lnTo>
                    <a:pt x="598" y="351"/>
                  </a:lnTo>
                  <a:lnTo>
                    <a:pt x="593" y="344"/>
                  </a:lnTo>
                  <a:lnTo>
                    <a:pt x="600" y="360"/>
                  </a:lnTo>
                  <a:lnTo>
                    <a:pt x="598" y="379"/>
                  </a:lnTo>
                  <a:lnTo>
                    <a:pt x="600" y="375"/>
                  </a:lnTo>
                  <a:close/>
                  <a:moveTo>
                    <a:pt x="584" y="453"/>
                  </a:moveTo>
                  <a:lnTo>
                    <a:pt x="577" y="448"/>
                  </a:lnTo>
                  <a:lnTo>
                    <a:pt x="570" y="438"/>
                  </a:lnTo>
                  <a:lnTo>
                    <a:pt x="563" y="441"/>
                  </a:lnTo>
                  <a:lnTo>
                    <a:pt x="532" y="434"/>
                  </a:lnTo>
                  <a:lnTo>
                    <a:pt x="522" y="424"/>
                  </a:lnTo>
                  <a:lnTo>
                    <a:pt x="510" y="419"/>
                  </a:lnTo>
                  <a:lnTo>
                    <a:pt x="506" y="410"/>
                  </a:lnTo>
                  <a:lnTo>
                    <a:pt x="508" y="408"/>
                  </a:lnTo>
                  <a:lnTo>
                    <a:pt x="508" y="403"/>
                  </a:lnTo>
                  <a:lnTo>
                    <a:pt x="510" y="401"/>
                  </a:lnTo>
                  <a:lnTo>
                    <a:pt x="515" y="403"/>
                  </a:lnTo>
                  <a:lnTo>
                    <a:pt x="522" y="398"/>
                  </a:lnTo>
                  <a:lnTo>
                    <a:pt x="518" y="396"/>
                  </a:lnTo>
                  <a:lnTo>
                    <a:pt x="525" y="389"/>
                  </a:lnTo>
                  <a:lnTo>
                    <a:pt x="532" y="386"/>
                  </a:lnTo>
                  <a:lnTo>
                    <a:pt x="544" y="379"/>
                  </a:lnTo>
                  <a:lnTo>
                    <a:pt x="541" y="377"/>
                  </a:lnTo>
                  <a:lnTo>
                    <a:pt x="541" y="367"/>
                  </a:lnTo>
                  <a:lnTo>
                    <a:pt x="536" y="360"/>
                  </a:lnTo>
                  <a:lnTo>
                    <a:pt x="534" y="358"/>
                  </a:lnTo>
                  <a:lnTo>
                    <a:pt x="534" y="353"/>
                  </a:lnTo>
                  <a:lnTo>
                    <a:pt x="525" y="353"/>
                  </a:lnTo>
                  <a:lnTo>
                    <a:pt x="518" y="360"/>
                  </a:lnTo>
                  <a:lnTo>
                    <a:pt x="515" y="372"/>
                  </a:lnTo>
                  <a:lnTo>
                    <a:pt x="510" y="375"/>
                  </a:lnTo>
                  <a:lnTo>
                    <a:pt x="499" y="372"/>
                  </a:lnTo>
                  <a:lnTo>
                    <a:pt x="489" y="363"/>
                  </a:lnTo>
                  <a:lnTo>
                    <a:pt x="494" y="358"/>
                  </a:lnTo>
                  <a:lnTo>
                    <a:pt x="501" y="353"/>
                  </a:lnTo>
                  <a:lnTo>
                    <a:pt x="506" y="346"/>
                  </a:lnTo>
                  <a:lnTo>
                    <a:pt x="503" y="344"/>
                  </a:lnTo>
                  <a:lnTo>
                    <a:pt x="496" y="341"/>
                  </a:lnTo>
                  <a:lnTo>
                    <a:pt x="494" y="346"/>
                  </a:lnTo>
                  <a:lnTo>
                    <a:pt x="489" y="348"/>
                  </a:lnTo>
                  <a:lnTo>
                    <a:pt x="480" y="348"/>
                  </a:lnTo>
                  <a:lnTo>
                    <a:pt x="470" y="358"/>
                  </a:lnTo>
                  <a:lnTo>
                    <a:pt x="449" y="365"/>
                  </a:lnTo>
                  <a:lnTo>
                    <a:pt x="437" y="360"/>
                  </a:lnTo>
                  <a:lnTo>
                    <a:pt x="423" y="353"/>
                  </a:lnTo>
                  <a:lnTo>
                    <a:pt x="430" y="334"/>
                  </a:lnTo>
                  <a:lnTo>
                    <a:pt x="440" y="320"/>
                  </a:lnTo>
                  <a:lnTo>
                    <a:pt x="451" y="320"/>
                  </a:lnTo>
                  <a:lnTo>
                    <a:pt x="461" y="322"/>
                  </a:lnTo>
                  <a:lnTo>
                    <a:pt x="470" y="332"/>
                  </a:lnTo>
                  <a:lnTo>
                    <a:pt x="513" y="339"/>
                  </a:lnTo>
                  <a:lnTo>
                    <a:pt x="520" y="337"/>
                  </a:lnTo>
                  <a:lnTo>
                    <a:pt x="518" y="334"/>
                  </a:lnTo>
                  <a:lnTo>
                    <a:pt x="515" y="334"/>
                  </a:lnTo>
                  <a:lnTo>
                    <a:pt x="513" y="332"/>
                  </a:lnTo>
                  <a:lnTo>
                    <a:pt x="506" y="325"/>
                  </a:lnTo>
                  <a:lnTo>
                    <a:pt x="506" y="318"/>
                  </a:lnTo>
                  <a:lnTo>
                    <a:pt x="499" y="303"/>
                  </a:lnTo>
                  <a:lnTo>
                    <a:pt x="492" y="296"/>
                  </a:lnTo>
                  <a:lnTo>
                    <a:pt x="484" y="292"/>
                  </a:lnTo>
                  <a:lnTo>
                    <a:pt x="482" y="287"/>
                  </a:lnTo>
                  <a:lnTo>
                    <a:pt x="482" y="282"/>
                  </a:lnTo>
                  <a:lnTo>
                    <a:pt x="480" y="277"/>
                  </a:lnTo>
                  <a:lnTo>
                    <a:pt x="480" y="273"/>
                  </a:lnTo>
                  <a:lnTo>
                    <a:pt x="484" y="251"/>
                  </a:lnTo>
                  <a:lnTo>
                    <a:pt x="487" y="237"/>
                  </a:lnTo>
                  <a:lnTo>
                    <a:pt x="461" y="240"/>
                  </a:lnTo>
                  <a:lnTo>
                    <a:pt x="435" y="242"/>
                  </a:lnTo>
                  <a:lnTo>
                    <a:pt x="406" y="247"/>
                  </a:lnTo>
                  <a:lnTo>
                    <a:pt x="380" y="249"/>
                  </a:lnTo>
                  <a:lnTo>
                    <a:pt x="354" y="251"/>
                  </a:lnTo>
                  <a:lnTo>
                    <a:pt x="328" y="254"/>
                  </a:lnTo>
                  <a:lnTo>
                    <a:pt x="302" y="256"/>
                  </a:lnTo>
                  <a:lnTo>
                    <a:pt x="276" y="259"/>
                  </a:lnTo>
                  <a:lnTo>
                    <a:pt x="276" y="256"/>
                  </a:lnTo>
                  <a:lnTo>
                    <a:pt x="281" y="251"/>
                  </a:lnTo>
                  <a:lnTo>
                    <a:pt x="281" y="244"/>
                  </a:lnTo>
                  <a:lnTo>
                    <a:pt x="276" y="232"/>
                  </a:lnTo>
                  <a:lnTo>
                    <a:pt x="279" y="225"/>
                  </a:lnTo>
                  <a:lnTo>
                    <a:pt x="283" y="223"/>
                  </a:lnTo>
                  <a:lnTo>
                    <a:pt x="286" y="214"/>
                  </a:lnTo>
                  <a:lnTo>
                    <a:pt x="286" y="202"/>
                  </a:lnTo>
                  <a:lnTo>
                    <a:pt x="288" y="192"/>
                  </a:lnTo>
                  <a:lnTo>
                    <a:pt x="293" y="187"/>
                  </a:lnTo>
                  <a:lnTo>
                    <a:pt x="295" y="176"/>
                  </a:lnTo>
                  <a:lnTo>
                    <a:pt x="300" y="159"/>
                  </a:lnTo>
                  <a:lnTo>
                    <a:pt x="307" y="145"/>
                  </a:lnTo>
                  <a:lnTo>
                    <a:pt x="319" y="131"/>
                  </a:lnTo>
                  <a:lnTo>
                    <a:pt x="326" y="121"/>
                  </a:lnTo>
                  <a:lnTo>
                    <a:pt x="326" y="114"/>
                  </a:lnTo>
                  <a:lnTo>
                    <a:pt x="326" y="109"/>
                  </a:lnTo>
                  <a:lnTo>
                    <a:pt x="331" y="109"/>
                  </a:lnTo>
                  <a:lnTo>
                    <a:pt x="333" y="102"/>
                  </a:lnTo>
                  <a:lnTo>
                    <a:pt x="340" y="95"/>
                  </a:lnTo>
                  <a:lnTo>
                    <a:pt x="340" y="90"/>
                  </a:lnTo>
                  <a:lnTo>
                    <a:pt x="340" y="88"/>
                  </a:lnTo>
                  <a:lnTo>
                    <a:pt x="338" y="83"/>
                  </a:lnTo>
                  <a:lnTo>
                    <a:pt x="333" y="79"/>
                  </a:lnTo>
                  <a:lnTo>
                    <a:pt x="326" y="74"/>
                  </a:lnTo>
                  <a:lnTo>
                    <a:pt x="319" y="64"/>
                  </a:lnTo>
                  <a:lnTo>
                    <a:pt x="319" y="60"/>
                  </a:lnTo>
                  <a:lnTo>
                    <a:pt x="317" y="53"/>
                  </a:lnTo>
                  <a:lnTo>
                    <a:pt x="314" y="50"/>
                  </a:lnTo>
                  <a:lnTo>
                    <a:pt x="314" y="45"/>
                  </a:lnTo>
                  <a:lnTo>
                    <a:pt x="319" y="41"/>
                  </a:lnTo>
                  <a:lnTo>
                    <a:pt x="319" y="36"/>
                  </a:lnTo>
                  <a:lnTo>
                    <a:pt x="314" y="31"/>
                  </a:lnTo>
                  <a:lnTo>
                    <a:pt x="312" y="27"/>
                  </a:lnTo>
                  <a:lnTo>
                    <a:pt x="317" y="15"/>
                  </a:lnTo>
                  <a:lnTo>
                    <a:pt x="317" y="10"/>
                  </a:lnTo>
                  <a:lnTo>
                    <a:pt x="309" y="5"/>
                  </a:lnTo>
                  <a:lnTo>
                    <a:pt x="309" y="0"/>
                  </a:lnTo>
                  <a:lnTo>
                    <a:pt x="288" y="3"/>
                  </a:lnTo>
                  <a:lnTo>
                    <a:pt x="269" y="3"/>
                  </a:lnTo>
                  <a:lnTo>
                    <a:pt x="250" y="5"/>
                  </a:lnTo>
                  <a:lnTo>
                    <a:pt x="231" y="8"/>
                  </a:lnTo>
                  <a:lnTo>
                    <a:pt x="210" y="10"/>
                  </a:lnTo>
                  <a:lnTo>
                    <a:pt x="191" y="12"/>
                  </a:lnTo>
                  <a:lnTo>
                    <a:pt x="172" y="12"/>
                  </a:lnTo>
                  <a:lnTo>
                    <a:pt x="153" y="15"/>
                  </a:lnTo>
                  <a:lnTo>
                    <a:pt x="134" y="17"/>
                  </a:lnTo>
                  <a:lnTo>
                    <a:pt x="115" y="17"/>
                  </a:lnTo>
                  <a:lnTo>
                    <a:pt x="97" y="19"/>
                  </a:lnTo>
                  <a:lnTo>
                    <a:pt x="78" y="22"/>
                  </a:lnTo>
                  <a:lnTo>
                    <a:pt x="59" y="22"/>
                  </a:lnTo>
                  <a:lnTo>
                    <a:pt x="37" y="24"/>
                  </a:lnTo>
                  <a:lnTo>
                    <a:pt x="19" y="27"/>
                  </a:lnTo>
                  <a:lnTo>
                    <a:pt x="0" y="27"/>
                  </a:lnTo>
                  <a:lnTo>
                    <a:pt x="2" y="43"/>
                  </a:lnTo>
                  <a:lnTo>
                    <a:pt x="2" y="76"/>
                  </a:lnTo>
                  <a:lnTo>
                    <a:pt x="4" y="90"/>
                  </a:lnTo>
                  <a:lnTo>
                    <a:pt x="4" y="107"/>
                  </a:lnTo>
                  <a:lnTo>
                    <a:pt x="7" y="124"/>
                  </a:lnTo>
                  <a:lnTo>
                    <a:pt x="7" y="140"/>
                  </a:lnTo>
                  <a:lnTo>
                    <a:pt x="7" y="154"/>
                  </a:lnTo>
                  <a:lnTo>
                    <a:pt x="23" y="169"/>
                  </a:lnTo>
                  <a:lnTo>
                    <a:pt x="30" y="180"/>
                  </a:lnTo>
                  <a:lnTo>
                    <a:pt x="33" y="185"/>
                  </a:lnTo>
                  <a:lnTo>
                    <a:pt x="35" y="204"/>
                  </a:lnTo>
                  <a:lnTo>
                    <a:pt x="37" y="209"/>
                  </a:lnTo>
                  <a:lnTo>
                    <a:pt x="45" y="214"/>
                  </a:lnTo>
                  <a:lnTo>
                    <a:pt x="45" y="218"/>
                  </a:lnTo>
                  <a:lnTo>
                    <a:pt x="54" y="232"/>
                  </a:lnTo>
                  <a:lnTo>
                    <a:pt x="54" y="237"/>
                  </a:lnTo>
                  <a:lnTo>
                    <a:pt x="63" y="251"/>
                  </a:lnTo>
                  <a:lnTo>
                    <a:pt x="68" y="254"/>
                  </a:lnTo>
                  <a:lnTo>
                    <a:pt x="68" y="263"/>
                  </a:lnTo>
                  <a:lnTo>
                    <a:pt x="71" y="270"/>
                  </a:lnTo>
                  <a:lnTo>
                    <a:pt x="68" y="277"/>
                  </a:lnTo>
                  <a:lnTo>
                    <a:pt x="71" y="285"/>
                  </a:lnTo>
                  <a:lnTo>
                    <a:pt x="68" y="292"/>
                  </a:lnTo>
                  <a:lnTo>
                    <a:pt x="68" y="299"/>
                  </a:lnTo>
                  <a:lnTo>
                    <a:pt x="63" y="313"/>
                  </a:lnTo>
                  <a:lnTo>
                    <a:pt x="59" y="320"/>
                  </a:lnTo>
                  <a:lnTo>
                    <a:pt x="54" y="334"/>
                  </a:lnTo>
                  <a:lnTo>
                    <a:pt x="56" y="346"/>
                  </a:lnTo>
                  <a:lnTo>
                    <a:pt x="52" y="358"/>
                  </a:lnTo>
                  <a:lnTo>
                    <a:pt x="52" y="363"/>
                  </a:lnTo>
                  <a:lnTo>
                    <a:pt x="56" y="370"/>
                  </a:lnTo>
                  <a:lnTo>
                    <a:pt x="59" y="391"/>
                  </a:lnTo>
                  <a:lnTo>
                    <a:pt x="56" y="396"/>
                  </a:lnTo>
                  <a:lnTo>
                    <a:pt x="52" y="408"/>
                  </a:lnTo>
                  <a:lnTo>
                    <a:pt x="54" y="412"/>
                  </a:lnTo>
                  <a:lnTo>
                    <a:pt x="54" y="417"/>
                  </a:lnTo>
                  <a:lnTo>
                    <a:pt x="49" y="424"/>
                  </a:lnTo>
                  <a:lnTo>
                    <a:pt x="47" y="429"/>
                  </a:lnTo>
                  <a:lnTo>
                    <a:pt x="42" y="429"/>
                  </a:lnTo>
                  <a:lnTo>
                    <a:pt x="45" y="436"/>
                  </a:lnTo>
                  <a:lnTo>
                    <a:pt x="49" y="441"/>
                  </a:lnTo>
                  <a:lnTo>
                    <a:pt x="56" y="436"/>
                  </a:lnTo>
                  <a:lnTo>
                    <a:pt x="63" y="434"/>
                  </a:lnTo>
                  <a:lnTo>
                    <a:pt x="97" y="431"/>
                  </a:lnTo>
                  <a:lnTo>
                    <a:pt x="108" y="429"/>
                  </a:lnTo>
                  <a:lnTo>
                    <a:pt x="120" y="429"/>
                  </a:lnTo>
                  <a:lnTo>
                    <a:pt x="146" y="434"/>
                  </a:lnTo>
                  <a:lnTo>
                    <a:pt x="165" y="443"/>
                  </a:lnTo>
                  <a:lnTo>
                    <a:pt x="179" y="446"/>
                  </a:lnTo>
                  <a:lnTo>
                    <a:pt x="224" y="448"/>
                  </a:lnTo>
                  <a:lnTo>
                    <a:pt x="243" y="441"/>
                  </a:lnTo>
                  <a:lnTo>
                    <a:pt x="246" y="438"/>
                  </a:lnTo>
                  <a:lnTo>
                    <a:pt x="241" y="431"/>
                  </a:lnTo>
                  <a:lnTo>
                    <a:pt x="236" y="429"/>
                  </a:lnTo>
                  <a:lnTo>
                    <a:pt x="243" y="419"/>
                  </a:lnTo>
                  <a:lnTo>
                    <a:pt x="248" y="415"/>
                  </a:lnTo>
                  <a:lnTo>
                    <a:pt x="262" y="408"/>
                  </a:lnTo>
                  <a:lnTo>
                    <a:pt x="272" y="419"/>
                  </a:lnTo>
                  <a:lnTo>
                    <a:pt x="288" y="417"/>
                  </a:lnTo>
                  <a:lnTo>
                    <a:pt x="302" y="434"/>
                  </a:lnTo>
                  <a:lnTo>
                    <a:pt x="307" y="441"/>
                  </a:lnTo>
                  <a:lnTo>
                    <a:pt x="328" y="443"/>
                  </a:lnTo>
                  <a:lnTo>
                    <a:pt x="333" y="436"/>
                  </a:lnTo>
                  <a:lnTo>
                    <a:pt x="338" y="436"/>
                  </a:lnTo>
                  <a:lnTo>
                    <a:pt x="335" y="443"/>
                  </a:lnTo>
                  <a:lnTo>
                    <a:pt x="338" y="450"/>
                  </a:lnTo>
                  <a:lnTo>
                    <a:pt x="350" y="462"/>
                  </a:lnTo>
                  <a:lnTo>
                    <a:pt x="350" y="467"/>
                  </a:lnTo>
                  <a:lnTo>
                    <a:pt x="340" y="464"/>
                  </a:lnTo>
                  <a:lnTo>
                    <a:pt x="335" y="467"/>
                  </a:lnTo>
                  <a:lnTo>
                    <a:pt x="335" y="472"/>
                  </a:lnTo>
                  <a:lnTo>
                    <a:pt x="369" y="479"/>
                  </a:lnTo>
                  <a:lnTo>
                    <a:pt x="397" y="486"/>
                  </a:lnTo>
                  <a:lnTo>
                    <a:pt x="404" y="481"/>
                  </a:lnTo>
                  <a:lnTo>
                    <a:pt x="414" y="464"/>
                  </a:lnTo>
                  <a:lnTo>
                    <a:pt x="423" y="460"/>
                  </a:lnTo>
                  <a:lnTo>
                    <a:pt x="437" y="460"/>
                  </a:lnTo>
                  <a:lnTo>
                    <a:pt x="447" y="464"/>
                  </a:lnTo>
                  <a:lnTo>
                    <a:pt x="454" y="479"/>
                  </a:lnTo>
                  <a:lnTo>
                    <a:pt x="456" y="481"/>
                  </a:lnTo>
                  <a:lnTo>
                    <a:pt x="466" y="476"/>
                  </a:lnTo>
                  <a:lnTo>
                    <a:pt x="468" y="469"/>
                  </a:lnTo>
                  <a:lnTo>
                    <a:pt x="470" y="462"/>
                  </a:lnTo>
                  <a:lnTo>
                    <a:pt x="470" y="455"/>
                  </a:lnTo>
                  <a:lnTo>
                    <a:pt x="473" y="450"/>
                  </a:lnTo>
                  <a:lnTo>
                    <a:pt x="470" y="438"/>
                  </a:lnTo>
                  <a:lnTo>
                    <a:pt x="466" y="434"/>
                  </a:lnTo>
                  <a:lnTo>
                    <a:pt x="461" y="434"/>
                  </a:lnTo>
                  <a:lnTo>
                    <a:pt x="458" y="431"/>
                  </a:lnTo>
                  <a:lnTo>
                    <a:pt x="458" y="427"/>
                  </a:lnTo>
                  <a:lnTo>
                    <a:pt x="489" y="434"/>
                  </a:lnTo>
                  <a:lnTo>
                    <a:pt x="496" y="436"/>
                  </a:lnTo>
                  <a:lnTo>
                    <a:pt x="501" y="441"/>
                  </a:lnTo>
                  <a:lnTo>
                    <a:pt x="501" y="448"/>
                  </a:lnTo>
                  <a:lnTo>
                    <a:pt x="510" y="448"/>
                  </a:lnTo>
                  <a:lnTo>
                    <a:pt x="515" y="448"/>
                  </a:lnTo>
                  <a:lnTo>
                    <a:pt x="520" y="448"/>
                  </a:lnTo>
                  <a:lnTo>
                    <a:pt x="525" y="453"/>
                  </a:lnTo>
                  <a:lnTo>
                    <a:pt x="532" y="455"/>
                  </a:lnTo>
                  <a:lnTo>
                    <a:pt x="541" y="460"/>
                  </a:lnTo>
                  <a:lnTo>
                    <a:pt x="548" y="472"/>
                  </a:lnTo>
                  <a:lnTo>
                    <a:pt x="553" y="474"/>
                  </a:lnTo>
                  <a:lnTo>
                    <a:pt x="551" y="486"/>
                  </a:lnTo>
                  <a:lnTo>
                    <a:pt x="558" y="483"/>
                  </a:lnTo>
                  <a:lnTo>
                    <a:pt x="567" y="472"/>
                  </a:lnTo>
                  <a:lnTo>
                    <a:pt x="572" y="474"/>
                  </a:lnTo>
                  <a:lnTo>
                    <a:pt x="577" y="479"/>
                  </a:lnTo>
                  <a:lnTo>
                    <a:pt x="579" y="474"/>
                  </a:lnTo>
                  <a:lnTo>
                    <a:pt x="579" y="467"/>
                  </a:lnTo>
                  <a:lnTo>
                    <a:pt x="589" y="460"/>
                  </a:lnTo>
                  <a:lnTo>
                    <a:pt x="589" y="453"/>
                  </a:lnTo>
                  <a:lnTo>
                    <a:pt x="584" y="45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16" name="Freeform 115"/>
            <p:cNvSpPr>
              <a:spLocks noEditPoints="1"/>
            </p:cNvSpPr>
            <p:nvPr/>
          </p:nvSpPr>
          <p:spPr bwMode="auto">
            <a:xfrm>
              <a:off x="2984500" y="3881438"/>
              <a:ext cx="2271713" cy="2135187"/>
            </a:xfrm>
            <a:custGeom>
              <a:avLst/>
              <a:gdLst/>
              <a:ahLst/>
              <a:cxnLst>
                <a:cxn ang="0">
                  <a:pos x="1078" y="1059"/>
                </a:cxn>
                <a:cxn ang="0">
                  <a:pos x="1045" y="1291"/>
                </a:cxn>
                <a:cxn ang="0">
                  <a:pos x="1036" y="1134"/>
                </a:cxn>
                <a:cxn ang="0">
                  <a:pos x="1300" y="895"/>
                </a:cxn>
                <a:cxn ang="0">
                  <a:pos x="1114" y="1040"/>
                </a:cxn>
                <a:cxn ang="0">
                  <a:pos x="1423" y="651"/>
                </a:cxn>
                <a:cxn ang="0">
                  <a:pos x="1390" y="580"/>
                </a:cxn>
                <a:cxn ang="0">
                  <a:pos x="1362" y="443"/>
                </a:cxn>
                <a:cxn ang="0">
                  <a:pos x="1334" y="355"/>
                </a:cxn>
                <a:cxn ang="0">
                  <a:pos x="1284" y="346"/>
                </a:cxn>
                <a:cxn ang="0">
                  <a:pos x="1213" y="327"/>
                </a:cxn>
                <a:cxn ang="0">
                  <a:pos x="1168" y="329"/>
                </a:cxn>
                <a:cxn ang="0">
                  <a:pos x="1102" y="344"/>
                </a:cxn>
                <a:cxn ang="0">
                  <a:pos x="1069" y="337"/>
                </a:cxn>
                <a:cxn ang="0">
                  <a:pos x="1038" y="337"/>
                </a:cxn>
                <a:cxn ang="0">
                  <a:pos x="1019" y="344"/>
                </a:cxn>
                <a:cxn ang="0">
                  <a:pos x="995" y="341"/>
                </a:cxn>
                <a:cxn ang="0">
                  <a:pos x="955" y="334"/>
                </a:cxn>
                <a:cxn ang="0">
                  <a:pos x="924" y="310"/>
                </a:cxn>
                <a:cxn ang="0">
                  <a:pos x="856" y="306"/>
                </a:cxn>
                <a:cxn ang="0">
                  <a:pos x="799" y="273"/>
                </a:cxn>
                <a:cxn ang="0">
                  <a:pos x="754" y="273"/>
                </a:cxn>
                <a:cxn ang="0">
                  <a:pos x="721" y="159"/>
                </a:cxn>
                <a:cxn ang="0">
                  <a:pos x="721" y="7"/>
                </a:cxn>
                <a:cxn ang="0">
                  <a:pos x="567" y="5"/>
                </a:cxn>
                <a:cxn ang="0">
                  <a:pos x="414" y="0"/>
                </a:cxn>
                <a:cxn ang="0">
                  <a:pos x="402" y="251"/>
                </a:cxn>
                <a:cxn ang="0">
                  <a:pos x="390" y="535"/>
                </a:cxn>
                <a:cxn ang="0">
                  <a:pos x="220" y="564"/>
                </a:cxn>
                <a:cxn ang="0">
                  <a:pos x="23" y="552"/>
                </a:cxn>
                <a:cxn ang="0">
                  <a:pos x="40" y="611"/>
                </a:cxn>
                <a:cxn ang="0">
                  <a:pos x="179" y="741"/>
                </a:cxn>
                <a:cxn ang="0">
                  <a:pos x="250" y="883"/>
                </a:cxn>
                <a:cxn ang="0">
                  <a:pos x="376" y="945"/>
                </a:cxn>
                <a:cxn ang="0">
                  <a:pos x="430" y="857"/>
                </a:cxn>
                <a:cxn ang="0">
                  <a:pos x="541" y="855"/>
                </a:cxn>
                <a:cxn ang="0">
                  <a:pos x="605" y="898"/>
                </a:cxn>
                <a:cxn ang="0">
                  <a:pos x="676" y="1004"/>
                </a:cxn>
                <a:cxn ang="0">
                  <a:pos x="735" y="1099"/>
                </a:cxn>
                <a:cxn ang="0">
                  <a:pos x="785" y="1179"/>
                </a:cxn>
                <a:cxn ang="0">
                  <a:pos x="818" y="1262"/>
                </a:cxn>
                <a:cxn ang="0">
                  <a:pos x="896" y="1305"/>
                </a:cxn>
                <a:cxn ang="0">
                  <a:pos x="1028" y="1345"/>
                </a:cxn>
                <a:cxn ang="0">
                  <a:pos x="1021" y="1279"/>
                </a:cxn>
                <a:cxn ang="0">
                  <a:pos x="1012" y="1182"/>
                </a:cxn>
                <a:cxn ang="0">
                  <a:pos x="1021" y="1151"/>
                </a:cxn>
                <a:cxn ang="0">
                  <a:pos x="1059" y="1066"/>
                </a:cxn>
                <a:cxn ang="0">
                  <a:pos x="1071" y="1054"/>
                </a:cxn>
                <a:cxn ang="0">
                  <a:pos x="1118" y="1023"/>
                </a:cxn>
                <a:cxn ang="0">
                  <a:pos x="1114" y="992"/>
                </a:cxn>
                <a:cxn ang="0">
                  <a:pos x="1147" y="1011"/>
                </a:cxn>
                <a:cxn ang="0">
                  <a:pos x="1265" y="931"/>
                </a:cxn>
                <a:cxn ang="0">
                  <a:pos x="1286" y="855"/>
                </a:cxn>
                <a:cxn ang="0">
                  <a:pos x="1334" y="867"/>
                </a:cxn>
                <a:cxn ang="0">
                  <a:pos x="1405" y="808"/>
                </a:cxn>
                <a:cxn ang="0">
                  <a:pos x="1414" y="734"/>
                </a:cxn>
              </a:cxnLst>
              <a:rect l="0" t="0" r="r" b="b"/>
              <a:pathLst>
                <a:path w="1431" h="1345">
                  <a:moveTo>
                    <a:pt x="1073" y="1061"/>
                  </a:moveTo>
                  <a:lnTo>
                    <a:pt x="1064" y="1075"/>
                  </a:lnTo>
                  <a:lnTo>
                    <a:pt x="1064" y="1080"/>
                  </a:lnTo>
                  <a:lnTo>
                    <a:pt x="1059" y="1089"/>
                  </a:lnTo>
                  <a:lnTo>
                    <a:pt x="1062" y="1089"/>
                  </a:lnTo>
                  <a:lnTo>
                    <a:pt x="1071" y="1075"/>
                  </a:lnTo>
                  <a:lnTo>
                    <a:pt x="1080" y="1066"/>
                  </a:lnTo>
                  <a:lnTo>
                    <a:pt x="1078" y="1059"/>
                  </a:lnTo>
                  <a:lnTo>
                    <a:pt x="1073" y="1061"/>
                  </a:lnTo>
                  <a:close/>
                  <a:moveTo>
                    <a:pt x="1021" y="1179"/>
                  </a:moveTo>
                  <a:lnTo>
                    <a:pt x="1019" y="1191"/>
                  </a:lnTo>
                  <a:lnTo>
                    <a:pt x="1021" y="1227"/>
                  </a:lnTo>
                  <a:lnTo>
                    <a:pt x="1038" y="1288"/>
                  </a:lnTo>
                  <a:lnTo>
                    <a:pt x="1047" y="1314"/>
                  </a:lnTo>
                  <a:lnTo>
                    <a:pt x="1050" y="1310"/>
                  </a:lnTo>
                  <a:lnTo>
                    <a:pt x="1045" y="1291"/>
                  </a:lnTo>
                  <a:lnTo>
                    <a:pt x="1026" y="1229"/>
                  </a:lnTo>
                  <a:lnTo>
                    <a:pt x="1021" y="1179"/>
                  </a:lnTo>
                  <a:close/>
                  <a:moveTo>
                    <a:pt x="1047" y="1104"/>
                  </a:moveTo>
                  <a:lnTo>
                    <a:pt x="1031" y="1137"/>
                  </a:lnTo>
                  <a:lnTo>
                    <a:pt x="1021" y="1163"/>
                  </a:lnTo>
                  <a:lnTo>
                    <a:pt x="1021" y="1172"/>
                  </a:lnTo>
                  <a:lnTo>
                    <a:pt x="1024" y="1165"/>
                  </a:lnTo>
                  <a:lnTo>
                    <a:pt x="1036" y="1134"/>
                  </a:lnTo>
                  <a:lnTo>
                    <a:pt x="1057" y="1099"/>
                  </a:lnTo>
                  <a:lnTo>
                    <a:pt x="1047" y="1104"/>
                  </a:lnTo>
                  <a:close/>
                  <a:moveTo>
                    <a:pt x="1296" y="902"/>
                  </a:moveTo>
                  <a:lnTo>
                    <a:pt x="1272" y="924"/>
                  </a:lnTo>
                  <a:lnTo>
                    <a:pt x="1277" y="921"/>
                  </a:lnTo>
                  <a:lnTo>
                    <a:pt x="1296" y="907"/>
                  </a:lnTo>
                  <a:lnTo>
                    <a:pt x="1308" y="895"/>
                  </a:lnTo>
                  <a:lnTo>
                    <a:pt x="1300" y="895"/>
                  </a:lnTo>
                  <a:lnTo>
                    <a:pt x="1296" y="902"/>
                  </a:lnTo>
                  <a:close/>
                  <a:moveTo>
                    <a:pt x="1123" y="1030"/>
                  </a:moveTo>
                  <a:lnTo>
                    <a:pt x="1116" y="1033"/>
                  </a:lnTo>
                  <a:lnTo>
                    <a:pt x="1097" y="1047"/>
                  </a:lnTo>
                  <a:lnTo>
                    <a:pt x="1090" y="1049"/>
                  </a:lnTo>
                  <a:lnTo>
                    <a:pt x="1085" y="1056"/>
                  </a:lnTo>
                  <a:lnTo>
                    <a:pt x="1088" y="1056"/>
                  </a:lnTo>
                  <a:lnTo>
                    <a:pt x="1114" y="1040"/>
                  </a:lnTo>
                  <a:lnTo>
                    <a:pt x="1128" y="1033"/>
                  </a:lnTo>
                  <a:lnTo>
                    <a:pt x="1128" y="1025"/>
                  </a:lnTo>
                  <a:lnTo>
                    <a:pt x="1128" y="1025"/>
                  </a:lnTo>
                  <a:lnTo>
                    <a:pt x="1123" y="1030"/>
                  </a:lnTo>
                  <a:close/>
                  <a:moveTo>
                    <a:pt x="1431" y="670"/>
                  </a:moveTo>
                  <a:lnTo>
                    <a:pt x="1428" y="663"/>
                  </a:lnTo>
                  <a:lnTo>
                    <a:pt x="1428" y="654"/>
                  </a:lnTo>
                  <a:lnTo>
                    <a:pt x="1423" y="651"/>
                  </a:lnTo>
                  <a:lnTo>
                    <a:pt x="1414" y="637"/>
                  </a:lnTo>
                  <a:lnTo>
                    <a:pt x="1414" y="632"/>
                  </a:lnTo>
                  <a:lnTo>
                    <a:pt x="1405" y="618"/>
                  </a:lnTo>
                  <a:lnTo>
                    <a:pt x="1405" y="614"/>
                  </a:lnTo>
                  <a:lnTo>
                    <a:pt x="1397" y="609"/>
                  </a:lnTo>
                  <a:lnTo>
                    <a:pt x="1395" y="604"/>
                  </a:lnTo>
                  <a:lnTo>
                    <a:pt x="1393" y="585"/>
                  </a:lnTo>
                  <a:lnTo>
                    <a:pt x="1390" y="580"/>
                  </a:lnTo>
                  <a:lnTo>
                    <a:pt x="1383" y="569"/>
                  </a:lnTo>
                  <a:lnTo>
                    <a:pt x="1367" y="554"/>
                  </a:lnTo>
                  <a:lnTo>
                    <a:pt x="1367" y="540"/>
                  </a:lnTo>
                  <a:lnTo>
                    <a:pt x="1367" y="524"/>
                  </a:lnTo>
                  <a:lnTo>
                    <a:pt x="1364" y="507"/>
                  </a:lnTo>
                  <a:lnTo>
                    <a:pt x="1364" y="490"/>
                  </a:lnTo>
                  <a:lnTo>
                    <a:pt x="1362" y="476"/>
                  </a:lnTo>
                  <a:lnTo>
                    <a:pt x="1362" y="443"/>
                  </a:lnTo>
                  <a:lnTo>
                    <a:pt x="1360" y="427"/>
                  </a:lnTo>
                  <a:lnTo>
                    <a:pt x="1360" y="410"/>
                  </a:lnTo>
                  <a:lnTo>
                    <a:pt x="1357" y="393"/>
                  </a:lnTo>
                  <a:lnTo>
                    <a:pt x="1357" y="377"/>
                  </a:lnTo>
                  <a:lnTo>
                    <a:pt x="1355" y="358"/>
                  </a:lnTo>
                  <a:lnTo>
                    <a:pt x="1350" y="355"/>
                  </a:lnTo>
                  <a:lnTo>
                    <a:pt x="1341" y="355"/>
                  </a:lnTo>
                  <a:lnTo>
                    <a:pt x="1334" y="355"/>
                  </a:lnTo>
                  <a:lnTo>
                    <a:pt x="1329" y="355"/>
                  </a:lnTo>
                  <a:lnTo>
                    <a:pt x="1324" y="360"/>
                  </a:lnTo>
                  <a:lnTo>
                    <a:pt x="1322" y="360"/>
                  </a:lnTo>
                  <a:lnTo>
                    <a:pt x="1319" y="360"/>
                  </a:lnTo>
                  <a:lnTo>
                    <a:pt x="1319" y="358"/>
                  </a:lnTo>
                  <a:lnTo>
                    <a:pt x="1315" y="355"/>
                  </a:lnTo>
                  <a:lnTo>
                    <a:pt x="1308" y="351"/>
                  </a:lnTo>
                  <a:lnTo>
                    <a:pt x="1284" y="346"/>
                  </a:lnTo>
                  <a:lnTo>
                    <a:pt x="1277" y="341"/>
                  </a:lnTo>
                  <a:lnTo>
                    <a:pt x="1267" y="337"/>
                  </a:lnTo>
                  <a:lnTo>
                    <a:pt x="1256" y="327"/>
                  </a:lnTo>
                  <a:lnTo>
                    <a:pt x="1237" y="318"/>
                  </a:lnTo>
                  <a:lnTo>
                    <a:pt x="1230" y="315"/>
                  </a:lnTo>
                  <a:lnTo>
                    <a:pt x="1227" y="315"/>
                  </a:lnTo>
                  <a:lnTo>
                    <a:pt x="1222" y="322"/>
                  </a:lnTo>
                  <a:lnTo>
                    <a:pt x="1213" y="327"/>
                  </a:lnTo>
                  <a:lnTo>
                    <a:pt x="1206" y="327"/>
                  </a:lnTo>
                  <a:lnTo>
                    <a:pt x="1196" y="327"/>
                  </a:lnTo>
                  <a:lnTo>
                    <a:pt x="1194" y="325"/>
                  </a:lnTo>
                  <a:lnTo>
                    <a:pt x="1192" y="322"/>
                  </a:lnTo>
                  <a:lnTo>
                    <a:pt x="1189" y="320"/>
                  </a:lnTo>
                  <a:lnTo>
                    <a:pt x="1185" y="320"/>
                  </a:lnTo>
                  <a:lnTo>
                    <a:pt x="1170" y="327"/>
                  </a:lnTo>
                  <a:lnTo>
                    <a:pt x="1168" y="329"/>
                  </a:lnTo>
                  <a:lnTo>
                    <a:pt x="1161" y="332"/>
                  </a:lnTo>
                  <a:lnTo>
                    <a:pt x="1151" y="329"/>
                  </a:lnTo>
                  <a:lnTo>
                    <a:pt x="1133" y="337"/>
                  </a:lnTo>
                  <a:lnTo>
                    <a:pt x="1125" y="344"/>
                  </a:lnTo>
                  <a:lnTo>
                    <a:pt x="1116" y="346"/>
                  </a:lnTo>
                  <a:lnTo>
                    <a:pt x="1114" y="353"/>
                  </a:lnTo>
                  <a:lnTo>
                    <a:pt x="1111" y="351"/>
                  </a:lnTo>
                  <a:lnTo>
                    <a:pt x="1102" y="344"/>
                  </a:lnTo>
                  <a:lnTo>
                    <a:pt x="1095" y="344"/>
                  </a:lnTo>
                  <a:lnTo>
                    <a:pt x="1083" y="337"/>
                  </a:lnTo>
                  <a:lnTo>
                    <a:pt x="1083" y="329"/>
                  </a:lnTo>
                  <a:lnTo>
                    <a:pt x="1080" y="329"/>
                  </a:lnTo>
                  <a:lnTo>
                    <a:pt x="1080" y="329"/>
                  </a:lnTo>
                  <a:lnTo>
                    <a:pt x="1078" y="329"/>
                  </a:lnTo>
                  <a:lnTo>
                    <a:pt x="1073" y="334"/>
                  </a:lnTo>
                  <a:lnTo>
                    <a:pt x="1069" y="337"/>
                  </a:lnTo>
                  <a:lnTo>
                    <a:pt x="1066" y="337"/>
                  </a:lnTo>
                  <a:lnTo>
                    <a:pt x="1057" y="332"/>
                  </a:lnTo>
                  <a:lnTo>
                    <a:pt x="1052" y="327"/>
                  </a:lnTo>
                  <a:lnTo>
                    <a:pt x="1050" y="325"/>
                  </a:lnTo>
                  <a:lnTo>
                    <a:pt x="1047" y="325"/>
                  </a:lnTo>
                  <a:lnTo>
                    <a:pt x="1043" y="327"/>
                  </a:lnTo>
                  <a:lnTo>
                    <a:pt x="1040" y="334"/>
                  </a:lnTo>
                  <a:lnTo>
                    <a:pt x="1038" y="337"/>
                  </a:lnTo>
                  <a:lnTo>
                    <a:pt x="1033" y="337"/>
                  </a:lnTo>
                  <a:lnTo>
                    <a:pt x="1033" y="341"/>
                  </a:lnTo>
                  <a:lnTo>
                    <a:pt x="1031" y="351"/>
                  </a:lnTo>
                  <a:lnTo>
                    <a:pt x="1028" y="353"/>
                  </a:lnTo>
                  <a:lnTo>
                    <a:pt x="1026" y="353"/>
                  </a:lnTo>
                  <a:lnTo>
                    <a:pt x="1021" y="351"/>
                  </a:lnTo>
                  <a:lnTo>
                    <a:pt x="1019" y="346"/>
                  </a:lnTo>
                  <a:lnTo>
                    <a:pt x="1019" y="344"/>
                  </a:lnTo>
                  <a:lnTo>
                    <a:pt x="1021" y="337"/>
                  </a:lnTo>
                  <a:lnTo>
                    <a:pt x="1019" y="334"/>
                  </a:lnTo>
                  <a:lnTo>
                    <a:pt x="1017" y="332"/>
                  </a:lnTo>
                  <a:lnTo>
                    <a:pt x="1012" y="337"/>
                  </a:lnTo>
                  <a:lnTo>
                    <a:pt x="1007" y="337"/>
                  </a:lnTo>
                  <a:lnTo>
                    <a:pt x="1002" y="341"/>
                  </a:lnTo>
                  <a:lnTo>
                    <a:pt x="998" y="341"/>
                  </a:lnTo>
                  <a:lnTo>
                    <a:pt x="995" y="341"/>
                  </a:lnTo>
                  <a:lnTo>
                    <a:pt x="988" y="334"/>
                  </a:lnTo>
                  <a:lnTo>
                    <a:pt x="979" y="332"/>
                  </a:lnTo>
                  <a:lnTo>
                    <a:pt x="976" y="325"/>
                  </a:lnTo>
                  <a:lnTo>
                    <a:pt x="974" y="322"/>
                  </a:lnTo>
                  <a:lnTo>
                    <a:pt x="972" y="322"/>
                  </a:lnTo>
                  <a:lnTo>
                    <a:pt x="969" y="322"/>
                  </a:lnTo>
                  <a:lnTo>
                    <a:pt x="967" y="325"/>
                  </a:lnTo>
                  <a:lnTo>
                    <a:pt x="955" y="334"/>
                  </a:lnTo>
                  <a:lnTo>
                    <a:pt x="950" y="337"/>
                  </a:lnTo>
                  <a:lnTo>
                    <a:pt x="946" y="339"/>
                  </a:lnTo>
                  <a:lnTo>
                    <a:pt x="943" y="337"/>
                  </a:lnTo>
                  <a:lnTo>
                    <a:pt x="939" y="334"/>
                  </a:lnTo>
                  <a:lnTo>
                    <a:pt x="939" y="325"/>
                  </a:lnTo>
                  <a:lnTo>
                    <a:pt x="936" y="322"/>
                  </a:lnTo>
                  <a:lnTo>
                    <a:pt x="927" y="318"/>
                  </a:lnTo>
                  <a:lnTo>
                    <a:pt x="924" y="310"/>
                  </a:lnTo>
                  <a:lnTo>
                    <a:pt x="922" y="303"/>
                  </a:lnTo>
                  <a:lnTo>
                    <a:pt x="910" y="306"/>
                  </a:lnTo>
                  <a:lnTo>
                    <a:pt x="896" y="306"/>
                  </a:lnTo>
                  <a:lnTo>
                    <a:pt x="889" y="310"/>
                  </a:lnTo>
                  <a:lnTo>
                    <a:pt x="887" y="313"/>
                  </a:lnTo>
                  <a:lnTo>
                    <a:pt x="882" y="310"/>
                  </a:lnTo>
                  <a:lnTo>
                    <a:pt x="870" y="303"/>
                  </a:lnTo>
                  <a:lnTo>
                    <a:pt x="856" y="306"/>
                  </a:lnTo>
                  <a:lnTo>
                    <a:pt x="849" y="303"/>
                  </a:lnTo>
                  <a:lnTo>
                    <a:pt x="830" y="296"/>
                  </a:lnTo>
                  <a:lnTo>
                    <a:pt x="816" y="296"/>
                  </a:lnTo>
                  <a:lnTo>
                    <a:pt x="811" y="296"/>
                  </a:lnTo>
                  <a:lnTo>
                    <a:pt x="808" y="294"/>
                  </a:lnTo>
                  <a:lnTo>
                    <a:pt x="806" y="284"/>
                  </a:lnTo>
                  <a:lnTo>
                    <a:pt x="801" y="275"/>
                  </a:lnTo>
                  <a:lnTo>
                    <a:pt x="799" y="273"/>
                  </a:lnTo>
                  <a:lnTo>
                    <a:pt x="790" y="266"/>
                  </a:lnTo>
                  <a:lnTo>
                    <a:pt x="787" y="266"/>
                  </a:lnTo>
                  <a:lnTo>
                    <a:pt x="787" y="268"/>
                  </a:lnTo>
                  <a:lnTo>
                    <a:pt x="785" y="275"/>
                  </a:lnTo>
                  <a:lnTo>
                    <a:pt x="782" y="275"/>
                  </a:lnTo>
                  <a:lnTo>
                    <a:pt x="771" y="273"/>
                  </a:lnTo>
                  <a:lnTo>
                    <a:pt x="761" y="275"/>
                  </a:lnTo>
                  <a:lnTo>
                    <a:pt x="754" y="273"/>
                  </a:lnTo>
                  <a:lnTo>
                    <a:pt x="735" y="256"/>
                  </a:lnTo>
                  <a:lnTo>
                    <a:pt x="728" y="251"/>
                  </a:lnTo>
                  <a:lnTo>
                    <a:pt x="721" y="249"/>
                  </a:lnTo>
                  <a:lnTo>
                    <a:pt x="721" y="235"/>
                  </a:lnTo>
                  <a:lnTo>
                    <a:pt x="721" y="204"/>
                  </a:lnTo>
                  <a:lnTo>
                    <a:pt x="721" y="190"/>
                  </a:lnTo>
                  <a:lnTo>
                    <a:pt x="721" y="173"/>
                  </a:lnTo>
                  <a:lnTo>
                    <a:pt x="721" y="159"/>
                  </a:lnTo>
                  <a:lnTo>
                    <a:pt x="721" y="145"/>
                  </a:lnTo>
                  <a:lnTo>
                    <a:pt x="721" y="114"/>
                  </a:lnTo>
                  <a:lnTo>
                    <a:pt x="721" y="97"/>
                  </a:lnTo>
                  <a:lnTo>
                    <a:pt x="721" y="83"/>
                  </a:lnTo>
                  <a:lnTo>
                    <a:pt x="721" y="67"/>
                  </a:lnTo>
                  <a:lnTo>
                    <a:pt x="721" y="52"/>
                  </a:lnTo>
                  <a:lnTo>
                    <a:pt x="721" y="22"/>
                  </a:lnTo>
                  <a:lnTo>
                    <a:pt x="721" y="7"/>
                  </a:lnTo>
                  <a:lnTo>
                    <a:pt x="702" y="7"/>
                  </a:lnTo>
                  <a:lnTo>
                    <a:pt x="683" y="7"/>
                  </a:lnTo>
                  <a:lnTo>
                    <a:pt x="664" y="7"/>
                  </a:lnTo>
                  <a:lnTo>
                    <a:pt x="645" y="7"/>
                  </a:lnTo>
                  <a:lnTo>
                    <a:pt x="626" y="7"/>
                  </a:lnTo>
                  <a:lnTo>
                    <a:pt x="605" y="5"/>
                  </a:lnTo>
                  <a:lnTo>
                    <a:pt x="586" y="5"/>
                  </a:lnTo>
                  <a:lnTo>
                    <a:pt x="567" y="5"/>
                  </a:lnTo>
                  <a:lnTo>
                    <a:pt x="548" y="5"/>
                  </a:lnTo>
                  <a:lnTo>
                    <a:pt x="529" y="5"/>
                  </a:lnTo>
                  <a:lnTo>
                    <a:pt x="510" y="5"/>
                  </a:lnTo>
                  <a:lnTo>
                    <a:pt x="492" y="3"/>
                  </a:lnTo>
                  <a:lnTo>
                    <a:pt x="473" y="3"/>
                  </a:lnTo>
                  <a:lnTo>
                    <a:pt x="454" y="3"/>
                  </a:lnTo>
                  <a:lnTo>
                    <a:pt x="432" y="3"/>
                  </a:lnTo>
                  <a:lnTo>
                    <a:pt x="414" y="0"/>
                  </a:lnTo>
                  <a:lnTo>
                    <a:pt x="409" y="0"/>
                  </a:lnTo>
                  <a:lnTo>
                    <a:pt x="409" y="38"/>
                  </a:lnTo>
                  <a:lnTo>
                    <a:pt x="406" y="74"/>
                  </a:lnTo>
                  <a:lnTo>
                    <a:pt x="406" y="109"/>
                  </a:lnTo>
                  <a:lnTo>
                    <a:pt x="404" y="145"/>
                  </a:lnTo>
                  <a:lnTo>
                    <a:pt x="404" y="180"/>
                  </a:lnTo>
                  <a:lnTo>
                    <a:pt x="402" y="216"/>
                  </a:lnTo>
                  <a:lnTo>
                    <a:pt x="402" y="251"/>
                  </a:lnTo>
                  <a:lnTo>
                    <a:pt x="399" y="287"/>
                  </a:lnTo>
                  <a:lnTo>
                    <a:pt x="397" y="322"/>
                  </a:lnTo>
                  <a:lnTo>
                    <a:pt x="397" y="358"/>
                  </a:lnTo>
                  <a:lnTo>
                    <a:pt x="395" y="393"/>
                  </a:lnTo>
                  <a:lnTo>
                    <a:pt x="395" y="429"/>
                  </a:lnTo>
                  <a:lnTo>
                    <a:pt x="392" y="464"/>
                  </a:lnTo>
                  <a:lnTo>
                    <a:pt x="392" y="500"/>
                  </a:lnTo>
                  <a:lnTo>
                    <a:pt x="390" y="535"/>
                  </a:lnTo>
                  <a:lnTo>
                    <a:pt x="390" y="571"/>
                  </a:lnTo>
                  <a:lnTo>
                    <a:pt x="364" y="571"/>
                  </a:lnTo>
                  <a:lnTo>
                    <a:pt x="340" y="569"/>
                  </a:lnTo>
                  <a:lnTo>
                    <a:pt x="317" y="569"/>
                  </a:lnTo>
                  <a:lnTo>
                    <a:pt x="291" y="566"/>
                  </a:lnTo>
                  <a:lnTo>
                    <a:pt x="267" y="566"/>
                  </a:lnTo>
                  <a:lnTo>
                    <a:pt x="243" y="564"/>
                  </a:lnTo>
                  <a:lnTo>
                    <a:pt x="220" y="564"/>
                  </a:lnTo>
                  <a:lnTo>
                    <a:pt x="194" y="561"/>
                  </a:lnTo>
                  <a:lnTo>
                    <a:pt x="170" y="561"/>
                  </a:lnTo>
                  <a:lnTo>
                    <a:pt x="146" y="559"/>
                  </a:lnTo>
                  <a:lnTo>
                    <a:pt x="120" y="557"/>
                  </a:lnTo>
                  <a:lnTo>
                    <a:pt x="97" y="557"/>
                  </a:lnTo>
                  <a:lnTo>
                    <a:pt x="73" y="554"/>
                  </a:lnTo>
                  <a:lnTo>
                    <a:pt x="47" y="552"/>
                  </a:lnTo>
                  <a:lnTo>
                    <a:pt x="23" y="552"/>
                  </a:lnTo>
                  <a:lnTo>
                    <a:pt x="0" y="550"/>
                  </a:lnTo>
                  <a:lnTo>
                    <a:pt x="0" y="550"/>
                  </a:lnTo>
                  <a:lnTo>
                    <a:pt x="9" y="573"/>
                  </a:lnTo>
                  <a:lnTo>
                    <a:pt x="9" y="573"/>
                  </a:lnTo>
                  <a:lnTo>
                    <a:pt x="21" y="580"/>
                  </a:lnTo>
                  <a:lnTo>
                    <a:pt x="21" y="580"/>
                  </a:lnTo>
                  <a:lnTo>
                    <a:pt x="30" y="592"/>
                  </a:lnTo>
                  <a:lnTo>
                    <a:pt x="40" y="611"/>
                  </a:lnTo>
                  <a:lnTo>
                    <a:pt x="52" y="623"/>
                  </a:lnTo>
                  <a:lnTo>
                    <a:pt x="63" y="630"/>
                  </a:lnTo>
                  <a:lnTo>
                    <a:pt x="85" y="651"/>
                  </a:lnTo>
                  <a:lnTo>
                    <a:pt x="115" y="687"/>
                  </a:lnTo>
                  <a:lnTo>
                    <a:pt x="142" y="711"/>
                  </a:lnTo>
                  <a:lnTo>
                    <a:pt x="160" y="722"/>
                  </a:lnTo>
                  <a:lnTo>
                    <a:pt x="172" y="732"/>
                  </a:lnTo>
                  <a:lnTo>
                    <a:pt x="179" y="741"/>
                  </a:lnTo>
                  <a:lnTo>
                    <a:pt x="186" y="758"/>
                  </a:lnTo>
                  <a:lnTo>
                    <a:pt x="203" y="798"/>
                  </a:lnTo>
                  <a:lnTo>
                    <a:pt x="203" y="817"/>
                  </a:lnTo>
                  <a:lnTo>
                    <a:pt x="208" y="834"/>
                  </a:lnTo>
                  <a:lnTo>
                    <a:pt x="220" y="857"/>
                  </a:lnTo>
                  <a:lnTo>
                    <a:pt x="231" y="872"/>
                  </a:lnTo>
                  <a:lnTo>
                    <a:pt x="241" y="876"/>
                  </a:lnTo>
                  <a:lnTo>
                    <a:pt x="250" y="883"/>
                  </a:lnTo>
                  <a:lnTo>
                    <a:pt x="262" y="898"/>
                  </a:lnTo>
                  <a:lnTo>
                    <a:pt x="276" y="905"/>
                  </a:lnTo>
                  <a:lnTo>
                    <a:pt x="291" y="909"/>
                  </a:lnTo>
                  <a:lnTo>
                    <a:pt x="312" y="921"/>
                  </a:lnTo>
                  <a:lnTo>
                    <a:pt x="338" y="940"/>
                  </a:lnTo>
                  <a:lnTo>
                    <a:pt x="357" y="950"/>
                  </a:lnTo>
                  <a:lnTo>
                    <a:pt x="366" y="950"/>
                  </a:lnTo>
                  <a:lnTo>
                    <a:pt x="376" y="945"/>
                  </a:lnTo>
                  <a:lnTo>
                    <a:pt x="383" y="933"/>
                  </a:lnTo>
                  <a:lnTo>
                    <a:pt x="390" y="926"/>
                  </a:lnTo>
                  <a:lnTo>
                    <a:pt x="397" y="924"/>
                  </a:lnTo>
                  <a:lnTo>
                    <a:pt x="402" y="919"/>
                  </a:lnTo>
                  <a:lnTo>
                    <a:pt x="399" y="912"/>
                  </a:lnTo>
                  <a:lnTo>
                    <a:pt x="404" y="895"/>
                  </a:lnTo>
                  <a:lnTo>
                    <a:pt x="416" y="869"/>
                  </a:lnTo>
                  <a:lnTo>
                    <a:pt x="430" y="857"/>
                  </a:lnTo>
                  <a:lnTo>
                    <a:pt x="447" y="855"/>
                  </a:lnTo>
                  <a:lnTo>
                    <a:pt x="456" y="850"/>
                  </a:lnTo>
                  <a:lnTo>
                    <a:pt x="461" y="843"/>
                  </a:lnTo>
                  <a:lnTo>
                    <a:pt x="470" y="843"/>
                  </a:lnTo>
                  <a:lnTo>
                    <a:pt x="482" y="850"/>
                  </a:lnTo>
                  <a:lnTo>
                    <a:pt x="501" y="853"/>
                  </a:lnTo>
                  <a:lnTo>
                    <a:pt x="527" y="855"/>
                  </a:lnTo>
                  <a:lnTo>
                    <a:pt x="541" y="855"/>
                  </a:lnTo>
                  <a:lnTo>
                    <a:pt x="546" y="853"/>
                  </a:lnTo>
                  <a:lnTo>
                    <a:pt x="551" y="853"/>
                  </a:lnTo>
                  <a:lnTo>
                    <a:pt x="551" y="855"/>
                  </a:lnTo>
                  <a:lnTo>
                    <a:pt x="553" y="857"/>
                  </a:lnTo>
                  <a:lnTo>
                    <a:pt x="563" y="857"/>
                  </a:lnTo>
                  <a:lnTo>
                    <a:pt x="567" y="862"/>
                  </a:lnTo>
                  <a:lnTo>
                    <a:pt x="577" y="876"/>
                  </a:lnTo>
                  <a:lnTo>
                    <a:pt x="605" y="898"/>
                  </a:lnTo>
                  <a:lnTo>
                    <a:pt x="605" y="898"/>
                  </a:lnTo>
                  <a:lnTo>
                    <a:pt x="607" y="905"/>
                  </a:lnTo>
                  <a:lnTo>
                    <a:pt x="619" y="917"/>
                  </a:lnTo>
                  <a:lnTo>
                    <a:pt x="638" y="933"/>
                  </a:lnTo>
                  <a:lnTo>
                    <a:pt x="648" y="947"/>
                  </a:lnTo>
                  <a:lnTo>
                    <a:pt x="650" y="959"/>
                  </a:lnTo>
                  <a:lnTo>
                    <a:pt x="659" y="978"/>
                  </a:lnTo>
                  <a:lnTo>
                    <a:pt x="676" y="1004"/>
                  </a:lnTo>
                  <a:lnTo>
                    <a:pt x="683" y="1018"/>
                  </a:lnTo>
                  <a:lnTo>
                    <a:pt x="683" y="1021"/>
                  </a:lnTo>
                  <a:lnTo>
                    <a:pt x="683" y="1028"/>
                  </a:lnTo>
                  <a:lnTo>
                    <a:pt x="688" y="1042"/>
                  </a:lnTo>
                  <a:lnTo>
                    <a:pt x="697" y="1052"/>
                  </a:lnTo>
                  <a:lnTo>
                    <a:pt x="709" y="1061"/>
                  </a:lnTo>
                  <a:lnTo>
                    <a:pt x="721" y="1075"/>
                  </a:lnTo>
                  <a:lnTo>
                    <a:pt x="735" y="1099"/>
                  </a:lnTo>
                  <a:lnTo>
                    <a:pt x="749" y="1115"/>
                  </a:lnTo>
                  <a:lnTo>
                    <a:pt x="768" y="1127"/>
                  </a:lnTo>
                  <a:lnTo>
                    <a:pt x="778" y="1139"/>
                  </a:lnTo>
                  <a:lnTo>
                    <a:pt x="780" y="1149"/>
                  </a:lnTo>
                  <a:lnTo>
                    <a:pt x="780" y="1158"/>
                  </a:lnTo>
                  <a:lnTo>
                    <a:pt x="778" y="1165"/>
                  </a:lnTo>
                  <a:lnTo>
                    <a:pt x="780" y="1172"/>
                  </a:lnTo>
                  <a:lnTo>
                    <a:pt x="785" y="1179"/>
                  </a:lnTo>
                  <a:lnTo>
                    <a:pt x="785" y="1186"/>
                  </a:lnTo>
                  <a:lnTo>
                    <a:pt x="785" y="1198"/>
                  </a:lnTo>
                  <a:lnTo>
                    <a:pt x="785" y="1201"/>
                  </a:lnTo>
                  <a:lnTo>
                    <a:pt x="785" y="1201"/>
                  </a:lnTo>
                  <a:lnTo>
                    <a:pt x="785" y="1203"/>
                  </a:lnTo>
                  <a:lnTo>
                    <a:pt x="801" y="1222"/>
                  </a:lnTo>
                  <a:lnTo>
                    <a:pt x="811" y="1239"/>
                  </a:lnTo>
                  <a:lnTo>
                    <a:pt x="818" y="1262"/>
                  </a:lnTo>
                  <a:lnTo>
                    <a:pt x="818" y="1262"/>
                  </a:lnTo>
                  <a:lnTo>
                    <a:pt x="825" y="1276"/>
                  </a:lnTo>
                  <a:lnTo>
                    <a:pt x="835" y="1284"/>
                  </a:lnTo>
                  <a:lnTo>
                    <a:pt x="851" y="1286"/>
                  </a:lnTo>
                  <a:lnTo>
                    <a:pt x="865" y="1291"/>
                  </a:lnTo>
                  <a:lnTo>
                    <a:pt x="872" y="1298"/>
                  </a:lnTo>
                  <a:lnTo>
                    <a:pt x="884" y="1302"/>
                  </a:lnTo>
                  <a:lnTo>
                    <a:pt x="896" y="1305"/>
                  </a:lnTo>
                  <a:lnTo>
                    <a:pt x="910" y="1310"/>
                  </a:lnTo>
                  <a:lnTo>
                    <a:pt x="922" y="1319"/>
                  </a:lnTo>
                  <a:lnTo>
                    <a:pt x="943" y="1324"/>
                  </a:lnTo>
                  <a:lnTo>
                    <a:pt x="976" y="1326"/>
                  </a:lnTo>
                  <a:lnTo>
                    <a:pt x="1002" y="1331"/>
                  </a:lnTo>
                  <a:lnTo>
                    <a:pt x="1019" y="1343"/>
                  </a:lnTo>
                  <a:lnTo>
                    <a:pt x="1026" y="1345"/>
                  </a:lnTo>
                  <a:lnTo>
                    <a:pt x="1028" y="1345"/>
                  </a:lnTo>
                  <a:lnTo>
                    <a:pt x="1028" y="1343"/>
                  </a:lnTo>
                  <a:lnTo>
                    <a:pt x="1031" y="1340"/>
                  </a:lnTo>
                  <a:lnTo>
                    <a:pt x="1038" y="1336"/>
                  </a:lnTo>
                  <a:lnTo>
                    <a:pt x="1052" y="1333"/>
                  </a:lnTo>
                  <a:lnTo>
                    <a:pt x="1052" y="1324"/>
                  </a:lnTo>
                  <a:lnTo>
                    <a:pt x="1052" y="1321"/>
                  </a:lnTo>
                  <a:lnTo>
                    <a:pt x="1045" y="1319"/>
                  </a:lnTo>
                  <a:lnTo>
                    <a:pt x="1021" y="1279"/>
                  </a:lnTo>
                  <a:lnTo>
                    <a:pt x="1017" y="1269"/>
                  </a:lnTo>
                  <a:lnTo>
                    <a:pt x="1014" y="1243"/>
                  </a:lnTo>
                  <a:lnTo>
                    <a:pt x="1010" y="1234"/>
                  </a:lnTo>
                  <a:lnTo>
                    <a:pt x="1005" y="1215"/>
                  </a:lnTo>
                  <a:lnTo>
                    <a:pt x="1002" y="1208"/>
                  </a:lnTo>
                  <a:lnTo>
                    <a:pt x="1007" y="1198"/>
                  </a:lnTo>
                  <a:lnTo>
                    <a:pt x="1012" y="1189"/>
                  </a:lnTo>
                  <a:lnTo>
                    <a:pt x="1012" y="1182"/>
                  </a:lnTo>
                  <a:lnTo>
                    <a:pt x="1010" y="1175"/>
                  </a:lnTo>
                  <a:lnTo>
                    <a:pt x="986" y="1168"/>
                  </a:lnTo>
                  <a:lnTo>
                    <a:pt x="976" y="1146"/>
                  </a:lnTo>
                  <a:lnTo>
                    <a:pt x="986" y="1156"/>
                  </a:lnTo>
                  <a:lnTo>
                    <a:pt x="1005" y="1165"/>
                  </a:lnTo>
                  <a:lnTo>
                    <a:pt x="1010" y="1165"/>
                  </a:lnTo>
                  <a:lnTo>
                    <a:pt x="1014" y="1163"/>
                  </a:lnTo>
                  <a:lnTo>
                    <a:pt x="1021" y="1151"/>
                  </a:lnTo>
                  <a:lnTo>
                    <a:pt x="1031" y="1120"/>
                  </a:lnTo>
                  <a:lnTo>
                    <a:pt x="1014" y="1099"/>
                  </a:lnTo>
                  <a:lnTo>
                    <a:pt x="1017" y="1096"/>
                  </a:lnTo>
                  <a:lnTo>
                    <a:pt x="1021" y="1094"/>
                  </a:lnTo>
                  <a:lnTo>
                    <a:pt x="1033" y="1096"/>
                  </a:lnTo>
                  <a:lnTo>
                    <a:pt x="1043" y="1092"/>
                  </a:lnTo>
                  <a:lnTo>
                    <a:pt x="1054" y="1078"/>
                  </a:lnTo>
                  <a:lnTo>
                    <a:pt x="1059" y="1066"/>
                  </a:lnTo>
                  <a:lnTo>
                    <a:pt x="1045" y="1070"/>
                  </a:lnTo>
                  <a:lnTo>
                    <a:pt x="1045" y="1063"/>
                  </a:lnTo>
                  <a:lnTo>
                    <a:pt x="1045" y="1059"/>
                  </a:lnTo>
                  <a:lnTo>
                    <a:pt x="1050" y="1056"/>
                  </a:lnTo>
                  <a:lnTo>
                    <a:pt x="1059" y="1056"/>
                  </a:lnTo>
                  <a:lnTo>
                    <a:pt x="1066" y="1052"/>
                  </a:lnTo>
                  <a:lnTo>
                    <a:pt x="1069" y="1049"/>
                  </a:lnTo>
                  <a:lnTo>
                    <a:pt x="1071" y="1054"/>
                  </a:lnTo>
                  <a:lnTo>
                    <a:pt x="1073" y="1056"/>
                  </a:lnTo>
                  <a:lnTo>
                    <a:pt x="1080" y="1052"/>
                  </a:lnTo>
                  <a:lnTo>
                    <a:pt x="1083" y="1049"/>
                  </a:lnTo>
                  <a:lnTo>
                    <a:pt x="1085" y="1035"/>
                  </a:lnTo>
                  <a:lnTo>
                    <a:pt x="1085" y="1023"/>
                  </a:lnTo>
                  <a:lnTo>
                    <a:pt x="1097" y="1033"/>
                  </a:lnTo>
                  <a:lnTo>
                    <a:pt x="1111" y="1028"/>
                  </a:lnTo>
                  <a:lnTo>
                    <a:pt x="1118" y="1023"/>
                  </a:lnTo>
                  <a:lnTo>
                    <a:pt x="1125" y="1016"/>
                  </a:lnTo>
                  <a:lnTo>
                    <a:pt x="1121" y="1014"/>
                  </a:lnTo>
                  <a:lnTo>
                    <a:pt x="1114" y="1014"/>
                  </a:lnTo>
                  <a:lnTo>
                    <a:pt x="1099" y="985"/>
                  </a:lnTo>
                  <a:lnTo>
                    <a:pt x="1104" y="983"/>
                  </a:lnTo>
                  <a:lnTo>
                    <a:pt x="1107" y="985"/>
                  </a:lnTo>
                  <a:lnTo>
                    <a:pt x="1109" y="988"/>
                  </a:lnTo>
                  <a:lnTo>
                    <a:pt x="1114" y="992"/>
                  </a:lnTo>
                  <a:lnTo>
                    <a:pt x="1123" y="999"/>
                  </a:lnTo>
                  <a:lnTo>
                    <a:pt x="1130" y="995"/>
                  </a:lnTo>
                  <a:lnTo>
                    <a:pt x="1130" y="990"/>
                  </a:lnTo>
                  <a:lnTo>
                    <a:pt x="1142" y="990"/>
                  </a:lnTo>
                  <a:lnTo>
                    <a:pt x="1161" y="995"/>
                  </a:lnTo>
                  <a:lnTo>
                    <a:pt x="1170" y="992"/>
                  </a:lnTo>
                  <a:lnTo>
                    <a:pt x="1159" y="1002"/>
                  </a:lnTo>
                  <a:lnTo>
                    <a:pt x="1147" y="1011"/>
                  </a:lnTo>
                  <a:lnTo>
                    <a:pt x="1154" y="1009"/>
                  </a:lnTo>
                  <a:lnTo>
                    <a:pt x="1170" y="997"/>
                  </a:lnTo>
                  <a:lnTo>
                    <a:pt x="1189" y="990"/>
                  </a:lnTo>
                  <a:lnTo>
                    <a:pt x="1203" y="980"/>
                  </a:lnTo>
                  <a:lnTo>
                    <a:pt x="1211" y="976"/>
                  </a:lnTo>
                  <a:lnTo>
                    <a:pt x="1241" y="954"/>
                  </a:lnTo>
                  <a:lnTo>
                    <a:pt x="1253" y="947"/>
                  </a:lnTo>
                  <a:lnTo>
                    <a:pt x="1265" y="931"/>
                  </a:lnTo>
                  <a:lnTo>
                    <a:pt x="1267" y="919"/>
                  </a:lnTo>
                  <a:lnTo>
                    <a:pt x="1279" y="907"/>
                  </a:lnTo>
                  <a:lnTo>
                    <a:pt x="1293" y="893"/>
                  </a:lnTo>
                  <a:lnTo>
                    <a:pt x="1286" y="881"/>
                  </a:lnTo>
                  <a:lnTo>
                    <a:pt x="1282" y="874"/>
                  </a:lnTo>
                  <a:lnTo>
                    <a:pt x="1277" y="853"/>
                  </a:lnTo>
                  <a:lnTo>
                    <a:pt x="1282" y="850"/>
                  </a:lnTo>
                  <a:lnTo>
                    <a:pt x="1286" y="855"/>
                  </a:lnTo>
                  <a:lnTo>
                    <a:pt x="1291" y="855"/>
                  </a:lnTo>
                  <a:lnTo>
                    <a:pt x="1298" y="843"/>
                  </a:lnTo>
                  <a:lnTo>
                    <a:pt x="1308" y="843"/>
                  </a:lnTo>
                  <a:lnTo>
                    <a:pt x="1310" y="855"/>
                  </a:lnTo>
                  <a:lnTo>
                    <a:pt x="1305" y="869"/>
                  </a:lnTo>
                  <a:lnTo>
                    <a:pt x="1310" y="872"/>
                  </a:lnTo>
                  <a:lnTo>
                    <a:pt x="1324" y="867"/>
                  </a:lnTo>
                  <a:lnTo>
                    <a:pt x="1334" y="867"/>
                  </a:lnTo>
                  <a:lnTo>
                    <a:pt x="1308" y="886"/>
                  </a:lnTo>
                  <a:lnTo>
                    <a:pt x="1308" y="891"/>
                  </a:lnTo>
                  <a:lnTo>
                    <a:pt x="1326" y="876"/>
                  </a:lnTo>
                  <a:lnTo>
                    <a:pt x="1379" y="850"/>
                  </a:lnTo>
                  <a:lnTo>
                    <a:pt x="1402" y="846"/>
                  </a:lnTo>
                  <a:lnTo>
                    <a:pt x="1402" y="841"/>
                  </a:lnTo>
                  <a:lnTo>
                    <a:pt x="1395" y="829"/>
                  </a:lnTo>
                  <a:lnTo>
                    <a:pt x="1405" y="808"/>
                  </a:lnTo>
                  <a:lnTo>
                    <a:pt x="1412" y="808"/>
                  </a:lnTo>
                  <a:lnTo>
                    <a:pt x="1416" y="796"/>
                  </a:lnTo>
                  <a:lnTo>
                    <a:pt x="1419" y="791"/>
                  </a:lnTo>
                  <a:lnTo>
                    <a:pt x="1416" y="770"/>
                  </a:lnTo>
                  <a:lnTo>
                    <a:pt x="1412" y="763"/>
                  </a:lnTo>
                  <a:lnTo>
                    <a:pt x="1412" y="758"/>
                  </a:lnTo>
                  <a:lnTo>
                    <a:pt x="1416" y="746"/>
                  </a:lnTo>
                  <a:lnTo>
                    <a:pt x="1414" y="734"/>
                  </a:lnTo>
                  <a:lnTo>
                    <a:pt x="1419" y="720"/>
                  </a:lnTo>
                  <a:lnTo>
                    <a:pt x="1423" y="713"/>
                  </a:lnTo>
                  <a:lnTo>
                    <a:pt x="1428" y="699"/>
                  </a:lnTo>
                  <a:lnTo>
                    <a:pt x="1428" y="692"/>
                  </a:lnTo>
                  <a:lnTo>
                    <a:pt x="1431" y="685"/>
                  </a:lnTo>
                  <a:lnTo>
                    <a:pt x="1428" y="677"/>
                  </a:lnTo>
                  <a:lnTo>
                    <a:pt x="1431" y="67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dirty="0">
                  <a:latin typeface="Arial"/>
                  <a:ea typeface="+mn-ea"/>
                  <a:cs typeface="Arial"/>
                </a:rPr>
                <a:t> </a:t>
              </a:r>
            </a:p>
          </p:txBody>
        </p:sp>
        <p:sp>
          <p:nvSpPr>
            <p:cNvPr id="117" name="Freeform 116"/>
            <p:cNvSpPr>
              <a:spLocks noEditPoints="1"/>
            </p:cNvSpPr>
            <p:nvPr/>
          </p:nvSpPr>
          <p:spPr bwMode="auto">
            <a:xfrm>
              <a:off x="446088" y="2247900"/>
              <a:ext cx="1331912" cy="2190750"/>
            </a:xfrm>
            <a:custGeom>
              <a:avLst/>
              <a:gdLst/>
              <a:ahLst/>
              <a:cxnLst>
                <a:cxn ang="0">
                  <a:pos x="260" y="1214"/>
                </a:cxn>
                <a:cxn ang="0">
                  <a:pos x="201" y="1096"/>
                </a:cxn>
                <a:cxn ang="0">
                  <a:pos x="227" y="1107"/>
                </a:cxn>
                <a:cxn ang="0">
                  <a:pos x="189" y="1093"/>
                </a:cxn>
                <a:cxn ang="0">
                  <a:pos x="350" y="1259"/>
                </a:cxn>
                <a:cxn ang="0">
                  <a:pos x="366" y="1290"/>
                </a:cxn>
                <a:cxn ang="0">
                  <a:pos x="236" y="1098"/>
                </a:cxn>
                <a:cxn ang="0">
                  <a:pos x="274" y="1112"/>
                </a:cxn>
                <a:cxn ang="0">
                  <a:pos x="816" y="1164"/>
                </a:cxn>
                <a:cxn ang="0">
                  <a:pos x="799" y="1107"/>
                </a:cxn>
                <a:cxn ang="0">
                  <a:pos x="714" y="975"/>
                </a:cxn>
                <a:cxn ang="0">
                  <a:pos x="615" y="835"/>
                </a:cxn>
                <a:cxn ang="0">
                  <a:pos x="539" y="729"/>
                </a:cxn>
                <a:cxn ang="0">
                  <a:pos x="454" y="610"/>
                </a:cxn>
                <a:cxn ang="0">
                  <a:pos x="364" y="480"/>
                </a:cxn>
                <a:cxn ang="0">
                  <a:pos x="392" y="364"/>
                </a:cxn>
                <a:cxn ang="0">
                  <a:pos x="418" y="248"/>
                </a:cxn>
                <a:cxn ang="0">
                  <a:pos x="447" y="130"/>
                </a:cxn>
                <a:cxn ang="0">
                  <a:pos x="357" y="82"/>
                </a:cxn>
                <a:cxn ang="0">
                  <a:pos x="239" y="49"/>
                </a:cxn>
                <a:cxn ang="0">
                  <a:pos x="120" y="14"/>
                </a:cxn>
                <a:cxn ang="0">
                  <a:pos x="61" y="26"/>
                </a:cxn>
                <a:cxn ang="0">
                  <a:pos x="49" y="106"/>
                </a:cxn>
                <a:cxn ang="0">
                  <a:pos x="30" y="153"/>
                </a:cxn>
                <a:cxn ang="0">
                  <a:pos x="23" y="153"/>
                </a:cxn>
                <a:cxn ang="0">
                  <a:pos x="0" y="213"/>
                </a:cxn>
                <a:cxn ang="0">
                  <a:pos x="26" y="319"/>
                </a:cxn>
                <a:cxn ang="0">
                  <a:pos x="38" y="454"/>
                </a:cxn>
                <a:cxn ang="0">
                  <a:pos x="64" y="516"/>
                </a:cxn>
                <a:cxn ang="0">
                  <a:pos x="56" y="523"/>
                </a:cxn>
                <a:cxn ang="0">
                  <a:pos x="87" y="563"/>
                </a:cxn>
                <a:cxn ang="0">
                  <a:pos x="116" y="530"/>
                </a:cxn>
                <a:cxn ang="0">
                  <a:pos x="153" y="546"/>
                </a:cxn>
                <a:cxn ang="0">
                  <a:pos x="191" y="561"/>
                </a:cxn>
                <a:cxn ang="0">
                  <a:pos x="123" y="544"/>
                </a:cxn>
                <a:cxn ang="0">
                  <a:pos x="109" y="572"/>
                </a:cxn>
                <a:cxn ang="0">
                  <a:pos x="120" y="617"/>
                </a:cxn>
                <a:cxn ang="0">
                  <a:pos x="97" y="589"/>
                </a:cxn>
                <a:cxn ang="0">
                  <a:pos x="85" y="584"/>
                </a:cxn>
                <a:cxn ang="0">
                  <a:pos x="123" y="691"/>
                </a:cxn>
                <a:cxn ang="0">
                  <a:pos x="106" y="736"/>
                </a:cxn>
                <a:cxn ang="0">
                  <a:pos x="135" y="835"/>
                </a:cxn>
                <a:cxn ang="0">
                  <a:pos x="175" y="904"/>
                </a:cxn>
                <a:cxn ang="0">
                  <a:pos x="189" y="949"/>
                </a:cxn>
                <a:cxn ang="0">
                  <a:pos x="179" y="1006"/>
                </a:cxn>
                <a:cxn ang="0">
                  <a:pos x="222" y="1041"/>
                </a:cxn>
                <a:cxn ang="0">
                  <a:pos x="295" y="1077"/>
                </a:cxn>
                <a:cxn ang="0">
                  <a:pos x="371" y="1134"/>
                </a:cxn>
                <a:cxn ang="0">
                  <a:pos x="399" y="1176"/>
                </a:cxn>
                <a:cxn ang="0">
                  <a:pos x="470" y="1252"/>
                </a:cxn>
                <a:cxn ang="0">
                  <a:pos x="480" y="1335"/>
                </a:cxn>
                <a:cxn ang="0">
                  <a:pos x="518" y="1358"/>
                </a:cxn>
                <a:cxn ang="0">
                  <a:pos x="671" y="1373"/>
                </a:cxn>
                <a:cxn ang="0">
                  <a:pos x="747" y="1380"/>
                </a:cxn>
                <a:cxn ang="0">
                  <a:pos x="776" y="1351"/>
                </a:cxn>
                <a:cxn ang="0">
                  <a:pos x="761" y="1292"/>
                </a:cxn>
                <a:cxn ang="0">
                  <a:pos x="787" y="1261"/>
                </a:cxn>
                <a:cxn ang="0">
                  <a:pos x="835" y="1197"/>
                </a:cxn>
                <a:cxn ang="0">
                  <a:pos x="376" y="1216"/>
                </a:cxn>
                <a:cxn ang="0">
                  <a:pos x="366" y="1212"/>
                </a:cxn>
                <a:cxn ang="0">
                  <a:pos x="385" y="1231"/>
                </a:cxn>
              </a:cxnLst>
              <a:rect l="0" t="0" r="r" b="b"/>
              <a:pathLst>
                <a:path w="839" h="1380">
                  <a:moveTo>
                    <a:pt x="260" y="1207"/>
                  </a:moveTo>
                  <a:lnTo>
                    <a:pt x="255" y="1205"/>
                  </a:lnTo>
                  <a:lnTo>
                    <a:pt x="250" y="1205"/>
                  </a:lnTo>
                  <a:lnTo>
                    <a:pt x="253" y="1212"/>
                  </a:lnTo>
                  <a:lnTo>
                    <a:pt x="260" y="1214"/>
                  </a:lnTo>
                  <a:lnTo>
                    <a:pt x="265" y="1216"/>
                  </a:lnTo>
                  <a:lnTo>
                    <a:pt x="265" y="1214"/>
                  </a:lnTo>
                  <a:lnTo>
                    <a:pt x="260" y="1207"/>
                  </a:lnTo>
                  <a:close/>
                  <a:moveTo>
                    <a:pt x="220" y="1100"/>
                  </a:moveTo>
                  <a:lnTo>
                    <a:pt x="201" y="1096"/>
                  </a:lnTo>
                  <a:lnTo>
                    <a:pt x="208" y="1110"/>
                  </a:lnTo>
                  <a:lnTo>
                    <a:pt x="213" y="1115"/>
                  </a:lnTo>
                  <a:lnTo>
                    <a:pt x="220" y="1115"/>
                  </a:lnTo>
                  <a:lnTo>
                    <a:pt x="227" y="1107"/>
                  </a:lnTo>
                  <a:lnTo>
                    <a:pt x="227" y="1107"/>
                  </a:lnTo>
                  <a:lnTo>
                    <a:pt x="220" y="1100"/>
                  </a:lnTo>
                  <a:close/>
                  <a:moveTo>
                    <a:pt x="191" y="1086"/>
                  </a:moveTo>
                  <a:lnTo>
                    <a:pt x="187" y="1086"/>
                  </a:lnTo>
                  <a:lnTo>
                    <a:pt x="182" y="1089"/>
                  </a:lnTo>
                  <a:lnTo>
                    <a:pt x="189" y="1093"/>
                  </a:lnTo>
                  <a:lnTo>
                    <a:pt x="196" y="1093"/>
                  </a:lnTo>
                  <a:lnTo>
                    <a:pt x="191" y="1089"/>
                  </a:lnTo>
                  <a:lnTo>
                    <a:pt x="191" y="1086"/>
                  </a:lnTo>
                  <a:close/>
                  <a:moveTo>
                    <a:pt x="354" y="1271"/>
                  </a:moveTo>
                  <a:lnTo>
                    <a:pt x="350" y="1259"/>
                  </a:lnTo>
                  <a:lnTo>
                    <a:pt x="347" y="1261"/>
                  </a:lnTo>
                  <a:lnTo>
                    <a:pt x="350" y="1273"/>
                  </a:lnTo>
                  <a:lnTo>
                    <a:pt x="354" y="1285"/>
                  </a:lnTo>
                  <a:lnTo>
                    <a:pt x="362" y="1290"/>
                  </a:lnTo>
                  <a:lnTo>
                    <a:pt x="366" y="1290"/>
                  </a:lnTo>
                  <a:lnTo>
                    <a:pt x="364" y="1287"/>
                  </a:lnTo>
                  <a:lnTo>
                    <a:pt x="354" y="1271"/>
                  </a:lnTo>
                  <a:close/>
                  <a:moveTo>
                    <a:pt x="260" y="1110"/>
                  </a:moveTo>
                  <a:lnTo>
                    <a:pt x="241" y="1098"/>
                  </a:lnTo>
                  <a:lnTo>
                    <a:pt x="236" y="1098"/>
                  </a:lnTo>
                  <a:lnTo>
                    <a:pt x="239" y="1103"/>
                  </a:lnTo>
                  <a:lnTo>
                    <a:pt x="239" y="1107"/>
                  </a:lnTo>
                  <a:lnTo>
                    <a:pt x="246" y="1112"/>
                  </a:lnTo>
                  <a:lnTo>
                    <a:pt x="272" y="1115"/>
                  </a:lnTo>
                  <a:lnTo>
                    <a:pt x="274" y="1112"/>
                  </a:lnTo>
                  <a:lnTo>
                    <a:pt x="272" y="1107"/>
                  </a:lnTo>
                  <a:lnTo>
                    <a:pt x="260" y="1110"/>
                  </a:lnTo>
                  <a:close/>
                  <a:moveTo>
                    <a:pt x="837" y="1183"/>
                  </a:moveTo>
                  <a:lnTo>
                    <a:pt x="823" y="1171"/>
                  </a:lnTo>
                  <a:lnTo>
                    <a:pt x="816" y="1164"/>
                  </a:lnTo>
                  <a:lnTo>
                    <a:pt x="818" y="1157"/>
                  </a:lnTo>
                  <a:lnTo>
                    <a:pt x="816" y="1157"/>
                  </a:lnTo>
                  <a:lnTo>
                    <a:pt x="816" y="1150"/>
                  </a:lnTo>
                  <a:lnTo>
                    <a:pt x="804" y="1122"/>
                  </a:lnTo>
                  <a:lnTo>
                    <a:pt x="799" y="1107"/>
                  </a:lnTo>
                  <a:lnTo>
                    <a:pt x="802" y="1096"/>
                  </a:lnTo>
                  <a:lnTo>
                    <a:pt x="778" y="1065"/>
                  </a:lnTo>
                  <a:lnTo>
                    <a:pt x="757" y="1034"/>
                  </a:lnTo>
                  <a:lnTo>
                    <a:pt x="735" y="1006"/>
                  </a:lnTo>
                  <a:lnTo>
                    <a:pt x="714" y="975"/>
                  </a:lnTo>
                  <a:lnTo>
                    <a:pt x="693" y="947"/>
                  </a:lnTo>
                  <a:lnTo>
                    <a:pt x="671" y="916"/>
                  </a:lnTo>
                  <a:lnTo>
                    <a:pt x="650" y="885"/>
                  </a:lnTo>
                  <a:lnTo>
                    <a:pt x="629" y="857"/>
                  </a:lnTo>
                  <a:lnTo>
                    <a:pt x="615" y="835"/>
                  </a:lnTo>
                  <a:lnTo>
                    <a:pt x="598" y="814"/>
                  </a:lnTo>
                  <a:lnTo>
                    <a:pt x="584" y="793"/>
                  </a:lnTo>
                  <a:lnTo>
                    <a:pt x="570" y="771"/>
                  </a:lnTo>
                  <a:lnTo>
                    <a:pt x="553" y="750"/>
                  </a:lnTo>
                  <a:lnTo>
                    <a:pt x="539" y="729"/>
                  </a:lnTo>
                  <a:lnTo>
                    <a:pt x="525" y="707"/>
                  </a:lnTo>
                  <a:lnTo>
                    <a:pt x="511" y="686"/>
                  </a:lnTo>
                  <a:lnTo>
                    <a:pt x="492" y="662"/>
                  </a:lnTo>
                  <a:lnTo>
                    <a:pt x="473" y="636"/>
                  </a:lnTo>
                  <a:lnTo>
                    <a:pt x="454" y="610"/>
                  </a:lnTo>
                  <a:lnTo>
                    <a:pt x="437" y="584"/>
                  </a:lnTo>
                  <a:lnTo>
                    <a:pt x="418" y="558"/>
                  </a:lnTo>
                  <a:lnTo>
                    <a:pt x="399" y="532"/>
                  </a:lnTo>
                  <a:lnTo>
                    <a:pt x="383" y="506"/>
                  </a:lnTo>
                  <a:lnTo>
                    <a:pt x="364" y="480"/>
                  </a:lnTo>
                  <a:lnTo>
                    <a:pt x="371" y="456"/>
                  </a:lnTo>
                  <a:lnTo>
                    <a:pt x="376" y="435"/>
                  </a:lnTo>
                  <a:lnTo>
                    <a:pt x="381" y="411"/>
                  </a:lnTo>
                  <a:lnTo>
                    <a:pt x="388" y="388"/>
                  </a:lnTo>
                  <a:lnTo>
                    <a:pt x="392" y="364"/>
                  </a:lnTo>
                  <a:lnTo>
                    <a:pt x="397" y="340"/>
                  </a:lnTo>
                  <a:lnTo>
                    <a:pt x="402" y="317"/>
                  </a:lnTo>
                  <a:lnTo>
                    <a:pt x="409" y="293"/>
                  </a:lnTo>
                  <a:lnTo>
                    <a:pt x="414" y="269"/>
                  </a:lnTo>
                  <a:lnTo>
                    <a:pt x="418" y="248"/>
                  </a:lnTo>
                  <a:lnTo>
                    <a:pt x="425" y="224"/>
                  </a:lnTo>
                  <a:lnTo>
                    <a:pt x="430" y="201"/>
                  </a:lnTo>
                  <a:lnTo>
                    <a:pt x="437" y="177"/>
                  </a:lnTo>
                  <a:lnTo>
                    <a:pt x="442" y="153"/>
                  </a:lnTo>
                  <a:lnTo>
                    <a:pt x="447" y="130"/>
                  </a:lnTo>
                  <a:lnTo>
                    <a:pt x="454" y="106"/>
                  </a:lnTo>
                  <a:lnTo>
                    <a:pt x="428" y="101"/>
                  </a:lnTo>
                  <a:lnTo>
                    <a:pt x="404" y="94"/>
                  </a:lnTo>
                  <a:lnTo>
                    <a:pt x="381" y="87"/>
                  </a:lnTo>
                  <a:lnTo>
                    <a:pt x="357" y="82"/>
                  </a:lnTo>
                  <a:lnTo>
                    <a:pt x="333" y="75"/>
                  </a:lnTo>
                  <a:lnTo>
                    <a:pt x="310" y="68"/>
                  </a:lnTo>
                  <a:lnTo>
                    <a:pt x="286" y="63"/>
                  </a:lnTo>
                  <a:lnTo>
                    <a:pt x="262" y="56"/>
                  </a:lnTo>
                  <a:lnTo>
                    <a:pt x="239" y="49"/>
                  </a:lnTo>
                  <a:lnTo>
                    <a:pt x="215" y="42"/>
                  </a:lnTo>
                  <a:lnTo>
                    <a:pt x="191" y="35"/>
                  </a:lnTo>
                  <a:lnTo>
                    <a:pt x="168" y="28"/>
                  </a:lnTo>
                  <a:lnTo>
                    <a:pt x="144" y="21"/>
                  </a:lnTo>
                  <a:lnTo>
                    <a:pt x="120" y="14"/>
                  </a:lnTo>
                  <a:lnTo>
                    <a:pt x="97" y="7"/>
                  </a:lnTo>
                  <a:lnTo>
                    <a:pt x="71" y="0"/>
                  </a:lnTo>
                  <a:lnTo>
                    <a:pt x="73" y="2"/>
                  </a:lnTo>
                  <a:lnTo>
                    <a:pt x="68" y="14"/>
                  </a:lnTo>
                  <a:lnTo>
                    <a:pt x="61" y="26"/>
                  </a:lnTo>
                  <a:lnTo>
                    <a:pt x="66" y="35"/>
                  </a:lnTo>
                  <a:lnTo>
                    <a:pt x="68" y="49"/>
                  </a:lnTo>
                  <a:lnTo>
                    <a:pt x="66" y="71"/>
                  </a:lnTo>
                  <a:lnTo>
                    <a:pt x="64" y="80"/>
                  </a:lnTo>
                  <a:lnTo>
                    <a:pt x="49" y="106"/>
                  </a:lnTo>
                  <a:lnTo>
                    <a:pt x="42" y="130"/>
                  </a:lnTo>
                  <a:lnTo>
                    <a:pt x="30" y="146"/>
                  </a:lnTo>
                  <a:lnTo>
                    <a:pt x="28" y="149"/>
                  </a:lnTo>
                  <a:lnTo>
                    <a:pt x="28" y="151"/>
                  </a:lnTo>
                  <a:lnTo>
                    <a:pt x="30" y="153"/>
                  </a:lnTo>
                  <a:lnTo>
                    <a:pt x="28" y="156"/>
                  </a:lnTo>
                  <a:lnTo>
                    <a:pt x="26" y="161"/>
                  </a:lnTo>
                  <a:lnTo>
                    <a:pt x="23" y="158"/>
                  </a:lnTo>
                  <a:lnTo>
                    <a:pt x="23" y="156"/>
                  </a:lnTo>
                  <a:lnTo>
                    <a:pt x="23" y="153"/>
                  </a:lnTo>
                  <a:lnTo>
                    <a:pt x="21" y="158"/>
                  </a:lnTo>
                  <a:lnTo>
                    <a:pt x="12" y="170"/>
                  </a:lnTo>
                  <a:lnTo>
                    <a:pt x="4" y="182"/>
                  </a:lnTo>
                  <a:lnTo>
                    <a:pt x="2" y="196"/>
                  </a:lnTo>
                  <a:lnTo>
                    <a:pt x="0" y="213"/>
                  </a:lnTo>
                  <a:lnTo>
                    <a:pt x="14" y="239"/>
                  </a:lnTo>
                  <a:lnTo>
                    <a:pt x="26" y="274"/>
                  </a:lnTo>
                  <a:lnTo>
                    <a:pt x="28" y="286"/>
                  </a:lnTo>
                  <a:lnTo>
                    <a:pt x="28" y="307"/>
                  </a:lnTo>
                  <a:lnTo>
                    <a:pt x="26" y="319"/>
                  </a:lnTo>
                  <a:lnTo>
                    <a:pt x="16" y="336"/>
                  </a:lnTo>
                  <a:lnTo>
                    <a:pt x="16" y="371"/>
                  </a:lnTo>
                  <a:lnTo>
                    <a:pt x="12" y="397"/>
                  </a:lnTo>
                  <a:lnTo>
                    <a:pt x="28" y="433"/>
                  </a:lnTo>
                  <a:lnTo>
                    <a:pt x="38" y="454"/>
                  </a:lnTo>
                  <a:lnTo>
                    <a:pt x="49" y="468"/>
                  </a:lnTo>
                  <a:lnTo>
                    <a:pt x="52" y="490"/>
                  </a:lnTo>
                  <a:lnTo>
                    <a:pt x="59" y="494"/>
                  </a:lnTo>
                  <a:lnTo>
                    <a:pt x="64" y="506"/>
                  </a:lnTo>
                  <a:lnTo>
                    <a:pt x="64" y="516"/>
                  </a:lnTo>
                  <a:lnTo>
                    <a:pt x="56" y="501"/>
                  </a:lnTo>
                  <a:lnTo>
                    <a:pt x="54" y="518"/>
                  </a:lnTo>
                  <a:lnTo>
                    <a:pt x="47" y="525"/>
                  </a:lnTo>
                  <a:lnTo>
                    <a:pt x="47" y="530"/>
                  </a:lnTo>
                  <a:lnTo>
                    <a:pt x="56" y="523"/>
                  </a:lnTo>
                  <a:lnTo>
                    <a:pt x="61" y="527"/>
                  </a:lnTo>
                  <a:lnTo>
                    <a:pt x="68" y="542"/>
                  </a:lnTo>
                  <a:lnTo>
                    <a:pt x="75" y="549"/>
                  </a:lnTo>
                  <a:lnTo>
                    <a:pt x="82" y="556"/>
                  </a:lnTo>
                  <a:lnTo>
                    <a:pt x="87" y="563"/>
                  </a:lnTo>
                  <a:lnTo>
                    <a:pt x="94" y="563"/>
                  </a:lnTo>
                  <a:lnTo>
                    <a:pt x="94" y="549"/>
                  </a:lnTo>
                  <a:lnTo>
                    <a:pt x="101" y="530"/>
                  </a:lnTo>
                  <a:lnTo>
                    <a:pt x="111" y="527"/>
                  </a:lnTo>
                  <a:lnTo>
                    <a:pt x="116" y="530"/>
                  </a:lnTo>
                  <a:lnTo>
                    <a:pt x="125" y="542"/>
                  </a:lnTo>
                  <a:lnTo>
                    <a:pt x="130" y="544"/>
                  </a:lnTo>
                  <a:lnTo>
                    <a:pt x="144" y="539"/>
                  </a:lnTo>
                  <a:lnTo>
                    <a:pt x="149" y="539"/>
                  </a:lnTo>
                  <a:lnTo>
                    <a:pt x="153" y="546"/>
                  </a:lnTo>
                  <a:lnTo>
                    <a:pt x="158" y="549"/>
                  </a:lnTo>
                  <a:lnTo>
                    <a:pt x="170" y="551"/>
                  </a:lnTo>
                  <a:lnTo>
                    <a:pt x="177" y="554"/>
                  </a:lnTo>
                  <a:lnTo>
                    <a:pt x="182" y="554"/>
                  </a:lnTo>
                  <a:lnTo>
                    <a:pt x="191" y="561"/>
                  </a:lnTo>
                  <a:lnTo>
                    <a:pt x="187" y="561"/>
                  </a:lnTo>
                  <a:lnTo>
                    <a:pt x="179" y="558"/>
                  </a:lnTo>
                  <a:lnTo>
                    <a:pt x="172" y="558"/>
                  </a:lnTo>
                  <a:lnTo>
                    <a:pt x="137" y="546"/>
                  </a:lnTo>
                  <a:lnTo>
                    <a:pt x="123" y="544"/>
                  </a:lnTo>
                  <a:lnTo>
                    <a:pt x="113" y="546"/>
                  </a:lnTo>
                  <a:lnTo>
                    <a:pt x="106" y="549"/>
                  </a:lnTo>
                  <a:lnTo>
                    <a:pt x="106" y="556"/>
                  </a:lnTo>
                  <a:lnTo>
                    <a:pt x="109" y="558"/>
                  </a:lnTo>
                  <a:lnTo>
                    <a:pt x="109" y="572"/>
                  </a:lnTo>
                  <a:lnTo>
                    <a:pt x="113" y="582"/>
                  </a:lnTo>
                  <a:lnTo>
                    <a:pt x="116" y="598"/>
                  </a:lnTo>
                  <a:lnTo>
                    <a:pt x="118" y="608"/>
                  </a:lnTo>
                  <a:lnTo>
                    <a:pt x="118" y="613"/>
                  </a:lnTo>
                  <a:lnTo>
                    <a:pt x="120" y="617"/>
                  </a:lnTo>
                  <a:lnTo>
                    <a:pt x="116" y="617"/>
                  </a:lnTo>
                  <a:lnTo>
                    <a:pt x="111" y="613"/>
                  </a:lnTo>
                  <a:lnTo>
                    <a:pt x="109" y="603"/>
                  </a:lnTo>
                  <a:lnTo>
                    <a:pt x="101" y="598"/>
                  </a:lnTo>
                  <a:lnTo>
                    <a:pt x="97" y="589"/>
                  </a:lnTo>
                  <a:lnTo>
                    <a:pt x="97" y="577"/>
                  </a:lnTo>
                  <a:lnTo>
                    <a:pt x="99" y="572"/>
                  </a:lnTo>
                  <a:lnTo>
                    <a:pt x="94" y="568"/>
                  </a:lnTo>
                  <a:lnTo>
                    <a:pt x="87" y="570"/>
                  </a:lnTo>
                  <a:lnTo>
                    <a:pt x="85" y="584"/>
                  </a:lnTo>
                  <a:lnTo>
                    <a:pt x="80" y="598"/>
                  </a:lnTo>
                  <a:lnTo>
                    <a:pt x="85" y="622"/>
                  </a:lnTo>
                  <a:lnTo>
                    <a:pt x="80" y="643"/>
                  </a:lnTo>
                  <a:lnTo>
                    <a:pt x="97" y="677"/>
                  </a:lnTo>
                  <a:lnTo>
                    <a:pt x="123" y="691"/>
                  </a:lnTo>
                  <a:lnTo>
                    <a:pt x="127" y="703"/>
                  </a:lnTo>
                  <a:lnTo>
                    <a:pt x="127" y="710"/>
                  </a:lnTo>
                  <a:lnTo>
                    <a:pt x="125" y="719"/>
                  </a:lnTo>
                  <a:lnTo>
                    <a:pt x="118" y="726"/>
                  </a:lnTo>
                  <a:lnTo>
                    <a:pt x="106" y="736"/>
                  </a:lnTo>
                  <a:lnTo>
                    <a:pt x="104" y="752"/>
                  </a:lnTo>
                  <a:lnTo>
                    <a:pt x="104" y="767"/>
                  </a:lnTo>
                  <a:lnTo>
                    <a:pt x="120" y="793"/>
                  </a:lnTo>
                  <a:lnTo>
                    <a:pt x="132" y="828"/>
                  </a:lnTo>
                  <a:lnTo>
                    <a:pt x="135" y="835"/>
                  </a:lnTo>
                  <a:lnTo>
                    <a:pt x="142" y="847"/>
                  </a:lnTo>
                  <a:lnTo>
                    <a:pt x="144" y="864"/>
                  </a:lnTo>
                  <a:lnTo>
                    <a:pt x="156" y="875"/>
                  </a:lnTo>
                  <a:lnTo>
                    <a:pt x="163" y="894"/>
                  </a:lnTo>
                  <a:lnTo>
                    <a:pt x="175" y="904"/>
                  </a:lnTo>
                  <a:lnTo>
                    <a:pt x="177" y="913"/>
                  </a:lnTo>
                  <a:lnTo>
                    <a:pt x="172" y="923"/>
                  </a:lnTo>
                  <a:lnTo>
                    <a:pt x="172" y="932"/>
                  </a:lnTo>
                  <a:lnTo>
                    <a:pt x="187" y="942"/>
                  </a:lnTo>
                  <a:lnTo>
                    <a:pt x="189" y="949"/>
                  </a:lnTo>
                  <a:lnTo>
                    <a:pt x="191" y="954"/>
                  </a:lnTo>
                  <a:lnTo>
                    <a:pt x="184" y="970"/>
                  </a:lnTo>
                  <a:lnTo>
                    <a:pt x="184" y="987"/>
                  </a:lnTo>
                  <a:lnTo>
                    <a:pt x="182" y="994"/>
                  </a:lnTo>
                  <a:lnTo>
                    <a:pt x="179" y="1006"/>
                  </a:lnTo>
                  <a:lnTo>
                    <a:pt x="177" y="1015"/>
                  </a:lnTo>
                  <a:lnTo>
                    <a:pt x="184" y="1022"/>
                  </a:lnTo>
                  <a:lnTo>
                    <a:pt x="189" y="1034"/>
                  </a:lnTo>
                  <a:lnTo>
                    <a:pt x="198" y="1036"/>
                  </a:lnTo>
                  <a:lnTo>
                    <a:pt x="222" y="1041"/>
                  </a:lnTo>
                  <a:lnTo>
                    <a:pt x="234" y="1044"/>
                  </a:lnTo>
                  <a:lnTo>
                    <a:pt x="253" y="1058"/>
                  </a:lnTo>
                  <a:lnTo>
                    <a:pt x="267" y="1063"/>
                  </a:lnTo>
                  <a:lnTo>
                    <a:pt x="276" y="1063"/>
                  </a:lnTo>
                  <a:lnTo>
                    <a:pt x="295" y="1077"/>
                  </a:lnTo>
                  <a:lnTo>
                    <a:pt x="307" y="1091"/>
                  </a:lnTo>
                  <a:lnTo>
                    <a:pt x="310" y="1103"/>
                  </a:lnTo>
                  <a:lnTo>
                    <a:pt x="317" y="1112"/>
                  </a:lnTo>
                  <a:lnTo>
                    <a:pt x="347" y="1129"/>
                  </a:lnTo>
                  <a:lnTo>
                    <a:pt x="371" y="1134"/>
                  </a:lnTo>
                  <a:lnTo>
                    <a:pt x="381" y="1138"/>
                  </a:lnTo>
                  <a:lnTo>
                    <a:pt x="388" y="1160"/>
                  </a:lnTo>
                  <a:lnTo>
                    <a:pt x="383" y="1174"/>
                  </a:lnTo>
                  <a:lnTo>
                    <a:pt x="395" y="1181"/>
                  </a:lnTo>
                  <a:lnTo>
                    <a:pt x="399" y="1176"/>
                  </a:lnTo>
                  <a:lnTo>
                    <a:pt x="409" y="1179"/>
                  </a:lnTo>
                  <a:lnTo>
                    <a:pt x="416" y="1186"/>
                  </a:lnTo>
                  <a:lnTo>
                    <a:pt x="428" y="1200"/>
                  </a:lnTo>
                  <a:lnTo>
                    <a:pt x="442" y="1214"/>
                  </a:lnTo>
                  <a:lnTo>
                    <a:pt x="470" y="1252"/>
                  </a:lnTo>
                  <a:lnTo>
                    <a:pt x="482" y="1280"/>
                  </a:lnTo>
                  <a:lnTo>
                    <a:pt x="482" y="1302"/>
                  </a:lnTo>
                  <a:lnTo>
                    <a:pt x="482" y="1309"/>
                  </a:lnTo>
                  <a:lnTo>
                    <a:pt x="480" y="1318"/>
                  </a:lnTo>
                  <a:lnTo>
                    <a:pt x="480" y="1335"/>
                  </a:lnTo>
                  <a:lnTo>
                    <a:pt x="487" y="1335"/>
                  </a:lnTo>
                  <a:lnTo>
                    <a:pt x="489" y="1339"/>
                  </a:lnTo>
                  <a:lnTo>
                    <a:pt x="489" y="1354"/>
                  </a:lnTo>
                  <a:lnTo>
                    <a:pt x="489" y="1354"/>
                  </a:lnTo>
                  <a:lnTo>
                    <a:pt x="518" y="1358"/>
                  </a:lnTo>
                  <a:lnTo>
                    <a:pt x="548" y="1361"/>
                  </a:lnTo>
                  <a:lnTo>
                    <a:pt x="579" y="1363"/>
                  </a:lnTo>
                  <a:lnTo>
                    <a:pt x="610" y="1368"/>
                  </a:lnTo>
                  <a:lnTo>
                    <a:pt x="641" y="1370"/>
                  </a:lnTo>
                  <a:lnTo>
                    <a:pt x="671" y="1373"/>
                  </a:lnTo>
                  <a:lnTo>
                    <a:pt x="702" y="1375"/>
                  </a:lnTo>
                  <a:lnTo>
                    <a:pt x="733" y="1380"/>
                  </a:lnTo>
                  <a:lnTo>
                    <a:pt x="745" y="1380"/>
                  </a:lnTo>
                  <a:lnTo>
                    <a:pt x="747" y="1380"/>
                  </a:lnTo>
                  <a:lnTo>
                    <a:pt x="747" y="1380"/>
                  </a:lnTo>
                  <a:lnTo>
                    <a:pt x="761" y="1380"/>
                  </a:lnTo>
                  <a:lnTo>
                    <a:pt x="768" y="1377"/>
                  </a:lnTo>
                  <a:lnTo>
                    <a:pt x="773" y="1368"/>
                  </a:lnTo>
                  <a:lnTo>
                    <a:pt x="776" y="1358"/>
                  </a:lnTo>
                  <a:lnTo>
                    <a:pt x="776" y="1351"/>
                  </a:lnTo>
                  <a:lnTo>
                    <a:pt x="771" y="1342"/>
                  </a:lnTo>
                  <a:lnTo>
                    <a:pt x="761" y="1337"/>
                  </a:lnTo>
                  <a:lnTo>
                    <a:pt x="757" y="1323"/>
                  </a:lnTo>
                  <a:lnTo>
                    <a:pt x="759" y="1302"/>
                  </a:lnTo>
                  <a:lnTo>
                    <a:pt x="761" y="1292"/>
                  </a:lnTo>
                  <a:lnTo>
                    <a:pt x="766" y="1292"/>
                  </a:lnTo>
                  <a:lnTo>
                    <a:pt x="773" y="1287"/>
                  </a:lnTo>
                  <a:lnTo>
                    <a:pt x="778" y="1280"/>
                  </a:lnTo>
                  <a:lnTo>
                    <a:pt x="785" y="1271"/>
                  </a:lnTo>
                  <a:lnTo>
                    <a:pt x="787" y="1261"/>
                  </a:lnTo>
                  <a:lnTo>
                    <a:pt x="790" y="1250"/>
                  </a:lnTo>
                  <a:lnTo>
                    <a:pt x="792" y="1235"/>
                  </a:lnTo>
                  <a:lnTo>
                    <a:pt x="804" y="1216"/>
                  </a:lnTo>
                  <a:lnTo>
                    <a:pt x="813" y="1207"/>
                  </a:lnTo>
                  <a:lnTo>
                    <a:pt x="835" y="1197"/>
                  </a:lnTo>
                  <a:lnTo>
                    <a:pt x="839" y="1193"/>
                  </a:lnTo>
                  <a:lnTo>
                    <a:pt x="839" y="1190"/>
                  </a:lnTo>
                  <a:lnTo>
                    <a:pt x="839" y="1190"/>
                  </a:lnTo>
                  <a:lnTo>
                    <a:pt x="837" y="1183"/>
                  </a:lnTo>
                  <a:close/>
                  <a:moveTo>
                    <a:pt x="376" y="1216"/>
                  </a:moveTo>
                  <a:lnTo>
                    <a:pt x="362" y="1205"/>
                  </a:lnTo>
                  <a:lnTo>
                    <a:pt x="359" y="1205"/>
                  </a:lnTo>
                  <a:lnTo>
                    <a:pt x="359" y="1209"/>
                  </a:lnTo>
                  <a:lnTo>
                    <a:pt x="359" y="1209"/>
                  </a:lnTo>
                  <a:lnTo>
                    <a:pt x="366" y="1212"/>
                  </a:lnTo>
                  <a:lnTo>
                    <a:pt x="366" y="1214"/>
                  </a:lnTo>
                  <a:lnTo>
                    <a:pt x="366" y="1221"/>
                  </a:lnTo>
                  <a:lnTo>
                    <a:pt x="369" y="1226"/>
                  </a:lnTo>
                  <a:lnTo>
                    <a:pt x="376" y="1228"/>
                  </a:lnTo>
                  <a:lnTo>
                    <a:pt x="385" y="1231"/>
                  </a:lnTo>
                  <a:lnTo>
                    <a:pt x="381" y="1221"/>
                  </a:lnTo>
                  <a:lnTo>
                    <a:pt x="376" y="1216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18" name="Freeform 117"/>
            <p:cNvSpPr>
              <a:spLocks noEditPoints="1"/>
            </p:cNvSpPr>
            <p:nvPr/>
          </p:nvSpPr>
          <p:spPr bwMode="auto">
            <a:xfrm>
              <a:off x="831850" y="928688"/>
              <a:ext cx="1063625" cy="795337"/>
            </a:xfrm>
            <a:custGeom>
              <a:avLst/>
              <a:gdLst/>
              <a:ahLst/>
              <a:cxnLst>
                <a:cxn ang="0">
                  <a:pos x="194" y="87"/>
                </a:cxn>
                <a:cxn ang="0">
                  <a:pos x="190" y="113"/>
                </a:cxn>
                <a:cxn ang="0">
                  <a:pos x="197" y="142"/>
                </a:cxn>
                <a:cxn ang="0">
                  <a:pos x="197" y="125"/>
                </a:cxn>
                <a:cxn ang="0">
                  <a:pos x="187" y="101"/>
                </a:cxn>
                <a:cxn ang="0">
                  <a:pos x="190" y="49"/>
                </a:cxn>
                <a:cxn ang="0">
                  <a:pos x="180" y="40"/>
                </a:cxn>
                <a:cxn ang="0">
                  <a:pos x="185" y="73"/>
                </a:cxn>
                <a:cxn ang="0">
                  <a:pos x="178" y="68"/>
                </a:cxn>
                <a:cxn ang="0">
                  <a:pos x="185" y="2"/>
                </a:cxn>
                <a:cxn ang="0">
                  <a:pos x="138" y="224"/>
                </a:cxn>
                <a:cxn ang="0">
                  <a:pos x="178" y="172"/>
                </a:cxn>
                <a:cxn ang="0">
                  <a:pos x="182" y="175"/>
                </a:cxn>
                <a:cxn ang="0">
                  <a:pos x="178" y="198"/>
                </a:cxn>
                <a:cxn ang="0">
                  <a:pos x="175" y="215"/>
                </a:cxn>
                <a:cxn ang="0">
                  <a:pos x="168" y="45"/>
                </a:cxn>
                <a:cxn ang="0">
                  <a:pos x="660" y="123"/>
                </a:cxn>
                <a:cxn ang="0">
                  <a:pos x="454" y="75"/>
                </a:cxn>
                <a:cxn ang="0">
                  <a:pos x="249" y="19"/>
                </a:cxn>
                <a:cxn ang="0">
                  <a:pos x="213" y="37"/>
                </a:cxn>
                <a:cxn ang="0">
                  <a:pos x="213" y="68"/>
                </a:cxn>
                <a:cxn ang="0">
                  <a:pos x="197" y="78"/>
                </a:cxn>
                <a:cxn ang="0">
                  <a:pos x="211" y="104"/>
                </a:cxn>
                <a:cxn ang="0">
                  <a:pos x="206" y="127"/>
                </a:cxn>
                <a:cxn ang="0">
                  <a:pos x="211" y="130"/>
                </a:cxn>
                <a:cxn ang="0">
                  <a:pos x="194" y="165"/>
                </a:cxn>
                <a:cxn ang="0">
                  <a:pos x="190" y="187"/>
                </a:cxn>
                <a:cxn ang="0">
                  <a:pos x="168" y="222"/>
                </a:cxn>
                <a:cxn ang="0">
                  <a:pos x="138" y="234"/>
                </a:cxn>
                <a:cxn ang="0">
                  <a:pos x="142" y="210"/>
                </a:cxn>
                <a:cxn ang="0">
                  <a:pos x="156" y="220"/>
                </a:cxn>
                <a:cxn ang="0">
                  <a:pos x="166" y="179"/>
                </a:cxn>
                <a:cxn ang="0">
                  <a:pos x="185" y="163"/>
                </a:cxn>
                <a:cxn ang="0">
                  <a:pos x="180" y="153"/>
                </a:cxn>
                <a:cxn ang="0">
                  <a:pos x="130" y="187"/>
                </a:cxn>
                <a:cxn ang="0">
                  <a:pos x="128" y="201"/>
                </a:cxn>
                <a:cxn ang="0">
                  <a:pos x="161" y="153"/>
                </a:cxn>
                <a:cxn ang="0">
                  <a:pos x="175" y="127"/>
                </a:cxn>
                <a:cxn ang="0">
                  <a:pos x="159" y="116"/>
                </a:cxn>
                <a:cxn ang="0">
                  <a:pos x="81" y="78"/>
                </a:cxn>
                <a:cxn ang="0">
                  <a:pos x="31" y="47"/>
                </a:cxn>
                <a:cxn ang="0">
                  <a:pos x="24" y="163"/>
                </a:cxn>
                <a:cxn ang="0">
                  <a:pos x="26" y="215"/>
                </a:cxn>
                <a:cxn ang="0">
                  <a:pos x="26" y="258"/>
                </a:cxn>
                <a:cxn ang="0">
                  <a:pos x="10" y="284"/>
                </a:cxn>
                <a:cxn ang="0">
                  <a:pos x="36" y="319"/>
                </a:cxn>
                <a:cxn ang="0">
                  <a:pos x="76" y="345"/>
                </a:cxn>
                <a:cxn ang="0">
                  <a:pos x="97" y="423"/>
                </a:cxn>
                <a:cxn ang="0">
                  <a:pos x="164" y="435"/>
                </a:cxn>
                <a:cxn ang="0">
                  <a:pos x="263" y="464"/>
                </a:cxn>
                <a:cxn ang="0">
                  <a:pos x="414" y="464"/>
                </a:cxn>
                <a:cxn ang="0">
                  <a:pos x="509" y="483"/>
                </a:cxn>
                <a:cxn ang="0">
                  <a:pos x="596" y="485"/>
                </a:cxn>
                <a:cxn ang="0">
                  <a:pos x="599" y="447"/>
                </a:cxn>
                <a:cxn ang="0">
                  <a:pos x="625" y="326"/>
                </a:cxn>
                <a:cxn ang="0">
                  <a:pos x="651" y="206"/>
                </a:cxn>
              </a:cxnLst>
              <a:rect l="0" t="0" r="r" b="b"/>
              <a:pathLst>
                <a:path w="670" h="501">
                  <a:moveTo>
                    <a:pt x="201" y="99"/>
                  </a:moveTo>
                  <a:lnTo>
                    <a:pt x="204" y="94"/>
                  </a:lnTo>
                  <a:lnTo>
                    <a:pt x="201" y="90"/>
                  </a:lnTo>
                  <a:lnTo>
                    <a:pt x="199" y="87"/>
                  </a:lnTo>
                  <a:lnTo>
                    <a:pt x="197" y="85"/>
                  </a:lnTo>
                  <a:lnTo>
                    <a:pt x="194" y="87"/>
                  </a:lnTo>
                  <a:lnTo>
                    <a:pt x="187" y="97"/>
                  </a:lnTo>
                  <a:lnTo>
                    <a:pt x="182" y="99"/>
                  </a:lnTo>
                  <a:lnTo>
                    <a:pt x="182" y="101"/>
                  </a:lnTo>
                  <a:lnTo>
                    <a:pt x="185" y="108"/>
                  </a:lnTo>
                  <a:lnTo>
                    <a:pt x="187" y="113"/>
                  </a:lnTo>
                  <a:lnTo>
                    <a:pt x="190" y="113"/>
                  </a:lnTo>
                  <a:lnTo>
                    <a:pt x="190" y="118"/>
                  </a:lnTo>
                  <a:lnTo>
                    <a:pt x="187" y="125"/>
                  </a:lnTo>
                  <a:lnTo>
                    <a:pt x="187" y="130"/>
                  </a:lnTo>
                  <a:lnTo>
                    <a:pt x="190" y="135"/>
                  </a:lnTo>
                  <a:lnTo>
                    <a:pt x="194" y="137"/>
                  </a:lnTo>
                  <a:lnTo>
                    <a:pt x="197" y="142"/>
                  </a:lnTo>
                  <a:lnTo>
                    <a:pt x="197" y="146"/>
                  </a:lnTo>
                  <a:lnTo>
                    <a:pt x="199" y="149"/>
                  </a:lnTo>
                  <a:lnTo>
                    <a:pt x="201" y="149"/>
                  </a:lnTo>
                  <a:lnTo>
                    <a:pt x="204" y="146"/>
                  </a:lnTo>
                  <a:lnTo>
                    <a:pt x="204" y="139"/>
                  </a:lnTo>
                  <a:lnTo>
                    <a:pt x="197" y="125"/>
                  </a:lnTo>
                  <a:lnTo>
                    <a:pt x="192" y="132"/>
                  </a:lnTo>
                  <a:lnTo>
                    <a:pt x="194" y="113"/>
                  </a:lnTo>
                  <a:lnTo>
                    <a:pt x="194" y="108"/>
                  </a:lnTo>
                  <a:lnTo>
                    <a:pt x="192" y="106"/>
                  </a:lnTo>
                  <a:lnTo>
                    <a:pt x="187" y="101"/>
                  </a:lnTo>
                  <a:lnTo>
                    <a:pt x="187" y="101"/>
                  </a:lnTo>
                  <a:lnTo>
                    <a:pt x="201" y="99"/>
                  </a:lnTo>
                  <a:close/>
                  <a:moveTo>
                    <a:pt x="185" y="54"/>
                  </a:moveTo>
                  <a:lnTo>
                    <a:pt x="185" y="52"/>
                  </a:lnTo>
                  <a:lnTo>
                    <a:pt x="187" y="45"/>
                  </a:lnTo>
                  <a:lnTo>
                    <a:pt x="187" y="45"/>
                  </a:lnTo>
                  <a:lnTo>
                    <a:pt x="190" y="49"/>
                  </a:lnTo>
                  <a:lnTo>
                    <a:pt x="192" y="52"/>
                  </a:lnTo>
                  <a:lnTo>
                    <a:pt x="197" y="49"/>
                  </a:lnTo>
                  <a:lnTo>
                    <a:pt x="197" y="47"/>
                  </a:lnTo>
                  <a:lnTo>
                    <a:pt x="187" y="37"/>
                  </a:lnTo>
                  <a:lnTo>
                    <a:pt x="187" y="37"/>
                  </a:lnTo>
                  <a:lnTo>
                    <a:pt x="180" y="40"/>
                  </a:lnTo>
                  <a:lnTo>
                    <a:pt x="178" y="42"/>
                  </a:lnTo>
                  <a:lnTo>
                    <a:pt x="178" y="47"/>
                  </a:lnTo>
                  <a:lnTo>
                    <a:pt x="185" y="54"/>
                  </a:lnTo>
                  <a:close/>
                  <a:moveTo>
                    <a:pt x="182" y="75"/>
                  </a:moveTo>
                  <a:lnTo>
                    <a:pt x="185" y="75"/>
                  </a:lnTo>
                  <a:lnTo>
                    <a:pt x="185" y="73"/>
                  </a:lnTo>
                  <a:lnTo>
                    <a:pt x="182" y="66"/>
                  </a:lnTo>
                  <a:lnTo>
                    <a:pt x="185" y="59"/>
                  </a:lnTo>
                  <a:lnTo>
                    <a:pt x="182" y="59"/>
                  </a:lnTo>
                  <a:lnTo>
                    <a:pt x="180" y="59"/>
                  </a:lnTo>
                  <a:lnTo>
                    <a:pt x="178" y="66"/>
                  </a:lnTo>
                  <a:lnTo>
                    <a:pt x="178" y="68"/>
                  </a:lnTo>
                  <a:lnTo>
                    <a:pt x="178" y="73"/>
                  </a:lnTo>
                  <a:lnTo>
                    <a:pt x="182" y="75"/>
                  </a:lnTo>
                  <a:close/>
                  <a:moveTo>
                    <a:pt x="185" y="2"/>
                  </a:moveTo>
                  <a:lnTo>
                    <a:pt x="187" y="0"/>
                  </a:lnTo>
                  <a:lnTo>
                    <a:pt x="185" y="0"/>
                  </a:lnTo>
                  <a:lnTo>
                    <a:pt x="185" y="2"/>
                  </a:lnTo>
                  <a:lnTo>
                    <a:pt x="185" y="2"/>
                  </a:lnTo>
                  <a:close/>
                  <a:moveTo>
                    <a:pt x="133" y="220"/>
                  </a:moveTo>
                  <a:lnTo>
                    <a:pt x="133" y="227"/>
                  </a:lnTo>
                  <a:lnTo>
                    <a:pt x="135" y="227"/>
                  </a:lnTo>
                  <a:lnTo>
                    <a:pt x="135" y="224"/>
                  </a:lnTo>
                  <a:lnTo>
                    <a:pt x="138" y="224"/>
                  </a:lnTo>
                  <a:lnTo>
                    <a:pt x="135" y="215"/>
                  </a:lnTo>
                  <a:lnTo>
                    <a:pt x="133" y="217"/>
                  </a:lnTo>
                  <a:lnTo>
                    <a:pt x="133" y="220"/>
                  </a:lnTo>
                  <a:close/>
                  <a:moveTo>
                    <a:pt x="182" y="172"/>
                  </a:moveTo>
                  <a:lnTo>
                    <a:pt x="180" y="170"/>
                  </a:lnTo>
                  <a:lnTo>
                    <a:pt x="178" y="172"/>
                  </a:lnTo>
                  <a:lnTo>
                    <a:pt x="175" y="175"/>
                  </a:lnTo>
                  <a:lnTo>
                    <a:pt x="173" y="179"/>
                  </a:lnTo>
                  <a:lnTo>
                    <a:pt x="175" y="184"/>
                  </a:lnTo>
                  <a:lnTo>
                    <a:pt x="178" y="187"/>
                  </a:lnTo>
                  <a:lnTo>
                    <a:pt x="180" y="187"/>
                  </a:lnTo>
                  <a:lnTo>
                    <a:pt x="182" y="175"/>
                  </a:lnTo>
                  <a:lnTo>
                    <a:pt x="182" y="172"/>
                  </a:lnTo>
                  <a:close/>
                  <a:moveTo>
                    <a:pt x="175" y="217"/>
                  </a:moveTo>
                  <a:lnTo>
                    <a:pt x="180" y="215"/>
                  </a:lnTo>
                  <a:lnTo>
                    <a:pt x="180" y="213"/>
                  </a:lnTo>
                  <a:lnTo>
                    <a:pt x="178" y="206"/>
                  </a:lnTo>
                  <a:lnTo>
                    <a:pt x="178" y="198"/>
                  </a:lnTo>
                  <a:lnTo>
                    <a:pt x="178" y="198"/>
                  </a:lnTo>
                  <a:lnTo>
                    <a:pt x="173" y="206"/>
                  </a:lnTo>
                  <a:lnTo>
                    <a:pt x="171" y="215"/>
                  </a:lnTo>
                  <a:lnTo>
                    <a:pt x="175" y="210"/>
                  </a:lnTo>
                  <a:lnTo>
                    <a:pt x="175" y="213"/>
                  </a:lnTo>
                  <a:lnTo>
                    <a:pt x="175" y="215"/>
                  </a:lnTo>
                  <a:lnTo>
                    <a:pt x="175" y="217"/>
                  </a:lnTo>
                  <a:close/>
                  <a:moveTo>
                    <a:pt x="164" y="61"/>
                  </a:moveTo>
                  <a:lnTo>
                    <a:pt x="173" y="66"/>
                  </a:lnTo>
                  <a:lnTo>
                    <a:pt x="171" y="61"/>
                  </a:lnTo>
                  <a:lnTo>
                    <a:pt x="171" y="56"/>
                  </a:lnTo>
                  <a:lnTo>
                    <a:pt x="168" y="45"/>
                  </a:lnTo>
                  <a:lnTo>
                    <a:pt x="164" y="45"/>
                  </a:lnTo>
                  <a:lnTo>
                    <a:pt x="161" y="47"/>
                  </a:lnTo>
                  <a:lnTo>
                    <a:pt x="161" y="54"/>
                  </a:lnTo>
                  <a:lnTo>
                    <a:pt x="161" y="56"/>
                  </a:lnTo>
                  <a:lnTo>
                    <a:pt x="164" y="61"/>
                  </a:lnTo>
                  <a:close/>
                  <a:moveTo>
                    <a:pt x="660" y="123"/>
                  </a:moveTo>
                  <a:lnTo>
                    <a:pt x="625" y="116"/>
                  </a:lnTo>
                  <a:lnTo>
                    <a:pt x="592" y="108"/>
                  </a:lnTo>
                  <a:lnTo>
                    <a:pt x="556" y="99"/>
                  </a:lnTo>
                  <a:lnTo>
                    <a:pt x="523" y="92"/>
                  </a:lnTo>
                  <a:lnTo>
                    <a:pt x="488" y="82"/>
                  </a:lnTo>
                  <a:lnTo>
                    <a:pt x="454" y="75"/>
                  </a:lnTo>
                  <a:lnTo>
                    <a:pt x="419" y="66"/>
                  </a:lnTo>
                  <a:lnTo>
                    <a:pt x="386" y="56"/>
                  </a:lnTo>
                  <a:lnTo>
                    <a:pt x="350" y="47"/>
                  </a:lnTo>
                  <a:lnTo>
                    <a:pt x="317" y="37"/>
                  </a:lnTo>
                  <a:lnTo>
                    <a:pt x="284" y="28"/>
                  </a:lnTo>
                  <a:lnTo>
                    <a:pt x="249" y="19"/>
                  </a:lnTo>
                  <a:lnTo>
                    <a:pt x="216" y="9"/>
                  </a:lnTo>
                  <a:lnTo>
                    <a:pt x="208" y="7"/>
                  </a:lnTo>
                  <a:lnTo>
                    <a:pt x="208" y="26"/>
                  </a:lnTo>
                  <a:lnTo>
                    <a:pt x="208" y="33"/>
                  </a:lnTo>
                  <a:lnTo>
                    <a:pt x="211" y="37"/>
                  </a:lnTo>
                  <a:lnTo>
                    <a:pt x="213" y="37"/>
                  </a:lnTo>
                  <a:lnTo>
                    <a:pt x="216" y="37"/>
                  </a:lnTo>
                  <a:lnTo>
                    <a:pt x="218" y="37"/>
                  </a:lnTo>
                  <a:lnTo>
                    <a:pt x="218" y="40"/>
                  </a:lnTo>
                  <a:lnTo>
                    <a:pt x="218" y="52"/>
                  </a:lnTo>
                  <a:lnTo>
                    <a:pt x="213" y="66"/>
                  </a:lnTo>
                  <a:lnTo>
                    <a:pt x="213" y="68"/>
                  </a:lnTo>
                  <a:lnTo>
                    <a:pt x="213" y="73"/>
                  </a:lnTo>
                  <a:lnTo>
                    <a:pt x="208" y="75"/>
                  </a:lnTo>
                  <a:lnTo>
                    <a:pt x="201" y="71"/>
                  </a:lnTo>
                  <a:lnTo>
                    <a:pt x="199" y="71"/>
                  </a:lnTo>
                  <a:lnTo>
                    <a:pt x="197" y="73"/>
                  </a:lnTo>
                  <a:lnTo>
                    <a:pt x="197" y="78"/>
                  </a:lnTo>
                  <a:lnTo>
                    <a:pt x="199" y="78"/>
                  </a:lnTo>
                  <a:lnTo>
                    <a:pt x="204" y="80"/>
                  </a:lnTo>
                  <a:lnTo>
                    <a:pt x="206" y="85"/>
                  </a:lnTo>
                  <a:lnTo>
                    <a:pt x="208" y="90"/>
                  </a:lnTo>
                  <a:lnTo>
                    <a:pt x="213" y="101"/>
                  </a:lnTo>
                  <a:lnTo>
                    <a:pt x="211" y="104"/>
                  </a:lnTo>
                  <a:lnTo>
                    <a:pt x="206" y="104"/>
                  </a:lnTo>
                  <a:lnTo>
                    <a:pt x="201" y="106"/>
                  </a:lnTo>
                  <a:lnTo>
                    <a:pt x="199" y="111"/>
                  </a:lnTo>
                  <a:lnTo>
                    <a:pt x="199" y="116"/>
                  </a:lnTo>
                  <a:lnTo>
                    <a:pt x="199" y="120"/>
                  </a:lnTo>
                  <a:lnTo>
                    <a:pt x="206" y="127"/>
                  </a:lnTo>
                  <a:lnTo>
                    <a:pt x="206" y="127"/>
                  </a:lnTo>
                  <a:lnTo>
                    <a:pt x="206" y="116"/>
                  </a:lnTo>
                  <a:lnTo>
                    <a:pt x="208" y="116"/>
                  </a:lnTo>
                  <a:lnTo>
                    <a:pt x="208" y="118"/>
                  </a:lnTo>
                  <a:lnTo>
                    <a:pt x="211" y="125"/>
                  </a:lnTo>
                  <a:lnTo>
                    <a:pt x="211" y="130"/>
                  </a:lnTo>
                  <a:lnTo>
                    <a:pt x="216" y="137"/>
                  </a:lnTo>
                  <a:lnTo>
                    <a:pt x="216" y="139"/>
                  </a:lnTo>
                  <a:lnTo>
                    <a:pt x="206" y="149"/>
                  </a:lnTo>
                  <a:lnTo>
                    <a:pt x="204" y="151"/>
                  </a:lnTo>
                  <a:lnTo>
                    <a:pt x="197" y="161"/>
                  </a:lnTo>
                  <a:lnTo>
                    <a:pt x="194" y="165"/>
                  </a:lnTo>
                  <a:lnTo>
                    <a:pt x="194" y="168"/>
                  </a:lnTo>
                  <a:lnTo>
                    <a:pt x="194" y="172"/>
                  </a:lnTo>
                  <a:lnTo>
                    <a:pt x="190" y="177"/>
                  </a:lnTo>
                  <a:lnTo>
                    <a:pt x="190" y="179"/>
                  </a:lnTo>
                  <a:lnTo>
                    <a:pt x="190" y="184"/>
                  </a:lnTo>
                  <a:lnTo>
                    <a:pt x="190" y="187"/>
                  </a:lnTo>
                  <a:lnTo>
                    <a:pt x="187" y="196"/>
                  </a:lnTo>
                  <a:lnTo>
                    <a:pt x="185" y="213"/>
                  </a:lnTo>
                  <a:lnTo>
                    <a:pt x="182" y="217"/>
                  </a:lnTo>
                  <a:lnTo>
                    <a:pt x="175" y="222"/>
                  </a:lnTo>
                  <a:lnTo>
                    <a:pt x="171" y="222"/>
                  </a:lnTo>
                  <a:lnTo>
                    <a:pt x="168" y="222"/>
                  </a:lnTo>
                  <a:lnTo>
                    <a:pt x="164" y="224"/>
                  </a:lnTo>
                  <a:lnTo>
                    <a:pt x="156" y="236"/>
                  </a:lnTo>
                  <a:lnTo>
                    <a:pt x="152" y="239"/>
                  </a:lnTo>
                  <a:lnTo>
                    <a:pt x="145" y="241"/>
                  </a:lnTo>
                  <a:lnTo>
                    <a:pt x="142" y="239"/>
                  </a:lnTo>
                  <a:lnTo>
                    <a:pt x="138" y="234"/>
                  </a:lnTo>
                  <a:lnTo>
                    <a:pt x="128" y="232"/>
                  </a:lnTo>
                  <a:lnTo>
                    <a:pt x="119" y="229"/>
                  </a:lnTo>
                  <a:lnTo>
                    <a:pt x="123" y="224"/>
                  </a:lnTo>
                  <a:lnTo>
                    <a:pt x="128" y="217"/>
                  </a:lnTo>
                  <a:lnTo>
                    <a:pt x="133" y="213"/>
                  </a:lnTo>
                  <a:lnTo>
                    <a:pt x="142" y="210"/>
                  </a:lnTo>
                  <a:lnTo>
                    <a:pt x="145" y="210"/>
                  </a:lnTo>
                  <a:lnTo>
                    <a:pt x="142" y="224"/>
                  </a:lnTo>
                  <a:lnTo>
                    <a:pt x="145" y="224"/>
                  </a:lnTo>
                  <a:lnTo>
                    <a:pt x="152" y="215"/>
                  </a:lnTo>
                  <a:lnTo>
                    <a:pt x="152" y="215"/>
                  </a:lnTo>
                  <a:lnTo>
                    <a:pt x="156" y="220"/>
                  </a:lnTo>
                  <a:lnTo>
                    <a:pt x="159" y="222"/>
                  </a:lnTo>
                  <a:lnTo>
                    <a:pt x="161" y="220"/>
                  </a:lnTo>
                  <a:lnTo>
                    <a:pt x="168" y="208"/>
                  </a:lnTo>
                  <a:lnTo>
                    <a:pt x="171" y="201"/>
                  </a:lnTo>
                  <a:lnTo>
                    <a:pt x="171" y="191"/>
                  </a:lnTo>
                  <a:lnTo>
                    <a:pt x="166" y="179"/>
                  </a:lnTo>
                  <a:lnTo>
                    <a:pt x="166" y="179"/>
                  </a:lnTo>
                  <a:lnTo>
                    <a:pt x="168" y="179"/>
                  </a:lnTo>
                  <a:lnTo>
                    <a:pt x="171" y="179"/>
                  </a:lnTo>
                  <a:lnTo>
                    <a:pt x="173" y="170"/>
                  </a:lnTo>
                  <a:lnTo>
                    <a:pt x="173" y="168"/>
                  </a:lnTo>
                  <a:lnTo>
                    <a:pt x="185" y="163"/>
                  </a:lnTo>
                  <a:lnTo>
                    <a:pt x="187" y="158"/>
                  </a:lnTo>
                  <a:lnTo>
                    <a:pt x="190" y="144"/>
                  </a:lnTo>
                  <a:lnTo>
                    <a:pt x="185" y="142"/>
                  </a:lnTo>
                  <a:lnTo>
                    <a:pt x="182" y="144"/>
                  </a:lnTo>
                  <a:lnTo>
                    <a:pt x="182" y="151"/>
                  </a:lnTo>
                  <a:lnTo>
                    <a:pt x="180" y="153"/>
                  </a:lnTo>
                  <a:lnTo>
                    <a:pt x="168" y="161"/>
                  </a:lnTo>
                  <a:lnTo>
                    <a:pt x="161" y="165"/>
                  </a:lnTo>
                  <a:lnTo>
                    <a:pt x="156" y="170"/>
                  </a:lnTo>
                  <a:lnTo>
                    <a:pt x="147" y="175"/>
                  </a:lnTo>
                  <a:lnTo>
                    <a:pt x="138" y="177"/>
                  </a:lnTo>
                  <a:lnTo>
                    <a:pt x="130" y="187"/>
                  </a:lnTo>
                  <a:lnTo>
                    <a:pt x="128" y="189"/>
                  </a:lnTo>
                  <a:lnTo>
                    <a:pt x="126" y="196"/>
                  </a:lnTo>
                  <a:lnTo>
                    <a:pt x="130" y="196"/>
                  </a:lnTo>
                  <a:lnTo>
                    <a:pt x="140" y="196"/>
                  </a:lnTo>
                  <a:lnTo>
                    <a:pt x="138" y="198"/>
                  </a:lnTo>
                  <a:lnTo>
                    <a:pt x="128" y="201"/>
                  </a:lnTo>
                  <a:lnTo>
                    <a:pt x="121" y="201"/>
                  </a:lnTo>
                  <a:lnTo>
                    <a:pt x="119" y="198"/>
                  </a:lnTo>
                  <a:lnTo>
                    <a:pt x="119" y="196"/>
                  </a:lnTo>
                  <a:lnTo>
                    <a:pt x="121" y="189"/>
                  </a:lnTo>
                  <a:lnTo>
                    <a:pt x="133" y="177"/>
                  </a:lnTo>
                  <a:lnTo>
                    <a:pt x="161" y="153"/>
                  </a:lnTo>
                  <a:lnTo>
                    <a:pt x="161" y="156"/>
                  </a:lnTo>
                  <a:lnTo>
                    <a:pt x="159" y="161"/>
                  </a:lnTo>
                  <a:lnTo>
                    <a:pt x="161" y="161"/>
                  </a:lnTo>
                  <a:lnTo>
                    <a:pt x="178" y="146"/>
                  </a:lnTo>
                  <a:lnTo>
                    <a:pt x="178" y="139"/>
                  </a:lnTo>
                  <a:lnTo>
                    <a:pt x="175" y="127"/>
                  </a:lnTo>
                  <a:lnTo>
                    <a:pt x="175" y="120"/>
                  </a:lnTo>
                  <a:lnTo>
                    <a:pt x="178" y="113"/>
                  </a:lnTo>
                  <a:lnTo>
                    <a:pt x="178" y="111"/>
                  </a:lnTo>
                  <a:lnTo>
                    <a:pt x="168" y="116"/>
                  </a:lnTo>
                  <a:lnTo>
                    <a:pt x="164" y="116"/>
                  </a:lnTo>
                  <a:lnTo>
                    <a:pt x="159" y="116"/>
                  </a:lnTo>
                  <a:lnTo>
                    <a:pt x="154" y="113"/>
                  </a:lnTo>
                  <a:lnTo>
                    <a:pt x="149" y="101"/>
                  </a:lnTo>
                  <a:lnTo>
                    <a:pt x="147" y="101"/>
                  </a:lnTo>
                  <a:lnTo>
                    <a:pt x="138" y="101"/>
                  </a:lnTo>
                  <a:lnTo>
                    <a:pt x="135" y="101"/>
                  </a:lnTo>
                  <a:lnTo>
                    <a:pt x="81" y="78"/>
                  </a:lnTo>
                  <a:lnTo>
                    <a:pt x="74" y="71"/>
                  </a:lnTo>
                  <a:lnTo>
                    <a:pt x="69" y="63"/>
                  </a:lnTo>
                  <a:lnTo>
                    <a:pt x="50" y="52"/>
                  </a:lnTo>
                  <a:lnTo>
                    <a:pt x="38" y="37"/>
                  </a:lnTo>
                  <a:lnTo>
                    <a:pt x="31" y="33"/>
                  </a:lnTo>
                  <a:lnTo>
                    <a:pt x="31" y="47"/>
                  </a:lnTo>
                  <a:lnTo>
                    <a:pt x="24" y="61"/>
                  </a:lnTo>
                  <a:lnTo>
                    <a:pt x="19" y="85"/>
                  </a:lnTo>
                  <a:lnTo>
                    <a:pt x="19" y="94"/>
                  </a:lnTo>
                  <a:lnTo>
                    <a:pt x="29" y="113"/>
                  </a:lnTo>
                  <a:lnTo>
                    <a:pt x="29" y="130"/>
                  </a:lnTo>
                  <a:lnTo>
                    <a:pt x="24" y="163"/>
                  </a:lnTo>
                  <a:lnTo>
                    <a:pt x="26" y="191"/>
                  </a:lnTo>
                  <a:lnTo>
                    <a:pt x="24" y="206"/>
                  </a:lnTo>
                  <a:lnTo>
                    <a:pt x="22" y="215"/>
                  </a:lnTo>
                  <a:lnTo>
                    <a:pt x="22" y="222"/>
                  </a:lnTo>
                  <a:lnTo>
                    <a:pt x="24" y="217"/>
                  </a:lnTo>
                  <a:lnTo>
                    <a:pt x="26" y="215"/>
                  </a:lnTo>
                  <a:lnTo>
                    <a:pt x="31" y="217"/>
                  </a:lnTo>
                  <a:lnTo>
                    <a:pt x="36" y="224"/>
                  </a:lnTo>
                  <a:lnTo>
                    <a:pt x="45" y="229"/>
                  </a:lnTo>
                  <a:lnTo>
                    <a:pt x="19" y="236"/>
                  </a:lnTo>
                  <a:lnTo>
                    <a:pt x="19" y="251"/>
                  </a:lnTo>
                  <a:lnTo>
                    <a:pt x="26" y="258"/>
                  </a:lnTo>
                  <a:lnTo>
                    <a:pt x="31" y="267"/>
                  </a:lnTo>
                  <a:lnTo>
                    <a:pt x="24" y="281"/>
                  </a:lnTo>
                  <a:lnTo>
                    <a:pt x="17" y="293"/>
                  </a:lnTo>
                  <a:lnTo>
                    <a:pt x="15" y="279"/>
                  </a:lnTo>
                  <a:lnTo>
                    <a:pt x="17" y="269"/>
                  </a:lnTo>
                  <a:lnTo>
                    <a:pt x="10" y="284"/>
                  </a:lnTo>
                  <a:lnTo>
                    <a:pt x="7" y="298"/>
                  </a:lnTo>
                  <a:lnTo>
                    <a:pt x="0" y="307"/>
                  </a:lnTo>
                  <a:lnTo>
                    <a:pt x="12" y="307"/>
                  </a:lnTo>
                  <a:lnTo>
                    <a:pt x="15" y="314"/>
                  </a:lnTo>
                  <a:lnTo>
                    <a:pt x="33" y="314"/>
                  </a:lnTo>
                  <a:lnTo>
                    <a:pt x="36" y="319"/>
                  </a:lnTo>
                  <a:lnTo>
                    <a:pt x="52" y="324"/>
                  </a:lnTo>
                  <a:lnTo>
                    <a:pt x="55" y="333"/>
                  </a:lnTo>
                  <a:lnTo>
                    <a:pt x="62" y="340"/>
                  </a:lnTo>
                  <a:lnTo>
                    <a:pt x="64" y="343"/>
                  </a:lnTo>
                  <a:lnTo>
                    <a:pt x="67" y="345"/>
                  </a:lnTo>
                  <a:lnTo>
                    <a:pt x="76" y="345"/>
                  </a:lnTo>
                  <a:lnTo>
                    <a:pt x="83" y="350"/>
                  </a:lnTo>
                  <a:lnTo>
                    <a:pt x="90" y="357"/>
                  </a:lnTo>
                  <a:lnTo>
                    <a:pt x="93" y="376"/>
                  </a:lnTo>
                  <a:lnTo>
                    <a:pt x="93" y="407"/>
                  </a:lnTo>
                  <a:lnTo>
                    <a:pt x="93" y="416"/>
                  </a:lnTo>
                  <a:lnTo>
                    <a:pt x="97" y="423"/>
                  </a:lnTo>
                  <a:lnTo>
                    <a:pt x="104" y="428"/>
                  </a:lnTo>
                  <a:lnTo>
                    <a:pt x="133" y="440"/>
                  </a:lnTo>
                  <a:lnTo>
                    <a:pt x="138" y="440"/>
                  </a:lnTo>
                  <a:lnTo>
                    <a:pt x="138" y="440"/>
                  </a:lnTo>
                  <a:lnTo>
                    <a:pt x="142" y="442"/>
                  </a:lnTo>
                  <a:lnTo>
                    <a:pt x="164" y="435"/>
                  </a:lnTo>
                  <a:lnTo>
                    <a:pt x="182" y="438"/>
                  </a:lnTo>
                  <a:lnTo>
                    <a:pt x="204" y="445"/>
                  </a:lnTo>
                  <a:lnTo>
                    <a:pt x="218" y="452"/>
                  </a:lnTo>
                  <a:lnTo>
                    <a:pt x="220" y="456"/>
                  </a:lnTo>
                  <a:lnTo>
                    <a:pt x="232" y="461"/>
                  </a:lnTo>
                  <a:lnTo>
                    <a:pt x="263" y="464"/>
                  </a:lnTo>
                  <a:lnTo>
                    <a:pt x="294" y="466"/>
                  </a:lnTo>
                  <a:lnTo>
                    <a:pt x="313" y="466"/>
                  </a:lnTo>
                  <a:lnTo>
                    <a:pt x="334" y="461"/>
                  </a:lnTo>
                  <a:lnTo>
                    <a:pt x="379" y="461"/>
                  </a:lnTo>
                  <a:lnTo>
                    <a:pt x="402" y="464"/>
                  </a:lnTo>
                  <a:lnTo>
                    <a:pt x="414" y="464"/>
                  </a:lnTo>
                  <a:lnTo>
                    <a:pt x="417" y="461"/>
                  </a:lnTo>
                  <a:lnTo>
                    <a:pt x="419" y="461"/>
                  </a:lnTo>
                  <a:lnTo>
                    <a:pt x="440" y="466"/>
                  </a:lnTo>
                  <a:lnTo>
                    <a:pt x="464" y="473"/>
                  </a:lnTo>
                  <a:lnTo>
                    <a:pt x="485" y="478"/>
                  </a:lnTo>
                  <a:lnTo>
                    <a:pt x="509" y="483"/>
                  </a:lnTo>
                  <a:lnTo>
                    <a:pt x="533" y="487"/>
                  </a:lnTo>
                  <a:lnTo>
                    <a:pt x="554" y="492"/>
                  </a:lnTo>
                  <a:lnTo>
                    <a:pt x="577" y="497"/>
                  </a:lnTo>
                  <a:lnTo>
                    <a:pt x="599" y="501"/>
                  </a:lnTo>
                  <a:lnTo>
                    <a:pt x="596" y="494"/>
                  </a:lnTo>
                  <a:lnTo>
                    <a:pt x="596" y="485"/>
                  </a:lnTo>
                  <a:lnTo>
                    <a:pt x="601" y="483"/>
                  </a:lnTo>
                  <a:lnTo>
                    <a:pt x="601" y="473"/>
                  </a:lnTo>
                  <a:lnTo>
                    <a:pt x="599" y="459"/>
                  </a:lnTo>
                  <a:lnTo>
                    <a:pt x="596" y="449"/>
                  </a:lnTo>
                  <a:lnTo>
                    <a:pt x="599" y="447"/>
                  </a:lnTo>
                  <a:lnTo>
                    <a:pt x="599" y="447"/>
                  </a:lnTo>
                  <a:lnTo>
                    <a:pt x="603" y="426"/>
                  </a:lnTo>
                  <a:lnTo>
                    <a:pt x="608" y="407"/>
                  </a:lnTo>
                  <a:lnTo>
                    <a:pt x="613" y="385"/>
                  </a:lnTo>
                  <a:lnTo>
                    <a:pt x="615" y="367"/>
                  </a:lnTo>
                  <a:lnTo>
                    <a:pt x="620" y="345"/>
                  </a:lnTo>
                  <a:lnTo>
                    <a:pt x="625" y="326"/>
                  </a:lnTo>
                  <a:lnTo>
                    <a:pt x="629" y="305"/>
                  </a:lnTo>
                  <a:lnTo>
                    <a:pt x="634" y="286"/>
                  </a:lnTo>
                  <a:lnTo>
                    <a:pt x="639" y="265"/>
                  </a:lnTo>
                  <a:lnTo>
                    <a:pt x="641" y="246"/>
                  </a:lnTo>
                  <a:lnTo>
                    <a:pt x="646" y="227"/>
                  </a:lnTo>
                  <a:lnTo>
                    <a:pt x="651" y="206"/>
                  </a:lnTo>
                  <a:lnTo>
                    <a:pt x="655" y="187"/>
                  </a:lnTo>
                  <a:lnTo>
                    <a:pt x="660" y="165"/>
                  </a:lnTo>
                  <a:lnTo>
                    <a:pt x="665" y="146"/>
                  </a:lnTo>
                  <a:lnTo>
                    <a:pt x="670" y="125"/>
                  </a:lnTo>
                  <a:lnTo>
                    <a:pt x="660" y="123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19" name="Freeform 118"/>
            <p:cNvSpPr>
              <a:spLocks noEditPoints="1"/>
            </p:cNvSpPr>
            <p:nvPr/>
          </p:nvSpPr>
          <p:spPr bwMode="auto">
            <a:xfrm>
              <a:off x="2173288" y="1247775"/>
              <a:ext cx="5454650" cy="4232275"/>
            </a:xfrm>
            <a:custGeom>
              <a:avLst/>
              <a:gdLst/>
              <a:ahLst/>
              <a:cxnLst>
                <a:cxn ang="0">
                  <a:pos x="3051" y="656"/>
                </a:cxn>
                <a:cxn ang="0">
                  <a:pos x="2897" y="755"/>
                </a:cxn>
                <a:cxn ang="0">
                  <a:pos x="2864" y="727"/>
                </a:cxn>
                <a:cxn ang="0">
                  <a:pos x="2802" y="809"/>
                </a:cxn>
                <a:cxn ang="0">
                  <a:pos x="2871" y="862"/>
                </a:cxn>
                <a:cxn ang="0">
                  <a:pos x="3176" y="611"/>
                </a:cxn>
                <a:cxn ang="0">
                  <a:pos x="3375" y="421"/>
                </a:cxn>
                <a:cxn ang="0">
                  <a:pos x="3384" y="324"/>
                </a:cxn>
                <a:cxn ang="0">
                  <a:pos x="3247" y="419"/>
                </a:cxn>
                <a:cxn ang="0">
                  <a:pos x="3316" y="416"/>
                </a:cxn>
                <a:cxn ang="0">
                  <a:pos x="3200" y="450"/>
                </a:cxn>
                <a:cxn ang="0">
                  <a:pos x="3176" y="537"/>
                </a:cxn>
                <a:cxn ang="0">
                  <a:pos x="3370" y="357"/>
                </a:cxn>
                <a:cxn ang="0">
                  <a:pos x="3354" y="371"/>
                </a:cxn>
                <a:cxn ang="0">
                  <a:pos x="3427" y="2663"/>
                </a:cxn>
                <a:cxn ang="0">
                  <a:pos x="54" y="963"/>
                </a:cxn>
                <a:cxn ang="0">
                  <a:pos x="2" y="925"/>
                </a:cxn>
                <a:cxn ang="0">
                  <a:pos x="78" y="1023"/>
                </a:cxn>
                <a:cxn ang="0">
                  <a:pos x="2904" y="601"/>
                </a:cxn>
                <a:cxn ang="0">
                  <a:pos x="2871" y="381"/>
                </a:cxn>
                <a:cxn ang="0">
                  <a:pos x="2923" y="398"/>
                </a:cxn>
                <a:cxn ang="0">
                  <a:pos x="3008" y="386"/>
                </a:cxn>
                <a:cxn ang="0">
                  <a:pos x="2996" y="350"/>
                </a:cxn>
                <a:cxn ang="0">
                  <a:pos x="2949" y="303"/>
                </a:cxn>
                <a:cxn ang="0">
                  <a:pos x="2840" y="277"/>
                </a:cxn>
                <a:cxn ang="0">
                  <a:pos x="2675" y="279"/>
                </a:cxn>
                <a:cxn ang="0">
                  <a:pos x="2573" y="237"/>
                </a:cxn>
                <a:cxn ang="0">
                  <a:pos x="2540" y="156"/>
                </a:cxn>
                <a:cxn ang="0">
                  <a:pos x="2389" y="50"/>
                </a:cxn>
                <a:cxn ang="0">
                  <a:pos x="2251" y="7"/>
                </a:cxn>
                <a:cxn ang="0">
                  <a:pos x="2192" y="73"/>
                </a:cxn>
                <a:cxn ang="0">
                  <a:pos x="2169" y="90"/>
                </a:cxn>
                <a:cxn ang="0">
                  <a:pos x="1923" y="319"/>
                </a:cxn>
                <a:cxn ang="0">
                  <a:pos x="2039" y="324"/>
                </a:cxn>
                <a:cxn ang="0">
                  <a:pos x="2230" y="263"/>
                </a:cxn>
                <a:cxn ang="0">
                  <a:pos x="2389" y="300"/>
                </a:cxn>
                <a:cxn ang="0">
                  <a:pos x="2573" y="272"/>
                </a:cxn>
                <a:cxn ang="0">
                  <a:pos x="2594" y="327"/>
                </a:cxn>
                <a:cxn ang="0">
                  <a:pos x="2460" y="355"/>
                </a:cxn>
                <a:cxn ang="0">
                  <a:pos x="2384" y="400"/>
                </a:cxn>
                <a:cxn ang="0">
                  <a:pos x="2325" y="556"/>
                </a:cxn>
                <a:cxn ang="0">
                  <a:pos x="2353" y="679"/>
                </a:cxn>
                <a:cxn ang="0">
                  <a:pos x="2407" y="907"/>
                </a:cxn>
                <a:cxn ang="0">
                  <a:pos x="2471" y="634"/>
                </a:cxn>
                <a:cxn ang="0">
                  <a:pos x="2516" y="450"/>
                </a:cxn>
                <a:cxn ang="0">
                  <a:pos x="2538" y="426"/>
                </a:cxn>
                <a:cxn ang="0">
                  <a:pos x="2649" y="379"/>
                </a:cxn>
                <a:cxn ang="0">
                  <a:pos x="2727" y="525"/>
                </a:cxn>
                <a:cxn ang="0">
                  <a:pos x="2741" y="566"/>
                </a:cxn>
                <a:cxn ang="0">
                  <a:pos x="2041" y="308"/>
                </a:cxn>
                <a:cxn ang="0">
                  <a:pos x="2197" y="123"/>
                </a:cxn>
                <a:cxn ang="0">
                  <a:pos x="2261" y="28"/>
                </a:cxn>
                <a:cxn ang="0">
                  <a:pos x="2261" y="213"/>
                </a:cxn>
                <a:cxn ang="0">
                  <a:pos x="2455" y="125"/>
                </a:cxn>
                <a:cxn ang="0">
                  <a:pos x="2374" y="516"/>
                </a:cxn>
                <a:cxn ang="0">
                  <a:pos x="2483" y="464"/>
                </a:cxn>
                <a:cxn ang="0">
                  <a:pos x="2609" y="353"/>
                </a:cxn>
                <a:cxn ang="0">
                  <a:pos x="2639" y="303"/>
                </a:cxn>
                <a:cxn ang="0">
                  <a:pos x="2665" y="298"/>
                </a:cxn>
                <a:cxn ang="0">
                  <a:pos x="2760" y="322"/>
                </a:cxn>
                <a:cxn ang="0">
                  <a:pos x="2758" y="312"/>
                </a:cxn>
                <a:cxn ang="0">
                  <a:pos x="2814" y="284"/>
                </a:cxn>
                <a:cxn ang="0">
                  <a:pos x="2826" y="329"/>
                </a:cxn>
              </a:cxnLst>
              <a:rect l="0" t="0" r="r" b="b"/>
              <a:pathLst>
                <a:path w="3436" h="2666">
                  <a:moveTo>
                    <a:pt x="3174" y="601"/>
                  </a:moveTo>
                  <a:lnTo>
                    <a:pt x="3169" y="594"/>
                  </a:lnTo>
                  <a:lnTo>
                    <a:pt x="3167" y="587"/>
                  </a:lnTo>
                  <a:lnTo>
                    <a:pt x="3167" y="582"/>
                  </a:lnTo>
                  <a:lnTo>
                    <a:pt x="3167" y="580"/>
                  </a:lnTo>
                  <a:lnTo>
                    <a:pt x="3167" y="577"/>
                  </a:lnTo>
                  <a:lnTo>
                    <a:pt x="3150" y="577"/>
                  </a:lnTo>
                  <a:lnTo>
                    <a:pt x="3150" y="580"/>
                  </a:lnTo>
                  <a:lnTo>
                    <a:pt x="3155" y="582"/>
                  </a:lnTo>
                  <a:lnTo>
                    <a:pt x="3155" y="585"/>
                  </a:lnTo>
                  <a:lnTo>
                    <a:pt x="3155" y="587"/>
                  </a:lnTo>
                  <a:lnTo>
                    <a:pt x="3160" y="589"/>
                  </a:lnTo>
                  <a:lnTo>
                    <a:pt x="3167" y="594"/>
                  </a:lnTo>
                  <a:lnTo>
                    <a:pt x="3169" y="596"/>
                  </a:lnTo>
                  <a:lnTo>
                    <a:pt x="3169" y="599"/>
                  </a:lnTo>
                  <a:lnTo>
                    <a:pt x="3160" y="608"/>
                  </a:lnTo>
                  <a:lnTo>
                    <a:pt x="3153" y="611"/>
                  </a:lnTo>
                  <a:lnTo>
                    <a:pt x="3148" y="608"/>
                  </a:lnTo>
                  <a:lnTo>
                    <a:pt x="3141" y="611"/>
                  </a:lnTo>
                  <a:lnTo>
                    <a:pt x="3129" y="613"/>
                  </a:lnTo>
                  <a:lnTo>
                    <a:pt x="3112" y="620"/>
                  </a:lnTo>
                  <a:lnTo>
                    <a:pt x="3105" y="622"/>
                  </a:lnTo>
                  <a:lnTo>
                    <a:pt x="3101" y="622"/>
                  </a:lnTo>
                  <a:lnTo>
                    <a:pt x="3098" y="625"/>
                  </a:lnTo>
                  <a:lnTo>
                    <a:pt x="3082" y="632"/>
                  </a:lnTo>
                  <a:lnTo>
                    <a:pt x="3067" y="639"/>
                  </a:lnTo>
                  <a:lnTo>
                    <a:pt x="3058" y="646"/>
                  </a:lnTo>
                  <a:lnTo>
                    <a:pt x="3053" y="651"/>
                  </a:lnTo>
                  <a:lnTo>
                    <a:pt x="3051" y="656"/>
                  </a:lnTo>
                  <a:lnTo>
                    <a:pt x="3046" y="660"/>
                  </a:lnTo>
                  <a:lnTo>
                    <a:pt x="3044" y="663"/>
                  </a:lnTo>
                  <a:lnTo>
                    <a:pt x="3041" y="670"/>
                  </a:lnTo>
                  <a:lnTo>
                    <a:pt x="3041" y="672"/>
                  </a:lnTo>
                  <a:lnTo>
                    <a:pt x="3048" y="670"/>
                  </a:lnTo>
                  <a:lnTo>
                    <a:pt x="3056" y="670"/>
                  </a:lnTo>
                  <a:lnTo>
                    <a:pt x="3074" y="667"/>
                  </a:lnTo>
                  <a:lnTo>
                    <a:pt x="3079" y="670"/>
                  </a:lnTo>
                  <a:lnTo>
                    <a:pt x="3074" y="670"/>
                  </a:lnTo>
                  <a:lnTo>
                    <a:pt x="3048" y="675"/>
                  </a:lnTo>
                  <a:lnTo>
                    <a:pt x="3041" y="677"/>
                  </a:lnTo>
                  <a:lnTo>
                    <a:pt x="3027" y="677"/>
                  </a:lnTo>
                  <a:lnTo>
                    <a:pt x="3006" y="675"/>
                  </a:lnTo>
                  <a:lnTo>
                    <a:pt x="2987" y="677"/>
                  </a:lnTo>
                  <a:lnTo>
                    <a:pt x="2968" y="684"/>
                  </a:lnTo>
                  <a:lnTo>
                    <a:pt x="2954" y="689"/>
                  </a:lnTo>
                  <a:lnTo>
                    <a:pt x="2947" y="696"/>
                  </a:lnTo>
                  <a:lnTo>
                    <a:pt x="2930" y="719"/>
                  </a:lnTo>
                  <a:lnTo>
                    <a:pt x="2925" y="731"/>
                  </a:lnTo>
                  <a:lnTo>
                    <a:pt x="2923" y="741"/>
                  </a:lnTo>
                  <a:lnTo>
                    <a:pt x="2923" y="746"/>
                  </a:lnTo>
                  <a:lnTo>
                    <a:pt x="2921" y="746"/>
                  </a:lnTo>
                  <a:lnTo>
                    <a:pt x="2921" y="743"/>
                  </a:lnTo>
                  <a:lnTo>
                    <a:pt x="2921" y="738"/>
                  </a:lnTo>
                  <a:lnTo>
                    <a:pt x="2921" y="738"/>
                  </a:lnTo>
                  <a:lnTo>
                    <a:pt x="2916" y="743"/>
                  </a:lnTo>
                  <a:lnTo>
                    <a:pt x="2916" y="746"/>
                  </a:lnTo>
                  <a:lnTo>
                    <a:pt x="2907" y="750"/>
                  </a:lnTo>
                  <a:lnTo>
                    <a:pt x="2897" y="755"/>
                  </a:lnTo>
                  <a:lnTo>
                    <a:pt x="2885" y="767"/>
                  </a:lnTo>
                  <a:lnTo>
                    <a:pt x="2878" y="776"/>
                  </a:lnTo>
                  <a:lnTo>
                    <a:pt x="2873" y="783"/>
                  </a:lnTo>
                  <a:lnTo>
                    <a:pt x="2873" y="791"/>
                  </a:lnTo>
                  <a:lnTo>
                    <a:pt x="2873" y="798"/>
                  </a:lnTo>
                  <a:lnTo>
                    <a:pt x="2873" y="800"/>
                  </a:lnTo>
                  <a:lnTo>
                    <a:pt x="2866" y="793"/>
                  </a:lnTo>
                  <a:lnTo>
                    <a:pt x="2862" y="791"/>
                  </a:lnTo>
                  <a:lnTo>
                    <a:pt x="2857" y="788"/>
                  </a:lnTo>
                  <a:lnTo>
                    <a:pt x="2855" y="791"/>
                  </a:lnTo>
                  <a:lnTo>
                    <a:pt x="2840" y="798"/>
                  </a:lnTo>
                  <a:lnTo>
                    <a:pt x="2831" y="798"/>
                  </a:lnTo>
                  <a:lnTo>
                    <a:pt x="2819" y="795"/>
                  </a:lnTo>
                  <a:lnTo>
                    <a:pt x="2814" y="793"/>
                  </a:lnTo>
                  <a:lnTo>
                    <a:pt x="2812" y="788"/>
                  </a:lnTo>
                  <a:lnTo>
                    <a:pt x="2810" y="776"/>
                  </a:lnTo>
                  <a:lnTo>
                    <a:pt x="2812" y="767"/>
                  </a:lnTo>
                  <a:lnTo>
                    <a:pt x="2814" y="764"/>
                  </a:lnTo>
                  <a:lnTo>
                    <a:pt x="2817" y="762"/>
                  </a:lnTo>
                  <a:lnTo>
                    <a:pt x="2819" y="760"/>
                  </a:lnTo>
                  <a:lnTo>
                    <a:pt x="2829" y="755"/>
                  </a:lnTo>
                  <a:lnTo>
                    <a:pt x="2855" y="753"/>
                  </a:lnTo>
                  <a:lnTo>
                    <a:pt x="2862" y="750"/>
                  </a:lnTo>
                  <a:lnTo>
                    <a:pt x="2866" y="748"/>
                  </a:lnTo>
                  <a:lnTo>
                    <a:pt x="2869" y="743"/>
                  </a:lnTo>
                  <a:lnTo>
                    <a:pt x="2869" y="738"/>
                  </a:lnTo>
                  <a:lnTo>
                    <a:pt x="2866" y="729"/>
                  </a:lnTo>
                  <a:lnTo>
                    <a:pt x="2864" y="727"/>
                  </a:lnTo>
                  <a:lnTo>
                    <a:pt x="2864" y="727"/>
                  </a:lnTo>
                  <a:lnTo>
                    <a:pt x="2859" y="727"/>
                  </a:lnTo>
                  <a:lnTo>
                    <a:pt x="2847" y="727"/>
                  </a:lnTo>
                  <a:lnTo>
                    <a:pt x="2845" y="724"/>
                  </a:lnTo>
                  <a:lnTo>
                    <a:pt x="2845" y="724"/>
                  </a:lnTo>
                  <a:lnTo>
                    <a:pt x="2845" y="722"/>
                  </a:lnTo>
                  <a:lnTo>
                    <a:pt x="2845" y="719"/>
                  </a:lnTo>
                  <a:lnTo>
                    <a:pt x="2843" y="710"/>
                  </a:lnTo>
                  <a:lnTo>
                    <a:pt x="2840" y="708"/>
                  </a:lnTo>
                  <a:lnTo>
                    <a:pt x="2836" y="708"/>
                  </a:lnTo>
                  <a:lnTo>
                    <a:pt x="2833" y="710"/>
                  </a:lnTo>
                  <a:lnTo>
                    <a:pt x="2829" y="712"/>
                  </a:lnTo>
                  <a:lnTo>
                    <a:pt x="2826" y="717"/>
                  </a:lnTo>
                  <a:lnTo>
                    <a:pt x="2831" y="719"/>
                  </a:lnTo>
                  <a:lnTo>
                    <a:pt x="2829" y="722"/>
                  </a:lnTo>
                  <a:lnTo>
                    <a:pt x="2826" y="727"/>
                  </a:lnTo>
                  <a:lnTo>
                    <a:pt x="2824" y="734"/>
                  </a:lnTo>
                  <a:lnTo>
                    <a:pt x="2826" y="743"/>
                  </a:lnTo>
                  <a:lnTo>
                    <a:pt x="2824" y="750"/>
                  </a:lnTo>
                  <a:lnTo>
                    <a:pt x="2824" y="753"/>
                  </a:lnTo>
                  <a:lnTo>
                    <a:pt x="2814" y="757"/>
                  </a:lnTo>
                  <a:lnTo>
                    <a:pt x="2812" y="762"/>
                  </a:lnTo>
                  <a:lnTo>
                    <a:pt x="2810" y="767"/>
                  </a:lnTo>
                  <a:lnTo>
                    <a:pt x="2807" y="774"/>
                  </a:lnTo>
                  <a:lnTo>
                    <a:pt x="2805" y="786"/>
                  </a:lnTo>
                  <a:lnTo>
                    <a:pt x="2807" y="793"/>
                  </a:lnTo>
                  <a:lnTo>
                    <a:pt x="2807" y="798"/>
                  </a:lnTo>
                  <a:lnTo>
                    <a:pt x="2807" y="800"/>
                  </a:lnTo>
                  <a:lnTo>
                    <a:pt x="2802" y="807"/>
                  </a:lnTo>
                  <a:lnTo>
                    <a:pt x="2802" y="809"/>
                  </a:lnTo>
                  <a:lnTo>
                    <a:pt x="2802" y="812"/>
                  </a:lnTo>
                  <a:lnTo>
                    <a:pt x="2802" y="814"/>
                  </a:lnTo>
                  <a:lnTo>
                    <a:pt x="2800" y="814"/>
                  </a:lnTo>
                  <a:lnTo>
                    <a:pt x="2798" y="817"/>
                  </a:lnTo>
                  <a:lnTo>
                    <a:pt x="2795" y="824"/>
                  </a:lnTo>
                  <a:lnTo>
                    <a:pt x="2791" y="838"/>
                  </a:lnTo>
                  <a:lnTo>
                    <a:pt x="2791" y="843"/>
                  </a:lnTo>
                  <a:lnTo>
                    <a:pt x="2793" y="843"/>
                  </a:lnTo>
                  <a:lnTo>
                    <a:pt x="2800" y="843"/>
                  </a:lnTo>
                  <a:lnTo>
                    <a:pt x="2807" y="845"/>
                  </a:lnTo>
                  <a:lnTo>
                    <a:pt x="2812" y="847"/>
                  </a:lnTo>
                  <a:lnTo>
                    <a:pt x="2829" y="852"/>
                  </a:lnTo>
                  <a:lnTo>
                    <a:pt x="2836" y="857"/>
                  </a:lnTo>
                  <a:lnTo>
                    <a:pt x="2840" y="857"/>
                  </a:lnTo>
                  <a:lnTo>
                    <a:pt x="2845" y="857"/>
                  </a:lnTo>
                  <a:lnTo>
                    <a:pt x="2850" y="854"/>
                  </a:lnTo>
                  <a:lnTo>
                    <a:pt x="2850" y="850"/>
                  </a:lnTo>
                  <a:lnTo>
                    <a:pt x="2852" y="850"/>
                  </a:lnTo>
                  <a:lnTo>
                    <a:pt x="2855" y="852"/>
                  </a:lnTo>
                  <a:lnTo>
                    <a:pt x="2866" y="854"/>
                  </a:lnTo>
                  <a:lnTo>
                    <a:pt x="2866" y="854"/>
                  </a:lnTo>
                  <a:lnTo>
                    <a:pt x="2843" y="866"/>
                  </a:lnTo>
                  <a:lnTo>
                    <a:pt x="2838" y="869"/>
                  </a:lnTo>
                  <a:lnTo>
                    <a:pt x="2843" y="871"/>
                  </a:lnTo>
                  <a:lnTo>
                    <a:pt x="2850" y="869"/>
                  </a:lnTo>
                  <a:lnTo>
                    <a:pt x="2857" y="864"/>
                  </a:lnTo>
                  <a:lnTo>
                    <a:pt x="2864" y="862"/>
                  </a:lnTo>
                  <a:lnTo>
                    <a:pt x="2871" y="862"/>
                  </a:lnTo>
                  <a:lnTo>
                    <a:pt x="2871" y="862"/>
                  </a:lnTo>
                  <a:lnTo>
                    <a:pt x="2873" y="859"/>
                  </a:lnTo>
                  <a:lnTo>
                    <a:pt x="2885" y="866"/>
                  </a:lnTo>
                  <a:lnTo>
                    <a:pt x="2890" y="866"/>
                  </a:lnTo>
                  <a:lnTo>
                    <a:pt x="2892" y="864"/>
                  </a:lnTo>
                  <a:lnTo>
                    <a:pt x="2897" y="859"/>
                  </a:lnTo>
                  <a:lnTo>
                    <a:pt x="2907" y="854"/>
                  </a:lnTo>
                  <a:lnTo>
                    <a:pt x="2921" y="847"/>
                  </a:lnTo>
                  <a:lnTo>
                    <a:pt x="2935" y="840"/>
                  </a:lnTo>
                  <a:lnTo>
                    <a:pt x="2949" y="840"/>
                  </a:lnTo>
                  <a:lnTo>
                    <a:pt x="2956" y="836"/>
                  </a:lnTo>
                  <a:lnTo>
                    <a:pt x="2963" y="828"/>
                  </a:lnTo>
                  <a:lnTo>
                    <a:pt x="2978" y="809"/>
                  </a:lnTo>
                  <a:lnTo>
                    <a:pt x="2994" y="793"/>
                  </a:lnTo>
                  <a:lnTo>
                    <a:pt x="3025" y="769"/>
                  </a:lnTo>
                  <a:lnTo>
                    <a:pt x="3070" y="738"/>
                  </a:lnTo>
                  <a:lnTo>
                    <a:pt x="3074" y="734"/>
                  </a:lnTo>
                  <a:lnTo>
                    <a:pt x="3082" y="727"/>
                  </a:lnTo>
                  <a:lnTo>
                    <a:pt x="3086" y="724"/>
                  </a:lnTo>
                  <a:lnTo>
                    <a:pt x="3089" y="719"/>
                  </a:lnTo>
                  <a:lnTo>
                    <a:pt x="3119" y="693"/>
                  </a:lnTo>
                  <a:lnTo>
                    <a:pt x="3134" y="677"/>
                  </a:lnTo>
                  <a:lnTo>
                    <a:pt x="3138" y="667"/>
                  </a:lnTo>
                  <a:lnTo>
                    <a:pt x="3148" y="658"/>
                  </a:lnTo>
                  <a:lnTo>
                    <a:pt x="3155" y="648"/>
                  </a:lnTo>
                  <a:lnTo>
                    <a:pt x="3162" y="641"/>
                  </a:lnTo>
                  <a:lnTo>
                    <a:pt x="3164" y="630"/>
                  </a:lnTo>
                  <a:lnTo>
                    <a:pt x="3169" y="622"/>
                  </a:lnTo>
                  <a:lnTo>
                    <a:pt x="3174" y="615"/>
                  </a:lnTo>
                  <a:lnTo>
                    <a:pt x="3176" y="611"/>
                  </a:lnTo>
                  <a:lnTo>
                    <a:pt x="3176" y="606"/>
                  </a:lnTo>
                  <a:lnTo>
                    <a:pt x="3174" y="601"/>
                  </a:lnTo>
                  <a:close/>
                  <a:moveTo>
                    <a:pt x="3164" y="585"/>
                  </a:moveTo>
                  <a:lnTo>
                    <a:pt x="3164" y="589"/>
                  </a:lnTo>
                  <a:lnTo>
                    <a:pt x="3160" y="589"/>
                  </a:lnTo>
                  <a:lnTo>
                    <a:pt x="3160" y="589"/>
                  </a:lnTo>
                  <a:lnTo>
                    <a:pt x="3157" y="587"/>
                  </a:lnTo>
                  <a:lnTo>
                    <a:pt x="3157" y="582"/>
                  </a:lnTo>
                  <a:lnTo>
                    <a:pt x="3160" y="580"/>
                  </a:lnTo>
                  <a:lnTo>
                    <a:pt x="3164" y="580"/>
                  </a:lnTo>
                  <a:lnTo>
                    <a:pt x="3167" y="582"/>
                  </a:lnTo>
                  <a:lnTo>
                    <a:pt x="3164" y="585"/>
                  </a:lnTo>
                  <a:close/>
                  <a:moveTo>
                    <a:pt x="2866" y="826"/>
                  </a:moveTo>
                  <a:lnTo>
                    <a:pt x="2862" y="828"/>
                  </a:lnTo>
                  <a:lnTo>
                    <a:pt x="2862" y="824"/>
                  </a:lnTo>
                  <a:lnTo>
                    <a:pt x="2862" y="819"/>
                  </a:lnTo>
                  <a:lnTo>
                    <a:pt x="2862" y="814"/>
                  </a:lnTo>
                  <a:lnTo>
                    <a:pt x="2864" y="817"/>
                  </a:lnTo>
                  <a:lnTo>
                    <a:pt x="2866" y="821"/>
                  </a:lnTo>
                  <a:lnTo>
                    <a:pt x="2866" y="826"/>
                  </a:lnTo>
                  <a:close/>
                  <a:moveTo>
                    <a:pt x="3387" y="447"/>
                  </a:moveTo>
                  <a:lnTo>
                    <a:pt x="3387" y="445"/>
                  </a:lnTo>
                  <a:lnTo>
                    <a:pt x="3384" y="443"/>
                  </a:lnTo>
                  <a:lnTo>
                    <a:pt x="3384" y="440"/>
                  </a:lnTo>
                  <a:lnTo>
                    <a:pt x="3384" y="438"/>
                  </a:lnTo>
                  <a:lnTo>
                    <a:pt x="3384" y="438"/>
                  </a:lnTo>
                  <a:lnTo>
                    <a:pt x="3382" y="435"/>
                  </a:lnTo>
                  <a:lnTo>
                    <a:pt x="3380" y="426"/>
                  </a:lnTo>
                  <a:lnTo>
                    <a:pt x="3375" y="421"/>
                  </a:lnTo>
                  <a:lnTo>
                    <a:pt x="3373" y="416"/>
                  </a:lnTo>
                  <a:lnTo>
                    <a:pt x="3370" y="416"/>
                  </a:lnTo>
                  <a:lnTo>
                    <a:pt x="3370" y="414"/>
                  </a:lnTo>
                  <a:lnTo>
                    <a:pt x="3373" y="409"/>
                  </a:lnTo>
                  <a:lnTo>
                    <a:pt x="3373" y="412"/>
                  </a:lnTo>
                  <a:lnTo>
                    <a:pt x="3375" y="412"/>
                  </a:lnTo>
                  <a:lnTo>
                    <a:pt x="3377" y="409"/>
                  </a:lnTo>
                  <a:lnTo>
                    <a:pt x="3380" y="402"/>
                  </a:lnTo>
                  <a:lnTo>
                    <a:pt x="3380" y="400"/>
                  </a:lnTo>
                  <a:lnTo>
                    <a:pt x="3382" y="395"/>
                  </a:lnTo>
                  <a:lnTo>
                    <a:pt x="3382" y="390"/>
                  </a:lnTo>
                  <a:lnTo>
                    <a:pt x="3380" y="393"/>
                  </a:lnTo>
                  <a:lnTo>
                    <a:pt x="3375" y="395"/>
                  </a:lnTo>
                  <a:lnTo>
                    <a:pt x="3373" y="395"/>
                  </a:lnTo>
                  <a:lnTo>
                    <a:pt x="3375" y="388"/>
                  </a:lnTo>
                  <a:lnTo>
                    <a:pt x="3373" y="386"/>
                  </a:lnTo>
                  <a:lnTo>
                    <a:pt x="3370" y="383"/>
                  </a:lnTo>
                  <a:lnTo>
                    <a:pt x="3368" y="383"/>
                  </a:lnTo>
                  <a:lnTo>
                    <a:pt x="3363" y="390"/>
                  </a:lnTo>
                  <a:lnTo>
                    <a:pt x="3361" y="393"/>
                  </a:lnTo>
                  <a:lnTo>
                    <a:pt x="3361" y="390"/>
                  </a:lnTo>
                  <a:lnTo>
                    <a:pt x="3354" y="386"/>
                  </a:lnTo>
                  <a:lnTo>
                    <a:pt x="3361" y="374"/>
                  </a:lnTo>
                  <a:lnTo>
                    <a:pt x="3389" y="336"/>
                  </a:lnTo>
                  <a:lnTo>
                    <a:pt x="3391" y="331"/>
                  </a:lnTo>
                  <a:lnTo>
                    <a:pt x="3391" y="327"/>
                  </a:lnTo>
                  <a:lnTo>
                    <a:pt x="3389" y="324"/>
                  </a:lnTo>
                  <a:lnTo>
                    <a:pt x="3387" y="324"/>
                  </a:lnTo>
                  <a:lnTo>
                    <a:pt x="3384" y="324"/>
                  </a:lnTo>
                  <a:lnTo>
                    <a:pt x="3380" y="338"/>
                  </a:lnTo>
                  <a:lnTo>
                    <a:pt x="3370" y="345"/>
                  </a:lnTo>
                  <a:lnTo>
                    <a:pt x="3349" y="362"/>
                  </a:lnTo>
                  <a:lnTo>
                    <a:pt x="3344" y="367"/>
                  </a:lnTo>
                  <a:lnTo>
                    <a:pt x="3337" y="371"/>
                  </a:lnTo>
                  <a:lnTo>
                    <a:pt x="3330" y="376"/>
                  </a:lnTo>
                  <a:lnTo>
                    <a:pt x="3320" y="381"/>
                  </a:lnTo>
                  <a:lnTo>
                    <a:pt x="3313" y="388"/>
                  </a:lnTo>
                  <a:lnTo>
                    <a:pt x="3299" y="407"/>
                  </a:lnTo>
                  <a:lnTo>
                    <a:pt x="3297" y="407"/>
                  </a:lnTo>
                  <a:lnTo>
                    <a:pt x="3294" y="407"/>
                  </a:lnTo>
                  <a:lnTo>
                    <a:pt x="3294" y="405"/>
                  </a:lnTo>
                  <a:lnTo>
                    <a:pt x="3294" y="400"/>
                  </a:lnTo>
                  <a:lnTo>
                    <a:pt x="3304" y="390"/>
                  </a:lnTo>
                  <a:lnTo>
                    <a:pt x="3302" y="388"/>
                  </a:lnTo>
                  <a:lnTo>
                    <a:pt x="3299" y="390"/>
                  </a:lnTo>
                  <a:lnTo>
                    <a:pt x="3297" y="398"/>
                  </a:lnTo>
                  <a:lnTo>
                    <a:pt x="3294" y="398"/>
                  </a:lnTo>
                  <a:lnTo>
                    <a:pt x="3294" y="393"/>
                  </a:lnTo>
                  <a:lnTo>
                    <a:pt x="3290" y="393"/>
                  </a:lnTo>
                  <a:lnTo>
                    <a:pt x="3283" y="398"/>
                  </a:lnTo>
                  <a:lnTo>
                    <a:pt x="3278" y="400"/>
                  </a:lnTo>
                  <a:lnTo>
                    <a:pt x="3276" y="398"/>
                  </a:lnTo>
                  <a:lnTo>
                    <a:pt x="3273" y="398"/>
                  </a:lnTo>
                  <a:lnTo>
                    <a:pt x="3271" y="400"/>
                  </a:lnTo>
                  <a:lnTo>
                    <a:pt x="3268" y="402"/>
                  </a:lnTo>
                  <a:lnTo>
                    <a:pt x="3261" y="407"/>
                  </a:lnTo>
                  <a:lnTo>
                    <a:pt x="3250" y="414"/>
                  </a:lnTo>
                  <a:lnTo>
                    <a:pt x="3247" y="419"/>
                  </a:lnTo>
                  <a:lnTo>
                    <a:pt x="3247" y="421"/>
                  </a:lnTo>
                  <a:lnTo>
                    <a:pt x="3259" y="412"/>
                  </a:lnTo>
                  <a:lnTo>
                    <a:pt x="3264" y="407"/>
                  </a:lnTo>
                  <a:lnTo>
                    <a:pt x="3268" y="405"/>
                  </a:lnTo>
                  <a:lnTo>
                    <a:pt x="3271" y="407"/>
                  </a:lnTo>
                  <a:lnTo>
                    <a:pt x="3268" y="409"/>
                  </a:lnTo>
                  <a:lnTo>
                    <a:pt x="3271" y="412"/>
                  </a:lnTo>
                  <a:lnTo>
                    <a:pt x="3273" y="412"/>
                  </a:lnTo>
                  <a:lnTo>
                    <a:pt x="3276" y="409"/>
                  </a:lnTo>
                  <a:lnTo>
                    <a:pt x="3276" y="409"/>
                  </a:lnTo>
                  <a:lnTo>
                    <a:pt x="3273" y="409"/>
                  </a:lnTo>
                  <a:lnTo>
                    <a:pt x="3273" y="407"/>
                  </a:lnTo>
                  <a:lnTo>
                    <a:pt x="3273" y="405"/>
                  </a:lnTo>
                  <a:lnTo>
                    <a:pt x="3285" y="398"/>
                  </a:lnTo>
                  <a:lnTo>
                    <a:pt x="3290" y="400"/>
                  </a:lnTo>
                  <a:lnTo>
                    <a:pt x="3290" y="409"/>
                  </a:lnTo>
                  <a:lnTo>
                    <a:pt x="3292" y="412"/>
                  </a:lnTo>
                  <a:lnTo>
                    <a:pt x="3297" y="412"/>
                  </a:lnTo>
                  <a:lnTo>
                    <a:pt x="3302" y="407"/>
                  </a:lnTo>
                  <a:lnTo>
                    <a:pt x="3309" y="400"/>
                  </a:lnTo>
                  <a:lnTo>
                    <a:pt x="3311" y="400"/>
                  </a:lnTo>
                  <a:lnTo>
                    <a:pt x="3309" y="405"/>
                  </a:lnTo>
                  <a:lnTo>
                    <a:pt x="3306" y="409"/>
                  </a:lnTo>
                  <a:lnTo>
                    <a:pt x="3302" y="419"/>
                  </a:lnTo>
                  <a:lnTo>
                    <a:pt x="3299" y="424"/>
                  </a:lnTo>
                  <a:lnTo>
                    <a:pt x="3302" y="424"/>
                  </a:lnTo>
                  <a:lnTo>
                    <a:pt x="3302" y="421"/>
                  </a:lnTo>
                  <a:lnTo>
                    <a:pt x="3311" y="416"/>
                  </a:lnTo>
                  <a:lnTo>
                    <a:pt x="3316" y="416"/>
                  </a:lnTo>
                  <a:lnTo>
                    <a:pt x="3316" y="419"/>
                  </a:lnTo>
                  <a:lnTo>
                    <a:pt x="3311" y="424"/>
                  </a:lnTo>
                  <a:lnTo>
                    <a:pt x="3302" y="431"/>
                  </a:lnTo>
                  <a:lnTo>
                    <a:pt x="3294" y="435"/>
                  </a:lnTo>
                  <a:lnTo>
                    <a:pt x="3287" y="435"/>
                  </a:lnTo>
                  <a:lnTo>
                    <a:pt x="3287" y="433"/>
                  </a:lnTo>
                  <a:lnTo>
                    <a:pt x="3287" y="428"/>
                  </a:lnTo>
                  <a:lnTo>
                    <a:pt x="3287" y="426"/>
                  </a:lnTo>
                  <a:lnTo>
                    <a:pt x="3283" y="433"/>
                  </a:lnTo>
                  <a:lnTo>
                    <a:pt x="3280" y="433"/>
                  </a:lnTo>
                  <a:lnTo>
                    <a:pt x="3276" y="431"/>
                  </a:lnTo>
                  <a:lnTo>
                    <a:pt x="3278" y="428"/>
                  </a:lnTo>
                  <a:lnTo>
                    <a:pt x="3280" y="428"/>
                  </a:lnTo>
                  <a:lnTo>
                    <a:pt x="3280" y="426"/>
                  </a:lnTo>
                  <a:lnTo>
                    <a:pt x="3276" y="428"/>
                  </a:lnTo>
                  <a:lnTo>
                    <a:pt x="3266" y="433"/>
                  </a:lnTo>
                  <a:lnTo>
                    <a:pt x="3259" y="433"/>
                  </a:lnTo>
                  <a:lnTo>
                    <a:pt x="3254" y="431"/>
                  </a:lnTo>
                  <a:lnTo>
                    <a:pt x="3252" y="428"/>
                  </a:lnTo>
                  <a:lnTo>
                    <a:pt x="3254" y="428"/>
                  </a:lnTo>
                  <a:lnTo>
                    <a:pt x="3254" y="426"/>
                  </a:lnTo>
                  <a:lnTo>
                    <a:pt x="3250" y="426"/>
                  </a:lnTo>
                  <a:lnTo>
                    <a:pt x="3242" y="428"/>
                  </a:lnTo>
                  <a:lnTo>
                    <a:pt x="3240" y="428"/>
                  </a:lnTo>
                  <a:lnTo>
                    <a:pt x="3238" y="433"/>
                  </a:lnTo>
                  <a:lnTo>
                    <a:pt x="3231" y="435"/>
                  </a:lnTo>
                  <a:lnTo>
                    <a:pt x="3226" y="438"/>
                  </a:lnTo>
                  <a:lnTo>
                    <a:pt x="3216" y="443"/>
                  </a:lnTo>
                  <a:lnTo>
                    <a:pt x="3200" y="450"/>
                  </a:lnTo>
                  <a:lnTo>
                    <a:pt x="3188" y="457"/>
                  </a:lnTo>
                  <a:lnTo>
                    <a:pt x="3179" y="461"/>
                  </a:lnTo>
                  <a:lnTo>
                    <a:pt x="3171" y="466"/>
                  </a:lnTo>
                  <a:lnTo>
                    <a:pt x="3167" y="466"/>
                  </a:lnTo>
                  <a:lnTo>
                    <a:pt x="3160" y="469"/>
                  </a:lnTo>
                  <a:lnTo>
                    <a:pt x="3150" y="476"/>
                  </a:lnTo>
                  <a:lnTo>
                    <a:pt x="3134" y="483"/>
                  </a:lnTo>
                  <a:lnTo>
                    <a:pt x="3127" y="487"/>
                  </a:lnTo>
                  <a:lnTo>
                    <a:pt x="3119" y="497"/>
                  </a:lnTo>
                  <a:lnTo>
                    <a:pt x="3110" y="511"/>
                  </a:lnTo>
                  <a:lnTo>
                    <a:pt x="3103" y="518"/>
                  </a:lnTo>
                  <a:lnTo>
                    <a:pt x="3101" y="518"/>
                  </a:lnTo>
                  <a:lnTo>
                    <a:pt x="3096" y="521"/>
                  </a:lnTo>
                  <a:lnTo>
                    <a:pt x="3096" y="525"/>
                  </a:lnTo>
                  <a:lnTo>
                    <a:pt x="3091" y="530"/>
                  </a:lnTo>
                  <a:lnTo>
                    <a:pt x="3089" y="535"/>
                  </a:lnTo>
                  <a:lnTo>
                    <a:pt x="3089" y="540"/>
                  </a:lnTo>
                  <a:lnTo>
                    <a:pt x="3086" y="549"/>
                  </a:lnTo>
                  <a:lnTo>
                    <a:pt x="3082" y="568"/>
                  </a:lnTo>
                  <a:lnTo>
                    <a:pt x="3082" y="570"/>
                  </a:lnTo>
                  <a:lnTo>
                    <a:pt x="3086" y="575"/>
                  </a:lnTo>
                  <a:lnTo>
                    <a:pt x="3096" y="575"/>
                  </a:lnTo>
                  <a:lnTo>
                    <a:pt x="3105" y="575"/>
                  </a:lnTo>
                  <a:lnTo>
                    <a:pt x="3117" y="573"/>
                  </a:lnTo>
                  <a:lnTo>
                    <a:pt x="3124" y="573"/>
                  </a:lnTo>
                  <a:lnTo>
                    <a:pt x="3127" y="570"/>
                  </a:lnTo>
                  <a:lnTo>
                    <a:pt x="3134" y="563"/>
                  </a:lnTo>
                  <a:lnTo>
                    <a:pt x="3145" y="554"/>
                  </a:lnTo>
                  <a:lnTo>
                    <a:pt x="3176" y="537"/>
                  </a:lnTo>
                  <a:lnTo>
                    <a:pt x="3195" y="528"/>
                  </a:lnTo>
                  <a:lnTo>
                    <a:pt x="3221" y="521"/>
                  </a:lnTo>
                  <a:lnTo>
                    <a:pt x="3252" y="516"/>
                  </a:lnTo>
                  <a:lnTo>
                    <a:pt x="3264" y="518"/>
                  </a:lnTo>
                  <a:lnTo>
                    <a:pt x="3273" y="521"/>
                  </a:lnTo>
                  <a:lnTo>
                    <a:pt x="3280" y="521"/>
                  </a:lnTo>
                  <a:lnTo>
                    <a:pt x="3290" y="514"/>
                  </a:lnTo>
                  <a:lnTo>
                    <a:pt x="3304" y="509"/>
                  </a:lnTo>
                  <a:lnTo>
                    <a:pt x="3320" y="506"/>
                  </a:lnTo>
                  <a:lnTo>
                    <a:pt x="3330" y="504"/>
                  </a:lnTo>
                  <a:lnTo>
                    <a:pt x="3332" y="506"/>
                  </a:lnTo>
                  <a:lnTo>
                    <a:pt x="3332" y="504"/>
                  </a:lnTo>
                  <a:lnTo>
                    <a:pt x="3332" y="502"/>
                  </a:lnTo>
                  <a:lnTo>
                    <a:pt x="3337" y="497"/>
                  </a:lnTo>
                  <a:lnTo>
                    <a:pt x="3349" y="490"/>
                  </a:lnTo>
                  <a:lnTo>
                    <a:pt x="3349" y="490"/>
                  </a:lnTo>
                  <a:lnTo>
                    <a:pt x="3351" y="487"/>
                  </a:lnTo>
                  <a:lnTo>
                    <a:pt x="3354" y="480"/>
                  </a:lnTo>
                  <a:lnTo>
                    <a:pt x="3358" y="473"/>
                  </a:lnTo>
                  <a:lnTo>
                    <a:pt x="3365" y="464"/>
                  </a:lnTo>
                  <a:lnTo>
                    <a:pt x="3373" y="457"/>
                  </a:lnTo>
                  <a:lnTo>
                    <a:pt x="3380" y="454"/>
                  </a:lnTo>
                  <a:lnTo>
                    <a:pt x="3384" y="452"/>
                  </a:lnTo>
                  <a:lnTo>
                    <a:pt x="3387" y="447"/>
                  </a:lnTo>
                  <a:close/>
                  <a:moveTo>
                    <a:pt x="3365" y="357"/>
                  </a:moveTo>
                  <a:lnTo>
                    <a:pt x="3368" y="355"/>
                  </a:lnTo>
                  <a:lnTo>
                    <a:pt x="3370" y="353"/>
                  </a:lnTo>
                  <a:lnTo>
                    <a:pt x="3370" y="355"/>
                  </a:lnTo>
                  <a:lnTo>
                    <a:pt x="3370" y="357"/>
                  </a:lnTo>
                  <a:lnTo>
                    <a:pt x="3368" y="360"/>
                  </a:lnTo>
                  <a:lnTo>
                    <a:pt x="3365" y="360"/>
                  </a:lnTo>
                  <a:lnTo>
                    <a:pt x="3365" y="357"/>
                  </a:lnTo>
                  <a:close/>
                  <a:moveTo>
                    <a:pt x="3325" y="390"/>
                  </a:moveTo>
                  <a:lnTo>
                    <a:pt x="3320" y="393"/>
                  </a:lnTo>
                  <a:lnTo>
                    <a:pt x="3316" y="395"/>
                  </a:lnTo>
                  <a:lnTo>
                    <a:pt x="3313" y="393"/>
                  </a:lnTo>
                  <a:lnTo>
                    <a:pt x="3313" y="390"/>
                  </a:lnTo>
                  <a:lnTo>
                    <a:pt x="3316" y="388"/>
                  </a:lnTo>
                  <a:lnTo>
                    <a:pt x="3325" y="381"/>
                  </a:lnTo>
                  <a:lnTo>
                    <a:pt x="3328" y="383"/>
                  </a:lnTo>
                  <a:lnTo>
                    <a:pt x="3325" y="390"/>
                  </a:lnTo>
                  <a:close/>
                  <a:moveTo>
                    <a:pt x="3354" y="371"/>
                  </a:moveTo>
                  <a:lnTo>
                    <a:pt x="3351" y="376"/>
                  </a:lnTo>
                  <a:lnTo>
                    <a:pt x="3351" y="381"/>
                  </a:lnTo>
                  <a:lnTo>
                    <a:pt x="3349" y="386"/>
                  </a:lnTo>
                  <a:lnTo>
                    <a:pt x="3344" y="386"/>
                  </a:lnTo>
                  <a:lnTo>
                    <a:pt x="3342" y="386"/>
                  </a:lnTo>
                  <a:lnTo>
                    <a:pt x="3342" y="383"/>
                  </a:lnTo>
                  <a:lnTo>
                    <a:pt x="3342" y="383"/>
                  </a:lnTo>
                  <a:lnTo>
                    <a:pt x="3339" y="383"/>
                  </a:lnTo>
                  <a:lnTo>
                    <a:pt x="3339" y="381"/>
                  </a:lnTo>
                  <a:lnTo>
                    <a:pt x="3342" y="376"/>
                  </a:lnTo>
                  <a:lnTo>
                    <a:pt x="3344" y="374"/>
                  </a:lnTo>
                  <a:lnTo>
                    <a:pt x="3351" y="369"/>
                  </a:lnTo>
                  <a:lnTo>
                    <a:pt x="3356" y="367"/>
                  </a:lnTo>
                  <a:lnTo>
                    <a:pt x="3361" y="364"/>
                  </a:lnTo>
                  <a:lnTo>
                    <a:pt x="3361" y="367"/>
                  </a:lnTo>
                  <a:lnTo>
                    <a:pt x="3354" y="371"/>
                  </a:lnTo>
                  <a:close/>
                  <a:moveTo>
                    <a:pt x="3365" y="398"/>
                  </a:moveTo>
                  <a:lnTo>
                    <a:pt x="3365" y="398"/>
                  </a:lnTo>
                  <a:lnTo>
                    <a:pt x="3365" y="395"/>
                  </a:lnTo>
                  <a:lnTo>
                    <a:pt x="3365" y="393"/>
                  </a:lnTo>
                  <a:lnTo>
                    <a:pt x="3368" y="393"/>
                  </a:lnTo>
                  <a:lnTo>
                    <a:pt x="3368" y="393"/>
                  </a:lnTo>
                  <a:lnTo>
                    <a:pt x="3365" y="398"/>
                  </a:lnTo>
                  <a:close/>
                  <a:moveTo>
                    <a:pt x="3436" y="2628"/>
                  </a:moveTo>
                  <a:lnTo>
                    <a:pt x="3432" y="2621"/>
                  </a:lnTo>
                  <a:lnTo>
                    <a:pt x="3429" y="2616"/>
                  </a:lnTo>
                  <a:lnTo>
                    <a:pt x="3427" y="2613"/>
                  </a:lnTo>
                  <a:lnTo>
                    <a:pt x="3425" y="2611"/>
                  </a:lnTo>
                  <a:lnTo>
                    <a:pt x="3422" y="2609"/>
                  </a:lnTo>
                  <a:lnTo>
                    <a:pt x="3415" y="2604"/>
                  </a:lnTo>
                  <a:lnTo>
                    <a:pt x="3410" y="2604"/>
                  </a:lnTo>
                  <a:lnTo>
                    <a:pt x="3403" y="2611"/>
                  </a:lnTo>
                  <a:lnTo>
                    <a:pt x="3396" y="2621"/>
                  </a:lnTo>
                  <a:lnTo>
                    <a:pt x="3391" y="2628"/>
                  </a:lnTo>
                  <a:lnTo>
                    <a:pt x="3387" y="2635"/>
                  </a:lnTo>
                  <a:lnTo>
                    <a:pt x="3384" y="2639"/>
                  </a:lnTo>
                  <a:lnTo>
                    <a:pt x="3387" y="2644"/>
                  </a:lnTo>
                  <a:lnTo>
                    <a:pt x="3391" y="2649"/>
                  </a:lnTo>
                  <a:lnTo>
                    <a:pt x="3399" y="2649"/>
                  </a:lnTo>
                  <a:lnTo>
                    <a:pt x="3403" y="2654"/>
                  </a:lnTo>
                  <a:lnTo>
                    <a:pt x="3410" y="2661"/>
                  </a:lnTo>
                  <a:lnTo>
                    <a:pt x="3415" y="2663"/>
                  </a:lnTo>
                  <a:lnTo>
                    <a:pt x="3417" y="2663"/>
                  </a:lnTo>
                  <a:lnTo>
                    <a:pt x="3422" y="2666"/>
                  </a:lnTo>
                  <a:lnTo>
                    <a:pt x="3427" y="2663"/>
                  </a:lnTo>
                  <a:lnTo>
                    <a:pt x="3429" y="2656"/>
                  </a:lnTo>
                  <a:lnTo>
                    <a:pt x="3434" y="2644"/>
                  </a:lnTo>
                  <a:lnTo>
                    <a:pt x="3436" y="2637"/>
                  </a:lnTo>
                  <a:lnTo>
                    <a:pt x="3436" y="2628"/>
                  </a:lnTo>
                  <a:close/>
                  <a:moveTo>
                    <a:pt x="78" y="1001"/>
                  </a:moveTo>
                  <a:lnTo>
                    <a:pt x="73" y="992"/>
                  </a:lnTo>
                  <a:lnTo>
                    <a:pt x="71" y="987"/>
                  </a:lnTo>
                  <a:lnTo>
                    <a:pt x="68" y="982"/>
                  </a:lnTo>
                  <a:lnTo>
                    <a:pt x="66" y="980"/>
                  </a:lnTo>
                  <a:lnTo>
                    <a:pt x="64" y="973"/>
                  </a:lnTo>
                  <a:lnTo>
                    <a:pt x="61" y="970"/>
                  </a:lnTo>
                  <a:lnTo>
                    <a:pt x="64" y="966"/>
                  </a:lnTo>
                  <a:lnTo>
                    <a:pt x="66" y="966"/>
                  </a:lnTo>
                  <a:lnTo>
                    <a:pt x="68" y="963"/>
                  </a:lnTo>
                  <a:lnTo>
                    <a:pt x="75" y="966"/>
                  </a:lnTo>
                  <a:lnTo>
                    <a:pt x="80" y="966"/>
                  </a:lnTo>
                  <a:lnTo>
                    <a:pt x="85" y="966"/>
                  </a:lnTo>
                  <a:lnTo>
                    <a:pt x="87" y="961"/>
                  </a:lnTo>
                  <a:lnTo>
                    <a:pt x="87" y="959"/>
                  </a:lnTo>
                  <a:lnTo>
                    <a:pt x="85" y="956"/>
                  </a:lnTo>
                  <a:lnTo>
                    <a:pt x="75" y="959"/>
                  </a:lnTo>
                  <a:lnTo>
                    <a:pt x="68" y="956"/>
                  </a:lnTo>
                  <a:lnTo>
                    <a:pt x="66" y="954"/>
                  </a:lnTo>
                  <a:lnTo>
                    <a:pt x="61" y="949"/>
                  </a:lnTo>
                  <a:lnTo>
                    <a:pt x="59" y="947"/>
                  </a:lnTo>
                  <a:lnTo>
                    <a:pt x="56" y="949"/>
                  </a:lnTo>
                  <a:lnTo>
                    <a:pt x="54" y="949"/>
                  </a:lnTo>
                  <a:lnTo>
                    <a:pt x="56" y="956"/>
                  </a:lnTo>
                  <a:lnTo>
                    <a:pt x="54" y="963"/>
                  </a:lnTo>
                  <a:lnTo>
                    <a:pt x="54" y="973"/>
                  </a:lnTo>
                  <a:lnTo>
                    <a:pt x="54" y="975"/>
                  </a:lnTo>
                  <a:lnTo>
                    <a:pt x="52" y="978"/>
                  </a:lnTo>
                  <a:lnTo>
                    <a:pt x="52" y="978"/>
                  </a:lnTo>
                  <a:lnTo>
                    <a:pt x="49" y="978"/>
                  </a:lnTo>
                  <a:lnTo>
                    <a:pt x="47" y="978"/>
                  </a:lnTo>
                  <a:lnTo>
                    <a:pt x="47" y="973"/>
                  </a:lnTo>
                  <a:lnTo>
                    <a:pt x="45" y="963"/>
                  </a:lnTo>
                  <a:lnTo>
                    <a:pt x="45" y="954"/>
                  </a:lnTo>
                  <a:lnTo>
                    <a:pt x="42" y="949"/>
                  </a:lnTo>
                  <a:lnTo>
                    <a:pt x="40" y="949"/>
                  </a:lnTo>
                  <a:lnTo>
                    <a:pt x="35" y="947"/>
                  </a:lnTo>
                  <a:lnTo>
                    <a:pt x="30" y="942"/>
                  </a:lnTo>
                  <a:lnTo>
                    <a:pt x="28" y="937"/>
                  </a:lnTo>
                  <a:lnTo>
                    <a:pt x="26" y="933"/>
                  </a:lnTo>
                  <a:lnTo>
                    <a:pt x="26" y="928"/>
                  </a:lnTo>
                  <a:lnTo>
                    <a:pt x="30" y="923"/>
                  </a:lnTo>
                  <a:lnTo>
                    <a:pt x="28" y="918"/>
                  </a:lnTo>
                  <a:lnTo>
                    <a:pt x="28" y="916"/>
                  </a:lnTo>
                  <a:lnTo>
                    <a:pt x="26" y="916"/>
                  </a:lnTo>
                  <a:lnTo>
                    <a:pt x="21" y="914"/>
                  </a:lnTo>
                  <a:lnTo>
                    <a:pt x="19" y="916"/>
                  </a:lnTo>
                  <a:lnTo>
                    <a:pt x="12" y="916"/>
                  </a:lnTo>
                  <a:lnTo>
                    <a:pt x="4" y="918"/>
                  </a:lnTo>
                  <a:lnTo>
                    <a:pt x="2" y="918"/>
                  </a:lnTo>
                  <a:lnTo>
                    <a:pt x="0" y="921"/>
                  </a:lnTo>
                  <a:lnTo>
                    <a:pt x="2" y="923"/>
                  </a:lnTo>
                  <a:lnTo>
                    <a:pt x="2" y="923"/>
                  </a:lnTo>
                  <a:lnTo>
                    <a:pt x="2" y="925"/>
                  </a:lnTo>
                  <a:lnTo>
                    <a:pt x="2" y="928"/>
                  </a:lnTo>
                  <a:lnTo>
                    <a:pt x="0" y="935"/>
                  </a:lnTo>
                  <a:lnTo>
                    <a:pt x="0" y="942"/>
                  </a:lnTo>
                  <a:lnTo>
                    <a:pt x="2" y="949"/>
                  </a:lnTo>
                  <a:lnTo>
                    <a:pt x="4" y="956"/>
                  </a:lnTo>
                  <a:lnTo>
                    <a:pt x="7" y="961"/>
                  </a:lnTo>
                  <a:lnTo>
                    <a:pt x="9" y="966"/>
                  </a:lnTo>
                  <a:lnTo>
                    <a:pt x="12" y="970"/>
                  </a:lnTo>
                  <a:lnTo>
                    <a:pt x="14" y="978"/>
                  </a:lnTo>
                  <a:lnTo>
                    <a:pt x="14" y="985"/>
                  </a:lnTo>
                  <a:lnTo>
                    <a:pt x="16" y="992"/>
                  </a:lnTo>
                  <a:lnTo>
                    <a:pt x="16" y="996"/>
                  </a:lnTo>
                  <a:lnTo>
                    <a:pt x="19" y="1004"/>
                  </a:lnTo>
                  <a:lnTo>
                    <a:pt x="23" y="1011"/>
                  </a:lnTo>
                  <a:lnTo>
                    <a:pt x="28" y="1020"/>
                  </a:lnTo>
                  <a:lnTo>
                    <a:pt x="30" y="1023"/>
                  </a:lnTo>
                  <a:lnTo>
                    <a:pt x="33" y="1018"/>
                  </a:lnTo>
                  <a:lnTo>
                    <a:pt x="35" y="1013"/>
                  </a:lnTo>
                  <a:lnTo>
                    <a:pt x="38" y="1011"/>
                  </a:lnTo>
                  <a:lnTo>
                    <a:pt x="40" y="1011"/>
                  </a:lnTo>
                  <a:lnTo>
                    <a:pt x="40" y="1020"/>
                  </a:lnTo>
                  <a:lnTo>
                    <a:pt x="40" y="1027"/>
                  </a:lnTo>
                  <a:lnTo>
                    <a:pt x="42" y="1034"/>
                  </a:lnTo>
                  <a:lnTo>
                    <a:pt x="45" y="1044"/>
                  </a:lnTo>
                  <a:lnTo>
                    <a:pt x="49" y="1044"/>
                  </a:lnTo>
                  <a:lnTo>
                    <a:pt x="54" y="1039"/>
                  </a:lnTo>
                  <a:lnTo>
                    <a:pt x="64" y="1037"/>
                  </a:lnTo>
                  <a:lnTo>
                    <a:pt x="73" y="1025"/>
                  </a:lnTo>
                  <a:lnTo>
                    <a:pt x="78" y="1023"/>
                  </a:lnTo>
                  <a:lnTo>
                    <a:pt x="87" y="1018"/>
                  </a:lnTo>
                  <a:lnTo>
                    <a:pt x="90" y="1015"/>
                  </a:lnTo>
                  <a:lnTo>
                    <a:pt x="87" y="1011"/>
                  </a:lnTo>
                  <a:lnTo>
                    <a:pt x="78" y="1001"/>
                  </a:lnTo>
                  <a:close/>
                  <a:moveTo>
                    <a:pt x="66" y="1023"/>
                  </a:moveTo>
                  <a:lnTo>
                    <a:pt x="64" y="1018"/>
                  </a:lnTo>
                  <a:lnTo>
                    <a:pt x="61" y="1011"/>
                  </a:lnTo>
                  <a:lnTo>
                    <a:pt x="61" y="1004"/>
                  </a:lnTo>
                  <a:lnTo>
                    <a:pt x="61" y="999"/>
                  </a:lnTo>
                  <a:lnTo>
                    <a:pt x="64" y="999"/>
                  </a:lnTo>
                  <a:lnTo>
                    <a:pt x="68" y="1001"/>
                  </a:lnTo>
                  <a:lnTo>
                    <a:pt x="71" y="1013"/>
                  </a:lnTo>
                  <a:lnTo>
                    <a:pt x="66" y="1023"/>
                  </a:lnTo>
                  <a:close/>
                  <a:moveTo>
                    <a:pt x="2800" y="551"/>
                  </a:moveTo>
                  <a:lnTo>
                    <a:pt x="2807" y="561"/>
                  </a:lnTo>
                  <a:lnTo>
                    <a:pt x="2819" y="587"/>
                  </a:lnTo>
                  <a:lnTo>
                    <a:pt x="2836" y="632"/>
                  </a:lnTo>
                  <a:lnTo>
                    <a:pt x="2847" y="656"/>
                  </a:lnTo>
                  <a:lnTo>
                    <a:pt x="2850" y="660"/>
                  </a:lnTo>
                  <a:lnTo>
                    <a:pt x="2852" y="663"/>
                  </a:lnTo>
                  <a:lnTo>
                    <a:pt x="2862" y="656"/>
                  </a:lnTo>
                  <a:lnTo>
                    <a:pt x="2871" y="648"/>
                  </a:lnTo>
                  <a:lnTo>
                    <a:pt x="2878" y="641"/>
                  </a:lnTo>
                  <a:lnTo>
                    <a:pt x="2883" y="632"/>
                  </a:lnTo>
                  <a:lnTo>
                    <a:pt x="2888" y="627"/>
                  </a:lnTo>
                  <a:lnTo>
                    <a:pt x="2892" y="622"/>
                  </a:lnTo>
                  <a:lnTo>
                    <a:pt x="2897" y="618"/>
                  </a:lnTo>
                  <a:lnTo>
                    <a:pt x="2902" y="611"/>
                  </a:lnTo>
                  <a:lnTo>
                    <a:pt x="2904" y="601"/>
                  </a:lnTo>
                  <a:lnTo>
                    <a:pt x="2904" y="589"/>
                  </a:lnTo>
                  <a:lnTo>
                    <a:pt x="2902" y="580"/>
                  </a:lnTo>
                  <a:lnTo>
                    <a:pt x="2897" y="570"/>
                  </a:lnTo>
                  <a:lnTo>
                    <a:pt x="2888" y="528"/>
                  </a:lnTo>
                  <a:lnTo>
                    <a:pt x="2885" y="518"/>
                  </a:lnTo>
                  <a:lnTo>
                    <a:pt x="2885" y="509"/>
                  </a:lnTo>
                  <a:lnTo>
                    <a:pt x="2888" y="499"/>
                  </a:lnTo>
                  <a:lnTo>
                    <a:pt x="2890" y="490"/>
                  </a:lnTo>
                  <a:lnTo>
                    <a:pt x="2890" y="483"/>
                  </a:lnTo>
                  <a:lnTo>
                    <a:pt x="2892" y="476"/>
                  </a:lnTo>
                  <a:lnTo>
                    <a:pt x="2895" y="471"/>
                  </a:lnTo>
                  <a:lnTo>
                    <a:pt x="2897" y="466"/>
                  </a:lnTo>
                  <a:lnTo>
                    <a:pt x="2902" y="464"/>
                  </a:lnTo>
                  <a:lnTo>
                    <a:pt x="2902" y="461"/>
                  </a:lnTo>
                  <a:lnTo>
                    <a:pt x="2902" y="457"/>
                  </a:lnTo>
                  <a:lnTo>
                    <a:pt x="2904" y="450"/>
                  </a:lnTo>
                  <a:lnTo>
                    <a:pt x="2909" y="443"/>
                  </a:lnTo>
                  <a:lnTo>
                    <a:pt x="2909" y="435"/>
                  </a:lnTo>
                  <a:lnTo>
                    <a:pt x="2907" y="426"/>
                  </a:lnTo>
                  <a:lnTo>
                    <a:pt x="2904" y="416"/>
                  </a:lnTo>
                  <a:lnTo>
                    <a:pt x="2902" y="412"/>
                  </a:lnTo>
                  <a:lnTo>
                    <a:pt x="2897" y="409"/>
                  </a:lnTo>
                  <a:lnTo>
                    <a:pt x="2892" y="405"/>
                  </a:lnTo>
                  <a:lnTo>
                    <a:pt x="2892" y="395"/>
                  </a:lnTo>
                  <a:lnTo>
                    <a:pt x="2890" y="395"/>
                  </a:lnTo>
                  <a:lnTo>
                    <a:pt x="2885" y="395"/>
                  </a:lnTo>
                  <a:lnTo>
                    <a:pt x="2883" y="393"/>
                  </a:lnTo>
                  <a:lnTo>
                    <a:pt x="2876" y="386"/>
                  </a:lnTo>
                  <a:lnTo>
                    <a:pt x="2871" y="381"/>
                  </a:lnTo>
                  <a:lnTo>
                    <a:pt x="2869" y="379"/>
                  </a:lnTo>
                  <a:lnTo>
                    <a:pt x="2866" y="376"/>
                  </a:lnTo>
                  <a:lnTo>
                    <a:pt x="2862" y="374"/>
                  </a:lnTo>
                  <a:lnTo>
                    <a:pt x="2857" y="374"/>
                  </a:lnTo>
                  <a:lnTo>
                    <a:pt x="2855" y="371"/>
                  </a:lnTo>
                  <a:lnTo>
                    <a:pt x="2855" y="369"/>
                  </a:lnTo>
                  <a:lnTo>
                    <a:pt x="2862" y="364"/>
                  </a:lnTo>
                  <a:lnTo>
                    <a:pt x="2881" y="362"/>
                  </a:lnTo>
                  <a:lnTo>
                    <a:pt x="2890" y="360"/>
                  </a:lnTo>
                  <a:lnTo>
                    <a:pt x="2890" y="360"/>
                  </a:lnTo>
                  <a:lnTo>
                    <a:pt x="2890" y="369"/>
                  </a:lnTo>
                  <a:lnTo>
                    <a:pt x="2890" y="371"/>
                  </a:lnTo>
                  <a:lnTo>
                    <a:pt x="2895" y="376"/>
                  </a:lnTo>
                  <a:lnTo>
                    <a:pt x="2897" y="381"/>
                  </a:lnTo>
                  <a:lnTo>
                    <a:pt x="2899" y="386"/>
                  </a:lnTo>
                  <a:lnTo>
                    <a:pt x="2904" y="388"/>
                  </a:lnTo>
                  <a:lnTo>
                    <a:pt x="2904" y="388"/>
                  </a:lnTo>
                  <a:lnTo>
                    <a:pt x="2907" y="393"/>
                  </a:lnTo>
                  <a:lnTo>
                    <a:pt x="2911" y="393"/>
                  </a:lnTo>
                  <a:lnTo>
                    <a:pt x="2914" y="393"/>
                  </a:lnTo>
                  <a:lnTo>
                    <a:pt x="2911" y="398"/>
                  </a:lnTo>
                  <a:lnTo>
                    <a:pt x="2914" y="398"/>
                  </a:lnTo>
                  <a:lnTo>
                    <a:pt x="2918" y="398"/>
                  </a:lnTo>
                  <a:lnTo>
                    <a:pt x="2921" y="390"/>
                  </a:lnTo>
                  <a:lnTo>
                    <a:pt x="2921" y="388"/>
                  </a:lnTo>
                  <a:lnTo>
                    <a:pt x="2925" y="388"/>
                  </a:lnTo>
                  <a:lnTo>
                    <a:pt x="2925" y="390"/>
                  </a:lnTo>
                  <a:lnTo>
                    <a:pt x="2925" y="393"/>
                  </a:lnTo>
                  <a:lnTo>
                    <a:pt x="2923" y="398"/>
                  </a:lnTo>
                  <a:lnTo>
                    <a:pt x="2925" y="400"/>
                  </a:lnTo>
                  <a:lnTo>
                    <a:pt x="2923" y="405"/>
                  </a:lnTo>
                  <a:lnTo>
                    <a:pt x="2918" y="414"/>
                  </a:lnTo>
                  <a:lnTo>
                    <a:pt x="2918" y="416"/>
                  </a:lnTo>
                  <a:lnTo>
                    <a:pt x="2918" y="416"/>
                  </a:lnTo>
                  <a:lnTo>
                    <a:pt x="2925" y="409"/>
                  </a:lnTo>
                  <a:lnTo>
                    <a:pt x="2930" y="407"/>
                  </a:lnTo>
                  <a:lnTo>
                    <a:pt x="2935" y="409"/>
                  </a:lnTo>
                  <a:lnTo>
                    <a:pt x="2937" y="409"/>
                  </a:lnTo>
                  <a:lnTo>
                    <a:pt x="2940" y="412"/>
                  </a:lnTo>
                  <a:lnTo>
                    <a:pt x="2940" y="419"/>
                  </a:lnTo>
                  <a:lnTo>
                    <a:pt x="2940" y="428"/>
                  </a:lnTo>
                  <a:lnTo>
                    <a:pt x="2942" y="431"/>
                  </a:lnTo>
                  <a:lnTo>
                    <a:pt x="2944" y="424"/>
                  </a:lnTo>
                  <a:lnTo>
                    <a:pt x="2949" y="419"/>
                  </a:lnTo>
                  <a:lnTo>
                    <a:pt x="2959" y="412"/>
                  </a:lnTo>
                  <a:lnTo>
                    <a:pt x="2961" y="412"/>
                  </a:lnTo>
                  <a:lnTo>
                    <a:pt x="2968" y="421"/>
                  </a:lnTo>
                  <a:lnTo>
                    <a:pt x="2982" y="426"/>
                  </a:lnTo>
                  <a:lnTo>
                    <a:pt x="3004" y="428"/>
                  </a:lnTo>
                  <a:lnTo>
                    <a:pt x="3018" y="428"/>
                  </a:lnTo>
                  <a:lnTo>
                    <a:pt x="3020" y="424"/>
                  </a:lnTo>
                  <a:lnTo>
                    <a:pt x="3022" y="416"/>
                  </a:lnTo>
                  <a:lnTo>
                    <a:pt x="3020" y="407"/>
                  </a:lnTo>
                  <a:lnTo>
                    <a:pt x="3015" y="400"/>
                  </a:lnTo>
                  <a:lnTo>
                    <a:pt x="3011" y="398"/>
                  </a:lnTo>
                  <a:lnTo>
                    <a:pt x="3006" y="393"/>
                  </a:lnTo>
                  <a:lnTo>
                    <a:pt x="3006" y="390"/>
                  </a:lnTo>
                  <a:lnTo>
                    <a:pt x="3008" y="386"/>
                  </a:lnTo>
                  <a:lnTo>
                    <a:pt x="3013" y="381"/>
                  </a:lnTo>
                  <a:lnTo>
                    <a:pt x="3020" y="379"/>
                  </a:lnTo>
                  <a:lnTo>
                    <a:pt x="3020" y="379"/>
                  </a:lnTo>
                  <a:lnTo>
                    <a:pt x="3020" y="383"/>
                  </a:lnTo>
                  <a:lnTo>
                    <a:pt x="3020" y="386"/>
                  </a:lnTo>
                  <a:lnTo>
                    <a:pt x="3025" y="386"/>
                  </a:lnTo>
                  <a:lnTo>
                    <a:pt x="3025" y="386"/>
                  </a:lnTo>
                  <a:lnTo>
                    <a:pt x="3032" y="388"/>
                  </a:lnTo>
                  <a:lnTo>
                    <a:pt x="3041" y="386"/>
                  </a:lnTo>
                  <a:lnTo>
                    <a:pt x="3044" y="386"/>
                  </a:lnTo>
                  <a:lnTo>
                    <a:pt x="3041" y="383"/>
                  </a:lnTo>
                  <a:lnTo>
                    <a:pt x="3039" y="379"/>
                  </a:lnTo>
                  <a:lnTo>
                    <a:pt x="3039" y="374"/>
                  </a:lnTo>
                  <a:lnTo>
                    <a:pt x="3039" y="371"/>
                  </a:lnTo>
                  <a:lnTo>
                    <a:pt x="3037" y="374"/>
                  </a:lnTo>
                  <a:lnTo>
                    <a:pt x="3037" y="379"/>
                  </a:lnTo>
                  <a:lnTo>
                    <a:pt x="3037" y="381"/>
                  </a:lnTo>
                  <a:lnTo>
                    <a:pt x="3034" y="381"/>
                  </a:lnTo>
                  <a:lnTo>
                    <a:pt x="3032" y="376"/>
                  </a:lnTo>
                  <a:lnTo>
                    <a:pt x="3030" y="374"/>
                  </a:lnTo>
                  <a:lnTo>
                    <a:pt x="3025" y="367"/>
                  </a:lnTo>
                  <a:lnTo>
                    <a:pt x="3018" y="367"/>
                  </a:lnTo>
                  <a:lnTo>
                    <a:pt x="3015" y="364"/>
                  </a:lnTo>
                  <a:lnTo>
                    <a:pt x="3015" y="362"/>
                  </a:lnTo>
                  <a:lnTo>
                    <a:pt x="3013" y="360"/>
                  </a:lnTo>
                  <a:lnTo>
                    <a:pt x="3011" y="360"/>
                  </a:lnTo>
                  <a:lnTo>
                    <a:pt x="3004" y="355"/>
                  </a:lnTo>
                  <a:lnTo>
                    <a:pt x="2999" y="353"/>
                  </a:lnTo>
                  <a:lnTo>
                    <a:pt x="2996" y="350"/>
                  </a:lnTo>
                  <a:lnTo>
                    <a:pt x="3004" y="348"/>
                  </a:lnTo>
                  <a:lnTo>
                    <a:pt x="3004" y="345"/>
                  </a:lnTo>
                  <a:lnTo>
                    <a:pt x="3001" y="341"/>
                  </a:lnTo>
                  <a:lnTo>
                    <a:pt x="2999" y="338"/>
                  </a:lnTo>
                  <a:lnTo>
                    <a:pt x="2996" y="338"/>
                  </a:lnTo>
                  <a:lnTo>
                    <a:pt x="2994" y="341"/>
                  </a:lnTo>
                  <a:lnTo>
                    <a:pt x="2994" y="341"/>
                  </a:lnTo>
                  <a:lnTo>
                    <a:pt x="2992" y="338"/>
                  </a:lnTo>
                  <a:lnTo>
                    <a:pt x="2992" y="334"/>
                  </a:lnTo>
                  <a:lnTo>
                    <a:pt x="2994" y="327"/>
                  </a:lnTo>
                  <a:lnTo>
                    <a:pt x="2994" y="322"/>
                  </a:lnTo>
                  <a:lnTo>
                    <a:pt x="2992" y="317"/>
                  </a:lnTo>
                  <a:lnTo>
                    <a:pt x="2989" y="317"/>
                  </a:lnTo>
                  <a:lnTo>
                    <a:pt x="2985" y="317"/>
                  </a:lnTo>
                  <a:lnTo>
                    <a:pt x="2982" y="317"/>
                  </a:lnTo>
                  <a:lnTo>
                    <a:pt x="2980" y="319"/>
                  </a:lnTo>
                  <a:lnTo>
                    <a:pt x="2982" y="324"/>
                  </a:lnTo>
                  <a:lnTo>
                    <a:pt x="2982" y="324"/>
                  </a:lnTo>
                  <a:lnTo>
                    <a:pt x="2975" y="324"/>
                  </a:lnTo>
                  <a:lnTo>
                    <a:pt x="2970" y="322"/>
                  </a:lnTo>
                  <a:lnTo>
                    <a:pt x="2966" y="322"/>
                  </a:lnTo>
                  <a:lnTo>
                    <a:pt x="2961" y="315"/>
                  </a:lnTo>
                  <a:lnTo>
                    <a:pt x="2959" y="310"/>
                  </a:lnTo>
                  <a:lnTo>
                    <a:pt x="2956" y="300"/>
                  </a:lnTo>
                  <a:lnTo>
                    <a:pt x="2954" y="296"/>
                  </a:lnTo>
                  <a:lnTo>
                    <a:pt x="2951" y="296"/>
                  </a:lnTo>
                  <a:lnTo>
                    <a:pt x="2954" y="298"/>
                  </a:lnTo>
                  <a:lnTo>
                    <a:pt x="2951" y="300"/>
                  </a:lnTo>
                  <a:lnTo>
                    <a:pt x="2949" y="303"/>
                  </a:lnTo>
                  <a:lnTo>
                    <a:pt x="2947" y="300"/>
                  </a:lnTo>
                  <a:lnTo>
                    <a:pt x="2944" y="298"/>
                  </a:lnTo>
                  <a:lnTo>
                    <a:pt x="2942" y="293"/>
                  </a:lnTo>
                  <a:lnTo>
                    <a:pt x="2937" y="291"/>
                  </a:lnTo>
                  <a:lnTo>
                    <a:pt x="2933" y="286"/>
                  </a:lnTo>
                  <a:lnTo>
                    <a:pt x="2930" y="284"/>
                  </a:lnTo>
                  <a:lnTo>
                    <a:pt x="2930" y="282"/>
                  </a:lnTo>
                  <a:lnTo>
                    <a:pt x="2928" y="279"/>
                  </a:lnTo>
                  <a:lnTo>
                    <a:pt x="2923" y="277"/>
                  </a:lnTo>
                  <a:lnTo>
                    <a:pt x="2921" y="272"/>
                  </a:lnTo>
                  <a:lnTo>
                    <a:pt x="2918" y="270"/>
                  </a:lnTo>
                  <a:lnTo>
                    <a:pt x="2914" y="265"/>
                  </a:lnTo>
                  <a:lnTo>
                    <a:pt x="2911" y="263"/>
                  </a:lnTo>
                  <a:lnTo>
                    <a:pt x="2909" y="263"/>
                  </a:lnTo>
                  <a:lnTo>
                    <a:pt x="2902" y="265"/>
                  </a:lnTo>
                  <a:lnTo>
                    <a:pt x="2897" y="265"/>
                  </a:lnTo>
                  <a:lnTo>
                    <a:pt x="2885" y="270"/>
                  </a:lnTo>
                  <a:lnTo>
                    <a:pt x="2881" y="270"/>
                  </a:lnTo>
                  <a:lnTo>
                    <a:pt x="2878" y="265"/>
                  </a:lnTo>
                  <a:lnTo>
                    <a:pt x="2878" y="263"/>
                  </a:lnTo>
                  <a:lnTo>
                    <a:pt x="2876" y="263"/>
                  </a:lnTo>
                  <a:lnTo>
                    <a:pt x="2876" y="263"/>
                  </a:lnTo>
                  <a:lnTo>
                    <a:pt x="2876" y="265"/>
                  </a:lnTo>
                  <a:lnTo>
                    <a:pt x="2873" y="267"/>
                  </a:lnTo>
                  <a:lnTo>
                    <a:pt x="2866" y="270"/>
                  </a:lnTo>
                  <a:lnTo>
                    <a:pt x="2855" y="270"/>
                  </a:lnTo>
                  <a:lnTo>
                    <a:pt x="2850" y="272"/>
                  </a:lnTo>
                  <a:lnTo>
                    <a:pt x="2843" y="277"/>
                  </a:lnTo>
                  <a:lnTo>
                    <a:pt x="2840" y="277"/>
                  </a:lnTo>
                  <a:lnTo>
                    <a:pt x="2840" y="272"/>
                  </a:lnTo>
                  <a:lnTo>
                    <a:pt x="2840" y="272"/>
                  </a:lnTo>
                  <a:lnTo>
                    <a:pt x="2838" y="272"/>
                  </a:lnTo>
                  <a:lnTo>
                    <a:pt x="2838" y="270"/>
                  </a:lnTo>
                  <a:lnTo>
                    <a:pt x="2836" y="267"/>
                  </a:lnTo>
                  <a:lnTo>
                    <a:pt x="2843" y="263"/>
                  </a:lnTo>
                  <a:lnTo>
                    <a:pt x="2843" y="260"/>
                  </a:lnTo>
                  <a:lnTo>
                    <a:pt x="2836" y="258"/>
                  </a:lnTo>
                  <a:lnTo>
                    <a:pt x="2833" y="260"/>
                  </a:lnTo>
                  <a:lnTo>
                    <a:pt x="2833" y="263"/>
                  </a:lnTo>
                  <a:lnTo>
                    <a:pt x="2831" y="265"/>
                  </a:lnTo>
                  <a:lnTo>
                    <a:pt x="2829" y="265"/>
                  </a:lnTo>
                  <a:lnTo>
                    <a:pt x="2826" y="267"/>
                  </a:lnTo>
                  <a:lnTo>
                    <a:pt x="2826" y="270"/>
                  </a:lnTo>
                  <a:lnTo>
                    <a:pt x="2824" y="267"/>
                  </a:lnTo>
                  <a:lnTo>
                    <a:pt x="2824" y="263"/>
                  </a:lnTo>
                  <a:lnTo>
                    <a:pt x="2819" y="263"/>
                  </a:lnTo>
                  <a:lnTo>
                    <a:pt x="2802" y="265"/>
                  </a:lnTo>
                  <a:lnTo>
                    <a:pt x="2793" y="267"/>
                  </a:lnTo>
                  <a:lnTo>
                    <a:pt x="2786" y="267"/>
                  </a:lnTo>
                  <a:lnTo>
                    <a:pt x="2774" y="267"/>
                  </a:lnTo>
                  <a:lnTo>
                    <a:pt x="2772" y="263"/>
                  </a:lnTo>
                  <a:lnTo>
                    <a:pt x="2750" y="270"/>
                  </a:lnTo>
                  <a:lnTo>
                    <a:pt x="2748" y="272"/>
                  </a:lnTo>
                  <a:lnTo>
                    <a:pt x="2746" y="272"/>
                  </a:lnTo>
                  <a:lnTo>
                    <a:pt x="2739" y="267"/>
                  </a:lnTo>
                  <a:lnTo>
                    <a:pt x="2724" y="274"/>
                  </a:lnTo>
                  <a:lnTo>
                    <a:pt x="2715" y="277"/>
                  </a:lnTo>
                  <a:lnTo>
                    <a:pt x="2675" y="279"/>
                  </a:lnTo>
                  <a:lnTo>
                    <a:pt x="2665" y="277"/>
                  </a:lnTo>
                  <a:lnTo>
                    <a:pt x="2663" y="274"/>
                  </a:lnTo>
                  <a:lnTo>
                    <a:pt x="2656" y="274"/>
                  </a:lnTo>
                  <a:lnTo>
                    <a:pt x="2642" y="277"/>
                  </a:lnTo>
                  <a:lnTo>
                    <a:pt x="2639" y="277"/>
                  </a:lnTo>
                  <a:lnTo>
                    <a:pt x="2637" y="274"/>
                  </a:lnTo>
                  <a:lnTo>
                    <a:pt x="2632" y="274"/>
                  </a:lnTo>
                  <a:lnTo>
                    <a:pt x="2623" y="274"/>
                  </a:lnTo>
                  <a:lnTo>
                    <a:pt x="2618" y="274"/>
                  </a:lnTo>
                  <a:lnTo>
                    <a:pt x="2616" y="270"/>
                  </a:lnTo>
                  <a:lnTo>
                    <a:pt x="2616" y="265"/>
                  </a:lnTo>
                  <a:lnTo>
                    <a:pt x="2616" y="260"/>
                  </a:lnTo>
                  <a:lnTo>
                    <a:pt x="2616" y="255"/>
                  </a:lnTo>
                  <a:lnTo>
                    <a:pt x="2611" y="253"/>
                  </a:lnTo>
                  <a:lnTo>
                    <a:pt x="2606" y="251"/>
                  </a:lnTo>
                  <a:lnTo>
                    <a:pt x="2601" y="251"/>
                  </a:lnTo>
                  <a:lnTo>
                    <a:pt x="2592" y="258"/>
                  </a:lnTo>
                  <a:lnTo>
                    <a:pt x="2585" y="260"/>
                  </a:lnTo>
                  <a:lnTo>
                    <a:pt x="2583" y="263"/>
                  </a:lnTo>
                  <a:lnTo>
                    <a:pt x="2583" y="265"/>
                  </a:lnTo>
                  <a:lnTo>
                    <a:pt x="2580" y="265"/>
                  </a:lnTo>
                  <a:lnTo>
                    <a:pt x="2573" y="260"/>
                  </a:lnTo>
                  <a:lnTo>
                    <a:pt x="2571" y="255"/>
                  </a:lnTo>
                  <a:lnTo>
                    <a:pt x="2573" y="251"/>
                  </a:lnTo>
                  <a:lnTo>
                    <a:pt x="2578" y="241"/>
                  </a:lnTo>
                  <a:lnTo>
                    <a:pt x="2580" y="234"/>
                  </a:lnTo>
                  <a:lnTo>
                    <a:pt x="2575" y="232"/>
                  </a:lnTo>
                  <a:lnTo>
                    <a:pt x="2575" y="232"/>
                  </a:lnTo>
                  <a:lnTo>
                    <a:pt x="2573" y="237"/>
                  </a:lnTo>
                  <a:lnTo>
                    <a:pt x="2573" y="239"/>
                  </a:lnTo>
                  <a:lnTo>
                    <a:pt x="2571" y="239"/>
                  </a:lnTo>
                  <a:lnTo>
                    <a:pt x="2568" y="237"/>
                  </a:lnTo>
                  <a:lnTo>
                    <a:pt x="2568" y="227"/>
                  </a:lnTo>
                  <a:lnTo>
                    <a:pt x="2568" y="222"/>
                  </a:lnTo>
                  <a:lnTo>
                    <a:pt x="2573" y="220"/>
                  </a:lnTo>
                  <a:lnTo>
                    <a:pt x="2578" y="220"/>
                  </a:lnTo>
                  <a:lnTo>
                    <a:pt x="2580" y="218"/>
                  </a:lnTo>
                  <a:lnTo>
                    <a:pt x="2580" y="213"/>
                  </a:lnTo>
                  <a:lnTo>
                    <a:pt x="2580" y="211"/>
                  </a:lnTo>
                  <a:lnTo>
                    <a:pt x="2575" y="208"/>
                  </a:lnTo>
                  <a:lnTo>
                    <a:pt x="2568" y="208"/>
                  </a:lnTo>
                  <a:lnTo>
                    <a:pt x="2564" y="208"/>
                  </a:lnTo>
                  <a:lnTo>
                    <a:pt x="2561" y="211"/>
                  </a:lnTo>
                  <a:lnTo>
                    <a:pt x="2561" y="213"/>
                  </a:lnTo>
                  <a:lnTo>
                    <a:pt x="2559" y="213"/>
                  </a:lnTo>
                  <a:lnTo>
                    <a:pt x="2554" y="211"/>
                  </a:lnTo>
                  <a:lnTo>
                    <a:pt x="2547" y="208"/>
                  </a:lnTo>
                  <a:lnTo>
                    <a:pt x="2545" y="206"/>
                  </a:lnTo>
                  <a:lnTo>
                    <a:pt x="2542" y="201"/>
                  </a:lnTo>
                  <a:lnTo>
                    <a:pt x="2547" y="189"/>
                  </a:lnTo>
                  <a:lnTo>
                    <a:pt x="2545" y="187"/>
                  </a:lnTo>
                  <a:lnTo>
                    <a:pt x="2547" y="180"/>
                  </a:lnTo>
                  <a:lnTo>
                    <a:pt x="2549" y="170"/>
                  </a:lnTo>
                  <a:lnTo>
                    <a:pt x="2552" y="163"/>
                  </a:lnTo>
                  <a:lnTo>
                    <a:pt x="2549" y="158"/>
                  </a:lnTo>
                  <a:lnTo>
                    <a:pt x="2547" y="156"/>
                  </a:lnTo>
                  <a:lnTo>
                    <a:pt x="2545" y="156"/>
                  </a:lnTo>
                  <a:lnTo>
                    <a:pt x="2540" y="156"/>
                  </a:lnTo>
                  <a:lnTo>
                    <a:pt x="2538" y="151"/>
                  </a:lnTo>
                  <a:lnTo>
                    <a:pt x="2533" y="147"/>
                  </a:lnTo>
                  <a:lnTo>
                    <a:pt x="2523" y="144"/>
                  </a:lnTo>
                  <a:lnTo>
                    <a:pt x="2516" y="139"/>
                  </a:lnTo>
                  <a:lnTo>
                    <a:pt x="2512" y="135"/>
                  </a:lnTo>
                  <a:lnTo>
                    <a:pt x="2507" y="130"/>
                  </a:lnTo>
                  <a:lnTo>
                    <a:pt x="2509" y="125"/>
                  </a:lnTo>
                  <a:lnTo>
                    <a:pt x="2509" y="121"/>
                  </a:lnTo>
                  <a:lnTo>
                    <a:pt x="2509" y="118"/>
                  </a:lnTo>
                  <a:lnTo>
                    <a:pt x="2509" y="116"/>
                  </a:lnTo>
                  <a:lnTo>
                    <a:pt x="2512" y="109"/>
                  </a:lnTo>
                  <a:lnTo>
                    <a:pt x="2512" y="104"/>
                  </a:lnTo>
                  <a:lnTo>
                    <a:pt x="2512" y="99"/>
                  </a:lnTo>
                  <a:lnTo>
                    <a:pt x="2514" y="94"/>
                  </a:lnTo>
                  <a:lnTo>
                    <a:pt x="2514" y="90"/>
                  </a:lnTo>
                  <a:lnTo>
                    <a:pt x="2514" y="87"/>
                  </a:lnTo>
                  <a:lnTo>
                    <a:pt x="2504" y="87"/>
                  </a:lnTo>
                  <a:lnTo>
                    <a:pt x="2488" y="92"/>
                  </a:lnTo>
                  <a:lnTo>
                    <a:pt x="2474" y="94"/>
                  </a:lnTo>
                  <a:lnTo>
                    <a:pt x="2462" y="99"/>
                  </a:lnTo>
                  <a:lnTo>
                    <a:pt x="2450" y="102"/>
                  </a:lnTo>
                  <a:lnTo>
                    <a:pt x="2436" y="99"/>
                  </a:lnTo>
                  <a:lnTo>
                    <a:pt x="2424" y="94"/>
                  </a:lnTo>
                  <a:lnTo>
                    <a:pt x="2412" y="85"/>
                  </a:lnTo>
                  <a:lnTo>
                    <a:pt x="2403" y="73"/>
                  </a:lnTo>
                  <a:lnTo>
                    <a:pt x="2398" y="64"/>
                  </a:lnTo>
                  <a:lnTo>
                    <a:pt x="2393" y="52"/>
                  </a:lnTo>
                  <a:lnTo>
                    <a:pt x="2391" y="50"/>
                  </a:lnTo>
                  <a:lnTo>
                    <a:pt x="2389" y="50"/>
                  </a:lnTo>
                  <a:lnTo>
                    <a:pt x="2386" y="42"/>
                  </a:lnTo>
                  <a:lnTo>
                    <a:pt x="2384" y="33"/>
                  </a:lnTo>
                  <a:lnTo>
                    <a:pt x="2379" y="28"/>
                  </a:lnTo>
                  <a:lnTo>
                    <a:pt x="2377" y="26"/>
                  </a:lnTo>
                  <a:lnTo>
                    <a:pt x="2377" y="23"/>
                  </a:lnTo>
                  <a:lnTo>
                    <a:pt x="2370" y="19"/>
                  </a:lnTo>
                  <a:lnTo>
                    <a:pt x="2370" y="14"/>
                  </a:lnTo>
                  <a:lnTo>
                    <a:pt x="2367" y="12"/>
                  </a:lnTo>
                  <a:lnTo>
                    <a:pt x="2365" y="9"/>
                  </a:lnTo>
                  <a:lnTo>
                    <a:pt x="2363" y="9"/>
                  </a:lnTo>
                  <a:lnTo>
                    <a:pt x="2353" y="12"/>
                  </a:lnTo>
                  <a:lnTo>
                    <a:pt x="2348" y="9"/>
                  </a:lnTo>
                  <a:lnTo>
                    <a:pt x="2346" y="9"/>
                  </a:lnTo>
                  <a:lnTo>
                    <a:pt x="2341" y="7"/>
                  </a:lnTo>
                  <a:lnTo>
                    <a:pt x="2337" y="9"/>
                  </a:lnTo>
                  <a:lnTo>
                    <a:pt x="2332" y="14"/>
                  </a:lnTo>
                  <a:lnTo>
                    <a:pt x="2327" y="14"/>
                  </a:lnTo>
                  <a:lnTo>
                    <a:pt x="2315" y="14"/>
                  </a:lnTo>
                  <a:lnTo>
                    <a:pt x="2311" y="16"/>
                  </a:lnTo>
                  <a:lnTo>
                    <a:pt x="2299" y="19"/>
                  </a:lnTo>
                  <a:lnTo>
                    <a:pt x="2292" y="16"/>
                  </a:lnTo>
                  <a:lnTo>
                    <a:pt x="2282" y="14"/>
                  </a:lnTo>
                  <a:lnTo>
                    <a:pt x="2277" y="14"/>
                  </a:lnTo>
                  <a:lnTo>
                    <a:pt x="2273" y="14"/>
                  </a:lnTo>
                  <a:lnTo>
                    <a:pt x="2270" y="14"/>
                  </a:lnTo>
                  <a:lnTo>
                    <a:pt x="2268" y="12"/>
                  </a:lnTo>
                  <a:lnTo>
                    <a:pt x="2266" y="12"/>
                  </a:lnTo>
                  <a:lnTo>
                    <a:pt x="2258" y="9"/>
                  </a:lnTo>
                  <a:lnTo>
                    <a:pt x="2251" y="7"/>
                  </a:lnTo>
                  <a:lnTo>
                    <a:pt x="2232" y="5"/>
                  </a:lnTo>
                  <a:lnTo>
                    <a:pt x="2228" y="0"/>
                  </a:lnTo>
                  <a:lnTo>
                    <a:pt x="2223" y="2"/>
                  </a:lnTo>
                  <a:lnTo>
                    <a:pt x="2218" y="2"/>
                  </a:lnTo>
                  <a:lnTo>
                    <a:pt x="2216" y="5"/>
                  </a:lnTo>
                  <a:lnTo>
                    <a:pt x="2214" y="7"/>
                  </a:lnTo>
                  <a:lnTo>
                    <a:pt x="2209" y="5"/>
                  </a:lnTo>
                  <a:lnTo>
                    <a:pt x="2209" y="7"/>
                  </a:lnTo>
                  <a:lnTo>
                    <a:pt x="2211" y="12"/>
                  </a:lnTo>
                  <a:lnTo>
                    <a:pt x="2211" y="14"/>
                  </a:lnTo>
                  <a:lnTo>
                    <a:pt x="2214" y="21"/>
                  </a:lnTo>
                  <a:lnTo>
                    <a:pt x="2221" y="26"/>
                  </a:lnTo>
                  <a:lnTo>
                    <a:pt x="2225" y="31"/>
                  </a:lnTo>
                  <a:lnTo>
                    <a:pt x="2225" y="35"/>
                  </a:lnTo>
                  <a:lnTo>
                    <a:pt x="2225" y="42"/>
                  </a:lnTo>
                  <a:lnTo>
                    <a:pt x="2218" y="54"/>
                  </a:lnTo>
                  <a:lnTo>
                    <a:pt x="2218" y="54"/>
                  </a:lnTo>
                  <a:lnTo>
                    <a:pt x="2211" y="57"/>
                  </a:lnTo>
                  <a:lnTo>
                    <a:pt x="2209" y="59"/>
                  </a:lnTo>
                  <a:lnTo>
                    <a:pt x="2206" y="61"/>
                  </a:lnTo>
                  <a:lnTo>
                    <a:pt x="2204" y="59"/>
                  </a:lnTo>
                  <a:lnTo>
                    <a:pt x="2202" y="61"/>
                  </a:lnTo>
                  <a:lnTo>
                    <a:pt x="2199" y="66"/>
                  </a:lnTo>
                  <a:lnTo>
                    <a:pt x="2199" y="68"/>
                  </a:lnTo>
                  <a:lnTo>
                    <a:pt x="2199" y="71"/>
                  </a:lnTo>
                  <a:lnTo>
                    <a:pt x="2199" y="73"/>
                  </a:lnTo>
                  <a:lnTo>
                    <a:pt x="2197" y="78"/>
                  </a:lnTo>
                  <a:lnTo>
                    <a:pt x="2195" y="78"/>
                  </a:lnTo>
                  <a:lnTo>
                    <a:pt x="2192" y="73"/>
                  </a:lnTo>
                  <a:lnTo>
                    <a:pt x="2192" y="71"/>
                  </a:lnTo>
                  <a:lnTo>
                    <a:pt x="2192" y="66"/>
                  </a:lnTo>
                  <a:lnTo>
                    <a:pt x="2204" y="50"/>
                  </a:lnTo>
                  <a:lnTo>
                    <a:pt x="2209" y="40"/>
                  </a:lnTo>
                  <a:lnTo>
                    <a:pt x="2209" y="38"/>
                  </a:lnTo>
                  <a:lnTo>
                    <a:pt x="2206" y="33"/>
                  </a:lnTo>
                  <a:lnTo>
                    <a:pt x="2204" y="28"/>
                  </a:lnTo>
                  <a:lnTo>
                    <a:pt x="2199" y="26"/>
                  </a:lnTo>
                  <a:lnTo>
                    <a:pt x="2195" y="26"/>
                  </a:lnTo>
                  <a:lnTo>
                    <a:pt x="2192" y="28"/>
                  </a:lnTo>
                  <a:lnTo>
                    <a:pt x="2190" y="33"/>
                  </a:lnTo>
                  <a:lnTo>
                    <a:pt x="2190" y="38"/>
                  </a:lnTo>
                  <a:lnTo>
                    <a:pt x="2190" y="47"/>
                  </a:lnTo>
                  <a:lnTo>
                    <a:pt x="2192" y="50"/>
                  </a:lnTo>
                  <a:lnTo>
                    <a:pt x="2190" y="52"/>
                  </a:lnTo>
                  <a:lnTo>
                    <a:pt x="2188" y="54"/>
                  </a:lnTo>
                  <a:lnTo>
                    <a:pt x="2185" y="59"/>
                  </a:lnTo>
                  <a:lnTo>
                    <a:pt x="2185" y="66"/>
                  </a:lnTo>
                  <a:lnTo>
                    <a:pt x="2185" y="68"/>
                  </a:lnTo>
                  <a:lnTo>
                    <a:pt x="2183" y="71"/>
                  </a:lnTo>
                  <a:lnTo>
                    <a:pt x="2180" y="76"/>
                  </a:lnTo>
                  <a:lnTo>
                    <a:pt x="2180" y="83"/>
                  </a:lnTo>
                  <a:lnTo>
                    <a:pt x="2180" y="87"/>
                  </a:lnTo>
                  <a:lnTo>
                    <a:pt x="2178" y="90"/>
                  </a:lnTo>
                  <a:lnTo>
                    <a:pt x="2169" y="94"/>
                  </a:lnTo>
                  <a:lnTo>
                    <a:pt x="2166" y="94"/>
                  </a:lnTo>
                  <a:lnTo>
                    <a:pt x="2166" y="92"/>
                  </a:lnTo>
                  <a:lnTo>
                    <a:pt x="2166" y="90"/>
                  </a:lnTo>
                  <a:lnTo>
                    <a:pt x="2169" y="90"/>
                  </a:lnTo>
                  <a:lnTo>
                    <a:pt x="2171" y="73"/>
                  </a:lnTo>
                  <a:lnTo>
                    <a:pt x="2176" y="64"/>
                  </a:lnTo>
                  <a:lnTo>
                    <a:pt x="2173" y="61"/>
                  </a:lnTo>
                  <a:lnTo>
                    <a:pt x="2150" y="78"/>
                  </a:lnTo>
                  <a:lnTo>
                    <a:pt x="2140" y="85"/>
                  </a:lnTo>
                  <a:lnTo>
                    <a:pt x="2140" y="87"/>
                  </a:lnTo>
                  <a:lnTo>
                    <a:pt x="2140" y="92"/>
                  </a:lnTo>
                  <a:lnTo>
                    <a:pt x="2143" y="97"/>
                  </a:lnTo>
                  <a:lnTo>
                    <a:pt x="2143" y="102"/>
                  </a:lnTo>
                  <a:lnTo>
                    <a:pt x="2140" y="106"/>
                  </a:lnTo>
                  <a:lnTo>
                    <a:pt x="2138" y="116"/>
                  </a:lnTo>
                  <a:lnTo>
                    <a:pt x="2135" y="123"/>
                  </a:lnTo>
                  <a:lnTo>
                    <a:pt x="2135" y="128"/>
                  </a:lnTo>
                  <a:lnTo>
                    <a:pt x="2126" y="132"/>
                  </a:lnTo>
                  <a:lnTo>
                    <a:pt x="2126" y="132"/>
                  </a:lnTo>
                  <a:lnTo>
                    <a:pt x="2119" y="144"/>
                  </a:lnTo>
                  <a:lnTo>
                    <a:pt x="2114" y="147"/>
                  </a:lnTo>
                  <a:lnTo>
                    <a:pt x="2112" y="147"/>
                  </a:lnTo>
                  <a:lnTo>
                    <a:pt x="2109" y="149"/>
                  </a:lnTo>
                  <a:lnTo>
                    <a:pt x="2105" y="154"/>
                  </a:lnTo>
                  <a:lnTo>
                    <a:pt x="2098" y="161"/>
                  </a:lnTo>
                  <a:lnTo>
                    <a:pt x="2083" y="170"/>
                  </a:lnTo>
                  <a:lnTo>
                    <a:pt x="2069" y="180"/>
                  </a:lnTo>
                  <a:lnTo>
                    <a:pt x="2036" y="196"/>
                  </a:lnTo>
                  <a:lnTo>
                    <a:pt x="2017" y="211"/>
                  </a:lnTo>
                  <a:lnTo>
                    <a:pt x="2008" y="220"/>
                  </a:lnTo>
                  <a:lnTo>
                    <a:pt x="1975" y="263"/>
                  </a:lnTo>
                  <a:lnTo>
                    <a:pt x="1956" y="286"/>
                  </a:lnTo>
                  <a:lnTo>
                    <a:pt x="1923" y="319"/>
                  </a:lnTo>
                  <a:lnTo>
                    <a:pt x="1918" y="324"/>
                  </a:lnTo>
                  <a:lnTo>
                    <a:pt x="1920" y="327"/>
                  </a:lnTo>
                  <a:lnTo>
                    <a:pt x="1923" y="329"/>
                  </a:lnTo>
                  <a:lnTo>
                    <a:pt x="1930" y="334"/>
                  </a:lnTo>
                  <a:lnTo>
                    <a:pt x="1937" y="334"/>
                  </a:lnTo>
                  <a:lnTo>
                    <a:pt x="1944" y="331"/>
                  </a:lnTo>
                  <a:lnTo>
                    <a:pt x="1972" y="322"/>
                  </a:lnTo>
                  <a:lnTo>
                    <a:pt x="1984" y="315"/>
                  </a:lnTo>
                  <a:lnTo>
                    <a:pt x="1994" y="303"/>
                  </a:lnTo>
                  <a:lnTo>
                    <a:pt x="1996" y="303"/>
                  </a:lnTo>
                  <a:lnTo>
                    <a:pt x="2001" y="303"/>
                  </a:lnTo>
                  <a:lnTo>
                    <a:pt x="2003" y="305"/>
                  </a:lnTo>
                  <a:lnTo>
                    <a:pt x="2017" y="291"/>
                  </a:lnTo>
                  <a:lnTo>
                    <a:pt x="2022" y="291"/>
                  </a:lnTo>
                  <a:lnTo>
                    <a:pt x="2027" y="289"/>
                  </a:lnTo>
                  <a:lnTo>
                    <a:pt x="2031" y="293"/>
                  </a:lnTo>
                  <a:lnTo>
                    <a:pt x="2034" y="296"/>
                  </a:lnTo>
                  <a:lnTo>
                    <a:pt x="2031" y="300"/>
                  </a:lnTo>
                  <a:lnTo>
                    <a:pt x="2029" y="310"/>
                  </a:lnTo>
                  <a:lnTo>
                    <a:pt x="2027" y="315"/>
                  </a:lnTo>
                  <a:lnTo>
                    <a:pt x="2027" y="322"/>
                  </a:lnTo>
                  <a:lnTo>
                    <a:pt x="2027" y="327"/>
                  </a:lnTo>
                  <a:lnTo>
                    <a:pt x="2022" y="334"/>
                  </a:lnTo>
                  <a:lnTo>
                    <a:pt x="2024" y="336"/>
                  </a:lnTo>
                  <a:lnTo>
                    <a:pt x="2036" y="329"/>
                  </a:lnTo>
                  <a:lnTo>
                    <a:pt x="2039" y="327"/>
                  </a:lnTo>
                  <a:lnTo>
                    <a:pt x="2039" y="327"/>
                  </a:lnTo>
                  <a:lnTo>
                    <a:pt x="2039" y="324"/>
                  </a:lnTo>
                  <a:lnTo>
                    <a:pt x="2039" y="324"/>
                  </a:lnTo>
                  <a:lnTo>
                    <a:pt x="2050" y="329"/>
                  </a:lnTo>
                  <a:lnTo>
                    <a:pt x="2057" y="334"/>
                  </a:lnTo>
                  <a:lnTo>
                    <a:pt x="2065" y="334"/>
                  </a:lnTo>
                  <a:lnTo>
                    <a:pt x="2074" y="331"/>
                  </a:lnTo>
                  <a:lnTo>
                    <a:pt x="2091" y="322"/>
                  </a:lnTo>
                  <a:lnTo>
                    <a:pt x="2102" y="312"/>
                  </a:lnTo>
                  <a:lnTo>
                    <a:pt x="2112" y="300"/>
                  </a:lnTo>
                  <a:lnTo>
                    <a:pt x="2126" y="293"/>
                  </a:lnTo>
                  <a:lnTo>
                    <a:pt x="2143" y="289"/>
                  </a:lnTo>
                  <a:lnTo>
                    <a:pt x="2154" y="284"/>
                  </a:lnTo>
                  <a:lnTo>
                    <a:pt x="2162" y="279"/>
                  </a:lnTo>
                  <a:lnTo>
                    <a:pt x="2171" y="267"/>
                  </a:lnTo>
                  <a:lnTo>
                    <a:pt x="2176" y="265"/>
                  </a:lnTo>
                  <a:lnTo>
                    <a:pt x="2183" y="263"/>
                  </a:lnTo>
                  <a:lnTo>
                    <a:pt x="2188" y="258"/>
                  </a:lnTo>
                  <a:lnTo>
                    <a:pt x="2190" y="253"/>
                  </a:lnTo>
                  <a:lnTo>
                    <a:pt x="2195" y="244"/>
                  </a:lnTo>
                  <a:lnTo>
                    <a:pt x="2204" y="237"/>
                  </a:lnTo>
                  <a:lnTo>
                    <a:pt x="2209" y="232"/>
                  </a:lnTo>
                  <a:lnTo>
                    <a:pt x="2211" y="232"/>
                  </a:lnTo>
                  <a:lnTo>
                    <a:pt x="2211" y="237"/>
                  </a:lnTo>
                  <a:lnTo>
                    <a:pt x="2211" y="239"/>
                  </a:lnTo>
                  <a:lnTo>
                    <a:pt x="2214" y="241"/>
                  </a:lnTo>
                  <a:lnTo>
                    <a:pt x="2221" y="244"/>
                  </a:lnTo>
                  <a:lnTo>
                    <a:pt x="2223" y="246"/>
                  </a:lnTo>
                  <a:lnTo>
                    <a:pt x="2223" y="251"/>
                  </a:lnTo>
                  <a:lnTo>
                    <a:pt x="2225" y="255"/>
                  </a:lnTo>
                  <a:lnTo>
                    <a:pt x="2228" y="258"/>
                  </a:lnTo>
                  <a:lnTo>
                    <a:pt x="2230" y="263"/>
                  </a:lnTo>
                  <a:lnTo>
                    <a:pt x="2230" y="272"/>
                  </a:lnTo>
                  <a:lnTo>
                    <a:pt x="2230" y="279"/>
                  </a:lnTo>
                  <a:lnTo>
                    <a:pt x="2232" y="282"/>
                  </a:lnTo>
                  <a:lnTo>
                    <a:pt x="2235" y="284"/>
                  </a:lnTo>
                  <a:lnTo>
                    <a:pt x="2235" y="282"/>
                  </a:lnTo>
                  <a:lnTo>
                    <a:pt x="2237" y="277"/>
                  </a:lnTo>
                  <a:lnTo>
                    <a:pt x="2237" y="274"/>
                  </a:lnTo>
                  <a:lnTo>
                    <a:pt x="2240" y="274"/>
                  </a:lnTo>
                  <a:lnTo>
                    <a:pt x="2251" y="263"/>
                  </a:lnTo>
                  <a:lnTo>
                    <a:pt x="2254" y="260"/>
                  </a:lnTo>
                  <a:lnTo>
                    <a:pt x="2258" y="263"/>
                  </a:lnTo>
                  <a:lnTo>
                    <a:pt x="2282" y="263"/>
                  </a:lnTo>
                  <a:lnTo>
                    <a:pt x="2289" y="265"/>
                  </a:lnTo>
                  <a:lnTo>
                    <a:pt x="2301" y="267"/>
                  </a:lnTo>
                  <a:lnTo>
                    <a:pt x="2303" y="270"/>
                  </a:lnTo>
                  <a:lnTo>
                    <a:pt x="2318" y="286"/>
                  </a:lnTo>
                  <a:lnTo>
                    <a:pt x="2322" y="293"/>
                  </a:lnTo>
                  <a:lnTo>
                    <a:pt x="2327" y="293"/>
                  </a:lnTo>
                  <a:lnTo>
                    <a:pt x="2329" y="296"/>
                  </a:lnTo>
                  <a:lnTo>
                    <a:pt x="2332" y="303"/>
                  </a:lnTo>
                  <a:lnTo>
                    <a:pt x="2334" y="305"/>
                  </a:lnTo>
                  <a:lnTo>
                    <a:pt x="2351" y="303"/>
                  </a:lnTo>
                  <a:lnTo>
                    <a:pt x="2358" y="300"/>
                  </a:lnTo>
                  <a:lnTo>
                    <a:pt x="2360" y="298"/>
                  </a:lnTo>
                  <a:lnTo>
                    <a:pt x="2367" y="298"/>
                  </a:lnTo>
                  <a:lnTo>
                    <a:pt x="2372" y="303"/>
                  </a:lnTo>
                  <a:lnTo>
                    <a:pt x="2379" y="303"/>
                  </a:lnTo>
                  <a:lnTo>
                    <a:pt x="2384" y="300"/>
                  </a:lnTo>
                  <a:lnTo>
                    <a:pt x="2389" y="300"/>
                  </a:lnTo>
                  <a:lnTo>
                    <a:pt x="2393" y="300"/>
                  </a:lnTo>
                  <a:lnTo>
                    <a:pt x="2396" y="303"/>
                  </a:lnTo>
                  <a:lnTo>
                    <a:pt x="2398" y="303"/>
                  </a:lnTo>
                  <a:lnTo>
                    <a:pt x="2405" y="293"/>
                  </a:lnTo>
                  <a:lnTo>
                    <a:pt x="2415" y="282"/>
                  </a:lnTo>
                  <a:lnTo>
                    <a:pt x="2426" y="272"/>
                  </a:lnTo>
                  <a:lnTo>
                    <a:pt x="2436" y="265"/>
                  </a:lnTo>
                  <a:lnTo>
                    <a:pt x="2438" y="267"/>
                  </a:lnTo>
                  <a:lnTo>
                    <a:pt x="2450" y="260"/>
                  </a:lnTo>
                  <a:lnTo>
                    <a:pt x="2462" y="258"/>
                  </a:lnTo>
                  <a:lnTo>
                    <a:pt x="2478" y="258"/>
                  </a:lnTo>
                  <a:lnTo>
                    <a:pt x="2495" y="253"/>
                  </a:lnTo>
                  <a:lnTo>
                    <a:pt x="2507" y="244"/>
                  </a:lnTo>
                  <a:lnTo>
                    <a:pt x="2519" y="239"/>
                  </a:lnTo>
                  <a:lnTo>
                    <a:pt x="2528" y="237"/>
                  </a:lnTo>
                  <a:lnTo>
                    <a:pt x="2533" y="237"/>
                  </a:lnTo>
                  <a:lnTo>
                    <a:pt x="2530" y="241"/>
                  </a:lnTo>
                  <a:lnTo>
                    <a:pt x="2530" y="248"/>
                  </a:lnTo>
                  <a:lnTo>
                    <a:pt x="2533" y="258"/>
                  </a:lnTo>
                  <a:lnTo>
                    <a:pt x="2533" y="265"/>
                  </a:lnTo>
                  <a:lnTo>
                    <a:pt x="2530" y="267"/>
                  </a:lnTo>
                  <a:lnTo>
                    <a:pt x="2533" y="270"/>
                  </a:lnTo>
                  <a:lnTo>
                    <a:pt x="2533" y="272"/>
                  </a:lnTo>
                  <a:lnTo>
                    <a:pt x="2545" y="272"/>
                  </a:lnTo>
                  <a:lnTo>
                    <a:pt x="2549" y="272"/>
                  </a:lnTo>
                  <a:lnTo>
                    <a:pt x="2557" y="272"/>
                  </a:lnTo>
                  <a:lnTo>
                    <a:pt x="2564" y="267"/>
                  </a:lnTo>
                  <a:lnTo>
                    <a:pt x="2568" y="267"/>
                  </a:lnTo>
                  <a:lnTo>
                    <a:pt x="2573" y="272"/>
                  </a:lnTo>
                  <a:lnTo>
                    <a:pt x="2578" y="272"/>
                  </a:lnTo>
                  <a:lnTo>
                    <a:pt x="2583" y="267"/>
                  </a:lnTo>
                  <a:lnTo>
                    <a:pt x="2587" y="263"/>
                  </a:lnTo>
                  <a:lnTo>
                    <a:pt x="2590" y="260"/>
                  </a:lnTo>
                  <a:lnTo>
                    <a:pt x="2592" y="260"/>
                  </a:lnTo>
                  <a:lnTo>
                    <a:pt x="2594" y="263"/>
                  </a:lnTo>
                  <a:lnTo>
                    <a:pt x="2597" y="265"/>
                  </a:lnTo>
                  <a:lnTo>
                    <a:pt x="2604" y="272"/>
                  </a:lnTo>
                  <a:lnTo>
                    <a:pt x="2606" y="277"/>
                  </a:lnTo>
                  <a:lnTo>
                    <a:pt x="2609" y="284"/>
                  </a:lnTo>
                  <a:lnTo>
                    <a:pt x="2611" y="286"/>
                  </a:lnTo>
                  <a:lnTo>
                    <a:pt x="2611" y="291"/>
                  </a:lnTo>
                  <a:lnTo>
                    <a:pt x="2609" y="293"/>
                  </a:lnTo>
                  <a:lnTo>
                    <a:pt x="2609" y="296"/>
                  </a:lnTo>
                  <a:lnTo>
                    <a:pt x="2611" y="298"/>
                  </a:lnTo>
                  <a:lnTo>
                    <a:pt x="2620" y="298"/>
                  </a:lnTo>
                  <a:lnTo>
                    <a:pt x="2625" y="298"/>
                  </a:lnTo>
                  <a:lnTo>
                    <a:pt x="2627" y="300"/>
                  </a:lnTo>
                  <a:lnTo>
                    <a:pt x="2627" y="305"/>
                  </a:lnTo>
                  <a:lnTo>
                    <a:pt x="2630" y="308"/>
                  </a:lnTo>
                  <a:lnTo>
                    <a:pt x="2632" y="310"/>
                  </a:lnTo>
                  <a:lnTo>
                    <a:pt x="2642" y="315"/>
                  </a:lnTo>
                  <a:lnTo>
                    <a:pt x="2644" y="315"/>
                  </a:lnTo>
                  <a:lnTo>
                    <a:pt x="2644" y="319"/>
                  </a:lnTo>
                  <a:lnTo>
                    <a:pt x="2642" y="319"/>
                  </a:lnTo>
                  <a:lnTo>
                    <a:pt x="2637" y="322"/>
                  </a:lnTo>
                  <a:lnTo>
                    <a:pt x="2606" y="324"/>
                  </a:lnTo>
                  <a:lnTo>
                    <a:pt x="2597" y="324"/>
                  </a:lnTo>
                  <a:lnTo>
                    <a:pt x="2594" y="327"/>
                  </a:lnTo>
                  <a:lnTo>
                    <a:pt x="2594" y="327"/>
                  </a:lnTo>
                  <a:lnTo>
                    <a:pt x="2592" y="327"/>
                  </a:lnTo>
                  <a:lnTo>
                    <a:pt x="2590" y="327"/>
                  </a:lnTo>
                  <a:lnTo>
                    <a:pt x="2590" y="327"/>
                  </a:lnTo>
                  <a:lnTo>
                    <a:pt x="2587" y="324"/>
                  </a:lnTo>
                  <a:lnTo>
                    <a:pt x="2583" y="322"/>
                  </a:lnTo>
                  <a:lnTo>
                    <a:pt x="2580" y="322"/>
                  </a:lnTo>
                  <a:lnTo>
                    <a:pt x="2575" y="324"/>
                  </a:lnTo>
                  <a:lnTo>
                    <a:pt x="2573" y="336"/>
                  </a:lnTo>
                  <a:lnTo>
                    <a:pt x="2575" y="336"/>
                  </a:lnTo>
                  <a:lnTo>
                    <a:pt x="2575" y="343"/>
                  </a:lnTo>
                  <a:lnTo>
                    <a:pt x="2575" y="345"/>
                  </a:lnTo>
                  <a:lnTo>
                    <a:pt x="2575" y="345"/>
                  </a:lnTo>
                  <a:lnTo>
                    <a:pt x="2575" y="348"/>
                  </a:lnTo>
                  <a:lnTo>
                    <a:pt x="2573" y="348"/>
                  </a:lnTo>
                  <a:lnTo>
                    <a:pt x="2568" y="348"/>
                  </a:lnTo>
                  <a:lnTo>
                    <a:pt x="2552" y="336"/>
                  </a:lnTo>
                  <a:lnTo>
                    <a:pt x="2538" y="331"/>
                  </a:lnTo>
                  <a:lnTo>
                    <a:pt x="2523" y="327"/>
                  </a:lnTo>
                  <a:lnTo>
                    <a:pt x="2512" y="327"/>
                  </a:lnTo>
                  <a:lnTo>
                    <a:pt x="2504" y="329"/>
                  </a:lnTo>
                  <a:lnTo>
                    <a:pt x="2500" y="334"/>
                  </a:lnTo>
                  <a:lnTo>
                    <a:pt x="2495" y="341"/>
                  </a:lnTo>
                  <a:lnTo>
                    <a:pt x="2488" y="348"/>
                  </a:lnTo>
                  <a:lnTo>
                    <a:pt x="2476" y="350"/>
                  </a:lnTo>
                  <a:lnTo>
                    <a:pt x="2471" y="353"/>
                  </a:lnTo>
                  <a:lnTo>
                    <a:pt x="2471" y="357"/>
                  </a:lnTo>
                  <a:lnTo>
                    <a:pt x="2467" y="357"/>
                  </a:lnTo>
                  <a:lnTo>
                    <a:pt x="2460" y="355"/>
                  </a:lnTo>
                  <a:lnTo>
                    <a:pt x="2452" y="357"/>
                  </a:lnTo>
                  <a:lnTo>
                    <a:pt x="2445" y="360"/>
                  </a:lnTo>
                  <a:lnTo>
                    <a:pt x="2441" y="362"/>
                  </a:lnTo>
                  <a:lnTo>
                    <a:pt x="2436" y="371"/>
                  </a:lnTo>
                  <a:lnTo>
                    <a:pt x="2436" y="376"/>
                  </a:lnTo>
                  <a:lnTo>
                    <a:pt x="2431" y="381"/>
                  </a:lnTo>
                  <a:lnTo>
                    <a:pt x="2422" y="390"/>
                  </a:lnTo>
                  <a:lnTo>
                    <a:pt x="2422" y="393"/>
                  </a:lnTo>
                  <a:lnTo>
                    <a:pt x="2417" y="400"/>
                  </a:lnTo>
                  <a:lnTo>
                    <a:pt x="2415" y="405"/>
                  </a:lnTo>
                  <a:lnTo>
                    <a:pt x="2417" y="407"/>
                  </a:lnTo>
                  <a:lnTo>
                    <a:pt x="2415" y="407"/>
                  </a:lnTo>
                  <a:lnTo>
                    <a:pt x="2410" y="405"/>
                  </a:lnTo>
                  <a:lnTo>
                    <a:pt x="2407" y="398"/>
                  </a:lnTo>
                  <a:lnTo>
                    <a:pt x="2410" y="390"/>
                  </a:lnTo>
                  <a:lnTo>
                    <a:pt x="2415" y="386"/>
                  </a:lnTo>
                  <a:lnTo>
                    <a:pt x="2417" y="386"/>
                  </a:lnTo>
                  <a:lnTo>
                    <a:pt x="2417" y="383"/>
                  </a:lnTo>
                  <a:lnTo>
                    <a:pt x="2417" y="376"/>
                  </a:lnTo>
                  <a:lnTo>
                    <a:pt x="2415" y="374"/>
                  </a:lnTo>
                  <a:lnTo>
                    <a:pt x="2410" y="376"/>
                  </a:lnTo>
                  <a:lnTo>
                    <a:pt x="2407" y="379"/>
                  </a:lnTo>
                  <a:lnTo>
                    <a:pt x="2405" y="381"/>
                  </a:lnTo>
                  <a:lnTo>
                    <a:pt x="2400" y="379"/>
                  </a:lnTo>
                  <a:lnTo>
                    <a:pt x="2396" y="383"/>
                  </a:lnTo>
                  <a:lnTo>
                    <a:pt x="2393" y="393"/>
                  </a:lnTo>
                  <a:lnTo>
                    <a:pt x="2391" y="398"/>
                  </a:lnTo>
                  <a:lnTo>
                    <a:pt x="2386" y="402"/>
                  </a:lnTo>
                  <a:lnTo>
                    <a:pt x="2384" y="400"/>
                  </a:lnTo>
                  <a:lnTo>
                    <a:pt x="2379" y="390"/>
                  </a:lnTo>
                  <a:lnTo>
                    <a:pt x="2379" y="386"/>
                  </a:lnTo>
                  <a:lnTo>
                    <a:pt x="2379" y="376"/>
                  </a:lnTo>
                  <a:lnTo>
                    <a:pt x="2379" y="376"/>
                  </a:lnTo>
                  <a:lnTo>
                    <a:pt x="2377" y="379"/>
                  </a:lnTo>
                  <a:lnTo>
                    <a:pt x="2374" y="386"/>
                  </a:lnTo>
                  <a:lnTo>
                    <a:pt x="2374" y="400"/>
                  </a:lnTo>
                  <a:lnTo>
                    <a:pt x="2372" y="405"/>
                  </a:lnTo>
                  <a:lnTo>
                    <a:pt x="2367" y="407"/>
                  </a:lnTo>
                  <a:lnTo>
                    <a:pt x="2365" y="419"/>
                  </a:lnTo>
                  <a:lnTo>
                    <a:pt x="2360" y="435"/>
                  </a:lnTo>
                  <a:lnTo>
                    <a:pt x="2353" y="452"/>
                  </a:lnTo>
                  <a:lnTo>
                    <a:pt x="2346" y="466"/>
                  </a:lnTo>
                  <a:lnTo>
                    <a:pt x="2341" y="476"/>
                  </a:lnTo>
                  <a:lnTo>
                    <a:pt x="2339" y="478"/>
                  </a:lnTo>
                  <a:lnTo>
                    <a:pt x="2339" y="480"/>
                  </a:lnTo>
                  <a:lnTo>
                    <a:pt x="2341" y="490"/>
                  </a:lnTo>
                  <a:lnTo>
                    <a:pt x="2339" y="497"/>
                  </a:lnTo>
                  <a:lnTo>
                    <a:pt x="2334" y="502"/>
                  </a:lnTo>
                  <a:lnTo>
                    <a:pt x="2322" y="511"/>
                  </a:lnTo>
                  <a:lnTo>
                    <a:pt x="2322" y="514"/>
                  </a:lnTo>
                  <a:lnTo>
                    <a:pt x="2322" y="518"/>
                  </a:lnTo>
                  <a:lnTo>
                    <a:pt x="2315" y="535"/>
                  </a:lnTo>
                  <a:lnTo>
                    <a:pt x="2313" y="544"/>
                  </a:lnTo>
                  <a:lnTo>
                    <a:pt x="2313" y="554"/>
                  </a:lnTo>
                  <a:lnTo>
                    <a:pt x="2313" y="559"/>
                  </a:lnTo>
                  <a:lnTo>
                    <a:pt x="2318" y="561"/>
                  </a:lnTo>
                  <a:lnTo>
                    <a:pt x="2322" y="561"/>
                  </a:lnTo>
                  <a:lnTo>
                    <a:pt x="2325" y="556"/>
                  </a:lnTo>
                  <a:lnTo>
                    <a:pt x="2327" y="551"/>
                  </a:lnTo>
                  <a:lnTo>
                    <a:pt x="2332" y="547"/>
                  </a:lnTo>
                  <a:lnTo>
                    <a:pt x="2337" y="540"/>
                  </a:lnTo>
                  <a:lnTo>
                    <a:pt x="2339" y="528"/>
                  </a:lnTo>
                  <a:lnTo>
                    <a:pt x="2346" y="518"/>
                  </a:lnTo>
                  <a:lnTo>
                    <a:pt x="2348" y="518"/>
                  </a:lnTo>
                  <a:lnTo>
                    <a:pt x="2348" y="518"/>
                  </a:lnTo>
                  <a:lnTo>
                    <a:pt x="2355" y="514"/>
                  </a:lnTo>
                  <a:lnTo>
                    <a:pt x="2360" y="514"/>
                  </a:lnTo>
                  <a:lnTo>
                    <a:pt x="2365" y="518"/>
                  </a:lnTo>
                  <a:lnTo>
                    <a:pt x="2370" y="521"/>
                  </a:lnTo>
                  <a:lnTo>
                    <a:pt x="2370" y="525"/>
                  </a:lnTo>
                  <a:lnTo>
                    <a:pt x="2370" y="532"/>
                  </a:lnTo>
                  <a:lnTo>
                    <a:pt x="2367" y="540"/>
                  </a:lnTo>
                  <a:lnTo>
                    <a:pt x="2365" y="547"/>
                  </a:lnTo>
                  <a:lnTo>
                    <a:pt x="2363" y="561"/>
                  </a:lnTo>
                  <a:lnTo>
                    <a:pt x="2360" y="575"/>
                  </a:lnTo>
                  <a:lnTo>
                    <a:pt x="2363" y="587"/>
                  </a:lnTo>
                  <a:lnTo>
                    <a:pt x="2365" y="596"/>
                  </a:lnTo>
                  <a:lnTo>
                    <a:pt x="2365" y="603"/>
                  </a:lnTo>
                  <a:lnTo>
                    <a:pt x="2360" y="611"/>
                  </a:lnTo>
                  <a:lnTo>
                    <a:pt x="2355" y="620"/>
                  </a:lnTo>
                  <a:lnTo>
                    <a:pt x="2353" y="630"/>
                  </a:lnTo>
                  <a:lnTo>
                    <a:pt x="2353" y="639"/>
                  </a:lnTo>
                  <a:lnTo>
                    <a:pt x="2353" y="646"/>
                  </a:lnTo>
                  <a:lnTo>
                    <a:pt x="2355" y="651"/>
                  </a:lnTo>
                  <a:lnTo>
                    <a:pt x="2358" y="658"/>
                  </a:lnTo>
                  <a:lnTo>
                    <a:pt x="2358" y="663"/>
                  </a:lnTo>
                  <a:lnTo>
                    <a:pt x="2353" y="679"/>
                  </a:lnTo>
                  <a:lnTo>
                    <a:pt x="2353" y="686"/>
                  </a:lnTo>
                  <a:lnTo>
                    <a:pt x="2353" y="693"/>
                  </a:lnTo>
                  <a:lnTo>
                    <a:pt x="2353" y="698"/>
                  </a:lnTo>
                  <a:lnTo>
                    <a:pt x="2348" y="712"/>
                  </a:lnTo>
                  <a:lnTo>
                    <a:pt x="2348" y="719"/>
                  </a:lnTo>
                  <a:lnTo>
                    <a:pt x="2348" y="724"/>
                  </a:lnTo>
                  <a:lnTo>
                    <a:pt x="2351" y="736"/>
                  </a:lnTo>
                  <a:lnTo>
                    <a:pt x="2351" y="738"/>
                  </a:lnTo>
                  <a:lnTo>
                    <a:pt x="2351" y="741"/>
                  </a:lnTo>
                  <a:lnTo>
                    <a:pt x="2353" y="743"/>
                  </a:lnTo>
                  <a:lnTo>
                    <a:pt x="2353" y="746"/>
                  </a:lnTo>
                  <a:lnTo>
                    <a:pt x="2353" y="750"/>
                  </a:lnTo>
                  <a:lnTo>
                    <a:pt x="2353" y="755"/>
                  </a:lnTo>
                  <a:lnTo>
                    <a:pt x="2358" y="757"/>
                  </a:lnTo>
                  <a:lnTo>
                    <a:pt x="2360" y="762"/>
                  </a:lnTo>
                  <a:lnTo>
                    <a:pt x="2360" y="769"/>
                  </a:lnTo>
                  <a:lnTo>
                    <a:pt x="2363" y="774"/>
                  </a:lnTo>
                  <a:lnTo>
                    <a:pt x="2367" y="779"/>
                  </a:lnTo>
                  <a:lnTo>
                    <a:pt x="2370" y="786"/>
                  </a:lnTo>
                  <a:lnTo>
                    <a:pt x="2367" y="795"/>
                  </a:lnTo>
                  <a:lnTo>
                    <a:pt x="2370" y="812"/>
                  </a:lnTo>
                  <a:lnTo>
                    <a:pt x="2374" y="838"/>
                  </a:lnTo>
                  <a:lnTo>
                    <a:pt x="2377" y="854"/>
                  </a:lnTo>
                  <a:lnTo>
                    <a:pt x="2381" y="862"/>
                  </a:lnTo>
                  <a:lnTo>
                    <a:pt x="2386" y="866"/>
                  </a:lnTo>
                  <a:lnTo>
                    <a:pt x="2389" y="869"/>
                  </a:lnTo>
                  <a:lnTo>
                    <a:pt x="2396" y="878"/>
                  </a:lnTo>
                  <a:lnTo>
                    <a:pt x="2403" y="897"/>
                  </a:lnTo>
                  <a:lnTo>
                    <a:pt x="2407" y="907"/>
                  </a:lnTo>
                  <a:lnTo>
                    <a:pt x="2412" y="911"/>
                  </a:lnTo>
                  <a:lnTo>
                    <a:pt x="2417" y="916"/>
                  </a:lnTo>
                  <a:lnTo>
                    <a:pt x="2419" y="916"/>
                  </a:lnTo>
                  <a:lnTo>
                    <a:pt x="2422" y="916"/>
                  </a:lnTo>
                  <a:lnTo>
                    <a:pt x="2424" y="918"/>
                  </a:lnTo>
                  <a:lnTo>
                    <a:pt x="2429" y="921"/>
                  </a:lnTo>
                  <a:lnTo>
                    <a:pt x="2438" y="918"/>
                  </a:lnTo>
                  <a:lnTo>
                    <a:pt x="2448" y="916"/>
                  </a:lnTo>
                  <a:lnTo>
                    <a:pt x="2455" y="911"/>
                  </a:lnTo>
                  <a:lnTo>
                    <a:pt x="2478" y="892"/>
                  </a:lnTo>
                  <a:lnTo>
                    <a:pt x="2488" y="883"/>
                  </a:lnTo>
                  <a:lnTo>
                    <a:pt x="2493" y="876"/>
                  </a:lnTo>
                  <a:lnTo>
                    <a:pt x="2495" y="864"/>
                  </a:lnTo>
                  <a:lnTo>
                    <a:pt x="2497" y="852"/>
                  </a:lnTo>
                  <a:lnTo>
                    <a:pt x="2507" y="833"/>
                  </a:lnTo>
                  <a:lnTo>
                    <a:pt x="2509" y="821"/>
                  </a:lnTo>
                  <a:lnTo>
                    <a:pt x="2512" y="807"/>
                  </a:lnTo>
                  <a:lnTo>
                    <a:pt x="2514" y="791"/>
                  </a:lnTo>
                  <a:lnTo>
                    <a:pt x="2514" y="776"/>
                  </a:lnTo>
                  <a:lnTo>
                    <a:pt x="2512" y="760"/>
                  </a:lnTo>
                  <a:lnTo>
                    <a:pt x="2509" y="743"/>
                  </a:lnTo>
                  <a:lnTo>
                    <a:pt x="2504" y="729"/>
                  </a:lnTo>
                  <a:lnTo>
                    <a:pt x="2497" y="712"/>
                  </a:lnTo>
                  <a:lnTo>
                    <a:pt x="2493" y="705"/>
                  </a:lnTo>
                  <a:lnTo>
                    <a:pt x="2490" y="703"/>
                  </a:lnTo>
                  <a:lnTo>
                    <a:pt x="2478" y="684"/>
                  </a:lnTo>
                  <a:lnTo>
                    <a:pt x="2464" y="656"/>
                  </a:lnTo>
                  <a:lnTo>
                    <a:pt x="2464" y="653"/>
                  </a:lnTo>
                  <a:lnTo>
                    <a:pt x="2471" y="634"/>
                  </a:lnTo>
                  <a:lnTo>
                    <a:pt x="2471" y="632"/>
                  </a:lnTo>
                  <a:lnTo>
                    <a:pt x="2467" y="618"/>
                  </a:lnTo>
                  <a:lnTo>
                    <a:pt x="2464" y="613"/>
                  </a:lnTo>
                  <a:lnTo>
                    <a:pt x="2457" y="603"/>
                  </a:lnTo>
                  <a:lnTo>
                    <a:pt x="2457" y="601"/>
                  </a:lnTo>
                  <a:lnTo>
                    <a:pt x="2464" y="587"/>
                  </a:lnTo>
                  <a:lnTo>
                    <a:pt x="2469" y="577"/>
                  </a:lnTo>
                  <a:lnTo>
                    <a:pt x="2471" y="566"/>
                  </a:lnTo>
                  <a:lnTo>
                    <a:pt x="2474" y="551"/>
                  </a:lnTo>
                  <a:lnTo>
                    <a:pt x="2471" y="537"/>
                  </a:lnTo>
                  <a:lnTo>
                    <a:pt x="2471" y="528"/>
                  </a:lnTo>
                  <a:lnTo>
                    <a:pt x="2469" y="523"/>
                  </a:lnTo>
                  <a:lnTo>
                    <a:pt x="2467" y="518"/>
                  </a:lnTo>
                  <a:lnTo>
                    <a:pt x="2469" y="516"/>
                  </a:lnTo>
                  <a:lnTo>
                    <a:pt x="2478" y="509"/>
                  </a:lnTo>
                  <a:lnTo>
                    <a:pt x="2481" y="504"/>
                  </a:lnTo>
                  <a:lnTo>
                    <a:pt x="2481" y="492"/>
                  </a:lnTo>
                  <a:lnTo>
                    <a:pt x="2481" y="487"/>
                  </a:lnTo>
                  <a:lnTo>
                    <a:pt x="2483" y="487"/>
                  </a:lnTo>
                  <a:lnTo>
                    <a:pt x="2488" y="485"/>
                  </a:lnTo>
                  <a:lnTo>
                    <a:pt x="2488" y="480"/>
                  </a:lnTo>
                  <a:lnTo>
                    <a:pt x="2493" y="478"/>
                  </a:lnTo>
                  <a:lnTo>
                    <a:pt x="2497" y="478"/>
                  </a:lnTo>
                  <a:lnTo>
                    <a:pt x="2502" y="471"/>
                  </a:lnTo>
                  <a:lnTo>
                    <a:pt x="2509" y="454"/>
                  </a:lnTo>
                  <a:lnTo>
                    <a:pt x="2514" y="445"/>
                  </a:lnTo>
                  <a:lnTo>
                    <a:pt x="2519" y="443"/>
                  </a:lnTo>
                  <a:lnTo>
                    <a:pt x="2519" y="445"/>
                  </a:lnTo>
                  <a:lnTo>
                    <a:pt x="2516" y="450"/>
                  </a:lnTo>
                  <a:lnTo>
                    <a:pt x="2516" y="454"/>
                  </a:lnTo>
                  <a:lnTo>
                    <a:pt x="2519" y="459"/>
                  </a:lnTo>
                  <a:lnTo>
                    <a:pt x="2519" y="464"/>
                  </a:lnTo>
                  <a:lnTo>
                    <a:pt x="2519" y="471"/>
                  </a:lnTo>
                  <a:lnTo>
                    <a:pt x="2519" y="473"/>
                  </a:lnTo>
                  <a:lnTo>
                    <a:pt x="2519" y="485"/>
                  </a:lnTo>
                  <a:lnTo>
                    <a:pt x="2519" y="492"/>
                  </a:lnTo>
                  <a:lnTo>
                    <a:pt x="2521" y="495"/>
                  </a:lnTo>
                  <a:lnTo>
                    <a:pt x="2523" y="492"/>
                  </a:lnTo>
                  <a:lnTo>
                    <a:pt x="2526" y="485"/>
                  </a:lnTo>
                  <a:lnTo>
                    <a:pt x="2526" y="480"/>
                  </a:lnTo>
                  <a:lnTo>
                    <a:pt x="2526" y="480"/>
                  </a:lnTo>
                  <a:lnTo>
                    <a:pt x="2526" y="478"/>
                  </a:lnTo>
                  <a:lnTo>
                    <a:pt x="2526" y="471"/>
                  </a:lnTo>
                  <a:lnTo>
                    <a:pt x="2528" y="469"/>
                  </a:lnTo>
                  <a:lnTo>
                    <a:pt x="2528" y="469"/>
                  </a:lnTo>
                  <a:lnTo>
                    <a:pt x="2530" y="471"/>
                  </a:lnTo>
                  <a:lnTo>
                    <a:pt x="2530" y="478"/>
                  </a:lnTo>
                  <a:lnTo>
                    <a:pt x="2528" y="492"/>
                  </a:lnTo>
                  <a:lnTo>
                    <a:pt x="2528" y="497"/>
                  </a:lnTo>
                  <a:lnTo>
                    <a:pt x="2528" y="497"/>
                  </a:lnTo>
                  <a:lnTo>
                    <a:pt x="2533" y="487"/>
                  </a:lnTo>
                  <a:lnTo>
                    <a:pt x="2535" y="473"/>
                  </a:lnTo>
                  <a:lnTo>
                    <a:pt x="2538" y="461"/>
                  </a:lnTo>
                  <a:lnTo>
                    <a:pt x="2538" y="457"/>
                  </a:lnTo>
                  <a:lnTo>
                    <a:pt x="2533" y="443"/>
                  </a:lnTo>
                  <a:lnTo>
                    <a:pt x="2533" y="435"/>
                  </a:lnTo>
                  <a:lnTo>
                    <a:pt x="2533" y="431"/>
                  </a:lnTo>
                  <a:lnTo>
                    <a:pt x="2538" y="426"/>
                  </a:lnTo>
                  <a:lnTo>
                    <a:pt x="2545" y="419"/>
                  </a:lnTo>
                  <a:lnTo>
                    <a:pt x="2552" y="414"/>
                  </a:lnTo>
                  <a:lnTo>
                    <a:pt x="2561" y="412"/>
                  </a:lnTo>
                  <a:lnTo>
                    <a:pt x="2566" y="409"/>
                  </a:lnTo>
                  <a:lnTo>
                    <a:pt x="2568" y="407"/>
                  </a:lnTo>
                  <a:lnTo>
                    <a:pt x="2566" y="405"/>
                  </a:lnTo>
                  <a:lnTo>
                    <a:pt x="2561" y="405"/>
                  </a:lnTo>
                  <a:lnTo>
                    <a:pt x="2557" y="402"/>
                  </a:lnTo>
                  <a:lnTo>
                    <a:pt x="2552" y="398"/>
                  </a:lnTo>
                  <a:lnTo>
                    <a:pt x="2549" y="393"/>
                  </a:lnTo>
                  <a:lnTo>
                    <a:pt x="2549" y="386"/>
                  </a:lnTo>
                  <a:lnTo>
                    <a:pt x="2552" y="379"/>
                  </a:lnTo>
                  <a:lnTo>
                    <a:pt x="2557" y="371"/>
                  </a:lnTo>
                  <a:lnTo>
                    <a:pt x="2559" y="367"/>
                  </a:lnTo>
                  <a:lnTo>
                    <a:pt x="2557" y="364"/>
                  </a:lnTo>
                  <a:lnTo>
                    <a:pt x="2559" y="362"/>
                  </a:lnTo>
                  <a:lnTo>
                    <a:pt x="2566" y="362"/>
                  </a:lnTo>
                  <a:lnTo>
                    <a:pt x="2571" y="360"/>
                  </a:lnTo>
                  <a:lnTo>
                    <a:pt x="2573" y="357"/>
                  </a:lnTo>
                  <a:lnTo>
                    <a:pt x="2580" y="357"/>
                  </a:lnTo>
                  <a:lnTo>
                    <a:pt x="2594" y="364"/>
                  </a:lnTo>
                  <a:lnTo>
                    <a:pt x="2604" y="367"/>
                  </a:lnTo>
                  <a:lnTo>
                    <a:pt x="2616" y="364"/>
                  </a:lnTo>
                  <a:lnTo>
                    <a:pt x="2623" y="367"/>
                  </a:lnTo>
                  <a:lnTo>
                    <a:pt x="2627" y="369"/>
                  </a:lnTo>
                  <a:lnTo>
                    <a:pt x="2632" y="374"/>
                  </a:lnTo>
                  <a:lnTo>
                    <a:pt x="2635" y="379"/>
                  </a:lnTo>
                  <a:lnTo>
                    <a:pt x="2642" y="381"/>
                  </a:lnTo>
                  <a:lnTo>
                    <a:pt x="2649" y="379"/>
                  </a:lnTo>
                  <a:lnTo>
                    <a:pt x="2656" y="381"/>
                  </a:lnTo>
                  <a:lnTo>
                    <a:pt x="2661" y="383"/>
                  </a:lnTo>
                  <a:lnTo>
                    <a:pt x="2687" y="388"/>
                  </a:lnTo>
                  <a:lnTo>
                    <a:pt x="2696" y="390"/>
                  </a:lnTo>
                  <a:lnTo>
                    <a:pt x="2703" y="395"/>
                  </a:lnTo>
                  <a:lnTo>
                    <a:pt x="2706" y="398"/>
                  </a:lnTo>
                  <a:lnTo>
                    <a:pt x="2706" y="402"/>
                  </a:lnTo>
                  <a:lnTo>
                    <a:pt x="2708" y="405"/>
                  </a:lnTo>
                  <a:lnTo>
                    <a:pt x="2713" y="409"/>
                  </a:lnTo>
                  <a:lnTo>
                    <a:pt x="2715" y="409"/>
                  </a:lnTo>
                  <a:lnTo>
                    <a:pt x="2715" y="414"/>
                  </a:lnTo>
                  <a:lnTo>
                    <a:pt x="2717" y="419"/>
                  </a:lnTo>
                  <a:lnTo>
                    <a:pt x="2720" y="424"/>
                  </a:lnTo>
                  <a:lnTo>
                    <a:pt x="2722" y="424"/>
                  </a:lnTo>
                  <a:lnTo>
                    <a:pt x="2722" y="426"/>
                  </a:lnTo>
                  <a:lnTo>
                    <a:pt x="2713" y="424"/>
                  </a:lnTo>
                  <a:lnTo>
                    <a:pt x="2708" y="426"/>
                  </a:lnTo>
                  <a:lnTo>
                    <a:pt x="2708" y="431"/>
                  </a:lnTo>
                  <a:lnTo>
                    <a:pt x="2708" y="433"/>
                  </a:lnTo>
                  <a:lnTo>
                    <a:pt x="2710" y="438"/>
                  </a:lnTo>
                  <a:lnTo>
                    <a:pt x="2722" y="447"/>
                  </a:lnTo>
                  <a:lnTo>
                    <a:pt x="2727" y="457"/>
                  </a:lnTo>
                  <a:lnTo>
                    <a:pt x="2729" y="471"/>
                  </a:lnTo>
                  <a:lnTo>
                    <a:pt x="2729" y="476"/>
                  </a:lnTo>
                  <a:lnTo>
                    <a:pt x="2732" y="485"/>
                  </a:lnTo>
                  <a:lnTo>
                    <a:pt x="2734" y="504"/>
                  </a:lnTo>
                  <a:lnTo>
                    <a:pt x="2734" y="509"/>
                  </a:lnTo>
                  <a:lnTo>
                    <a:pt x="2734" y="516"/>
                  </a:lnTo>
                  <a:lnTo>
                    <a:pt x="2727" y="525"/>
                  </a:lnTo>
                  <a:lnTo>
                    <a:pt x="2727" y="523"/>
                  </a:lnTo>
                  <a:lnTo>
                    <a:pt x="2724" y="523"/>
                  </a:lnTo>
                  <a:lnTo>
                    <a:pt x="2722" y="525"/>
                  </a:lnTo>
                  <a:lnTo>
                    <a:pt x="2720" y="532"/>
                  </a:lnTo>
                  <a:lnTo>
                    <a:pt x="2720" y="547"/>
                  </a:lnTo>
                  <a:lnTo>
                    <a:pt x="2717" y="554"/>
                  </a:lnTo>
                  <a:lnTo>
                    <a:pt x="2715" y="556"/>
                  </a:lnTo>
                  <a:lnTo>
                    <a:pt x="2713" y="559"/>
                  </a:lnTo>
                  <a:lnTo>
                    <a:pt x="2713" y="561"/>
                  </a:lnTo>
                  <a:lnTo>
                    <a:pt x="2708" y="563"/>
                  </a:lnTo>
                  <a:lnTo>
                    <a:pt x="2701" y="566"/>
                  </a:lnTo>
                  <a:lnTo>
                    <a:pt x="2696" y="570"/>
                  </a:lnTo>
                  <a:lnTo>
                    <a:pt x="2696" y="582"/>
                  </a:lnTo>
                  <a:lnTo>
                    <a:pt x="2696" y="587"/>
                  </a:lnTo>
                  <a:lnTo>
                    <a:pt x="2696" y="594"/>
                  </a:lnTo>
                  <a:lnTo>
                    <a:pt x="2696" y="601"/>
                  </a:lnTo>
                  <a:lnTo>
                    <a:pt x="2701" y="603"/>
                  </a:lnTo>
                  <a:lnTo>
                    <a:pt x="2708" y="608"/>
                  </a:lnTo>
                  <a:lnTo>
                    <a:pt x="2717" y="611"/>
                  </a:lnTo>
                  <a:lnTo>
                    <a:pt x="2724" y="611"/>
                  </a:lnTo>
                  <a:lnTo>
                    <a:pt x="2727" y="608"/>
                  </a:lnTo>
                  <a:lnTo>
                    <a:pt x="2732" y="599"/>
                  </a:lnTo>
                  <a:lnTo>
                    <a:pt x="2734" y="594"/>
                  </a:lnTo>
                  <a:lnTo>
                    <a:pt x="2739" y="592"/>
                  </a:lnTo>
                  <a:lnTo>
                    <a:pt x="2741" y="589"/>
                  </a:lnTo>
                  <a:lnTo>
                    <a:pt x="2746" y="573"/>
                  </a:lnTo>
                  <a:lnTo>
                    <a:pt x="2746" y="568"/>
                  </a:lnTo>
                  <a:lnTo>
                    <a:pt x="2741" y="568"/>
                  </a:lnTo>
                  <a:lnTo>
                    <a:pt x="2741" y="566"/>
                  </a:lnTo>
                  <a:lnTo>
                    <a:pt x="2746" y="566"/>
                  </a:lnTo>
                  <a:lnTo>
                    <a:pt x="2748" y="563"/>
                  </a:lnTo>
                  <a:lnTo>
                    <a:pt x="2750" y="559"/>
                  </a:lnTo>
                  <a:lnTo>
                    <a:pt x="2755" y="554"/>
                  </a:lnTo>
                  <a:lnTo>
                    <a:pt x="2767" y="549"/>
                  </a:lnTo>
                  <a:lnTo>
                    <a:pt x="2774" y="542"/>
                  </a:lnTo>
                  <a:lnTo>
                    <a:pt x="2776" y="540"/>
                  </a:lnTo>
                  <a:lnTo>
                    <a:pt x="2784" y="542"/>
                  </a:lnTo>
                  <a:lnTo>
                    <a:pt x="2793" y="544"/>
                  </a:lnTo>
                  <a:lnTo>
                    <a:pt x="2800" y="551"/>
                  </a:lnTo>
                  <a:close/>
                  <a:moveTo>
                    <a:pt x="2994" y="383"/>
                  </a:moveTo>
                  <a:lnTo>
                    <a:pt x="2999" y="383"/>
                  </a:lnTo>
                  <a:lnTo>
                    <a:pt x="2999" y="386"/>
                  </a:lnTo>
                  <a:lnTo>
                    <a:pt x="2999" y="390"/>
                  </a:lnTo>
                  <a:lnTo>
                    <a:pt x="2999" y="393"/>
                  </a:lnTo>
                  <a:lnTo>
                    <a:pt x="2996" y="390"/>
                  </a:lnTo>
                  <a:lnTo>
                    <a:pt x="2994" y="388"/>
                  </a:lnTo>
                  <a:lnTo>
                    <a:pt x="2992" y="386"/>
                  </a:lnTo>
                  <a:lnTo>
                    <a:pt x="2994" y="383"/>
                  </a:lnTo>
                  <a:close/>
                  <a:moveTo>
                    <a:pt x="2031" y="291"/>
                  </a:moveTo>
                  <a:lnTo>
                    <a:pt x="2034" y="289"/>
                  </a:lnTo>
                  <a:lnTo>
                    <a:pt x="2034" y="289"/>
                  </a:lnTo>
                  <a:lnTo>
                    <a:pt x="2036" y="291"/>
                  </a:lnTo>
                  <a:lnTo>
                    <a:pt x="2039" y="293"/>
                  </a:lnTo>
                  <a:lnTo>
                    <a:pt x="2036" y="293"/>
                  </a:lnTo>
                  <a:lnTo>
                    <a:pt x="2034" y="293"/>
                  </a:lnTo>
                  <a:lnTo>
                    <a:pt x="2031" y="291"/>
                  </a:lnTo>
                  <a:close/>
                  <a:moveTo>
                    <a:pt x="2043" y="305"/>
                  </a:moveTo>
                  <a:lnTo>
                    <a:pt x="2041" y="308"/>
                  </a:lnTo>
                  <a:lnTo>
                    <a:pt x="2041" y="310"/>
                  </a:lnTo>
                  <a:lnTo>
                    <a:pt x="2039" y="312"/>
                  </a:lnTo>
                  <a:lnTo>
                    <a:pt x="2034" y="315"/>
                  </a:lnTo>
                  <a:lnTo>
                    <a:pt x="2034" y="312"/>
                  </a:lnTo>
                  <a:lnTo>
                    <a:pt x="2034" y="310"/>
                  </a:lnTo>
                  <a:lnTo>
                    <a:pt x="2036" y="308"/>
                  </a:lnTo>
                  <a:lnTo>
                    <a:pt x="2046" y="300"/>
                  </a:lnTo>
                  <a:lnTo>
                    <a:pt x="2048" y="298"/>
                  </a:lnTo>
                  <a:lnTo>
                    <a:pt x="2048" y="300"/>
                  </a:lnTo>
                  <a:lnTo>
                    <a:pt x="2043" y="305"/>
                  </a:lnTo>
                  <a:close/>
                  <a:moveTo>
                    <a:pt x="2053" y="293"/>
                  </a:moveTo>
                  <a:lnTo>
                    <a:pt x="2048" y="293"/>
                  </a:lnTo>
                  <a:lnTo>
                    <a:pt x="2043" y="293"/>
                  </a:lnTo>
                  <a:lnTo>
                    <a:pt x="2043" y="291"/>
                  </a:lnTo>
                  <a:lnTo>
                    <a:pt x="2048" y="289"/>
                  </a:lnTo>
                  <a:lnTo>
                    <a:pt x="2050" y="286"/>
                  </a:lnTo>
                  <a:lnTo>
                    <a:pt x="2053" y="289"/>
                  </a:lnTo>
                  <a:lnTo>
                    <a:pt x="2053" y="293"/>
                  </a:lnTo>
                  <a:close/>
                  <a:moveTo>
                    <a:pt x="2060" y="277"/>
                  </a:moveTo>
                  <a:lnTo>
                    <a:pt x="2057" y="279"/>
                  </a:lnTo>
                  <a:lnTo>
                    <a:pt x="2057" y="279"/>
                  </a:lnTo>
                  <a:lnTo>
                    <a:pt x="2057" y="274"/>
                  </a:lnTo>
                  <a:lnTo>
                    <a:pt x="2057" y="272"/>
                  </a:lnTo>
                  <a:lnTo>
                    <a:pt x="2060" y="272"/>
                  </a:lnTo>
                  <a:lnTo>
                    <a:pt x="2062" y="272"/>
                  </a:lnTo>
                  <a:lnTo>
                    <a:pt x="2062" y="274"/>
                  </a:lnTo>
                  <a:lnTo>
                    <a:pt x="2060" y="277"/>
                  </a:lnTo>
                  <a:close/>
                  <a:moveTo>
                    <a:pt x="2199" y="121"/>
                  </a:moveTo>
                  <a:lnTo>
                    <a:pt x="2197" y="123"/>
                  </a:lnTo>
                  <a:lnTo>
                    <a:pt x="2199" y="125"/>
                  </a:lnTo>
                  <a:lnTo>
                    <a:pt x="2197" y="130"/>
                  </a:lnTo>
                  <a:lnTo>
                    <a:pt x="2173" y="147"/>
                  </a:lnTo>
                  <a:lnTo>
                    <a:pt x="2171" y="147"/>
                  </a:lnTo>
                  <a:lnTo>
                    <a:pt x="2171" y="149"/>
                  </a:lnTo>
                  <a:lnTo>
                    <a:pt x="2173" y="149"/>
                  </a:lnTo>
                  <a:lnTo>
                    <a:pt x="2173" y="151"/>
                  </a:lnTo>
                  <a:lnTo>
                    <a:pt x="2171" y="154"/>
                  </a:lnTo>
                  <a:lnTo>
                    <a:pt x="2162" y="158"/>
                  </a:lnTo>
                  <a:lnTo>
                    <a:pt x="2154" y="161"/>
                  </a:lnTo>
                  <a:lnTo>
                    <a:pt x="2152" y="161"/>
                  </a:lnTo>
                  <a:lnTo>
                    <a:pt x="2152" y="156"/>
                  </a:lnTo>
                  <a:lnTo>
                    <a:pt x="2152" y="154"/>
                  </a:lnTo>
                  <a:lnTo>
                    <a:pt x="2152" y="151"/>
                  </a:lnTo>
                  <a:lnTo>
                    <a:pt x="2150" y="151"/>
                  </a:lnTo>
                  <a:lnTo>
                    <a:pt x="2150" y="149"/>
                  </a:lnTo>
                  <a:lnTo>
                    <a:pt x="2154" y="147"/>
                  </a:lnTo>
                  <a:lnTo>
                    <a:pt x="2185" y="123"/>
                  </a:lnTo>
                  <a:lnTo>
                    <a:pt x="2197" y="113"/>
                  </a:lnTo>
                  <a:lnTo>
                    <a:pt x="2204" y="111"/>
                  </a:lnTo>
                  <a:lnTo>
                    <a:pt x="2206" y="111"/>
                  </a:lnTo>
                  <a:lnTo>
                    <a:pt x="2199" y="121"/>
                  </a:lnTo>
                  <a:close/>
                  <a:moveTo>
                    <a:pt x="2254" y="19"/>
                  </a:moveTo>
                  <a:lnTo>
                    <a:pt x="2256" y="16"/>
                  </a:lnTo>
                  <a:lnTo>
                    <a:pt x="2258" y="16"/>
                  </a:lnTo>
                  <a:lnTo>
                    <a:pt x="2261" y="19"/>
                  </a:lnTo>
                  <a:lnTo>
                    <a:pt x="2266" y="23"/>
                  </a:lnTo>
                  <a:lnTo>
                    <a:pt x="2266" y="26"/>
                  </a:lnTo>
                  <a:lnTo>
                    <a:pt x="2261" y="28"/>
                  </a:lnTo>
                  <a:lnTo>
                    <a:pt x="2256" y="28"/>
                  </a:lnTo>
                  <a:lnTo>
                    <a:pt x="2256" y="26"/>
                  </a:lnTo>
                  <a:lnTo>
                    <a:pt x="2256" y="26"/>
                  </a:lnTo>
                  <a:lnTo>
                    <a:pt x="2256" y="23"/>
                  </a:lnTo>
                  <a:lnTo>
                    <a:pt x="2254" y="19"/>
                  </a:lnTo>
                  <a:lnTo>
                    <a:pt x="2254" y="19"/>
                  </a:lnTo>
                  <a:close/>
                  <a:moveTo>
                    <a:pt x="2228" y="21"/>
                  </a:moveTo>
                  <a:lnTo>
                    <a:pt x="2232" y="19"/>
                  </a:lnTo>
                  <a:lnTo>
                    <a:pt x="2240" y="16"/>
                  </a:lnTo>
                  <a:lnTo>
                    <a:pt x="2249" y="16"/>
                  </a:lnTo>
                  <a:lnTo>
                    <a:pt x="2251" y="16"/>
                  </a:lnTo>
                  <a:lnTo>
                    <a:pt x="2254" y="21"/>
                  </a:lnTo>
                  <a:lnTo>
                    <a:pt x="2251" y="23"/>
                  </a:lnTo>
                  <a:lnTo>
                    <a:pt x="2249" y="26"/>
                  </a:lnTo>
                  <a:lnTo>
                    <a:pt x="2249" y="28"/>
                  </a:lnTo>
                  <a:lnTo>
                    <a:pt x="2247" y="28"/>
                  </a:lnTo>
                  <a:lnTo>
                    <a:pt x="2240" y="31"/>
                  </a:lnTo>
                  <a:lnTo>
                    <a:pt x="2235" y="33"/>
                  </a:lnTo>
                  <a:lnTo>
                    <a:pt x="2232" y="35"/>
                  </a:lnTo>
                  <a:lnTo>
                    <a:pt x="2230" y="38"/>
                  </a:lnTo>
                  <a:lnTo>
                    <a:pt x="2228" y="33"/>
                  </a:lnTo>
                  <a:lnTo>
                    <a:pt x="2228" y="26"/>
                  </a:lnTo>
                  <a:lnTo>
                    <a:pt x="2228" y="21"/>
                  </a:lnTo>
                  <a:close/>
                  <a:moveTo>
                    <a:pt x="2280" y="199"/>
                  </a:moveTo>
                  <a:lnTo>
                    <a:pt x="2258" y="203"/>
                  </a:lnTo>
                  <a:lnTo>
                    <a:pt x="2258" y="203"/>
                  </a:lnTo>
                  <a:lnTo>
                    <a:pt x="2263" y="206"/>
                  </a:lnTo>
                  <a:lnTo>
                    <a:pt x="2263" y="208"/>
                  </a:lnTo>
                  <a:lnTo>
                    <a:pt x="2261" y="213"/>
                  </a:lnTo>
                  <a:lnTo>
                    <a:pt x="2247" y="229"/>
                  </a:lnTo>
                  <a:lnTo>
                    <a:pt x="2244" y="234"/>
                  </a:lnTo>
                  <a:lnTo>
                    <a:pt x="2247" y="237"/>
                  </a:lnTo>
                  <a:lnTo>
                    <a:pt x="2237" y="248"/>
                  </a:lnTo>
                  <a:lnTo>
                    <a:pt x="2235" y="255"/>
                  </a:lnTo>
                  <a:lnTo>
                    <a:pt x="2230" y="258"/>
                  </a:lnTo>
                  <a:lnTo>
                    <a:pt x="2228" y="253"/>
                  </a:lnTo>
                  <a:lnTo>
                    <a:pt x="2228" y="248"/>
                  </a:lnTo>
                  <a:lnTo>
                    <a:pt x="2230" y="246"/>
                  </a:lnTo>
                  <a:lnTo>
                    <a:pt x="2232" y="241"/>
                  </a:lnTo>
                  <a:lnTo>
                    <a:pt x="2230" y="237"/>
                  </a:lnTo>
                  <a:lnTo>
                    <a:pt x="2230" y="234"/>
                  </a:lnTo>
                  <a:lnTo>
                    <a:pt x="2228" y="239"/>
                  </a:lnTo>
                  <a:lnTo>
                    <a:pt x="2230" y="239"/>
                  </a:lnTo>
                  <a:lnTo>
                    <a:pt x="2230" y="241"/>
                  </a:lnTo>
                  <a:lnTo>
                    <a:pt x="2230" y="244"/>
                  </a:lnTo>
                  <a:lnTo>
                    <a:pt x="2218" y="241"/>
                  </a:lnTo>
                  <a:lnTo>
                    <a:pt x="2214" y="239"/>
                  </a:lnTo>
                  <a:lnTo>
                    <a:pt x="2214" y="232"/>
                  </a:lnTo>
                  <a:lnTo>
                    <a:pt x="2216" y="225"/>
                  </a:lnTo>
                  <a:lnTo>
                    <a:pt x="2228" y="208"/>
                  </a:lnTo>
                  <a:lnTo>
                    <a:pt x="2232" y="203"/>
                  </a:lnTo>
                  <a:lnTo>
                    <a:pt x="2251" y="194"/>
                  </a:lnTo>
                  <a:lnTo>
                    <a:pt x="2261" y="192"/>
                  </a:lnTo>
                  <a:lnTo>
                    <a:pt x="2270" y="189"/>
                  </a:lnTo>
                  <a:lnTo>
                    <a:pt x="2277" y="192"/>
                  </a:lnTo>
                  <a:lnTo>
                    <a:pt x="2282" y="194"/>
                  </a:lnTo>
                  <a:lnTo>
                    <a:pt x="2280" y="199"/>
                  </a:lnTo>
                  <a:close/>
                  <a:moveTo>
                    <a:pt x="2455" y="125"/>
                  </a:moveTo>
                  <a:lnTo>
                    <a:pt x="2450" y="128"/>
                  </a:lnTo>
                  <a:lnTo>
                    <a:pt x="2436" y="132"/>
                  </a:lnTo>
                  <a:lnTo>
                    <a:pt x="2429" y="132"/>
                  </a:lnTo>
                  <a:lnTo>
                    <a:pt x="2426" y="130"/>
                  </a:lnTo>
                  <a:lnTo>
                    <a:pt x="2429" y="128"/>
                  </a:lnTo>
                  <a:lnTo>
                    <a:pt x="2431" y="123"/>
                  </a:lnTo>
                  <a:lnTo>
                    <a:pt x="2436" y="121"/>
                  </a:lnTo>
                  <a:lnTo>
                    <a:pt x="2441" y="121"/>
                  </a:lnTo>
                  <a:lnTo>
                    <a:pt x="2452" y="121"/>
                  </a:lnTo>
                  <a:lnTo>
                    <a:pt x="2457" y="123"/>
                  </a:lnTo>
                  <a:lnTo>
                    <a:pt x="2455" y="125"/>
                  </a:lnTo>
                  <a:close/>
                  <a:moveTo>
                    <a:pt x="2391" y="461"/>
                  </a:moveTo>
                  <a:lnTo>
                    <a:pt x="2386" y="461"/>
                  </a:lnTo>
                  <a:lnTo>
                    <a:pt x="2386" y="464"/>
                  </a:lnTo>
                  <a:lnTo>
                    <a:pt x="2389" y="471"/>
                  </a:lnTo>
                  <a:lnTo>
                    <a:pt x="2389" y="473"/>
                  </a:lnTo>
                  <a:lnTo>
                    <a:pt x="2386" y="473"/>
                  </a:lnTo>
                  <a:lnTo>
                    <a:pt x="2386" y="473"/>
                  </a:lnTo>
                  <a:lnTo>
                    <a:pt x="2389" y="476"/>
                  </a:lnTo>
                  <a:lnTo>
                    <a:pt x="2389" y="478"/>
                  </a:lnTo>
                  <a:lnTo>
                    <a:pt x="2386" y="483"/>
                  </a:lnTo>
                  <a:lnTo>
                    <a:pt x="2386" y="485"/>
                  </a:lnTo>
                  <a:lnTo>
                    <a:pt x="2384" y="485"/>
                  </a:lnTo>
                  <a:lnTo>
                    <a:pt x="2381" y="487"/>
                  </a:lnTo>
                  <a:lnTo>
                    <a:pt x="2379" y="497"/>
                  </a:lnTo>
                  <a:lnTo>
                    <a:pt x="2379" y="499"/>
                  </a:lnTo>
                  <a:lnTo>
                    <a:pt x="2381" y="502"/>
                  </a:lnTo>
                  <a:lnTo>
                    <a:pt x="2381" y="504"/>
                  </a:lnTo>
                  <a:lnTo>
                    <a:pt x="2374" y="516"/>
                  </a:lnTo>
                  <a:lnTo>
                    <a:pt x="2372" y="518"/>
                  </a:lnTo>
                  <a:lnTo>
                    <a:pt x="2367" y="516"/>
                  </a:lnTo>
                  <a:lnTo>
                    <a:pt x="2365" y="514"/>
                  </a:lnTo>
                  <a:lnTo>
                    <a:pt x="2363" y="509"/>
                  </a:lnTo>
                  <a:lnTo>
                    <a:pt x="2360" y="506"/>
                  </a:lnTo>
                  <a:lnTo>
                    <a:pt x="2363" y="502"/>
                  </a:lnTo>
                  <a:lnTo>
                    <a:pt x="2367" y="492"/>
                  </a:lnTo>
                  <a:lnTo>
                    <a:pt x="2370" y="485"/>
                  </a:lnTo>
                  <a:lnTo>
                    <a:pt x="2370" y="478"/>
                  </a:lnTo>
                  <a:lnTo>
                    <a:pt x="2372" y="473"/>
                  </a:lnTo>
                  <a:lnTo>
                    <a:pt x="2377" y="469"/>
                  </a:lnTo>
                  <a:lnTo>
                    <a:pt x="2381" y="464"/>
                  </a:lnTo>
                  <a:lnTo>
                    <a:pt x="2381" y="457"/>
                  </a:lnTo>
                  <a:lnTo>
                    <a:pt x="2386" y="454"/>
                  </a:lnTo>
                  <a:lnTo>
                    <a:pt x="2389" y="454"/>
                  </a:lnTo>
                  <a:lnTo>
                    <a:pt x="2391" y="457"/>
                  </a:lnTo>
                  <a:lnTo>
                    <a:pt x="2391" y="461"/>
                  </a:lnTo>
                  <a:lnTo>
                    <a:pt x="2391" y="461"/>
                  </a:lnTo>
                  <a:close/>
                  <a:moveTo>
                    <a:pt x="2398" y="447"/>
                  </a:moveTo>
                  <a:lnTo>
                    <a:pt x="2393" y="447"/>
                  </a:lnTo>
                  <a:lnTo>
                    <a:pt x="2391" y="445"/>
                  </a:lnTo>
                  <a:lnTo>
                    <a:pt x="2393" y="438"/>
                  </a:lnTo>
                  <a:lnTo>
                    <a:pt x="2393" y="438"/>
                  </a:lnTo>
                  <a:lnTo>
                    <a:pt x="2398" y="438"/>
                  </a:lnTo>
                  <a:lnTo>
                    <a:pt x="2400" y="438"/>
                  </a:lnTo>
                  <a:lnTo>
                    <a:pt x="2400" y="440"/>
                  </a:lnTo>
                  <a:lnTo>
                    <a:pt x="2400" y="445"/>
                  </a:lnTo>
                  <a:lnTo>
                    <a:pt x="2398" y="447"/>
                  </a:lnTo>
                  <a:close/>
                  <a:moveTo>
                    <a:pt x="2483" y="464"/>
                  </a:moveTo>
                  <a:lnTo>
                    <a:pt x="2481" y="466"/>
                  </a:lnTo>
                  <a:lnTo>
                    <a:pt x="2478" y="464"/>
                  </a:lnTo>
                  <a:lnTo>
                    <a:pt x="2476" y="459"/>
                  </a:lnTo>
                  <a:lnTo>
                    <a:pt x="2476" y="457"/>
                  </a:lnTo>
                  <a:lnTo>
                    <a:pt x="2481" y="457"/>
                  </a:lnTo>
                  <a:lnTo>
                    <a:pt x="2483" y="459"/>
                  </a:lnTo>
                  <a:lnTo>
                    <a:pt x="2483" y="464"/>
                  </a:lnTo>
                  <a:lnTo>
                    <a:pt x="2483" y="464"/>
                  </a:lnTo>
                  <a:close/>
                  <a:moveTo>
                    <a:pt x="2514" y="390"/>
                  </a:moveTo>
                  <a:lnTo>
                    <a:pt x="2509" y="393"/>
                  </a:lnTo>
                  <a:lnTo>
                    <a:pt x="2507" y="395"/>
                  </a:lnTo>
                  <a:lnTo>
                    <a:pt x="2504" y="393"/>
                  </a:lnTo>
                  <a:lnTo>
                    <a:pt x="2504" y="388"/>
                  </a:lnTo>
                  <a:lnTo>
                    <a:pt x="2504" y="376"/>
                  </a:lnTo>
                  <a:lnTo>
                    <a:pt x="2507" y="371"/>
                  </a:lnTo>
                  <a:lnTo>
                    <a:pt x="2512" y="371"/>
                  </a:lnTo>
                  <a:lnTo>
                    <a:pt x="2512" y="374"/>
                  </a:lnTo>
                  <a:lnTo>
                    <a:pt x="2514" y="386"/>
                  </a:lnTo>
                  <a:lnTo>
                    <a:pt x="2514" y="390"/>
                  </a:lnTo>
                  <a:close/>
                  <a:moveTo>
                    <a:pt x="2609" y="357"/>
                  </a:moveTo>
                  <a:lnTo>
                    <a:pt x="2606" y="357"/>
                  </a:lnTo>
                  <a:lnTo>
                    <a:pt x="2604" y="360"/>
                  </a:lnTo>
                  <a:lnTo>
                    <a:pt x="2599" y="357"/>
                  </a:lnTo>
                  <a:lnTo>
                    <a:pt x="2592" y="353"/>
                  </a:lnTo>
                  <a:lnTo>
                    <a:pt x="2592" y="350"/>
                  </a:lnTo>
                  <a:lnTo>
                    <a:pt x="2601" y="350"/>
                  </a:lnTo>
                  <a:lnTo>
                    <a:pt x="2604" y="348"/>
                  </a:lnTo>
                  <a:lnTo>
                    <a:pt x="2606" y="350"/>
                  </a:lnTo>
                  <a:lnTo>
                    <a:pt x="2609" y="353"/>
                  </a:lnTo>
                  <a:lnTo>
                    <a:pt x="2609" y="357"/>
                  </a:lnTo>
                  <a:close/>
                  <a:moveTo>
                    <a:pt x="2609" y="277"/>
                  </a:moveTo>
                  <a:lnTo>
                    <a:pt x="2606" y="272"/>
                  </a:lnTo>
                  <a:lnTo>
                    <a:pt x="2604" y="265"/>
                  </a:lnTo>
                  <a:lnTo>
                    <a:pt x="2599" y="260"/>
                  </a:lnTo>
                  <a:lnTo>
                    <a:pt x="2604" y="253"/>
                  </a:lnTo>
                  <a:lnTo>
                    <a:pt x="2606" y="253"/>
                  </a:lnTo>
                  <a:lnTo>
                    <a:pt x="2609" y="253"/>
                  </a:lnTo>
                  <a:lnTo>
                    <a:pt x="2611" y="258"/>
                  </a:lnTo>
                  <a:lnTo>
                    <a:pt x="2609" y="263"/>
                  </a:lnTo>
                  <a:lnTo>
                    <a:pt x="2611" y="270"/>
                  </a:lnTo>
                  <a:lnTo>
                    <a:pt x="2613" y="274"/>
                  </a:lnTo>
                  <a:lnTo>
                    <a:pt x="2616" y="277"/>
                  </a:lnTo>
                  <a:lnTo>
                    <a:pt x="2611" y="277"/>
                  </a:lnTo>
                  <a:lnTo>
                    <a:pt x="2609" y="277"/>
                  </a:lnTo>
                  <a:close/>
                  <a:moveTo>
                    <a:pt x="2618" y="289"/>
                  </a:moveTo>
                  <a:lnTo>
                    <a:pt x="2618" y="289"/>
                  </a:lnTo>
                  <a:lnTo>
                    <a:pt x="2611" y="286"/>
                  </a:lnTo>
                  <a:lnTo>
                    <a:pt x="2611" y="284"/>
                  </a:lnTo>
                  <a:lnTo>
                    <a:pt x="2611" y="279"/>
                  </a:lnTo>
                  <a:lnTo>
                    <a:pt x="2613" y="279"/>
                  </a:lnTo>
                  <a:lnTo>
                    <a:pt x="2616" y="282"/>
                  </a:lnTo>
                  <a:lnTo>
                    <a:pt x="2618" y="284"/>
                  </a:lnTo>
                  <a:lnTo>
                    <a:pt x="2618" y="286"/>
                  </a:lnTo>
                  <a:lnTo>
                    <a:pt x="2618" y="289"/>
                  </a:lnTo>
                  <a:close/>
                  <a:moveTo>
                    <a:pt x="2644" y="296"/>
                  </a:moveTo>
                  <a:lnTo>
                    <a:pt x="2642" y="296"/>
                  </a:lnTo>
                  <a:lnTo>
                    <a:pt x="2642" y="300"/>
                  </a:lnTo>
                  <a:lnTo>
                    <a:pt x="2639" y="303"/>
                  </a:lnTo>
                  <a:lnTo>
                    <a:pt x="2639" y="305"/>
                  </a:lnTo>
                  <a:lnTo>
                    <a:pt x="2635" y="303"/>
                  </a:lnTo>
                  <a:lnTo>
                    <a:pt x="2627" y="296"/>
                  </a:lnTo>
                  <a:lnTo>
                    <a:pt x="2623" y="289"/>
                  </a:lnTo>
                  <a:lnTo>
                    <a:pt x="2620" y="284"/>
                  </a:lnTo>
                  <a:lnTo>
                    <a:pt x="2623" y="279"/>
                  </a:lnTo>
                  <a:lnTo>
                    <a:pt x="2630" y="279"/>
                  </a:lnTo>
                  <a:lnTo>
                    <a:pt x="2637" y="279"/>
                  </a:lnTo>
                  <a:lnTo>
                    <a:pt x="2644" y="282"/>
                  </a:lnTo>
                  <a:lnTo>
                    <a:pt x="2646" y="286"/>
                  </a:lnTo>
                  <a:lnTo>
                    <a:pt x="2646" y="293"/>
                  </a:lnTo>
                  <a:lnTo>
                    <a:pt x="2646" y="296"/>
                  </a:lnTo>
                  <a:lnTo>
                    <a:pt x="2644" y="296"/>
                  </a:lnTo>
                  <a:close/>
                  <a:moveTo>
                    <a:pt x="2677" y="315"/>
                  </a:moveTo>
                  <a:lnTo>
                    <a:pt x="2672" y="317"/>
                  </a:lnTo>
                  <a:lnTo>
                    <a:pt x="2661" y="319"/>
                  </a:lnTo>
                  <a:lnTo>
                    <a:pt x="2651" y="319"/>
                  </a:lnTo>
                  <a:lnTo>
                    <a:pt x="2646" y="317"/>
                  </a:lnTo>
                  <a:lnTo>
                    <a:pt x="2646" y="317"/>
                  </a:lnTo>
                  <a:lnTo>
                    <a:pt x="2646" y="312"/>
                  </a:lnTo>
                  <a:lnTo>
                    <a:pt x="2646" y="312"/>
                  </a:lnTo>
                  <a:lnTo>
                    <a:pt x="2651" y="315"/>
                  </a:lnTo>
                  <a:lnTo>
                    <a:pt x="2653" y="312"/>
                  </a:lnTo>
                  <a:lnTo>
                    <a:pt x="2658" y="308"/>
                  </a:lnTo>
                  <a:lnTo>
                    <a:pt x="2661" y="305"/>
                  </a:lnTo>
                  <a:lnTo>
                    <a:pt x="2661" y="303"/>
                  </a:lnTo>
                  <a:lnTo>
                    <a:pt x="2658" y="300"/>
                  </a:lnTo>
                  <a:lnTo>
                    <a:pt x="2658" y="298"/>
                  </a:lnTo>
                  <a:lnTo>
                    <a:pt x="2665" y="298"/>
                  </a:lnTo>
                  <a:lnTo>
                    <a:pt x="2670" y="300"/>
                  </a:lnTo>
                  <a:lnTo>
                    <a:pt x="2675" y="305"/>
                  </a:lnTo>
                  <a:lnTo>
                    <a:pt x="2677" y="308"/>
                  </a:lnTo>
                  <a:lnTo>
                    <a:pt x="2679" y="310"/>
                  </a:lnTo>
                  <a:lnTo>
                    <a:pt x="2677" y="315"/>
                  </a:lnTo>
                  <a:close/>
                  <a:moveTo>
                    <a:pt x="2696" y="322"/>
                  </a:moveTo>
                  <a:lnTo>
                    <a:pt x="2691" y="324"/>
                  </a:lnTo>
                  <a:lnTo>
                    <a:pt x="2684" y="322"/>
                  </a:lnTo>
                  <a:lnTo>
                    <a:pt x="2682" y="319"/>
                  </a:lnTo>
                  <a:lnTo>
                    <a:pt x="2682" y="317"/>
                  </a:lnTo>
                  <a:lnTo>
                    <a:pt x="2684" y="312"/>
                  </a:lnTo>
                  <a:lnTo>
                    <a:pt x="2687" y="308"/>
                  </a:lnTo>
                  <a:lnTo>
                    <a:pt x="2691" y="308"/>
                  </a:lnTo>
                  <a:lnTo>
                    <a:pt x="2696" y="308"/>
                  </a:lnTo>
                  <a:lnTo>
                    <a:pt x="2698" y="310"/>
                  </a:lnTo>
                  <a:lnTo>
                    <a:pt x="2698" y="312"/>
                  </a:lnTo>
                  <a:lnTo>
                    <a:pt x="2696" y="322"/>
                  </a:lnTo>
                  <a:close/>
                  <a:moveTo>
                    <a:pt x="2845" y="338"/>
                  </a:moveTo>
                  <a:lnTo>
                    <a:pt x="2840" y="343"/>
                  </a:lnTo>
                  <a:lnTo>
                    <a:pt x="2838" y="343"/>
                  </a:lnTo>
                  <a:lnTo>
                    <a:pt x="2836" y="343"/>
                  </a:lnTo>
                  <a:lnTo>
                    <a:pt x="2836" y="341"/>
                  </a:lnTo>
                  <a:lnTo>
                    <a:pt x="2836" y="341"/>
                  </a:lnTo>
                  <a:lnTo>
                    <a:pt x="2843" y="334"/>
                  </a:lnTo>
                  <a:lnTo>
                    <a:pt x="2845" y="334"/>
                  </a:lnTo>
                  <a:lnTo>
                    <a:pt x="2845" y="338"/>
                  </a:lnTo>
                  <a:close/>
                  <a:moveTo>
                    <a:pt x="2779" y="327"/>
                  </a:moveTo>
                  <a:lnTo>
                    <a:pt x="2769" y="324"/>
                  </a:lnTo>
                  <a:lnTo>
                    <a:pt x="2760" y="322"/>
                  </a:lnTo>
                  <a:lnTo>
                    <a:pt x="2748" y="319"/>
                  </a:lnTo>
                  <a:lnTo>
                    <a:pt x="2732" y="322"/>
                  </a:lnTo>
                  <a:lnTo>
                    <a:pt x="2729" y="319"/>
                  </a:lnTo>
                  <a:lnTo>
                    <a:pt x="2710" y="317"/>
                  </a:lnTo>
                  <a:lnTo>
                    <a:pt x="2706" y="317"/>
                  </a:lnTo>
                  <a:lnTo>
                    <a:pt x="2703" y="312"/>
                  </a:lnTo>
                  <a:lnTo>
                    <a:pt x="2706" y="310"/>
                  </a:lnTo>
                  <a:lnTo>
                    <a:pt x="2706" y="308"/>
                  </a:lnTo>
                  <a:lnTo>
                    <a:pt x="2708" y="308"/>
                  </a:lnTo>
                  <a:lnTo>
                    <a:pt x="2713" y="310"/>
                  </a:lnTo>
                  <a:lnTo>
                    <a:pt x="2715" y="310"/>
                  </a:lnTo>
                  <a:lnTo>
                    <a:pt x="2715" y="308"/>
                  </a:lnTo>
                  <a:lnTo>
                    <a:pt x="2720" y="305"/>
                  </a:lnTo>
                  <a:lnTo>
                    <a:pt x="2722" y="308"/>
                  </a:lnTo>
                  <a:lnTo>
                    <a:pt x="2724" y="305"/>
                  </a:lnTo>
                  <a:lnTo>
                    <a:pt x="2727" y="303"/>
                  </a:lnTo>
                  <a:lnTo>
                    <a:pt x="2729" y="300"/>
                  </a:lnTo>
                  <a:lnTo>
                    <a:pt x="2734" y="298"/>
                  </a:lnTo>
                  <a:lnTo>
                    <a:pt x="2736" y="298"/>
                  </a:lnTo>
                  <a:lnTo>
                    <a:pt x="2736" y="305"/>
                  </a:lnTo>
                  <a:lnTo>
                    <a:pt x="2739" y="308"/>
                  </a:lnTo>
                  <a:lnTo>
                    <a:pt x="2741" y="308"/>
                  </a:lnTo>
                  <a:lnTo>
                    <a:pt x="2743" y="310"/>
                  </a:lnTo>
                  <a:lnTo>
                    <a:pt x="2746" y="312"/>
                  </a:lnTo>
                  <a:lnTo>
                    <a:pt x="2748" y="312"/>
                  </a:lnTo>
                  <a:lnTo>
                    <a:pt x="2750" y="310"/>
                  </a:lnTo>
                  <a:lnTo>
                    <a:pt x="2753" y="310"/>
                  </a:lnTo>
                  <a:lnTo>
                    <a:pt x="2755" y="312"/>
                  </a:lnTo>
                  <a:lnTo>
                    <a:pt x="2758" y="312"/>
                  </a:lnTo>
                  <a:lnTo>
                    <a:pt x="2760" y="312"/>
                  </a:lnTo>
                  <a:lnTo>
                    <a:pt x="2762" y="312"/>
                  </a:lnTo>
                  <a:lnTo>
                    <a:pt x="2765" y="315"/>
                  </a:lnTo>
                  <a:lnTo>
                    <a:pt x="2767" y="315"/>
                  </a:lnTo>
                  <a:lnTo>
                    <a:pt x="2767" y="312"/>
                  </a:lnTo>
                  <a:lnTo>
                    <a:pt x="2767" y="310"/>
                  </a:lnTo>
                  <a:lnTo>
                    <a:pt x="2762" y="310"/>
                  </a:lnTo>
                  <a:lnTo>
                    <a:pt x="2762" y="308"/>
                  </a:lnTo>
                  <a:lnTo>
                    <a:pt x="2760" y="305"/>
                  </a:lnTo>
                  <a:lnTo>
                    <a:pt x="2760" y="303"/>
                  </a:lnTo>
                  <a:lnTo>
                    <a:pt x="2762" y="298"/>
                  </a:lnTo>
                  <a:lnTo>
                    <a:pt x="2765" y="298"/>
                  </a:lnTo>
                  <a:lnTo>
                    <a:pt x="2767" y="298"/>
                  </a:lnTo>
                  <a:lnTo>
                    <a:pt x="2769" y="298"/>
                  </a:lnTo>
                  <a:lnTo>
                    <a:pt x="2769" y="296"/>
                  </a:lnTo>
                  <a:lnTo>
                    <a:pt x="2774" y="291"/>
                  </a:lnTo>
                  <a:lnTo>
                    <a:pt x="2779" y="289"/>
                  </a:lnTo>
                  <a:lnTo>
                    <a:pt x="2781" y="289"/>
                  </a:lnTo>
                  <a:lnTo>
                    <a:pt x="2784" y="293"/>
                  </a:lnTo>
                  <a:lnTo>
                    <a:pt x="2786" y="293"/>
                  </a:lnTo>
                  <a:lnTo>
                    <a:pt x="2788" y="291"/>
                  </a:lnTo>
                  <a:lnTo>
                    <a:pt x="2791" y="293"/>
                  </a:lnTo>
                  <a:lnTo>
                    <a:pt x="2795" y="300"/>
                  </a:lnTo>
                  <a:lnTo>
                    <a:pt x="2798" y="300"/>
                  </a:lnTo>
                  <a:lnTo>
                    <a:pt x="2800" y="293"/>
                  </a:lnTo>
                  <a:lnTo>
                    <a:pt x="2802" y="286"/>
                  </a:lnTo>
                  <a:lnTo>
                    <a:pt x="2807" y="284"/>
                  </a:lnTo>
                  <a:lnTo>
                    <a:pt x="2812" y="282"/>
                  </a:lnTo>
                  <a:lnTo>
                    <a:pt x="2814" y="284"/>
                  </a:lnTo>
                  <a:lnTo>
                    <a:pt x="2817" y="286"/>
                  </a:lnTo>
                  <a:lnTo>
                    <a:pt x="2819" y="289"/>
                  </a:lnTo>
                  <a:lnTo>
                    <a:pt x="2819" y="291"/>
                  </a:lnTo>
                  <a:lnTo>
                    <a:pt x="2824" y="291"/>
                  </a:lnTo>
                  <a:lnTo>
                    <a:pt x="2826" y="293"/>
                  </a:lnTo>
                  <a:lnTo>
                    <a:pt x="2826" y="300"/>
                  </a:lnTo>
                  <a:lnTo>
                    <a:pt x="2826" y="303"/>
                  </a:lnTo>
                  <a:lnTo>
                    <a:pt x="2831" y="308"/>
                  </a:lnTo>
                  <a:lnTo>
                    <a:pt x="2831" y="310"/>
                  </a:lnTo>
                  <a:lnTo>
                    <a:pt x="2833" y="298"/>
                  </a:lnTo>
                  <a:lnTo>
                    <a:pt x="2833" y="293"/>
                  </a:lnTo>
                  <a:lnTo>
                    <a:pt x="2836" y="289"/>
                  </a:lnTo>
                  <a:lnTo>
                    <a:pt x="2838" y="286"/>
                  </a:lnTo>
                  <a:lnTo>
                    <a:pt x="2838" y="291"/>
                  </a:lnTo>
                  <a:lnTo>
                    <a:pt x="2838" y="293"/>
                  </a:lnTo>
                  <a:lnTo>
                    <a:pt x="2838" y="298"/>
                  </a:lnTo>
                  <a:lnTo>
                    <a:pt x="2840" y="298"/>
                  </a:lnTo>
                  <a:lnTo>
                    <a:pt x="2847" y="298"/>
                  </a:lnTo>
                  <a:lnTo>
                    <a:pt x="2847" y="298"/>
                  </a:lnTo>
                  <a:lnTo>
                    <a:pt x="2843" y="317"/>
                  </a:lnTo>
                  <a:lnTo>
                    <a:pt x="2840" y="327"/>
                  </a:lnTo>
                  <a:lnTo>
                    <a:pt x="2833" y="334"/>
                  </a:lnTo>
                  <a:lnTo>
                    <a:pt x="2831" y="336"/>
                  </a:lnTo>
                  <a:lnTo>
                    <a:pt x="2826" y="334"/>
                  </a:lnTo>
                  <a:lnTo>
                    <a:pt x="2824" y="334"/>
                  </a:lnTo>
                  <a:lnTo>
                    <a:pt x="2821" y="336"/>
                  </a:lnTo>
                  <a:lnTo>
                    <a:pt x="2821" y="334"/>
                  </a:lnTo>
                  <a:lnTo>
                    <a:pt x="2824" y="329"/>
                  </a:lnTo>
                  <a:lnTo>
                    <a:pt x="2826" y="329"/>
                  </a:lnTo>
                  <a:lnTo>
                    <a:pt x="2829" y="327"/>
                  </a:lnTo>
                  <a:lnTo>
                    <a:pt x="2836" y="315"/>
                  </a:lnTo>
                  <a:lnTo>
                    <a:pt x="2836" y="312"/>
                  </a:lnTo>
                  <a:lnTo>
                    <a:pt x="2831" y="315"/>
                  </a:lnTo>
                  <a:lnTo>
                    <a:pt x="2817" y="336"/>
                  </a:lnTo>
                  <a:lnTo>
                    <a:pt x="2814" y="336"/>
                  </a:lnTo>
                  <a:lnTo>
                    <a:pt x="2812" y="336"/>
                  </a:lnTo>
                  <a:lnTo>
                    <a:pt x="2810" y="334"/>
                  </a:lnTo>
                  <a:lnTo>
                    <a:pt x="2800" y="331"/>
                  </a:lnTo>
                  <a:lnTo>
                    <a:pt x="2795" y="329"/>
                  </a:lnTo>
                  <a:lnTo>
                    <a:pt x="2788" y="327"/>
                  </a:lnTo>
                  <a:lnTo>
                    <a:pt x="2779" y="3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20" name="Freeform 10"/>
            <p:cNvSpPr>
              <a:spLocks noEditPoints="1"/>
            </p:cNvSpPr>
            <p:nvPr/>
          </p:nvSpPr>
          <p:spPr bwMode="auto">
            <a:xfrm>
              <a:off x="304800" y="4824342"/>
              <a:ext cx="2395538" cy="1690688"/>
            </a:xfrm>
            <a:custGeom>
              <a:avLst/>
              <a:gdLst/>
              <a:ahLst/>
              <a:cxnLst>
                <a:cxn ang="0">
                  <a:pos x="2539" y="1293"/>
                </a:cxn>
                <a:cxn ang="0">
                  <a:pos x="2260" y="1229"/>
                </a:cxn>
                <a:cxn ang="0">
                  <a:pos x="1964" y="385"/>
                </a:cxn>
                <a:cxn ang="0">
                  <a:pos x="1613" y="114"/>
                </a:cxn>
                <a:cxn ang="0">
                  <a:pos x="1417" y="15"/>
                </a:cxn>
                <a:cxn ang="0">
                  <a:pos x="1213" y="114"/>
                </a:cxn>
                <a:cxn ang="0">
                  <a:pos x="1125" y="456"/>
                </a:cxn>
                <a:cxn ang="0">
                  <a:pos x="1156" y="544"/>
                </a:cxn>
                <a:cxn ang="0">
                  <a:pos x="884" y="551"/>
                </a:cxn>
                <a:cxn ang="0">
                  <a:pos x="1073" y="738"/>
                </a:cxn>
                <a:cxn ang="0">
                  <a:pos x="1000" y="885"/>
                </a:cxn>
                <a:cxn ang="0">
                  <a:pos x="865" y="1035"/>
                </a:cxn>
                <a:cxn ang="0">
                  <a:pos x="947" y="1137"/>
                </a:cxn>
                <a:cxn ang="0">
                  <a:pos x="1023" y="1215"/>
                </a:cxn>
                <a:cxn ang="0">
                  <a:pos x="1196" y="1367"/>
                </a:cxn>
                <a:cxn ang="0">
                  <a:pos x="1227" y="1533"/>
                </a:cxn>
                <a:cxn ang="0">
                  <a:pos x="1049" y="1694"/>
                </a:cxn>
                <a:cxn ang="0">
                  <a:pos x="957" y="1779"/>
                </a:cxn>
                <a:cxn ang="0">
                  <a:pos x="1111" y="1713"/>
                </a:cxn>
                <a:cxn ang="0">
                  <a:pos x="1244" y="1618"/>
                </a:cxn>
                <a:cxn ang="0">
                  <a:pos x="1419" y="1459"/>
                </a:cxn>
                <a:cxn ang="0">
                  <a:pos x="1495" y="1274"/>
                </a:cxn>
                <a:cxn ang="0">
                  <a:pos x="1637" y="1115"/>
                </a:cxn>
                <a:cxn ang="0">
                  <a:pos x="1540" y="1331"/>
                </a:cxn>
                <a:cxn ang="0">
                  <a:pos x="1663" y="1246"/>
                </a:cxn>
                <a:cxn ang="0">
                  <a:pos x="1701" y="1163"/>
                </a:cxn>
                <a:cxn ang="0">
                  <a:pos x="1796" y="1148"/>
                </a:cxn>
                <a:cxn ang="0">
                  <a:pos x="2009" y="1205"/>
                </a:cxn>
                <a:cxn ang="0">
                  <a:pos x="2165" y="1224"/>
                </a:cxn>
                <a:cxn ang="0">
                  <a:pos x="2321" y="1267"/>
                </a:cxn>
                <a:cxn ang="0">
                  <a:pos x="2414" y="1265"/>
                </a:cxn>
                <a:cxn ang="0">
                  <a:pos x="2525" y="1319"/>
                </a:cxn>
                <a:cxn ang="0">
                  <a:pos x="2684" y="1530"/>
                </a:cxn>
                <a:cxn ang="0">
                  <a:pos x="765" y="795"/>
                </a:cxn>
                <a:cxn ang="0">
                  <a:pos x="739" y="833"/>
                </a:cxn>
                <a:cxn ang="0">
                  <a:pos x="1743" y="1201"/>
                </a:cxn>
                <a:cxn ang="0">
                  <a:pos x="836" y="1156"/>
                </a:cxn>
                <a:cxn ang="0">
                  <a:pos x="1760" y="1265"/>
                </a:cxn>
                <a:cxn ang="0">
                  <a:pos x="1511" y="1433"/>
                </a:cxn>
                <a:cxn ang="0">
                  <a:pos x="1488" y="1452"/>
                </a:cxn>
                <a:cxn ang="0">
                  <a:pos x="2506" y="1336"/>
                </a:cxn>
                <a:cxn ang="0">
                  <a:pos x="2397" y="1317"/>
                </a:cxn>
                <a:cxn ang="0">
                  <a:pos x="1464" y="1511"/>
                </a:cxn>
                <a:cxn ang="0">
                  <a:pos x="1414" y="1587"/>
                </a:cxn>
                <a:cxn ang="0">
                  <a:pos x="1523" y="1542"/>
                </a:cxn>
                <a:cxn ang="0">
                  <a:pos x="2457" y="1435"/>
                </a:cxn>
                <a:cxn ang="0">
                  <a:pos x="2584" y="1459"/>
                </a:cxn>
                <a:cxn ang="0">
                  <a:pos x="2549" y="1454"/>
                </a:cxn>
                <a:cxn ang="0">
                  <a:pos x="585" y="1540"/>
                </a:cxn>
                <a:cxn ang="0">
                  <a:pos x="2625" y="1471"/>
                </a:cxn>
                <a:cxn ang="0">
                  <a:pos x="2653" y="1523"/>
                </a:cxn>
                <a:cxn ang="0">
                  <a:pos x="2634" y="1566"/>
                </a:cxn>
                <a:cxn ang="0">
                  <a:pos x="2708" y="1563"/>
                </a:cxn>
                <a:cxn ang="0">
                  <a:pos x="1049" y="1779"/>
                </a:cxn>
                <a:cxn ang="0">
                  <a:pos x="1101" y="1775"/>
                </a:cxn>
                <a:cxn ang="0">
                  <a:pos x="1120" y="1798"/>
                </a:cxn>
                <a:cxn ang="0">
                  <a:pos x="917" y="1820"/>
                </a:cxn>
                <a:cxn ang="0">
                  <a:pos x="760" y="1860"/>
                </a:cxn>
                <a:cxn ang="0">
                  <a:pos x="647" y="1929"/>
                </a:cxn>
                <a:cxn ang="0">
                  <a:pos x="568" y="1926"/>
                </a:cxn>
                <a:cxn ang="0">
                  <a:pos x="234" y="1919"/>
                </a:cxn>
                <a:cxn ang="0">
                  <a:pos x="294" y="1976"/>
                </a:cxn>
                <a:cxn ang="0">
                  <a:pos x="54" y="1931"/>
                </a:cxn>
              </a:cxnLst>
              <a:rect l="0" t="0" r="r" b="b"/>
              <a:pathLst>
                <a:path w="2800" h="1976">
                  <a:moveTo>
                    <a:pt x="2798" y="1542"/>
                  </a:moveTo>
                  <a:lnTo>
                    <a:pt x="2798" y="1535"/>
                  </a:lnTo>
                  <a:lnTo>
                    <a:pt x="2800" y="1516"/>
                  </a:lnTo>
                  <a:lnTo>
                    <a:pt x="2798" y="1511"/>
                  </a:lnTo>
                  <a:lnTo>
                    <a:pt x="2793" y="1504"/>
                  </a:lnTo>
                  <a:lnTo>
                    <a:pt x="2786" y="1495"/>
                  </a:lnTo>
                  <a:lnTo>
                    <a:pt x="2783" y="1488"/>
                  </a:lnTo>
                  <a:lnTo>
                    <a:pt x="2779" y="1480"/>
                  </a:lnTo>
                  <a:lnTo>
                    <a:pt x="2779" y="1476"/>
                  </a:lnTo>
                  <a:lnTo>
                    <a:pt x="2776" y="1469"/>
                  </a:lnTo>
                  <a:lnTo>
                    <a:pt x="2776" y="1461"/>
                  </a:lnTo>
                  <a:lnTo>
                    <a:pt x="2779" y="1454"/>
                  </a:lnTo>
                  <a:lnTo>
                    <a:pt x="2776" y="1450"/>
                  </a:lnTo>
                  <a:lnTo>
                    <a:pt x="2774" y="1443"/>
                  </a:lnTo>
                  <a:lnTo>
                    <a:pt x="2769" y="1438"/>
                  </a:lnTo>
                  <a:lnTo>
                    <a:pt x="2767" y="1435"/>
                  </a:lnTo>
                  <a:lnTo>
                    <a:pt x="2760" y="1440"/>
                  </a:lnTo>
                  <a:lnTo>
                    <a:pt x="2748" y="1440"/>
                  </a:lnTo>
                  <a:lnTo>
                    <a:pt x="2741" y="1431"/>
                  </a:lnTo>
                  <a:lnTo>
                    <a:pt x="2731" y="1431"/>
                  </a:lnTo>
                  <a:lnTo>
                    <a:pt x="2722" y="1424"/>
                  </a:lnTo>
                  <a:lnTo>
                    <a:pt x="2712" y="1424"/>
                  </a:lnTo>
                  <a:lnTo>
                    <a:pt x="2703" y="1426"/>
                  </a:lnTo>
                  <a:lnTo>
                    <a:pt x="2693" y="1424"/>
                  </a:lnTo>
                  <a:lnTo>
                    <a:pt x="2686" y="1421"/>
                  </a:lnTo>
                  <a:lnTo>
                    <a:pt x="2677" y="1416"/>
                  </a:lnTo>
                  <a:lnTo>
                    <a:pt x="2670" y="1414"/>
                  </a:lnTo>
                  <a:lnTo>
                    <a:pt x="2665" y="1416"/>
                  </a:lnTo>
                  <a:lnTo>
                    <a:pt x="2656" y="1421"/>
                  </a:lnTo>
                  <a:lnTo>
                    <a:pt x="2653" y="1412"/>
                  </a:lnTo>
                  <a:lnTo>
                    <a:pt x="2648" y="1407"/>
                  </a:lnTo>
                  <a:lnTo>
                    <a:pt x="2646" y="1400"/>
                  </a:lnTo>
                  <a:lnTo>
                    <a:pt x="2641" y="1400"/>
                  </a:lnTo>
                  <a:lnTo>
                    <a:pt x="2632" y="1400"/>
                  </a:lnTo>
                  <a:lnTo>
                    <a:pt x="2632" y="1388"/>
                  </a:lnTo>
                  <a:lnTo>
                    <a:pt x="2629" y="1381"/>
                  </a:lnTo>
                  <a:lnTo>
                    <a:pt x="2622" y="1381"/>
                  </a:lnTo>
                  <a:lnTo>
                    <a:pt x="2613" y="1381"/>
                  </a:lnTo>
                  <a:lnTo>
                    <a:pt x="2613" y="1371"/>
                  </a:lnTo>
                  <a:lnTo>
                    <a:pt x="2613" y="1367"/>
                  </a:lnTo>
                  <a:lnTo>
                    <a:pt x="2608" y="1359"/>
                  </a:lnTo>
                  <a:lnTo>
                    <a:pt x="2596" y="1348"/>
                  </a:lnTo>
                  <a:lnTo>
                    <a:pt x="2587" y="1341"/>
                  </a:lnTo>
                  <a:lnTo>
                    <a:pt x="2575" y="1329"/>
                  </a:lnTo>
                  <a:lnTo>
                    <a:pt x="2565" y="1317"/>
                  </a:lnTo>
                  <a:lnTo>
                    <a:pt x="2556" y="1310"/>
                  </a:lnTo>
                  <a:lnTo>
                    <a:pt x="2549" y="1303"/>
                  </a:lnTo>
                  <a:lnTo>
                    <a:pt x="2539" y="1293"/>
                  </a:lnTo>
                  <a:lnTo>
                    <a:pt x="2528" y="1279"/>
                  </a:lnTo>
                  <a:lnTo>
                    <a:pt x="2516" y="1269"/>
                  </a:lnTo>
                  <a:lnTo>
                    <a:pt x="2513" y="1262"/>
                  </a:lnTo>
                  <a:lnTo>
                    <a:pt x="2504" y="1255"/>
                  </a:lnTo>
                  <a:lnTo>
                    <a:pt x="2494" y="1248"/>
                  </a:lnTo>
                  <a:lnTo>
                    <a:pt x="2483" y="1239"/>
                  </a:lnTo>
                  <a:lnTo>
                    <a:pt x="2475" y="1236"/>
                  </a:lnTo>
                  <a:lnTo>
                    <a:pt x="2468" y="1234"/>
                  </a:lnTo>
                  <a:lnTo>
                    <a:pt x="2459" y="1231"/>
                  </a:lnTo>
                  <a:lnTo>
                    <a:pt x="2454" y="1227"/>
                  </a:lnTo>
                  <a:lnTo>
                    <a:pt x="2452" y="1224"/>
                  </a:lnTo>
                  <a:lnTo>
                    <a:pt x="2449" y="1220"/>
                  </a:lnTo>
                  <a:lnTo>
                    <a:pt x="2445" y="1217"/>
                  </a:lnTo>
                  <a:lnTo>
                    <a:pt x="2442" y="1212"/>
                  </a:lnTo>
                  <a:lnTo>
                    <a:pt x="2440" y="1210"/>
                  </a:lnTo>
                  <a:lnTo>
                    <a:pt x="2430" y="1205"/>
                  </a:lnTo>
                  <a:lnTo>
                    <a:pt x="2426" y="1201"/>
                  </a:lnTo>
                  <a:lnTo>
                    <a:pt x="2419" y="1198"/>
                  </a:lnTo>
                  <a:lnTo>
                    <a:pt x="2412" y="1198"/>
                  </a:lnTo>
                  <a:lnTo>
                    <a:pt x="2409" y="1196"/>
                  </a:lnTo>
                  <a:lnTo>
                    <a:pt x="2400" y="1182"/>
                  </a:lnTo>
                  <a:lnTo>
                    <a:pt x="2400" y="1177"/>
                  </a:lnTo>
                  <a:lnTo>
                    <a:pt x="2397" y="1170"/>
                  </a:lnTo>
                  <a:lnTo>
                    <a:pt x="2397" y="1167"/>
                  </a:lnTo>
                  <a:lnTo>
                    <a:pt x="2383" y="1158"/>
                  </a:lnTo>
                  <a:lnTo>
                    <a:pt x="2376" y="1156"/>
                  </a:lnTo>
                  <a:lnTo>
                    <a:pt x="2369" y="1153"/>
                  </a:lnTo>
                  <a:lnTo>
                    <a:pt x="2359" y="1163"/>
                  </a:lnTo>
                  <a:lnTo>
                    <a:pt x="2350" y="1172"/>
                  </a:lnTo>
                  <a:lnTo>
                    <a:pt x="2343" y="1177"/>
                  </a:lnTo>
                  <a:lnTo>
                    <a:pt x="2331" y="1184"/>
                  </a:lnTo>
                  <a:lnTo>
                    <a:pt x="2338" y="1191"/>
                  </a:lnTo>
                  <a:lnTo>
                    <a:pt x="2338" y="1196"/>
                  </a:lnTo>
                  <a:lnTo>
                    <a:pt x="2333" y="1201"/>
                  </a:lnTo>
                  <a:lnTo>
                    <a:pt x="2329" y="1201"/>
                  </a:lnTo>
                  <a:lnTo>
                    <a:pt x="2333" y="1220"/>
                  </a:lnTo>
                  <a:lnTo>
                    <a:pt x="2331" y="1234"/>
                  </a:lnTo>
                  <a:lnTo>
                    <a:pt x="2319" y="1239"/>
                  </a:lnTo>
                  <a:lnTo>
                    <a:pt x="2312" y="1246"/>
                  </a:lnTo>
                  <a:lnTo>
                    <a:pt x="2305" y="1255"/>
                  </a:lnTo>
                  <a:lnTo>
                    <a:pt x="2298" y="1262"/>
                  </a:lnTo>
                  <a:lnTo>
                    <a:pt x="2293" y="1272"/>
                  </a:lnTo>
                  <a:lnTo>
                    <a:pt x="2288" y="1272"/>
                  </a:lnTo>
                  <a:lnTo>
                    <a:pt x="2288" y="1265"/>
                  </a:lnTo>
                  <a:lnTo>
                    <a:pt x="2281" y="1250"/>
                  </a:lnTo>
                  <a:lnTo>
                    <a:pt x="2276" y="1241"/>
                  </a:lnTo>
                  <a:lnTo>
                    <a:pt x="2269" y="1236"/>
                  </a:lnTo>
                  <a:lnTo>
                    <a:pt x="2260" y="1229"/>
                  </a:lnTo>
                  <a:lnTo>
                    <a:pt x="2250" y="1224"/>
                  </a:lnTo>
                  <a:lnTo>
                    <a:pt x="2239" y="1215"/>
                  </a:lnTo>
                  <a:lnTo>
                    <a:pt x="2231" y="1210"/>
                  </a:lnTo>
                  <a:lnTo>
                    <a:pt x="2222" y="1203"/>
                  </a:lnTo>
                  <a:lnTo>
                    <a:pt x="2210" y="1196"/>
                  </a:lnTo>
                  <a:lnTo>
                    <a:pt x="2205" y="1184"/>
                  </a:lnTo>
                  <a:lnTo>
                    <a:pt x="2196" y="1182"/>
                  </a:lnTo>
                  <a:lnTo>
                    <a:pt x="2186" y="1177"/>
                  </a:lnTo>
                  <a:lnTo>
                    <a:pt x="2184" y="1177"/>
                  </a:lnTo>
                  <a:lnTo>
                    <a:pt x="2177" y="1170"/>
                  </a:lnTo>
                  <a:lnTo>
                    <a:pt x="2177" y="1160"/>
                  </a:lnTo>
                  <a:lnTo>
                    <a:pt x="2177" y="1148"/>
                  </a:lnTo>
                  <a:lnTo>
                    <a:pt x="2177" y="1141"/>
                  </a:lnTo>
                  <a:lnTo>
                    <a:pt x="2170" y="1144"/>
                  </a:lnTo>
                  <a:lnTo>
                    <a:pt x="2158" y="1146"/>
                  </a:lnTo>
                  <a:lnTo>
                    <a:pt x="2146" y="1151"/>
                  </a:lnTo>
                  <a:lnTo>
                    <a:pt x="2141" y="1160"/>
                  </a:lnTo>
                  <a:lnTo>
                    <a:pt x="2137" y="1167"/>
                  </a:lnTo>
                  <a:lnTo>
                    <a:pt x="2123" y="1165"/>
                  </a:lnTo>
                  <a:lnTo>
                    <a:pt x="2108" y="1160"/>
                  </a:lnTo>
                  <a:lnTo>
                    <a:pt x="2108" y="1170"/>
                  </a:lnTo>
                  <a:lnTo>
                    <a:pt x="2094" y="1170"/>
                  </a:lnTo>
                  <a:lnTo>
                    <a:pt x="2082" y="1167"/>
                  </a:lnTo>
                  <a:lnTo>
                    <a:pt x="2077" y="1137"/>
                  </a:lnTo>
                  <a:lnTo>
                    <a:pt x="2070" y="1103"/>
                  </a:lnTo>
                  <a:lnTo>
                    <a:pt x="2066" y="1073"/>
                  </a:lnTo>
                  <a:lnTo>
                    <a:pt x="2061" y="1042"/>
                  </a:lnTo>
                  <a:lnTo>
                    <a:pt x="2056" y="1011"/>
                  </a:lnTo>
                  <a:lnTo>
                    <a:pt x="2051" y="980"/>
                  </a:lnTo>
                  <a:lnTo>
                    <a:pt x="2044" y="947"/>
                  </a:lnTo>
                  <a:lnTo>
                    <a:pt x="2040" y="916"/>
                  </a:lnTo>
                  <a:lnTo>
                    <a:pt x="2035" y="885"/>
                  </a:lnTo>
                  <a:lnTo>
                    <a:pt x="2030" y="854"/>
                  </a:lnTo>
                  <a:lnTo>
                    <a:pt x="2025" y="823"/>
                  </a:lnTo>
                  <a:lnTo>
                    <a:pt x="2021" y="793"/>
                  </a:lnTo>
                  <a:lnTo>
                    <a:pt x="2016" y="759"/>
                  </a:lnTo>
                  <a:lnTo>
                    <a:pt x="2011" y="729"/>
                  </a:lnTo>
                  <a:lnTo>
                    <a:pt x="2006" y="698"/>
                  </a:lnTo>
                  <a:lnTo>
                    <a:pt x="2002" y="667"/>
                  </a:lnTo>
                  <a:lnTo>
                    <a:pt x="1999" y="636"/>
                  </a:lnTo>
                  <a:lnTo>
                    <a:pt x="1995" y="603"/>
                  </a:lnTo>
                  <a:lnTo>
                    <a:pt x="1990" y="572"/>
                  </a:lnTo>
                  <a:lnTo>
                    <a:pt x="1985" y="541"/>
                  </a:lnTo>
                  <a:lnTo>
                    <a:pt x="1980" y="510"/>
                  </a:lnTo>
                  <a:lnTo>
                    <a:pt x="1978" y="477"/>
                  </a:lnTo>
                  <a:lnTo>
                    <a:pt x="1973" y="446"/>
                  </a:lnTo>
                  <a:lnTo>
                    <a:pt x="1969" y="416"/>
                  </a:lnTo>
                  <a:lnTo>
                    <a:pt x="1964" y="385"/>
                  </a:lnTo>
                  <a:lnTo>
                    <a:pt x="1961" y="354"/>
                  </a:lnTo>
                  <a:lnTo>
                    <a:pt x="1957" y="321"/>
                  </a:lnTo>
                  <a:lnTo>
                    <a:pt x="1952" y="290"/>
                  </a:lnTo>
                  <a:lnTo>
                    <a:pt x="1950" y="259"/>
                  </a:lnTo>
                  <a:lnTo>
                    <a:pt x="1945" y="228"/>
                  </a:lnTo>
                  <a:lnTo>
                    <a:pt x="1942" y="197"/>
                  </a:lnTo>
                  <a:lnTo>
                    <a:pt x="1938" y="164"/>
                  </a:lnTo>
                  <a:lnTo>
                    <a:pt x="1935" y="164"/>
                  </a:lnTo>
                  <a:lnTo>
                    <a:pt x="1928" y="166"/>
                  </a:lnTo>
                  <a:lnTo>
                    <a:pt x="1926" y="166"/>
                  </a:lnTo>
                  <a:lnTo>
                    <a:pt x="1924" y="166"/>
                  </a:lnTo>
                  <a:lnTo>
                    <a:pt x="1919" y="162"/>
                  </a:lnTo>
                  <a:lnTo>
                    <a:pt x="1912" y="157"/>
                  </a:lnTo>
                  <a:lnTo>
                    <a:pt x="1890" y="150"/>
                  </a:lnTo>
                  <a:lnTo>
                    <a:pt x="1886" y="143"/>
                  </a:lnTo>
                  <a:lnTo>
                    <a:pt x="1874" y="133"/>
                  </a:lnTo>
                  <a:lnTo>
                    <a:pt x="1857" y="129"/>
                  </a:lnTo>
                  <a:lnTo>
                    <a:pt x="1855" y="131"/>
                  </a:lnTo>
                  <a:lnTo>
                    <a:pt x="1852" y="131"/>
                  </a:lnTo>
                  <a:lnTo>
                    <a:pt x="1845" y="131"/>
                  </a:lnTo>
                  <a:lnTo>
                    <a:pt x="1838" y="131"/>
                  </a:lnTo>
                  <a:lnTo>
                    <a:pt x="1826" y="138"/>
                  </a:lnTo>
                  <a:lnTo>
                    <a:pt x="1815" y="140"/>
                  </a:lnTo>
                  <a:lnTo>
                    <a:pt x="1807" y="147"/>
                  </a:lnTo>
                  <a:lnTo>
                    <a:pt x="1788" y="147"/>
                  </a:lnTo>
                  <a:lnTo>
                    <a:pt x="1786" y="145"/>
                  </a:lnTo>
                  <a:lnTo>
                    <a:pt x="1779" y="145"/>
                  </a:lnTo>
                  <a:lnTo>
                    <a:pt x="1765" y="133"/>
                  </a:lnTo>
                  <a:lnTo>
                    <a:pt x="1758" y="136"/>
                  </a:lnTo>
                  <a:lnTo>
                    <a:pt x="1751" y="133"/>
                  </a:lnTo>
                  <a:lnTo>
                    <a:pt x="1734" y="133"/>
                  </a:lnTo>
                  <a:lnTo>
                    <a:pt x="1722" y="136"/>
                  </a:lnTo>
                  <a:lnTo>
                    <a:pt x="1701" y="133"/>
                  </a:lnTo>
                  <a:lnTo>
                    <a:pt x="1698" y="131"/>
                  </a:lnTo>
                  <a:lnTo>
                    <a:pt x="1694" y="124"/>
                  </a:lnTo>
                  <a:lnTo>
                    <a:pt x="1689" y="124"/>
                  </a:lnTo>
                  <a:lnTo>
                    <a:pt x="1684" y="119"/>
                  </a:lnTo>
                  <a:lnTo>
                    <a:pt x="1682" y="119"/>
                  </a:lnTo>
                  <a:lnTo>
                    <a:pt x="1677" y="124"/>
                  </a:lnTo>
                  <a:lnTo>
                    <a:pt x="1675" y="124"/>
                  </a:lnTo>
                  <a:lnTo>
                    <a:pt x="1668" y="114"/>
                  </a:lnTo>
                  <a:lnTo>
                    <a:pt x="1661" y="112"/>
                  </a:lnTo>
                  <a:lnTo>
                    <a:pt x="1646" y="105"/>
                  </a:lnTo>
                  <a:lnTo>
                    <a:pt x="1642" y="107"/>
                  </a:lnTo>
                  <a:lnTo>
                    <a:pt x="1637" y="105"/>
                  </a:lnTo>
                  <a:lnTo>
                    <a:pt x="1627" y="105"/>
                  </a:lnTo>
                  <a:lnTo>
                    <a:pt x="1618" y="112"/>
                  </a:lnTo>
                  <a:lnTo>
                    <a:pt x="1613" y="114"/>
                  </a:lnTo>
                  <a:lnTo>
                    <a:pt x="1608" y="112"/>
                  </a:lnTo>
                  <a:lnTo>
                    <a:pt x="1604" y="107"/>
                  </a:lnTo>
                  <a:lnTo>
                    <a:pt x="1599" y="105"/>
                  </a:lnTo>
                  <a:lnTo>
                    <a:pt x="1589" y="112"/>
                  </a:lnTo>
                  <a:lnTo>
                    <a:pt x="1585" y="112"/>
                  </a:lnTo>
                  <a:lnTo>
                    <a:pt x="1580" y="117"/>
                  </a:lnTo>
                  <a:lnTo>
                    <a:pt x="1556" y="112"/>
                  </a:lnTo>
                  <a:lnTo>
                    <a:pt x="1561" y="107"/>
                  </a:lnTo>
                  <a:lnTo>
                    <a:pt x="1561" y="102"/>
                  </a:lnTo>
                  <a:lnTo>
                    <a:pt x="1563" y="100"/>
                  </a:lnTo>
                  <a:lnTo>
                    <a:pt x="1549" y="100"/>
                  </a:lnTo>
                  <a:lnTo>
                    <a:pt x="1547" y="100"/>
                  </a:lnTo>
                  <a:lnTo>
                    <a:pt x="1547" y="95"/>
                  </a:lnTo>
                  <a:lnTo>
                    <a:pt x="1542" y="93"/>
                  </a:lnTo>
                  <a:lnTo>
                    <a:pt x="1540" y="91"/>
                  </a:lnTo>
                  <a:lnTo>
                    <a:pt x="1542" y="81"/>
                  </a:lnTo>
                  <a:lnTo>
                    <a:pt x="1549" y="74"/>
                  </a:lnTo>
                  <a:lnTo>
                    <a:pt x="1547" y="69"/>
                  </a:lnTo>
                  <a:lnTo>
                    <a:pt x="1540" y="64"/>
                  </a:lnTo>
                  <a:lnTo>
                    <a:pt x="1535" y="64"/>
                  </a:lnTo>
                  <a:lnTo>
                    <a:pt x="1530" y="67"/>
                  </a:lnTo>
                  <a:lnTo>
                    <a:pt x="1516" y="60"/>
                  </a:lnTo>
                  <a:lnTo>
                    <a:pt x="1507" y="64"/>
                  </a:lnTo>
                  <a:lnTo>
                    <a:pt x="1502" y="62"/>
                  </a:lnTo>
                  <a:lnTo>
                    <a:pt x="1495" y="64"/>
                  </a:lnTo>
                  <a:lnTo>
                    <a:pt x="1483" y="72"/>
                  </a:lnTo>
                  <a:lnTo>
                    <a:pt x="1478" y="69"/>
                  </a:lnTo>
                  <a:lnTo>
                    <a:pt x="1471" y="67"/>
                  </a:lnTo>
                  <a:lnTo>
                    <a:pt x="1466" y="62"/>
                  </a:lnTo>
                  <a:lnTo>
                    <a:pt x="1466" y="57"/>
                  </a:lnTo>
                  <a:lnTo>
                    <a:pt x="1469" y="53"/>
                  </a:lnTo>
                  <a:lnTo>
                    <a:pt x="1466" y="45"/>
                  </a:lnTo>
                  <a:lnTo>
                    <a:pt x="1462" y="41"/>
                  </a:lnTo>
                  <a:lnTo>
                    <a:pt x="1454" y="38"/>
                  </a:lnTo>
                  <a:lnTo>
                    <a:pt x="1452" y="41"/>
                  </a:lnTo>
                  <a:lnTo>
                    <a:pt x="1450" y="48"/>
                  </a:lnTo>
                  <a:lnTo>
                    <a:pt x="1438" y="60"/>
                  </a:lnTo>
                  <a:lnTo>
                    <a:pt x="1433" y="64"/>
                  </a:lnTo>
                  <a:lnTo>
                    <a:pt x="1428" y="67"/>
                  </a:lnTo>
                  <a:lnTo>
                    <a:pt x="1426" y="64"/>
                  </a:lnTo>
                  <a:lnTo>
                    <a:pt x="1424" y="57"/>
                  </a:lnTo>
                  <a:lnTo>
                    <a:pt x="1421" y="55"/>
                  </a:lnTo>
                  <a:lnTo>
                    <a:pt x="1433" y="48"/>
                  </a:lnTo>
                  <a:lnTo>
                    <a:pt x="1440" y="41"/>
                  </a:lnTo>
                  <a:lnTo>
                    <a:pt x="1443" y="36"/>
                  </a:lnTo>
                  <a:lnTo>
                    <a:pt x="1440" y="29"/>
                  </a:lnTo>
                  <a:lnTo>
                    <a:pt x="1436" y="27"/>
                  </a:lnTo>
                  <a:lnTo>
                    <a:pt x="1417" y="15"/>
                  </a:lnTo>
                  <a:lnTo>
                    <a:pt x="1414" y="8"/>
                  </a:lnTo>
                  <a:lnTo>
                    <a:pt x="1417" y="5"/>
                  </a:lnTo>
                  <a:lnTo>
                    <a:pt x="1419" y="3"/>
                  </a:lnTo>
                  <a:lnTo>
                    <a:pt x="1417" y="0"/>
                  </a:lnTo>
                  <a:lnTo>
                    <a:pt x="1405" y="10"/>
                  </a:lnTo>
                  <a:lnTo>
                    <a:pt x="1398" y="19"/>
                  </a:lnTo>
                  <a:lnTo>
                    <a:pt x="1388" y="34"/>
                  </a:lnTo>
                  <a:lnTo>
                    <a:pt x="1383" y="38"/>
                  </a:lnTo>
                  <a:lnTo>
                    <a:pt x="1374" y="50"/>
                  </a:lnTo>
                  <a:lnTo>
                    <a:pt x="1362" y="57"/>
                  </a:lnTo>
                  <a:lnTo>
                    <a:pt x="1360" y="60"/>
                  </a:lnTo>
                  <a:lnTo>
                    <a:pt x="1343" y="57"/>
                  </a:lnTo>
                  <a:lnTo>
                    <a:pt x="1341" y="60"/>
                  </a:lnTo>
                  <a:lnTo>
                    <a:pt x="1338" y="62"/>
                  </a:lnTo>
                  <a:lnTo>
                    <a:pt x="1327" y="60"/>
                  </a:lnTo>
                  <a:lnTo>
                    <a:pt x="1322" y="62"/>
                  </a:lnTo>
                  <a:lnTo>
                    <a:pt x="1317" y="64"/>
                  </a:lnTo>
                  <a:lnTo>
                    <a:pt x="1315" y="64"/>
                  </a:lnTo>
                  <a:lnTo>
                    <a:pt x="1315" y="60"/>
                  </a:lnTo>
                  <a:lnTo>
                    <a:pt x="1317" y="57"/>
                  </a:lnTo>
                  <a:lnTo>
                    <a:pt x="1319" y="55"/>
                  </a:lnTo>
                  <a:lnTo>
                    <a:pt x="1319" y="53"/>
                  </a:lnTo>
                  <a:lnTo>
                    <a:pt x="1319" y="50"/>
                  </a:lnTo>
                  <a:lnTo>
                    <a:pt x="1317" y="50"/>
                  </a:lnTo>
                  <a:lnTo>
                    <a:pt x="1303" y="57"/>
                  </a:lnTo>
                  <a:lnTo>
                    <a:pt x="1286" y="74"/>
                  </a:lnTo>
                  <a:lnTo>
                    <a:pt x="1291" y="74"/>
                  </a:lnTo>
                  <a:lnTo>
                    <a:pt x="1296" y="86"/>
                  </a:lnTo>
                  <a:lnTo>
                    <a:pt x="1308" y="88"/>
                  </a:lnTo>
                  <a:lnTo>
                    <a:pt x="1298" y="93"/>
                  </a:lnTo>
                  <a:lnTo>
                    <a:pt x="1293" y="91"/>
                  </a:lnTo>
                  <a:lnTo>
                    <a:pt x="1291" y="95"/>
                  </a:lnTo>
                  <a:lnTo>
                    <a:pt x="1289" y="100"/>
                  </a:lnTo>
                  <a:lnTo>
                    <a:pt x="1289" y="107"/>
                  </a:lnTo>
                  <a:lnTo>
                    <a:pt x="1286" y="114"/>
                  </a:lnTo>
                  <a:lnTo>
                    <a:pt x="1286" y="107"/>
                  </a:lnTo>
                  <a:lnTo>
                    <a:pt x="1282" y="107"/>
                  </a:lnTo>
                  <a:lnTo>
                    <a:pt x="1286" y="93"/>
                  </a:lnTo>
                  <a:lnTo>
                    <a:pt x="1284" y="91"/>
                  </a:lnTo>
                  <a:lnTo>
                    <a:pt x="1289" y="81"/>
                  </a:lnTo>
                  <a:lnTo>
                    <a:pt x="1286" y="79"/>
                  </a:lnTo>
                  <a:lnTo>
                    <a:pt x="1284" y="79"/>
                  </a:lnTo>
                  <a:lnTo>
                    <a:pt x="1265" y="91"/>
                  </a:lnTo>
                  <a:lnTo>
                    <a:pt x="1265" y="93"/>
                  </a:lnTo>
                  <a:lnTo>
                    <a:pt x="1251" y="105"/>
                  </a:lnTo>
                  <a:lnTo>
                    <a:pt x="1227" y="110"/>
                  </a:lnTo>
                  <a:lnTo>
                    <a:pt x="1222" y="112"/>
                  </a:lnTo>
                  <a:lnTo>
                    <a:pt x="1213" y="114"/>
                  </a:lnTo>
                  <a:lnTo>
                    <a:pt x="1210" y="114"/>
                  </a:lnTo>
                  <a:lnTo>
                    <a:pt x="1213" y="112"/>
                  </a:lnTo>
                  <a:lnTo>
                    <a:pt x="1218" y="110"/>
                  </a:lnTo>
                  <a:lnTo>
                    <a:pt x="1222" y="107"/>
                  </a:lnTo>
                  <a:lnTo>
                    <a:pt x="1225" y="105"/>
                  </a:lnTo>
                  <a:lnTo>
                    <a:pt x="1222" y="102"/>
                  </a:lnTo>
                  <a:lnTo>
                    <a:pt x="1222" y="102"/>
                  </a:lnTo>
                  <a:lnTo>
                    <a:pt x="1222" y="98"/>
                  </a:lnTo>
                  <a:lnTo>
                    <a:pt x="1218" y="100"/>
                  </a:lnTo>
                  <a:lnTo>
                    <a:pt x="1213" y="107"/>
                  </a:lnTo>
                  <a:lnTo>
                    <a:pt x="1201" y="119"/>
                  </a:lnTo>
                  <a:lnTo>
                    <a:pt x="1173" y="152"/>
                  </a:lnTo>
                  <a:lnTo>
                    <a:pt x="1163" y="169"/>
                  </a:lnTo>
                  <a:lnTo>
                    <a:pt x="1158" y="185"/>
                  </a:lnTo>
                  <a:lnTo>
                    <a:pt x="1156" y="193"/>
                  </a:lnTo>
                  <a:lnTo>
                    <a:pt x="1156" y="193"/>
                  </a:lnTo>
                  <a:lnTo>
                    <a:pt x="1156" y="193"/>
                  </a:lnTo>
                  <a:lnTo>
                    <a:pt x="1154" y="197"/>
                  </a:lnTo>
                  <a:lnTo>
                    <a:pt x="1139" y="214"/>
                  </a:lnTo>
                  <a:lnTo>
                    <a:pt x="1123" y="226"/>
                  </a:lnTo>
                  <a:lnTo>
                    <a:pt x="1111" y="233"/>
                  </a:lnTo>
                  <a:lnTo>
                    <a:pt x="1106" y="233"/>
                  </a:lnTo>
                  <a:lnTo>
                    <a:pt x="1085" y="233"/>
                  </a:lnTo>
                  <a:lnTo>
                    <a:pt x="1078" y="233"/>
                  </a:lnTo>
                  <a:lnTo>
                    <a:pt x="1061" y="230"/>
                  </a:lnTo>
                  <a:lnTo>
                    <a:pt x="1038" y="223"/>
                  </a:lnTo>
                  <a:lnTo>
                    <a:pt x="1038" y="233"/>
                  </a:lnTo>
                  <a:lnTo>
                    <a:pt x="1028" y="257"/>
                  </a:lnTo>
                  <a:lnTo>
                    <a:pt x="1019" y="273"/>
                  </a:lnTo>
                  <a:lnTo>
                    <a:pt x="1016" y="276"/>
                  </a:lnTo>
                  <a:lnTo>
                    <a:pt x="1011" y="278"/>
                  </a:lnTo>
                  <a:lnTo>
                    <a:pt x="1009" y="276"/>
                  </a:lnTo>
                  <a:lnTo>
                    <a:pt x="1014" y="271"/>
                  </a:lnTo>
                  <a:lnTo>
                    <a:pt x="1009" y="271"/>
                  </a:lnTo>
                  <a:lnTo>
                    <a:pt x="1004" y="276"/>
                  </a:lnTo>
                  <a:lnTo>
                    <a:pt x="1009" y="283"/>
                  </a:lnTo>
                  <a:lnTo>
                    <a:pt x="1016" y="285"/>
                  </a:lnTo>
                  <a:lnTo>
                    <a:pt x="1021" y="290"/>
                  </a:lnTo>
                  <a:lnTo>
                    <a:pt x="1028" y="304"/>
                  </a:lnTo>
                  <a:lnTo>
                    <a:pt x="1045" y="323"/>
                  </a:lnTo>
                  <a:lnTo>
                    <a:pt x="1080" y="380"/>
                  </a:lnTo>
                  <a:lnTo>
                    <a:pt x="1085" y="397"/>
                  </a:lnTo>
                  <a:lnTo>
                    <a:pt x="1085" y="420"/>
                  </a:lnTo>
                  <a:lnTo>
                    <a:pt x="1085" y="427"/>
                  </a:lnTo>
                  <a:lnTo>
                    <a:pt x="1092" y="439"/>
                  </a:lnTo>
                  <a:lnTo>
                    <a:pt x="1109" y="451"/>
                  </a:lnTo>
                  <a:lnTo>
                    <a:pt x="1118" y="453"/>
                  </a:lnTo>
                  <a:lnTo>
                    <a:pt x="1125" y="456"/>
                  </a:lnTo>
                  <a:lnTo>
                    <a:pt x="1135" y="449"/>
                  </a:lnTo>
                  <a:lnTo>
                    <a:pt x="1132" y="453"/>
                  </a:lnTo>
                  <a:lnTo>
                    <a:pt x="1132" y="458"/>
                  </a:lnTo>
                  <a:lnTo>
                    <a:pt x="1149" y="456"/>
                  </a:lnTo>
                  <a:lnTo>
                    <a:pt x="1158" y="461"/>
                  </a:lnTo>
                  <a:lnTo>
                    <a:pt x="1161" y="468"/>
                  </a:lnTo>
                  <a:lnTo>
                    <a:pt x="1156" y="472"/>
                  </a:lnTo>
                  <a:lnTo>
                    <a:pt x="1149" y="484"/>
                  </a:lnTo>
                  <a:lnTo>
                    <a:pt x="1146" y="496"/>
                  </a:lnTo>
                  <a:lnTo>
                    <a:pt x="1154" y="503"/>
                  </a:lnTo>
                  <a:lnTo>
                    <a:pt x="1156" y="510"/>
                  </a:lnTo>
                  <a:lnTo>
                    <a:pt x="1163" y="515"/>
                  </a:lnTo>
                  <a:lnTo>
                    <a:pt x="1177" y="506"/>
                  </a:lnTo>
                  <a:lnTo>
                    <a:pt x="1184" y="506"/>
                  </a:lnTo>
                  <a:lnTo>
                    <a:pt x="1191" y="513"/>
                  </a:lnTo>
                  <a:lnTo>
                    <a:pt x="1203" y="515"/>
                  </a:lnTo>
                  <a:lnTo>
                    <a:pt x="1208" y="520"/>
                  </a:lnTo>
                  <a:lnTo>
                    <a:pt x="1208" y="527"/>
                  </a:lnTo>
                  <a:lnTo>
                    <a:pt x="1206" y="536"/>
                  </a:lnTo>
                  <a:lnTo>
                    <a:pt x="1189" y="539"/>
                  </a:lnTo>
                  <a:lnTo>
                    <a:pt x="1184" y="536"/>
                  </a:lnTo>
                  <a:lnTo>
                    <a:pt x="1175" y="525"/>
                  </a:lnTo>
                  <a:lnTo>
                    <a:pt x="1170" y="522"/>
                  </a:lnTo>
                  <a:lnTo>
                    <a:pt x="1163" y="522"/>
                  </a:lnTo>
                  <a:lnTo>
                    <a:pt x="1154" y="525"/>
                  </a:lnTo>
                  <a:lnTo>
                    <a:pt x="1142" y="510"/>
                  </a:lnTo>
                  <a:lnTo>
                    <a:pt x="1139" y="499"/>
                  </a:lnTo>
                  <a:lnTo>
                    <a:pt x="1142" y="487"/>
                  </a:lnTo>
                  <a:lnTo>
                    <a:pt x="1139" y="482"/>
                  </a:lnTo>
                  <a:lnTo>
                    <a:pt x="1137" y="470"/>
                  </a:lnTo>
                  <a:lnTo>
                    <a:pt x="1132" y="465"/>
                  </a:lnTo>
                  <a:lnTo>
                    <a:pt x="1128" y="465"/>
                  </a:lnTo>
                  <a:lnTo>
                    <a:pt x="1123" y="470"/>
                  </a:lnTo>
                  <a:lnTo>
                    <a:pt x="1123" y="480"/>
                  </a:lnTo>
                  <a:lnTo>
                    <a:pt x="1125" y="489"/>
                  </a:lnTo>
                  <a:lnTo>
                    <a:pt x="1130" y="489"/>
                  </a:lnTo>
                  <a:lnTo>
                    <a:pt x="1135" y="494"/>
                  </a:lnTo>
                  <a:lnTo>
                    <a:pt x="1142" y="517"/>
                  </a:lnTo>
                  <a:lnTo>
                    <a:pt x="1139" y="527"/>
                  </a:lnTo>
                  <a:lnTo>
                    <a:pt x="1142" y="532"/>
                  </a:lnTo>
                  <a:lnTo>
                    <a:pt x="1154" y="529"/>
                  </a:lnTo>
                  <a:lnTo>
                    <a:pt x="1170" y="541"/>
                  </a:lnTo>
                  <a:lnTo>
                    <a:pt x="1170" y="546"/>
                  </a:lnTo>
                  <a:lnTo>
                    <a:pt x="1170" y="558"/>
                  </a:lnTo>
                  <a:lnTo>
                    <a:pt x="1168" y="551"/>
                  </a:lnTo>
                  <a:lnTo>
                    <a:pt x="1163" y="553"/>
                  </a:lnTo>
                  <a:lnTo>
                    <a:pt x="1158" y="548"/>
                  </a:lnTo>
                  <a:lnTo>
                    <a:pt x="1156" y="544"/>
                  </a:lnTo>
                  <a:lnTo>
                    <a:pt x="1151" y="548"/>
                  </a:lnTo>
                  <a:lnTo>
                    <a:pt x="1137" y="567"/>
                  </a:lnTo>
                  <a:lnTo>
                    <a:pt x="1132" y="567"/>
                  </a:lnTo>
                  <a:lnTo>
                    <a:pt x="1120" y="563"/>
                  </a:lnTo>
                  <a:lnTo>
                    <a:pt x="1106" y="563"/>
                  </a:lnTo>
                  <a:lnTo>
                    <a:pt x="1101" y="560"/>
                  </a:lnTo>
                  <a:lnTo>
                    <a:pt x="1094" y="555"/>
                  </a:lnTo>
                  <a:lnTo>
                    <a:pt x="1083" y="555"/>
                  </a:lnTo>
                  <a:lnTo>
                    <a:pt x="1064" y="551"/>
                  </a:lnTo>
                  <a:lnTo>
                    <a:pt x="1052" y="534"/>
                  </a:lnTo>
                  <a:lnTo>
                    <a:pt x="1056" y="529"/>
                  </a:lnTo>
                  <a:lnTo>
                    <a:pt x="1059" y="527"/>
                  </a:lnTo>
                  <a:lnTo>
                    <a:pt x="1061" y="517"/>
                  </a:lnTo>
                  <a:lnTo>
                    <a:pt x="1068" y="506"/>
                  </a:lnTo>
                  <a:lnTo>
                    <a:pt x="1068" y="501"/>
                  </a:lnTo>
                  <a:lnTo>
                    <a:pt x="1068" y="496"/>
                  </a:lnTo>
                  <a:lnTo>
                    <a:pt x="1066" y="496"/>
                  </a:lnTo>
                  <a:lnTo>
                    <a:pt x="1068" y="496"/>
                  </a:lnTo>
                  <a:lnTo>
                    <a:pt x="1075" y="496"/>
                  </a:lnTo>
                  <a:lnTo>
                    <a:pt x="1073" y="491"/>
                  </a:lnTo>
                  <a:lnTo>
                    <a:pt x="1059" y="489"/>
                  </a:lnTo>
                  <a:lnTo>
                    <a:pt x="1045" y="489"/>
                  </a:lnTo>
                  <a:lnTo>
                    <a:pt x="1035" y="491"/>
                  </a:lnTo>
                  <a:lnTo>
                    <a:pt x="1016" y="501"/>
                  </a:lnTo>
                  <a:lnTo>
                    <a:pt x="1011" y="499"/>
                  </a:lnTo>
                  <a:lnTo>
                    <a:pt x="1002" y="501"/>
                  </a:lnTo>
                  <a:lnTo>
                    <a:pt x="985" y="508"/>
                  </a:lnTo>
                  <a:lnTo>
                    <a:pt x="985" y="510"/>
                  </a:lnTo>
                  <a:lnTo>
                    <a:pt x="983" y="515"/>
                  </a:lnTo>
                  <a:lnTo>
                    <a:pt x="990" y="527"/>
                  </a:lnTo>
                  <a:lnTo>
                    <a:pt x="990" y="529"/>
                  </a:lnTo>
                  <a:lnTo>
                    <a:pt x="988" y="529"/>
                  </a:lnTo>
                  <a:lnTo>
                    <a:pt x="983" y="532"/>
                  </a:lnTo>
                  <a:lnTo>
                    <a:pt x="974" y="527"/>
                  </a:lnTo>
                  <a:lnTo>
                    <a:pt x="971" y="527"/>
                  </a:lnTo>
                  <a:lnTo>
                    <a:pt x="966" y="520"/>
                  </a:lnTo>
                  <a:lnTo>
                    <a:pt x="957" y="520"/>
                  </a:lnTo>
                  <a:lnTo>
                    <a:pt x="952" y="525"/>
                  </a:lnTo>
                  <a:lnTo>
                    <a:pt x="943" y="527"/>
                  </a:lnTo>
                  <a:lnTo>
                    <a:pt x="933" y="536"/>
                  </a:lnTo>
                  <a:lnTo>
                    <a:pt x="929" y="541"/>
                  </a:lnTo>
                  <a:lnTo>
                    <a:pt x="924" y="544"/>
                  </a:lnTo>
                  <a:lnTo>
                    <a:pt x="912" y="541"/>
                  </a:lnTo>
                  <a:lnTo>
                    <a:pt x="902" y="551"/>
                  </a:lnTo>
                  <a:lnTo>
                    <a:pt x="886" y="555"/>
                  </a:lnTo>
                  <a:lnTo>
                    <a:pt x="886" y="553"/>
                  </a:lnTo>
                  <a:lnTo>
                    <a:pt x="888" y="548"/>
                  </a:lnTo>
                  <a:lnTo>
                    <a:pt x="884" y="551"/>
                  </a:lnTo>
                  <a:lnTo>
                    <a:pt x="879" y="558"/>
                  </a:lnTo>
                  <a:lnTo>
                    <a:pt x="879" y="565"/>
                  </a:lnTo>
                  <a:lnTo>
                    <a:pt x="881" y="567"/>
                  </a:lnTo>
                  <a:lnTo>
                    <a:pt x="900" y="591"/>
                  </a:lnTo>
                  <a:lnTo>
                    <a:pt x="926" y="608"/>
                  </a:lnTo>
                  <a:lnTo>
                    <a:pt x="929" y="605"/>
                  </a:lnTo>
                  <a:lnTo>
                    <a:pt x="945" y="615"/>
                  </a:lnTo>
                  <a:lnTo>
                    <a:pt x="945" y="617"/>
                  </a:lnTo>
                  <a:lnTo>
                    <a:pt x="947" y="619"/>
                  </a:lnTo>
                  <a:lnTo>
                    <a:pt x="940" y="617"/>
                  </a:lnTo>
                  <a:lnTo>
                    <a:pt x="933" y="619"/>
                  </a:lnTo>
                  <a:lnTo>
                    <a:pt x="929" y="629"/>
                  </a:lnTo>
                  <a:lnTo>
                    <a:pt x="919" y="629"/>
                  </a:lnTo>
                  <a:lnTo>
                    <a:pt x="914" y="627"/>
                  </a:lnTo>
                  <a:lnTo>
                    <a:pt x="912" y="624"/>
                  </a:lnTo>
                  <a:lnTo>
                    <a:pt x="912" y="624"/>
                  </a:lnTo>
                  <a:lnTo>
                    <a:pt x="914" y="631"/>
                  </a:lnTo>
                  <a:lnTo>
                    <a:pt x="921" y="650"/>
                  </a:lnTo>
                  <a:lnTo>
                    <a:pt x="926" y="655"/>
                  </a:lnTo>
                  <a:lnTo>
                    <a:pt x="924" y="665"/>
                  </a:lnTo>
                  <a:lnTo>
                    <a:pt x="921" y="667"/>
                  </a:lnTo>
                  <a:lnTo>
                    <a:pt x="919" y="676"/>
                  </a:lnTo>
                  <a:lnTo>
                    <a:pt x="924" y="688"/>
                  </a:lnTo>
                  <a:lnTo>
                    <a:pt x="929" y="695"/>
                  </a:lnTo>
                  <a:lnTo>
                    <a:pt x="957" y="710"/>
                  </a:lnTo>
                  <a:lnTo>
                    <a:pt x="969" y="717"/>
                  </a:lnTo>
                  <a:lnTo>
                    <a:pt x="976" y="719"/>
                  </a:lnTo>
                  <a:lnTo>
                    <a:pt x="978" y="719"/>
                  </a:lnTo>
                  <a:lnTo>
                    <a:pt x="981" y="717"/>
                  </a:lnTo>
                  <a:lnTo>
                    <a:pt x="983" y="714"/>
                  </a:lnTo>
                  <a:lnTo>
                    <a:pt x="985" y="712"/>
                  </a:lnTo>
                  <a:lnTo>
                    <a:pt x="988" y="714"/>
                  </a:lnTo>
                  <a:lnTo>
                    <a:pt x="988" y="717"/>
                  </a:lnTo>
                  <a:lnTo>
                    <a:pt x="1007" y="712"/>
                  </a:lnTo>
                  <a:lnTo>
                    <a:pt x="1030" y="714"/>
                  </a:lnTo>
                  <a:lnTo>
                    <a:pt x="1040" y="721"/>
                  </a:lnTo>
                  <a:lnTo>
                    <a:pt x="1047" y="731"/>
                  </a:lnTo>
                  <a:lnTo>
                    <a:pt x="1052" y="738"/>
                  </a:lnTo>
                  <a:lnTo>
                    <a:pt x="1054" y="733"/>
                  </a:lnTo>
                  <a:lnTo>
                    <a:pt x="1056" y="729"/>
                  </a:lnTo>
                  <a:lnTo>
                    <a:pt x="1052" y="726"/>
                  </a:lnTo>
                  <a:lnTo>
                    <a:pt x="1049" y="721"/>
                  </a:lnTo>
                  <a:lnTo>
                    <a:pt x="1049" y="717"/>
                  </a:lnTo>
                  <a:lnTo>
                    <a:pt x="1054" y="712"/>
                  </a:lnTo>
                  <a:lnTo>
                    <a:pt x="1064" y="729"/>
                  </a:lnTo>
                  <a:lnTo>
                    <a:pt x="1066" y="745"/>
                  </a:lnTo>
                  <a:lnTo>
                    <a:pt x="1068" y="745"/>
                  </a:lnTo>
                  <a:lnTo>
                    <a:pt x="1073" y="738"/>
                  </a:lnTo>
                  <a:lnTo>
                    <a:pt x="1090" y="724"/>
                  </a:lnTo>
                  <a:lnTo>
                    <a:pt x="1097" y="717"/>
                  </a:lnTo>
                  <a:lnTo>
                    <a:pt x="1111" y="712"/>
                  </a:lnTo>
                  <a:lnTo>
                    <a:pt x="1118" y="705"/>
                  </a:lnTo>
                  <a:lnTo>
                    <a:pt x="1123" y="707"/>
                  </a:lnTo>
                  <a:lnTo>
                    <a:pt x="1130" y="710"/>
                  </a:lnTo>
                  <a:lnTo>
                    <a:pt x="1142" y="695"/>
                  </a:lnTo>
                  <a:lnTo>
                    <a:pt x="1144" y="695"/>
                  </a:lnTo>
                  <a:lnTo>
                    <a:pt x="1146" y="700"/>
                  </a:lnTo>
                  <a:lnTo>
                    <a:pt x="1151" y="707"/>
                  </a:lnTo>
                  <a:lnTo>
                    <a:pt x="1154" y="712"/>
                  </a:lnTo>
                  <a:lnTo>
                    <a:pt x="1154" y="717"/>
                  </a:lnTo>
                  <a:lnTo>
                    <a:pt x="1154" y="724"/>
                  </a:lnTo>
                  <a:lnTo>
                    <a:pt x="1149" y="731"/>
                  </a:lnTo>
                  <a:lnTo>
                    <a:pt x="1149" y="736"/>
                  </a:lnTo>
                  <a:lnTo>
                    <a:pt x="1142" y="740"/>
                  </a:lnTo>
                  <a:lnTo>
                    <a:pt x="1135" y="740"/>
                  </a:lnTo>
                  <a:lnTo>
                    <a:pt x="1128" y="738"/>
                  </a:lnTo>
                  <a:lnTo>
                    <a:pt x="1123" y="748"/>
                  </a:lnTo>
                  <a:lnTo>
                    <a:pt x="1128" y="748"/>
                  </a:lnTo>
                  <a:lnTo>
                    <a:pt x="1132" y="755"/>
                  </a:lnTo>
                  <a:lnTo>
                    <a:pt x="1139" y="771"/>
                  </a:lnTo>
                  <a:lnTo>
                    <a:pt x="1142" y="797"/>
                  </a:lnTo>
                  <a:lnTo>
                    <a:pt x="1142" y="807"/>
                  </a:lnTo>
                  <a:lnTo>
                    <a:pt x="1144" y="821"/>
                  </a:lnTo>
                  <a:lnTo>
                    <a:pt x="1139" y="831"/>
                  </a:lnTo>
                  <a:lnTo>
                    <a:pt x="1135" y="838"/>
                  </a:lnTo>
                  <a:lnTo>
                    <a:pt x="1125" y="847"/>
                  </a:lnTo>
                  <a:lnTo>
                    <a:pt x="1116" y="854"/>
                  </a:lnTo>
                  <a:lnTo>
                    <a:pt x="1106" y="854"/>
                  </a:lnTo>
                  <a:lnTo>
                    <a:pt x="1085" y="854"/>
                  </a:lnTo>
                  <a:lnTo>
                    <a:pt x="1083" y="852"/>
                  </a:lnTo>
                  <a:lnTo>
                    <a:pt x="1080" y="845"/>
                  </a:lnTo>
                  <a:lnTo>
                    <a:pt x="1078" y="842"/>
                  </a:lnTo>
                  <a:lnTo>
                    <a:pt x="1073" y="842"/>
                  </a:lnTo>
                  <a:lnTo>
                    <a:pt x="1068" y="852"/>
                  </a:lnTo>
                  <a:lnTo>
                    <a:pt x="1054" y="871"/>
                  </a:lnTo>
                  <a:lnTo>
                    <a:pt x="1045" y="876"/>
                  </a:lnTo>
                  <a:lnTo>
                    <a:pt x="1038" y="885"/>
                  </a:lnTo>
                  <a:lnTo>
                    <a:pt x="1030" y="887"/>
                  </a:lnTo>
                  <a:lnTo>
                    <a:pt x="1021" y="890"/>
                  </a:lnTo>
                  <a:lnTo>
                    <a:pt x="1016" y="887"/>
                  </a:lnTo>
                  <a:lnTo>
                    <a:pt x="1014" y="883"/>
                  </a:lnTo>
                  <a:lnTo>
                    <a:pt x="1011" y="880"/>
                  </a:lnTo>
                  <a:lnTo>
                    <a:pt x="1004" y="885"/>
                  </a:lnTo>
                  <a:lnTo>
                    <a:pt x="1000" y="890"/>
                  </a:lnTo>
                  <a:lnTo>
                    <a:pt x="1000" y="887"/>
                  </a:lnTo>
                  <a:lnTo>
                    <a:pt x="1000" y="885"/>
                  </a:lnTo>
                  <a:lnTo>
                    <a:pt x="1004" y="883"/>
                  </a:lnTo>
                  <a:lnTo>
                    <a:pt x="1007" y="880"/>
                  </a:lnTo>
                  <a:lnTo>
                    <a:pt x="1007" y="878"/>
                  </a:lnTo>
                  <a:lnTo>
                    <a:pt x="1002" y="869"/>
                  </a:lnTo>
                  <a:lnTo>
                    <a:pt x="995" y="861"/>
                  </a:lnTo>
                  <a:lnTo>
                    <a:pt x="988" y="859"/>
                  </a:lnTo>
                  <a:lnTo>
                    <a:pt x="974" y="861"/>
                  </a:lnTo>
                  <a:lnTo>
                    <a:pt x="971" y="864"/>
                  </a:lnTo>
                  <a:lnTo>
                    <a:pt x="966" y="871"/>
                  </a:lnTo>
                  <a:lnTo>
                    <a:pt x="971" y="880"/>
                  </a:lnTo>
                  <a:lnTo>
                    <a:pt x="971" y="883"/>
                  </a:lnTo>
                  <a:lnTo>
                    <a:pt x="969" y="880"/>
                  </a:lnTo>
                  <a:lnTo>
                    <a:pt x="959" y="880"/>
                  </a:lnTo>
                  <a:lnTo>
                    <a:pt x="952" y="885"/>
                  </a:lnTo>
                  <a:lnTo>
                    <a:pt x="950" y="890"/>
                  </a:lnTo>
                  <a:lnTo>
                    <a:pt x="947" y="904"/>
                  </a:lnTo>
                  <a:lnTo>
                    <a:pt x="945" y="916"/>
                  </a:lnTo>
                  <a:lnTo>
                    <a:pt x="945" y="923"/>
                  </a:lnTo>
                  <a:lnTo>
                    <a:pt x="950" y="918"/>
                  </a:lnTo>
                  <a:lnTo>
                    <a:pt x="957" y="916"/>
                  </a:lnTo>
                  <a:lnTo>
                    <a:pt x="955" y="918"/>
                  </a:lnTo>
                  <a:lnTo>
                    <a:pt x="950" y="925"/>
                  </a:lnTo>
                  <a:lnTo>
                    <a:pt x="943" y="928"/>
                  </a:lnTo>
                  <a:lnTo>
                    <a:pt x="943" y="935"/>
                  </a:lnTo>
                  <a:lnTo>
                    <a:pt x="945" y="937"/>
                  </a:lnTo>
                  <a:lnTo>
                    <a:pt x="943" y="940"/>
                  </a:lnTo>
                  <a:lnTo>
                    <a:pt x="938" y="935"/>
                  </a:lnTo>
                  <a:lnTo>
                    <a:pt x="933" y="930"/>
                  </a:lnTo>
                  <a:lnTo>
                    <a:pt x="929" y="933"/>
                  </a:lnTo>
                  <a:lnTo>
                    <a:pt x="924" y="935"/>
                  </a:lnTo>
                  <a:lnTo>
                    <a:pt x="910" y="952"/>
                  </a:lnTo>
                  <a:lnTo>
                    <a:pt x="893" y="973"/>
                  </a:lnTo>
                  <a:lnTo>
                    <a:pt x="891" y="982"/>
                  </a:lnTo>
                  <a:lnTo>
                    <a:pt x="891" y="987"/>
                  </a:lnTo>
                  <a:lnTo>
                    <a:pt x="891" y="992"/>
                  </a:lnTo>
                  <a:lnTo>
                    <a:pt x="893" y="999"/>
                  </a:lnTo>
                  <a:lnTo>
                    <a:pt x="881" y="999"/>
                  </a:lnTo>
                  <a:lnTo>
                    <a:pt x="874" y="999"/>
                  </a:lnTo>
                  <a:lnTo>
                    <a:pt x="869" y="1001"/>
                  </a:lnTo>
                  <a:lnTo>
                    <a:pt x="872" y="1008"/>
                  </a:lnTo>
                  <a:lnTo>
                    <a:pt x="881" y="1016"/>
                  </a:lnTo>
                  <a:lnTo>
                    <a:pt x="879" y="1018"/>
                  </a:lnTo>
                  <a:lnTo>
                    <a:pt x="867" y="1018"/>
                  </a:lnTo>
                  <a:lnTo>
                    <a:pt x="865" y="1018"/>
                  </a:lnTo>
                  <a:lnTo>
                    <a:pt x="862" y="1018"/>
                  </a:lnTo>
                  <a:lnTo>
                    <a:pt x="862" y="1025"/>
                  </a:lnTo>
                  <a:lnTo>
                    <a:pt x="862" y="1030"/>
                  </a:lnTo>
                  <a:lnTo>
                    <a:pt x="865" y="1035"/>
                  </a:lnTo>
                  <a:lnTo>
                    <a:pt x="872" y="1030"/>
                  </a:lnTo>
                  <a:lnTo>
                    <a:pt x="876" y="1032"/>
                  </a:lnTo>
                  <a:lnTo>
                    <a:pt x="876" y="1039"/>
                  </a:lnTo>
                  <a:lnTo>
                    <a:pt x="869" y="1046"/>
                  </a:lnTo>
                  <a:lnTo>
                    <a:pt x="872" y="1056"/>
                  </a:lnTo>
                  <a:lnTo>
                    <a:pt x="879" y="1061"/>
                  </a:lnTo>
                  <a:lnTo>
                    <a:pt x="879" y="1077"/>
                  </a:lnTo>
                  <a:lnTo>
                    <a:pt x="879" y="1084"/>
                  </a:lnTo>
                  <a:lnTo>
                    <a:pt x="884" y="1084"/>
                  </a:lnTo>
                  <a:lnTo>
                    <a:pt x="888" y="1084"/>
                  </a:lnTo>
                  <a:lnTo>
                    <a:pt x="891" y="1077"/>
                  </a:lnTo>
                  <a:lnTo>
                    <a:pt x="891" y="1073"/>
                  </a:lnTo>
                  <a:lnTo>
                    <a:pt x="893" y="1068"/>
                  </a:lnTo>
                  <a:lnTo>
                    <a:pt x="898" y="1068"/>
                  </a:lnTo>
                  <a:lnTo>
                    <a:pt x="898" y="1068"/>
                  </a:lnTo>
                  <a:lnTo>
                    <a:pt x="895" y="1073"/>
                  </a:lnTo>
                  <a:lnTo>
                    <a:pt x="893" y="1075"/>
                  </a:lnTo>
                  <a:lnTo>
                    <a:pt x="895" y="1080"/>
                  </a:lnTo>
                  <a:lnTo>
                    <a:pt x="898" y="1082"/>
                  </a:lnTo>
                  <a:lnTo>
                    <a:pt x="900" y="1080"/>
                  </a:lnTo>
                  <a:lnTo>
                    <a:pt x="902" y="1077"/>
                  </a:lnTo>
                  <a:lnTo>
                    <a:pt x="900" y="1084"/>
                  </a:lnTo>
                  <a:lnTo>
                    <a:pt x="902" y="1089"/>
                  </a:lnTo>
                  <a:lnTo>
                    <a:pt x="910" y="1089"/>
                  </a:lnTo>
                  <a:lnTo>
                    <a:pt x="912" y="1089"/>
                  </a:lnTo>
                  <a:lnTo>
                    <a:pt x="912" y="1091"/>
                  </a:lnTo>
                  <a:lnTo>
                    <a:pt x="905" y="1096"/>
                  </a:lnTo>
                  <a:lnTo>
                    <a:pt x="895" y="1103"/>
                  </a:lnTo>
                  <a:lnTo>
                    <a:pt x="898" y="1108"/>
                  </a:lnTo>
                  <a:lnTo>
                    <a:pt x="900" y="1108"/>
                  </a:lnTo>
                  <a:lnTo>
                    <a:pt x="914" y="1110"/>
                  </a:lnTo>
                  <a:lnTo>
                    <a:pt x="929" y="1120"/>
                  </a:lnTo>
                  <a:lnTo>
                    <a:pt x="950" y="1125"/>
                  </a:lnTo>
                  <a:lnTo>
                    <a:pt x="964" y="1115"/>
                  </a:lnTo>
                  <a:lnTo>
                    <a:pt x="966" y="1120"/>
                  </a:lnTo>
                  <a:lnTo>
                    <a:pt x="969" y="1125"/>
                  </a:lnTo>
                  <a:lnTo>
                    <a:pt x="966" y="1127"/>
                  </a:lnTo>
                  <a:lnTo>
                    <a:pt x="957" y="1125"/>
                  </a:lnTo>
                  <a:lnTo>
                    <a:pt x="955" y="1127"/>
                  </a:lnTo>
                  <a:lnTo>
                    <a:pt x="966" y="1132"/>
                  </a:lnTo>
                  <a:lnTo>
                    <a:pt x="971" y="1137"/>
                  </a:lnTo>
                  <a:lnTo>
                    <a:pt x="976" y="1141"/>
                  </a:lnTo>
                  <a:lnTo>
                    <a:pt x="969" y="1151"/>
                  </a:lnTo>
                  <a:lnTo>
                    <a:pt x="957" y="1158"/>
                  </a:lnTo>
                  <a:lnTo>
                    <a:pt x="955" y="1148"/>
                  </a:lnTo>
                  <a:lnTo>
                    <a:pt x="952" y="1139"/>
                  </a:lnTo>
                  <a:lnTo>
                    <a:pt x="950" y="1137"/>
                  </a:lnTo>
                  <a:lnTo>
                    <a:pt x="947" y="1137"/>
                  </a:lnTo>
                  <a:lnTo>
                    <a:pt x="940" y="1144"/>
                  </a:lnTo>
                  <a:lnTo>
                    <a:pt x="931" y="1151"/>
                  </a:lnTo>
                  <a:lnTo>
                    <a:pt x="926" y="1151"/>
                  </a:lnTo>
                  <a:lnTo>
                    <a:pt x="931" y="1146"/>
                  </a:lnTo>
                  <a:lnTo>
                    <a:pt x="936" y="1139"/>
                  </a:lnTo>
                  <a:lnTo>
                    <a:pt x="933" y="1132"/>
                  </a:lnTo>
                  <a:lnTo>
                    <a:pt x="931" y="1129"/>
                  </a:lnTo>
                  <a:lnTo>
                    <a:pt x="924" y="1125"/>
                  </a:lnTo>
                  <a:lnTo>
                    <a:pt x="917" y="1118"/>
                  </a:lnTo>
                  <a:lnTo>
                    <a:pt x="912" y="1115"/>
                  </a:lnTo>
                  <a:lnTo>
                    <a:pt x="907" y="1115"/>
                  </a:lnTo>
                  <a:lnTo>
                    <a:pt x="900" y="1129"/>
                  </a:lnTo>
                  <a:lnTo>
                    <a:pt x="879" y="1148"/>
                  </a:lnTo>
                  <a:lnTo>
                    <a:pt x="886" y="1151"/>
                  </a:lnTo>
                  <a:lnTo>
                    <a:pt x="891" y="1153"/>
                  </a:lnTo>
                  <a:lnTo>
                    <a:pt x="895" y="1156"/>
                  </a:lnTo>
                  <a:lnTo>
                    <a:pt x="893" y="1160"/>
                  </a:lnTo>
                  <a:lnTo>
                    <a:pt x="891" y="1165"/>
                  </a:lnTo>
                  <a:lnTo>
                    <a:pt x="898" y="1174"/>
                  </a:lnTo>
                  <a:lnTo>
                    <a:pt x="902" y="1179"/>
                  </a:lnTo>
                  <a:lnTo>
                    <a:pt x="907" y="1182"/>
                  </a:lnTo>
                  <a:lnTo>
                    <a:pt x="914" y="1201"/>
                  </a:lnTo>
                  <a:lnTo>
                    <a:pt x="929" y="1220"/>
                  </a:lnTo>
                  <a:lnTo>
                    <a:pt x="929" y="1224"/>
                  </a:lnTo>
                  <a:lnTo>
                    <a:pt x="926" y="1231"/>
                  </a:lnTo>
                  <a:lnTo>
                    <a:pt x="938" y="1243"/>
                  </a:lnTo>
                  <a:lnTo>
                    <a:pt x="947" y="1246"/>
                  </a:lnTo>
                  <a:lnTo>
                    <a:pt x="971" y="1243"/>
                  </a:lnTo>
                  <a:lnTo>
                    <a:pt x="990" y="1239"/>
                  </a:lnTo>
                  <a:lnTo>
                    <a:pt x="997" y="1231"/>
                  </a:lnTo>
                  <a:lnTo>
                    <a:pt x="1004" y="1234"/>
                  </a:lnTo>
                  <a:lnTo>
                    <a:pt x="1007" y="1229"/>
                  </a:lnTo>
                  <a:lnTo>
                    <a:pt x="1011" y="1220"/>
                  </a:lnTo>
                  <a:lnTo>
                    <a:pt x="1011" y="1210"/>
                  </a:lnTo>
                  <a:lnTo>
                    <a:pt x="1009" y="1208"/>
                  </a:lnTo>
                  <a:lnTo>
                    <a:pt x="1004" y="1201"/>
                  </a:lnTo>
                  <a:lnTo>
                    <a:pt x="1009" y="1198"/>
                  </a:lnTo>
                  <a:lnTo>
                    <a:pt x="1016" y="1189"/>
                  </a:lnTo>
                  <a:lnTo>
                    <a:pt x="1028" y="1167"/>
                  </a:lnTo>
                  <a:lnTo>
                    <a:pt x="1033" y="1165"/>
                  </a:lnTo>
                  <a:lnTo>
                    <a:pt x="1035" y="1160"/>
                  </a:lnTo>
                  <a:lnTo>
                    <a:pt x="1040" y="1158"/>
                  </a:lnTo>
                  <a:lnTo>
                    <a:pt x="1045" y="1160"/>
                  </a:lnTo>
                  <a:lnTo>
                    <a:pt x="1045" y="1160"/>
                  </a:lnTo>
                  <a:lnTo>
                    <a:pt x="1035" y="1167"/>
                  </a:lnTo>
                  <a:lnTo>
                    <a:pt x="1026" y="1184"/>
                  </a:lnTo>
                  <a:lnTo>
                    <a:pt x="1016" y="1201"/>
                  </a:lnTo>
                  <a:lnTo>
                    <a:pt x="1023" y="1215"/>
                  </a:lnTo>
                  <a:lnTo>
                    <a:pt x="1026" y="1239"/>
                  </a:lnTo>
                  <a:lnTo>
                    <a:pt x="1035" y="1269"/>
                  </a:lnTo>
                  <a:lnTo>
                    <a:pt x="1038" y="1284"/>
                  </a:lnTo>
                  <a:lnTo>
                    <a:pt x="1035" y="1291"/>
                  </a:lnTo>
                  <a:lnTo>
                    <a:pt x="1033" y="1300"/>
                  </a:lnTo>
                  <a:lnTo>
                    <a:pt x="1030" y="1307"/>
                  </a:lnTo>
                  <a:lnTo>
                    <a:pt x="1023" y="1314"/>
                  </a:lnTo>
                  <a:lnTo>
                    <a:pt x="1023" y="1331"/>
                  </a:lnTo>
                  <a:lnTo>
                    <a:pt x="1028" y="1341"/>
                  </a:lnTo>
                  <a:lnTo>
                    <a:pt x="1033" y="1336"/>
                  </a:lnTo>
                  <a:lnTo>
                    <a:pt x="1040" y="1338"/>
                  </a:lnTo>
                  <a:lnTo>
                    <a:pt x="1033" y="1348"/>
                  </a:lnTo>
                  <a:lnTo>
                    <a:pt x="1030" y="1355"/>
                  </a:lnTo>
                  <a:lnTo>
                    <a:pt x="1030" y="1359"/>
                  </a:lnTo>
                  <a:lnTo>
                    <a:pt x="1033" y="1371"/>
                  </a:lnTo>
                  <a:lnTo>
                    <a:pt x="1026" y="1381"/>
                  </a:lnTo>
                  <a:lnTo>
                    <a:pt x="1016" y="1383"/>
                  </a:lnTo>
                  <a:lnTo>
                    <a:pt x="1009" y="1386"/>
                  </a:lnTo>
                  <a:lnTo>
                    <a:pt x="1028" y="1393"/>
                  </a:lnTo>
                  <a:lnTo>
                    <a:pt x="1049" y="1388"/>
                  </a:lnTo>
                  <a:lnTo>
                    <a:pt x="1052" y="1381"/>
                  </a:lnTo>
                  <a:lnTo>
                    <a:pt x="1054" y="1378"/>
                  </a:lnTo>
                  <a:lnTo>
                    <a:pt x="1056" y="1374"/>
                  </a:lnTo>
                  <a:lnTo>
                    <a:pt x="1059" y="1374"/>
                  </a:lnTo>
                  <a:lnTo>
                    <a:pt x="1075" y="1369"/>
                  </a:lnTo>
                  <a:lnTo>
                    <a:pt x="1080" y="1369"/>
                  </a:lnTo>
                  <a:lnTo>
                    <a:pt x="1090" y="1362"/>
                  </a:lnTo>
                  <a:lnTo>
                    <a:pt x="1097" y="1355"/>
                  </a:lnTo>
                  <a:lnTo>
                    <a:pt x="1104" y="1352"/>
                  </a:lnTo>
                  <a:lnTo>
                    <a:pt x="1109" y="1362"/>
                  </a:lnTo>
                  <a:lnTo>
                    <a:pt x="1113" y="1369"/>
                  </a:lnTo>
                  <a:lnTo>
                    <a:pt x="1125" y="1381"/>
                  </a:lnTo>
                  <a:lnTo>
                    <a:pt x="1130" y="1378"/>
                  </a:lnTo>
                  <a:lnTo>
                    <a:pt x="1135" y="1374"/>
                  </a:lnTo>
                  <a:lnTo>
                    <a:pt x="1139" y="1371"/>
                  </a:lnTo>
                  <a:lnTo>
                    <a:pt x="1149" y="1386"/>
                  </a:lnTo>
                  <a:lnTo>
                    <a:pt x="1154" y="1393"/>
                  </a:lnTo>
                  <a:lnTo>
                    <a:pt x="1165" y="1424"/>
                  </a:lnTo>
                  <a:lnTo>
                    <a:pt x="1173" y="1431"/>
                  </a:lnTo>
                  <a:lnTo>
                    <a:pt x="1182" y="1428"/>
                  </a:lnTo>
                  <a:lnTo>
                    <a:pt x="1182" y="1419"/>
                  </a:lnTo>
                  <a:lnTo>
                    <a:pt x="1180" y="1395"/>
                  </a:lnTo>
                  <a:lnTo>
                    <a:pt x="1182" y="1388"/>
                  </a:lnTo>
                  <a:lnTo>
                    <a:pt x="1184" y="1376"/>
                  </a:lnTo>
                  <a:lnTo>
                    <a:pt x="1184" y="1369"/>
                  </a:lnTo>
                  <a:lnTo>
                    <a:pt x="1187" y="1371"/>
                  </a:lnTo>
                  <a:lnTo>
                    <a:pt x="1189" y="1374"/>
                  </a:lnTo>
                  <a:lnTo>
                    <a:pt x="1196" y="1367"/>
                  </a:lnTo>
                  <a:lnTo>
                    <a:pt x="1199" y="1359"/>
                  </a:lnTo>
                  <a:lnTo>
                    <a:pt x="1203" y="1357"/>
                  </a:lnTo>
                  <a:lnTo>
                    <a:pt x="1215" y="1364"/>
                  </a:lnTo>
                  <a:lnTo>
                    <a:pt x="1222" y="1371"/>
                  </a:lnTo>
                  <a:lnTo>
                    <a:pt x="1215" y="1369"/>
                  </a:lnTo>
                  <a:lnTo>
                    <a:pt x="1210" y="1367"/>
                  </a:lnTo>
                  <a:lnTo>
                    <a:pt x="1203" y="1367"/>
                  </a:lnTo>
                  <a:lnTo>
                    <a:pt x="1201" y="1374"/>
                  </a:lnTo>
                  <a:lnTo>
                    <a:pt x="1199" y="1383"/>
                  </a:lnTo>
                  <a:lnTo>
                    <a:pt x="1201" y="1390"/>
                  </a:lnTo>
                  <a:lnTo>
                    <a:pt x="1203" y="1395"/>
                  </a:lnTo>
                  <a:lnTo>
                    <a:pt x="1208" y="1407"/>
                  </a:lnTo>
                  <a:lnTo>
                    <a:pt x="1213" y="1409"/>
                  </a:lnTo>
                  <a:lnTo>
                    <a:pt x="1222" y="1409"/>
                  </a:lnTo>
                  <a:lnTo>
                    <a:pt x="1241" y="1397"/>
                  </a:lnTo>
                  <a:lnTo>
                    <a:pt x="1270" y="1386"/>
                  </a:lnTo>
                  <a:lnTo>
                    <a:pt x="1279" y="1374"/>
                  </a:lnTo>
                  <a:lnTo>
                    <a:pt x="1289" y="1357"/>
                  </a:lnTo>
                  <a:lnTo>
                    <a:pt x="1282" y="1376"/>
                  </a:lnTo>
                  <a:lnTo>
                    <a:pt x="1274" y="1397"/>
                  </a:lnTo>
                  <a:lnTo>
                    <a:pt x="1274" y="1400"/>
                  </a:lnTo>
                  <a:lnTo>
                    <a:pt x="1277" y="1400"/>
                  </a:lnTo>
                  <a:lnTo>
                    <a:pt x="1263" y="1412"/>
                  </a:lnTo>
                  <a:lnTo>
                    <a:pt x="1251" y="1426"/>
                  </a:lnTo>
                  <a:lnTo>
                    <a:pt x="1248" y="1433"/>
                  </a:lnTo>
                  <a:lnTo>
                    <a:pt x="1246" y="1443"/>
                  </a:lnTo>
                  <a:lnTo>
                    <a:pt x="1248" y="1452"/>
                  </a:lnTo>
                  <a:lnTo>
                    <a:pt x="1253" y="1454"/>
                  </a:lnTo>
                  <a:lnTo>
                    <a:pt x="1255" y="1454"/>
                  </a:lnTo>
                  <a:lnTo>
                    <a:pt x="1263" y="1461"/>
                  </a:lnTo>
                  <a:lnTo>
                    <a:pt x="1251" y="1461"/>
                  </a:lnTo>
                  <a:lnTo>
                    <a:pt x="1244" y="1466"/>
                  </a:lnTo>
                  <a:lnTo>
                    <a:pt x="1241" y="1476"/>
                  </a:lnTo>
                  <a:lnTo>
                    <a:pt x="1239" y="1492"/>
                  </a:lnTo>
                  <a:lnTo>
                    <a:pt x="1237" y="1509"/>
                  </a:lnTo>
                  <a:lnTo>
                    <a:pt x="1234" y="1516"/>
                  </a:lnTo>
                  <a:lnTo>
                    <a:pt x="1237" y="1521"/>
                  </a:lnTo>
                  <a:lnTo>
                    <a:pt x="1239" y="1526"/>
                  </a:lnTo>
                  <a:lnTo>
                    <a:pt x="1241" y="1533"/>
                  </a:lnTo>
                  <a:lnTo>
                    <a:pt x="1244" y="1533"/>
                  </a:lnTo>
                  <a:lnTo>
                    <a:pt x="1246" y="1535"/>
                  </a:lnTo>
                  <a:lnTo>
                    <a:pt x="1246" y="1535"/>
                  </a:lnTo>
                  <a:lnTo>
                    <a:pt x="1244" y="1537"/>
                  </a:lnTo>
                  <a:lnTo>
                    <a:pt x="1237" y="1537"/>
                  </a:lnTo>
                  <a:lnTo>
                    <a:pt x="1234" y="1535"/>
                  </a:lnTo>
                  <a:lnTo>
                    <a:pt x="1234" y="1533"/>
                  </a:lnTo>
                  <a:lnTo>
                    <a:pt x="1232" y="1530"/>
                  </a:lnTo>
                  <a:lnTo>
                    <a:pt x="1227" y="1533"/>
                  </a:lnTo>
                  <a:lnTo>
                    <a:pt x="1222" y="1535"/>
                  </a:lnTo>
                  <a:lnTo>
                    <a:pt x="1215" y="1544"/>
                  </a:lnTo>
                  <a:lnTo>
                    <a:pt x="1210" y="1549"/>
                  </a:lnTo>
                  <a:lnTo>
                    <a:pt x="1206" y="1552"/>
                  </a:lnTo>
                  <a:lnTo>
                    <a:pt x="1199" y="1556"/>
                  </a:lnTo>
                  <a:lnTo>
                    <a:pt x="1191" y="1566"/>
                  </a:lnTo>
                  <a:lnTo>
                    <a:pt x="1184" y="1575"/>
                  </a:lnTo>
                  <a:lnTo>
                    <a:pt x="1180" y="1585"/>
                  </a:lnTo>
                  <a:lnTo>
                    <a:pt x="1180" y="1587"/>
                  </a:lnTo>
                  <a:lnTo>
                    <a:pt x="1177" y="1594"/>
                  </a:lnTo>
                  <a:lnTo>
                    <a:pt x="1177" y="1601"/>
                  </a:lnTo>
                  <a:lnTo>
                    <a:pt x="1180" y="1606"/>
                  </a:lnTo>
                  <a:lnTo>
                    <a:pt x="1177" y="1611"/>
                  </a:lnTo>
                  <a:lnTo>
                    <a:pt x="1175" y="1611"/>
                  </a:lnTo>
                  <a:lnTo>
                    <a:pt x="1173" y="1611"/>
                  </a:lnTo>
                  <a:lnTo>
                    <a:pt x="1165" y="1609"/>
                  </a:lnTo>
                  <a:lnTo>
                    <a:pt x="1165" y="1604"/>
                  </a:lnTo>
                  <a:lnTo>
                    <a:pt x="1165" y="1599"/>
                  </a:lnTo>
                  <a:lnTo>
                    <a:pt x="1161" y="1601"/>
                  </a:lnTo>
                  <a:lnTo>
                    <a:pt x="1151" y="1611"/>
                  </a:lnTo>
                  <a:lnTo>
                    <a:pt x="1144" y="1620"/>
                  </a:lnTo>
                  <a:lnTo>
                    <a:pt x="1116" y="1632"/>
                  </a:lnTo>
                  <a:lnTo>
                    <a:pt x="1101" y="1644"/>
                  </a:lnTo>
                  <a:lnTo>
                    <a:pt x="1094" y="1649"/>
                  </a:lnTo>
                  <a:lnTo>
                    <a:pt x="1085" y="1656"/>
                  </a:lnTo>
                  <a:lnTo>
                    <a:pt x="1080" y="1663"/>
                  </a:lnTo>
                  <a:lnTo>
                    <a:pt x="1075" y="1675"/>
                  </a:lnTo>
                  <a:lnTo>
                    <a:pt x="1073" y="1684"/>
                  </a:lnTo>
                  <a:lnTo>
                    <a:pt x="1071" y="1689"/>
                  </a:lnTo>
                  <a:lnTo>
                    <a:pt x="1071" y="1694"/>
                  </a:lnTo>
                  <a:lnTo>
                    <a:pt x="1073" y="1699"/>
                  </a:lnTo>
                  <a:lnTo>
                    <a:pt x="1083" y="1706"/>
                  </a:lnTo>
                  <a:lnTo>
                    <a:pt x="1085" y="1711"/>
                  </a:lnTo>
                  <a:lnTo>
                    <a:pt x="1083" y="1713"/>
                  </a:lnTo>
                  <a:lnTo>
                    <a:pt x="1080" y="1713"/>
                  </a:lnTo>
                  <a:lnTo>
                    <a:pt x="1075" y="1711"/>
                  </a:lnTo>
                  <a:lnTo>
                    <a:pt x="1071" y="1708"/>
                  </a:lnTo>
                  <a:lnTo>
                    <a:pt x="1071" y="1706"/>
                  </a:lnTo>
                  <a:lnTo>
                    <a:pt x="1066" y="1703"/>
                  </a:lnTo>
                  <a:lnTo>
                    <a:pt x="1061" y="1703"/>
                  </a:lnTo>
                  <a:lnTo>
                    <a:pt x="1056" y="1706"/>
                  </a:lnTo>
                  <a:lnTo>
                    <a:pt x="1056" y="1715"/>
                  </a:lnTo>
                  <a:lnTo>
                    <a:pt x="1056" y="1715"/>
                  </a:lnTo>
                  <a:lnTo>
                    <a:pt x="1054" y="1715"/>
                  </a:lnTo>
                  <a:lnTo>
                    <a:pt x="1052" y="1713"/>
                  </a:lnTo>
                  <a:lnTo>
                    <a:pt x="1045" y="1701"/>
                  </a:lnTo>
                  <a:lnTo>
                    <a:pt x="1045" y="1696"/>
                  </a:lnTo>
                  <a:lnTo>
                    <a:pt x="1049" y="1694"/>
                  </a:lnTo>
                  <a:lnTo>
                    <a:pt x="1052" y="1692"/>
                  </a:lnTo>
                  <a:lnTo>
                    <a:pt x="1049" y="1689"/>
                  </a:lnTo>
                  <a:lnTo>
                    <a:pt x="1047" y="1692"/>
                  </a:lnTo>
                  <a:lnTo>
                    <a:pt x="1038" y="1692"/>
                  </a:lnTo>
                  <a:lnTo>
                    <a:pt x="1033" y="1692"/>
                  </a:lnTo>
                  <a:lnTo>
                    <a:pt x="1033" y="1689"/>
                  </a:lnTo>
                  <a:lnTo>
                    <a:pt x="1035" y="1684"/>
                  </a:lnTo>
                  <a:lnTo>
                    <a:pt x="1033" y="1684"/>
                  </a:lnTo>
                  <a:lnTo>
                    <a:pt x="1004" y="1694"/>
                  </a:lnTo>
                  <a:lnTo>
                    <a:pt x="993" y="1701"/>
                  </a:lnTo>
                  <a:lnTo>
                    <a:pt x="978" y="1711"/>
                  </a:lnTo>
                  <a:lnTo>
                    <a:pt x="966" y="1722"/>
                  </a:lnTo>
                  <a:lnTo>
                    <a:pt x="957" y="1739"/>
                  </a:lnTo>
                  <a:lnTo>
                    <a:pt x="947" y="1748"/>
                  </a:lnTo>
                  <a:lnTo>
                    <a:pt x="938" y="1753"/>
                  </a:lnTo>
                  <a:lnTo>
                    <a:pt x="936" y="1758"/>
                  </a:lnTo>
                  <a:lnTo>
                    <a:pt x="933" y="1760"/>
                  </a:lnTo>
                  <a:lnTo>
                    <a:pt x="931" y="1763"/>
                  </a:lnTo>
                  <a:lnTo>
                    <a:pt x="929" y="1765"/>
                  </a:lnTo>
                  <a:lnTo>
                    <a:pt x="926" y="1763"/>
                  </a:lnTo>
                  <a:lnTo>
                    <a:pt x="924" y="1760"/>
                  </a:lnTo>
                  <a:lnTo>
                    <a:pt x="919" y="1763"/>
                  </a:lnTo>
                  <a:lnTo>
                    <a:pt x="910" y="1770"/>
                  </a:lnTo>
                  <a:lnTo>
                    <a:pt x="907" y="1772"/>
                  </a:lnTo>
                  <a:lnTo>
                    <a:pt x="907" y="1775"/>
                  </a:lnTo>
                  <a:lnTo>
                    <a:pt x="907" y="1782"/>
                  </a:lnTo>
                  <a:lnTo>
                    <a:pt x="907" y="1789"/>
                  </a:lnTo>
                  <a:lnTo>
                    <a:pt x="905" y="1796"/>
                  </a:lnTo>
                  <a:lnTo>
                    <a:pt x="902" y="1801"/>
                  </a:lnTo>
                  <a:lnTo>
                    <a:pt x="907" y="1801"/>
                  </a:lnTo>
                  <a:lnTo>
                    <a:pt x="910" y="1798"/>
                  </a:lnTo>
                  <a:lnTo>
                    <a:pt x="917" y="1794"/>
                  </a:lnTo>
                  <a:lnTo>
                    <a:pt x="919" y="1786"/>
                  </a:lnTo>
                  <a:lnTo>
                    <a:pt x="917" y="1779"/>
                  </a:lnTo>
                  <a:lnTo>
                    <a:pt x="919" y="1777"/>
                  </a:lnTo>
                  <a:lnTo>
                    <a:pt x="924" y="1779"/>
                  </a:lnTo>
                  <a:lnTo>
                    <a:pt x="931" y="1791"/>
                  </a:lnTo>
                  <a:lnTo>
                    <a:pt x="933" y="1791"/>
                  </a:lnTo>
                  <a:lnTo>
                    <a:pt x="943" y="1789"/>
                  </a:lnTo>
                  <a:lnTo>
                    <a:pt x="945" y="1784"/>
                  </a:lnTo>
                  <a:lnTo>
                    <a:pt x="947" y="1779"/>
                  </a:lnTo>
                  <a:lnTo>
                    <a:pt x="947" y="1763"/>
                  </a:lnTo>
                  <a:lnTo>
                    <a:pt x="947" y="1760"/>
                  </a:lnTo>
                  <a:lnTo>
                    <a:pt x="952" y="1760"/>
                  </a:lnTo>
                  <a:lnTo>
                    <a:pt x="955" y="1765"/>
                  </a:lnTo>
                  <a:lnTo>
                    <a:pt x="957" y="1772"/>
                  </a:lnTo>
                  <a:lnTo>
                    <a:pt x="959" y="1777"/>
                  </a:lnTo>
                  <a:lnTo>
                    <a:pt x="957" y="1779"/>
                  </a:lnTo>
                  <a:lnTo>
                    <a:pt x="955" y="1779"/>
                  </a:lnTo>
                  <a:lnTo>
                    <a:pt x="957" y="1782"/>
                  </a:lnTo>
                  <a:lnTo>
                    <a:pt x="959" y="1784"/>
                  </a:lnTo>
                  <a:lnTo>
                    <a:pt x="962" y="1784"/>
                  </a:lnTo>
                  <a:lnTo>
                    <a:pt x="966" y="1782"/>
                  </a:lnTo>
                  <a:lnTo>
                    <a:pt x="969" y="1777"/>
                  </a:lnTo>
                  <a:lnTo>
                    <a:pt x="974" y="1775"/>
                  </a:lnTo>
                  <a:lnTo>
                    <a:pt x="978" y="1777"/>
                  </a:lnTo>
                  <a:lnTo>
                    <a:pt x="983" y="1770"/>
                  </a:lnTo>
                  <a:lnTo>
                    <a:pt x="1000" y="1751"/>
                  </a:lnTo>
                  <a:lnTo>
                    <a:pt x="1000" y="1748"/>
                  </a:lnTo>
                  <a:lnTo>
                    <a:pt x="1002" y="1734"/>
                  </a:lnTo>
                  <a:lnTo>
                    <a:pt x="1004" y="1732"/>
                  </a:lnTo>
                  <a:lnTo>
                    <a:pt x="1009" y="1730"/>
                  </a:lnTo>
                  <a:lnTo>
                    <a:pt x="1014" y="1727"/>
                  </a:lnTo>
                  <a:lnTo>
                    <a:pt x="1016" y="1725"/>
                  </a:lnTo>
                  <a:lnTo>
                    <a:pt x="1021" y="1730"/>
                  </a:lnTo>
                  <a:lnTo>
                    <a:pt x="1028" y="1732"/>
                  </a:lnTo>
                  <a:lnTo>
                    <a:pt x="1030" y="1734"/>
                  </a:lnTo>
                  <a:lnTo>
                    <a:pt x="1030" y="1737"/>
                  </a:lnTo>
                  <a:lnTo>
                    <a:pt x="1023" y="1734"/>
                  </a:lnTo>
                  <a:lnTo>
                    <a:pt x="1021" y="1734"/>
                  </a:lnTo>
                  <a:lnTo>
                    <a:pt x="1019" y="1737"/>
                  </a:lnTo>
                  <a:lnTo>
                    <a:pt x="1016" y="1739"/>
                  </a:lnTo>
                  <a:lnTo>
                    <a:pt x="1014" y="1744"/>
                  </a:lnTo>
                  <a:lnTo>
                    <a:pt x="1014" y="1751"/>
                  </a:lnTo>
                  <a:lnTo>
                    <a:pt x="1014" y="1753"/>
                  </a:lnTo>
                  <a:lnTo>
                    <a:pt x="1019" y="1756"/>
                  </a:lnTo>
                  <a:lnTo>
                    <a:pt x="1030" y="1753"/>
                  </a:lnTo>
                  <a:lnTo>
                    <a:pt x="1035" y="1753"/>
                  </a:lnTo>
                  <a:lnTo>
                    <a:pt x="1040" y="1748"/>
                  </a:lnTo>
                  <a:lnTo>
                    <a:pt x="1045" y="1744"/>
                  </a:lnTo>
                  <a:lnTo>
                    <a:pt x="1047" y="1741"/>
                  </a:lnTo>
                  <a:lnTo>
                    <a:pt x="1054" y="1746"/>
                  </a:lnTo>
                  <a:lnTo>
                    <a:pt x="1056" y="1744"/>
                  </a:lnTo>
                  <a:lnTo>
                    <a:pt x="1059" y="1741"/>
                  </a:lnTo>
                  <a:lnTo>
                    <a:pt x="1064" y="1739"/>
                  </a:lnTo>
                  <a:lnTo>
                    <a:pt x="1066" y="1741"/>
                  </a:lnTo>
                  <a:lnTo>
                    <a:pt x="1071" y="1741"/>
                  </a:lnTo>
                  <a:lnTo>
                    <a:pt x="1071" y="1739"/>
                  </a:lnTo>
                  <a:lnTo>
                    <a:pt x="1075" y="1734"/>
                  </a:lnTo>
                  <a:lnTo>
                    <a:pt x="1078" y="1732"/>
                  </a:lnTo>
                  <a:lnTo>
                    <a:pt x="1085" y="1730"/>
                  </a:lnTo>
                  <a:lnTo>
                    <a:pt x="1097" y="1720"/>
                  </a:lnTo>
                  <a:lnTo>
                    <a:pt x="1101" y="1715"/>
                  </a:lnTo>
                  <a:lnTo>
                    <a:pt x="1104" y="1718"/>
                  </a:lnTo>
                  <a:lnTo>
                    <a:pt x="1106" y="1715"/>
                  </a:lnTo>
                  <a:lnTo>
                    <a:pt x="1111" y="1713"/>
                  </a:lnTo>
                  <a:lnTo>
                    <a:pt x="1113" y="1713"/>
                  </a:lnTo>
                  <a:lnTo>
                    <a:pt x="1113" y="1713"/>
                  </a:lnTo>
                  <a:lnTo>
                    <a:pt x="1118" y="1715"/>
                  </a:lnTo>
                  <a:lnTo>
                    <a:pt x="1118" y="1718"/>
                  </a:lnTo>
                  <a:lnTo>
                    <a:pt x="1116" y="1734"/>
                  </a:lnTo>
                  <a:lnTo>
                    <a:pt x="1118" y="1737"/>
                  </a:lnTo>
                  <a:lnTo>
                    <a:pt x="1120" y="1734"/>
                  </a:lnTo>
                  <a:lnTo>
                    <a:pt x="1123" y="1730"/>
                  </a:lnTo>
                  <a:lnTo>
                    <a:pt x="1125" y="1722"/>
                  </a:lnTo>
                  <a:lnTo>
                    <a:pt x="1125" y="1718"/>
                  </a:lnTo>
                  <a:lnTo>
                    <a:pt x="1132" y="1713"/>
                  </a:lnTo>
                  <a:lnTo>
                    <a:pt x="1168" y="1701"/>
                  </a:lnTo>
                  <a:lnTo>
                    <a:pt x="1173" y="1694"/>
                  </a:lnTo>
                  <a:lnTo>
                    <a:pt x="1177" y="1682"/>
                  </a:lnTo>
                  <a:lnTo>
                    <a:pt x="1180" y="1680"/>
                  </a:lnTo>
                  <a:lnTo>
                    <a:pt x="1182" y="1680"/>
                  </a:lnTo>
                  <a:lnTo>
                    <a:pt x="1182" y="1682"/>
                  </a:lnTo>
                  <a:lnTo>
                    <a:pt x="1182" y="1692"/>
                  </a:lnTo>
                  <a:lnTo>
                    <a:pt x="1184" y="1694"/>
                  </a:lnTo>
                  <a:lnTo>
                    <a:pt x="1187" y="1692"/>
                  </a:lnTo>
                  <a:lnTo>
                    <a:pt x="1189" y="1687"/>
                  </a:lnTo>
                  <a:lnTo>
                    <a:pt x="1196" y="1680"/>
                  </a:lnTo>
                  <a:lnTo>
                    <a:pt x="1196" y="1677"/>
                  </a:lnTo>
                  <a:lnTo>
                    <a:pt x="1196" y="1673"/>
                  </a:lnTo>
                  <a:lnTo>
                    <a:pt x="1194" y="1670"/>
                  </a:lnTo>
                  <a:lnTo>
                    <a:pt x="1191" y="1668"/>
                  </a:lnTo>
                  <a:lnTo>
                    <a:pt x="1187" y="1665"/>
                  </a:lnTo>
                  <a:lnTo>
                    <a:pt x="1184" y="1665"/>
                  </a:lnTo>
                  <a:lnTo>
                    <a:pt x="1182" y="1665"/>
                  </a:lnTo>
                  <a:lnTo>
                    <a:pt x="1184" y="1663"/>
                  </a:lnTo>
                  <a:lnTo>
                    <a:pt x="1191" y="1651"/>
                  </a:lnTo>
                  <a:lnTo>
                    <a:pt x="1194" y="1649"/>
                  </a:lnTo>
                  <a:lnTo>
                    <a:pt x="1203" y="1649"/>
                  </a:lnTo>
                  <a:lnTo>
                    <a:pt x="1206" y="1646"/>
                  </a:lnTo>
                  <a:lnTo>
                    <a:pt x="1210" y="1644"/>
                  </a:lnTo>
                  <a:lnTo>
                    <a:pt x="1215" y="1644"/>
                  </a:lnTo>
                  <a:lnTo>
                    <a:pt x="1218" y="1644"/>
                  </a:lnTo>
                  <a:lnTo>
                    <a:pt x="1218" y="1642"/>
                  </a:lnTo>
                  <a:lnTo>
                    <a:pt x="1215" y="1642"/>
                  </a:lnTo>
                  <a:lnTo>
                    <a:pt x="1210" y="1639"/>
                  </a:lnTo>
                  <a:lnTo>
                    <a:pt x="1213" y="1635"/>
                  </a:lnTo>
                  <a:lnTo>
                    <a:pt x="1222" y="1630"/>
                  </a:lnTo>
                  <a:lnTo>
                    <a:pt x="1227" y="1630"/>
                  </a:lnTo>
                  <a:lnTo>
                    <a:pt x="1232" y="1632"/>
                  </a:lnTo>
                  <a:lnTo>
                    <a:pt x="1237" y="1632"/>
                  </a:lnTo>
                  <a:lnTo>
                    <a:pt x="1237" y="1632"/>
                  </a:lnTo>
                  <a:lnTo>
                    <a:pt x="1241" y="1628"/>
                  </a:lnTo>
                  <a:lnTo>
                    <a:pt x="1244" y="1618"/>
                  </a:lnTo>
                  <a:lnTo>
                    <a:pt x="1246" y="1616"/>
                  </a:lnTo>
                  <a:lnTo>
                    <a:pt x="1248" y="1613"/>
                  </a:lnTo>
                  <a:lnTo>
                    <a:pt x="1251" y="1613"/>
                  </a:lnTo>
                  <a:lnTo>
                    <a:pt x="1255" y="1613"/>
                  </a:lnTo>
                  <a:lnTo>
                    <a:pt x="1258" y="1613"/>
                  </a:lnTo>
                  <a:lnTo>
                    <a:pt x="1263" y="1613"/>
                  </a:lnTo>
                  <a:lnTo>
                    <a:pt x="1265" y="1609"/>
                  </a:lnTo>
                  <a:lnTo>
                    <a:pt x="1270" y="1604"/>
                  </a:lnTo>
                  <a:lnTo>
                    <a:pt x="1274" y="1599"/>
                  </a:lnTo>
                  <a:lnTo>
                    <a:pt x="1277" y="1599"/>
                  </a:lnTo>
                  <a:lnTo>
                    <a:pt x="1279" y="1597"/>
                  </a:lnTo>
                  <a:lnTo>
                    <a:pt x="1282" y="1594"/>
                  </a:lnTo>
                  <a:lnTo>
                    <a:pt x="1286" y="1592"/>
                  </a:lnTo>
                  <a:lnTo>
                    <a:pt x="1291" y="1594"/>
                  </a:lnTo>
                  <a:lnTo>
                    <a:pt x="1293" y="1587"/>
                  </a:lnTo>
                  <a:lnTo>
                    <a:pt x="1298" y="1585"/>
                  </a:lnTo>
                  <a:lnTo>
                    <a:pt x="1298" y="1582"/>
                  </a:lnTo>
                  <a:lnTo>
                    <a:pt x="1303" y="1573"/>
                  </a:lnTo>
                  <a:lnTo>
                    <a:pt x="1303" y="1568"/>
                  </a:lnTo>
                  <a:lnTo>
                    <a:pt x="1300" y="1561"/>
                  </a:lnTo>
                  <a:lnTo>
                    <a:pt x="1300" y="1561"/>
                  </a:lnTo>
                  <a:lnTo>
                    <a:pt x="1298" y="1559"/>
                  </a:lnTo>
                  <a:lnTo>
                    <a:pt x="1300" y="1554"/>
                  </a:lnTo>
                  <a:lnTo>
                    <a:pt x="1312" y="1544"/>
                  </a:lnTo>
                  <a:lnTo>
                    <a:pt x="1317" y="1544"/>
                  </a:lnTo>
                  <a:lnTo>
                    <a:pt x="1319" y="1547"/>
                  </a:lnTo>
                  <a:lnTo>
                    <a:pt x="1322" y="1547"/>
                  </a:lnTo>
                  <a:lnTo>
                    <a:pt x="1324" y="1537"/>
                  </a:lnTo>
                  <a:lnTo>
                    <a:pt x="1324" y="1535"/>
                  </a:lnTo>
                  <a:lnTo>
                    <a:pt x="1336" y="1533"/>
                  </a:lnTo>
                  <a:lnTo>
                    <a:pt x="1338" y="1533"/>
                  </a:lnTo>
                  <a:lnTo>
                    <a:pt x="1341" y="1526"/>
                  </a:lnTo>
                  <a:lnTo>
                    <a:pt x="1345" y="1521"/>
                  </a:lnTo>
                  <a:lnTo>
                    <a:pt x="1348" y="1518"/>
                  </a:lnTo>
                  <a:lnTo>
                    <a:pt x="1348" y="1514"/>
                  </a:lnTo>
                  <a:lnTo>
                    <a:pt x="1350" y="1511"/>
                  </a:lnTo>
                  <a:lnTo>
                    <a:pt x="1357" y="1509"/>
                  </a:lnTo>
                  <a:lnTo>
                    <a:pt x="1362" y="1507"/>
                  </a:lnTo>
                  <a:lnTo>
                    <a:pt x="1372" y="1499"/>
                  </a:lnTo>
                  <a:lnTo>
                    <a:pt x="1374" y="1495"/>
                  </a:lnTo>
                  <a:lnTo>
                    <a:pt x="1379" y="1483"/>
                  </a:lnTo>
                  <a:lnTo>
                    <a:pt x="1402" y="1480"/>
                  </a:lnTo>
                  <a:lnTo>
                    <a:pt x="1402" y="1473"/>
                  </a:lnTo>
                  <a:lnTo>
                    <a:pt x="1402" y="1473"/>
                  </a:lnTo>
                  <a:lnTo>
                    <a:pt x="1412" y="1469"/>
                  </a:lnTo>
                  <a:lnTo>
                    <a:pt x="1417" y="1471"/>
                  </a:lnTo>
                  <a:lnTo>
                    <a:pt x="1419" y="1469"/>
                  </a:lnTo>
                  <a:lnTo>
                    <a:pt x="1419" y="1459"/>
                  </a:lnTo>
                  <a:lnTo>
                    <a:pt x="1421" y="1454"/>
                  </a:lnTo>
                  <a:lnTo>
                    <a:pt x="1417" y="1454"/>
                  </a:lnTo>
                  <a:lnTo>
                    <a:pt x="1417" y="1452"/>
                  </a:lnTo>
                  <a:lnTo>
                    <a:pt x="1428" y="1445"/>
                  </a:lnTo>
                  <a:lnTo>
                    <a:pt x="1428" y="1443"/>
                  </a:lnTo>
                  <a:lnTo>
                    <a:pt x="1428" y="1438"/>
                  </a:lnTo>
                  <a:lnTo>
                    <a:pt x="1431" y="1431"/>
                  </a:lnTo>
                  <a:lnTo>
                    <a:pt x="1440" y="1421"/>
                  </a:lnTo>
                  <a:lnTo>
                    <a:pt x="1443" y="1419"/>
                  </a:lnTo>
                  <a:lnTo>
                    <a:pt x="1447" y="1416"/>
                  </a:lnTo>
                  <a:lnTo>
                    <a:pt x="1452" y="1414"/>
                  </a:lnTo>
                  <a:lnTo>
                    <a:pt x="1462" y="1402"/>
                  </a:lnTo>
                  <a:lnTo>
                    <a:pt x="1466" y="1395"/>
                  </a:lnTo>
                  <a:lnTo>
                    <a:pt x="1466" y="1390"/>
                  </a:lnTo>
                  <a:lnTo>
                    <a:pt x="1466" y="1388"/>
                  </a:lnTo>
                  <a:lnTo>
                    <a:pt x="1466" y="1386"/>
                  </a:lnTo>
                  <a:lnTo>
                    <a:pt x="1462" y="1381"/>
                  </a:lnTo>
                  <a:lnTo>
                    <a:pt x="1450" y="1371"/>
                  </a:lnTo>
                  <a:lnTo>
                    <a:pt x="1443" y="1369"/>
                  </a:lnTo>
                  <a:lnTo>
                    <a:pt x="1438" y="1367"/>
                  </a:lnTo>
                  <a:lnTo>
                    <a:pt x="1426" y="1362"/>
                  </a:lnTo>
                  <a:lnTo>
                    <a:pt x="1424" y="1357"/>
                  </a:lnTo>
                  <a:lnTo>
                    <a:pt x="1426" y="1350"/>
                  </a:lnTo>
                  <a:lnTo>
                    <a:pt x="1428" y="1338"/>
                  </a:lnTo>
                  <a:lnTo>
                    <a:pt x="1428" y="1336"/>
                  </a:lnTo>
                  <a:lnTo>
                    <a:pt x="1443" y="1324"/>
                  </a:lnTo>
                  <a:lnTo>
                    <a:pt x="1445" y="1319"/>
                  </a:lnTo>
                  <a:lnTo>
                    <a:pt x="1447" y="1314"/>
                  </a:lnTo>
                  <a:lnTo>
                    <a:pt x="1452" y="1310"/>
                  </a:lnTo>
                  <a:lnTo>
                    <a:pt x="1452" y="1307"/>
                  </a:lnTo>
                  <a:lnTo>
                    <a:pt x="1450" y="1305"/>
                  </a:lnTo>
                  <a:lnTo>
                    <a:pt x="1450" y="1305"/>
                  </a:lnTo>
                  <a:lnTo>
                    <a:pt x="1459" y="1295"/>
                  </a:lnTo>
                  <a:lnTo>
                    <a:pt x="1462" y="1293"/>
                  </a:lnTo>
                  <a:lnTo>
                    <a:pt x="1464" y="1295"/>
                  </a:lnTo>
                  <a:lnTo>
                    <a:pt x="1464" y="1295"/>
                  </a:lnTo>
                  <a:lnTo>
                    <a:pt x="1464" y="1303"/>
                  </a:lnTo>
                  <a:lnTo>
                    <a:pt x="1464" y="1303"/>
                  </a:lnTo>
                  <a:lnTo>
                    <a:pt x="1471" y="1300"/>
                  </a:lnTo>
                  <a:lnTo>
                    <a:pt x="1478" y="1298"/>
                  </a:lnTo>
                  <a:lnTo>
                    <a:pt x="1481" y="1295"/>
                  </a:lnTo>
                  <a:lnTo>
                    <a:pt x="1481" y="1288"/>
                  </a:lnTo>
                  <a:lnTo>
                    <a:pt x="1481" y="1286"/>
                  </a:lnTo>
                  <a:lnTo>
                    <a:pt x="1471" y="1281"/>
                  </a:lnTo>
                  <a:lnTo>
                    <a:pt x="1473" y="1281"/>
                  </a:lnTo>
                  <a:lnTo>
                    <a:pt x="1478" y="1279"/>
                  </a:lnTo>
                  <a:lnTo>
                    <a:pt x="1490" y="1276"/>
                  </a:lnTo>
                  <a:lnTo>
                    <a:pt x="1495" y="1274"/>
                  </a:lnTo>
                  <a:lnTo>
                    <a:pt x="1499" y="1265"/>
                  </a:lnTo>
                  <a:lnTo>
                    <a:pt x="1502" y="1260"/>
                  </a:lnTo>
                  <a:lnTo>
                    <a:pt x="1502" y="1255"/>
                  </a:lnTo>
                  <a:lnTo>
                    <a:pt x="1499" y="1250"/>
                  </a:lnTo>
                  <a:lnTo>
                    <a:pt x="1495" y="1246"/>
                  </a:lnTo>
                  <a:lnTo>
                    <a:pt x="1488" y="1239"/>
                  </a:lnTo>
                  <a:lnTo>
                    <a:pt x="1481" y="1234"/>
                  </a:lnTo>
                  <a:lnTo>
                    <a:pt x="1481" y="1231"/>
                  </a:lnTo>
                  <a:lnTo>
                    <a:pt x="1485" y="1231"/>
                  </a:lnTo>
                  <a:lnTo>
                    <a:pt x="1492" y="1236"/>
                  </a:lnTo>
                  <a:lnTo>
                    <a:pt x="1497" y="1239"/>
                  </a:lnTo>
                  <a:lnTo>
                    <a:pt x="1499" y="1239"/>
                  </a:lnTo>
                  <a:lnTo>
                    <a:pt x="1507" y="1236"/>
                  </a:lnTo>
                  <a:lnTo>
                    <a:pt x="1514" y="1227"/>
                  </a:lnTo>
                  <a:lnTo>
                    <a:pt x="1518" y="1222"/>
                  </a:lnTo>
                  <a:lnTo>
                    <a:pt x="1518" y="1220"/>
                  </a:lnTo>
                  <a:lnTo>
                    <a:pt x="1516" y="1215"/>
                  </a:lnTo>
                  <a:lnTo>
                    <a:pt x="1516" y="1212"/>
                  </a:lnTo>
                  <a:lnTo>
                    <a:pt x="1518" y="1205"/>
                  </a:lnTo>
                  <a:lnTo>
                    <a:pt x="1533" y="1189"/>
                  </a:lnTo>
                  <a:lnTo>
                    <a:pt x="1537" y="1182"/>
                  </a:lnTo>
                  <a:lnTo>
                    <a:pt x="1542" y="1182"/>
                  </a:lnTo>
                  <a:lnTo>
                    <a:pt x="1544" y="1179"/>
                  </a:lnTo>
                  <a:lnTo>
                    <a:pt x="1542" y="1172"/>
                  </a:lnTo>
                  <a:lnTo>
                    <a:pt x="1542" y="1170"/>
                  </a:lnTo>
                  <a:lnTo>
                    <a:pt x="1544" y="1163"/>
                  </a:lnTo>
                  <a:lnTo>
                    <a:pt x="1552" y="1156"/>
                  </a:lnTo>
                  <a:lnTo>
                    <a:pt x="1556" y="1151"/>
                  </a:lnTo>
                  <a:lnTo>
                    <a:pt x="1566" y="1148"/>
                  </a:lnTo>
                  <a:lnTo>
                    <a:pt x="1573" y="1144"/>
                  </a:lnTo>
                  <a:lnTo>
                    <a:pt x="1575" y="1137"/>
                  </a:lnTo>
                  <a:lnTo>
                    <a:pt x="1582" y="1129"/>
                  </a:lnTo>
                  <a:lnTo>
                    <a:pt x="1599" y="1118"/>
                  </a:lnTo>
                  <a:lnTo>
                    <a:pt x="1599" y="1118"/>
                  </a:lnTo>
                  <a:lnTo>
                    <a:pt x="1601" y="1118"/>
                  </a:lnTo>
                  <a:lnTo>
                    <a:pt x="1606" y="1122"/>
                  </a:lnTo>
                  <a:lnTo>
                    <a:pt x="1623" y="1120"/>
                  </a:lnTo>
                  <a:lnTo>
                    <a:pt x="1630" y="1118"/>
                  </a:lnTo>
                  <a:lnTo>
                    <a:pt x="1630" y="1118"/>
                  </a:lnTo>
                  <a:lnTo>
                    <a:pt x="1634" y="1108"/>
                  </a:lnTo>
                  <a:lnTo>
                    <a:pt x="1637" y="1103"/>
                  </a:lnTo>
                  <a:lnTo>
                    <a:pt x="1642" y="1096"/>
                  </a:lnTo>
                  <a:lnTo>
                    <a:pt x="1644" y="1094"/>
                  </a:lnTo>
                  <a:lnTo>
                    <a:pt x="1653" y="1091"/>
                  </a:lnTo>
                  <a:lnTo>
                    <a:pt x="1658" y="1094"/>
                  </a:lnTo>
                  <a:lnTo>
                    <a:pt x="1646" y="1103"/>
                  </a:lnTo>
                  <a:lnTo>
                    <a:pt x="1639" y="1108"/>
                  </a:lnTo>
                  <a:lnTo>
                    <a:pt x="1637" y="1115"/>
                  </a:lnTo>
                  <a:lnTo>
                    <a:pt x="1634" y="1120"/>
                  </a:lnTo>
                  <a:lnTo>
                    <a:pt x="1632" y="1125"/>
                  </a:lnTo>
                  <a:lnTo>
                    <a:pt x="1632" y="1125"/>
                  </a:lnTo>
                  <a:lnTo>
                    <a:pt x="1627" y="1127"/>
                  </a:lnTo>
                  <a:lnTo>
                    <a:pt x="1625" y="1132"/>
                  </a:lnTo>
                  <a:lnTo>
                    <a:pt x="1630" y="1137"/>
                  </a:lnTo>
                  <a:lnTo>
                    <a:pt x="1649" y="1148"/>
                  </a:lnTo>
                  <a:lnTo>
                    <a:pt x="1656" y="1151"/>
                  </a:lnTo>
                  <a:lnTo>
                    <a:pt x="1672" y="1153"/>
                  </a:lnTo>
                  <a:lnTo>
                    <a:pt x="1675" y="1158"/>
                  </a:lnTo>
                  <a:lnTo>
                    <a:pt x="1675" y="1160"/>
                  </a:lnTo>
                  <a:lnTo>
                    <a:pt x="1670" y="1160"/>
                  </a:lnTo>
                  <a:lnTo>
                    <a:pt x="1646" y="1153"/>
                  </a:lnTo>
                  <a:lnTo>
                    <a:pt x="1637" y="1153"/>
                  </a:lnTo>
                  <a:lnTo>
                    <a:pt x="1630" y="1156"/>
                  </a:lnTo>
                  <a:lnTo>
                    <a:pt x="1623" y="1158"/>
                  </a:lnTo>
                  <a:lnTo>
                    <a:pt x="1620" y="1156"/>
                  </a:lnTo>
                  <a:lnTo>
                    <a:pt x="1616" y="1151"/>
                  </a:lnTo>
                  <a:lnTo>
                    <a:pt x="1611" y="1148"/>
                  </a:lnTo>
                  <a:lnTo>
                    <a:pt x="1608" y="1148"/>
                  </a:lnTo>
                  <a:lnTo>
                    <a:pt x="1592" y="1160"/>
                  </a:lnTo>
                  <a:lnTo>
                    <a:pt x="1582" y="1170"/>
                  </a:lnTo>
                  <a:lnTo>
                    <a:pt x="1566" y="1182"/>
                  </a:lnTo>
                  <a:lnTo>
                    <a:pt x="1563" y="1184"/>
                  </a:lnTo>
                  <a:lnTo>
                    <a:pt x="1563" y="1191"/>
                  </a:lnTo>
                  <a:lnTo>
                    <a:pt x="1566" y="1201"/>
                  </a:lnTo>
                  <a:lnTo>
                    <a:pt x="1566" y="1210"/>
                  </a:lnTo>
                  <a:lnTo>
                    <a:pt x="1563" y="1231"/>
                  </a:lnTo>
                  <a:lnTo>
                    <a:pt x="1561" y="1241"/>
                  </a:lnTo>
                  <a:lnTo>
                    <a:pt x="1552" y="1253"/>
                  </a:lnTo>
                  <a:lnTo>
                    <a:pt x="1547" y="1265"/>
                  </a:lnTo>
                  <a:lnTo>
                    <a:pt x="1544" y="1272"/>
                  </a:lnTo>
                  <a:lnTo>
                    <a:pt x="1542" y="1288"/>
                  </a:lnTo>
                  <a:lnTo>
                    <a:pt x="1542" y="1293"/>
                  </a:lnTo>
                  <a:lnTo>
                    <a:pt x="1547" y="1295"/>
                  </a:lnTo>
                  <a:lnTo>
                    <a:pt x="1559" y="1300"/>
                  </a:lnTo>
                  <a:lnTo>
                    <a:pt x="1561" y="1300"/>
                  </a:lnTo>
                  <a:lnTo>
                    <a:pt x="1563" y="1300"/>
                  </a:lnTo>
                  <a:lnTo>
                    <a:pt x="1580" y="1286"/>
                  </a:lnTo>
                  <a:lnTo>
                    <a:pt x="1582" y="1286"/>
                  </a:lnTo>
                  <a:lnTo>
                    <a:pt x="1582" y="1286"/>
                  </a:lnTo>
                  <a:lnTo>
                    <a:pt x="1575" y="1303"/>
                  </a:lnTo>
                  <a:lnTo>
                    <a:pt x="1571" y="1307"/>
                  </a:lnTo>
                  <a:lnTo>
                    <a:pt x="1566" y="1317"/>
                  </a:lnTo>
                  <a:lnTo>
                    <a:pt x="1559" y="1319"/>
                  </a:lnTo>
                  <a:lnTo>
                    <a:pt x="1549" y="1322"/>
                  </a:lnTo>
                  <a:lnTo>
                    <a:pt x="1542" y="1329"/>
                  </a:lnTo>
                  <a:lnTo>
                    <a:pt x="1540" y="1331"/>
                  </a:lnTo>
                  <a:lnTo>
                    <a:pt x="1537" y="1336"/>
                  </a:lnTo>
                  <a:lnTo>
                    <a:pt x="1537" y="1343"/>
                  </a:lnTo>
                  <a:lnTo>
                    <a:pt x="1537" y="1345"/>
                  </a:lnTo>
                  <a:lnTo>
                    <a:pt x="1540" y="1345"/>
                  </a:lnTo>
                  <a:lnTo>
                    <a:pt x="1549" y="1352"/>
                  </a:lnTo>
                  <a:lnTo>
                    <a:pt x="1554" y="1352"/>
                  </a:lnTo>
                  <a:lnTo>
                    <a:pt x="1561" y="1348"/>
                  </a:lnTo>
                  <a:lnTo>
                    <a:pt x="1568" y="1345"/>
                  </a:lnTo>
                  <a:lnTo>
                    <a:pt x="1573" y="1348"/>
                  </a:lnTo>
                  <a:lnTo>
                    <a:pt x="1575" y="1348"/>
                  </a:lnTo>
                  <a:lnTo>
                    <a:pt x="1578" y="1345"/>
                  </a:lnTo>
                  <a:lnTo>
                    <a:pt x="1578" y="1343"/>
                  </a:lnTo>
                  <a:lnTo>
                    <a:pt x="1575" y="1341"/>
                  </a:lnTo>
                  <a:lnTo>
                    <a:pt x="1578" y="1338"/>
                  </a:lnTo>
                  <a:lnTo>
                    <a:pt x="1582" y="1341"/>
                  </a:lnTo>
                  <a:lnTo>
                    <a:pt x="1589" y="1345"/>
                  </a:lnTo>
                  <a:lnTo>
                    <a:pt x="1589" y="1345"/>
                  </a:lnTo>
                  <a:lnTo>
                    <a:pt x="1592" y="1338"/>
                  </a:lnTo>
                  <a:lnTo>
                    <a:pt x="1594" y="1333"/>
                  </a:lnTo>
                  <a:lnTo>
                    <a:pt x="1601" y="1324"/>
                  </a:lnTo>
                  <a:lnTo>
                    <a:pt x="1604" y="1319"/>
                  </a:lnTo>
                  <a:lnTo>
                    <a:pt x="1604" y="1312"/>
                  </a:lnTo>
                  <a:lnTo>
                    <a:pt x="1606" y="1310"/>
                  </a:lnTo>
                  <a:lnTo>
                    <a:pt x="1606" y="1310"/>
                  </a:lnTo>
                  <a:lnTo>
                    <a:pt x="1608" y="1312"/>
                  </a:lnTo>
                  <a:lnTo>
                    <a:pt x="1611" y="1312"/>
                  </a:lnTo>
                  <a:lnTo>
                    <a:pt x="1618" y="1307"/>
                  </a:lnTo>
                  <a:lnTo>
                    <a:pt x="1620" y="1305"/>
                  </a:lnTo>
                  <a:lnTo>
                    <a:pt x="1623" y="1307"/>
                  </a:lnTo>
                  <a:lnTo>
                    <a:pt x="1625" y="1307"/>
                  </a:lnTo>
                  <a:lnTo>
                    <a:pt x="1637" y="1293"/>
                  </a:lnTo>
                  <a:lnTo>
                    <a:pt x="1637" y="1291"/>
                  </a:lnTo>
                  <a:lnTo>
                    <a:pt x="1634" y="1284"/>
                  </a:lnTo>
                  <a:lnTo>
                    <a:pt x="1634" y="1284"/>
                  </a:lnTo>
                  <a:lnTo>
                    <a:pt x="1637" y="1284"/>
                  </a:lnTo>
                  <a:lnTo>
                    <a:pt x="1646" y="1288"/>
                  </a:lnTo>
                  <a:lnTo>
                    <a:pt x="1646" y="1286"/>
                  </a:lnTo>
                  <a:lnTo>
                    <a:pt x="1644" y="1276"/>
                  </a:lnTo>
                  <a:lnTo>
                    <a:pt x="1644" y="1274"/>
                  </a:lnTo>
                  <a:lnTo>
                    <a:pt x="1649" y="1267"/>
                  </a:lnTo>
                  <a:lnTo>
                    <a:pt x="1651" y="1269"/>
                  </a:lnTo>
                  <a:lnTo>
                    <a:pt x="1653" y="1281"/>
                  </a:lnTo>
                  <a:lnTo>
                    <a:pt x="1656" y="1284"/>
                  </a:lnTo>
                  <a:lnTo>
                    <a:pt x="1656" y="1284"/>
                  </a:lnTo>
                  <a:lnTo>
                    <a:pt x="1658" y="1269"/>
                  </a:lnTo>
                  <a:lnTo>
                    <a:pt x="1661" y="1262"/>
                  </a:lnTo>
                  <a:lnTo>
                    <a:pt x="1663" y="1258"/>
                  </a:lnTo>
                  <a:lnTo>
                    <a:pt x="1663" y="1246"/>
                  </a:lnTo>
                  <a:lnTo>
                    <a:pt x="1663" y="1246"/>
                  </a:lnTo>
                  <a:lnTo>
                    <a:pt x="1670" y="1255"/>
                  </a:lnTo>
                  <a:lnTo>
                    <a:pt x="1670" y="1258"/>
                  </a:lnTo>
                  <a:lnTo>
                    <a:pt x="1677" y="1253"/>
                  </a:lnTo>
                  <a:lnTo>
                    <a:pt x="1682" y="1255"/>
                  </a:lnTo>
                  <a:lnTo>
                    <a:pt x="1684" y="1258"/>
                  </a:lnTo>
                  <a:lnTo>
                    <a:pt x="1694" y="1260"/>
                  </a:lnTo>
                  <a:lnTo>
                    <a:pt x="1698" y="1260"/>
                  </a:lnTo>
                  <a:lnTo>
                    <a:pt x="1703" y="1260"/>
                  </a:lnTo>
                  <a:lnTo>
                    <a:pt x="1706" y="1258"/>
                  </a:lnTo>
                  <a:lnTo>
                    <a:pt x="1708" y="1255"/>
                  </a:lnTo>
                  <a:lnTo>
                    <a:pt x="1710" y="1255"/>
                  </a:lnTo>
                  <a:lnTo>
                    <a:pt x="1713" y="1255"/>
                  </a:lnTo>
                  <a:lnTo>
                    <a:pt x="1713" y="1255"/>
                  </a:lnTo>
                  <a:lnTo>
                    <a:pt x="1717" y="1239"/>
                  </a:lnTo>
                  <a:lnTo>
                    <a:pt x="1720" y="1236"/>
                  </a:lnTo>
                  <a:lnTo>
                    <a:pt x="1722" y="1236"/>
                  </a:lnTo>
                  <a:lnTo>
                    <a:pt x="1722" y="1236"/>
                  </a:lnTo>
                  <a:lnTo>
                    <a:pt x="1725" y="1234"/>
                  </a:lnTo>
                  <a:lnTo>
                    <a:pt x="1722" y="1224"/>
                  </a:lnTo>
                  <a:lnTo>
                    <a:pt x="1722" y="1217"/>
                  </a:lnTo>
                  <a:lnTo>
                    <a:pt x="1722" y="1212"/>
                  </a:lnTo>
                  <a:lnTo>
                    <a:pt x="1722" y="1210"/>
                  </a:lnTo>
                  <a:lnTo>
                    <a:pt x="1725" y="1208"/>
                  </a:lnTo>
                  <a:lnTo>
                    <a:pt x="1729" y="1205"/>
                  </a:lnTo>
                  <a:lnTo>
                    <a:pt x="1732" y="1203"/>
                  </a:lnTo>
                  <a:lnTo>
                    <a:pt x="1732" y="1198"/>
                  </a:lnTo>
                  <a:lnTo>
                    <a:pt x="1732" y="1193"/>
                  </a:lnTo>
                  <a:lnTo>
                    <a:pt x="1727" y="1189"/>
                  </a:lnTo>
                  <a:lnTo>
                    <a:pt x="1725" y="1189"/>
                  </a:lnTo>
                  <a:lnTo>
                    <a:pt x="1722" y="1193"/>
                  </a:lnTo>
                  <a:lnTo>
                    <a:pt x="1715" y="1193"/>
                  </a:lnTo>
                  <a:lnTo>
                    <a:pt x="1708" y="1196"/>
                  </a:lnTo>
                  <a:lnTo>
                    <a:pt x="1703" y="1198"/>
                  </a:lnTo>
                  <a:lnTo>
                    <a:pt x="1701" y="1201"/>
                  </a:lnTo>
                  <a:lnTo>
                    <a:pt x="1698" y="1201"/>
                  </a:lnTo>
                  <a:lnTo>
                    <a:pt x="1701" y="1196"/>
                  </a:lnTo>
                  <a:lnTo>
                    <a:pt x="1706" y="1191"/>
                  </a:lnTo>
                  <a:lnTo>
                    <a:pt x="1708" y="1191"/>
                  </a:lnTo>
                  <a:lnTo>
                    <a:pt x="1713" y="1191"/>
                  </a:lnTo>
                  <a:lnTo>
                    <a:pt x="1715" y="1189"/>
                  </a:lnTo>
                  <a:lnTo>
                    <a:pt x="1715" y="1186"/>
                  </a:lnTo>
                  <a:lnTo>
                    <a:pt x="1717" y="1179"/>
                  </a:lnTo>
                  <a:lnTo>
                    <a:pt x="1715" y="1177"/>
                  </a:lnTo>
                  <a:lnTo>
                    <a:pt x="1713" y="1174"/>
                  </a:lnTo>
                  <a:lnTo>
                    <a:pt x="1710" y="1172"/>
                  </a:lnTo>
                  <a:lnTo>
                    <a:pt x="1701" y="1165"/>
                  </a:lnTo>
                  <a:lnTo>
                    <a:pt x="1701" y="1163"/>
                  </a:lnTo>
                  <a:lnTo>
                    <a:pt x="1706" y="1163"/>
                  </a:lnTo>
                  <a:lnTo>
                    <a:pt x="1708" y="1163"/>
                  </a:lnTo>
                  <a:lnTo>
                    <a:pt x="1710" y="1160"/>
                  </a:lnTo>
                  <a:lnTo>
                    <a:pt x="1713" y="1151"/>
                  </a:lnTo>
                  <a:lnTo>
                    <a:pt x="1717" y="1139"/>
                  </a:lnTo>
                  <a:lnTo>
                    <a:pt x="1715" y="1139"/>
                  </a:lnTo>
                  <a:lnTo>
                    <a:pt x="1713" y="1139"/>
                  </a:lnTo>
                  <a:lnTo>
                    <a:pt x="1708" y="1144"/>
                  </a:lnTo>
                  <a:lnTo>
                    <a:pt x="1706" y="1144"/>
                  </a:lnTo>
                  <a:lnTo>
                    <a:pt x="1708" y="1139"/>
                  </a:lnTo>
                  <a:lnTo>
                    <a:pt x="1710" y="1137"/>
                  </a:lnTo>
                  <a:lnTo>
                    <a:pt x="1713" y="1134"/>
                  </a:lnTo>
                  <a:lnTo>
                    <a:pt x="1715" y="1134"/>
                  </a:lnTo>
                  <a:lnTo>
                    <a:pt x="1720" y="1134"/>
                  </a:lnTo>
                  <a:lnTo>
                    <a:pt x="1725" y="1134"/>
                  </a:lnTo>
                  <a:lnTo>
                    <a:pt x="1727" y="1129"/>
                  </a:lnTo>
                  <a:lnTo>
                    <a:pt x="1734" y="1120"/>
                  </a:lnTo>
                  <a:lnTo>
                    <a:pt x="1736" y="1118"/>
                  </a:lnTo>
                  <a:lnTo>
                    <a:pt x="1736" y="1118"/>
                  </a:lnTo>
                  <a:lnTo>
                    <a:pt x="1729" y="1139"/>
                  </a:lnTo>
                  <a:lnTo>
                    <a:pt x="1727" y="1146"/>
                  </a:lnTo>
                  <a:lnTo>
                    <a:pt x="1727" y="1148"/>
                  </a:lnTo>
                  <a:lnTo>
                    <a:pt x="1734" y="1153"/>
                  </a:lnTo>
                  <a:lnTo>
                    <a:pt x="1736" y="1153"/>
                  </a:lnTo>
                  <a:lnTo>
                    <a:pt x="1743" y="1151"/>
                  </a:lnTo>
                  <a:lnTo>
                    <a:pt x="1746" y="1148"/>
                  </a:lnTo>
                  <a:lnTo>
                    <a:pt x="1748" y="1141"/>
                  </a:lnTo>
                  <a:lnTo>
                    <a:pt x="1748" y="1141"/>
                  </a:lnTo>
                  <a:lnTo>
                    <a:pt x="1751" y="1144"/>
                  </a:lnTo>
                  <a:lnTo>
                    <a:pt x="1755" y="1144"/>
                  </a:lnTo>
                  <a:lnTo>
                    <a:pt x="1758" y="1148"/>
                  </a:lnTo>
                  <a:lnTo>
                    <a:pt x="1760" y="1148"/>
                  </a:lnTo>
                  <a:lnTo>
                    <a:pt x="1760" y="1146"/>
                  </a:lnTo>
                  <a:lnTo>
                    <a:pt x="1762" y="1144"/>
                  </a:lnTo>
                  <a:lnTo>
                    <a:pt x="1765" y="1141"/>
                  </a:lnTo>
                  <a:lnTo>
                    <a:pt x="1767" y="1139"/>
                  </a:lnTo>
                  <a:lnTo>
                    <a:pt x="1770" y="1137"/>
                  </a:lnTo>
                  <a:lnTo>
                    <a:pt x="1774" y="1139"/>
                  </a:lnTo>
                  <a:lnTo>
                    <a:pt x="1777" y="1139"/>
                  </a:lnTo>
                  <a:lnTo>
                    <a:pt x="1781" y="1137"/>
                  </a:lnTo>
                  <a:lnTo>
                    <a:pt x="1788" y="1127"/>
                  </a:lnTo>
                  <a:lnTo>
                    <a:pt x="1796" y="1120"/>
                  </a:lnTo>
                  <a:lnTo>
                    <a:pt x="1805" y="1120"/>
                  </a:lnTo>
                  <a:lnTo>
                    <a:pt x="1810" y="1120"/>
                  </a:lnTo>
                  <a:lnTo>
                    <a:pt x="1796" y="1129"/>
                  </a:lnTo>
                  <a:lnTo>
                    <a:pt x="1793" y="1137"/>
                  </a:lnTo>
                  <a:lnTo>
                    <a:pt x="1796" y="1146"/>
                  </a:lnTo>
                  <a:lnTo>
                    <a:pt x="1796" y="1148"/>
                  </a:lnTo>
                  <a:lnTo>
                    <a:pt x="1800" y="1153"/>
                  </a:lnTo>
                  <a:lnTo>
                    <a:pt x="1807" y="1156"/>
                  </a:lnTo>
                  <a:lnTo>
                    <a:pt x="1803" y="1160"/>
                  </a:lnTo>
                  <a:lnTo>
                    <a:pt x="1800" y="1163"/>
                  </a:lnTo>
                  <a:lnTo>
                    <a:pt x="1800" y="1165"/>
                  </a:lnTo>
                  <a:lnTo>
                    <a:pt x="1803" y="1167"/>
                  </a:lnTo>
                  <a:lnTo>
                    <a:pt x="1810" y="1163"/>
                  </a:lnTo>
                  <a:lnTo>
                    <a:pt x="1815" y="1160"/>
                  </a:lnTo>
                  <a:lnTo>
                    <a:pt x="1819" y="1163"/>
                  </a:lnTo>
                  <a:lnTo>
                    <a:pt x="1819" y="1163"/>
                  </a:lnTo>
                  <a:lnTo>
                    <a:pt x="1819" y="1165"/>
                  </a:lnTo>
                  <a:lnTo>
                    <a:pt x="1822" y="1170"/>
                  </a:lnTo>
                  <a:lnTo>
                    <a:pt x="1845" y="1167"/>
                  </a:lnTo>
                  <a:lnTo>
                    <a:pt x="1845" y="1170"/>
                  </a:lnTo>
                  <a:lnTo>
                    <a:pt x="1841" y="1177"/>
                  </a:lnTo>
                  <a:lnTo>
                    <a:pt x="1841" y="1182"/>
                  </a:lnTo>
                  <a:lnTo>
                    <a:pt x="1836" y="1189"/>
                  </a:lnTo>
                  <a:lnTo>
                    <a:pt x="1838" y="1189"/>
                  </a:lnTo>
                  <a:lnTo>
                    <a:pt x="1845" y="1189"/>
                  </a:lnTo>
                  <a:lnTo>
                    <a:pt x="1852" y="1189"/>
                  </a:lnTo>
                  <a:lnTo>
                    <a:pt x="1862" y="1193"/>
                  </a:lnTo>
                  <a:lnTo>
                    <a:pt x="1869" y="1193"/>
                  </a:lnTo>
                  <a:lnTo>
                    <a:pt x="1874" y="1189"/>
                  </a:lnTo>
                  <a:lnTo>
                    <a:pt x="1876" y="1184"/>
                  </a:lnTo>
                  <a:lnTo>
                    <a:pt x="1881" y="1174"/>
                  </a:lnTo>
                  <a:lnTo>
                    <a:pt x="1886" y="1167"/>
                  </a:lnTo>
                  <a:lnTo>
                    <a:pt x="1893" y="1160"/>
                  </a:lnTo>
                  <a:lnTo>
                    <a:pt x="1893" y="1158"/>
                  </a:lnTo>
                  <a:lnTo>
                    <a:pt x="1890" y="1170"/>
                  </a:lnTo>
                  <a:lnTo>
                    <a:pt x="1888" y="1174"/>
                  </a:lnTo>
                  <a:lnTo>
                    <a:pt x="1888" y="1184"/>
                  </a:lnTo>
                  <a:lnTo>
                    <a:pt x="1888" y="1196"/>
                  </a:lnTo>
                  <a:lnTo>
                    <a:pt x="1890" y="1201"/>
                  </a:lnTo>
                  <a:lnTo>
                    <a:pt x="1895" y="1203"/>
                  </a:lnTo>
                  <a:lnTo>
                    <a:pt x="1900" y="1205"/>
                  </a:lnTo>
                  <a:lnTo>
                    <a:pt x="1902" y="1208"/>
                  </a:lnTo>
                  <a:lnTo>
                    <a:pt x="1907" y="1208"/>
                  </a:lnTo>
                  <a:lnTo>
                    <a:pt x="1916" y="1208"/>
                  </a:lnTo>
                  <a:lnTo>
                    <a:pt x="1926" y="1212"/>
                  </a:lnTo>
                  <a:lnTo>
                    <a:pt x="1931" y="1217"/>
                  </a:lnTo>
                  <a:lnTo>
                    <a:pt x="1931" y="1220"/>
                  </a:lnTo>
                  <a:lnTo>
                    <a:pt x="1928" y="1222"/>
                  </a:lnTo>
                  <a:lnTo>
                    <a:pt x="1928" y="1227"/>
                  </a:lnTo>
                  <a:lnTo>
                    <a:pt x="1938" y="1224"/>
                  </a:lnTo>
                  <a:lnTo>
                    <a:pt x="1947" y="1224"/>
                  </a:lnTo>
                  <a:lnTo>
                    <a:pt x="1961" y="1217"/>
                  </a:lnTo>
                  <a:lnTo>
                    <a:pt x="1987" y="1208"/>
                  </a:lnTo>
                  <a:lnTo>
                    <a:pt x="2009" y="1205"/>
                  </a:lnTo>
                  <a:lnTo>
                    <a:pt x="2032" y="1205"/>
                  </a:lnTo>
                  <a:lnTo>
                    <a:pt x="2054" y="1208"/>
                  </a:lnTo>
                  <a:lnTo>
                    <a:pt x="2061" y="1205"/>
                  </a:lnTo>
                  <a:lnTo>
                    <a:pt x="2066" y="1201"/>
                  </a:lnTo>
                  <a:lnTo>
                    <a:pt x="2066" y="1198"/>
                  </a:lnTo>
                  <a:lnTo>
                    <a:pt x="2066" y="1193"/>
                  </a:lnTo>
                  <a:lnTo>
                    <a:pt x="2066" y="1191"/>
                  </a:lnTo>
                  <a:lnTo>
                    <a:pt x="2066" y="1191"/>
                  </a:lnTo>
                  <a:lnTo>
                    <a:pt x="2068" y="1191"/>
                  </a:lnTo>
                  <a:lnTo>
                    <a:pt x="2070" y="1193"/>
                  </a:lnTo>
                  <a:lnTo>
                    <a:pt x="2073" y="1201"/>
                  </a:lnTo>
                  <a:lnTo>
                    <a:pt x="2073" y="1203"/>
                  </a:lnTo>
                  <a:lnTo>
                    <a:pt x="2068" y="1212"/>
                  </a:lnTo>
                  <a:lnTo>
                    <a:pt x="2073" y="1215"/>
                  </a:lnTo>
                  <a:lnTo>
                    <a:pt x="2101" y="1224"/>
                  </a:lnTo>
                  <a:lnTo>
                    <a:pt x="2111" y="1224"/>
                  </a:lnTo>
                  <a:lnTo>
                    <a:pt x="2123" y="1224"/>
                  </a:lnTo>
                  <a:lnTo>
                    <a:pt x="2132" y="1220"/>
                  </a:lnTo>
                  <a:lnTo>
                    <a:pt x="2146" y="1208"/>
                  </a:lnTo>
                  <a:lnTo>
                    <a:pt x="2149" y="1205"/>
                  </a:lnTo>
                  <a:lnTo>
                    <a:pt x="2158" y="1186"/>
                  </a:lnTo>
                  <a:lnTo>
                    <a:pt x="2163" y="1182"/>
                  </a:lnTo>
                  <a:lnTo>
                    <a:pt x="2165" y="1182"/>
                  </a:lnTo>
                  <a:lnTo>
                    <a:pt x="2168" y="1182"/>
                  </a:lnTo>
                  <a:lnTo>
                    <a:pt x="2177" y="1191"/>
                  </a:lnTo>
                  <a:lnTo>
                    <a:pt x="2191" y="1193"/>
                  </a:lnTo>
                  <a:lnTo>
                    <a:pt x="2189" y="1196"/>
                  </a:lnTo>
                  <a:lnTo>
                    <a:pt x="2182" y="1196"/>
                  </a:lnTo>
                  <a:lnTo>
                    <a:pt x="2182" y="1198"/>
                  </a:lnTo>
                  <a:lnTo>
                    <a:pt x="2179" y="1203"/>
                  </a:lnTo>
                  <a:lnTo>
                    <a:pt x="2179" y="1208"/>
                  </a:lnTo>
                  <a:lnTo>
                    <a:pt x="2182" y="1215"/>
                  </a:lnTo>
                  <a:lnTo>
                    <a:pt x="2182" y="1220"/>
                  </a:lnTo>
                  <a:lnTo>
                    <a:pt x="2182" y="1222"/>
                  </a:lnTo>
                  <a:lnTo>
                    <a:pt x="2177" y="1208"/>
                  </a:lnTo>
                  <a:lnTo>
                    <a:pt x="2175" y="1196"/>
                  </a:lnTo>
                  <a:lnTo>
                    <a:pt x="2175" y="1193"/>
                  </a:lnTo>
                  <a:lnTo>
                    <a:pt x="2168" y="1186"/>
                  </a:lnTo>
                  <a:lnTo>
                    <a:pt x="2165" y="1186"/>
                  </a:lnTo>
                  <a:lnTo>
                    <a:pt x="2163" y="1189"/>
                  </a:lnTo>
                  <a:lnTo>
                    <a:pt x="2163" y="1191"/>
                  </a:lnTo>
                  <a:lnTo>
                    <a:pt x="2160" y="1193"/>
                  </a:lnTo>
                  <a:lnTo>
                    <a:pt x="2160" y="1196"/>
                  </a:lnTo>
                  <a:lnTo>
                    <a:pt x="2163" y="1201"/>
                  </a:lnTo>
                  <a:lnTo>
                    <a:pt x="2165" y="1205"/>
                  </a:lnTo>
                  <a:lnTo>
                    <a:pt x="2168" y="1212"/>
                  </a:lnTo>
                  <a:lnTo>
                    <a:pt x="2168" y="1215"/>
                  </a:lnTo>
                  <a:lnTo>
                    <a:pt x="2165" y="1224"/>
                  </a:lnTo>
                  <a:lnTo>
                    <a:pt x="2163" y="1229"/>
                  </a:lnTo>
                  <a:lnTo>
                    <a:pt x="2158" y="1231"/>
                  </a:lnTo>
                  <a:lnTo>
                    <a:pt x="2158" y="1234"/>
                  </a:lnTo>
                  <a:lnTo>
                    <a:pt x="2158" y="1236"/>
                  </a:lnTo>
                  <a:lnTo>
                    <a:pt x="2163" y="1239"/>
                  </a:lnTo>
                  <a:lnTo>
                    <a:pt x="2170" y="1241"/>
                  </a:lnTo>
                  <a:lnTo>
                    <a:pt x="2184" y="1248"/>
                  </a:lnTo>
                  <a:lnTo>
                    <a:pt x="2210" y="1255"/>
                  </a:lnTo>
                  <a:lnTo>
                    <a:pt x="2222" y="1260"/>
                  </a:lnTo>
                  <a:lnTo>
                    <a:pt x="2231" y="1260"/>
                  </a:lnTo>
                  <a:lnTo>
                    <a:pt x="2231" y="1260"/>
                  </a:lnTo>
                  <a:lnTo>
                    <a:pt x="2229" y="1265"/>
                  </a:lnTo>
                  <a:lnTo>
                    <a:pt x="2231" y="1265"/>
                  </a:lnTo>
                  <a:lnTo>
                    <a:pt x="2236" y="1265"/>
                  </a:lnTo>
                  <a:lnTo>
                    <a:pt x="2241" y="1265"/>
                  </a:lnTo>
                  <a:lnTo>
                    <a:pt x="2248" y="1269"/>
                  </a:lnTo>
                  <a:lnTo>
                    <a:pt x="2262" y="1276"/>
                  </a:lnTo>
                  <a:lnTo>
                    <a:pt x="2267" y="1281"/>
                  </a:lnTo>
                  <a:lnTo>
                    <a:pt x="2269" y="1286"/>
                  </a:lnTo>
                  <a:lnTo>
                    <a:pt x="2274" y="1291"/>
                  </a:lnTo>
                  <a:lnTo>
                    <a:pt x="2281" y="1298"/>
                  </a:lnTo>
                  <a:lnTo>
                    <a:pt x="2286" y="1303"/>
                  </a:lnTo>
                  <a:lnTo>
                    <a:pt x="2291" y="1303"/>
                  </a:lnTo>
                  <a:lnTo>
                    <a:pt x="2293" y="1303"/>
                  </a:lnTo>
                  <a:lnTo>
                    <a:pt x="2293" y="1307"/>
                  </a:lnTo>
                  <a:lnTo>
                    <a:pt x="2295" y="1307"/>
                  </a:lnTo>
                  <a:lnTo>
                    <a:pt x="2324" y="1322"/>
                  </a:lnTo>
                  <a:lnTo>
                    <a:pt x="2336" y="1324"/>
                  </a:lnTo>
                  <a:lnTo>
                    <a:pt x="2348" y="1329"/>
                  </a:lnTo>
                  <a:lnTo>
                    <a:pt x="2352" y="1331"/>
                  </a:lnTo>
                  <a:lnTo>
                    <a:pt x="2355" y="1329"/>
                  </a:lnTo>
                  <a:lnTo>
                    <a:pt x="2357" y="1319"/>
                  </a:lnTo>
                  <a:lnTo>
                    <a:pt x="2374" y="1312"/>
                  </a:lnTo>
                  <a:lnTo>
                    <a:pt x="2376" y="1310"/>
                  </a:lnTo>
                  <a:lnTo>
                    <a:pt x="2378" y="1307"/>
                  </a:lnTo>
                  <a:lnTo>
                    <a:pt x="2376" y="1300"/>
                  </a:lnTo>
                  <a:lnTo>
                    <a:pt x="2371" y="1295"/>
                  </a:lnTo>
                  <a:lnTo>
                    <a:pt x="2364" y="1288"/>
                  </a:lnTo>
                  <a:lnTo>
                    <a:pt x="2357" y="1286"/>
                  </a:lnTo>
                  <a:lnTo>
                    <a:pt x="2350" y="1288"/>
                  </a:lnTo>
                  <a:lnTo>
                    <a:pt x="2352" y="1281"/>
                  </a:lnTo>
                  <a:lnTo>
                    <a:pt x="2350" y="1279"/>
                  </a:lnTo>
                  <a:lnTo>
                    <a:pt x="2343" y="1276"/>
                  </a:lnTo>
                  <a:lnTo>
                    <a:pt x="2343" y="1276"/>
                  </a:lnTo>
                  <a:lnTo>
                    <a:pt x="2340" y="1274"/>
                  </a:lnTo>
                  <a:lnTo>
                    <a:pt x="2338" y="1272"/>
                  </a:lnTo>
                  <a:lnTo>
                    <a:pt x="2331" y="1269"/>
                  </a:lnTo>
                  <a:lnTo>
                    <a:pt x="2321" y="1267"/>
                  </a:lnTo>
                  <a:lnTo>
                    <a:pt x="2317" y="1269"/>
                  </a:lnTo>
                  <a:lnTo>
                    <a:pt x="2314" y="1272"/>
                  </a:lnTo>
                  <a:lnTo>
                    <a:pt x="2312" y="1272"/>
                  </a:lnTo>
                  <a:lnTo>
                    <a:pt x="2314" y="1265"/>
                  </a:lnTo>
                  <a:lnTo>
                    <a:pt x="2317" y="1262"/>
                  </a:lnTo>
                  <a:lnTo>
                    <a:pt x="2317" y="1260"/>
                  </a:lnTo>
                  <a:lnTo>
                    <a:pt x="2312" y="1255"/>
                  </a:lnTo>
                  <a:lnTo>
                    <a:pt x="2312" y="1253"/>
                  </a:lnTo>
                  <a:lnTo>
                    <a:pt x="2321" y="1255"/>
                  </a:lnTo>
                  <a:lnTo>
                    <a:pt x="2336" y="1258"/>
                  </a:lnTo>
                  <a:lnTo>
                    <a:pt x="2340" y="1260"/>
                  </a:lnTo>
                  <a:lnTo>
                    <a:pt x="2343" y="1265"/>
                  </a:lnTo>
                  <a:lnTo>
                    <a:pt x="2345" y="1265"/>
                  </a:lnTo>
                  <a:lnTo>
                    <a:pt x="2350" y="1267"/>
                  </a:lnTo>
                  <a:lnTo>
                    <a:pt x="2355" y="1269"/>
                  </a:lnTo>
                  <a:lnTo>
                    <a:pt x="2359" y="1269"/>
                  </a:lnTo>
                  <a:lnTo>
                    <a:pt x="2359" y="1269"/>
                  </a:lnTo>
                  <a:lnTo>
                    <a:pt x="2362" y="1267"/>
                  </a:lnTo>
                  <a:lnTo>
                    <a:pt x="2362" y="1262"/>
                  </a:lnTo>
                  <a:lnTo>
                    <a:pt x="2362" y="1258"/>
                  </a:lnTo>
                  <a:lnTo>
                    <a:pt x="2359" y="1255"/>
                  </a:lnTo>
                  <a:lnTo>
                    <a:pt x="2357" y="1250"/>
                  </a:lnTo>
                  <a:lnTo>
                    <a:pt x="2355" y="1239"/>
                  </a:lnTo>
                  <a:lnTo>
                    <a:pt x="2357" y="1241"/>
                  </a:lnTo>
                  <a:lnTo>
                    <a:pt x="2359" y="1243"/>
                  </a:lnTo>
                  <a:lnTo>
                    <a:pt x="2364" y="1255"/>
                  </a:lnTo>
                  <a:lnTo>
                    <a:pt x="2367" y="1255"/>
                  </a:lnTo>
                  <a:lnTo>
                    <a:pt x="2369" y="1250"/>
                  </a:lnTo>
                  <a:lnTo>
                    <a:pt x="2376" y="1250"/>
                  </a:lnTo>
                  <a:lnTo>
                    <a:pt x="2367" y="1262"/>
                  </a:lnTo>
                  <a:lnTo>
                    <a:pt x="2367" y="1265"/>
                  </a:lnTo>
                  <a:lnTo>
                    <a:pt x="2381" y="1281"/>
                  </a:lnTo>
                  <a:lnTo>
                    <a:pt x="2383" y="1284"/>
                  </a:lnTo>
                  <a:lnTo>
                    <a:pt x="2383" y="1298"/>
                  </a:lnTo>
                  <a:lnTo>
                    <a:pt x="2385" y="1303"/>
                  </a:lnTo>
                  <a:lnTo>
                    <a:pt x="2388" y="1303"/>
                  </a:lnTo>
                  <a:lnTo>
                    <a:pt x="2402" y="1298"/>
                  </a:lnTo>
                  <a:lnTo>
                    <a:pt x="2409" y="1300"/>
                  </a:lnTo>
                  <a:lnTo>
                    <a:pt x="2416" y="1305"/>
                  </a:lnTo>
                  <a:lnTo>
                    <a:pt x="2421" y="1310"/>
                  </a:lnTo>
                  <a:lnTo>
                    <a:pt x="2428" y="1310"/>
                  </a:lnTo>
                  <a:lnTo>
                    <a:pt x="2430" y="1307"/>
                  </a:lnTo>
                  <a:lnTo>
                    <a:pt x="2433" y="1303"/>
                  </a:lnTo>
                  <a:lnTo>
                    <a:pt x="2433" y="1300"/>
                  </a:lnTo>
                  <a:lnTo>
                    <a:pt x="2430" y="1298"/>
                  </a:lnTo>
                  <a:lnTo>
                    <a:pt x="2421" y="1281"/>
                  </a:lnTo>
                  <a:lnTo>
                    <a:pt x="2416" y="1272"/>
                  </a:lnTo>
                  <a:lnTo>
                    <a:pt x="2414" y="1265"/>
                  </a:lnTo>
                  <a:lnTo>
                    <a:pt x="2409" y="1255"/>
                  </a:lnTo>
                  <a:lnTo>
                    <a:pt x="2400" y="1241"/>
                  </a:lnTo>
                  <a:lnTo>
                    <a:pt x="2393" y="1224"/>
                  </a:lnTo>
                  <a:lnTo>
                    <a:pt x="2383" y="1215"/>
                  </a:lnTo>
                  <a:lnTo>
                    <a:pt x="2388" y="1212"/>
                  </a:lnTo>
                  <a:lnTo>
                    <a:pt x="2388" y="1212"/>
                  </a:lnTo>
                  <a:lnTo>
                    <a:pt x="2388" y="1208"/>
                  </a:lnTo>
                  <a:lnTo>
                    <a:pt x="2381" y="1203"/>
                  </a:lnTo>
                  <a:lnTo>
                    <a:pt x="2385" y="1201"/>
                  </a:lnTo>
                  <a:lnTo>
                    <a:pt x="2385" y="1196"/>
                  </a:lnTo>
                  <a:lnTo>
                    <a:pt x="2385" y="1189"/>
                  </a:lnTo>
                  <a:lnTo>
                    <a:pt x="2385" y="1191"/>
                  </a:lnTo>
                  <a:lnTo>
                    <a:pt x="2388" y="1198"/>
                  </a:lnTo>
                  <a:lnTo>
                    <a:pt x="2393" y="1208"/>
                  </a:lnTo>
                  <a:lnTo>
                    <a:pt x="2402" y="1222"/>
                  </a:lnTo>
                  <a:lnTo>
                    <a:pt x="2412" y="1246"/>
                  </a:lnTo>
                  <a:lnTo>
                    <a:pt x="2416" y="1250"/>
                  </a:lnTo>
                  <a:lnTo>
                    <a:pt x="2423" y="1250"/>
                  </a:lnTo>
                  <a:lnTo>
                    <a:pt x="2423" y="1253"/>
                  </a:lnTo>
                  <a:lnTo>
                    <a:pt x="2428" y="1262"/>
                  </a:lnTo>
                  <a:lnTo>
                    <a:pt x="2442" y="1281"/>
                  </a:lnTo>
                  <a:lnTo>
                    <a:pt x="2449" y="1286"/>
                  </a:lnTo>
                  <a:lnTo>
                    <a:pt x="2459" y="1286"/>
                  </a:lnTo>
                  <a:lnTo>
                    <a:pt x="2468" y="1288"/>
                  </a:lnTo>
                  <a:lnTo>
                    <a:pt x="2475" y="1293"/>
                  </a:lnTo>
                  <a:lnTo>
                    <a:pt x="2478" y="1295"/>
                  </a:lnTo>
                  <a:lnTo>
                    <a:pt x="2480" y="1288"/>
                  </a:lnTo>
                  <a:lnTo>
                    <a:pt x="2480" y="1272"/>
                  </a:lnTo>
                  <a:lnTo>
                    <a:pt x="2483" y="1262"/>
                  </a:lnTo>
                  <a:lnTo>
                    <a:pt x="2485" y="1260"/>
                  </a:lnTo>
                  <a:lnTo>
                    <a:pt x="2487" y="1260"/>
                  </a:lnTo>
                  <a:lnTo>
                    <a:pt x="2487" y="1262"/>
                  </a:lnTo>
                  <a:lnTo>
                    <a:pt x="2485" y="1265"/>
                  </a:lnTo>
                  <a:lnTo>
                    <a:pt x="2485" y="1286"/>
                  </a:lnTo>
                  <a:lnTo>
                    <a:pt x="2485" y="1293"/>
                  </a:lnTo>
                  <a:lnTo>
                    <a:pt x="2490" y="1303"/>
                  </a:lnTo>
                  <a:lnTo>
                    <a:pt x="2492" y="1307"/>
                  </a:lnTo>
                  <a:lnTo>
                    <a:pt x="2502" y="1314"/>
                  </a:lnTo>
                  <a:lnTo>
                    <a:pt x="2506" y="1319"/>
                  </a:lnTo>
                  <a:lnTo>
                    <a:pt x="2513" y="1326"/>
                  </a:lnTo>
                  <a:lnTo>
                    <a:pt x="2516" y="1326"/>
                  </a:lnTo>
                  <a:lnTo>
                    <a:pt x="2518" y="1326"/>
                  </a:lnTo>
                  <a:lnTo>
                    <a:pt x="2520" y="1324"/>
                  </a:lnTo>
                  <a:lnTo>
                    <a:pt x="2520" y="1314"/>
                  </a:lnTo>
                  <a:lnTo>
                    <a:pt x="2525" y="1314"/>
                  </a:lnTo>
                  <a:lnTo>
                    <a:pt x="2542" y="1314"/>
                  </a:lnTo>
                  <a:lnTo>
                    <a:pt x="2542" y="1314"/>
                  </a:lnTo>
                  <a:lnTo>
                    <a:pt x="2525" y="1319"/>
                  </a:lnTo>
                  <a:lnTo>
                    <a:pt x="2523" y="1322"/>
                  </a:lnTo>
                  <a:lnTo>
                    <a:pt x="2525" y="1324"/>
                  </a:lnTo>
                  <a:lnTo>
                    <a:pt x="2528" y="1331"/>
                  </a:lnTo>
                  <a:lnTo>
                    <a:pt x="2532" y="1333"/>
                  </a:lnTo>
                  <a:lnTo>
                    <a:pt x="2556" y="1345"/>
                  </a:lnTo>
                  <a:lnTo>
                    <a:pt x="2554" y="1345"/>
                  </a:lnTo>
                  <a:lnTo>
                    <a:pt x="2542" y="1343"/>
                  </a:lnTo>
                  <a:lnTo>
                    <a:pt x="2528" y="1338"/>
                  </a:lnTo>
                  <a:lnTo>
                    <a:pt x="2525" y="1341"/>
                  </a:lnTo>
                  <a:lnTo>
                    <a:pt x="2525" y="1343"/>
                  </a:lnTo>
                  <a:lnTo>
                    <a:pt x="2525" y="1345"/>
                  </a:lnTo>
                  <a:lnTo>
                    <a:pt x="2532" y="1352"/>
                  </a:lnTo>
                  <a:lnTo>
                    <a:pt x="2547" y="1374"/>
                  </a:lnTo>
                  <a:lnTo>
                    <a:pt x="2549" y="1390"/>
                  </a:lnTo>
                  <a:lnTo>
                    <a:pt x="2582" y="1395"/>
                  </a:lnTo>
                  <a:lnTo>
                    <a:pt x="2587" y="1393"/>
                  </a:lnTo>
                  <a:lnTo>
                    <a:pt x="2589" y="1393"/>
                  </a:lnTo>
                  <a:lnTo>
                    <a:pt x="2589" y="1402"/>
                  </a:lnTo>
                  <a:lnTo>
                    <a:pt x="2592" y="1405"/>
                  </a:lnTo>
                  <a:lnTo>
                    <a:pt x="2594" y="1407"/>
                  </a:lnTo>
                  <a:lnTo>
                    <a:pt x="2601" y="1414"/>
                  </a:lnTo>
                  <a:lnTo>
                    <a:pt x="2606" y="1414"/>
                  </a:lnTo>
                  <a:lnTo>
                    <a:pt x="2615" y="1414"/>
                  </a:lnTo>
                  <a:lnTo>
                    <a:pt x="2620" y="1426"/>
                  </a:lnTo>
                  <a:lnTo>
                    <a:pt x="2622" y="1428"/>
                  </a:lnTo>
                  <a:lnTo>
                    <a:pt x="2627" y="1426"/>
                  </a:lnTo>
                  <a:lnTo>
                    <a:pt x="2627" y="1428"/>
                  </a:lnTo>
                  <a:lnTo>
                    <a:pt x="2629" y="1433"/>
                  </a:lnTo>
                  <a:lnTo>
                    <a:pt x="2632" y="1438"/>
                  </a:lnTo>
                  <a:lnTo>
                    <a:pt x="2637" y="1440"/>
                  </a:lnTo>
                  <a:lnTo>
                    <a:pt x="2641" y="1445"/>
                  </a:lnTo>
                  <a:lnTo>
                    <a:pt x="2646" y="1445"/>
                  </a:lnTo>
                  <a:lnTo>
                    <a:pt x="2653" y="1445"/>
                  </a:lnTo>
                  <a:lnTo>
                    <a:pt x="2658" y="1450"/>
                  </a:lnTo>
                  <a:lnTo>
                    <a:pt x="2660" y="1454"/>
                  </a:lnTo>
                  <a:lnTo>
                    <a:pt x="2665" y="1457"/>
                  </a:lnTo>
                  <a:lnTo>
                    <a:pt x="2667" y="1457"/>
                  </a:lnTo>
                  <a:lnTo>
                    <a:pt x="2684" y="1454"/>
                  </a:lnTo>
                  <a:lnTo>
                    <a:pt x="2674" y="1461"/>
                  </a:lnTo>
                  <a:lnTo>
                    <a:pt x="2670" y="1464"/>
                  </a:lnTo>
                  <a:lnTo>
                    <a:pt x="2667" y="1492"/>
                  </a:lnTo>
                  <a:lnTo>
                    <a:pt x="2667" y="1502"/>
                  </a:lnTo>
                  <a:lnTo>
                    <a:pt x="2665" y="1509"/>
                  </a:lnTo>
                  <a:lnTo>
                    <a:pt x="2663" y="1514"/>
                  </a:lnTo>
                  <a:lnTo>
                    <a:pt x="2663" y="1516"/>
                  </a:lnTo>
                  <a:lnTo>
                    <a:pt x="2672" y="1528"/>
                  </a:lnTo>
                  <a:lnTo>
                    <a:pt x="2674" y="1530"/>
                  </a:lnTo>
                  <a:lnTo>
                    <a:pt x="2684" y="1530"/>
                  </a:lnTo>
                  <a:lnTo>
                    <a:pt x="2684" y="1528"/>
                  </a:lnTo>
                  <a:lnTo>
                    <a:pt x="2686" y="1518"/>
                  </a:lnTo>
                  <a:lnTo>
                    <a:pt x="2684" y="1507"/>
                  </a:lnTo>
                  <a:lnTo>
                    <a:pt x="2684" y="1504"/>
                  </a:lnTo>
                  <a:lnTo>
                    <a:pt x="2684" y="1502"/>
                  </a:lnTo>
                  <a:lnTo>
                    <a:pt x="2682" y="1497"/>
                  </a:lnTo>
                  <a:lnTo>
                    <a:pt x="2682" y="1495"/>
                  </a:lnTo>
                  <a:lnTo>
                    <a:pt x="2682" y="1492"/>
                  </a:lnTo>
                  <a:lnTo>
                    <a:pt x="2689" y="1483"/>
                  </a:lnTo>
                  <a:lnTo>
                    <a:pt x="2705" y="1469"/>
                  </a:lnTo>
                  <a:lnTo>
                    <a:pt x="2717" y="1457"/>
                  </a:lnTo>
                  <a:lnTo>
                    <a:pt x="2715" y="1461"/>
                  </a:lnTo>
                  <a:lnTo>
                    <a:pt x="2712" y="1466"/>
                  </a:lnTo>
                  <a:lnTo>
                    <a:pt x="2715" y="1471"/>
                  </a:lnTo>
                  <a:lnTo>
                    <a:pt x="2729" y="1483"/>
                  </a:lnTo>
                  <a:lnTo>
                    <a:pt x="2734" y="1490"/>
                  </a:lnTo>
                  <a:lnTo>
                    <a:pt x="2741" y="1502"/>
                  </a:lnTo>
                  <a:lnTo>
                    <a:pt x="2743" y="1507"/>
                  </a:lnTo>
                  <a:lnTo>
                    <a:pt x="2746" y="1516"/>
                  </a:lnTo>
                  <a:lnTo>
                    <a:pt x="2753" y="1526"/>
                  </a:lnTo>
                  <a:lnTo>
                    <a:pt x="2753" y="1528"/>
                  </a:lnTo>
                  <a:lnTo>
                    <a:pt x="2760" y="1528"/>
                  </a:lnTo>
                  <a:lnTo>
                    <a:pt x="2760" y="1530"/>
                  </a:lnTo>
                  <a:lnTo>
                    <a:pt x="2748" y="1540"/>
                  </a:lnTo>
                  <a:lnTo>
                    <a:pt x="2748" y="1549"/>
                  </a:lnTo>
                  <a:lnTo>
                    <a:pt x="2748" y="1552"/>
                  </a:lnTo>
                  <a:lnTo>
                    <a:pt x="2755" y="1559"/>
                  </a:lnTo>
                  <a:lnTo>
                    <a:pt x="2762" y="1568"/>
                  </a:lnTo>
                  <a:lnTo>
                    <a:pt x="2772" y="1582"/>
                  </a:lnTo>
                  <a:lnTo>
                    <a:pt x="2786" y="1578"/>
                  </a:lnTo>
                  <a:lnTo>
                    <a:pt x="2788" y="1580"/>
                  </a:lnTo>
                  <a:lnTo>
                    <a:pt x="2791" y="1571"/>
                  </a:lnTo>
                  <a:lnTo>
                    <a:pt x="2798" y="1556"/>
                  </a:lnTo>
                  <a:lnTo>
                    <a:pt x="2800" y="1547"/>
                  </a:lnTo>
                  <a:lnTo>
                    <a:pt x="2798" y="1542"/>
                  </a:lnTo>
                  <a:close/>
                  <a:moveTo>
                    <a:pt x="985" y="508"/>
                  </a:moveTo>
                  <a:lnTo>
                    <a:pt x="985" y="506"/>
                  </a:lnTo>
                  <a:lnTo>
                    <a:pt x="976" y="510"/>
                  </a:lnTo>
                  <a:lnTo>
                    <a:pt x="971" y="513"/>
                  </a:lnTo>
                  <a:lnTo>
                    <a:pt x="969" y="515"/>
                  </a:lnTo>
                  <a:lnTo>
                    <a:pt x="971" y="515"/>
                  </a:lnTo>
                  <a:lnTo>
                    <a:pt x="978" y="510"/>
                  </a:lnTo>
                  <a:lnTo>
                    <a:pt x="985" y="508"/>
                  </a:lnTo>
                  <a:close/>
                  <a:moveTo>
                    <a:pt x="784" y="816"/>
                  </a:moveTo>
                  <a:lnTo>
                    <a:pt x="789" y="807"/>
                  </a:lnTo>
                  <a:lnTo>
                    <a:pt x="779" y="800"/>
                  </a:lnTo>
                  <a:lnTo>
                    <a:pt x="770" y="795"/>
                  </a:lnTo>
                  <a:lnTo>
                    <a:pt x="765" y="795"/>
                  </a:lnTo>
                  <a:lnTo>
                    <a:pt x="760" y="793"/>
                  </a:lnTo>
                  <a:lnTo>
                    <a:pt x="756" y="788"/>
                  </a:lnTo>
                  <a:lnTo>
                    <a:pt x="756" y="786"/>
                  </a:lnTo>
                  <a:lnTo>
                    <a:pt x="753" y="781"/>
                  </a:lnTo>
                  <a:lnTo>
                    <a:pt x="749" y="778"/>
                  </a:lnTo>
                  <a:lnTo>
                    <a:pt x="739" y="771"/>
                  </a:lnTo>
                  <a:lnTo>
                    <a:pt x="739" y="767"/>
                  </a:lnTo>
                  <a:lnTo>
                    <a:pt x="739" y="759"/>
                  </a:lnTo>
                  <a:lnTo>
                    <a:pt x="739" y="755"/>
                  </a:lnTo>
                  <a:lnTo>
                    <a:pt x="737" y="752"/>
                  </a:lnTo>
                  <a:lnTo>
                    <a:pt x="732" y="745"/>
                  </a:lnTo>
                  <a:lnTo>
                    <a:pt x="727" y="743"/>
                  </a:lnTo>
                  <a:lnTo>
                    <a:pt x="722" y="743"/>
                  </a:lnTo>
                  <a:lnTo>
                    <a:pt x="718" y="743"/>
                  </a:lnTo>
                  <a:lnTo>
                    <a:pt x="706" y="748"/>
                  </a:lnTo>
                  <a:lnTo>
                    <a:pt x="699" y="748"/>
                  </a:lnTo>
                  <a:lnTo>
                    <a:pt x="694" y="740"/>
                  </a:lnTo>
                  <a:lnTo>
                    <a:pt x="687" y="738"/>
                  </a:lnTo>
                  <a:lnTo>
                    <a:pt x="682" y="738"/>
                  </a:lnTo>
                  <a:lnTo>
                    <a:pt x="685" y="736"/>
                  </a:lnTo>
                  <a:lnTo>
                    <a:pt x="677" y="721"/>
                  </a:lnTo>
                  <a:lnTo>
                    <a:pt x="673" y="724"/>
                  </a:lnTo>
                  <a:lnTo>
                    <a:pt x="668" y="736"/>
                  </a:lnTo>
                  <a:lnTo>
                    <a:pt x="666" y="740"/>
                  </a:lnTo>
                  <a:lnTo>
                    <a:pt x="663" y="748"/>
                  </a:lnTo>
                  <a:lnTo>
                    <a:pt x="663" y="752"/>
                  </a:lnTo>
                  <a:lnTo>
                    <a:pt x="663" y="757"/>
                  </a:lnTo>
                  <a:lnTo>
                    <a:pt x="668" y="764"/>
                  </a:lnTo>
                  <a:lnTo>
                    <a:pt x="670" y="767"/>
                  </a:lnTo>
                  <a:lnTo>
                    <a:pt x="677" y="769"/>
                  </a:lnTo>
                  <a:lnTo>
                    <a:pt x="682" y="767"/>
                  </a:lnTo>
                  <a:lnTo>
                    <a:pt x="689" y="762"/>
                  </a:lnTo>
                  <a:lnTo>
                    <a:pt x="694" y="762"/>
                  </a:lnTo>
                  <a:lnTo>
                    <a:pt x="699" y="762"/>
                  </a:lnTo>
                  <a:lnTo>
                    <a:pt x="703" y="764"/>
                  </a:lnTo>
                  <a:lnTo>
                    <a:pt x="715" y="776"/>
                  </a:lnTo>
                  <a:lnTo>
                    <a:pt x="718" y="781"/>
                  </a:lnTo>
                  <a:lnTo>
                    <a:pt x="720" y="786"/>
                  </a:lnTo>
                  <a:lnTo>
                    <a:pt x="722" y="790"/>
                  </a:lnTo>
                  <a:lnTo>
                    <a:pt x="722" y="795"/>
                  </a:lnTo>
                  <a:lnTo>
                    <a:pt x="722" y="800"/>
                  </a:lnTo>
                  <a:lnTo>
                    <a:pt x="727" y="802"/>
                  </a:lnTo>
                  <a:lnTo>
                    <a:pt x="732" y="804"/>
                  </a:lnTo>
                  <a:lnTo>
                    <a:pt x="737" y="812"/>
                  </a:lnTo>
                  <a:lnTo>
                    <a:pt x="737" y="814"/>
                  </a:lnTo>
                  <a:lnTo>
                    <a:pt x="739" y="816"/>
                  </a:lnTo>
                  <a:lnTo>
                    <a:pt x="739" y="828"/>
                  </a:lnTo>
                  <a:lnTo>
                    <a:pt x="739" y="833"/>
                  </a:lnTo>
                  <a:lnTo>
                    <a:pt x="741" y="833"/>
                  </a:lnTo>
                  <a:lnTo>
                    <a:pt x="744" y="831"/>
                  </a:lnTo>
                  <a:lnTo>
                    <a:pt x="746" y="823"/>
                  </a:lnTo>
                  <a:lnTo>
                    <a:pt x="753" y="819"/>
                  </a:lnTo>
                  <a:lnTo>
                    <a:pt x="758" y="814"/>
                  </a:lnTo>
                  <a:lnTo>
                    <a:pt x="770" y="816"/>
                  </a:lnTo>
                  <a:lnTo>
                    <a:pt x="779" y="819"/>
                  </a:lnTo>
                  <a:lnTo>
                    <a:pt x="784" y="816"/>
                  </a:lnTo>
                  <a:close/>
                  <a:moveTo>
                    <a:pt x="1725" y="1151"/>
                  </a:moveTo>
                  <a:lnTo>
                    <a:pt x="1722" y="1151"/>
                  </a:lnTo>
                  <a:lnTo>
                    <a:pt x="1722" y="1153"/>
                  </a:lnTo>
                  <a:lnTo>
                    <a:pt x="1722" y="1160"/>
                  </a:lnTo>
                  <a:lnTo>
                    <a:pt x="1722" y="1160"/>
                  </a:lnTo>
                  <a:lnTo>
                    <a:pt x="1725" y="1163"/>
                  </a:lnTo>
                  <a:lnTo>
                    <a:pt x="1732" y="1160"/>
                  </a:lnTo>
                  <a:lnTo>
                    <a:pt x="1732" y="1156"/>
                  </a:lnTo>
                  <a:lnTo>
                    <a:pt x="1729" y="1153"/>
                  </a:lnTo>
                  <a:lnTo>
                    <a:pt x="1725" y="1151"/>
                  </a:lnTo>
                  <a:close/>
                  <a:moveTo>
                    <a:pt x="545" y="1073"/>
                  </a:moveTo>
                  <a:lnTo>
                    <a:pt x="538" y="1073"/>
                  </a:lnTo>
                  <a:lnTo>
                    <a:pt x="531" y="1061"/>
                  </a:lnTo>
                  <a:lnTo>
                    <a:pt x="526" y="1054"/>
                  </a:lnTo>
                  <a:lnTo>
                    <a:pt x="526" y="1042"/>
                  </a:lnTo>
                  <a:lnTo>
                    <a:pt x="521" y="1044"/>
                  </a:lnTo>
                  <a:lnTo>
                    <a:pt x="516" y="1051"/>
                  </a:lnTo>
                  <a:lnTo>
                    <a:pt x="521" y="1058"/>
                  </a:lnTo>
                  <a:lnTo>
                    <a:pt x="533" y="1077"/>
                  </a:lnTo>
                  <a:lnTo>
                    <a:pt x="542" y="1082"/>
                  </a:lnTo>
                  <a:lnTo>
                    <a:pt x="550" y="1087"/>
                  </a:lnTo>
                  <a:lnTo>
                    <a:pt x="550" y="1082"/>
                  </a:lnTo>
                  <a:lnTo>
                    <a:pt x="545" y="1073"/>
                  </a:lnTo>
                  <a:close/>
                  <a:moveTo>
                    <a:pt x="1530" y="1224"/>
                  </a:moveTo>
                  <a:lnTo>
                    <a:pt x="1533" y="1222"/>
                  </a:lnTo>
                  <a:lnTo>
                    <a:pt x="1537" y="1212"/>
                  </a:lnTo>
                  <a:lnTo>
                    <a:pt x="1537" y="1210"/>
                  </a:lnTo>
                  <a:lnTo>
                    <a:pt x="1535" y="1208"/>
                  </a:lnTo>
                  <a:lnTo>
                    <a:pt x="1533" y="1220"/>
                  </a:lnTo>
                  <a:lnTo>
                    <a:pt x="1528" y="1224"/>
                  </a:lnTo>
                  <a:lnTo>
                    <a:pt x="1530" y="1224"/>
                  </a:lnTo>
                  <a:close/>
                  <a:moveTo>
                    <a:pt x="1748" y="1210"/>
                  </a:moveTo>
                  <a:lnTo>
                    <a:pt x="1748" y="1205"/>
                  </a:lnTo>
                  <a:lnTo>
                    <a:pt x="1748" y="1203"/>
                  </a:lnTo>
                  <a:lnTo>
                    <a:pt x="1748" y="1201"/>
                  </a:lnTo>
                  <a:lnTo>
                    <a:pt x="1746" y="1196"/>
                  </a:lnTo>
                  <a:lnTo>
                    <a:pt x="1746" y="1196"/>
                  </a:lnTo>
                  <a:lnTo>
                    <a:pt x="1743" y="1201"/>
                  </a:lnTo>
                  <a:lnTo>
                    <a:pt x="1743" y="1203"/>
                  </a:lnTo>
                  <a:lnTo>
                    <a:pt x="1743" y="1201"/>
                  </a:lnTo>
                  <a:lnTo>
                    <a:pt x="1741" y="1201"/>
                  </a:lnTo>
                  <a:lnTo>
                    <a:pt x="1741" y="1201"/>
                  </a:lnTo>
                  <a:lnTo>
                    <a:pt x="1741" y="1210"/>
                  </a:lnTo>
                  <a:lnTo>
                    <a:pt x="1739" y="1212"/>
                  </a:lnTo>
                  <a:lnTo>
                    <a:pt x="1739" y="1215"/>
                  </a:lnTo>
                  <a:lnTo>
                    <a:pt x="1739" y="1217"/>
                  </a:lnTo>
                  <a:lnTo>
                    <a:pt x="1739" y="1227"/>
                  </a:lnTo>
                  <a:lnTo>
                    <a:pt x="1743" y="1224"/>
                  </a:lnTo>
                  <a:lnTo>
                    <a:pt x="1741" y="1229"/>
                  </a:lnTo>
                  <a:lnTo>
                    <a:pt x="1743" y="1231"/>
                  </a:lnTo>
                  <a:lnTo>
                    <a:pt x="1743" y="1231"/>
                  </a:lnTo>
                  <a:lnTo>
                    <a:pt x="1746" y="1229"/>
                  </a:lnTo>
                  <a:lnTo>
                    <a:pt x="1746" y="1227"/>
                  </a:lnTo>
                  <a:lnTo>
                    <a:pt x="1748" y="1220"/>
                  </a:lnTo>
                  <a:lnTo>
                    <a:pt x="1748" y="1210"/>
                  </a:lnTo>
                  <a:close/>
                  <a:moveTo>
                    <a:pt x="1822" y="1196"/>
                  </a:moveTo>
                  <a:lnTo>
                    <a:pt x="1812" y="1196"/>
                  </a:lnTo>
                  <a:lnTo>
                    <a:pt x="1812" y="1193"/>
                  </a:lnTo>
                  <a:lnTo>
                    <a:pt x="1803" y="1191"/>
                  </a:lnTo>
                  <a:lnTo>
                    <a:pt x="1800" y="1193"/>
                  </a:lnTo>
                  <a:lnTo>
                    <a:pt x="1798" y="1198"/>
                  </a:lnTo>
                  <a:lnTo>
                    <a:pt x="1796" y="1201"/>
                  </a:lnTo>
                  <a:lnTo>
                    <a:pt x="1796" y="1201"/>
                  </a:lnTo>
                  <a:lnTo>
                    <a:pt x="1798" y="1205"/>
                  </a:lnTo>
                  <a:lnTo>
                    <a:pt x="1800" y="1208"/>
                  </a:lnTo>
                  <a:lnTo>
                    <a:pt x="1803" y="1215"/>
                  </a:lnTo>
                  <a:lnTo>
                    <a:pt x="1803" y="1215"/>
                  </a:lnTo>
                  <a:lnTo>
                    <a:pt x="1812" y="1208"/>
                  </a:lnTo>
                  <a:lnTo>
                    <a:pt x="1822" y="1201"/>
                  </a:lnTo>
                  <a:lnTo>
                    <a:pt x="1824" y="1198"/>
                  </a:lnTo>
                  <a:lnTo>
                    <a:pt x="1826" y="1196"/>
                  </a:lnTo>
                  <a:lnTo>
                    <a:pt x="1824" y="1196"/>
                  </a:lnTo>
                  <a:lnTo>
                    <a:pt x="1822" y="1196"/>
                  </a:lnTo>
                  <a:close/>
                  <a:moveTo>
                    <a:pt x="1874" y="1191"/>
                  </a:moveTo>
                  <a:lnTo>
                    <a:pt x="1869" y="1198"/>
                  </a:lnTo>
                  <a:lnTo>
                    <a:pt x="1871" y="1201"/>
                  </a:lnTo>
                  <a:lnTo>
                    <a:pt x="1874" y="1201"/>
                  </a:lnTo>
                  <a:lnTo>
                    <a:pt x="1876" y="1198"/>
                  </a:lnTo>
                  <a:lnTo>
                    <a:pt x="1876" y="1193"/>
                  </a:lnTo>
                  <a:lnTo>
                    <a:pt x="1874" y="1191"/>
                  </a:lnTo>
                  <a:close/>
                  <a:moveTo>
                    <a:pt x="857" y="1174"/>
                  </a:moveTo>
                  <a:lnTo>
                    <a:pt x="857" y="1170"/>
                  </a:lnTo>
                  <a:lnTo>
                    <a:pt x="855" y="1167"/>
                  </a:lnTo>
                  <a:lnTo>
                    <a:pt x="853" y="1165"/>
                  </a:lnTo>
                  <a:lnTo>
                    <a:pt x="846" y="1165"/>
                  </a:lnTo>
                  <a:lnTo>
                    <a:pt x="843" y="1165"/>
                  </a:lnTo>
                  <a:lnTo>
                    <a:pt x="839" y="1158"/>
                  </a:lnTo>
                  <a:lnTo>
                    <a:pt x="836" y="1156"/>
                  </a:lnTo>
                  <a:lnTo>
                    <a:pt x="834" y="1156"/>
                  </a:lnTo>
                  <a:lnTo>
                    <a:pt x="827" y="1158"/>
                  </a:lnTo>
                  <a:lnTo>
                    <a:pt x="824" y="1156"/>
                  </a:lnTo>
                  <a:lnTo>
                    <a:pt x="822" y="1153"/>
                  </a:lnTo>
                  <a:lnTo>
                    <a:pt x="815" y="1158"/>
                  </a:lnTo>
                  <a:lnTo>
                    <a:pt x="810" y="1158"/>
                  </a:lnTo>
                  <a:lnTo>
                    <a:pt x="805" y="1160"/>
                  </a:lnTo>
                  <a:lnTo>
                    <a:pt x="803" y="1167"/>
                  </a:lnTo>
                  <a:lnTo>
                    <a:pt x="782" y="1163"/>
                  </a:lnTo>
                  <a:lnTo>
                    <a:pt x="777" y="1163"/>
                  </a:lnTo>
                  <a:lnTo>
                    <a:pt x="772" y="1163"/>
                  </a:lnTo>
                  <a:lnTo>
                    <a:pt x="777" y="1177"/>
                  </a:lnTo>
                  <a:lnTo>
                    <a:pt x="784" y="1189"/>
                  </a:lnTo>
                  <a:lnTo>
                    <a:pt x="791" y="1193"/>
                  </a:lnTo>
                  <a:lnTo>
                    <a:pt x="805" y="1210"/>
                  </a:lnTo>
                  <a:lnTo>
                    <a:pt x="817" y="1217"/>
                  </a:lnTo>
                  <a:lnTo>
                    <a:pt x="822" y="1220"/>
                  </a:lnTo>
                  <a:lnTo>
                    <a:pt x="824" y="1224"/>
                  </a:lnTo>
                  <a:lnTo>
                    <a:pt x="827" y="1227"/>
                  </a:lnTo>
                  <a:lnTo>
                    <a:pt x="829" y="1224"/>
                  </a:lnTo>
                  <a:lnTo>
                    <a:pt x="829" y="1220"/>
                  </a:lnTo>
                  <a:lnTo>
                    <a:pt x="831" y="1217"/>
                  </a:lnTo>
                  <a:lnTo>
                    <a:pt x="839" y="1215"/>
                  </a:lnTo>
                  <a:lnTo>
                    <a:pt x="848" y="1215"/>
                  </a:lnTo>
                  <a:lnTo>
                    <a:pt x="855" y="1215"/>
                  </a:lnTo>
                  <a:lnTo>
                    <a:pt x="857" y="1208"/>
                  </a:lnTo>
                  <a:lnTo>
                    <a:pt x="857" y="1203"/>
                  </a:lnTo>
                  <a:lnTo>
                    <a:pt x="853" y="1196"/>
                  </a:lnTo>
                  <a:lnTo>
                    <a:pt x="855" y="1193"/>
                  </a:lnTo>
                  <a:lnTo>
                    <a:pt x="855" y="1186"/>
                  </a:lnTo>
                  <a:lnTo>
                    <a:pt x="857" y="1179"/>
                  </a:lnTo>
                  <a:lnTo>
                    <a:pt x="857" y="1174"/>
                  </a:lnTo>
                  <a:close/>
                  <a:moveTo>
                    <a:pt x="1777" y="1208"/>
                  </a:moveTo>
                  <a:lnTo>
                    <a:pt x="1772" y="1208"/>
                  </a:lnTo>
                  <a:lnTo>
                    <a:pt x="1772" y="1212"/>
                  </a:lnTo>
                  <a:lnTo>
                    <a:pt x="1767" y="1229"/>
                  </a:lnTo>
                  <a:lnTo>
                    <a:pt x="1760" y="1239"/>
                  </a:lnTo>
                  <a:lnTo>
                    <a:pt x="1755" y="1246"/>
                  </a:lnTo>
                  <a:lnTo>
                    <a:pt x="1748" y="1255"/>
                  </a:lnTo>
                  <a:lnTo>
                    <a:pt x="1748" y="1258"/>
                  </a:lnTo>
                  <a:lnTo>
                    <a:pt x="1746" y="1262"/>
                  </a:lnTo>
                  <a:lnTo>
                    <a:pt x="1743" y="1269"/>
                  </a:lnTo>
                  <a:lnTo>
                    <a:pt x="1743" y="1272"/>
                  </a:lnTo>
                  <a:lnTo>
                    <a:pt x="1751" y="1269"/>
                  </a:lnTo>
                  <a:lnTo>
                    <a:pt x="1753" y="1269"/>
                  </a:lnTo>
                  <a:lnTo>
                    <a:pt x="1753" y="1265"/>
                  </a:lnTo>
                  <a:lnTo>
                    <a:pt x="1755" y="1265"/>
                  </a:lnTo>
                  <a:lnTo>
                    <a:pt x="1760" y="1265"/>
                  </a:lnTo>
                  <a:lnTo>
                    <a:pt x="1760" y="1260"/>
                  </a:lnTo>
                  <a:lnTo>
                    <a:pt x="1762" y="1255"/>
                  </a:lnTo>
                  <a:lnTo>
                    <a:pt x="1762" y="1253"/>
                  </a:lnTo>
                  <a:lnTo>
                    <a:pt x="1765" y="1253"/>
                  </a:lnTo>
                  <a:lnTo>
                    <a:pt x="1767" y="1250"/>
                  </a:lnTo>
                  <a:lnTo>
                    <a:pt x="1767" y="1243"/>
                  </a:lnTo>
                  <a:lnTo>
                    <a:pt x="1770" y="1241"/>
                  </a:lnTo>
                  <a:lnTo>
                    <a:pt x="1784" y="1220"/>
                  </a:lnTo>
                  <a:lnTo>
                    <a:pt x="1784" y="1215"/>
                  </a:lnTo>
                  <a:lnTo>
                    <a:pt x="1781" y="1210"/>
                  </a:lnTo>
                  <a:lnTo>
                    <a:pt x="1777" y="1208"/>
                  </a:lnTo>
                  <a:close/>
                  <a:moveTo>
                    <a:pt x="1722" y="1241"/>
                  </a:moveTo>
                  <a:lnTo>
                    <a:pt x="1720" y="1248"/>
                  </a:lnTo>
                  <a:lnTo>
                    <a:pt x="1732" y="1248"/>
                  </a:lnTo>
                  <a:lnTo>
                    <a:pt x="1734" y="1243"/>
                  </a:lnTo>
                  <a:lnTo>
                    <a:pt x="1739" y="1241"/>
                  </a:lnTo>
                  <a:lnTo>
                    <a:pt x="1729" y="1236"/>
                  </a:lnTo>
                  <a:lnTo>
                    <a:pt x="1722" y="1241"/>
                  </a:lnTo>
                  <a:close/>
                  <a:moveTo>
                    <a:pt x="1919" y="1229"/>
                  </a:moveTo>
                  <a:lnTo>
                    <a:pt x="1914" y="1234"/>
                  </a:lnTo>
                  <a:lnTo>
                    <a:pt x="1912" y="1243"/>
                  </a:lnTo>
                  <a:lnTo>
                    <a:pt x="1909" y="1250"/>
                  </a:lnTo>
                  <a:lnTo>
                    <a:pt x="1912" y="1250"/>
                  </a:lnTo>
                  <a:lnTo>
                    <a:pt x="1916" y="1239"/>
                  </a:lnTo>
                  <a:lnTo>
                    <a:pt x="1924" y="1229"/>
                  </a:lnTo>
                  <a:lnTo>
                    <a:pt x="1924" y="1227"/>
                  </a:lnTo>
                  <a:lnTo>
                    <a:pt x="1919" y="1229"/>
                  </a:lnTo>
                  <a:close/>
                  <a:moveTo>
                    <a:pt x="1073" y="1402"/>
                  </a:moveTo>
                  <a:lnTo>
                    <a:pt x="1085" y="1378"/>
                  </a:lnTo>
                  <a:lnTo>
                    <a:pt x="1083" y="1378"/>
                  </a:lnTo>
                  <a:lnTo>
                    <a:pt x="1071" y="1383"/>
                  </a:lnTo>
                  <a:lnTo>
                    <a:pt x="1064" y="1390"/>
                  </a:lnTo>
                  <a:lnTo>
                    <a:pt x="1061" y="1390"/>
                  </a:lnTo>
                  <a:lnTo>
                    <a:pt x="1064" y="1402"/>
                  </a:lnTo>
                  <a:lnTo>
                    <a:pt x="1068" y="1402"/>
                  </a:lnTo>
                  <a:lnTo>
                    <a:pt x="1073" y="1402"/>
                  </a:lnTo>
                  <a:close/>
                  <a:moveTo>
                    <a:pt x="1511" y="1433"/>
                  </a:moveTo>
                  <a:lnTo>
                    <a:pt x="1511" y="1431"/>
                  </a:lnTo>
                  <a:lnTo>
                    <a:pt x="1516" y="1426"/>
                  </a:lnTo>
                  <a:lnTo>
                    <a:pt x="1518" y="1421"/>
                  </a:lnTo>
                  <a:lnTo>
                    <a:pt x="1518" y="1419"/>
                  </a:lnTo>
                  <a:lnTo>
                    <a:pt x="1518" y="1416"/>
                  </a:lnTo>
                  <a:lnTo>
                    <a:pt x="1516" y="1416"/>
                  </a:lnTo>
                  <a:lnTo>
                    <a:pt x="1514" y="1416"/>
                  </a:lnTo>
                  <a:lnTo>
                    <a:pt x="1507" y="1424"/>
                  </a:lnTo>
                  <a:lnTo>
                    <a:pt x="1504" y="1426"/>
                  </a:lnTo>
                  <a:lnTo>
                    <a:pt x="1507" y="1428"/>
                  </a:lnTo>
                  <a:lnTo>
                    <a:pt x="1511" y="1433"/>
                  </a:lnTo>
                  <a:close/>
                  <a:moveTo>
                    <a:pt x="1466" y="1476"/>
                  </a:moveTo>
                  <a:lnTo>
                    <a:pt x="1469" y="1478"/>
                  </a:lnTo>
                  <a:lnTo>
                    <a:pt x="1488" y="1485"/>
                  </a:lnTo>
                  <a:lnTo>
                    <a:pt x="1490" y="1485"/>
                  </a:lnTo>
                  <a:lnTo>
                    <a:pt x="1495" y="1483"/>
                  </a:lnTo>
                  <a:lnTo>
                    <a:pt x="1497" y="1483"/>
                  </a:lnTo>
                  <a:lnTo>
                    <a:pt x="1499" y="1483"/>
                  </a:lnTo>
                  <a:lnTo>
                    <a:pt x="1502" y="1478"/>
                  </a:lnTo>
                  <a:lnTo>
                    <a:pt x="1504" y="1473"/>
                  </a:lnTo>
                  <a:lnTo>
                    <a:pt x="1507" y="1466"/>
                  </a:lnTo>
                  <a:lnTo>
                    <a:pt x="1509" y="1466"/>
                  </a:lnTo>
                  <a:lnTo>
                    <a:pt x="1509" y="1471"/>
                  </a:lnTo>
                  <a:lnTo>
                    <a:pt x="1511" y="1473"/>
                  </a:lnTo>
                  <a:lnTo>
                    <a:pt x="1514" y="1471"/>
                  </a:lnTo>
                  <a:lnTo>
                    <a:pt x="1518" y="1471"/>
                  </a:lnTo>
                  <a:lnTo>
                    <a:pt x="1523" y="1471"/>
                  </a:lnTo>
                  <a:lnTo>
                    <a:pt x="1523" y="1469"/>
                  </a:lnTo>
                  <a:lnTo>
                    <a:pt x="1521" y="1464"/>
                  </a:lnTo>
                  <a:lnTo>
                    <a:pt x="1521" y="1461"/>
                  </a:lnTo>
                  <a:lnTo>
                    <a:pt x="1523" y="1457"/>
                  </a:lnTo>
                  <a:lnTo>
                    <a:pt x="1526" y="1457"/>
                  </a:lnTo>
                  <a:lnTo>
                    <a:pt x="1526" y="1461"/>
                  </a:lnTo>
                  <a:lnTo>
                    <a:pt x="1528" y="1464"/>
                  </a:lnTo>
                  <a:lnTo>
                    <a:pt x="1530" y="1464"/>
                  </a:lnTo>
                  <a:lnTo>
                    <a:pt x="1533" y="1466"/>
                  </a:lnTo>
                  <a:lnTo>
                    <a:pt x="1535" y="1464"/>
                  </a:lnTo>
                  <a:lnTo>
                    <a:pt x="1540" y="1457"/>
                  </a:lnTo>
                  <a:lnTo>
                    <a:pt x="1540" y="1450"/>
                  </a:lnTo>
                  <a:lnTo>
                    <a:pt x="1537" y="1450"/>
                  </a:lnTo>
                  <a:lnTo>
                    <a:pt x="1535" y="1450"/>
                  </a:lnTo>
                  <a:lnTo>
                    <a:pt x="1535" y="1450"/>
                  </a:lnTo>
                  <a:lnTo>
                    <a:pt x="1530" y="1443"/>
                  </a:lnTo>
                  <a:lnTo>
                    <a:pt x="1528" y="1445"/>
                  </a:lnTo>
                  <a:lnTo>
                    <a:pt x="1521" y="1440"/>
                  </a:lnTo>
                  <a:lnTo>
                    <a:pt x="1521" y="1440"/>
                  </a:lnTo>
                  <a:lnTo>
                    <a:pt x="1518" y="1445"/>
                  </a:lnTo>
                  <a:lnTo>
                    <a:pt x="1516" y="1445"/>
                  </a:lnTo>
                  <a:lnTo>
                    <a:pt x="1514" y="1440"/>
                  </a:lnTo>
                  <a:lnTo>
                    <a:pt x="1509" y="1438"/>
                  </a:lnTo>
                  <a:lnTo>
                    <a:pt x="1504" y="1435"/>
                  </a:lnTo>
                  <a:lnTo>
                    <a:pt x="1502" y="1435"/>
                  </a:lnTo>
                  <a:lnTo>
                    <a:pt x="1492" y="1440"/>
                  </a:lnTo>
                  <a:lnTo>
                    <a:pt x="1492" y="1443"/>
                  </a:lnTo>
                  <a:lnTo>
                    <a:pt x="1497" y="1447"/>
                  </a:lnTo>
                  <a:lnTo>
                    <a:pt x="1497" y="1454"/>
                  </a:lnTo>
                  <a:lnTo>
                    <a:pt x="1495" y="1454"/>
                  </a:lnTo>
                  <a:lnTo>
                    <a:pt x="1490" y="1452"/>
                  </a:lnTo>
                  <a:lnTo>
                    <a:pt x="1488" y="1452"/>
                  </a:lnTo>
                  <a:lnTo>
                    <a:pt x="1478" y="1459"/>
                  </a:lnTo>
                  <a:lnTo>
                    <a:pt x="1466" y="1476"/>
                  </a:lnTo>
                  <a:close/>
                  <a:moveTo>
                    <a:pt x="2438" y="1293"/>
                  </a:moveTo>
                  <a:lnTo>
                    <a:pt x="2438" y="1295"/>
                  </a:lnTo>
                  <a:lnTo>
                    <a:pt x="2440" y="1303"/>
                  </a:lnTo>
                  <a:lnTo>
                    <a:pt x="2445" y="1307"/>
                  </a:lnTo>
                  <a:lnTo>
                    <a:pt x="2449" y="1312"/>
                  </a:lnTo>
                  <a:lnTo>
                    <a:pt x="2452" y="1319"/>
                  </a:lnTo>
                  <a:lnTo>
                    <a:pt x="2457" y="1329"/>
                  </a:lnTo>
                  <a:lnTo>
                    <a:pt x="2466" y="1355"/>
                  </a:lnTo>
                  <a:lnTo>
                    <a:pt x="2471" y="1364"/>
                  </a:lnTo>
                  <a:lnTo>
                    <a:pt x="2478" y="1369"/>
                  </a:lnTo>
                  <a:lnTo>
                    <a:pt x="2485" y="1376"/>
                  </a:lnTo>
                  <a:lnTo>
                    <a:pt x="2487" y="1383"/>
                  </a:lnTo>
                  <a:lnTo>
                    <a:pt x="2487" y="1405"/>
                  </a:lnTo>
                  <a:lnTo>
                    <a:pt x="2487" y="1409"/>
                  </a:lnTo>
                  <a:lnTo>
                    <a:pt x="2490" y="1414"/>
                  </a:lnTo>
                  <a:lnTo>
                    <a:pt x="2492" y="1419"/>
                  </a:lnTo>
                  <a:lnTo>
                    <a:pt x="2494" y="1421"/>
                  </a:lnTo>
                  <a:lnTo>
                    <a:pt x="2497" y="1424"/>
                  </a:lnTo>
                  <a:lnTo>
                    <a:pt x="2502" y="1419"/>
                  </a:lnTo>
                  <a:lnTo>
                    <a:pt x="2509" y="1407"/>
                  </a:lnTo>
                  <a:lnTo>
                    <a:pt x="2511" y="1388"/>
                  </a:lnTo>
                  <a:lnTo>
                    <a:pt x="2520" y="1383"/>
                  </a:lnTo>
                  <a:lnTo>
                    <a:pt x="2520" y="1381"/>
                  </a:lnTo>
                  <a:lnTo>
                    <a:pt x="2520" y="1378"/>
                  </a:lnTo>
                  <a:lnTo>
                    <a:pt x="2513" y="1371"/>
                  </a:lnTo>
                  <a:lnTo>
                    <a:pt x="2516" y="1367"/>
                  </a:lnTo>
                  <a:lnTo>
                    <a:pt x="2511" y="1357"/>
                  </a:lnTo>
                  <a:lnTo>
                    <a:pt x="2509" y="1355"/>
                  </a:lnTo>
                  <a:lnTo>
                    <a:pt x="2499" y="1345"/>
                  </a:lnTo>
                  <a:lnTo>
                    <a:pt x="2485" y="1331"/>
                  </a:lnTo>
                  <a:lnTo>
                    <a:pt x="2480" y="1324"/>
                  </a:lnTo>
                  <a:lnTo>
                    <a:pt x="2478" y="1317"/>
                  </a:lnTo>
                  <a:lnTo>
                    <a:pt x="2478" y="1314"/>
                  </a:lnTo>
                  <a:lnTo>
                    <a:pt x="2480" y="1314"/>
                  </a:lnTo>
                  <a:lnTo>
                    <a:pt x="2483" y="1314"/>
                  </a:lnTo>
                  <a:lnTo>
                    <a:pt x="2485" y="1317"/>
                  </a:lnTo>
                  <a:lnTo>
                    <a:pt x="2487" y="1319"/>
                  </a:lnTo>
                  <a:lnTo>
                    <a:pt x="2494" y="1329"/>
                  </a:lnTo>
                  <a:lnTo>
                    <a:pt x="2497" y="1333"/>
                  </a:lnTo>
                  <a:lnTo>
                    <a:pt x="2499" y="1333"/>
                  </a:lnTo>
                  <a:lnTo>
                    <a:pt x="2502" y="1338"/>
                  </a:lnTo>
                  <a:lnTo>
                    <a:pt x="2509" y="1348"/>
                  </a:lnTo>
                  <a:lnTo>
                    <a:pt x="2516" y="1352"/>
                  </a:lnTo>
                  <a:lnTo>
                    <a:pt x="2516" y="1350"/>
                  </a:lnTo>
                  <a:lnTo>
                    <a:pt x="2511" y="1343"/>
                  </a:lnTo>
                  <a:lnTo>
                    <a:pt x="2506" y="1336"/>
                  </a:lnTo>
                  <a:lnTo>
                    <a:pt x="2502" y="1326"/>
                  </a:lnTo>
                  <a:lnTo>
                    <a:pt x="2492" y="1317"/>
                  </a:lnTo>
                  <a:lnTo>
                    <a:pt x="2478" y="1305"/>
                  </a:lnTo>
                  <a:lnTo>
                    <a:pt x="2468" y="1307"/>
                  </a:lnTo>
                  <a:lnTo>
                    <a:pt x="2457" y="1310"/>
                  </a:lnTo>
                  <a:lnTo>
                    <a:pt x="2452" y="1303"/>
                  </a:lnTo>
                  <a:lnTo>
                    <a:pt x="2442" y="1295"/>
                  </a:lnTo>
                  <a:lnTo>
                    <a:pt x="2438" y="1293"/>
                  </a:lnTo>
                  <a:close/>
                  <a:moveTo>
                    <a:pt x="2457" y="1300"/>
                  </a:moveTo>
                  <a:lnTo>
                    <a:pt x="2466" y="1300"/>
                  </a:lnTo>
                  <a:lnTo>
                    <a:pt x="2473" y="1300"/>
                  </a:lnTo>
                  <a:lnTo>
                    <a:pt x="2473" y="1295"/>
                  </a:lnTo>
                  <a:lnTo>
                    <a:pt x="2466" y="1291"/>
                  </a:lnTo>
                  <a:lnTo>
                    <a:pt x="2459" y="1288"/>
                  </a:lnTo>
                  <a:lnTo>
                    <a:pt x="2452" y="1293"/>
                  </a:lnTo>
                  <a:lnTo>
                    <a:pt x="2452" y="1295"/>
                  </a:lnTo>
                  <a:lnTo>
                    <a:pt x="2457" y="1300"/>
                  </a:lnTo>
                  <a:close/>
                  <a:moveTo>
                    <a:pt x="2421" y="1383"/>
                  </a:moveTo>
                  <a:lnTo>
                    <a:pt x="2421" y="1376"/>
                  </a:lnTo>
                  <a:lnTo>
                    <a:pt x="2423" y="1374"/>
                  </a:lnTo>
                  <a:lnTo>
                    <a:pt x="2426" y="1374"/>
                  </a:lnTo>
                  <a:lnTo>
                    <a:pt x="2445" y="1378"/>
                  </a:lnTo>
                  <a:lnTo>
                    <a:pt x="2452" y="1383"/>
                  </a:lnTo>
                  <a:lnTo>
                    <a:pt x="2461" y="1383"/>
                  </a:lnTo>
                  <a:lnTo>
                    <a:pt x="2461" y="1371"/>
                  </a:lnTo>
                  <a:lnTo>
                    <a:pt x="2459" y="1367"/>
                  </a:lnTo>
                  <a:lnTo>
                    <a:pt x="2452" y="1359"/>
                  </a:lnTo>
                  <a:lnTo>
                    <a:pt x="2438" y="1362"/>
                  </a:lnTo>
                  <a:lnTo>
                    <a:pt x="2433" y="1359"/>
                  </a:lnTo>
                  <a:lnTo>
                    <a:pt x="2438" y="1355"/>
                  </a:lnTo>
                  <a:lnTo>
                    <a:pt x="2440" y="1355"/>
                  </a:lnTo>
                  <a:lnTo>
                    <a:pt x="2445" y="1355"/>
                  </a:lnTo>
                  <a:lnTo>
                    <a:pt x="2449" y="1350"/>
                  </a:lnTo>
                  <a:lnTo>
                    <a:pt x="2449" y="1336"/>
                  </a:lnTo>
                  <a:lnTo>
                    <a:pt x="2445" y="1329"/>
                  </a:lnTo>
                  <a:lnTo>
                    <a:pt x="2442" y="1326"/>
                  </a:lnTo>
                  <a:lnTo>
                    <a:pt x="2433" y="1324"/>
                  </a:lnTo>
                  <a:lnTo>
                    <a:pt x="2421" y="1324"/>
                  </a:lnTo>
                  <a:lnTo>
                    <a:pt x="2421" y="1324"/>
                  </a:lnTo>
                  <a:lnTo>
                    <a:pt x="2419" y="1326"/>
                  </a:lnTo>
                  <a:lnTo>
                    <a:pt x="2414" y="1341"/>
                  </a:lnTo>
                  <a:lnTo>
                    <a:pt x="2412" y="1343"/>
                  </a:lnTo>
                  <a:lnTo>
                    <a:pt x="2407" y="1341"/>
                  </a:lnTo>
                  <a:lnTo>
                    <a:pt x="2407" y="1338"/>
                  </a:lnTo>
                  <a:lnTo>
                    <a:pt x="2409" y="1336"/>
                  </a:lnTo>
                  <a:lnTo>
                    <a:pt x="2409" y="1329"/>
                  </a:lnTo>
                  <a:lnTo>
                    <a:pt x="2409" y="1326"/>
                  </a:lnTo>
                  <a:lnTo>
                    <a:pt x="2397" y="1317"/>
                  </a:lnTo>
                  <a:lnTo>
                    <a:pt x="2395" y="1314"/>
                  </a:lnTo>
                  <a:lnTo>
                    <a:pt x="2390" y="1319"/>
                  </a:lnTo>
                  <a:lnTo>
                    <a:pt x="2388" y="1324"/>
                  </a:lnTo>
                  <a:lnTo>
                    <a:pt x="2385" y="1326"/>
                  </a:lnTo>
                  <a:lnTo>
                    <a:pt x="2381" y="1329"/>
                  </a:lnTo>
                  <a:lnTo>
                    <a:pt x="2378" y="1333"/>
                  </a:lnTo>
                  <a:lnTo>
                    <a:pt x="2381" y="1338"/>
                  </a:lnTo>
                  <a:lnTo>
                    <a:pt x="2374" y="1333"/>
                  </a:lnTo>
                  <a:lnTo>
                    <a:pt x="2369" y="1329"/>
                  </a:lnTo>
                  <a:lnTo>
                    <a:pt x="2367" y="1338"/>
                  </a:lnTo>
                  <a:lnTo>
                    <a:pt x="2364" y="1343"/>
                  </a:lnTo>
                  <a:lnTo>
                    <a:pt x="2362" y="1345"/>
                  </a:lnTo>
                  <a:lnTo>
                    <a:pt x="2362" y="1350"/>
                  </a:lnTo>
                  <a:lnTo>
                    <a:pt x="2362" y="1357"/>
                  </a:lnTo>
                  <a:lnTo>
                    <a:pt x="2369" y="1367"/>
                  </a:lnTo>
                  <a:lnTo>
                    <a:pt x="2376" y="1369"/>
                  </a:lnTo>
                  <a:lnTo>
                    <a:pt x="2395" y="1381"/>
                  </a:lnTo>
                  <a:lnTo>
                    <a:pt x="2404" y="1395"/>
                  </a:lnTo>
                  <a:lnTo>
                    <a:pt x="2412" y="1402"/>
                  </a:lnTo>
                  <a:lnTo>
                    <a:pt x="2423" y="1402"/>
                  </a:lnTo>
                  <a:lnTo>
                    <a:pt x="2426" y="1395"/>
                  </a:lnTo>
                  <a:lnTo>
                    <a:pt x="2421" y="1383"/>
                  </a:lnTo>
                  <a:close/>
                  <a:moveTo>
                    <a:pt x="1528" y="1528"/>
                  </a:moveTo>
                  <a:lnTo>
                    <a:pt x="1518" y="1523"/>
                  </a:lnTo>
                  <a:lnTo>
                    <a:pt x="1514" y="1518"/>
                  </a:lnTo>
                  <a:lnTo>
                    <a:pt x="1514" y="1514"/>
                  </a:lnTo>
                  <a:lnTo>
                    <a:pt x="1518" y="1509"/>
                  </a:lnTo>
                  <a:lnTo>
                    <a:pt x="1518" y="1507"/>
                  </a:lnTo>
                  <a:lnTo>
                    <a:pt x="1516" y="1504"/>
                  </a:lnTo>
                  <a:lnTo>
                    <a:pt x="1511" y="1502"/>
                  </a:lnTo>
                  <a:lnTo>
                    <a:pt x="1507" y="1502"/>
                  </a:lnTo>
                  <a:lnTo>
                    <a:pt x="1502" y="1504"/>
                  </a:lnTo>
                  <a:lnTo>
                    <a:pt x="1495" y="1511"/>
                  </a:lnTo>
                  <a:lnTo>
                    <a:pt x="1492" y="1511"/>
                  </a:lnTo>
                  <a:lnTo>
                    <a:pt x="1492" y="1504"/>
                  </a:lnTo>
                  <a:lnTo>
                    <a:pt x="1495" y="1497"/>
                  </a:lnTo>
                  <a:lnTo>
                    <a:pt x="1490" y="1492"/>
                  </a:lnTo>
                  <a:lnTo>
                    <a:pt x="1478" y="1490"/>
                  </a:lnTo>
                  <a:lnTo>
                    <a:pt x="1473" y="1490"/>
                  </a:lnTo>
                  <a:lnTo>
                    <a:pt x="1478" y="1495"/>
                  </a:lnTo>
                  <a:lnTo>
                    <a:pt x="1476" y="1499"/>
                  </a:lnTo>
                  <a:lnTo>
                    <a:pt x="1476" y="1502"/>
                  </a:lnTo>
                  <a:lnTo>
                    <a:pt x="1476" y="1507"/>
                  </a:lnTo>
                  <a:lnTo>
                    <a:pt x="1476" y="1509"/>
                  </a:lnTo>
                  <a:lnTo>
                    <a:pt x="1473" y="1509"/>
                  </a:lnTo>
                  <a:lnTo>
                    <a:pt x="1466" y="1507"/>
                  </a:lnTo>
                  <a:lnTo>
                    <a:pt x="1466" y="1509"/>
                  </a:lnTo>
                  <a:lnTo>
                    <a:pt x="1464" y="1511"/>
                  </a:lnTo>
                  <a:lnTo>
                    <a:pt x="1462" y="1514"/>
                  </a:lnTo>
                  <a:lnTo>
                    <a:pt x="1459" y="1516"/>
                  </a:lnTo>
                  <a:lnTo>
                    <a:pt x="1459" y="1516"/>
                  </a:lnTo>
                  <a:lnTo>
                    <a:pt x="1457" y="1511"/>
                  </a:lnTo>
                  <a:lnTo>
                    <a:pt x="1450" y="1502"/>
                  </a:lnTo>
                  <a:lnTo>
                    <a:pt x="1450" y="1499"/>
                  </a:lnTo>
                  <a:lnTo>
                    <a:pt x="1445" y="1499"/>
                  </a:lnTo>
                  <a:lnTo>
                    <a:pt x="1443" y="1499"/>
                  </a:lnTo>
                  <a:lnTo>
                    <a:pt x="1440" y="1502"/>
                  </a:lnTo>
                  <a:lnTo>
                    <a:pt x="1438" y="1507"/>
                  </a:lnTo>
                  <a:lnTo>
                    <a:pt x="1438" y="1509"/>
                  </a:lnTo>
                  <a:lnTo>
                    <a:pt x="1440" y="1514"/>
                  </a:lnTo>
                  <a:lnTo>
                    <a:pt x="1443" y="1518"/>
                  </a:lnTo>
                  <a:lnTo>
                    <a:pt x="1450" y="1523"/>
                  </a:lnTo>
                  <a:lnTo>
                    <a:pt x="1450" y="1526"/>
                  </a:lnTo>
                  <a:lnTo>
                    <a:pt x="1443" y="1526"/>
                  </a:lnTo>
                  <a:lnTo>
                    <a:pt x="1443" y="1526"/>
                  </a:lnTo>
                  <a:lnTo>
                    <a:pt x="1443" y="1530"/>
                  </a:lnTo>
                  <a:lnTo>
                    <a:pt x="1445" y="1547"/>
                  </a:lnTo>
                  <a:lnTo>
                    <a:pt x="1447" y="1556"/>
                  </a:lnTo>
                  <a:lnTo>
                    <a:pt x="1450" y="1563"/>
                  </a:lnTo>
                  <a:lnTo>
                    <a:pt x="1447" y="1561"/>
                  </a:lnTo>
                  <a:lnTo>
                    <a:pt x="1445" y="1556"/>
                  </a:lnTo>
                  <a:lnTo>
                    <a:pt x="1440" y="1549"/>
                  </a:lnTo>
                  <a:lnTo>
                    <a:pt x="1436" y="1537"/>
                  </a:lnTo>
                  <a:lnTo>
                    <a:pt x="1433" y="1535"/>
                  </a:lnTo>
                  <a:lnTo>
                    <a:pt x="1433" y="1535"/>
                  </a:lnTo>
                  <a:lnTo>
                    <a:pt x="1433" y="1533"/>
                  </a:lnTo>
                  <a:lnTo>
                    <a:pt x="1431" y="1528"/>
                  </a:lnTo>
                  <a:lnTo>
                    <a:pt x="1426" y="1526"/>
                  </a:lnTo>
                  <a:lnTo>
                    <a:pt x="1424" y="1526"/>
                  </a:lnTo>
                  <a:lnTo>
                    <a:pt x="1419" y="1526"/>
                  </a:lnTo>
                  <a:lnTo>
                    <a:pt x="1412" y="1530"/>
                  </a:lnTo>
                  <a:lnTo>
                    <a:pt x="1405" y="1535"/>
                  </a:lnTo>
                  <a:lnTo>
                    <a:pt x="1398" y="1547"/>
                  </a:lnTo>
                  <a:lnTo>
                    <a:pt x="1395" y="1556"/>
                  </a:lnTo>
                  <a:lnTo>
                    <a:pt x="1395" y="1559"/>
                  </a:lnTo>
                  <a:lnTo>
                    <a:pt x="1402" y="1573"/>
                  </a:lnTo>
                  <a:lnTo>
                    <a:pt x="1407" y="1592"/>
                  </a:lnTo>
                  <a:lnTo>
                    <a:pt x="1417" y="1606"/>
                  </a:lnTo>
                  <a:lnTo>
                    <a:pt x="1419" y="1606"/>
                  </a:lnTo>
                  <a:lnTo>
                    <a:pt x="1424" y="1601"/>
                  </a:lnTo>
                  <a:lnTo>
                    <a:pt x="1424" y="1597"/>
                  </a:lnTo>
                  <a:lnTo>
                    <a:pt x="1424" y="1592"/>
                  </a:lnTo>
                  <a:lnTo>
                    <a:pt x="1421" y="1590"/>
                  </a:lnTo>
                  <a:lnTo>
                    <a:pt x="1421" y="1587"/>
                  </a:lnTo>
                  <a:lnTo>
                    <a:pt x="1419" y="1585"/>
                  </a:lnTo>
                  <a:lnTo>
                    <a:pt x="1414" y="1587"/>
                  </a:lnTo>
                  <a:lnTo>
                    <a:pt x="1414" y="1585"/>
                  </a:lnTo>
                  <a:lnTo>
                    <a:pt x="1417" y="1582"/>
                  </a:lnTo>
                  <a:lnTo>
                    <a:pt x="1421" y="1580"/>
                  </a:lnTo>
                  <a:lnTo>
                    <a:pt x="1426" y="1580"/>
                  </a:lnTo>
                  <a:lnTo>
                    <a:pt x="1431" y="1582"/>
                  </a:lnTo>
                  <a:lnTo>
                    <a:pt x="1431" y="1582"/>
                  </a:lnTo>
                  <a:lnTo>
                    <a:pt x="1433" y="1585"/>
                  </a:lnTo>
                  <a:lnTo>
                    <a:pt x="1428" y="1590"/>
                  </a:lnTo>
                  <a:lnTo>
                    <a:pt x="1428" y="1594"/>
                  </a:lnTo>
                  <a:lnTo>
                    <a:pt x="1428" y="1594"/>
                  </a:lnTo>
                  <a:lnTo>
                    <a:pt x="1433" y="1592"/>
                  </a:lnTo>
                  <a:lnTo>
                    <a:pt x="1440" y="1597"/>
                  </a:lnTo>
                  <a:lnTo>
                    <a:pt x="1445" y="1597"/>
                  </a:lnTo>
                  <a:lnTo>
                    <a:pt x="1445" y="1597"/>
                  </a:lnTo>
                  <a:lnTo>
                    <a:pt x="1431" y="1616"/>
                  </a:lnTo>
                  <a:lnTo>
                    <a:pt x="1431" y="1618"/>
                  </a:lnTo>
                  <a:lnTo>
                    <a:pt x="1431" y="1620"/>
                  </a:lnTo>
                  <a:lnTo>
                    <a:pt x="1433" y="1620"/>
                  </a:lnTo>
                  <a:lnTo>
                    <a:pt x="1436" y="1623"/>
                  </a:lnTo>
                  <a:lnTo>
                    <a:pt x="1447" y="1613"/>
                  </a:lnTo>
                  <a:lnTo>
                    <a:pt x="1454" y="1601"/>
                  </a:lnTo>
                  <a:lnTo>
                    <a:pt x="1454" y="1599"/>
                  </a:lnTo>
                  <a:lnTo>
                    <a:pt x="1454" y="1594"/>
                  </a:lnTo>
                  <a:lnTo>
                    <a:pt x="1454" y="1594"/>
                  </a:lnTo>
                  <a:lnTo>
                    <a:pt x="1447" y="1592"/>
                  </a:lnTo>
                  <a:lnTo>
                    <a:pt x="1457" y="1587"/>
                  </a:lnTo>
                  <a:lnTo>
                    <a:pt x="1459" y="1585"/>
                  </a:lnTo>
                  <a:lnTo>
                    <a:pt x="1462" y="1580"/>
                  </a:lnTo>
                  <a:lnTo>
                    <a:pt x="1464" y="1578"/>
                  </a:lnTo>
                  <a:lnTo>
                    <a:pt x="1473" y="1571"/>
                  </a:lnTo>
                  <a:lnTo>
                    <a:pt x="1485" y="1571"/>
                  </a:lnTo>
                  <a:lnTo>
                    <a:pt x="1488" y="1566"/>
                  </a:lnTo>
                  <a:lnTo>
                    <a:pt x="1495" y="1561"/>
                  </a:lnTo>
                  <a:lnTo>
                    <a:pt x="1499" y="1561"/>
                  </a:lnTo>
                  <a:lnTo>
                    <a:pt x="1504" y="1559"/>
                  </a:lnTo>
                  <a:lnTo>
                    <a:pt x="1504" y="1556"/>
                  </a:lnTo>
                  <a:lnTo>
                    <a:pt x="1504" y="1554"/>
                  </a:lnTo>
                  <a:lnTo>
                    <a:pt x="1502" y="1549"/>
                  </a:lnTo>
                  <a:lnTo>
                    <a:pt x="1499" y="1547"/>
                  </a:lnTo>
                  <a:lnTo>
                    <a:pt x="1490" y="1544"/>
                  </a:lnTo>
                  <a:lnTo>
                    <a:pt x="1488" y="1544"/>
                  </a:lnTo>
                  <a:lnTo>
                    <a:pt x="1490" y="1542"/>
                  </a:lnTo>
                  <a:lnTo>
                    <a:pt x="1492" y="1540"/>
                  </a:lnTo>
                  <a:lnTo>
                    <a:pt x="1497" y="1540"/>
                  </a:lnTo>
                  <a:lnTo>
                    <a:pt x="1507" y="1544"/>
                  </a:lnTo>
                  <a:lnTo>
                    <a:pt x="1518" y="1544"/>
                  </a:lnTo>
                  <a:lnTo>
                    <a:pt x="1521" y="1544"/>
                  </a:lnTo>
                  <a:lnTo>
                    <a:pt x="1523" y="1542"/>
                  </a:lnTo>
                  <a:lnTo>
                    <a:pt x="1530" y="1530"/>
                  </a:lnTo>
                  <a:lnTo>
                    <a:pt x="1530" y="1528"/>
                  </a:lnTo>
                  <a:lnTo>
                    <a:pt x="1528" y="1528"/>
                  </a:lnTo>
                  <a:close/>
                  <a:moveTo>
                    <a:pt x="1459" y="1490"/>
                  </a:moveTo>
                  <a:lnTo>
                    <a:pt x="1459" y="1492"/>
                  </a:lnTo>
                  <a:lnTo>
                    <a:pt x="1462" y="1497"/>
                  </a:lnTo>
                  <a:lnTo>
                    <a:pt x="1466" y="1502"/>
                  </a:lnTo>
                  <a:lnTo>
                    <a:pt x="1471" y="1504"/>
                  </a:lnTo>
                  <a:lnTo>
                    <a:pt x="1471" y="1507"/>
                  </a:lnTo>
                  <a:lnTo>
                    <a:pt x="1473" y="1502"/>
                  </a:lnTo>
                  <a:lnTo>
                    <a:pt x="1471" y="1497"/>
                  </a:lnTo>
                  <a:lnTo>
                    <a:pt x="1469" y="1492"/>
                  </a:lnTo>
                  <a:lnTo>
                    <a:pt x="1459" y="1490"/>
                  </a:lnTo>
                  <a:lnTo>
                    <a:pt x="1459" y="1490"/>
                  </a:lnTo>
                  <a:close/>
                  <a:moveTo>
                    <a:pt x="2509" y="1488"/>
                  </a:moveTo>
                  <a:lnTo>
                    <a:pt x="2504" y="1478"/>
                  </a:lnTo>
                  <a:lnTo>
                    <a:pt x="2504" y="1476"/>
                  </a:lnTo>
                  <a:lnTo>
                    <a:pt x="2504" y="1473"/>
                  </a:lnTo>
                  <a:lnTo>
                    <a:pt x="2504" y="1469"/>
                  </a:lnTo>
                  <a:lnTo>
                    <a:pt x="2502" y="1457"/>
                  </a:lnTo>
                  <a:lnTo>
                    <a:pt x="2499" y="1454"/>
                  </a:lnTo>
                  <a:lnTo>
                    <a:pt x="2494" y="1445"/>
                  </a:lnTo>
                  <a:lnTo>
                    <a:pt x="2483" y="1426"/>
                  </a:lnTo>
                  <a:lnTo>
                    <a:pt x="2478" y="1416"/>
                  </a:lnTo>
                  <a:lnTo>
                    <a:pt x="2471" y="1407"/>
                  </a:lnTo>
                  <a:lnTo>
                    <a:pt x="2464" y="1397"/>
                  </a:lnTo>
                  <a:lnTo>
                    <a:pt x="2457" y="1393"/>
                  </a:lnTo>
                  <a:lnTo>
                    <a:pt x="2452" y="1393"/>
                  </a:lnTo>
                  <a:lnTo>
                    <a:pt x="2438" y="1386"/>
                  </a:lnTo>
                  <a:lnTo>
                    <a:pt x="2433" y="1386"/>
                  </a:lnTo>
                  <a:lnTo>
                    <a:pt x="2430" y="1390"/>
                  </a:lnTo>
                  <a:lnTo>
                    <a:pt x="2430" y="1400"/>
                  </a:lnTo>
                  <a:lnTo>
                    <a:pt x="2430" y="1405"/>
                  </a:lnTo>
                  <a:lnTo>
                    <a:pt x="2428" y="1409"/>
                  </a:lnTo>
                  <a:lnTo>
                    <a:pt x="2426" y="1412"/>
                  </a:lnTo>
                  <a:lnTo>
                    <a:pt x="2421" y="1414"/>
                  </a:lnTo>
                  <a:lnTo>
                    <a:pt x="2421" y="1419"/>
                  </a:lnTo>
                  <a:lnTo>
                    <a:pt x="2421" y="1424"/>
                  </a:lnTo>
                  <a:lnTo>
                    <a:pt x="2428" y="1438"/>
                  </a:lnTo>
                  <a:lnTo>
                    <a:pt x="2428" y="1443"/>
                  </a:lnTo>
                  <a:lnTo>
                    <a:pt x="2428" y="1447"/>
                  </a:lnTo>
                  <a:lnTo>
                    <a:pt x="2435" y="1443"/>
                  </a:lnTo>
                  <a:lnTo>
                    <a:pt x="2438" y="1438"/>
                  </a:lnTo>
                  <a:lnTo>
                    <a:pt x="2438" y="1419"/>
                  </a:lnTo>
                  <a:lnTo>
                    <a:pt x="2440" y="1416"/>
                  </a:lnTo>
                  <a:lnTo>
                    <a:pt x="2447" y="1421"/>
                  </a:lnTo>
                  <a:lnTo>
                    <a:pt x="2452" y="1433"/>
                  </a:lnTo>
                  <a:lnTo>
                    <a:pt x="2457" y="1435"/>
                  </a:lnTo>
                  <a:lnTo>
                    <a:pt x="2459" y="1433"/>
                  </a:lnTo>
                  <a:lnTo>
                    <a:pt x="2461" y="1435"/>
                  </a:lnTo>
                  <a:lnTo>
                    <a:pt x="2457" y="1447"/>
                  </a:lnTo>
                  <a:lnTo>
                    <a:pt x="2457" y="1452"/>
                  </a:lnTo>
                  <a:lnTo>
                    <a:pt x="2459" y="1457"/>
                  </a:lnTo>
                  <a:lnTo>
                    <a:pt x="2459" y="1459"/>
                  </a:lnTo>
                  <a:lnTo>
                    <a:pt x="2464" y="1461"/>
                  </a:lnTo>
                  <a:lnTo>
                    <a:pt x="2468" y="1457"/>
                  </a:lnTo>
                  <a:lnTo>
                    <a:pt x="2471" y="1459"/>
                  </a:lnTo>
                  <a:lnTo>
                    <a:pt x="2471" y="1466"/>
                  </a:lnTo>
                  <a:lnTo>
                    <a:pt x="2475" y="1469"/>
                  </a:lnTo>
                  <a:lnTo>
                    <a:pt x="2480" y="1471"/>
                  </a:lnTo>
                  <a:lnTo>
                    <a:pt x="2485" y="1469"/>
                  </a:lnTo>
                  <a:lnTo>
                    <a:pt x="2487" y="1466"/>
                  </a:lnTo>
                  <a:lnTo>
                    <a:pt x="2490" y="1466"/>
                  </a:lnTo>
                  <a:lnTo>
                    <a:pt x="2487" y="1473"/>
                  </a:lnTo>
                  <a:lnTo>
                    <a:pt x="2485" y="1476"/>
                  </a:lnTo>
                  <a:lnTo>
                    <a:pt x="2485" y="1480"/>
                  </a:lnTo>
                  <a:lnTo>
                    <a:pt x="2487" y="1485"/>
                  </a:lnTo>
                  <a:lnTo>
                    <a:pt x="2492" y="1490"/>
                  </a:lnTo>
                  <a:lnTo>
                    <a:pt x="2502" y="1502"/>
                  </a:lnTo>
                  <a:lnTo>
                    <a:pt x="2504" y="1507"/>
                  </a:lnTo>
                  <a:lnTo>
                    <a:pt x="2509" y="1509"/>
                  </a:lnTo>
                  <a:lnTo>
                    <a:pt x="2513" y="1511"/>
                  </a:lnTo>
                  <a:lnTo>
                    <a:pt x="2513" y="1509"/>
                  </a:lnTo>
                  <a:lnTo>
                    <a:pt x="2513" y="1502"/>
                  </a:lnTo>
                  <a:lnTo>
                    <a:pt x="2509" y="1488"/>
                  </a:lnTo>
                  <a:close/>
                  <a:moveTo>
                    <a:pt x="559" y="1457"/>
                  </a:moveTo>
                  <a:lnTo>
                    <a:pt x="561" y="1461"/>
                  </a:lnTo>
                  <a:lnTo>
                    <a:pt x="564" y="1464"/>
                  </a:lnTo>
                  <a:lnTo>
                    <a:pt x="571" y="1461"/>
                  </a:lnTo>
                  <a:lnTo>
                    <a:pt x="576" y="1454"/>
                  </a:lnTo>
                  <a:lnTo>
                    <a:pt x="559" y="1454"/>
                  </a:lnTo>
                  <a:lnTo>
                    <a:pt x="559" y="1457"/>
                  </a:lnTo>
                  <a:close/>
                  <a:moveTo>
                    <a:pt x="1492" y="1578"/>
                  </a:moveTo>
                  <a:lnTo>
                    <a:pt x="1473" y="1575"/>
                  </a:lnTo>
                  <a:lnTo>
                    <a:pt x="1469" y="1582"/>
                  </a:lnTo>
                  <a:lnTo>
                    <a:pt x="1469" y="1590"/>
                  </a:lnTo>
                  <a:lnTo>
                    <a:pt x="1473" y="1597"/>
                  </a:lnTo>
                  <a:lnTo>
                    <a:pt x="1476" y="1592"/>
                  </a:lnTo>
                  <a:lnTo>
                    <a:pt x="1481" y="1585"/>
                  </a:lnTo>
                  <a:lnTo>
                    <a:pt x="1481" y="1585"/>
                  </a:lnTo>
                  <a:lnTo>
                    <a:pt x="1488" y="1582"/>
                  </a:lnTo>
                  <a:lnTo>
                    <a:pt x="1492" y="1582"/>
                  </a:lnTo>
                  <a:lnTo>
                    <a:pt x="1492" y="1580"/>
                  </a:lnTo>
                  <a:lnTo>
                    <a:pt x="1492" y="1580"/>
                  </a:lnTo>
                  <a:lnTo>
                    <a:pt x="1492" y="1578"/>
                  </a:lnTo>
                  <a:close/>
                  <a:moveTo>
                    <a:pt x="2584" y="1459"/>
                  </a:moveTo>
                  <a:lnTo>
                    <a:pt x="2587" y="1457"/>
                  </a:lnTo>
                  <a:lnTo>
                    <a:pt x="2587" y="1454"/>
                  </a:lnTo>
                  <a:lnTo>
                    <a:pt x="2587" y="1452"/>
                  </a:lnTo>
                  <a:lnTo>
                    <a:pt x="2584" y="1447"/>
                  </a:lnTo>
                  <a:lnTo>
                    <a:pt x="2584" y="1443"/>
                  </a:lnTo>
                  <a:lnTo>
                    <a:pt x="2582" y="1440"/>
                  </a:lnTo>
                  <a:lnTo>
                    <a:pt x="2577" y="1435"/>
                  </a:lnTo>
                  <a:lnTo>
                    <a:pt x="2575" y="1433"/>
                  </a:lnTo>
                  <a:lnTo>
                    <a:pt x="2570" y="1428"/>
                  </a:lnTo>
                  <a:lnTo>
                    <a:pt x="2568" y="1426"/>
                  </a:lnTo>
                  <a:lnTo>
                    <a:pt x="2568" y="1424"/>
                  </a:lnTo>
                  <a:lnTo>
                    <a:pt x="2573" y="1426"/>
                  </a:lnTo>
                  <a:lnTo>
                    <a:pt x="2582" y="1435"/>
                  </a:lnTo>
                  <a:lnTo>
                    <a:pt x="2589" y="1440"/>
                  </a:lnTo>
                  <a:lnTo>
                    <a:pt x="2592" y="1440"/>
                  </a:lnTo>
                  <a:lnTo>
                    <a:pt x="2592" y="1435"/>
                  </a:lnTo>
                  <a:lnTo>
                    <a:pt x="2592" y="1433"/>
                  </a:lnTo>
                  <a:lnTo>
                    <a:pt x="2592" y="1428"/>
                  </a:lnTo>
                  <a:lnTo>
                    <a:pt x="2589" y="1421"/>
                  </a:lnTo>
                  <a:lnTo>
                    <a:pt x="2587" y="1414"/>
                  </a:lnTo>
                  <a:lnTo>
                    <a:pt x="2587" y="1412"/>
                  </a:lnTo>
                  <a:lnTo>
                    <a:pt x="2582" y="1407"/>
                  </a:lnTo>
                  <a:lnTo>
                    <a:pt x="2577" y="1405"/>
                  </a:lnTo>
                  <a:lnTo>
                    <a:pt x="2568" y="1405"/>
                  </a:lnTo>
                  <a:lnTo>
                    <a:pt x="2565" y="1405"/>
                  </a:lnTo>
                  <a:lnTo>
                    <a:pt x="2563" y="1409"/>
                  </a:lnTo>
                  <a:lnTo>
                    <a:pt x="2561" y="1407"/>
                  </a:lnTo>
                  <a:lnTo>
                    <a:pt x="2539" y="1407"/>
                  </a:lnTo>
                  <a:lnTo>
                    <a:pt x="2530" y="1409"/>
                  </a:lnTo>
                  <a:lnTo>
                    <a:pt x="2528" y="1414"/>
                  </a:lnTo>
                  <a:lnTo>
                    <a:pt x="2528" y="1416"/>
                  </a:lnTo>
                  <a:lnTo>
                    <a:pt x="2532" y="1421"/>
                  </a:lnTo>
                  <a:lnTo>
                    <a:pt x="2537" y="1424"/>
                  </a:lnTo>
                  <a:lnTo>
                    <a:pt x="2542" y="1426"/>
                  </a:lnTo>
                  <a:lnTo>
                    <a:pt x="2549" y="1433"/>
                  </a:lnTo>
                  <a:lnTo>
                    <a:pt x="2551" y="1443"/>
                  </a:lnTo>
                  <a:lnTo>
                    <a:pt x="2556" y="1454"/>
                  </a:lnTo>
                  <a:lnTo>
                    <a:pt x="2561" y="1461"/>
                  </a:lnTo>
                  <a:lnTo>
                    <a:pt x="2561" y="1464"/>
                  </a:lnTo>
                  <a:lnTo>
                    <a:pt x="2563" y="1466"/>
                  </a:lnTo>
                  <a:lnTo>
                    <a:pt x="2570" y="1466"/>
                  </a:lnTo>
                  <a:lnTo>
                    <a:pt x="2575" y="1461"/>
                  </a:lnTo>
                  <a:lnTo>
                    <a:pt x="2584" y="1459"/>
                  </a:lnTo>
                  <a:close/>
                  <a:moveTo>
                    <a:pt x="2554" y="1490"/>
                  </a:moveTo>
                  <a:lnTo>
                    <a:pt x="2551" y="1478"/>
                  </a:lnTo>
                  <a:lnTo>
                    <a:pt x="2549" y="1469"/>
                  </a:lnTo>
                  <a:lnTo>
                    <a:pt x="2547" y="1459"/>
                  </a:lnTo>
                  <a:lnTo>
                    <a:pt x="2549" y="1454"/>
                  </a:lnTo>
                  <a:lnTo>
                    <a:pt x="2551" y="1454"/>
                  </a:lnTo>
                  <a:lnTo>
                    <a:pt x="2551" y="1450"/>
                  </a:lnTo>
                  <a:lnTo>
                    <a:pt x="2547" y="1443"/>
                  </a:lnTo>
                  <a:lnTo>
                    <a:pt x="2542" y="1438"/>
                  </a:lnTo>
                  <a:lnTo>
                    <a:pt x="2537" y="1440"/>
                  </a:lnTo>
                  <a:lnTo>
                    <a:pt x="2532" y="1433"/>
                  </a:lnTo>
                  <a:lnTo>
                    <a:pt x="2530" y="1431"/>
                  </a:lnTo>
                  <a:lnTo>
                    <a:pt x="2525" y="1431"/>
                  </a:lnTo>
                  <a:lnTo>
                    <a:pt x="2520" y="1428"/>
                  </a:lnTo>
                  <a:lnTo>
                    <a:pt x="2513" y="1431"/>
                  </a:lnTo>
                  <a:lnTo>
                    <a:pt x="2511" y="1440"/>
                  </a:lnTo>
                  <a:lnTo>
                    <a:pt x="2513" y="1450"/>
                  </a:lnTo>
                  <a:lnTo>
                    <a:pt x="2513" y="1454"/>
                  </a:lnTo>
                  <a:lnTo>
                    <a:pt x="2523" y="1461"/>
                  </a:lnTo>
                  <a:lnTo>
                    <a:pt x="2523" y="1466"/>
                  </a:lnTo>
                  <a:lnTo>
                    <a:pt x="2532" y="1471"/>
                  </a:lnTo>
                  <a:lnTo>
                    <a:pt x="2537" y="1476"/>
                  </a:lnTo>
                  <a:lnTo>
                    <a:pt x="2532" y="1483"/>
                  </a:lnTo>
                  <a:lnTo>
                    <a:pt x="2537" y="1504"/>
                  </a:lnTo>
                  <a:lnTo>
                    <a:pt x="2544" y="1516"/>
                  </a:lnTo>
                  <a:lnTo>
                    <a:pt x="2547" y="1516"/>
                  </a:lnTo>
                  <a:lnTo>
                    <a:pt x="2549" y="1509"/>
                  </a:lnTo>
                  <a:lnTo>
                    <a:pt x="2551" y="1509"/>
                  </a:lnTo>
                  <a:lnTo>
                    <a:pt x="2554" y="1511"/>
                  </a:lnTo>
                  <a:lnTo>
                    <a:pt x="2556" y="1509"/>
                  </a:lnTo>
                  <a:lnTo>
                    <a:pt x="2556" y="1507"/>
                  </a:lnTo>
                  <a:lnTo>
                    <a:pt x="2554" y="1499"/>
                  </a:lnTo>
                  <a:lnTo>
                    <a:pt x="2554" y="1490"/>
                  </a:lnTo>
                  <a:close/>
                  <a:moveTo>
                    <a:pt x="2608" y="1426"/>
                  </a:moveTo>
                  <a:lnTo>
                    <a:pt x="2594" y="1419"/>
                  </a:lnTo>
                  <a:lnTo>
                    <a:pt x="2596" y="1428"/>
                  </a:lnTo>
                  <a:lnTo>
                    <a:pt x="2596" y="1435"/>
                  </a:lnTo>
                  <a:lnTo>
                    <a:pt x="2596" y="1440"/>
                  </a:lnTo>
                  <a:lnTo>
                    <a:pt x="2596" y="1445"/>
                  </a:lnTo>
                  <a:lnTo>
                    <a:pt x="2599" y="1447"/>
                  </a:lnTo>
                  <a:lnTo>
                    <a:pt x="2601" y="1447"/>
                  </a:lnTo>
                  <a:lnTo>
                    <a:pt x="2608" y="1447"/>
                  </a:lnTo>
                  <a:lnTo>
                    <a:pt x="2608" y="1445"/>
                  </a:lnTo>
                  <a:lnTo>
                    <a:pt x="2611" y="1443"/>
                  </a:lnTo>
                  <a:lnTo>
                    <a:pt x="2613" y="1440"/>
                  </a:lnTo>
                  <a:lnTo>
                    <a:pt x="2615" y="1435"/>
                  </a:lnTo>
                  <a:lnTo>
                    <a:pt x="2613" y="1431"/>
                  </a:lnTo>
                  <a:lnTo>
                    <a:pt x="2608" y="1426"/>
                  </a:lnTo>
                  <a:close/>
                  <a:moveTo>
                    <a:pt x="592" y="1530"/>
                  </a:moveTo>
                  <a:lnTo>
                    <a:pt x="587" y="1530"/>
                  </a:lnTo>
                  <a:lnTo>
                    <a:pt x="580" y="1528"/>
                  </a:lnTo>
                  <a:lnTo>
                    <a:pt x="580" y="1530"/>
                  </a:lnTo>
                  <a:lnTo>
                    <a:pt x="585" y="1540"/>
                  </a:lnTo>
                  <a:lnTo>
                    <a:pt x="587" y="1540"/>
                  </a:lnTo>
                  <a:lnTo>
                    <a:pt x="595" y="1535"/>
                  </a:lnTo>
                  <a:lnTo>
                    <a:pt x="595" y="1533"/>
                  </a:lnTo>
                  <a:lnTo>
                    <a:pt x="592" y="1530"/>
                  </a:lnTo>
                  <a:close/>
                  <a:moveTo>
                    <a:pt x="1428" y="1642"/>
                  </a:moveTo>
                  <a:lnTo>
                    <a:pt x="1424" y="1639"/>
                  </a:lnTo>
                  <a:lnTo>
                    <a:pt x="1417" y="1644"/>
                  </a:lnTo>
                  <a:lnTo>
                    <a:pt x="1417" y="1649"/>
                  </a:lnTo>
                  <a:lnTo>
                    <a:pt x="1421" y="1651"/>
                  </a:lnTo>
                  <a:lnTo>
                    <a:pt x="1424" y="1651"/>
                  </a:lnTo>
                  <a:lnTo>
                    <a:pt x="1426" y="1649"/>
                  </a:lnTo>
                  <a:lnTo>
                    <a:pt x="1428" y="1646"/>
                  </a:lnTo>
                  <a:lnTo>
                    <a:pt x="1428" y="1646"/>
                  </a:lnTo>
                  <a:lnTo>
                    <a:pt x="1428" y="1644"/>
                  </a:lnTo>
                  <a:lnTo>
                    <a:pt x="1428" y="1642"/>
                  </a:lnTo>
                  <a:close/>
                  <a:moveTo>
                    <a:pt x="1407" y="1642"/>
                  </a:moveTo>
                  <a:lnTo>
                    <a:pt x="1400" y="1644"/>
                  </a:lnTo>
                  <a:lnTo>
                    <a:pt x="1395" y="1651"/>
                  </a:lnTo>
                  <a:lnTo>
                    <a:pt x="1393" y="1656"/>
                  </a:lnTo>
                  <a:lnTo>
                    <a:pt x="1393" y="1658"/>
                  </a:lnTo>
                  <a:lnTo>
                    <a:pt x="1393" y="1661"/>
                  </a:lnTo>
                  <a:lnTo>
                    <a:pt x="1393" y="1661"/>
                  </a:lnTo>
                  <a:lnTo>
                    <a:pt x="1398" y="1658"/>
                  </a:lnTo>
                  <a:lnTo>
                    <a:pt x="1407" y="1649"/>
                  </a:lnTo>
                  <a:lnTo>
                    <a:pt x="1409" y="1644"/>
                  </a:lnTo>
                  <a:lnTo>
                    <a:pt x="1409" y="1642"/>
                  </a:lnTo>
                  <a:lnTo>
                    <a:pt x="1407" y="1642"/>
                  </a:lnTo>
                  <a:close/>
                  <a:moveTo>
                    <a:pt x="2622" y="1478"/>
                  </a:moveTo>
                  <a:lnTo>
                    <a:pt x="2625" y="1483"/>
                  </a:lnTo>
                  <a:lnTo>
                    <a:pt x="2627" y="1488"/>
                  </a:lnTo>
                  <a:lnTo>
                    <a:pt x="2632" y="1490"/>
                  </a:lnTo>
                  <a:lnTo>
                    <a:pt x="2639" y="1488"/>
                  </a:lnTo>
                  <a:lnTo>
                    <a:pt x="2644" y="1490"/>
                  </a:lnTo>
                  <a:lnTo>
                    <a:pt x="2644" y="1495"/>
                  </a:lnTo>
                  <a:lnTo>
                    <a:pt x="2646" y="1497"/>
                  </a:lnTo>
                  <a:lnTo>
                    <a:pt x="2648" y="1497"/>
                  </a:lnTo>
                  <a:lnTo>
                    <a:pt x="2653" y="1497"/>
                  </a:lnTo>
                  <a:lnTo>
                    <a:pt x="2656" y="1492"/>
                  </a:lnTo>
                  <a:lnTo>
                    <a:pt x="2658" y="1492"/>
                  </a:lnTo>
                  <a:lnTo>
                    <a:pt x="2660" y="1492"/>
                  </a:lnTo>
                  <a:lnTo>
                    <a:pt x="2656" y="1476"/>
                  </a:lnTo>
                  <a:lnTo>
                    <a:pt x="2656" y="1461"/>
                  </a:lnTo>
                  <a:lnTo>
                    <a:pt x="2641" y="1447"/>
                  </a:lnTo>
                  <a:lnTo>
                    <a:pt x="2632" y="1440"/>
                  </a:lnTo>
                  <a:lnTo>
                    <a:pt x="2629" y="1440"/>
                  </a:lnTo>
                  <a:lnTo>
                    <a:pt x="2627" y="1459"/>
                  </a:lnTo>
                  <a:lnTo>
                    <a:pt x="2627" y="1461"/>
                  </a:lnTo>
                  <a:lnTo>
                    <a:pt x="2625" y="1471"/>
                  </a:lnTo>
                  <a:lnTo>
                    <a:pt x="2622" y="1473"/>
                  </a:lnTo>
                  <a:lnTo>
                    <a:pt x="2622" y="1478"/>
                  </a:lnTo>
                  <a:close/>
                  <a:moveTo>
                    <a:pt x="2601" y="1457"/>
                  </a:moveTo>
                  <a:lnTo>
                    <a:pt x="2599" y="1464"/>
                  </a:lnTo>
                  <a:lnTo>
                    <a:pt x="2599" y="1466"/>
                  </a:lnTo>
                  <a:lnTo>
                    <a:pt x="2599" y="1469"/>
                  </a:lnTo>
                  <a:lnTo>
                    <a:pt x="2608" y="1473"/>
                  </a:lnTo>
                  <a:lnTo>
                    <a:pt x="2613" y="1476"/>
                  </a:lnTo>
                  <a:lnTo>
                    <a:pt x="2615" y="1473"/>
                  </a:lnTo>
                  <a:lnTo>
                    <a:pt x="2620" y="1469"/>
                  </a:lnTo>
                  <a:lnTo>
                    <a:pt x="2620" y="1464"/>
                  </a:lnTo>
                  <a:lnTo>
                    <a:pt x="2620" y="1461"/>
                  </a:lnTo>
                  <a:lnTo>
                    <a:pt x="2618" y="1459"/>
                  </a:lnTo>
                  <a:lnTo>
                    <a:pt x="2620" y="1457"/>
                  </a:lnTo>
                  <a:lnTo>
                    <a:pt x="2618" y="1454"/>
                  </a:lnTo>
                  <a:lnTo>
                    <a:pt x="2618" y="1452"/>
                  </a:lnTo>
                  <a:lnTo>
                    <a:pt x="2613" y="1452"/>
                  </a:lnTo>
                  <a:lnTo>
                    <a:pt x="2603" y="1454"/>
                  </a:lnTo>
                  <a:lnTo>
                    <a:pt x="2601" y="1457"/>
                  </a:lnTo>
                  <a:close/>
                  <a:moveTo>
                    <a:pt x="2708" y="1601"/>
                  </a:moveTo>
                  <a:lnTo>
                    <a:pt x="2705" y="1599"/>
                  </a:lnTo>
                  <a:lnTo>
                    <a:pt x="2703" y="1597"/>
                  </a:lnTo>
                  <a:lnTo>
                    <a:pt x="2703" y="1592"/>
                  </a:lnTo>
                  <a:lnTo>
                    <a:pt x="2703" y="1590"/>
                  </a:lnTo>
                  <a:lnTo>
                    <a:pt x="2698" y="1582"/>
                  </a:lnTo>
                  <a:lnTo>
                    <a:pt x="2696" y="1563"/>
                  </a:lnTo>
                  <a:lnTo>
                    <a:pt x="2693" y="1563"/>
                  </a:lnTo>
                  <a:lnTo>
                    <a:pt x="2684" y="1566"/>
                  </a:lnTo>
                  <a:lnTo>
                    <a:pt x="2682" y="1568"/>
                  </a:lnTo>
                  <a:lnTo>
                    <a:pt x="2682" y="1566"/>
                  </a:lnTo>
                  <a:lnTo>
                    <a:pt x="2682" y="1563"/>
                  </a:lnTo>
                  <a:lnTo>
                    <a:pt x="2682" y="1559"/>
                  </a:lnTo>
                  <a:lnTo>
                    <a:pt x="2682" y="1556"/>
                  </a:lnTo>
                  <a:lnTo>
                    <a:pt x="2674" y="1552"/>
                  </a:lnTo>
                  <a:lnTo>
                    <a:pt x="2672" y="1552"/>
                  </a:lnTo>
                  <a:lnTo>
                    <a:pt x="2660" y="1544"/>
                  </a:lnTo>
                  <a:lnTo>
                    <a:pt x="2651" y="1549"/>
                  </a:lnTo>
                  <a:lnTo>
                    <a:pt x="2648" y="1549"/>
                  </a:lnTo>
                  <a:lnTo>
                    <a:pt x="2651" y="1547"/>
                  </a:lnTo>
                  <a:lnTo>
                    <a:pt x="2651" y="1542"/>
                  </a:lnTo>
                  <a:lnTo>
                    <a:pt x="2651" y="1535"/>
                  </a:lnTo>
                  <a:lnTo>
                    <a:pt x="2651" y="1535"/>
                  </a:lnTo>
                  <a:lnTo>
                    <a:pt x="2667" y="1540"/>
                  </a:lnTo>
                  <a:lnTo>
                    <a:pt x="2672" y="1540"/>
                  </a:lnTo>
                  <a:lnTo>
                    <a:pt x="2674" y="1540"/>
                  </a:lnTo>
                  <a:lnTo>
                    <a:pt x="2670" y="1537"/>
                  </a:lnTo>
                  <a:lnTo>
                    <a:pt x="2665" y="1535"/>
                  </a:lnTo>
                  <a:lnTo>
                    <a:pt x="2653" y="1523"/>
                  </a:lnTo>
                  <a:lnTo>
                    <a:pt x="2646" y="1514"/>
                  </a:lnTo>
                  <a:lnTo>
                    <a:pt x="2641" y="1511"/>
                  </a:lnTo>
                  <a:lnTo>
                    <a:pt x="2637" y="1507"/>
                  </a:lnTo>
                  <a:lnTo>
                    <a:pt x="2625" y="1499"/>
                  </a:lnTo>
                  <a:lnTo>
                    <a:pt x="2603" y="1495"/>
                  </a:lnTo>
                  <a:lnTo>
                    <a:pt x="2603" y="1495"/>
                  </a:lnTo>
                  <a:lnTo>
                    <a:pt x="2603" y="1492"/>
                  </a:lnTo>
                  <a:lnTo>
                    <a:pt x="2603" y="1488"/>
                  </a:lnTo>
                  <a:lnTo>
                    <a:pt x="2601" y="1485"/>
                  </a:lnTo>
                  <a:lnTo>
                    <a:pt x="2599" y="1480"/>
                  </a:lnTo>
                  <a:lnTo>
                    <a:pt x="2594" y="1478"/>
                  </a:lnTo>
                  <a:lnTo>
                    <a:pt x="2589" y="1473"/>
                  </a:lnTo>
                  <a:lnTo>
                    <a:pt x="2580" y="1478"/>
                  </a:lnTo>
                  <a:lnTo>
                    <a:pt x="2570" y="1478"/>
                  </a:lnTo>
                  <a:lnTo>
                    <a:pt x="2568" y="1480"/>
                  </a:lnTo>
                  <a:lnTo>
                    <a:pt x="2573" y="1492"/>
                  </a:lnTo>
                  <a:lnTo>
                    <a:pt x="2577" y="1495"/>
                  </a:lnTo>
                  <a:lnTo>
                    <a:pt x="2577" y="1497"/>
                  </a:lnTo>
                  <a:lnTo>
                    <a:pt x="2575" y="1504"/>
                  </a:lnTo>
                  <a:lnTo>
                    <a:pt x="2570" y="1516"/>
                  </a:lnTo>
                  <a:lnTo>
                    <a:pt x="2573" y="1521"/>
                  </a:lnTo>
                  <a:lnTo>
                    <a:pt x="2575" y="1521"/>
                  </a:lnTo>
                  <a:lnTo>
                    <a:pt x="2582" y="1514"/>
                  </a:lnTo>
                  <a:lnTo>
                    <a:pt x="2589" y="1507"/>
                  </a:lnTo>
                  <a:lnTo>
                    <a:pt x="2596" y="1507"/>
                  </a:lnTo>
                  <a:lnTo>
                    <a:pt x="2599" y="1511"/>
                  </a:lnTo>
                  <a:lnTo>
                    <a:pt x="2601" y="1516"/>
                  </a:lnTo>
                  <a:lnTo>
                    <a:pt x="2599" y="1521"/>
                  </a:lnTo>
                  <a:lnTo>
                    <a:pt x="2599" y="1526"/>
                  </a:lnTo>
                  <a:lnTo>
                    <a:pt x="2596" y="1530"/>
                  </a:lnTo>
                  <a:lnTo>
                    <a:pt x="2594" y="1533"/>
                  </a:lnTo>
                  <a:lnTo>
                    <a:pt x="2587" y="1530"/>
                  </a:lnTo>
                  <a:lnTo>
                    <a:pt x="2584" y="1530"/>
                  </a:lnTo>
                  <a:lnTo>
                    <a:pt x="2582" y="1535"/>
                  </a:lnTo>
                  <a:lnTo>
                    <a:pt x="2582" y="1537"/>
                  </a:lnTo>
                  <a:lnTo>
                    <a:pt x="2584" y="1540"/>
                  </a:lnTo>
                  <a:lnTo>
                    <a:pt x="2592" y="1544"/>
                  </a:lnTo>
                  <a:lnTo>
                    <a:pt x="2594" y="1544"/>
                  </a:lnTo>
                  <a:lnTo>
                    <a:pt x="2601" y="1542"/>
                  </a:lnTo>
                  <a:lnTo>
                    <a:pt x="2603" y="1544"/>
                  </a:lnTo>
                  <a:lnTo>
                    <a:pt x="2608" y="1549"/>
                  </a:lnTo>
                  <a:lnTo>
                    <a:pt x="2611" y="1549"/>
                  </a:lnTo>
                  <a:lnTo>
                    <a:pt x="2620" y="1544"/>
                  </a:lnTo>
                  <a:lnTo>
                    <a:pt x="2622" y="1547"/>
                  </a:lnTo>
                  <a:lnTo>
                    <a:pt x="2622" y="1552"/>
                  </a:lnTo>
                  <a:lnTo>
                    <a:pt x="2622" y="1556"/>
                  </a:lnTo>
                  <a:lnTo>
                    <a:pt x="2634" y="1563"/>
                  </a:lnTo>
                  <a:lnTo>
                    <a:pt x="2634" y="1566"/>
                  </a:lnTo>
                  <a:lnTo>
                    <a:pt x="2629" y="1568"/>
                  </a:lnTo>
                  <a:lnTo>
                    <a:pt x="2627" y="1571"/>
                  </a:lnTo>
                  <a:lnTo>
                    <a:pt x="2627" y="1573"/>
                  </a:lnTo>
                  <a:lnTo>
                    <a:pt x="2632" y="1575"/>
                  </a:lnTo>
                  <a:lnTo>
                    <a:pt x="2644" y="1585"/>
                  </a:lnTo>
                  <a:lnTo>
                    <a:pt x="2656" y="1597"/>
                  </a:lnTo>
                  <a:lnTo>
                    <a:pt x="2660" y="1597"/>
                  </a:lnTo>
                  <a:lnTo>
                    <a:pt x="2660" y="1592"/>
                  </a:lnTo>
                  <a:lnTo>
                    <a:pt x="2658" y="1587"/>
                  </a:lnTo>
                  <a:lnTo>
                    <a:pt x="2658" y="1585"/>
                  </a:lnTo>
                  <a:lnTo>
                    <a:pt x="2660" y="1585"/>
                  </a:lnTo>
                  <a:lnTo>
                    <a:pt x="2663" y="1587"/>
                  </a:lnTo>
                  <a:lnTo>
                    <a:pt x="2665" y="1592"/>
                  </a:lnTo>
                  <a:lnTo>
                    <a:pt x="2667" y="1599"/>
                  </a:lnTo>
                  <a:lnTo>
                    <a:pt x="2672" y="1601"/>
                  </a:lnTo>
                  <a:lnTo>
                    <a:pt x="2674" y="1601"/>
                  </a:lnTo>
                  <a:lnTo>
                    <a:pt x="2677" y="1601"/>
                  </a:lnTo>
                  <a:lnTo>
                    <a:pt x="2682" y="1601"/>
                  </a:lnTo>
                  <a:lnTo>
                    <a:pt x="2684" y="1601"/>
                  </a:lnTo>
                  <a:lnTo>
                    <a:pt x="2693" y="1611"/>
                  </a:lnTo>
                  <a:lnTo>
                    <a:pt x="2698" y="1616"/>
                  </a:lnTo>
                  <a:lnTo>
                    <a:pt x="2703" y="1618"/>
                  </a:lnTo>
                  <a:lnTo>
                    <a:pt x="2708" y="1616"/>
                  </a:lnTo>
                  <a:lnTo>
                    <a:pt x="2708" y="1613"/>
                  </a:lnTo>
                  <a:lnTo>
                    <a:pt x="2708" y="1606"/>
                  </a:lnTo>
                  <a:lnTo>
                    <a:pt x="2708" y="1601"/>
                  </a:lnTo>
                  <a:close/>
                  <a:moveTo>
                    <a:pt x="2719" y="1542"/>
                  </a:moveTo>
                  <a:lnTo>
                    <a:pt x="2724" y="1547"/>
                  </a:lnTo>
                  <a:lnTo>
                    <a:pt x="2727" y="1547"/>
                  </a:lnTo>
                  <a:lnTo>
                    <a:pt x="2729" y="1544"/>
                  </a:lnTo>
                  <a:lnTo>
                    <a:pt x="2734" y="1549"/>
                  </a:lnTo>
                  <a:lnTo>
                    <a:pt x="2738" y="1549"/>
                  </a:lnTo>
                  <a:lnTo>
                    <a:pt x="2743" y="1540"/>
                  </a:lnTo>
                  <a:lnTo>
                    <a:pt x="2743" y="1528"/>
                  </a:lnTo>
                  <a:lnTo>
                    <a:pt x="2741" y="1516"/>
                  </a:lnTo>
                  <a:lnTo>
                    <a:pt x="2738" y="1507"/>
                  </a:lnTo>
                  <a:lnTo>
                    <a:pt x="2734" y="1497"/>
                  </a:lnTo>
                  <a:lnTo>
                    <a:pt x="2731" y="1492"/>
                  </a:lnTo>
                  <a:lnTo>
                    <a:pt x="2719" y="1480"/>
                  </a:lnTo>
                  <a:lnTo>
                    <a:pt x="2710" y="1473"/>
                  </a:lnTo>
                  <a:lnTo>
                    <a:pt x="2708" y="1473"/>
                  </a:lnTo>
                  <a:lnTo>
                    <a:pt x="2693" y="1495"/>
                  </a:lnTo>
                  <a:lnTo>
                    <a:pt x="2701" y="1518"/>
                  </a:lnTo>
                  <a:lnTo>
                    <a:pt x="2696" y="1530"/>
                  </a:lnTo>
                  <a:lnTo>
                    <a:pt x="2696" y="1540"/>
                  </a:lnTo>
                  <a:lnTo>
                    <a:pt x="2696" y="1547"/>
                  </a:lnTo>
                  <a:lnTo>
                    <a:pt x="2703" y="1559"/>
                  </a:lnTo>
                  <a:lnTo>
                    <a:pt x="2708" y="1563"/>
                  </a:lnTo>
                  <a:lnTo>
                    <a:pt x="2708" y="1559"/>
                  </a:lnTo>
                  <a:lnTo>
                    <a:pt x="2710" y="1549"/>
                  </a:lnTo>
                  <a:lnTo>
                    <a:pt x="2715" y="1542"/>
                  </a:lnTo>
                  <a:lnTo>
                    <a:pt x="2717" y="1537"/>
                  </a:lnTo>
                  <a:lnTo>
                    <a:pt x="2717" y="1533"/>
                  </a:lnTo>
                  <a:lnTo>
                    <a:pt x="2719" y="1537"/>
                  </a:lnTo>
                  <a:lnTo>
                    <a:pt x="2719" y="1542"/>
                  </a:lnTo>
                  <a:close/>
                  <a:moveTo>
                    <a:pt x="1348" y="1715"/>
                  </a:moveTo>
                  <a:lnTo>
                    <a:pt x="1348" y="1715"/>
                  </a:lnTo>
                  <a:lnTo>
                    <a:pt x="1345" y="1715"/>
                  </a:lnTo>
                  <a:lnTo>
                    <a:pt x="1338" y="1725"/>
                  </a:lnTo>
                  <a:lnTo>
                    <a:pt x="1338" y="1730"/>
                  </a:lnTo>
                  <a:lnTo>
                    <a:pt x="1341" y="1730"/>
                  </a:lnTo>
                  <a:lnTo>
                    <a:pt x="1345" y="1730"/>
                  </a:lnTo>
                  <a:lnTo>
                    <a:pt x="1348" y="1727"/>
                  </a:lnTo>
                  <a:lnTo>
                    <a:pt x="1348" y="1720"/>
                  </a:lnTo>
                  <a:lnTo>
                    <a:pt x="1348" y="1715"/>
                  </a:lnTo>
                  <a:close/>
                  <a:moveTo>
                    <a:pt x="2613" y="1559"/>
                  </a:moveTo>
                  <a:lnTo>
                    <a:pt x="2611" y="1556"/>
                  </a:lnTo>
                  <a:lnTo>
                    <a:pt x="2606" y="1554"/>
                  </a:lnTo>
                  <a:lnTo>
                    <a:pt x="2601" y="1561"/>
                  </a:lnTo>
                  <a:lnTo>
                    <a:pt x="2596" y="1561"/>
                  </a:lnTo>
                  <a:lnTo>
                    <a:pt x="2592" y="1561"/>
                  </a:lnTo>
                  <a:lnTo>
                    <a:pt x="2587" y="1568"/>
                  </a:lnTo>
                  <a:lnTo>
                    <a:pt x="2596" y="1575"/>
                  </a:lnTo>
                  <a:lnTo>
                    <a:pt x="2599" y="1590"/>
                  </a:lnTo>
                  <a:lnTo>
                    <a:pt x="2603" y="1582"/>
                  </a:lnTo>
                  <a:lnTo>
                    <a:pt x="2606" y="1578"/>
                  </a:lnTo>
                  <a:lnTo>
                    <a:pt x="2606" y="1575"/>
                  </a:lnTo>
                  <a:lnTo>
                    <a:pt x="2606" y="1571"/>
                  </a:lnTo>
                  <a:lnTo>
                    <a:pt x="2606" y="1568"/>
                  </a:lnTo>
                  <a:lnTo>
                    <a:pt x="2613" y="1559"/>
                  </a:lnTo>
                  <a:lnTo>
                    <a:pt x="2613" y="1559"/>
                  </a:lnTo>
                  <a:close/>
                  <a:moveTo>
                    <a:pt x="1064" y="1767"/>
                  </a:moveTo>
                  <a:lnTo>
                    <a:pt x="1066" y="1760"/>
                  </a:lnTo>
                  <a:lnTo>
                    <a:pt x="1066" y="1758"/>
                  </a:lnTo>
                  <a:lnTo>
                    <a:pt x="1064" y="1760"/>
                  </a:lnTo>
                  <a:lnTo>
                    <a:pt x="1061" y="1765"/>
                  </a:lnTo>
                  <a:lnTo>
                    <a:pt x="1059" y="1765"/>
                  </a:lnTo>
                  <a:lnTo>
                    <a:pt x="1059" y="1765"/>
                  </a:lnTo>
                  <a:lnTo>
                    <a:pt x="1059" y="1760"/>
                  </a:lnTo>
                  <a:lnTo>
                    <a:pt x="1059" y="1758"/>
                  </a:lnTo>
                  <a:lnTo>
                    <a:pt x="1056" y="1756"/>
                  </a:lnTo>
                  <a:lnTo>
                    <a:pt x="1056" y="1756"/>
                  </a:lnTo>
                  <a:lnTo>
                    <a:pt x="1052" y="1758"/>
                  </a:lnTo>
                  <a:lnTo>
                    <a:pt x="1049" y="1763"/>
                  </a:lnTo>
                  <a:lnTo>
                    <a:pt x="1049" y="1765"/>
                  </a:lnTo>
                  <a:lnTo>
                    <a:pt x="1049" y="1779"/>
                  </a:lnTo>
                  <a:lnTo>
                    <a:pt x="1049" y="1784"/>
                  </a:lnTo>
                  <a:lnTo>
                    <a:pt x="1054" y="1782"/>
                  </a:lnTo>
                  <a:lnTo>
                    <a:pt x="1056" y="1782"/>
                  </a:lnTo>
                  <a:lnTo>
                    <a:pt x="1061" y="1784"/>
                  </a:lnTo>
                  <a:lnTo>
                    <a:pt x="1068" y="1782"/>
                  </a:lnTo>
                  <a:lnTo>
                    <a:pt x="1068" y="1779"/>
                  </a:lnTo>
                  <a:lnTo>
                    <a:pt x="1066" y="1775"/>
                  </a:lnTo>
                  <a:lnTo>
                    <a:pt x="1064" y="1767"/>
                  </a:lnTo>
                  <a:close/>
                  <a:moveTo>
                    <a:pt x="1075" y="1763"/>
                  </a:moveTo>
                  <a:lnTo>
                    <a:pt x="1068" y="1763"/>
                  </a:lnTo>
                  <a:lnTo>
                    <a:pt x="1068" y="1765"/>
                  </a:lnTo>
                  <a:lnTo>
                    <a:pt x="1068" y="1767"/>
                  </a:lnTo>
                  <a:lnTo>
                    <a:pt x="1078" y="1775"/>
                  </a:lnTo>
                  <a:lnTo>
                    <a:pt x="1078" y="1765"/>
                  </a:lnTo>
                  <a:lnTo>
                    <a:pt x="1075" y="1763"/>
                  </a:lnTo>
                  <a:close/>
                  <a:moveTo>
                    <a:pt x="2672" y="1623"/>
                  </a:moveTo>
                  <a:lnTo>
                    <a:pt x="2670" y="1616"/>
                  </a:lnTo>
                  <a:lnTo>
                    <a:pt x="2670" y="1609"/>
                  </a:lnTo>
                  <a:lnTo>
                    <a:pt x="2667" y="1609"/>
                  </a:lnTo>
                  <a:lnTo>
                    <a:pt x="2665" y="1609"/>
                  </a:lnTo>
                  <a:lnTo>
                    <a:pt x="2660" y="1609"/>
                  </a:lnTo>
                  <a:lnTo>
                    <a:pt x="2658" y="1613"/>
                  </a:lnTo>
                  <a:lnTo>
                    <a:pt x="2658" y="1616"/>
                  </a:lnTo>
                  <a:lnTo>
                    <a:pt x="2656" y="1613"/>
                  </a:lnTo>
                  <a:lnTo>
                    <a:pt x="2648" y="1604"/>
                  </a:lnTo>
                  <a:lnTo>
                    <a:pt x="2644" y="1601"/>
                  </a:lnTo>
                  <a:lnTo>
                    <a:pt x="2641" y="1594"/>
                  </a:lnTo>
                  <a:lnTo>
                    <a:pt x="2634" y="1590"/>
                  </a:lnTo>
                  <a:lnTo>
                    <a:pt x="2632" y="1585"/>
                  </a:lnTo>
                  <a:lnTo>
                    <a:pt x="2618" y="1578"/>
                  </a:lnTo>
                  <a:lnTo>
                    <a:pt x="2611" y="1582"/>
                  </a:lnTo>
                  <a:lnTo>
                    <a:pt x="2611" y="1587"/>
                  </a:lnTo>
                  <a:lnTo>
                    <a:pt x="2615" y="1592"/>
                  </a:lnTo>
                  <a:lnTo>
                    <a:pt x="2620" y="1592"/>
                  </a:lnTo>
                  <a:lnTo>
                    <a:pt x="2625" y="1592"/>
                  </a:lnTo>
                  <a:lnTo>
                    <a:pt x="2629" y="1601"/>
                  </a:lnTo>
                  <a:lnTo>
                    <a:pt x="2639" y="1611"/>
                  </a:lnTo>
                  <a:lnTo>
                    <a:pt x="2641" y="1613"/>
                  </a:lnTo>
                  <a:lnTo>
                    <a:pt x="2644" y="1616"/>
                  </a:lnTo>
                  <a:lnTo>
                    <a:pt x="2648" y="1620"/>
                  </a:lnTo>
                  <a:lnTo>
                    <a:pt x="2658" y="1628"/>
                  </a:lnTo>
                  <a:lnTo>
                    <a:pt x="2665" y="1632"/>
                  </a:lnTo>
                  <a:lnTo>
                    <a:pt x="2672" y="1632"/>
                  </a:lnTo>
                  <a:lnTo>
                    <a:pt x="2672" y="1628"/>
                  </a:lnTo>
                  <a:lnTo>
                    <a:pt x="2672" y="1623"/>
                  </a:lnTo>
                  <a:close/>
                  <a:moveTo>
                    <a:pt x="1104" y="1775"/>
                  </a:moveTo>
                  <a:lnTo>
                    <a:pt x="1101" y="1775"/>
                  </a:lnTo>
                  <a:lnTo>
                    <a:pt x="1101" y="1775"/>
                  </a:lnTo>
                  <a:lnTo>
                    <a:pt x="1097" y="1782"/>
                  </a:lnTo>
                  <a:lnTo>
                    <a:pt x="1094" y="1782"/>
                  </a:lnTo>
                  <a:lnTo>
                    <a:pt x="1090" y="1789"/>
                  </a:lnTo>
                  <a:lnTo>
                    <a:pt x="1087" y="1791"/>
                  </a:lnTo>
                  <a:lnTo>
                    <a:pt x="1085" y="1789"/>
                  </a:lnTo>
                  <a:lnTo>
                    <a:pt x="1087" y="1798"/>
                  </a:lnTo>
                  <a:lnTo>
                    <a:pt x="1087" y="1798"/>
                  </a:lnTo>
                  <a:lnTo>
                    <a:pt x="1085" y="1803"/>
                  </a:lnTo>
                  <a:lnTo>
                    <a:pt x="1083" y="1813"/>
                  </a:lnTo>
                  <a:lnTo>
                    <a:pt x="1085" y="1810"/>
                  </a:lnTo>
                  <a:lnTo>
                    <a:pt x="1092" y="1798"/>
                  </a:lnTo>
                  <a:lnTo>
                    <a:pt x="1094" y="1796"/>
                  </a:lnTo>
                  <a:lnTo>
                    <a:pt x="1097" y="1796"/>
                  </a:lnTo>
                  <a:lnTo>
                    <a:pt x="1099" y="1794"/>
                  </a:lnTo>
                  <a:lnTo>
                    <a:pt x="1101" y="1791"/>
                  </a:lnTo>
                  <a:lnTo>
                    <a:pt x="1104" y="1789"/>
                  </a:lnTo>
                  <a:lnTo>
                    <a:pt x="1104" y="1784"/>
                  </a:lnTo>
                  <a:lnTo>
                    <a:pt x="1101" y="1779"/>
                  </a:lnTo>
                  <a:lnTo>
                    <a:pt x="1104" y="1775"/>
                  </a:lnTo>
                  <a:close/>
                  <a:moveTo>
                    <a:pt x="2734" y="1563"/>
                  </a:moveTo>
                  <a:lnTo>
                    <a:pt x="2727" y="1552"/>
                  </a:lnTo>
                  <a:lnTo>
                    <a:pt x="2719" y="1549"/>
                  </a:lnTo>
                  <a:lnTo>
                    <a:pt x="2715" y="1549"/>
                  </a:lnTo>
                  <a:lnTo>
                    <a:pt x="2715" y="1552"/>
                  </a:lnTo>
                  <a:lnTo>
                    <a:pt x="2717" y="1556"/>
                  </a:lnTo>
                  <a:lnTo>
                    <a:pt x="2719" y="1563"/>
                  </a:lnTo>
                  <a:lnTo>
                    <a:pt x="2719" y="1568"/>
                  </a:lnTo>
                  <a:lnTo>
                    <a:pt x="2722" y="1575"/>
                  </a:lnTo>
                  <a:lnTo>
                    <a:pt x="2724" y="1571"/>
                  </a:lnTo>
                  <a:lnTo>
                    <a:pt x="2729" y="1571"/>
                  </a:lnTo>
                  <a:lnTo>
                    <a:pt x="2731" y="1575"/>
                  </a:lnTo>
                  <a:lnTo>
                    <a:pt x="2734" y="1582"/>
                  </a:lnTo>
                  <a:lnTo>
                    <a:pt x="2734" y="1585"/>
                  </a:lnTo>
                  <a:lnTo>
                    <a:pt x="2738" y="1585"/>
                  </a:lnTo>
                  <a:lnTo>
                    <a:pt x="2741" y="1582"/>
                  </a:lnTo>
                  <a:lnTo>
                    <a:pt x="2748" y="1580"/>
                  </a:lnTo>
                  <a:lnTo>
                    <a:pt x="2746" y="1575"/>
                  </a:lnTo>
                  <a:lnTo>
                    <a:pt x="2734" y="1563"/>
                  </a:lnTo>
                  <a:close/>
                  <a:moveTo>
                    <a:pt x="1123" y="1782"/>
                  </a:moveTo>
                  <a:lnTo>
                    <a:pt x="1120" y="1782"/>
                  </a:lnTo>
                  <a:lnTo>
                    <a:pt x="1118" y="1786"/>
                  </a:lnTo>
                  <a:lnTo>
                    <a:pt x="1118" y="1789"/>
                  </a:lnTo>
                  <a:lnTo>
                    <a:pt x="1118" y="1794"/>
                  </a:lnTo>
                  <a:lnTo>
                    <a:pt x="1116" y="1794"/>
                  </a:lnTo>
                  <a:lnTo>
                    <a:pt x="1116" y="1796"/>
                  </a:lnTo>
                  <a:lnTo>
                    <a:pt x="1116" y="1798"/>
                  </a:lnTo>
                  <a:lnTo>
                    <a:pt x="1116" y="1801"/>
                  </a:lnTo>
                  <a:lnTo>
                    <a:pt x="1120" y="1798"/>
                  </a:lnTo>
                  <a:lnTo>
                    <a:pt x="1120" y="1801"/>
                  </a:lnTo>
                  <a:lnTo>
                    <a:pt x="1123" y="1798"/>
                  </a:lnTo>
                  <a:lnTo>
                    <a:pt x="1123" y="1789"/>
                  </a:lnTo>
                  <a:lnTo>
                    <a:pt x="1123" y="1782"/>
                  </a:lnTo>
                  <a:close/>
                  <a:moveTo>
                    <a:pt x="1130" y="1803"/>
                  </a:moveTo>
                  <a:lnTo>
                    <a:pt x="1125" y="1801"/>
                  </a:lnTo>
                  <a:lnTo>
                    <a:pt x="1125" y="1803"/>
                  </a:lnTo>
                  <a:lnTo>
                    <a:pt x="1128" y="1810"/>
                  </a:lnTo>
                  <a:lnTo>
                    <a:pt x="1130" y="1810"/>
                  </a:lnTo>
                  <a:lnTo>
                    <a:pt x="1130" y="1810"/>
                  </a:lnTo>
                  <a:lnTo>
                    <a:pt x="1132" y="1808"/>
                  </a:lnTo>
                  <a:lnTo>
                    <a:pt x="1130" y="1803"/>
                  </a:lnTo>
                  <a:close/>
                  <a:moveTo>
                    <a:pt x="914" y="1815"/>
                  </a:moveTo>
                  <a:lnTo>
                    <a:pt x="912" y="1810"/>
                  </a:lnTo>
                  <a:lnTo>
                    <a:pt x="907" y="1808"/>
                  </a:lnTo>
                  <a:lnTo>
                    <a:pt x="902" y="1805"/>
                  </a:lnTo>
                  <a:lnTo>
                    <a:pt x="900" y="1803"/>
                  </a:lnTo>
                  <a:lnTo>
                    <a:pt x="898" y="1784"/>
                  </a:lnTo>
                  <a:lnTo>
                    <a:pt x="895" y="1779"/>
                  </a:lnTo>
                  <a:lnTo>
                    <a:pt x="893" y="1777"/>
                  </a:lnTo>
                  <a:lnTo>
                    <a:pt x="891" y="1775"/>
                  </a:lnTo>
                  <a:lnTo>
                    <a:pt x="879" y="1772"/>
                  </a:lnTo>
                  <a:lnTo>
                    <a:pt x="876" y="1772"/>
                  </a:lnTo>
                  <a:lnTo>
                    <a:pt x="860" y="1779"/>
                  </a:lnTo>
                  <a:lnTo>
                    <a:pt x="850" y="1784"/>
                  </a:lnTo>
                  <a:lnTo>
                    <a:pt x="843" y="1782"/>
                  </a:lnTo>
                  <a:lnTo>
                    <a:pt x="839" y="1782"/>
                  </a:lnTo>
                  <a:lnTo>
                    <a:pt x="836" y="1784"/>
                  </a:lnTo>
                  <a:lnTo>
                    <a:pt x="824" y="1803"/>
                  </a:lnTo>
                  <a:lnTo>
                    <a:pt x="822" y="1808"/>
                  </a:lnTo>
                  <a:lnTo>
                    <a:pt x="812" y="1813"/>
                  </a:lnTo>
                  <a:lnTo>
                    <a:pt x="812" y="1815"/>
                  </a:lnTo>
                  <a:lnTo>
                    <a:pt x="810" y="1817"/>
                  </a:lnTo>
                  <a:lnTo>
                    <a:pt x="812" y="1829"/>
                  </a:lnTo>
                  <a:lnTo>
                    <a:pt x="815" y="1834"/>
                  </a:lnTo>
                  <a:lnTo>
                    <a:pt x="820" y="1836"/>
                  </a:lnTo>
                  <a:lnTo>
                    <a:pt x="827" y="1836"/>
                  </a:lnTo>
                  <a:lnTo>
                    <a:pt x="834" y="1836"/>
                  </a:lnTo>
                  <a:lnTo>
                    <a:pt x="839" y="1834"/>
                  </a:lnTo>
                  <a:lnTo>
                    <a:pt x="843" y="1831"/>
                  </a:lnTo>
                  <a:lnTo>
                    <a:pt x="850" y="1822"/>
                  </a:lnTo>
                  <a:lnTo>
                    <a:pt x="853" y="1820"/>
                  </a:lnTo>
                  <a:lnTo>
                    <a:pt x="860" y="1817"/>
                  </a:lnTo>
                  <a:lnTo>
                    <a:pt x="888" y="1822"/>
                  </a:lnTo>
                  <a:lnTo>
                    <a:pt x="891" y="1820"/>
                  </a:lnTo>
                  <a:lnTo>
                    <a:pt x="900" y="1810"/>
                  </a:lnTo>
                  <a:lnTo>
                    <a:pt x="917" y="1822"/>
                  </a:lnTo>
                  <a:lnTo>
                    <a:pt x="917" y="1820"/>
                  </a:lnTo>
                  <a:lnTo>
                    <a:pt x="914" y="1815"/>
                  </a:lnTo>
                  <a:close/>
                  <a:moveTo>
                    <a:pt x="966" y="1791"/>
                  </a:moveTo>
                  <a:lnTo>
                    <a:pt x="964" y="1791"/>
                  </a:lnTo>
                  <a:lnTo>
                    <a:pt x="955" y="1796"/>
                  </a:lnTo>
                  <a:lnTo>
                    <a:pt x="957" y="1801"/>
                  </a:lnTo>
                  <a:lnTo>
                    <a:pt x="957" y="1803"/>
                  </a:lnTo>
                  <a:lnTo>
                    <a:pt x="962" y="1808"/>
                  </a:lnTo>
                  <a:lnTo>
                    <a:pt x="962" y="1808"/>
                  </a:lnTo>
                  <a:lnTo>
                    <a:pt x="964" y="1805"/>
                  </a:lnTo>
                  <a:lnTo>
                    <a:pt x="966" y="1798"/>
                  </a:lnTo>
                  <a:lnTo>
                    <a:pt x="966" y="1796"/>
                  </a:lnTo>
                  <a:lnTo>
                    <a:pt x="966" y="1791"/>
                  </a:lnTo>
                  <a:close/>
                  <a:moveTo>
                    <a:pt x="940" y="1848"/>
                  </a:moveTo>
                  <a:lnTo>
                    <a:pt x="929" y="1843"/>
                  </a:lnTo>
                  <a:lnTo>
                    <a:pt x="931" y="1848"/>
                  </a:lnTo>
                  <a:lnTo>
                    <a:pt x="933" y="1853"/>
                  </a:lnTo>
                  <a:lnTo>
                    <a:pt x="938" y="1858"/>
                  </a:lnTo>
                  <a:lnTo>
                    <a:pt x="945" y="1855"/>
                  </a:lnTo>
                  <a:lnTo>
                    <a:pt x="940" y="1850"/>
                  </a:lnTo>
                  <a:lnTo>
                    <a:pt x="940" y="1848"/>
                  </a:lnTo>
                  <a:close/>
                  <a:moveTo>
                    <a:pt x="775" y="1848"/>
                  </a:moveTo>
                  <a:lnTo>
                    <a:pt x="772" y="1841"/>
                  </a:lnTo>
                  <a:lnTo>
                    <a:pt x="772" y="1841"/>
                  </a:lnTo>
                  <a:lnTo>
                    <a:pt x="770" y="1841"/>
                  </a:lnTo>
                  <a:lnTo>
                    <a:pt x="765" y="1843"/>
                  </a:lnTo>
                  <a:lnTo>
                    <a:pt x="765" y="1850"/>
                  </a:lnTo>
                  <a:lnTo>
                    <a:pt x="765" y="1855"/>
                  </a:lnTo>
                  <a:lnTo>
                    <a:pt x="765" y="1858"/>
                  </a:lnTo>
                  <a:lnTo>
                    <a:pt x="770" y="1858"/>
                  </a:lnTo>
                  <a:lnTo>
                    <a:pt x="775" y="1853"/>
                  </a:lnTo>
                  <a:lnTo>
                    <a:pt x="779" y="1853"/>
                  </a:lnTo>
                  <a:lnTo>
                    <a:pt x="777" y="1850"/>
                  </a:lnTo>
                  <a:lnTo>
                    <a:pt x="775" y="1848"/>
                  </a:lnTo>
                  <a:close/>
                  <a:moveTo>
                    <a:pt x="758" y="1853"/>
                  </a:moveTo>
                  <a:lnTo>
                    <a:pt x="751" y="1846"/>
                  </a:lnTo>
                  <a:lnTo>
                    <a:pt x="746" y="1843"/>
                  </a:lnTo>
                  <a:lnTo>
                    <a:pt x="741" y="1846"/>
                  </a:lnTo>
                  <a:lnTo>
                    <a:pt x="739" y="1848"/>
                  </a:lnTo>
                  <a:lnTo>
                    <a:pt x="737" y="1850"/>
                  </a:lnTo>
                  <a:lnTo>
                    <a:pt x="737" y="1853"/>
                  </a:lnTo>
                  <a:lnTo>
                    <a:pt x="739" y="1860"/>
                  </a:lnTo>
                  <a:lnTo>
                    <a:pt x="741" y="1862"/>
                  </a:lnTo>
                  <a:lnTo>
                    <a:pt x="746" y="1862"/>
                  </a:lnTo>
                  <a:lnTo>
                    <a:pt x="749" y="1862"/>
                  </a:lnTo>
                  <a:lnTo>
                    <a:pt x="749" y="1862"/>
                  </a:lnTo>
                  <a:lnTo>
                    <a:pt x="751" y="1862"/>
                  </a:lnTo>
                  <a:lnTo>
                    <a:pt x="758" y="1862"/>
                  </a:lnTo>
                  <a:lnTo>
                    <a:pt x="760" y="1860"/>
                  </a:lnTo>
                  <a:lnTo>
                    <a:pt x="760" y="1858"/>
                  </a:lnTo>
                  <a:lnTo>
                    <a:pt x="758" y="1853"/>
                  </a:lnTo>
                  <a:close/>
                  <a:moveTo>
                    <a:pt x="722" y="1879"/>
                  </a:moveTo>
                  <a:lnTo>
                    <a:pt x="727" y="1872"/>
                  </a:lnTo>
                  <a:lnTo>
                    <a:pt x="722" y="1867"/>
                  </a:lnTo>
                  <a:lnTo>
                    <a:pt x="720" y="1862"/>
                  </a:lnTo>
                  <a:lnTo>
                    <a:pt x="718" y="1865"/>
                  </a:lnTo>
                  <a:lnTo>
                    <a:pt x="715" y="1872"/>
                  </a:lnTo>
                  <a:lnTo>
                    <a:pt x="711" y="1874"/>
                  </a:lnTo>
                  <a:lnTo>
                    <a:pt x="706" y="1877"/>
                  </a:lnTo>
                  <a:lnTo>
                    <a:pt x="706" y="1872"/>
                  </a:lnTo>
                  <a:lnTo>
                    <a:pt x="706" y="1860"/>
                  </a:lnTo>
                  <a:lnTo>
                    <a:pt x="703" y="1860"/>
                  </a:lnTo>
                  <a:lnTo>
                    <a:pt x="699" y="1860"/>
                  </a:lnTo>
                  <a:lnTo>
                    <a:pt x="692" y="1860"/>
                  </a:lnTo>
                  <a:lnTo>
                    <a:pt x="685" y="1860"/>
                  </a:lnTo>
                  <a:lnTo>
                    <a:pt x="682" y="1862"/>
                  </a:lnTo>
                  <a:lnTo>
                    <a:pt x="677" y="1865"/>
                  </a:lnTo>
                  <a:lnTo>
                    <a:pt x="675" y="1869"/>
                  </a:lnTo>
                  <a:lnTo>
                    <a:pt x="675" y="1872"/>
                  </a:lnTo>
                  <a:lnTo>
                    <a:pt x="675" y="1877"/>
                  </a:lnTo>
                  <a:lnTo>
                    <a:pt x="677" y="1879"/>
                  </a:lnTo>
                  <a:lnTo>
                    <a:pt x="680" y="1881"/>
                  </a:lnTo>
                  <a:lnTo>
                    <a:pt x="682" y="1881"/>
                  </a:lnTo>
                  <a:lnTo>
                    <a:pt x="687" y="1884"/>
                  </a:lnTo>
                  <a:lnTo>
                    <a:pt x="694" y="1888"/>
                  </a:lnTo>
                  <a:lnTo>
                    <a:pt x="696" y="1891"/>
                  </a:lnTo>
                  <a:lnTo>
                    <a:pt x="692" y="1893"/>
                  </a:lnTo>
                  <a:lnTo>
                    <a:pt x="689" y="1898"/>
                  </a:lnTo>
                  <a:lnTo>
                    <a:pt x="689" y="1898"/>
                  </a:lnTo>
                  <a:lnTo>
                    <a:pt x="689" y="1898"/>
                  </a:lnTo>
                  <a:lnTo>
                    <a:pt x="687" y="1891"/>
                  </a:lnTo>
                  <a:lnTo>
                    <a:pt x="680" y="1888"/>
                  </a:lnTo>
                  <a:lnTo>
                    <a:pt x="677" y="1893"/>
                  </a:lnTo>
                  <a:lnTo>
                    <a:pt x="673" y="1896"/>
                  </a:lnTo>
                  <a:lnTo>
                    <a:pt x="670" y="1907"/>
                  </a:lnTo>
                  <a:lnTo>
                    <a:pt x="666" y="1910"/>
                  </a:lnTo>
                  <a:lnTo>
                    <a:pt x="651" y="1912"/>
                  </a:lnTo>
                  <a:lnTo>
                    <a:pt x="644" y="1917"/>
                  </a:lnTo>
                  <a:lnTo>
                    <a:pt x="640" y="1917"/>
                  </a:lnTo>
                  <a:lnTo>
                    <a:pt x="635" y="1917"/>
                  </a:lnTo>
                  <a:lnTo>
                    <a:pt x="628" y="1922"/>
                  </a:lnTo>
                  <a:lnTo>
                    <a:pt x="630" y="1924"/>
                  </a:lnTo>
                  <a:lnTo>
                    <a:pt x="635" y="1929"/>
                  </a:lnTo>
                  <a:lnTo>
                    <a:pt x="637" y="1931"/>
                  </a:lnTo>
                  <a:lnTo>
                    <a:pt x="640" y="1929"/>
                  </a:lnTo>
                  <a:lnTo>
                    <a:pt x="644" y="1931"/>
                  </a:lnTo>
                  <a:lnTo>
                    <a:pt x="647" y="1929"/>
                  </a:lnTo>
                  <a:lnTo>
                    <a:pt x="649" y="1926"/>
                  </a:lnTo>
                  <a:lnTo>
                    <a:pt x="654" y="1924"/>
                  </a:lnTo>
                  <a:lnTo>
                    <a:pt x="656" y="1924"/>
                  </a:lnTo>
                  <a:lnTo>
                    <a:pt x="658" y="1924"/>
                  </a:lnTo>
                  <a:lnTo>
                    <a:pt x="661" y="1922"/>
                  </a:lnTo>
                  <a:lnTo>
                    <a:pt x="668" y="1919"/>
                  </a:lnTo>
                  <a:lnTo>
                    <a:pt x="680" y="1917"/>
                  </a:lnTo>
                  <a:lnTo>
                    <a:pt x="685" y="1919"/>
                  </a:lnTo>
                  <a:lnTo>
                    <a:pt x="689" y="1917"/>
                  </a:lnTo>
                  <a:lnTo>
                    <a:pt x="694" y="1912"/>
                  </a:lnTo>
                  <a:lnTo>
                    <a:pt x="706" y="1905"/>
                  </a:lnTo>
                  <a:lnTo>
                    <a:pt x="711" y="1900"/>
                  </a:lnTo>
                  <a:lnTo>
                    <a:pt x="718" y="1900"/>
                  </a:lnTo>
                  <a:lnTo>
                    <a:pt x="720" y="1898"/>
                  </a:lnTo>
                  <a:lnTo>
                    <a:pt x="718" y="1896"/>
                  </a:lnTo>
                  <a:lnTo>
                    <a:pt x="715" y="1893"/>
                  </a:lnTo>
                  <a:lnTo>
                    <a:pt x="706" y="1896"/>
                  </a:lnTo>
                  <a:lnTo>
                    <a:pt x="706" y="1891"/>
                  </a:lnTo>
                  <a:lnTo>
                    <a:pt x="711" y="1886"/>
                  </a:lnTo>
                  <a:lnTo>
                    <a:pt x="722" y="1879"/>
                  </a:lnTo>
                  <a:close/>
                  <a:moveTo>
                    <a:pt x="730" y="1884"/>
                  </a:moveTo>
                  <a:lnTo>
                    <a:pt x="730" y="1886"/>
                  </a:lnTo>
                  <a:lnTo>
                    <a:pt x="725" y="1888"/>
                  </a:lnTo>
                  <a:lnTo>
                    <a:pt x="725" y="1891"/>
                  </a:lnTo>
                  <a:lnTo>
                    <a:pt x="725" y="1893"/>
                  </a:lnTo>
                  <a:lnTo>
                    <a:pt x="725" y="1896"/>
                  </a:lnTo>
                  <a:lnTo>
                    <a:pt x="727" y="1896"/>
                  </a:lnTo>
                  <a:lnTo>
                    <a:pt x="727" y="1893"/>
                  </a:lnTo>
                  <a:lnTo>
                    <a:pt x="732" y="1888"/>
                  </a:lnTo>
                  <a:lnTo>
                    <a:pt x="734" y="1886"/>
                  </a:lnTo>
                  <a:lnTo>
                    <a:pt x="734" y="1884"/>
                  </a:lnTo>
                  <a:lnTo>
                    <a:pt x="730" y="1884"/>
                  </a:lnTo>
                  <a:close/>
                  <a:moveTo>
                    <a:pt x="621" y="1893"/>
                  </a:moveTo>
                  <a:lnTo>
                    <a:pt x="616" y="1891"/>
                  </a:lnTo>
                  <a:lnTo>
                    <a:pt x="609" y="1893"/>
                  </a:lnTo>
                  <a:lnTo>
                    <a:pt x="604" y="1896"/>
                  </a:lnTo>
                  <a:lnTo>
                    <a:pt x="599" y="1898"/>
                  </a:lnTo>
                  <a:lnTo>
                    <a:pt x="595" y="1903"/>
                  </a:lnTo>
                  <a:lnTo>
                    <a:pt x="595" y="1910"/>
                  </a:lnTo>
                  <a:lnTo>
                    <a:pt x="595" y="1915"/>
                  </a:lnTo>
                  <a:lnTo>
                    <a:pt x="595" y="1917"/>
                  </a:lnTo>
                  <a:lnTo>
                    <a:pt x="595" y="1917"/>
                  </a:lnTo>
                  <a:lnTo>
                    <a:pt x="590" y="1919"/>
                  </a:lnTo>
                  <a:lnTo>
                    <a:pt x="583" y="1917"/>
                  </a:lnTo>
                  <a:lnTo>
                    <a:pt x="578" y="1917"/>
                  </a:lnTo>
                  <a:lnTo>
                    <a:pt x="576" y="1919"/>
                  </a:lnTo>
                  <a:lnTo>
                    <a:pt x="571" y="1924"/>
                  </a:lnTo>
                  <a:lnTo>
                    <a:pt x="568" y="1926"/>
                  </a:lnTo>
                  <a:lnTo>
                    <a:pt x="568" y="1936"/>
                  </a:lnTo>
                  <a:lnTo>
                    <a:pt x="566" y="1938"/>
                  </a:lnTo>
                  <a:lnTo>
                    <a:pt x="564" y="1941"/>
                  </a:lnTo>
                  <a:lnTo>
                    <a:pt x="559" y="1948"/>
                  </a:lnTo>
                  <a:lnTo>
                    <a:pt x="554" y="1950"/>
                  </a:lnTo>
                  <a:lnTo>
                    <a:pt x="547" y="1955"/>
                  </a:lnTo>
                  <a:lnTo>
                    <a:pt x="545" y="1957"/>
                  </a:lnTo>
                  <a:lnTo>
                    <a:pt x="547" y="1957"/>
                  </a:lnTo>
                  <a:lnTo>
                    <a:pt x="568" y="1950"/>
                  </a:lnTo>
                  <a:lnTo>
                    <a:pt x="571" y="1950"/>
                  </a:lnTo>
                  <a:lnTo>
                    <a:pt x="578" y="1945"/>
                  </a:lnTo>
                  <a:lnTo>
                    <a:pt x="580" y="1943"/>
                  </a:lnTo>
                  <a:lnTo>
                    <a:pt x="583" y="1943"/>
                  </a:lnTo>
                  <a:lnTo>
                    <a:pt x="587" y="1938"/>
                  </a:lnTo>
                  <a:lnTo>
                    <a:pt x="592" y="1931"/>
                  </a:lnTo>
                  <a:lnTo>
                    <a:pt x="599" y="1924"/>
                  </a:lnTo>
                  <a:lnTo>
                    <a:pt x="618" y="1917"/>
                  </a:lnTo>
                  <a:lnTo>
                    <a:pt x="625" y="1912"/>
                  </a:lnTo>
                  <a:lnTo>
                    <a:pt x="628" y="1907"/>
                  </a:lnTo>
                  <a:lnTo>
                    <a:pt x="630" y="1903"/>
                  </a:lnTo>
                  <a:lnTo>
                    <a:pt x="630" y="1900"/>
                  </a:lnTo>
                  <a:lnTo>
                    <a:pt x="621" y="1893"/>
                  </a:lnTo>
                  <a:close/>
                  <a:moveTo>
                    <a:pt x="507" y="1943"/>
                  </a:moveTo>
                  <a:lnTo>
                    <a:pt x="504" y="1943"/>
                  </a:lnTo>
                  <a:lnTo>
                    <a:pt x="495" y="1943"/>
                  </a:lnTo>
                  <a:lnTo>
                    <a:pt x="493" y="1945"/>
                  </a:lnTo>
                  <a:lnTo>
                    <a:pt x="493" y="1948"/>
                  </a:lnTo>
                  <a:lnTo>
                    <a:pt x="500" y="1948"/>
                  </a:lnTo>
                  <a:lnTo>
                    <a:pt x="509" y="1952"/>
                  </a:lnTo>
                  <a:lnTo>
                    <a:pt x="509" y="1952"/>
                  </a:lnTo>
                  <a:lnTo>
                    <a:pt x="512" y="1948"/>
                  </a:lnTo>
                  <a:lnTo>
                    <a:pt x="509" y="1945"/>
                  </a:lnTo>
                  <a:lnTo>
                    <a:pt x="507" y="1943"/>
                  </a:lnTo>
                  <a:close/>
                  <a:moveTo>
                    <a:pt x="450" y="1950"/>
                  </a:moveTo>
                  <a:lnTo>
                    <a:pt x="443" y="1955"/>
                  </a:lnTo>
                  <a:lnTo>
                    <a:pt x="441" y="1957"/>
                  </a:lnTo>
                  <a:lnTo>
                    <a:pt x="441" y="1962"/>
                  </a:lnTo>
                  <a:lnTo>
                    <a:pt x="441" y="1964"/>
                  </a:lnTo>
                  <a:lnTo>
                    <a:pt x="445" y="1962"/>
                  </a:lnTo>
                  <a:lnTo>
                    <a:pt x="448" y="1960"/>
                  </a:lnTo>
                  <a:lnTo>
                    <a:pt x="450" y="1962"/>
                  </a:lnTo>
                  <a:lnTo>
                    <a:pt x="452" y="1960"/>
                  </a:lnTo>
                  <a:lnTo>
                    <a:pt x="455" y="1957"/>
                  </a:lnTo>
                  <a:lnTo>
                    <a:pt x="455" y="1955"/>
                  </a:lnTo>
                  <a:lnTo>
                    <a:pt x="455" y="1952"/>
                  </a:lnTo>
                  <a:lnTo>
                    <a:pt x="450" y="1950"/>
                  </a:lnTo>
                  <a:close/>
                  <a:moveTo>
                    <a:pt x="244" y="1917"/>
                  </a:moveTo>
                  <a:lnTo>
                    <a:pt x="234" y="1919"/>
                  </a:lnTo>
                  <a:lnTo>
                    <a:pt x="230" y="1922"/>
                  </a:lnTo>
                  <a:lnTo>
                    <a:pt x="225" y="1924"/>
                  </a:lnTo>
                  <a:lnTo>
                    <a:pt x="227" y="1926"/>
                  </a:lnTo>
                  <a:lnTo>
                    <a:pt x="234" y="1931"/>
                  </a:lnTo>
                  <a:lnTo>
                    <a:pt x="230" y="1938"/>
                  </a:lnTo>
                  <a:lnTo>
                    <a:pt x="220" y="1938"/>
                  </a:lnTo>
                  <a:lnTo>
                    <a:pt x="208" y="1938"/>
                  </a:lnTo>
                  <a:lnTo>
                    <a:pt x="192" y="1938"/>
                  </a:lnTo>
                  <a:lnTo>
                    <a:pt x="180" y="1938"/>
                  </a:lnTo>
                  <a:lnTo>
                    <a:pt x="175" y="1938"/>
                  </a:lnTo>
                  <a:lnTo>
                    <a:pt x="170" y="1938"/>
                  </a:lnTo>
                  <a:lnTo>
                    <a:pt x="173" y="1943"/>
                  </a:lnTo>
                  <a:lnTo>
                    <a:pt x="206" y="1950"/>
                  </a:lnTo>
                  <a:lnTo>
                    <a:pt x="225" y="1952"/>
                  </a:lnTo>
                  <a:lnTo>
                    <a:pt x="239" y="1950"/>
                  </a:lnTo>
                  <a:lnTo>
                    <a:pt x="237" y="1941"/>
                  </a:lnTo>
                  <a:lnTo>
                    <a:pt x="239" y="1938"/>
                  </a:lnTo>
                  <a:lnTo>
                    <a:pt x="246" y="1938"/>
                  </a:lnTo>
                  <a:lnTo>
                    <a:pt x="249" y="1933"/>
                  </a:lnTo>
                  <a:lnTo>
                    <a:pt x="251" y="1931"/>
                  </a:lnTo>
                  <a:lnTo>
                    <a:pt x="249" y="1926"/>
                  </a:lnTo>
                  <a:lnTo>
                    <a:pt x="244" y="1917"/>
                  </a:lnTo>
                  <a:close/>
                  <a:moveTo>
                    <a:pt x="341" y="1952"/>
                  </a:moveTo>
                  <a:lnTo>
                    <a:pt x="336" y="1955"/>
                  </a:lnTo>
                  <a:lnTo>
                    <a:pt x="334" y="1957"/>
                  </a:lnTo>
                  <a:lnTo>
                    <a:pt x="329" y="1962"/>
                  </a:lnTo>
                  <a:lnTo>
                    <a:pt x="334" y="1967"/>
                  </a:lnTo>
                  <a:lnTo>
                    <a:pt x="339" y="1967"/>
                  </a:lnTo>
                  <a:lnTo>
                    <a:pt x="348" y="1962"/>
                  </a:lnTo>
                  <a:lnTo>
                    <a:pt x="346" y="1957"/>
                  </a:lnTo>
                  <a:lnTo>
                    <a:pt x="341" y="1952"/>
                  </a:lnTo>
                  <a:close/>
                  <a:moveTo>
                    <a:pt x="298" y="1974"/>
                  </a:moveTo>
                  <a:lnTo>
                    <a:pt x="284" y="1969"/>
                  </a:lnTo>
                  <a:lnTo>
                    <a:pt x="272" y="1960"/>
                  </a:lnTo>
                  <a:lnTo>
                    <a:pt x="268" y="1957"/>
                  </a:lnTo>
                  <a:lnTo>
                    <a:pt x="258" y="1957"/>
                  </a:lnTo>
                  <a:lnTo>
                    <a:pt x="258" y="1960"/>
                  </a:lnTo>
                  <a:lnTo>
                    <a:pt x="251" y="1955"/>
                  </a:lnTo>
                  <a:lnTo>
                    <a:pt x="246" y="1952"/>
                  </a:lnTo>
                  <a:lnTo>
                    <a:pt x="246" y="1955"/>
                  </a:lnTo>
                  <a:lnTo>
                    <a:pt x="249" y="1960"/>
                  </a:lnTo>
                  <a:lnTo>
                    <a:pt x="251" y="1964"/>
                  </a:lnTo>
                  <a:lnTo>
                    <a:pt x="253" y="1964"/>
                  </a:lnTo>
                  <a:lnTo>
                    <a:pt x="263" y="1967"/>
                  </a:lnTo>
                  <a:lnTo>
                    <a:pt x="275" y="1974"/>
                  </a:lnTo>
                  <a:lnTo>
                    <a:pt x="282" y="1974"/>
                  </a:lnTo>
                  <a:lnTo>
                    <a:pt x="289" y="1974"/>
                  </a:lnTo>
                  <a:lnTo>
                    <a:pt x="294" y="1976"/>
                  </a:lnTo>
                  <a:lnTo>
                    <a:pt x="303" y="1976"/>
                  </a:lnTo>
                  <a:lnTo>
                    <a:pt x="303" y="1976"/>
                  </a:lnTo>
                  <a:lnTo>
                    <a:pt x="298" y="1974"/>
                  </a:lnTo>
                  <a:close/>
                  <a:moveTo>
                    <a:pt x="128" y="1917"/>
                  </a:moveTo>
                  <a:lnTo>
                    <a:pt x="125" y="1912"/>
                  </a:lnTo>
                  <a:lnTo>
                    <a:pt x="123" y="1912"/>
                  </a:lnTo>
                  <a:lnTo>
                    <a:pt x="118" y="1915"/>
                  </a:lnTo>
                  <a:lnTo>
                    <a:pt x="118" y="1919"/>
                  </a:lnTo>
                  <a:lnTo>
                    <a:pt x="121" y="1922"/>
                  </a:lnTo>
                  <a:lnTo>
                    <a:pt x="125" y="1926"/>
                  </a:lnTo>
                  <a:lnTo>
                    <a:pt x="128" y="1924"/>
                  </a:lnTo>
                  <a:lnTo>
                    <a:pt x="130" y="1924"/>
                  </a:lnTo>
                  <a:lnTo>
                    <a:pt x="130" y="1919"/>
                  </a:lnTo>
                  <a:lnTo>
                    <a:pt x="128" y="1917"/>
                  </a:lnTo>
                  <a:close/>
                  <a:moveTo>
                    <a:pt x="90" y="1931"/>
                  </a:moveTo>
                  <a:lnTo>
                    <a:pt x="90" y="1926"/>
                  </a:lnTo>
                  <a:lnTo>
                    <a:pt x="95" y="1922"/>
                  </a:lnTo>
                  <a:lnTo>
                    <a:pt x="95" y="1919"/>
                  </a:lnTo>
                  <a:lnTo>
                    <a:pt x="95" y="1915"/>
                  </a:lnTo>
                  <a:lnTo>
                    <a:pt x="88" y="1912"/>
                  </a:lnTo>
                  <a:lnTo>
                    <a:pt x="83" y="1922"/>
                  </a:lnTo>
                  <a:lnTo>
                    <a:pt x="83" y="1926"/>
                  </a:lnTo>
                  <a:lnTo>
                    <a:pt x="80" y="1929"/>
                  </a:lnTo>
                  <a:lnTo>
                    <a:pt x="73" y="1929"/>
                  </a:lnTo>
                  <a:lnTo>
                    <a:pt x="64" y="1948"/>
                  </a:lnTo>
                  <a:lnTo>
                    <a:pt x="71" y="1943"/>
                  </a:lnTo>
                  <a:lnTo>
                    <a:pt x="76" y="1950"/>
                  </a:lnTo>
                  <a:lnTo>
                    <a:pt x="90" y="1945"/>
                  </a:lnTo>
                  <a:lnTo>
                    <a:pt x="92" y="1943"/>
                  </a:lnTo>
                  <a:lnTo>
                    <a:pt x="95" y="1945"/>
                  </a:lnTo>
                  <a:lnTo>
                    <a:pt x="95" y="1945"/>
                  </a:lnTo>
                  <a:lnTo>
                    <a:pt x="97" y="1943"/>
                  </a:lnTo>
                  <a:lnTo>
                    <a:pt x="99" y="1936"/>
                  </a:lnTo>
                  <a:lnTo>
                    <a:pt x="97" y="1933"/>
                  </a:lnTo>
                  <a:lnTo>
                    <a:pt x="90" y="1931"/>
                  </a:lnTo>
                  <a:close/>
                  <a:moveTo>
                    <a:pt x="62" y="1907"/>
                  </a:moveTo>
                  <a:lnTo>
                    <a:pt x="59" y="1910"/>
                  </a:lnTo>
                  <a:lnTo>
                    <a:pt x="54" y="1917"/>
                  </a:lnTo>
                  <a:lnTo>
                    <a:pt x="52" y="1919"/>
                  </a:lnTo>
                  <a:lnTo>
                    <a:pt x="47" y="1919"/>
                  </a:lnTo>
                  <a:lnTo>
                    <a:pt x="26" y="1919"/>
                  </a:lnTo>
                  <a:lnTo>
                    <a:pt x="26" y="1919"/>
                  </a:lnTo>
                  <a:lnTo>
                    <a:pt x="26" y="1924"/>
                  </a:lnTo>
                  <a:lnTo>
                    <a:pt x="31" y="1924"/>
                  </a:lnTo>
                  <a:lnTo>
                    <a:pt x="35" y="1924"/>
                  </a:lnTo>
                  <a:lnTo>
                    <a:pt x="43" y="1926"/>
                  </a:lnTo>
                  <a:lnTo>
                    <a:pt x="50" y="1931"/>
                  </a:lnTo>
                  <a:lnTo>
                    <a:pt x="54" y="1931"/>
                  </a:lnTo>
                  <a:lnTo>
                    <a:pt x="54" y="1931"/>
                  </a:lnTo>
                  <a:lnTo>
                    <a:pt x="59" y="1922"/>
                  </a:lnTo>
                  <a:lnTo>
                    <a:pt x="59" y="1919"/>
                  </a:lnTo>
                  <a:lnTo>
                    <a:pt x="64" y="1917"/>
                  </a:lnTo>
                  <a:lnTo>
                    <a:pt x="66" y="1912"/>
                  </a:lnTo>
                  <a:lnTo>
                    <a:pt x="64" y="1907"/>
                  </a:lnTo>
                  <a:lnTo>
                    <a:pt x="62" y="1907"/>
                  </a:lnTo>
                  <a:close/>
                  <a:moveTo>
                    <a:pt x="21" y="1903"/>
                  </a:moveTo>
                  <a:lnTo>
                    <a:pt x="19" y="1898"/>
                  </a:lnTo>
                  <a:lnTo>
                    <a:pt x="14" y="1891"/>
                  </a:lnTo>
                  <a:lnTo>
                    <a:pt x="5" y="1886"/>
                  </a:lnTo>
                  <a:lnTo>
                    <a:pt x="2" y="1886"/>
                  </a:lnTo>
                  <a:lnTo>
                    <a:pt x="0" y="1888"/>
                  </a:lnTo>
                  <a:lnTo>
                    <a:pt x="2" y="1893"/>
                  </a:lnTo>
                  <a:lnTo>
                    <a:pt x="7" y="1900"/>
                  </a:lnTo>
                  <a:lnTo>
                    <a:pt x="9" y="1905"/>
                  </a:lnTo>
                  <a:lnTo>
                    <a:pt x="9" y="1910"/>
                  </a:lnTo>
                  <a:lnTo>
                    <a:pt x="7" y="1910"/>
                  </a:lnTo>
                  <a:lnTo>
                    <a:pt x="2" y="1912"/>
                  </a:lnTo>
                  <a:lnTo>
                    <a:pt x="2" y="1915"/>
                  </a:lnTo>
                  <a:lnTo>
                    <a:pt x="7" y="1924"/>
                  </a:lnTo>
                  <a:lnTo>
                    <a:pt x="9" y="1924"/>
                  </a:lnTo>
                  <a:lnTo>
                    <a:pt x="12" y="1922"/>
                  </a:lnTo>
                  <a:lnTo>
                    <a:pt x="16" y="1919"/>
                  </a:lnTo>
                  <a:lnTo>
                    <a:pt x="21" y="1910"/>
                  </a:lnTo>
                  <a:lnTo>
                    <a:pt x="24" y="1907"/>
                  </a:lnTo>
                  <a:lnTo>
                    <a:pt x="31" y="1907"/>
                  </a:lnTo>
                  <a:lnTo>
                    <a:pt x="21" y="1903"/>
                  </a:lnTo>
                  <a:close/>
                  <a:moveTo>
                    <a:pt x="114" y="1933"/>
                  </a:moveTo>
                  <a:lnTo>
                    <a:pt x="111" y="1938"/>
                  </a:lnTo>
                  <a:lnTo>
                    <a:pt x="118" y="1948"/>
                  </a:lnTo>
                  <a:lnTo>
                    <a:pt x="123" y="1945"/>
                  </a:lnTo>
                  <a:lnTo>
                    <a:pt x="121" y="1941"/>
                  </a:lnTo>
                  <a:lnTo>
                    <a:pt x="114" y="1933"/>
                  </a:lnTo>
                  <a:close/>
                  <a:moveTo>
                    <a:pt x="99" y="1933"/>
                  </a:moveTo>
                  <a:lnTo>
                    <a:pt x="99" y="1943"/>
                  </a:lnTo>
                  <a:lnTo>
                    <a:pt x="102" y="1948"/>
                  </a:lnTo>
                  <a:lnTo>
                    <a:pt x="107" y="1943"/>
                  </a:lnTo>
                  <a:lnTo>
                    <a:pt x="107" y="1941"/>
                  </a:lnTo>
                  <a:lnTo>
                    <a:pt x="104" y="1933"/>
                  </a:lnTo>
                  <a:lnTo>
                    <a:pt x="99" y="193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>
                <a:latin typeface="Arial"/>
                <a:ea typeface="+mn-ea"/>
                <a:cs typeface="Arial"/>
              </a:endParaRPr>
            </a:p>
          </p:txBody>
        </p:sp>
        <p:sp>
          <p:nvSpPr>
            <p:cNvPr id="121" name="Freeform 14"/>
            <p:cNvSpPr>
              <a:spLocks noEditPoints="1"/>
            </p:cNvSpPr>
            <p:nvPr/>
          </p:nvSpPr>
          <p:spPr bwMode="auto">
            <a:xfrm>
              <a:off x="2971800" y="5791200"/>
              <a:ext cx="876300" cy="658813"/>
            </a:xfrm>
            <a:custGeom>
              <a:avLst/>
              <a:gdLst/>
              <a:ahLst/>
              <a:cxnLst>
                <a:cxn ang="0">
                  <a:pos x="46" y="22"/>
                </a:cxn>
                <a:cxn ang="0">
                  <a:pos x="70" y="36"/>
                </a:cxn>
                <a:cxn ang="0">
                  <a:pos x="86" y="31"/>
                </a:cxn>
                <a:cxn ang="0">
                  <a:pos x="89" y="12"/>
                </a:cxn>
                <a:cxn ang="0">
                  <a:pos x="48" y="5"/>
                </a:cxn>
                <a:cxn ang="0">
                  <a:pos x="0" y="29"/>
                </a:cxn>
                <a:cxn ang="0">
                  <a:pos x="5" y="31"/>
                </a:cxn>
                <a:cxn ang="0">
                  <a:pos x="15" y="19"/>
                </a:cxn>
                <a:cxn ang="0">
                  <a:pos x="8" y="19"/>
                </a:cxn>
                <a:cxn ang="0">
                  <a:pos x="235" y="111"/>
                </a:cxn>
                <a:cxn ang="0">
                  <a:pos x="220" y="84"/>
                </a:cxn>
                <a:cxn ang="0">
                  <a:pos x="192" y="92"/>
                </a:cxn>
                <a:cxn ang="0">
                  <a:pos x="206" y="116"/>
                </a:cxn>
                <a:cxn ang="0">
                  <a:pos x="223" y="125"/>
                </a:cxn>
                <a:cxn ang="0">
                  <a:pos x="223" y="121"/>
                </a:cxn>
                <a:cxn ang="0">
                  <a:pos x="235" y="130"/>
                </a:cxn>
                <a:cxn ang="0">
                  <a:pos x="256" y="133"/>
                </a:cxn>
                <a:cxn ang="0">
                  <a:pos x="246" y="113"/>
                </a:cxn>
                <a:cxn ang="0">
                  <a:pos x="344" y="166"/>
                </a:cxn>
                <a:cxn ang="0">
                  <a:pos x="328" y="157"/>
                </a:cxn>
                <a:cxn ang="0">
                  <a:pos x="297" y="147"/>
                </a:cxn>
                <a:cxn ang="0">
                  <a:pos x="292" y="154"/>
                </a:cxn>
                <a:cxn ang="0">
                  <a:pos x="332" y="171"/>
                </a:cxn>
                <a:cxn ang="0">
                  <a:pos x="359" y="200"/>
                </a:cxn>
                <a:cxn ang="0">
                  <a:pos x="378" y="215"/>
                </a:cxn>
                <a:cxn ang="0">
                  <a:pos x="392" y="227"/>
                </a:cxn>
                <a:cxn ang="0">
                  <a:pos x="418" y="219"/>
                </a:cxn>
                <a:cxn ang="0">
                  <a:pos x="409" y="205"/>
                </a:cxn>
                <a:cxn ang="0">
                  <a:pos x="385" y="190"/>
                </a:cxn>
                <a:cxn ang="0">
                  <a:pos x="366" y="181"/>
                </a:cxn>
                <a:cxn ang="0">
                  <a:pos x="349" y="183"/>
                </a:cxn>
                <a:cxn ang="0">
                  <a:pos x="340" y="195"/>
                </a:cxn>
                <a:cxn ang="0">
                  <a:pos x="325" y="183"/>
                </a:cxn>
                <a:cxn ang="0">
                  <a:pos x="325" y="202"/>
                </a:cxn>
                <a:cxn ang="0">
                  <a:pos x="536" y="347"/>
                </a:cxn>
                <a:cxn ang="0">
                  <a:pos x="519" y="321"/>
                </a:cxn>
                <a:cxn ang="0">
                  <a:pos x="442" y="268"/>
                </a:cxn>
                <a:cxn ang="0">
                  <a:pos x="445" y="296"/>
                </a:cxn>
                <a:cxn ang="0">
                  <a:pos x="426" y="323"/>
                </a:cxn>
                <a:cxn ang="0">
                  <a:pos x="447" y="393"/>
                </a:cxn>
                <a:cxn ang="0">
                  <a:pos x="476" y="415"/>
                </a:cxn>
                <a:cxn ang="0">
                  <a:pos x="504" y="386"/>
                </a:cxn>
                <a:cxn ang="0">
                  <a:pos x="552" y="362"/>
                </a:cxn>
              </a:cxnLst>
              <a:rect l="0" t="0" r="r" b="b"/>
              <a:pathLst>
                <a:path w="552" h="415">
                  <a:moveTo>
                    <a:pt x="48" y="5"/>
                  </a:moveTo>
                  <a:lnTo>
                    <a:pt x="43" y="17"/>
                  </a:lnTo>
                  <a:lnTo>
                    <a:pt x="46" y="22"/>
                  </a:lnTo>
                  <a:lnTo>
                    <a:pt x="58" y="29"/>
                  </a:lnTo>
                  <a:lnTo>
                    <a:pt x="60" y="34"/>
                  </a:lnTo>
                  <a:lnTo>
                    <a:pt x="70" y="36"/>
                  </a:lnTo>
                  <a:lnTo>
                    <a:pt x="74" y="41"/>
                  </a:lnTo>
                  <a:lnTo>
                    <a:pt x="84" y="36"/>
                  </a:lnTo>
                  <a:lnTo>
                    <a:pt x="86" y="31"/>
                  </a:lnTo>
                  <a:lnTo>
                    <a:pt x="86" y="22"/>
                  </a:lnTo>
                  <a:lnTo>
                    <a:pt x="89" y="17"/>
                  </a:lnTo>
                  <a:lnTo>
                    <a:pt x="89" y="12"/>
                  </a:lnTo>
                  <a:lnTo>
                    <a:pt x="84" y="5"/>
                  </a:lnTo>
                  <a:lnTo>
                    <a:pt x="63" y="0"/>
                  </a:lnTo>
                  <a:lnTo>
                    <a:pt x="48" y="5"/>
                  </a:lnTo>
                  <a:close/>
                  <a:moveTo>
                    <a:pt x="8" y="19"/>
                  </a:moveTo>
                  <a:lnTo>
                    <a:pt x="0" y="24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3" y="36"/>
                  </a:lnTo>
                  <a:lnTo>
                    <a:pt x="5" y="31"/>
                  </a:lnTo>
                  <a:lnTo>
                    <a:pt x="8" y="27"/>
                  </a:lnTo>
                  <a:lnTo>
                    <a:pt x="15" y="24"/>
                  </a:lnTo>
                  <a:lnTo>
                    <a:pt x="15" y="19"/>
                  </a:lnTo>
                  <a:lnTo>
                    <a:pt x="17" y="15"/>
                  </a:lnTo>
                  <a:lnTo>
                    <a:pt x="12" y="12"/>
                  </a:lnTo>
                  <a:lnTo>
                    <a:pt x="8" y="19"/>
                  </a:lnTo>
                  <a:close/>
                  <a:moveTo>
                    <a:pt x="242" y="113"/>
                  </a:moveTo>
                  <a:lnTo>
                    <a:pt x="239" y="113"/>
                  </a:lnTo>
                  <a:lnTo>
                    <a:pt x="235" y="111"/>
                  </a:lnTo>
                  <a:lnTo>
                    <a:pt x="232" y="106"/>
                  </a:lnTo>
                  <a:lnTo>
                    <a:pt x="232" y="101"/>
                  </a:lnTo>
                  <a:lnTo>
                    <a:pt x="220" y="84"/>
                  </a:lnTo>
                  <a:lnTo>
                    <a:pt x="215" y="84"/>
                  </a:lnTo>
                  <a:lnTo>
                    <a:pt x="206" y="92"/>
                  </a:lnTo>
                  <a:lnTo>
                    <a:pt x="192" y="92"/>
                  </a:lnTo>
                  <a:lnTo>
                    <a:pt x="196" y="99"/>
                  </a:lnTo>
                  <a:lnTo>
                    <a:pt x="196" y="104"/>
                  </a:lnTo>
                  <a:lnTo>
                    <a:pt x="206" y="116"/>
                  </a:lnTo>
                  <a:lnTo>
                    <a:pt x="208" y="123"/>
                  </a:lnTo>
                  <a:lnTo>
                    <a:pt x="213" y="125"/>
                  </a:lnTo>
                  <a:lnTo>
                    <a:pt x="223" y="125"/>
                  </a:lnTo>
                  <a:lnTo>
                    <a:pt x="218" y="121"/>
                  </a:lnTo>
                  <a:lnTo>
                    <a:pt x="223" y="118"/>
                  </a:lnTo>
                  <a:lnTo>
                    <a:pt x="223" y="121"/>
                  </a:lnTo>
                  <a:lnTo>
                    <a:pt x="225" y="125"/>
                  </a:lnTo>
                  <a:lnTo>
                    <a:pt x="230" y="125"/>
                  </a:lnTo>
                  <a:lnTo>
                    <a:pt x="235" y="130"/>
                  </a:lnTo>
                  <a:lnTo>
                    <a:pt x="239" y="133"/>
                  </a:lnTo>
                  <a:lnTo>
                    <a:pt x="251" y="135"/>
                  </a:lnTo>
                  <a:lnTo>
                    <a:pt x="256" y="133"/>
                  </a:lnTo>
                  <a:lnTo>
                    <a:pt x="254" y="128"/>
                  </a:lnTo>
                  <a:lnTo>
                    <a:pt x="249" y="123"/>
                  </a:lnTo>
                  <a:lnTo>
                    <a:pt x="246" y="113"/>
                  </a:lnTo>
                  <a:lnTo>
                    <a:pt x="242" y="113"/>
                  </a:lnTo>
                  <a:close/>
                  <a:moveTo>
                    <a:pt x="332" y="171"/>
                  </a:moveTo>
                  <a:lnTo>
                    <a:pt x="344" y="166"/>
                  </a:lnTo>
                  <a:lnTo>
                    <a:pt x="347" y="162"/>
                  </a:lnTo>
                  <a:lnTo>
                    <a:pt x="344" y="159"/>
                  </a:lnTo>
                  <a:lnTo>
                    <a:pt x="328" y="157"/>
                  </a:lnTo>
                  <a:lnTo>
                    <a:pt x="323" y="154"/>
                  </a:lnTo>
                  <a:lnTo>
                    <a:pt x="318" y="154"/>
                  </a:lnTo>
                  <a:lnTo>
                    <a:pt x="297" y="147"/>
                  </a:lnTo>
                  <a:lnTo>
                    <a:pt x="294" y="147"/>
                  </a:lnTo>
                  <a:lnTo>
                    <a:pt x="294" y="152"/>
                  </a:lnTo>
                  <a:lnTo>
                    <a:pt x="292" y="154"/>
                  </a:lnTo>
                  <a:lnTo>
                    <a:pt x="292" y="159"/>
                  </a:lnTo>
                  <a:lnTo>
                    <a:pt x="318" y="164"/>
                  </a:lnTo>
                  <a:lnTo>
                    <a:pt x="332" y="171"/>
                  </a:lnTo>
                  <a:close/>
                  <a:moveTo>
                    <a:pt x="349" y="183"/>
                  </a:moveTo>
                  <a:lnTo>
                    <a:pt x="352" y="190"/>
                  </a:lnTo>
                  <a:lnTo>
                    <a:pt x="359" y="200"/>
                  </a:lnTo>
                  <a:lnTo>
                    <a:pt x="366" y="202"/>
                  </a:lnTo>
                  <a:lnTo>
                    <a:pt x="373" y="202"/>
                  </a:lnTo>
                  <a:lnTo>
                    <a:pt x="378" y="215"/>
                  </a:lnTo>
                  <a:lnTo>
                    <a:pt x="378" y="224"/>
                  </a:lnTo>
                  <a:lnTo>
                    <a:pt x="383" y="227"/>
                  </a:lnTo>
                  <a:lnTo>
                    <a:pt x="392" y="227"/>
                  </a:lnTo>
                  <a:lnTo>
                    <a:pt x="399" y="224"/>
                  </a:lnTo>
                  <a:lnTo>
                    <a:pt x="411" y="224"/>
                  </a:lnTo>
                  <a:lnTo>
                    <a:pt x="418" y="219"/>
                  </a:lnTo>
                  <a:lnTo>
                    <a:pt x="421" y="215"/>
                  </a:lnTo>
                  <a:lnTo>
                    <a:pt x="418" y="210"/>
                  </a:lnTo>
                  <a:lnTo>
                    <a:pt x="409" y="205"/>
                  </a:lnTo>
                  <a:lnTo>
                    <a:pt x="404" y="198"/>
                  </a:lnTo>
                  <a:lnTo>
                    <a:pt x="392" y="190"/>
                  </a:lnTo>
                  <a:lnTo>
                    <a:pt x="385" y="190"/>
                  </a:lnTo>
                  <a:lnTo>
                    <a:pt x="373" y="190"/>
                  </a:lnTo>
                  <a:lnTo>
                    <a:pt x="371" y="188"/>
                  </a:lnTo>
                  <a:lnTo>
                    <a:pt x="366" y="181"/>
                  </a:lnTo>
                  <a:lnTo>
                    <a:pt x="361" y="176"/>
                  </a:lnTo>
                  <a:lnTo>
                    <a:pt x="354" y="176"/>
                  </a:lnTo>
                  <a:lnTo>
                    <a:pt x="349" y="183"/>
                  </a:lnTo>
                  <a:close/>
                  <a:moveTo>
                    <a:pt x="330" y="205"/>
                  </a:moveTo>
                  <a:lnTo>
                    <a:pt x="337" y="202"/>
                  </a:lnTo>
                  <a:lnTo>
                    <a:pt x="340" y="195"/>
                  </a:lnTo>
                  <a:lnTo>
                    <a:pt x="337" y="190"/>
                  </a:lnTo>
                  <a:lnTo>
                    <a:pt x="332" y="186"/>
                  </a:lnTo>
                  <a:lnTo>
                    <a:pt x="325" y="183"/>
                  </a:lnTo>
                  <a:lnTo>
                    <a:pt x="316" y="183"/>
                  </a:lnTo>
                  <a:lnTo>
                    <a:pt x="323" y="193"/>
                  </a:lnTo>
                  <a:lnTo>
                    <a:pt x="325" y="202"/>
                  </a:lnTo>
                  <a:lnTo>
                    <a:pt x="330" y="205"/>
                  </a:lnTo>
                  <a:close/>
                  <a:moveTo>
                    <a:pt x="547" y="357"/>
                  </a:moveTo>
                  <a:lnTo>
                    <a:pt x="536" y="347"/>
                  </a:lnTo>
                  <a:lnTo>
                    <a:pt x="531" y="337"/>
                  </a:lnTo>
                  <a:lnTo>
                    <a:pt x="524" y="335"/>
                  </a:lnTo>
                  <a:lnTo>
                    <a:pt x="519" y="321"/>
                  </a:lnTo>
                  <a:lnTo>
                    <a:pt x="507" y="306"/>
                  </a:lnTo>
                  <a:lnTo>
                    <a:pt x="464" y="284"/>
                  </a:lnTo>
                  <a:lnTo>
                    <a:pt x="442" y="268"/>
                  </a:lnTo>
                  <a:lnTo>
                    <a:pt x="438" y="270"/>
                  </a:lnTo>
                  <a:lnTo>
                    <a:pt x="438" y="280"/>
                  </a:lnTo>
                  <a:lnTo>
                    <a:pt x="445" y="296"/>
                  </a:lnTo>
                  <a:lnTo>
                    <a:pt x="438" y="308"/>
                  </a:lnTo>
                  <a:lnTo>
                    <a:pt x="430" y="316"/>
                  </a:lnTo>
                  <a:lnTo>
                    <a:pt x="426" y="323"/>
                  </a:lnTo>
                  <a:lnTo>
                    <a:pt x="435" y="342"/>
                  </a:lnTo>
                  <a:lnTo>
                    <a:pt x="445" y="366"/>
                  </a:lnTo>
                  <a:lnTo>
                    <a:pt x="447" y="393"/>
                  </a:lnTo>
                  <a:lnTo>
                    <a:pt x="450" y="400"/>
                  </a:lnTo>
                  <a:lnTo>
                    <a:pt x="471" y="412"/>
                  </a:lnTo>
                  <a:lnTo>
                    <a:pt x="476" y="415"/>
                  </a:lnTo>
                  <a:lnTo>
                    <a:pt x="481" y="410"/>
                  </a:lnTo>
                  <a:lnTo>
                    <a:pt x="483" y="400"/>
                  </a:lnTo>
                  <a:lnTo>
                    <a:pt x="504" y="386"/>
                  </a:lnTo>
                  <a:lnTo>
                    <a:pt x="528" y="381"/>
                  </a:lnTo>
                  <a:lnTo>
                    <a:pt x="547" y="369"/>
                  </a:lnTo>
                  <a:lnTo>
                    <a:pt x="552" y="362"/>
                  </a:lnTo>
                  <a:lnTo>
                    <a:pt x="547" y="357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itle 36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210300" y="1573776"/>
            <a:ext cx="5524500" cy="4753394"/>
          </a:xfrm>
          <a:prstGeom prst="rect">
            <a:avLst/>
          </a:prstGeom>
        </p:spPr>
        <p:txBody>
          <a:bodyPr lIns="0" tIns="0"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  <a:defRPr sz="2000" baseline="0">
                <a:solidFill>
                  <a:schemeClr val="bg2"/>
                </a:solidFill>
              </a:defRPr>
            </a:lvl1pPr>
            <a:lvl2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Arial" charset="0"/>
              <a:buNone/>
              <a:tabLst/>
              <a:defRPr sz="1400" baseline="0">
                <a:solidFill>
                  <a:schemeClr val="bg2"/>
                </a:solidFill>
              </a:defRPr>
            </a:lvl2pPr>
            <a:lvl3pPr marL="457200" indent="-1778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.AppleSystemUIFont" charset="-120"/>
              <a:buChar char="-"/>
              <a:tabLst>
                <a:tab pos="114300" algn="l"/>
              </a:tabLst>
              <a:defRPr sz="1400" baseline="0">
                <a:solidFill>
                  <a:schemeClr val="bg2"/>
                </a:solidFill>
              </a:defRPr>
            </a:lvl3pPr>
            <a:lvl4pPr marL="850900" marR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110000"/>
              <a:buFont typeface=".AppleSystemUIFont" charset="-120"/>
              <a:buChar char="‣"/>
              <a:tabLst/>
              <a:defRPr sz="1400"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Subhead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loremus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loremus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</a:t>
            </a:r>
          </a:p>
          <a:p>
            <a:pPr marL="163513" lvl="1" indent="-163513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Arial" charset="0"/>
              <a:buChar char="•"/>
              <a:tabLst/>
            </a:pPr>
            <a:r>
              <a:rPr lang="en-US" dirty="0"/>
              <a:t>First bullet option</a:t>
            </a:r>
          </a:p>
          <a:p>
            <a:pPr marL="457200" lvl="2" indent="-1778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.AppleSystemUIFont" charset="-120"/>
              <a:buChar char="-"/>
              <a:tabLst>
                <a:tab pos="114300" algn="l"/>
              </a:tabLst>
            </a:pPr>
            <a:r>
              <a:rPr lang="en-US" dirty="0"/>
              <a:t>Secondary bullet option (use only if needed)</a:t>
            </a:r>
          </a:p>
          <a:p>
            <a:pPr marL="8509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110000"/>
              <a:buFont typeface=".AppleSystemUIFont" charset="-120"/>
              <a:buChar char="‣"/>
              <a:tabLst/>
              <a:defRPr/>
            </a:pPr>
            <a:r>
              <a:rPr lang="en-US" dirty="0"/>
              <a:t>Tertiary bullet option (use only if needed)</a:t>
            </a:r>
          </a:p>
        </p:txBody>
      </p:sp>
      <p:grpSp>
        <p:nvGrpSpPr>
          <p:cNvPr id="365" name="Group 364"/>
          <p:cNvGrpSpPr/>
          <p:nvPr userDrawn="1"/>
        </p:nvGrpSpPr>
        <p:grpSpPr>
          <a:xfrm>
            <a:off x="457200" y="5103720"/>
            <a:ext cx="5331689" cy="477054"/>
            <a:chOff x="6578906" y="5589032"/>
            <a:chExt cx="5079694" cy="477054"/>
          </a:xfrm>
        </p:grpSpPr>
        <p:sp>
          <p:nvSpPr>
            <p:cNvPr id="366" name="Rectangle 36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25326" y="5589032"/>
              <a:ext cx="4933274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egular" charset="0"/>
                  <a:ea typeface="Arial Regular" charset="0"/>
                  <a:cs typeface="Arial Regular" charset="0"/>
                </a:rPr>
                <a:t>Legend </a:t>
              </a:r>
            </a:p>
            <a:p>
              <a:pPr>
                <a:spcBef>
                  <a:spcPts val="300"/>
                </a:spcBef>
                <a:spcAft>
                  <a:spcPts val="600"/>
                </a:spcAft>
              </a:pP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egular" charset="0"/>
                  <a:ea typeface="Arial Regular" charset="0"/>
                  <a:cs typeface="Arial Regular" charset="0"/>
                </a:rPr>
                <a:t>Legend</a:t>
              </a:r>
            </a:p>
          </p:txBody>
        </p:sp>
        <p:sp>
          <p:nvSpPr>
            <p:cNvPr id="367" name="Rectangle 36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79623" y="5695735"/>
              <a:ext cx="99366" cy="99366"/>
            </a:xfrm>
            <a:prstGeom prst="rect">
              <a:avLst/>
            </a:prstGeom>
            <a:solidFill>
              <a:srgbClr val="4D14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5451393D-3BF6-EF4E-8026-F09FD673A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78906" y="5882322"/>
              <a:ext cx="99366" cy="99366"/>
            </a:xfrm>
            <a:prstGeom prst="rect">
              <a:avLst/>
            </a:prstGeom>
            <a:solidFill>
              <a:srgbClr val="6366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5673" y="2114336"/>
            <a:ext cx="5458682" cy="2973232"/>
            <a:chOff x="442074" y="394956"/>
            <a:chExt cx="11238882" cy="6121592"/>
          </a:xfrm>
          <a:solidFill>
            <a:schemeClr val="accent1"/>
          </a:solidFill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6694966" y="4830892"/>
              <a:ext cx="232442" cy="264381"/>
            </a:xfrm>
            <a:custGeom>
              <a:avLst/>
              <a:gdLst>
                <a:gd name="T0" fmla="*/ 46 w 67"/>
                <a:gd name="T1" fmla="*/ 0 h 76"/>
                <a:gd name="T2" fmla="*/ 45 w 67"/>
                <a:gd name="T3" fmla="*/ 6 h 76"/>
                <a:gd name="T4" fmla="*/ 49 w 67"/>
                <a:gd name="T5" fmla="*/ 6 h 76"/>
                <a:gd name="T6" fmla="*/ 53 w 67"/>
                <a:gd name="T7" fmla="*/ 8 h 76"/>
                <a:gd name="T8" fmla="*/ 59 w 67"/>
                <a:gd name="T9" fmla="*/ 11 h 76"/>
                <a:gd name="T10" fmla="*/ 64 w 67"/>
                <a:gd name="T11" fmla="*/ 14 h 76"/>
                <a:gd name="T12" fmla="*/ 65 w 67"/>
                <a:gd name="T13" fmla="*/ 18 h 76"/>
                <a:gd name="T14" fmla="*/ 63 w 67"/>
                <a:gd name="T15" fmla="*/ 23 h 76"/>
                <a:gd name="T16" fmla="*/ 64 w 67"/>
                <a:gd name="T17" fmla="*/ 30 h 76"/>
                <a:gd name="T18" fmla="*/ 67 w 67"/>
                <a:gd name="T19" fmla="*/ 34 h 76"/>
                <a:gd name="T20" fmla="*/ 64 w 67"/>
                <a:gd name="T21" fmla="*/ 37 h 76"/>
                <a:gd name="T22" fmla="*/ 63 w 67"/>
                <a:gd name="T23" fmla="*/ 41 h 76"/>
                <a:gd name="T24" fmla="*/ 64 w 67"/>
                <a:gd name="T25" fmla="*/ 45 h 76"/>
                <a:gd name="T26" fmla="*/ 63 w 67"/>
                <a:gd name="T27" fmla="*/ 50 h 76"/>
                <a:gd name="T28" fmla="*/ 64 w 67"/>
                <a:gd name="T29" fmla="*/ 57 h 76"/>
                <a:gd name="T30" fmla="*/ 63 w 67"/>
                <a:gd name="T31" fmla="*/ 60 h 76"/>
                <a:gd name="T32" fmla="*/ 65 w 67"/>
                <a:gd name="T33" fmla="*/ 62 h 76"/>
                <a:gd name="T34" fmla="*/ 61 w 67"/>
                <a:gd name="T35" fmla="*/ 68 h 76"/>
                <a:gd name="T36" fmla="*/ 55 w 67"/>
                <a:gd name="T37" fmla="*/ 76 h 76"/>
                <a:gd name="T38" fmla="*/ 50 w 67"/>
                <a:gd name="T39" fmla="*/ 75 h 76"/>
                <a:gd name="T40" fmla="*/ 46 w 67"/>
                <a:gd name="T41" fmla="*/ 74 h 76"/>
                <a:gd name="T42" fmla="*/ 41 w 67"/>
                <a:gd name="T43" fmla="*/ 74 h 76"/>
                <a:gd name="T44" fmla="*/ 37 w 67"/>
                <a:gd name="T45" fmla="*/ 73 h 76"/>
                <a:gd name="T46" fmla="*/ 33 w 67"/>
                <a:gd name="T47" fmla="*/ 71 h 76"/>
                <a:gd name="T48" fmla="*/ 29 w 67"/>
                <a:gd name="T49" fmla="*/ 70 h 76"/>
                <a:gd name="T50" fmla="*/ 26 w 67"/>
                <a:gd name="T51" fmla="*/ 67 h 76"/>
                <a:gd name="T52" fmla="*/ 27 w 67"/>
                <a:gd name="T53" fmla="*/ 61 h 76"/>
                <a:gd name="T54" fmla="*/ 24 w 67"/>
                <a:gd name="T55" fmla="*/ 58 h 76"/>
                <a:gd name="T56" fmla="*/ 21 w 67"/>
                <a:gd name="T57" fmla="*/ 55 h 76"/>
                <a:gd name="T58" fmla="*/ 20 w 67"/>
                <a:gd name="T59" fmla="*/ 50 h 76"/>
                <a:gd name="T60" fmla="*/ 15 w 67"/>
                <a:gd name="T61" fmla="*/ 47 h 76"/>
                <a:gd name="T62" fmla="*/ 12 w 67"/>
                <a:gd name="T63" fmla="*/ 47 h 76"/>
                <a:gd name="T64" fmla="*/ 10 w 67"/>
                <a:gd name="T65" fmla="*/ 44 h 76"/>
                <a:gd name="T66" fmla="*/ 5 w 67"/>
                <a:gd name="T67" fmla="*/ 37 h 76"/>
                <a:gd name="T68" fmla="*/ 2 w 67"/>
                <a:gd name="T69" fmla="*/ 33 h 76"/>
                <a:gd name="T70" fmla="*/ 0 w 67"/>
                <a:gd name="T71" fmla="*/ 27 h 76"/>
                <a:gd name="T72" fmla="*/ 4 w 67"/>
                <a:gd name="T73" fmla="*/ 27 h 76"/>
                <a:gd name="T74" fmla="*/ 9 w 67"/>
                <a:gd name="T75" fmla="*/ 27 h 76"/>
                <a:gd name="T76" fmla="*/ 14 w 67"/>
                <a:gd name="T77" fmla="*/ 27 h 76"/>
                <a:gd name="T78" fmla="*/ 20 w 67"/>
                <a:gd name="T79" fmla="*/ 25 h 76"/>
                <a:gd name="T80" fmla="*/ 26 w 67"/>
                <a:gd name="T81" fmla="*/ 23 h 76"/>
                <a:gd name="T82" fmla="*/ 28 w 67"/>
                <a:gd name="T83" fmla="*/ 15 h 76"/>
                <a:gd name="T84" fmla="*/ 30 w 67"/>
                <a:gd name="T85" fmla="*/ 12 h 76"/>
                <a:gd name="T86" fmla="*/ 32 w 67"/>
                <a:gd name="T87" fmla="*/ 9 h 76"/>
                <a:gd name="T88" fmla="*/ 35 w 67"/>
                <a:gd name="T89" fmla="*/ 6 h 76"/>
                <a:gd name="T90" fmla="*/ 39 w 67"/>
                <a:gd name="T91" fmla="*/ 3 h 76"/>
                <a:gd name="T92" fmla="*/ 46 w 67"/>
                <a:gd name="T9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" h="76">
                  <a:moveTo>
                    <a:pt x="46" y="0"/>
                  </a:move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7" y="6"/>
                    <a:pt x="49" y="6"/>
                  </a:cubicBezTo>
                  <a:cubicBezTo>
                    <a:pt x="50" y="6"/>
                    <a:pt x="52" y="7"/>
                    <a:pt x="53" y="8"/>
                  </a:cubicBezTo>
                  <a:cubicBezTo>
                    <a:pt x="55" y="9"/>
                    <a:pt x="56" y="11"/>
                    <a:pt x="59" y="11"/>
                  </a:cubicBezTo>
                  <a:cubicBezTo>
                    <a:pt x="61" y="12"/>
                    <a:pt x="62" y="13"/>
                    <a:pt x="64" y="14"/>
                  </a:cubicBezTo>
                  <a:cubicBezTo>
                    <a:pt x="65" y="15"/>
                    <a:pt x="65" y="18"/>
                    <a:pt x="65" y="18"/>
                  </a:cubicBezTo>
                  <a:cubicBezTo>
                    <a:pt x="65" y="18"/>
                    <a:pt x="63" y="20"/>
                    <a:pt x="63" y="23"/>
                  </a:cubicBezTo>
                  <a:cubicBezTo>
                    <a:pt x="64" y="25"/>
                    <a:pt x="63" y="27"/>
                    <a:pt x="64" y="30"/>
                  </a:cubicBezTo>
                  <a:cubicBezTo>
                    <a:pt x="65" y="32"/>
                    <a:pt x="67" y="34"/>
                    <a:pt x="67" y="34"/>
                  </a:cubicBezTo>
                  <a:cubicBezTo>
                    <a:pt x="67" y="34"/>
                    <a:pt x="65" y="36"/>
                    <a:pt x="64" y="37"/>
                  </a:cubicBezTo>
                  <a:cubicBezTo>
                    <a:pt x="63" y="39"/>
                    <a:pt x="61" y="40"/>
                    <a:pt x="63" y="41"/>
                  </a:cubicBezTo>
                  <a:cubicBezTo>
                    <a:pt x="64" y="43"/>
                    <a:pt x="65" y="43"/>
                    <a:pt x="64" y="45"/>
                  </a:cubicBezTo>
                  <a:cubicBezTo>
                    <a:pt x="62" y="48"/>
                    <a:pt x="64" y="47"/>
                    <a:pt x="63" y="50"/>
                  </a:cubicBezTo>
                  <a:cubicBezTo>
                    <a:pt x="62" y="53"/>
                    <a:pt x="65" y="55"/>
                    <a:pt x="64" y="57"/>
                  </a:cubicBezTo>
                  <a:cubicBezTo>
                    <a:pt x="63" y="62"/>
                    <a:pt x="63" y="58"/>
                    <a:pt x="63" y="60"/>
                  </a:cubicBezTo>
                  <a:cubicBezTo>
                    <a:pt x="63" y="62"/>
                    <a:pt x="67" y="60"/>
                    <a:pt x="65" y="62"/>
                  </a:cubicBezTo>
                  <a:cubicBezTo>
                    <a:pt x="64" y="64"/>
                    <a:pt x="61" y="68"/>
                    <a:pt x="61" y="68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55" y="76"/>
                    <a:pt x="53" y="75"/>
                    <a:pt x="50" y="75"/>
                  </a:cubicBezTo>
                  <a:cubicBezTo>
                    <a:pt x="47" y="75"/>
                    <a:pt x="46" y="74"/>
                    <a:pt x="46" y="74"/>
                  </a:cubicBezTo>
                  <a:cubicBezTo>
                    <a:pt x="46" y="74"/>
                    <a:pt x="43" y="73"/>
                    <a:pt x="41" y="74"/>
                  </a:cubicBezTo>
                  <a:cubicBezTo>
                    <a:pt x="40" y="75"/>
                    <a:pt x="37" y="73"/>
                    <a:pt x="37" y="73"/>
                  </a:cubicBezTo>
                  <a:cubicBezTo>
                    <a:pt x="37" y="73"/>
                    <a:pt x="35" y="73"/>
                    <a:pt x="33" y="71"/>
                  </a:cubicBezTo>
                  <a:cubicBezTo>
                    <a:pt x="32" y="69"/>
                    <a:pt x="32" y="72"/>
                    <a:pt x="29" y="70"/>
                  </a:cubicBezTo>
                  <a:cubicBezTo>
                    <a:pt x="27" y="68"/>
                    <a:pt x="26" y="70"/>
                    <a:pt x="26" y="67"/>
                  </a:cubicBezTo>
                  <a:cubicBezTo>
                    <a:pt x="26" y="64"/>
                    <a:pt x="25" y="63"/>
                    <a:pt x="27" y="61"/>
                  </a:cubicBezTo>
                  <a:cubicBezTo>
                    <a:pt x="28" y="59"/>
                    <a:pt x="24" y="60"/>
                    <a:pt x="24" y="58"/>
                  </a:cubicBezTo>
                  <a:cubicBezTo>
                    <a:pt x="24" y="56"/>
                    <a:pt x="22" y="57"/>
                    <a:pt x="21" y="55"/>
                  </a:cubicBezTo>
                  <a:cubicBezTo>
                    <a:pt x="20" y="53"/>
                    <a:pt x="20" y="50"/>
                    <a:pt x="20" y="50"/>
                  </a:cubicBezTo>
                  <a:cubicBezTo>
                    <a:pt x="20" y="50"/>
                    <a:pt x="16" y="49"/>
                    <a:pt x="15" y="47"/>
                  </a:cubicBezTo>
                  <a:cubicBezTo>
                    <a:pt x="15" y="45"/>
                    <a:pt x="15" y="48"/>
                    <a:pt x="12" y="47"/>
                  </a:cubicBezTo>
                  <a:cubicBezTo>
                    <a:pt x="9" y="46"/>
                    <a:pt x="12" y="45"/>
                    <a:pt x="10" y="44"/>
                  </a:cubicBezTo>
                  <a:cubicBezTo>
                    <a:pt x="8" y="43"/>
                    <a:pt x="5" y="37"/>
                    <a:pt x="5" y="37"/>
                  </a:cubicBezTo>
                  <a:cubicBezTo>
                    <a:pt x="5" y="37"/>
                    <a:pt x="5" y="33"/>
                    <a:pt x="2" y="33"/>
                  </a:cubicBezTo>
                  <a:cubicBezTo>
                    <a:pt x="0" y="33"/>
                    <a:pt x="0" y="27"/>
                    <a:pt x="0" y="27"/>
                  </a:cubicBezTo>
                  <a:cubicBezTo>
                    <a:pt x="0" y="27"/>
                    <a:pt x="3" y="28"/>
                    <a:pt x="4" y="27"/>
                  </a:cubicBezTo>
                  <a:cubicBezTo>
                    <a:pt x="6" y="27"/>
                    <a:pt x="8" y="28"/>
                    <a:pt x="9" y="27"/>
                  </a:cubicBezTo>
                  <a:cubicBezTo>
                    <a:pt x="10" y="26"/>
                    <a:pt x="13" y="27"/>
                    <a:pt x="14" y="27"/>
                  </a:cubicBezTo>
                  <a:cubicBezTo>
                    <a:pt x="16" y="27"/>
                    <a:pt x="18" y="26"/>
                    <a:pt x="20" y="25"/>
                  </a:cubicBezTo>
                  <a:cubicBezTo>
                    <a:pt x="22" y="24"/>
                    <a:pt x="25" y="24"/>
                    <a:pt x="26" y="23"/>
                  </a:cubicBezTo>
                  <a:cubicBezTo>
                    <a:pt x="27" y="22"/>
                    <a:pt x="26" y="15"/>
                    <a:pt x="28" y="15"/>
                  </a:cubicBezTo>
                  <a:cubicBezTo>
                    <a:pt x="29" y="14"/>
                    <a:pt x="28" y="13"/>
                    <a:pt x="30" y="12"/>
                  </a:cubicBezTo>
                  <a:cubicBezTo>
                    <a:pt x="32" y="11"/>
                    <a:pt x="32" y="10"/>
                    <a:pt x="32" y="9"/>
                  </a:cubicBezTo>
                  <a:cubicBezTo>
                    <a:pt x="32" y="7"/>
                    <a:pt x="33" y="6"/>
                    <a:pt x="35" y="6"/>
                  </a:cubicBezTo>
                  <a:cubicBezTo>
                    <a:pt x="37" y="5"/>
                    <a:pt x="39" y="3"/>
                    <a:pt x="39" y="3"/>
                  </a:cubicBezTo>
                  <a:lnTo>
                    <a:pt x="46" y="0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6694966" y="4830892"/>
              <a:ext cx="232442" cy="264381"/>
            </a:xfrm>
            <a:custGeom>
              <a:avLst/>
              <a:gdLst>
                <a:gd name="T0" fmla="*/ 46 w 67"/>
                <a:gd name="T1" fmla="*/ 0 h 76"/>
                <a:gd name="T2" fmla="*/ 45 w 67"/>
                <a:gd name="T3" fmla="*/ 6 h 76"/>
                <a:gd name="T4" fmla="*/ 49 w 67"/>
                <a:gd name="T5" fmla="*/ 6 h 76"/>
                <a:gd name="T6" fmla="*/ 53 w 67"/>
                <a:gd name="T7" fmla="*/ 8 h 76"/>
                <a:gd name="T8" fmla="*/ 59 w 67"/>
                <a:gd name="T9" fmla="*/ 11 h 76"/>
                <a:gd name="T10" fmla="*/ 64 w 67"/>
                <a:gd name="T11" fmla="*/ 14 h 76"/>
                <a:gd name="T12" fmla="*/ 65 w 67"/>
                <a:gd name="T13" fmla="*/ 18 h 76"/>
                <a:gd name="T14" fmla="*/ 63 w 67"/>
                <a:gd name="T15" fmla="*/ 23 h 76"/>
                <a:gd name="T16" fmla="*/ 64 w 67"/>
                <a:gd name="T17" fmla="*/ 30 h 76"/>
                <a:gd name="T18" fmla="*/ 67 w 67"/>
                <a:gd name="T19" fmla="*/ 34 h 76"/>
                <a:gd name="T20" fmla="*/ 64 w 67"/>
                <a:gd name="T21" fmla="*/ 37 h 76"/>
                <a:gd name="T22" fmla="*/ 63 w 67"/>
                <a:gd name="T23" fmla="*/ 41 h 76"/>
                <a:gd name="T24" fmla="*/ 64 w 67"/>
                <a:gd name="T25" fmla="*/ 45 h 76"/>
                <a:gd name="T26" fmla="*/ 63 w 67"/>
                <a:gd name="T27" fmla="*/ 50 h 76"/>
                <a:gd name="T28" fmla="*/ 64 w 67"/>
                <a:gd name="T29" fmla="*/ 57 h 76"/>
                <a:gd name="T30" fmla="*/ 63 w 67"/>
                <a:gd name="T31" fmla="*/ 60 h 76"/>
                <a:gd name="T32" fmla="*/ 65 w 67"/>
                <a:gd name="T33" fmla="*/ 62 h 76"/>
                <a:gd name="T34" fmla="*/ 61 w 67"/>
                <a:gd name="T35" fmla="*/ 68 h 76"/>
                <a:gd name="T36" fmla="*/ 55 w 67"/>
                <a:gd name="T37" fmla="*/ 76 h 76"/>
                <a:gd name="T38" fmla="*/ 50 w 67"/>
                <a:gd name="T39" fmla="*/ 75 h 76"/>
                <a:gd name="T40" fmla="*/ 46 w 67"/>
                <a:gd name="T41" fmla="*/ 74 h 76"/>
                <a:gd name="T42" fmla="*/ 41 w 67"/>
                <a:gd name="T43" fmla="*/ 74 h 76"/>
                <a:gd name="T44" fmla="*/ 37 w 67"/>
                <a:gd name="T45" fmla="*/ 73 h 76"/>
                <a:gd name="T46" fmla="*/ 33 w 67"/>
                <a:gd name="T47" fmla="*/ 71 h 76"/>
                <a:gd name="T48" fmla="*/ 29 w 67"/>
                <a:gd name="T49" fmla="*/ 70 h 76"/>
                <a:gd name="T50" fmla="*/ 26 w 67"/>
                <a:gd name="T51" fmla="*/ 67 h 76"/>
                <a:gd name="T52" fmla="*/ 27 w 67"/>
                <a:gd name="T53" fmla="*/ 61 h 76"/>
                <a:gd name="T54" fmla="*/ 24 w 67"/>
                <a:gd name="T55" fmla="*/ 58 h 76"/>
                <a:gd name="T56" fmla="*/ 21 w 67"/>
                <a:gd name="T57" fmla="*/ 55 h 76"/>
                <a:gd name="T58" fmla="*/ 20 w 67"/>
                <a:gd name="T59" fmla="*/ 50 h 76"/>
                <a:gd name="T60" fmla="*/ 15 w 67"/>
                <a:gd name="T61" fmla="*/ 47 h 76"/>
                <a:gd name="T62" fmla="*/ 12 w 67"/>
                <a:gd name="T63" fmla="*/ 47 h 76"/>
                <a:gd name="T64" fmla="*/ 10 w 67"/>
                <a:gd name="T65" fmla="*/ 44 h 76"/>
                <a:gd name="T66" fmla="*/ 5 w 67"/>
                <a:gd name="T67" fmla="*/ 37 h 76"/>
                <a:gd name="T68" fmla="*/ 2 w 67"/>
                <a:gd name="T69" fmla="*/ 33 h 76"/>
                <a:gd name="T70" fmla="*/ 0 w 67"/>
                <a:gd name="T71" fmla="*/ 27 h 76"/>
                <a:gd name="T72" fmla="*/ 4 w 67"/>
                <a:gd name="T73" fmla="*/ 27 h 76"/>
                <a:gd name="T74" fmla="*/ 9 w 67"/>
                <a:gd name="T75" fmla="*/ 27 h 76"/>
                <a:gd name="T76" fmla="*/ 14 w 67"/>
                <a:gd name="T77" fmla="*/ 27 h 76"/>
                <a:gd name="T78" fmla="*/ 20 w 67"/>
                <a:gd name="T79" fmla="*/ 25 h 76"/>
                <a:gd name="T80" fmla="*/ 26 w 67"/>
                <a:gd name="T81" fmla="*/ 23 h 76"/>
                <a:gd name="T82" fmla="*/ 28 w 67"/>
                <a:gd name="T83" fmla="*/ 15 h 76"/>
                <a:gd name="T84" fmla="*/ 30 w 67"/>
                <a:gd name="T85" fmla="*/ 12 h 76"/>
                <a:gd name="T86" fmla="*/ 32 w 67"/>
                <a:gd name="T87" fmla="*/ 9 h 76"/>
                <a:gd name="T88" fmla="*/ 35 w 67"/>
                <a:gd name="T89" fmla="*/ 6 h 76"/>
                <a:gd name="T90" fmla="*/ 39 w 67"/>
                <a:gd name="T91" fmla="*/ 3 h 76"/>
                <a:gd name="T92" fmla="*/ 46 w 67"/>
                <a:gd name="T9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" h="76">
                  <a:moveTo>
                    <a:pt x="46" y="0"/>
                  </a:move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7" y="6"/>
                    <a:pt x="49" y="6"/>
                  </a:cubicBezTo>
                  <a:cubicBezTo>
                    <a:pt x="50" y="6"/>
                    <a:pt x="52" y="7"/>
                    <a:pt x="53" y="8"/>
                  </a:cubicBezTo>
                  <a:cubicBezTo>
                    <a:pt x="55" y="9"/>
                    <a:pt x="56" y="11"/>
                    <a:pt x="59" y="11"/>
                  </a:cubicBezTo>
                  <a:cubicBezTo>
                    <a:pt x="61" y="12"/>
                    <a:pt x="62" y="13"/>
                    <a:pt x="64" y="14"/>
                  </a:cubicBezTo>
                  <a:cubicBezTo>
                    <a:pt x="65" y="15"/>
                    <a:pt x="65" y="18"/>
                    <a:pt x="65" y="18"/>
                  </a:cubicBezTo>
                  <a:cubicBezTo>
                    <a:pt x="65" y="18"/>
                    <a:pt x="63" y="20"/>
                    <a:pt x="63" y="23"/>
                  </a:cubicBezTo>
                  <a:cubicBezTo>
                    <a:pt x="64" y="25"/>
                    <a:pt x="63" y="27"/>
                    <a:pt x="64" y="30"/>
                  </a:cubicBezTo>
                  <a:cubicBezTo>
                    <a:pt x="65" y="32"/>
                    <a:pt x="67" y="34"/>
                    <a:pt x="67" y="34"/>
                  </a:cubicBezTo>
                  <a:cubicBezTo>
                    <a:pt x="67" y="34"/>
                    <a:pt x="65" y="36"/>
                    <a:pt x="64" y="37"/>
                  </a:cubicBezTo>
                  <a:cubicBezTo>
                    <a:pt x="63" y="39"/>
                    <a:pt x="61" y="40"/>
                    <a:pt x="63" y="41"/>
                  </a:cubicBezTo>
                  <a:cubicBezTo>
                    <a:pt x="64" y="43"/>
                    <a:pt x="65" y="43"/>
                    <a:pt x="64" y="45"/>
                  </a:cubicBezTo>
                  <a:cubicBezTo>
                    <a:pt x="62" y="48"/>
                    <a:pt x="64" y="47"/>
                    <a:pt x="63" y="50"/>
                  </a:cubicBezTo>
                  <a:cubicBezTo>
                    <a:pt x="62" y="53"/>
                    <a:pt x="65" y="55"/>
                    <a:pt x="64" y="57"/>
                  </a:cubicBezTo>
                  <a:cubicBezTo>
                    <a:pt x="63" y="62"/>
                    <a:pt x="63" y="58"/>
                    <a:pt x="63" y="60"/>
                  </a:cubicBezTo>
                  <a:cubicBezTo>
                    <a:pt x="63" y="62"/>
                    <a:pt x="67" y="60"/>
                    <a:pt x="65" y="62"/>
                  </a:cubicBezTo>
                  <a:cubicBezTo>
                    <a:pt x="64" y="64"/>
                    <a:pt x="61" y="68"/>
                    <a:pt x="61" y="68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55" y="76"/>
                    <a:pt x="53" y="75"/>
                    <a:pt x="50" y="75"/>
                  </a:cubicBezTo>
                  <a:cubicBezTo>
                    <a:pt x="47" y="75"/>
                    <a:pt x="46" y="74"/>
                    <a:pt x="46" y="74"/>
                  </a:cubicBezTo>
                  <a:cubicBezTo>
                    <a:pt x="46" y="74"/>
                    <a:pt x="43" y="73"/>
                    <a:pt x="41" y="74"/>
                  </a:cubicBezTo>
                  <a:cubicBezTo>
                    <a:pt x="40" y="75"/>
                    <a:pt x="37" y="73"/>
                    <a:pt x="37" y="73"/>
                  </a:cubicBezTo>
                  <a:cubicBezTo>
                    <a:pt x="37" y="73"/>
                    <a:pt x="35" y="73"/>
                    <a:pt x="33" y="71"/>
                  </a:cubicBezTo>
                  <a:cubicBezTo>
                    <a:pt x="32" y="69"/>
                    <a:pt x="32" y="72"/>
                    <a:pt x="29" y="70"/>
                  </a:cubicBezTo>
                  <a:cubicBezTo>
                    <a:pt x="27" y="68"/>
                    <a:pt x="26" y="70"/>
                    <a:pt x="26" y="67"/>
                  </a:cubicBezTo>
                  <a:cubicBezTo>
                    <a:pt x="26" y="64"/>
                    <a:pt x="25" y="63"/>
                    <a:pt x="27" y="61"/>
                  </a:cubicBezTo>
                  <a:cubicBezTo>
                    <a:pt x="28" y="59"/>
                    <a:pt x="24" y="60"/>
                    <a:pt x="24" y="58"/>
                  </a:cubicBezTo>
                  <a:cubicBezTo>
                    <a:pt x="24" y="56"/>
                    <a:pt x="22" y="57"/>
                    <a:pt x="21" y="55"/>
                  </a:cubicBezTo>
                  <a:cubicBezTo>
                    <a:pt x="20" y="53"/>
                    <a:pt x="20" y="50"/>
                    <a:pt x="20" y="50"/>
                  </a:cubicBezTo>
                  <a:cubicBezTo>
                    <a:pt x="20" y="50"/>
                    <a:pt x="16" y="49"/>
                    <a:pt x="15" y="47"/>
                  </a:cubicBezTo>
                  <a:cubicBezTo>
                    <a:pt x="15" y="45"/>
                    <a:pt x="15" y="48"/>
                    <a:pt x="12" y="47"/>
                  </a:cubicBezTo>
                  <a:cubicBezTo>
                    <a:pt x="9" y="46"/>
                    <a:pt x="12" y="45"/>
                    <a:pt x="10" y="44"/>
                  </a:cubicBezTo>
                  <a:cubicBezTo>
                    <a:pt x="8" y="43"/>
                    <a:pt x="5" y="37"/>
                    <a:pt x="5" y="37"/>
                  </a:cubicBezTo>
                  <a:cubicBezTo>
                    <a:pt x="5" y="37"/>
                    <a:pt x="5" y="33"/>
                    <a:pt x="2" y="33"/>
                  </a:cubicBezTo>
                  <a:cubicBezTo>
                    <a:pt x="0" y="33"/>
                    <a:pt x="0" y="27"/>
                    <a:pt x="0" y="27"/>
                  </a:cubicBezTo>
                  <a:cubicBezTo>
                    <a:pt x="0" y="27"/>
                    <a:pt x="3" y="28"/>
                    <a:pt x="4" y="27"/>
                  </a:cubicBezTo>
                  <a:cubicBezTo>
                    <a:pt x="6" y="27"/>
                    <a:pt x="8" y="28"/>
                    <a:pt x="9" y="27"/>
                  </a:cubicBezTo>
                  <a:cubicBezTo>
                    <a:pt x="10" y="26"/>
                    <a:pt x="13" y="27"/>
                    <a:pt x="14" y="27"/>
                  </a:cubicBezTo>
                  <a:cubicBezTo>
                    <a:pt x="16" y="27"/>
                    <a:pt x="18" y="26"/>
                    <a:pt x="20" y="25"/>
                  </a:cubicBezTo>
                  <a:cubicBezTo>
                    <a:pt x="22" y="24"/>
                    <a:pt x="25" y="24"/>
                    <a:pt x="26" y="23"/>
                  </a:cubicBezTo>
                  <a:cubicBezTo>
                    <a:pt x="27" y="22"/>
                    <a:pt x="26" y="15"/>
                    <a:pt x="28" y="15"/>
                  </a:cubicBezTo>
                  <a:cubicBezTo>
                    <a:pt x="29" y="14"/>
                    <a:pt x="28" y="13"/>
                    <a:pt x="30" y="12"/>
                  </a:cubicBezTo>
                  <a:cubicBezTo>
                    <a:pt x="32" y="11"/>
                    <a:pt x="32" y="10"/>
                    <a:pt x="32" y="9"/>
                  </a:cubicBezTo>
                  <a:cubicBezTo>
                    <a:pt x="32" y="7"/>
                    <a:pt x="33" y="6"/>
                    <a:pt x="35" y="6"/>
                  </a:cubicBezTo>
                  <a:cubicBezTo>
                    <a:pt x="37" y="5"/>
                    <a:pt x="39" y="3"/>
                    <a:pt x="39" y="3"/>
                  </a:cubicBezTo>
                  <a:lnTo>
                    <a:pt x="46" y="0"/>
                  </a:ln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6600924" y="4562963"/>
              <a:ext cx="347778" cy="365522"/>
            </a:xfrm>
            <a:custGeom>
              <a:avLst/>
              <a:gdLst>
                <a:gd name="T0" fmla="*/ 21 w 100"/>
                <a:gd name="T1" fmla="*/ 101 h 105"/>
                <a:gd name="T2" fmla="*/ 27 w 100"/>
                <a:gd name="T3" fmla="*/ 104 h 105"/>
                <a:gd name="T4" fmla="*/ 36 w 100"/>
                <a:gd name="T5" fmla="*/ 104 h 105"/>
                <a:gd name="T6" fmla="*/ 47 w 100"/>
                <a:gd name="T7" fmla="*/ 102 h 105"/>
                <a:gd name="T8" fmla="*/ 55 w 100"/>
                <a:gd name="T9" fmla="*/ 92 h 105"/>
                <a:gd name="T10" fmla="*/ 59 w 100"/>
                <a:gd name="T11" fmla="*/ 86 h 105"/>
                <a:gd name="T12" fmla="*/ 66 w 100"/>
                <a:gd name="T13" fmla="*/ 80 h 105"/>
                <a:gd name="T14" fmla="*/ 73 w 100"/>
                <a:gd name="T15" fmla="*/ 76 h 105"/>
                <a:gd name="T16" fmla="*/ 90 w 100"/>
                <a:gd name="T17" fmla="*/ 65 h 105"/>
                <a:gd name="T18" fmla="*/ 90 w 100"/>
                <a:gd name="T19" fmla="*/ 54 h 105"/>
                <a:gd name="T20" fmla="*/ 96 w 100"/>
                <a:gd name="T21" fmla="*/ 41 h 105"/>
                <a:gd name="T22" fmla="*/ 93 w 100"/>
                <a:gd name="T23" fmla="*/ 32 h 105"/>
                <a:gd name="T24" fmla="*/ 98 w 100"/>
                <a:gd name="T25" fmla="*/ 23 h 105"/>
                <a:gd name="T26" fmla="*/ 94 w 100"/>
                <a:gd name="T27" fmla="*/ 13 h 105"/>
                <a:gd name="T28" fmla="*/ 86 w 100"/>
                <a:gd name="T29" fmla="*/ 8 h 105"/>
                <a:gd name="T30" fmla="*/ 85 w 100"/>
                <a:gd name="T31" fmla="*/ 4 h 105"/>
                <a:gd name="T32" fmla="*/ 81 w 100"/>
                <a:gd name="T33" fmla="*/ 5 h 105"/>
                <a:gd name="T34" fmla="*/ 76 w 100"/>
                <a:gd name="T35" fmla="*/ 5 h 105"/>
                <a:gd name="T36" fmla="*/ 76 w 100"/>
                <a:gd name="T37" fmla="*/ 1 h 105"/>
                <a:gd name="T38" fmla="*/ 59 w 100"/>
                <a:gd name="T39" fmla="*/ 5 h 105"/>
                <a:gd name="T40" fmla="*/ 54 w 100"/>
                <a:gd name="T41" fmla="*/ 11 h 105"/>
                <a:gd name="T42" fmla="*/ 52 w 100"/>
                <a:gd name="T43" fmla="*/ 12 h 105"/>
                <a:gd name="T44" fmla="*/ 52 w 100"/>
                <a:gd name="T45" fmla="*/ 16 h 105"/>
                <a:gd name="T46" fmla="*/ 54 w 100"/>
                <a:gd name="T47" fmla="*/ 25 h 105"/>
                <a:gd name="T48" fmla="*/ 57 w 100"/>
                <a:gd name="T49" fmla="*/ 34 h 105"/>
                <a:gd name="T50" fmla="*/ 66 w 100"/>
                <a:gd name="T51" fmla="*/ 40 h 105"/>
                <a:gd name="T52" fmla="*/ 71 w 100"/>
                <a:gd name="T53" fmla="*/ 49 h 105"/>
                <a:gd name="T54" fmla="*/ 64 w 100"/>
                <a:gd name="T55" fmla="*/ 50 h 105"/>
                <a:gd name="T56" fmla="*/ 59 w 100"/>
                <a:gd name="T57" fmla="*/ 43 h 105"/>
                <a:gd name="T58" fmla="*/ 49 w 100"/>
                <a:gd name="T59" fmla="*/ 36 h 105"/>
                <a:gd name="T60" fmla="*/ 44 w 100"/>
                <a:gd name="T61" fmla="*/ 34 h 105"/>
                <a:gd name="T62" fmla="*/ 34 w 100"/>
                <a:gd name="T63" fmla="*/ 36 h 105"/>
                <a:gd name="T64" fmla="*/ 31 w 100"/>
                <a:gd name="T65" fmla="*/ 31 h 105"/>
                <a:gd name="T66" fmla="*/ 25 w 100"/>
                <a:gd name="T67" fmla="*/ 30 h 105"/>
                <a:gd name="T68" fmla="*/ 19 w 100"/>
                <a:gd name="T69" fmla="*/ 26 h 105"/>
                <a:gd name="T70" fmla="*/ 19 w 100"/>
                <a:gd name="T71" fmla="*/ 38 h 105"/>
                <a:gd name="T72" fmla="*/ 19 w 100"/>
                <a:gd name="T73" fmla="*/ 45 h 105"/>
                <a:gd name="T74" fmla="*/ 0 w 100"/>
                <a:gd name="T75" fmla="*/ 84 h 105"/>
                <a:gd name="T76" fmla="*/ 6 w 100"/>
                <a:gd name="T77" fmla="*/ 9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05">
                  <a:moveTo>
                    <a:pt x="12" y="102"/>
                  </a:moveTo>
                  <a:cubicBezTo>
                    <a:pt x="21" y="101"/>
                    <a:pt x="21" y="101"/>
                    <a:pt x="21" y="101"/>
                  </a:cubicBezTo>
                  <a:cubicBezTo>
                    <a:pt x="21" y="101"/>
                    <a:pt x="23" y="100"/>
                    <a:pt x="24" y="102"/>
                  </a:cubicBezTo>
                  <a:cubicBezTo>
                    <a:pt x="25" y="104"/>
                    <a:pt x="27" y="104"/>
                    <a:pt x="27" y="104"/>
                  </a:cubicBezTo>
                  <a:cubicBezTo>
                    <a:pt x="27" y="104"/>
                    <a:pt x="30" y="105"/>
                    <a:pt x="31" y="104"/>
                  </a:cubicBezTo>
                  <a:cubicBezTo>
                    <a:pt x="33" y="104"/>
                    <a:pt x="35" y="105"/>
                    <a:pt x="36" y="104"/>
                  </a:cubicBezTo>
                  <a:cubicBezTo>
                    <a:pt x="37" y="103"/>
                    <a:pt x="40" y="104"/>
                    <a:pt x="41" y="104"/>
                  </a:cubicBezTo>
                  <a:cubicBezTo>
                    <a:pt x="43" y="104"/>
                    <a:pt x="45" y="103"/>
                    <a:pt x="47" y="102"/>
                  </a:cubicBezTo>
                  <a:cubicBezTo>
                    <a:pt x="49" y="101"/>
                    <a:pt x="52" y="101"/>
                    <a:pt x="53" y="100"/>
                  </a:cubicBezTo>
                  <a:cubicBezTo>
                    <a:pt x="54" y="99"/>
                    <a:pt x="53" y="92"/>
                    <a:pt x="55" y="92"/>
                  </a:cubicBezTo>
                  <a:cubicBezTo>
                    <a:pt x="56" y="91"/>
                    <a:pt x="55" y="90"/>
                    <a:pt x="57" y="89"/>
                  </a:cubicBezTo>
                  <a:cubicBezTo>
                    <a:pt x="59" y="88"/>
                    <a:pt x="59" y="87"/>
                    <a:pt x="59" y="86"/>
                  </a:cubicBezTo>
                  <a:cubicBezTo>
                    <a:pt x="59" y="84"/>
                    <a:pt x="60" y="83"/>
                    <a:pt x="62" y="83"/>
                  </a:cubicBezTo>
                  <a:cubicBezTo>
                    <a:pt x="64" y="82"/>
                    <a:pt x="66" y="80"/>
                    <a:pt x="66" y="80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4"/>
                    <a:pt x="70" y="71"/>
                    <a:pt x="70" y="71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5"/>
                    <a:pt x="89" y="61"/>
                    <a:pt x="89" y="59"/>
                  </a:cubicBezTo>
                  <a:cubicBezTo>
                    <a:pt x="88" y="57"/>
                    <a:pt x="91" y="56"/>
                    <a:pt x="90" y="54"/>
                  </a:cubicBezTo>
                  <a:cubicBezTo>
                    <a:pt x="89" y="52"/>
                    <a:pt x="89" y="48"/>
                    <a:pt x="91" y="46"/>
                  </a:cubicBezTo>
                  <a:cubicBezTo>
                    <a:pt x="93" y="45"/>
                    <a:pt x="97" y="44"/>
                    <a:pt x="96" y="41"/>
                  </a:cubicBezTo>
                  <a:cubicBezTo>
                    <a:pt x="96" y="38"/>
                    <a:pt x="93" y="41"/>
                    <a:pt x="94" y="39"/>
                  </a:cubicBezTo>
                  <a:cubicBezTo>
                    <a:pt x="94" y="36"/>
                    <a:pt x="94" y="34"/>
                    <a:pt x="93" y="32"/>
                  </a:cubicBezTo>
                  <a:cubicBezTo>
                    <a:pt x="92" y="30"/>
                    <a:pt x="96" y="30"/>
                    <a:pt x="96" y="28"/>
                  </a:cubicBezTo>
                  <a:cubicBezTo>
                    <a:pt x="97" y="27"/>
                    <a:pt x="100" y="25"/>
                    <a:pt x="98" y="23"/>
                  </a:cubicBezTo>
                  <a:cubicBezTo>
                    <a:pt x="96" y="22"/>
                    <a:pt x="98" y="18"/>
                    <a:pt x="97" y="17"/>
                  </a:cubicBezTo>
                  <a:cubicBezTo>
                    <a:pt x="95" y="16"/>
                    <a:pt x="94" y="13"/>
                    <a:pt x="94" y="13"/>
                  </a:cubicBezTo>
                  <a:cubicBezTo>
                    <a:pt x="94" y="13"/>
                    <a:pt x="91" y="12"/>
                    <a:pt x="90" y="11"/>
                  </a:cubicBezTo>
                  <a:cubicBezTo>
                    <a:pt x="88" y="10"/>
                    <a:pt x="87" y="8"/>
                    <a:pt x="86" y="8"/>
                  </a:cubicBezTo>
                  <a:cubicBezTo>
                    <a:pt x="85" y="8"/>
                    <a:pt x="85" y="4"/>
                    <a:pt x="85" y="4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5" y="4"/>
                    <a:pt x="83" y="5"/>
                    <a:pt x="81" y="5"/>
                  </a:cubicBezTo>
                  <a:cubicBezTo>
                    <a:pt x="80" y="5"/>
                    <a:pt x="79" y="5"/>
                    <a:pt x="78" y="5"/>
                  </a:cubicBezTo>
                  <a:cubicBezTo>
                    <a:pt x="77" y="5"/>
                    <a:pt x="76" y="5"/>
                    <a:pt x="76" y="5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76" y="5"/>
                    <a:pt x="78" y="1"/>
                    <a:pt x="76" y="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5"/>
                    <a:pt x="59" y="5"/>
                    <a:pt x="58" y="6"/>
                  </a:cubicBezTo>
                  <a:cubicBezTo>
                    <a:pt x="60" y="7"/>
                    <a:pt x="54" y="11"/>
                    <a:pt x="54" y="11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3" y="11"/>
                    <a:pt x="52" y="12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1" y="13"/>
                    <a:pt x="51" y="15"/>
                    <a:pt x="52" y="16"/>
                  </a:cubicBezTo>
                  <a:cubicBezTo>
                    <a:pt x="52" y="18"/>
                    <a:pt x="53" y="17"/>
                    <a:pt x="53" y="19"/>
                  </a:cubicBezTo>
                  <a:cubicBezTo>
                    <a:pt x="53" y="22"/>
                    <a:pt x="55" y="24"/>
                    <a:pt x="54" y="25"/>
                  </a:cubicBezTo>
                  <a:cubicBezTo>
                    <a:pt x="54" y="27"/>
                    <a:pt x="53" y="28"/>
                    <a:pt x="53" y="30"/>
                  </a:cubicBezTo>
                  <a:cubicBezTo>
                    <a:pt x="53" y="31"/>
                    <a:pt x="55" y="33"/>
                    <a:pt x="57" y="34"/>
                  </a:cubicBezTo>
                  <a:cubicBezTo>
                    <a:pt x="59" y="36"/>
                    <a:pt x="61" y="35"/>
                    <a:pt x="63" y="38"/>
                  </a:cubicBezTo>
                  <a:cubicBezTo>
                    <a:pt x="65" y="41"/>
                    <a:pt x="64" y="40"/>
                    <a:pt x="66" y="40"/>
                  </a:cubicBezTo>
                  <a:cubicBezTo>
                    <a:pt x="68" y="40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5" y="48"/>
                    <a:pt x="64" y="50"/>
                  </a:cubicBezTo>
                  <a:cubicBezTo>
                    <a:pt x="63" y="51"/>
                    <a:pt x="59" y="51"/>
                    <a:pt x="59" y="49"/>
                  </a:cubicBezTo>
                  <a:cubicBezTo>
                    <a:pt x="59" y="47"/>
                    <a:pt x="60" y="45"/>
                    <a:pt x="59" y="43"/>
                  </a:cubicBezTo>
                  <a:cubicBezTo>
                    <a:pt x="58" y="41"/>
                    <a:pt x="54" y="43"/>
                    <a:pt x="53" y="40"/>
                  </a:cubicBezTo>
                  <a:cubicBezTo>
                    <a:pt x="52" y="38"/>
                    <a:pt x="49" y="38"/>
                    <a:pt x="49" y="36"/>
                  </a:cubicBezTo>
                  <a:cubicBezTo>
                    <a:pt x="49" y="34"/>
                    <a:pt x="49" y="33"/>
                    <a:pt x="48" y="33"/>
                  </a:cubicBezTo>
                  <a:cubicBezTo>
                    <a:pt x="46" y="33"/>
                    <a:pt x="45" y="32"/>
                    <a:pt x="44" y="34"/>
                  </a:cubicBezTo>
                  <a:cubicBezTo>
                    <a:pt x="43" y="36"/>
                    <a:pt x="43" y="36"/>
                    <a:pt x="40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2" y="36"/>
                    <a:pt x="31" y="34"/>
                    <a:pt x="31" y="34"/>
                  </a:cubicBezTo>
                  <a:cubicBezTo>
                    <a:pt x="31" y="34"/>
                    <a:pt x="31" y="33"/>
                    <a:pt x="31" y="31"/>
                  </a:cubicBezTo>
                  <a:cubicBezTo>
                    <a:pt x="31" y="29"/>
                    <a:pt x="30" y="28"/>
                    <a:pt x="29" y="30"/>
                  </a:cubicBezTo>
                  <a:cubicBezTo>
                    <a:pt x="27" y="32"/>
                    <a:pt x="25" y="32"/>
                    <a:pt x="25" y="30"/>
                  </a:cubicBezTo>
                  <a:cubicBezTo>
                    <a:pt x="25" y="28"/>
                    <a:pt x="24" y="25"/>
                    <a:pt x="24" y="25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20" y="30"/>
                    <a:pt x="20" y="33"/>
                  </a:cubicBezTo>
                  <a:cubicBezTo>
                    <a:pt x="20" y="35"/>
                    <a:pt x="18" y="36"/>
                    <a:pt x="19" y="38"/>
                  </a:cubicBezTo>
                  <a:cubicBezTo>
                    <a:pt x="19" y="39"/>
                    <a:pt x="19" y="40"/>
                    <a:pt x="19" y="42"/>
                  </a:cubicBezTo>
                  <a:cubicBezTo>
                    <a:pt x="19" y="44"/>
                    <a:pt x="19" y="45"/>
                    <a:pt x="19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1" y="85"/>
                    <a:pt x="2" y="89"/>
                  </a:cubicBezTo>
                  <a:cubicBezTo>
                    <a:pt x="3" y="93"/>
                    <a:pt x="2" y="91"/>
                    <a:pt x="6" y="95"/>
                  </a:cubicBezTo>
                  <a:cubicBezTo>
                    <a:pt x="10" y="98"/>
                    <a:pt x="7" y="102"/>
                    <a:pt x="12" y="102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6600924" y="4562963"/>
              <a:ext cx="347778" cy="365522"/>
            </a:xfrm>
            <a:custGeom>
              <a:avLst/>
              <a:gdLst>
                <a:gd name="T0" fmla="*/ 21 w 100"/>
                <a:gd name="T1" fmla="*/ 101 h 105"/>
                <a:gd name="T2" fmla="*/ 27 w 100"/>
                <a:gd name="T3" fmla="*/ 104 h 105"/>
                <a:gd name="T4" fmla="*/ 36 w 100"/>
                <a:gd name="T5" fmla="*/ 104 h 105"/>
                <a:gd name="T6" fmla="*/ 47 w 100"/>
                <a:gd name="T7" fmla="*/ 102 h 105"/>
                <a:gd name="T8" fmla="*/ 55 w 100"/>
                <a:gd name="T9" fmla="*/ 92 h 105"/>
                <a:gd name="T10" fmla="*/ 59 w 100"/>
                <a:gd name="T11" fmla="*/ 86 h 105"/>
                <a:gd name="T12" fmla="*/ 66 w 100"/>
                <a:gd name="T13" fmla="*/ 80 h 105"/>
                <a:gd name="T14" fmla="*/ 73 w 100"/>
                <a:gd name="T15" fmla="*/ 76 h 105"/>
                <a:gd name="T16" fmla="*/ 90 w 100"/>
                <a:gd name="T17" fmla="*/ 65 h 105"/>
                <a:gd name="T18" fmla="*/ 90 w 100"/>
                <a:gd name="T19" fmla="*/ 54 h 105"/>
                <a:gd name="T20" fmla="*/ 96 w 100"/>
                <a:gd name="T21" fmla="*/ 41 h 105"/>
                <a:gd name="T22" fmla="*/ 93 w 100"/>
                <a:gd name="T23" fmla="*/ 32 h 105"/>
                <a:gd name="T24" fmla="*/ 98 w 100"/>
                <a:gd name="T25" fmla="*/ 23 h 105"/>
                <a:gd name="T26" fmla="*/ 94 w 100"/>
                <a:gd name="T27" fmla="*/ 13 h 105"/>
                <a:gd name="T28" fmla="*/ 86 w 100"/>
                <a:gd name="T29" fmla="*/ 8 h 105"/>
                <a:gd name="T30" fmla="*/ 85 w 100"/>
                <a:gd name="T31" fmla="*/ 4 h 105"/>
                <a:gd name="T32" fmla="*/ 81 w 100"/>
                <a:gd name="T33" fmla="*/ 5 h 105"/>
                <a:gd name="T34" fmla="*/ 76 w 100"/>
                <a:gd name="T35" fmla="*/ 5 h 105"/>
                <a:gd name="T36" fmla="*/ 76 w 100"/>
                <a:gd name="T37" fmla="*/ 1 h 105"/>
                <a:gd name="T38" fmla="*/ 59 w 100"/>
                <a:gd name="T39" fmla="*/ 5 h 105"/>
                <a:gd name="T40" fmla="*/ 54 w 100"/>
                <a:gd name="T41" fmla="*/ 11 h 105"/>
                <a:gd name="T42" fmla="*/ 52 w 100"/>
                <a:gd name="T43" fmla="*/ 12 h 105"/>
                <a:gd name="T44" fmla="*/ 52 w 100"/>
                <a:gd name="T45" fmla="*/ 16 h 105"/>
                <a:gd name="T46" fmla="*/ 54 w 100"/>
                <a:gd name="T47" fmla="*/ 25 h 105"/>
                <a:gd name="T48" fmla="*/ 57 w 100"/>
                <a:gd name="T49" fmla="*/ 34 h 105"/>
                <a:gd name="T50" fmla="*/ 66 w 100"/>
                <a:gd name="T51" fmla="*/ 40 h 105"/>
                <a:gd name="T52" fmla="*/ 71 w 100"/>
                <a:gd name="T53" fmla="*/ 49 h 105"/>
                <a:gd name="T54" fmla="*/ 64 w 100"/>
                <a:gd name="T55" fmla="*/ 50 h 105"/>
                <a:gd name="T56" fmla="*/ 59 w 100"/>
                <a:gd name="T57" fmla="*/ 43 h 105"/>
                <a:gd name="T58" fmla="*/ 49 w 100"/>
                <a:gd name="T59" fmla="*/ 36 h 105"/>
                <a:gd name="T60" fmla="*/ 44 w 100"/>
                <a:gd name="T61" fmla="*/ 34 h 105"/>
                <a:gd name="T62" fmla="*/ 34 w 100"/>
                <a:gd name="T63" fmla="*/ 36 h 105"/>
                <a:gd name="T64" fmla="*/ 31 w 100"/>
                <a:gd name="T65" fmla="*/ 31 h 105"/>
                <a:gd name="T66" fmla="*/ 25 w 100"/>
                <a:gd name="T67" fmla="*/ 30 h 105"/>
                <a:gd name="T68" fmla="*/ 19 w 100"/>
                <a:gd name="T69" fmla="*/ 26 h 105"/>
                <a:gd name="T70" fmla="*/ 19 w 100"/>
                <a:gd name="T71" fmla="*/ 38 h 105"/>
                <a:gd name="T72" fmla="*/ 19 w 100"/>
                <a:gd name="T73" fmla="*/ 45 h 105"/>
                <a:gd name="T74" fmla="*/ 0 w 100"/>
                <a:gd name="T75" fmla="*/ 84 h 105"/>
                <a:gd name="T76" fmla="*/ 6 w 100"/>
                <a:gd name="T77" fmla="*/ 9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105">
                  <a:moveTo>
                    <a:pt x="12" y="102"/>
                  </a:moveTo>
                  <a:cubicBezTo>
                    <a:pt x="21" y="101"/>
                    <a:pt x="21" y="101"/>
                    <a:pt x="21" y="101"/>
                  </a:cubicBezTo>
                  <a:cubicBezTo>
                    <a:pt x="21" y="101"/>
                    <a:pt x="23" y="100"/>
                    <a:pt x="24" y="102"/>
                  </a:cubicBezTo>
                  <a:cubicBezTo>
                    <a:pt x="25" y="104"/>
                    <a:pt x="27" y="104"/>
                    <a:pt x="27" y="104"/>
                  </a:cubicBezTo>
                  <a:cubicBezTo>
                    <a:pt x="27" y="104"/>
                    <a:pt x="30" y="105"/>
                    <a:pt x="31" y="104"/>
                  </a:cubicBezTo>
                  <a:cubicBezTo>
                    <a:pt x="33" y="104"/>
                    <a:pt x="35" y="105"/>
                    <a:pt x="36" y="104"/>
                  </a:cubicBezTo>
                  <a:cubicBezTo>
                    <a:pt x="37" y="103"/>
                    <a:pt x="40" y="104"/>
                    <a:pt x="41" y="104"/>
                  </a:cubicBezTo>
                  <a:cubicBezTo>
                    <a:pt x="43" y="104"/>
                    <a:pt x="45" y="103"/>
                    <a:pt x="47" y="102"/>
                  </a:cubicBezTo>
                  <a:cubicBezTo>
                    <a:pt x="49" y="101"/>
                    <a:pt x="52" y="101"/>
                    <a:pt x="53" y="100"/>
                  </a:cubicBezTo>
                  <a:cubicBezTo>
                    <a:pt x="54" y="99"/>
                    <a:pt x="53" y="92"/>
                    <a:pt x="55" y="92"/>
                  </a:cubicBezTo>
                  <a:cubicBezTo>
                    <a:pt x="56" y="91"/>
                    <a:pt x="55" y="90"/>
                    <a:pt x="57" y="89"/>
                  </a:cubicBezTo>
                  <a:cubicBezTo>
                    <a:pt x="59" y="88"/>
                    <a:pt x="59" y="87"/>
                    <a:pt x="59" y="86"/>
                  </a:cubicBezTo>
                  <a:cubicBezTo>
                    <a:pt x="59" y="84"/>
                    <a:pt x="60" y="83"/>
                    <a:pt x="62" y="83"/>
                  </a:cubicBezTo>
                  <a:cubicBezTo>
                    <a:pt x="64" y="82"/>
                    <a:pt x="66" y="80"/>
                    <a:pt x="66" y="80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4"/>
                    <a:pt x="70" y="71"/>
                    <a:pt x="70" y="71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5"/>
                    <a:pt x="89" y="61"/>
                    <a:pt x="89" y="59"/>
                  </a:cubicBezTo>
                  <a:cubicBezTo>
                    <a:pt x="88" y="57"/>
                    <a:pt x="91" y="56"/>
                    <a:pt x="90" y="54"/>
                  </a:cubicBezTo>
                  <a:cubicBezTo>
                    <a:pt x="89" y="52"/>
                    <a:pt x="89" y="48"/>
                    <a:pt x="91" y="46"/>
                  </a:cubicBezTo>
                  <a:cubicBezTo>
                    <a:pt x="93" y="45"/>
                    <a:pt x="97" y="44"/>
                    <a:pt x="96" y="41"/>
                  </a:cubicBezTo>
                  <a:cubicBezTo>
                    <a:pt x="96" y="38"/>
                    <a:pt x="93" y="41"/>
                    <a:pt x="94" y="39"/>
                  </a:cubicBezTo>
                  <a:cubicBezTo>
                    <a:pt x="94" y="36"/>
                    <a:pt x="94" y="34"/>
                    <a:pt x="93" y="32"/>
                  </a:cubicBezTo>
                  <a:cubicBezTo>
                    <a:pt x="92" y="30"/>
                    <a:pt x="96" y="30"/>
                    <a:pt x="96" y="28"/>
                  </a:cubicBezTo>
                  <a:cubicBezTo>
                    <a:pt x="97" y="27"/>
                    <a:pt x="100" y="25"/>
                    <a:pt x="98" y="23"/>
                  </a:cubicBezTo>
                  <a:cubicBezTo>
                    <a:pt x="96" y="22"/>
                    <a:pt x="98" y="18"/>
                    <a:pt x="97" y="17"/>
                  </a:cubicBezTo>
                  <a:cubicBezTo>
                    <a:pt x="95" y="16"/>
                    <a:pt x="94" y="13"/>
                    <a:pt x="94" y="13"/>
                  </a:cubicBezTo>
                  <a:cubicBezTo>
                    <a:pt x="94" y="13"/>
                    <a:pt x="91" y="12"/>
                    <a:pt x="90" y="11"/>
                  </a:cubicBezTo>
                  <a:cubicBezTo>
                    <a:pt x="88" y="10"/>
                    <a:pt x="87" y="8"/>
                    <a:pt x="86" y="8"/>
                  </a:cubicBezTo>
                  <a:cubicBezTo>
                    <a:pt x="85" y="8"/>
                    <a:pt x="85" y="4"/>
                    <a:pt x="85" y="4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5" y="4"/>
                    <a:pt x="83" y="5"/>
                    <a:pt x="81" y="5"/>
                  </a:cubicBezTo>
                  <a:cubicBezTo>
                    <a:pt x="80" y="5"/>
                    <a:pt x="79" y="5"/>
                    <a:pt x="78" y="5"/>
                  </a:cubicBezTo>
                  <a:cubicBezTo>
                    <a:pt x="77" y="5"/>
                    <a:pt x="76" y="5"/>
                    <a:pt x="76" y="5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76" y="5"/>
                    <a:pt x="78" y="1"/>
                    <a:pt x="76" y="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5"/>
                    <a:pt x="59" y="5"/>
                    <a:pt x="58" y="6"/>
                  </a:cubicBezTo>
                  <a:cubicBezTo>
                    <a:pt x="60" y="7"/>
                    <a:pt x="54" y="11"/>
                    <a:pt x="54" y="11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3" y="12"/>
                    <a:pt x="53" y="11"/>
                    <a:pt x="52" y="12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1" y="13"/>
                    <a:pt x="51" y="15"/>
                    <a:pt x="52" y="16"/>
                  </a:cubicBezTo>
                  <a:cubicBezTo>
                    <a:pt x="52" y="18"/>
                    <a:pt x="53" y="17"/>
                    <a:pt x="53" y="19"/>
                  </a:cubicBezTo>
                  <a:cubicBezTo>
                    <a:pt x="53" y="22"/>
                    <a:pt x="55" y="24"/>
                    <a:pt x="54" y="25"/>
                  </a:cubicBezTo>
                  <a:cubicBezTo>
                    <a:pt x="54" y="27"/>
                    <a:pt x="53" y="28"/>
                    <a:pt x="53" y="30"/>
                  </a:cubicBezTo>
                  <a:cubicBezTo>
                    <a:pt x="53" y="31"/>
                    <a:pt x="55" y="33"/>
                    <a:pt x="57" y="34"/>
                  </a:cubicBezTo>
                  <a:cubicBezTo>
                    <a:pt x="59" y="36"/>
                    <a:pt x="61" y="35"/>
                    <a:pt x="63" y="38"/>
                  </a:cubicBezTo>
                  <a:cubicBezTo>
                    <a:pt x="65" y="41"/>
                    <a:pt x="64" y="40"/>
                    <a:pt x="66" y="40"/>
                  </a:cubicBezTo>
                  <a:cubicBezTo>
                    <a:pt x="68" y="40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5" y="48"/>
                    <a:pt x="64" y="50"/>
                  </a:cubicBezTo>
                  <a:cubicBezTo>
                    <a:pt x="63" y="51"/>
                    <a:pt x="59" y="51"/>
                    <a:pt x="59" y="49"/>
                  </a:cubicBezTo>
                  <a:cubicBezTo>
                    <a:pt x="59" y="47"/>
                    <a:pt x="60" y="45"/>
                    <a:pt x="59" y="43"/>
                  </a:cubicBezTo>
                  <a:cubicBezTo>
                    <a:pt x="58" y="41"/>
                    <a:pt x="54" y="43"/>
                    <a:pt x="53" y="40"/>
                  </a:cubicBezTo>
                  <a:cubicBezTo>
                    <a:pt x="52" y="38"/>
                    <a:pt x="49" y="38"/>
                    <a:pt x="49" y="36"/>
                  </a:cubicBezTo>
                  <a:cubicBezTo>
                    <a:pt x="49" y="34"/>
                    <a:pt x="49" y="33"/>
                    <a:pt x="48" y="33"/>
                  </a:cubicBezTo>
                  <a:cubicBezTo>
                    <a:pt x="46" y="33"/>
                    <a:pt x="45" y="32"/>
                    <a:pt x="44" y="34"/>
                  </a:cubicBezTo>
                  <a:cubicBezTo>
                    <a:pt x="43" y="36"/>
                    <a:pt x="43" y="36"/>
                    <a:pt x="40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2" y="36"/>
                    <a:pt x="31" y="34"/>
                    <a:pt x="31" y="34"/>
                  </a:cubicBezTo>
                  <a:cubicBezTo>
                    <a:pt x="31" y="34"/>
                    <a:pt x="31" y="33"/>
                    <a:pt x="31" y="31"/>
                  </a:cubicBezTo>
                  <a:cubicBezTo>
                    <a:pt x="31" y="29"/>
                    <a:pt x="30" y="28"/>
                    <a:pt x="29" y="30"/>
                  </a:cubicBezTo>
                  <a:cubicBezTo>
                    <a:pt x="27" y="32"/>
                    <a:pt x="25" y="32"/>
                    <a:pt x="25" y="30"/>
                  </a:cubicBezTo>
                  <a:cubicBezTo>
                    <a:pt x="25" y="28"/>
                    <a:pt x="24" y="25"/>
                    <a:pt x="24" y="25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20" y="30"/>
                    <a:pt x="20" y="33"/>
                  </a:cubicBezTo>
                  <a:cubicBezTo>
                    <a:pt x="20" y="35"/>
                    <a:pt x="18" y="36"/>
                    <a:pt x="19" y="38"/>
                  </a:cubicBezTo>
                  <a:cubicBezTo>
                    <a:pt x="19" y="39"/>
                    <a:pt x="19" y="40"/>
                    <a:pt x="19" y="42"/>
                  </a:cubicBezTo>
                  <a:cubicBezTo>
                    <a:pt x="19" y="44"/>
                    <a:pt x="19" y="45"/>
                    <a:pt x="19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1" y="85"/>
                    <a:pt x="2" y="89"/>
                  </a:cubicBezTo>
                  <a:cubicBezTo>
                    <a:pt x="3" y="93"/>
                    <a:pt x="2" y="91"/>
                    <a:pt x="6" y="95"/>
                  </a:cubicBezTo>
                  <a:cubicBezTo>
                    <a:pt x="10" y="98"/>
                    <a:pt x="7" y="102"/>
                    <a:pt x="12" y="102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301055" y="4037747"/>
              <a:ext cx="592640" cy="702653"/>
            </a:xfrm>
            <a:custGeom>
              <a:avLst/>
              <a:gdLst>
                <a:gd name="T0" fmla="*/ 4 w 170"/>
                <a:gd name="T1" fmla="*/ 122 h 202"/>
                <a:gd name="T2" fmla="*/ 18 w 170"/>
                <a:gd name="T3" fmla="*/ 120 h 202"/>
                <a:gd name="T4" fmla="*/ 48 w 170"/>
                <a:gd name="T5" fmla="*/ 126 h 202"/>
                <a:gd name="T6" fmla="*/ 52 w 170"/>
                <a:gd name="T7" fmla="*/ 143 h 202"/>
                <a:gd name="T8" fmla="*/ 66 w 170"/>
                <a:gd name="T9" fmla="*/ 141 h 202"/>
                <a:gd name="T10" fmla="*/ 76 w 170"/>
                <a:gd name="T11" fmla="*/ 135 h 202"/>
                <a:gd name="T12" fmla="*/ 85 w 170"/>
                <a:gd name="T13" fmla="*/ 145 h 202"/>
                <a:gd name="T14" fmla="*/ 89 w 170"/>
                <a:gd name="T15" fmla="*/ 161 h 202"/>
                <a:gd name="T16" fmla="*/ 91 w 170"/>
                <a:gd name="T17" fmla="*/ 177 h 202"/>
                <a:gd name="T18" fmla="*/ 105 w 170"/>
                <a:gd name="T19" fmla="*/ 177 h 202"/>
                <a:gd name="T20" fmla="*/ 115 w 170"/>
                <a:gd name="T21" fmla="*/ 181 h 202"/>
                <a:gd name="T22" fmla="*/ 120 w 170"/>
                <a:gd name="T23" fmla="*/ 187 h 202"/>
                <a:gd name="T24" fmla="*/ 134 w 170"/>
                <a:gd name="T25" fmla="*/ 184 h 202"/>
                <a:gd name="T26" fmla="*/ 145 w 170"/>
                <a:gd name="T27" fmla="*/ 194 h 202"/>
                <a:gd name="T28" fmla="*/ 153 w 170"/>
                <a:gd name="T29" fmla="*/ 199 h 202"/>
                <a:gd name="T30" fmla="*/ 152 w 170"/>
                <a:gd name="T31" fmla="*/ 191 h 202"/>
                <a:gd name="T32" fmla="*/ 139 w 170"/>
                <a:gd name="T33" fmla="*/ 181 h 202"/>
                <a:gd name="T34" fmla="*/ 138 w 170"/>
                <a:gd name="T35" fmla="*/ 167 h 202"/>
                <a:gd name="T36" fmla="*/ 143 w 170"/>
                <a:gd name="T37" fmla="*/ 156 h 202"/>
                <a:gd name="T38" fmla="*/ 162 w 170"/>
                <a:gd name="T39" fmla="*/ 151 h 202"/>
                <a:gd name="T40" fmla="*/ 159 w 170"/>
                <a:gd name="T41" fmla="*/ 142 h 202"/>
                <a:gd name="T42" fmla="*/ 152 w 170"/>
                <a:gd name="T43" fmla="*/ 136 h 202"/>
                <a:gd name="T44" fmla="*/ 147 w 170"/>
                <a:gd name="T45" fmla="*/ 114 h 202"/>
                <a:gd name="T46" fmla="*/ 147 w 170"/>
                <a:gd name="T47" fmla="*/ 99 h 202"/>
                <a:gd name="T48" fmla="*/ 143 w 170"/>
                <a:gd name="T49" fmla="*/ 92 h 202"/>
                <a:gd name="T50" fmla="*/ 144 w 170"/>
                <a:gd name="T51" fmla="*/ 89 h 202"/>
                <a:gd name="T52" fmla="*/ 148 w 170"/>
                <a:gd name="T53" fmla="*/ 82 h 202"/>
                <a:gd name="T54" fmla="*/ 148 w 170"/>
                <a:gd name="T55" fmla="*/ 73 h 202"/>
                <a:gd name="T56" fmla="*/ 148 w 170"/>
                <a:gd name="T57" fmla="*/ 70 h 202"/>
                <a:gd name="T58" fmla="*/ 151 w 170"/>
                <a:gd name="T59" fmla="*/ 67 h 202"/>
                <a:gd name="T60" fmla="*/ 158 w 170"/>
                <a:gd name="T61" fmla="*/ 53 h 202"/>
                <a:gd name="T62" fmla="*/ 165 w 170"/>
                <a:gd name="T63" fmla="*/ 45 h 202"/>
                <a:gd name="T64" fmla="*/ 165 w 170"/>
                <a:gd name="T65" fmla="*/ 35 h 202"/>
                <a:gd name="T66" fmla="*/ 169 w 170"/>
                <a:gd name="T67" fmla="*/ 21 h 202"/>
                <a:gd name="T68" fmla="*/ 156 w 170"/>
                <a:gd name="T69" fmla="*/ 15 h 202"/>
                <a:gd name="T70" fmla="*/ 145 w 170"/>
                <a:gd name="T71" fmla="*/ 10 h 202"/>
                <a:gd name="T72" fmla="*/ 134 w 170"/>
                <a:gd name="T73" fmla="*/ 6 h 202"/>
                <a:gd name="T74" fmla="*/ 123 w 170"/>
                <a:gd name="T75" fmla="*/ 0 h 202"/>
                <a:gd name="T76" fmla="*/ 109 w 170"/>
                <a:gd name="T77" fmla="*/ 3 h 202"/>
                <a:gd name="T78" fmla="*/ 97 w 170"/>
                <a:gd name="T79" fmla="*/ 5 h 202"/>
                <a:gd name="T80" fmla="*/ 84 w 170"/>
                <a:gd name="T81" fmla="*/ 8 h 202"/>
                <a:gd name="T82" fmla="*/ 65 w 170"/>
                <a:gd name="T83" fmla="*/ 2 h 202"/>
                <a:gd name="T84" fmla="*/ 56 w 170"/>
                <a:gd name="T85" fmla="*/ 20 h 202"/>
                <a:gd name="T86" fmla="*/ 53 w 170"/>
                <a:gd name="T87" fmla="*/ 32 h 202"/>
                <a:gd name="T88" fmla="*/ 50 w 170"/>
                <a:gd name="T89" fmla="*/ 43 h 202"/>
                <a:gd name="T90" fmla="*/ 51 w 170"/>
                <a:gd name="T91" fmla="*/ 55 h 202"/>
                <a:gd name="T92" fmla="*/ 47 w 170"/>
                <a:gd name="T93" fmla="*/ 67 h 202"/>
                <a:gd name="T94" fmla="*/ 44 w 170"/>
                <a:gd name="T95" fmla="*/ 74 h 202"/>
                <a:gd name="T96" fmla="*/ 41 w 170"/>
                <a:gd name="T97" fmla="*/ 84 h 202"/>
                <a:gd name="T98" fmla="*/ 40 w 170"/>
                <a:gd name="T99" fmla="*/ 93 h 202"/>
                <a:gd name="T100" fmla="*/ 36 w 170"/>
                <a:gd name="T101" fmla="*/ 103 h 202"/>
                <a:gd name="T102" fmla="*/ 25 w 170"/>
                <a:gd name="T103" fmla="*/ 109 h 202"/>
                <a:gd name="T104" fmla="*/ 20 w 170"/>
                <a:gd name="T105" fmla="*/ 102 h 202"/>
                <a:gd name="T106" fmla="*/ 11 w 170"/>
                <a:gd name="T107" fmla="*/ 105 h 202"/>
                <a:gd name="T108" fmla="*/ 5 w 170"/>
                <a:gd name="T109" fmla="*/ 113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0" h="202">
                  <a:moveTo>
                    <a:pt x="2" y="114"/>
                  </a:moveTo>
                  <a:cubicBezTo>
                    <a:pt x="3" y="117"/>
                    <a:pt x="0" y="116"/>
                    <a:pt x="1" y="119"/>
                  </a:cubicBezTo>
                  <a:cubicBezTo>
                    <a:pt x="1" y="120"/>
                    <a:pt x="3" y="121"/>
                    <a:pt x="4" y="122"/>
                  </a:cubicBezTo>
                  <a:cubicBezTo>
                    <a:pt x="4" y="123"/>
                    <a:pt x="4" y="124"/>
                    <a:pt x="4" y="126"/>
                  </a:cubicBezTo>
                  <a:cubicBezTo>
                    <a:pt x="4" y="126"/>
                    <a:pt x="7" y="125"/>
                    <a:pt x="9" y="123"/>
                  </a:cubicBezTo>
                  <a:cubicBezTo>
                    <a:pt x="11" y="121"/>
                    <a:pt x="14" y="120"/>
                    <a:pt x="18" y="120"/>
                  </a:cubicBezTo>
                  <a:cubicBezTo>
                    <a:pt x="22" y="121"/>
                    <a:pt x="29" y="121"/>
                    <a:pt x="29" y="121"/>
                  </a:cubicBezTo>
                  <a:cubicBezTo>
                    <a:pt x="46" y="121"/>
                    <a:pt x="46" y="121"/>
                    <a:pt x="46" y="121"/>
                  </a:cubicBezTo>
                  <a:cubicBezTo>
                    <a:pt x="46" y="121"/>
                    <a:pt x="48" y="125"/>
                    <a:pt x="48" y="126"/>
                  </a:cubicBezTo>
                  <a:cubicBezTo>
                    <a:pt x="49" y="128"/>
                    <a:pt x="48" y="129"/>
                    <a:pt x="49" y="132"/>
                  </a:cubicBezTo>
                  <a:cubicBezTo>
                    <a:pt x="50" y="134"/>
                    <a:pt x="49" y="135"/>
                    <a:pt x="50" y="139"/>
                  </a:cubicBezTo>
                  <a:cubicBezTo>
                    <a:pt x="50" y="142"/>
                    <a:pt x="51" y="141"/>
                    <a:pt x="52" y="143"/>
                  </a:cubicBezTo>
                  <a:cubicBezTo>
                    <a:pt x="54" y="145"/>
                    <a:pt x="56" y="144"/>
                    <a:pt x="58" y="144"/>
                  </a:cubicBezTo>
                  <a:cubicBezTo>
                    <a:pt x="60" y="144"/>
                    <a:pt x="61" y="141"/>
                    <a:pt x="63" y="142"/>
                  </a:cubicBezTo>
                  <a:cubicBezTo>
                    <a:pt x="64" y="144"/>
                    <a:pt x="67" y="142"/>
                    <a:pt x="66" y="141"/>
                  </a:cubicBezTo>
                  <a:cubicBezTo>
                    <a:pt x="65" y="140"/>
                    <a:pt x="64" y="136"/>
                    <a:pt x="66" y="134"/>
                  </a:cubicBezTo>
                  <a:cubicBezTo>
                    <a:pt x="67" y="133"/>
                    <a:pt x="68" y="134"/>
                    <a:pt x="71" y="134"/>
                  </a:cubicBezTo>
                  <a:cubicBezTo>
                    <a:pt x="75" y="134"/>
                    <a:pt x="76" y="132"/>
                    <a:pt x="76" y="135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7"/>
                    <a:pt x="83" y="135"/>
                    <a:pt x="84" y="139"/>
                  </a:cubicBezTo>
                  <a:cubicBezTo>
                    <a:pt x="85" y="141"/>
                    <a:pt x="83" y="144"/>
                    <a:pt x="85" y="145"/>
                  </a:cubicBezTo>
                  <a:cubicBezTo>
                    <a:pt x="87" y="146"/>
                    <a:pt x="85" y="148"/>
                    <a:pt x="86" y="151"/>
                  </a:cubicBezTo>
                  <a:cubicBezTo>
                    <a:pt x="86" y="153"/>
                    <a:pt x="86" y="154"/>
                    <a:pt x="87" y="156"/>
                  </a:cubicBezTo>
                  <a:cubicBezTo>
                    <a:pt x="89" y="159"/>
                    <a:pt x="87" y="160"/>
                    <a:pt x="89" y="161"/>
                  </a:cubicBezTo>
                  <a:cubicBezTo>
                    <a:pt x="91" y="163"/>
                    <a:pt x="91" y="165"/>
                    <a:pt x="90" y="167"/>
                  </a:cubicBezTo>
                  <a:cubicBezTo>
                    <a:pt x="89" y="168"/>
                    <a:pt x="89" y="169"/>
                    <a:pt x="89" y="171"/>
                  </a:cubicBezTo>
                  <a:cubicBezTo>
                    <a:pt x="90" y="174"/>
                    <a:pt x="89" y="176"/>
                    <a:pt x="91" y="177"/>
                  </a:cubicBezTo>
                  <a:cubicBezTo>
                    <a:pt x="93" y="179"/>
                    <a:pt x="94" y="179"/>
                    <a:pt x="95" y="178"/>
                  </a:cubicBezTo>
                  <a:cubicBezTo>
                    <a:pt x="96" y="176"/>
                    <a:pt x="97" y="177"/>
                    <a:pt x="99" y="177"/>
                  </a:cubicBezTo>
                  <a:cubicBezTo>
                    <a:pt x="100" y="177"/>
                    <a:pt x="105" y="177"/>
                    <a:pt x="105" y="177"/>
                  </a:cubicBezTo>
                  <a:cubicBezTo>
                    <a:pt x="110" y="176"/>
                    <a:pt x="110" y="176"/>
                    <a:pt x="110" y="176"/>
                  </a:cubicBezTo>
                  <a:cubicBezTo>
                    <a:pt x="110" y="176"/>
                    <a:pt x="111" y="179"/>
                    <a:pt x="111" y="181"/>
                  </a:cubicBezTo>
                  <a:cubicBezTo>
                    <a:pt x="111" y="183"/>
                    <a:pt x="113" y="183"/>
                    <a:pt x="115" y="181"/>
                  </a:cubicBezTo>
                  <a:cubicBezTo>
                    <a:pt x="116" y="179"/>
                    <a:pt x="117" y="180"/>
                    <a:pt x="117" y="182"/>
                  </a:cubicBezTo>
                  <a:cubicBezTo>
                    <a:pt x="117" y="184"/>
                    <a:pt x="117" y="185"/>
                    <a:pt x="117" y="185"/>
                  </a:cubicBezTo>
                  <a:cubicBezTo>
                    <a:pt x="117" y="185"/>
                    <a:pt x="118" y="187"/>
                    <a:pt x="120" y="187"/>
                  </a:cubicBezTo>
                  <a:cubicBezTo>
                    <a:pt x="126" y="187"/>
                    <a:pt x="126" y="187"/>
                    <a:pt x="126" y="187"/>
                  </a:cubicBezTo>
                  <a:cubicBezTo>
                    <a:pt x="129" y="187"/>
                    <a:pt x="129" y="187"/>
                    <a:pt x="130" y="185"/>
                  </a:cubicBezTo>
                  <a:cubicBezTo>
                    <a:pt x="131" y="183"/>
                    <a:pt x="132" y="184"/>
                    <a:pt x="134" y="184"/>
                  </a:cubicBezTo>
                  <a:cubicBezTo>
                    <a:pt x="135" y="184"/>
                    <a:pt x="135" y="185"/>
                    <a:pt x="135" y="187"/>
                  </a:cubicBezTo>
                  <a:cubicBezTo>
                    <a:pt x="135" y="189"/>
                    <a:pt x="138" y="189"/>
                    <a:pt x="139" y="191"/>
                  </a:cubicBezTo>
                  <a:cubicBezTo>
                    <a:pt x="140" y="194"/>
                    <a:pt x="144" y="192"/>
                    <a:pt x="145" y="194"/>
                  </a:cubicBezTo>
                  <a:cubicBezTo>
                    <a:pt x="146" y="196"/>
                    <a:pt x="145" y="198"/>
                    <a:pt x="145" y="200"/>
                  </a:cubicBezTo>
                  <a:cubicBezTo>
                    <a:pt x="145" y="202"/>
                    <a:pt x="149" y="202"/>
                    <a:pt x="150" y="201"/>
                  </a:cubicBezTo>
                  <a:cubicBezTo>
                    <a:pt x="151" y="199"/>
                    <a:pt x="153" y="199"/>
                    <a:pt x="153" y="199"/>
                  </a:cubicBezTo>
                  <a:cubicBezTo>
                    <a:pt x="157" y="200"/>
                    <a:pt x="157" y="200"/>
                    <a:pt x="157" y="200"/>
                  </a:cubicBezTo>
                  <a:cubicBezTo>
                    <a:pt x="157" y="190"/>
                    <a:pt x="157" y="190"/>
                    <a:pt x="157" y="190"/>
                  </a:cubicBezTo>
                  <a:cubicBezTo>
                    <a:pt x="157" y="190"/>
                    <a:pt x="154" y="191"/>
                    <a:pt x="152" y="191"/>
                  </a:cubicBezTo>
                  <a:cubicBezTo>
                    <a:pt x="150" y="191"/>
                    <a:pt x="151" y="192"/>
                    <a:pt x="149" y="189"/>
                  </a:cubicBezTo>
                  <a:cubicBezTo>
                    <a:pt x="147" y="186"/>
                    <a:pt x="145" y="187"/>
                    <a:pt x="143" y="185"/>
                  </a:cubicBezTo>
                  <a:cubicBezTo>
                    <a:pt x="141" y="184"/>
                    <a:pt x="139" y="182"/>
                    <a:pt x="139" y="181"/>
                  </a:cubicBezTo>
                  <a:cubicBezTo>
                    <a:pt x="139" y="179"/>
                    <a:pt x="140" y="178"/>
                    <a:pt x="140" y="176"/>
                  </a:cubicBezTo>
                  <a:cubicBezTo>
                    <a:pt x="141" y="175"/>
                    <a:pt x="139" y="173"/>
                    <a:pt x="139" y="170"/>
                  </a:cubicBezTo>
                  <a:cubicBezTo>
                    <a:pt x="139" y="168"/>
                    <a:pt x="138" y="169"/>
                    <a:pt x="138" y="167"/>
                  </a:cubicBezTo>
                  <a:cubicBezTo>
                    <a:pt x="137" y="166"/>
                    <a:pt x="137" y="163"/>
                    <a:pt x="138" y="162"/>
                  </a:cubicBezTo>
                  <a:cubicBezTo>
                    <a:pt x="138" y="161"/>
                    <a:pt x="138" y="159"/>
                    <a:pt x="137" y="159"/>
                  </a:cubicBezTo>
                  <a:cubicBezTo>
                    <a:pt x="139" y="158"/>
                    <a:pt x="142" y="156"/>
                    <a:pt x="143" y="156"/>
                  </a:cubicBezTo>
                  <a:cubicBezTo>
                    <a:pt x="143" y="156"/>
                    <a:pt x="144" y="156"/>
                    <a:pt x="144" y="157"/>
                  </a:cubicBezTo>
                  <a:cubicBezTo>
                    <a:pt x="145" y="156"/>
                    <a:pt x="145" y="156"/>
                    <a:pt x="145" y="156"/>
                  </a:cubicBezTo>
                  <a:cubicBezTo>
                    <a:pt x="162" y="151"/>
                    <a:pt x="162" y="151"/>
                    <a:pt x="162" y="151"/>
                  </a:cubicBezTo>
                  <a:cubicBezTo>
                    <a:pt x="162" y="150"/>
                    <a:pt x="162" y="149"/>
                    <a:pt x="161" y="147"/>
                  </a:cubicBezTo>
                  <a:cubicBezTo>
                    <a:pt x="161" y="146"/>
                    <a:pt x="160" y="145"/>
                    <a:pt x="159" y="144"/>
                  </a:cubicBezTo>
                  <a:cubicBezTo>
                    <a:pt x="159" y="144"/>
                    <a:pt x="160" y="143"/>
                    <a:pt x="159" y="142"/>
                  </a:cubicBezTo>
                  <a:cubicBezTo>
                    <a:pt x="159" y="141"/>
                    <a:pt x="157" y="140"/>
                    <a:pt x="156" y="140"/>
                  </a:cubicBezTo>
                  <a:cubicBezTo>
                    <a:pt x="155" y="138"/>
                    <a:pt x="155" y="138"/>
                    <a:pt x="155" y="138"/>
                  </a:cubicBezTo>
                  <a:cubicBezTo>
                    <a:pt x="155" y="138"/>
                    <a:pt x="153" y="137"/>
                    <a:pt x="152" y="136"/>
                  </a:cubicBezTo>
                  <a:cubicBezTo>
                    <a:pt x="151" y="135"/>
                    <a:pt x="148" y="125"/>
                    <a:pt x="148" y="123"/>
                  </a:cubicBezTo>
                  <a:cubicBezTo>
                    <a:pt x="148" y="122"/>
                    <a:pt x="150" y="120"/>
                    <a:pt x="149" y="118"/>
                  </a:cubicBezTo>
                  <a:cubicBezTo>
                    <a:pt x="149" y="117"/>
                    <a:pt x="148" y="115"/>
                    <a:pt x="147" y="114"/>
                  </a:cubicBezTo>
                  <a:cubicBezTo>
                    <a:pt x="147" y="112"/>
                    <a:pt x="148" y="111"/>
                    <a:pt x="148" y="109"/>
                  </a:cubicBezTo>
                  <a:cubicBezTo>
                    <a:pt x="147" y="108"/>
                    <a:pt x="146" y="109"/>
                    <a:pt x="146" y="107"/>
                  </a:cubicBezTo>
                  <a:cubicBezTo>
                    <a:pt x="146" y="107"/>
                    <a:pt x="147" y="102"/>
                    <a:pt x="147" y="99"/>
                  </a:cubicBezTo>
                  <a:cubicBezTo>
                    <a:pt x="148" y="99"/>
                    <a:pt x="149" y="99"/>
                    <a:pt x="149" y="99"/>
                  </a:cubicBezTo>
                  <a:cubicBezTo>
                    <a:pt x="147" y="95"/>
                    <a:pt x="147" y="95"/>
                    <a:pt x="147" y="95"/>
                  </a:cubicBezTo>
                  <a:cubicBezTo>
                    <a:pt x="147" y="95"/>
                    <a:pt x="144" y="94"/>
                    <a:pt x="143" y="92"/>
                  </a:cubicBezTo>
                  <a:cubicBezTo>
                    <a:pt x="143" y="90"/>
                    <a:pt x="144" y="89"/>
                    <a:pt x="144" y="89"/>
                  </a:cubicBezTo>
                  <a:cubicBezTo>
                    <a:pt x="144" y="89"/>
                    <a:pt x="145" y="89"/>
                    <a:pt x="145" y="89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81"/>
                    <a:pt x="144" y="81"/>
                    <a:pt x="144" y="81"/>
                  </a:cubicBezTo>
                  <a:cubicBezTo>
                    <a:pt x="144" y="81"/>
                    <a:pt x="145" y="80"/>
                    <a:pt x="145" y="80"/>
                  </a:cubicBezTo>
                  <a:cubicBezTo>
                    <a:pt x="147" y="81"/>
                    <a:pt x="147" y="82"/>
                    <a:pt x="148" y="82"/>
                  </a:cubicBezTo>
                  <a:cubicBezTo>
                    <a:pt x="148" y="81"/>
                    <a:pt x="148" y="80"/>
                    <a:pt x="148" y="80"/>
                  </a:cubicBezTo>
                  <a:cubicBezTo>
                    <a:pt x="148" y="80"/>
                    <a:pt x="144" y="78"/>
                    <a:pt x="148" y="74"/>
                  </a:cubicBezTo>
                  <a:cubicBezTo>
                    <a:pt x="148" y="74"/>
                    <a:pt x="148" y="74"/>
                    <a:pt x="148" y="73"/>
                  </a:cubicBezTo>
                  <a:cubicBezTo>
                    <a:pt x="147" y="74"/>
                    <a:pt x="147" y="74"/>
                    <a:pt x="147" y="74"/>
                  </a:cubicBezTo>
                  <a:cubicBezTo>
                    <a:pt x="147" y="74"/>
                    <a:pt x="146" y="71"/>
                    <a:pt x="146" y="71"/>
                  </a:cubicBezTo>
                  <a:cubicBezTo>
                    <a:pt x="146" y="71"/>
                    <a:pt x="148" y="71"/>
                    <a:pt x="148" y="70"/>
                  </a:cubicBezTo>
                  <a:cubicBezTo>
                    <a:pt x="149" y="70"/>
                    <a:pt x="148" y="68"/>
                    <a:pt x="149" y="67"/>
                  </a:cubicBezTo>
                  <a:cubicBezTo>
                    <a:pt x="150" y="66"/>
                    <a:pt x="150" y="66"/>
                    <a:pt x="150" y="66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2" y="64"/>
                    <a:pt x="152" y="61"/>
                    <a:pt x="152" y="60"/>
                  </a:cubicBezTo>
                  <a:cubicBezTo>
                    <a:pt x="152" y="58"/>
                    <a:pt x="155" y="55"/>
                    <a:pt x="155" y="55"/>
                  </a:cubicBezTo>
                  <a:cubicBezTo>
                    <a:pt x="158" y="53"/>
                    <a:pt x="158" y="53"/>
                    <a:pt x="158" y="53"/>
                  </a:cubicBezTo>
                  <a:cubicBezTo>
                    <a:pt x="158" y="53"/>
                    <a:pt x="159" y="52"/>
                    <a:pt x="160" y="51"/>
                  </a:cubicBezTo>
                  <a:cubicBezTo>
                    <a:pt x="160" y="50"/>
                    <a:pt x="162" y="48"/>
                    <a:pt x="163" y="47"/>
                  </a:cubicBezTo>
                  <a:cubicBezTo>
                    <a:pt x="164" y="47"/>
                    <a:pt x="164" y="46"/>
                    <a:pt x="165" y="45"/>
                  </a:cubicBezTo>
                  <a:cubicBezTo>
                    <a:pt x="165" y="44"/>
                    <a:pt x="166" y="43"/>
                    <a:pt x="167" y="43"/>
                  </a:cubicBezTo>
                  <a:cubicBezTo>
                    <a:pt x="167" y="41"/>
                    <a:pt x="166" y="40"/>
                    <a:pt x="165" y="40"/>
                  </a:cubicBezTo>
                  <a:cubicBezTo>
                    <a:pt x="164" y="40"/>
                    <a:pt x="165" y="36"/>
                    <a:pt x="165" y="35"/>
                  </a:cubicBezTo>
                  <a:cubicBezTo>
                    <a:pt x="166" y="33"/>
                    <a:pt x="169" y="31"/>
                    <a:pt x="167" y="31"/>
                  </a:cubicBezTo>
                  <a:cubicBezTo>
                    <a:pt x="164" y="31"/>
                    <a:pt x="169" y="27"/>
                    <a:pt x="170" y="25"/>
                  </a:cubicBezTo>
                  <a:cubicBezTo>
                    <a:pt x="170" y="23"/>
                    <a:pt x="169" y="21"/>
                    <a:pt x="169" y="21"/>
                  </a:cubicBezTo>
                  <a:cubicBezTo>
                    <a:pt x="165" y="18"/>
                    <a:pt x="165" y="18"/>
                    <a:pt x="165" y="18"/>
                  </a:cubicBezTo>
                  <a:cubicBezTo>
                    <a:pt x="165" y="18"/>
                    <a:pt x="163" y="20"/>
                    <a:pt x="162" y="18"/>
                  </a:cubicBezTo>
                  <a:cubicBezTo>
                    <a:pt x="160" y="17"/>
                    <a:pt x="157" y="17"/>
                    <a:pt x="156" y="15"/>
                  </a:cubicBezTo>
                  <a:cubicBezTo>
                    <a:pt x="155" y="14"/>
                    <a:pt x="154" y="12"/>
                    <a:pt x="153" y="10"/>
                  </a:cubicBezTo>
                  <a:cubicBezTo>
                    <a:pt x="151" y="8"/>
                    <a:pt x="149" y="7"/>
                    <a:pt x="148" y="8"/>
                  </a:cubicBezTo>
                  <a:cubicBezTo>
                    <a:pt x="147" y="10"/>
                    <a:pt x="147" y="11"/>
                    <a:pt x="145" y="10"/>
                  </a:cubicBezTo>
                  <a:cubicBezTo>
                    <a:pt x="142" y="9"/>
                    <a:pt x="140" y="5"/>
                    <a:pt x="139" y="8"/>
                  </a:cubicBezTo>
                  <a:cubicBezTo>
                    <a:pt x="139" y="10"/>
                    <a:pt x="137" y="11"/>
                    <a:pt x="136" y="10"/>
                  </a:cubicBezTo>
                  <a:cubicBezTo>
                    <a:pt x="135" y="9"/>
                    <a:pt x="134" y="6"/>
                    <a:pt x="134" y="6"/>
                  </a:cubicBezTo>
                  <a:cubicBezTo>
                    <a:pt x="131" y="1"/>
                    <a:pt x="131" y="1"/>
                    <a:pt x="131" y="1"/>
                  </a:cubicBezTo>
                  <a:cubicBezTo>
                    <a:pt x="131" y="1"/>
                    <a:pt x="128" y="2"/>
                    <a:pt x="126" y="2"/>
                  </a:cubicBezTo>
                  <a:cubicBezTo>
                    <a:pt x="125" y="2"/>
                    <a:pt x="126" y="0"/>
                    <a:pt x="123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4" y="0"/>
                    <a:pt x="115" y="1"/>
                    <a:pt x="112" y="4"/>
                  </a:cubicBezTo>
                  <a:cubicBezTo>
                    <a:pt x="110" y="6"/>
                    <a:pt x="111" y="2"/>
                    <a:pt x="109" y="3"/>
                  </a:cubicBezTo>
                  <a:cubicBezTo>
                    <a:pt x="106" y="3"/>
                    <a:pt x="107" y="6"/>
                    <a:pt x="107" y="6"/>
                  </a:cubicBezTo>
                  <a:cubicBezTo>
                    <a:pt x="107" y="6"/>
                    <a:pt x="105" y="6"/>
                    <a:pt x="102" y="7"/>
                  </a:cubicBezTo>
                  <a:cubicBezTo>
                    <a:pt x="99" y="8"/>
                    <a:pt x="99" y="5"/>
                    <a:pt x="97" y="5"/>
                  </a:cubicBezTo>
                  <a:cubicBezTo>
                    <a:pt x="94" y="5"/>
                    <a:pt x="95" y="10"/>
                    <a:pt x="95" y="10"/>
                  </a:cubicBezTo>
                  <a:cubicBezTo>
                    <a:pt x="95" y="10"/>
                    <a:pt x="93" y="10"/>
                    <a:pt x="90" y="9"/>
                  </a:cubicBezTo>
                  <a:cubicBezTo>
                    <a:pt x="87" y="8"/>
                    <a:pt x="86" y="8"/>
                    <a:pt x="84" y="8"/>
                  </a:cubicBezTo>
                  <a:cubicBezTo>
                    <a:pt x="82" y="8"/>
                    <a:pt x="78" y="8"/>
                    <a:pt x="77" y="7"/>
                  </a:cubicBezTo>
                  <a:cubicBezTo>
                    <a:pt x="75" y="6"/>
                    <a:pt x="74" y="4"/>
                    <a:pt x="71" y="2"/>
                  </a:cubicBezTo>
                  <a:cubicBezTo>
                    <a:pt x="68" y="1"/>
                    <a:pt x="66" y="2"/>
                    <a:pt x="65" y="2"/>
                  </a:cubicBezTo>
                  <a:cubicBezTo>
                    <a:pt x="63" y="2"/>
                    <a:pt x="61" y="4"/>
                    <a:pt x="61" y="7"/>
                  </a:cubicBezTo>
                  <a:cubicBezTo>
                    <a:pt x="61" y="9"/>
                    <a:pt x="57" y="11"/>
                    <a:pt x="57" y="11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3" y="32"/>
                    <a:pt x="53" y="32"/>
                    <a:pt x="53" y="32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0" y="93"/>
                    <a:pt x="40" y="93"/>
                    <a:pt x="40" y="93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6" y="103"/>
                    <a:pt x="36" y="103"/>
                    <a:pt x="36" y="103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5" y="109"/>
                    <a:pt x="25" y="109"/>
                    <a:pt x="25" y="109"/>
                  </a:cubicBezTo>
                  <a:cubicBezTo>
                    <a:pt x="24" y="107"/>
                    <a:pt x="24" y="107"/>
                    <a:pt x="24" y="107"/>
                  </a:cubicBezTo>
                  <a:cubicBezTo>
                    <a:pt x="24" y="101"/>
                    <a:pt x="24" y="101"/>
                    <a:pt x="24" y="101"/>
                  </a:cubicBezTo>
                  <a:cubicBezTo>
                    <a:pt x="24" y="101"/>
                    <a:pt x="22" y="102"/>
                    <a:pt x="20" y="102"/>
                  </a:cubicBezTo>
                  <a:cubicBezTo>
                    <a:pt x="18" y="102"/>
                    <a:pt x="17" y="101"/>
                    <a:pt x="17" y="101"/>
                  </a:cubicBezTo>
                  <a:cubicBezTo>
                    <a:pt x="17" y="101"/>
                    <a:pt x="18" y="105"/>
                    <a:pt x="16" y="105"/>
                  </a:cubicBezTo>
                  <a:cubicBezTo>
                    <a:pt x="14" y="105"/>
                    <a:pt x="12" y="104"/>
                    <a:pt x="11" y="105"/>
                  </a:cubicBezTo>
                  <a:cubicBezTo>
                    <a:pt x="9" y="107"/>
                    <a:pt x="8" y="106"/>
                    <a:pt x="8" y="106"/>
                  </a:cubicBezTo>
                  <a:cubicBezTo>
                    <a:pt x="8" y="106"/>
                    <a:pt x="4" y="107"/>
                    <a:pt x="5" y="110"/>
                  </a:cubicBezTo>
                  <a:cubicBezTo>
                    <a:pt x="7" y="113"/>
                    <a:pt x="5" y="113"/>
                    <a:pt x="5" y="113"/>
                  </a:cubicBezTo>
                  <a:lnTo>
                    <a:pt x="2" y="114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6301055" y="4037747"/>
              <a:ext cx="592640" cy="702653"/>
            </a:xfrm>
            <a:custGeom>
              <a:avLst/>
              <a:gdLst>
                <a:gd name="T0" fmla="*/ 4 w 170"/>
                <a:gd name="T1" fmla="*/ 122 h 202"/>
                <a:gd name="T2" fmla="*/ 18 w 170"/>
                <a:gd name="T3" fmla="*/ 120 h 202"/>
                <a:gd name="T4" fmla="*/ 48 w 170"/>
                <a:gd name="T5" fmla="*/ 126 h 202"/>
                <a:gd name="T6" fmla="*/ 52 w 170"/>
                <a:gd name="T7" fmla="*/ 143 h 202"/>
                <a:gd name="T8" fmla="*/ 66 w 170"/>
                <a:gd name="T9" fmla="*/ 141 h 202"/>
                <a:gd name="T10" fmla="*/ 76 w 170"/>
                <a:gd name="T11" fmla="*/ 135 h 202"/>
                <a:gd name="T12" fmla="*/ 85 w 170"/>
                <a:gd name="T13" fmla="*/ 145 h 202"/>
                <a:gd name="T14" fmla="*/ 89 w 170"/>
                <a:gd name="T15" fmla="*/ 161 h 202"/>
                <a:gd name="T16" fmla="*/ 91 w 170"/>
                <a:gd name="T17" fmla="*/ 177 h 202"/>
                <a:gd name="T18" fmla="*/ 105 w 170"/>
                <a:gd name="T19" fmla="*/ 177 h 202"/>
                <a:gd name="T20" fmla="*/ 115 w 170"/>
                <a:gd name="T21" fmla="*/ 181 h 202"/>
                <a:gd name="T22" fmla="*/ 120 w 170"/>
                <a:gd name="T23" fmla="*/ 187 h 202"/>
                <a:gd name="T24" fmla="*/ 134 w 170"/>
                <a:gd name="T25" fmla="*/ 184 h 202"/>
                <a:gd name="T26" fmla="*/ 145 w 170"/>
                <a:gd name="T27" fmla="*/ 194 h 202"/>
                <a:gd name="T28" fmla="*/ 153 w 170"/>
                <a:gd name="T29" fmla="*/ 199 h 202"/>
                <a:gd name="T30" fmla="*/ 152 w 170"/>
                <a:gd name="T31" fmla="*/ 191 h 202"/>
                <a:gd name="T32" fmla="*/ 139 w 170"/>
                <a:gd name="T33" fmla="*/ 181 h 202"/>
                <a:gd name="T34" fmla="*/ 138 w 170"/>
                <a:gd name="T35" fmla="*/ 167 h 202"/>
                <a:gd name="T36" fmla="*/ 143 w 170"/>
                <a:gd name="T37" fmla="*/ 156 h 202"/>
                <a:gd name="T38" fmla="*/ 162 w 170"/>
                <a:gd name="T39" fmla="*/ 151 h 202"/>
                <a:gd name="T40" fmla="*/ 159 w 170"/>
                <a:gd name="T41" fmla="*/ 142 h 202"/>
                <a:gd name="T42" fmla="*/ 152 w 170"/>
                <a:gd name="T43" fmla="*/ 136 h 202"/>
                <a:gd name="T44" fmla="*/ 147 w 170"/>
                <a:gd name="T45" fmla="*/ 114 h 202"/>
                <a:gd name="T46" fmla="*/ 147 w 170"/>
                <a:gd name="T47" fmla="*/ 99 h 202"/>
                <a:gd name="T48" fmla="*/ 143 w 170"/>
                <a:gd name="T49" fmla="*/ 92 h 202"/>
                <a:gd name="T50" fmla="*/ 144 w 170"/>
                <a:gd name="T51" fmla="*/ 89 h 202"/>
                <a:gd name="T52" fmla="*/ 148 w 170"/>
                <a:gd name="T53" fmla="*/ 82 h 202"/>
                <a:gd name="T54" fmla="*/ 148 w 170"/>
                <a:gd name="T55" fmla="*/ 73 h 202"/>
                <a:gd name="T56" fmla="*/ 148 w 170"/>
                <a:gd name="T57" fmla="*/ 70 h 202"/>
                <a:gd name="T58" fmla="*/ 151 w 170"/>
                <a:gd name="T59" fmla="*/ 67 h 202"/>
                <a:gd name="T60" fmla="*/ 158 w 170"/>
                <a:gd name="T61" fmla="*/ 53 h 202"/>
                <a:gd name="T62" fmla="*/ 165 w 170"/>
                <a:gd name="T63" fmla="*/ 45 h 202"/>
                <a:gd name="T64" fmla="*/ 165 w 170"/>
                <a:gd name="T65" fmla="*/ 35 h 202"/>
                <a:gd name="T66" fmla="*/ 169 w 170"/>
                <a:gd name="T67" fmla="*/ 21 h 202"/>
                <a:gd name="T68" fmla="*/ 156 w 170"/>
                <a:gd name="T69" fmla="*/ 15 h 202"/>
                <a:gd name="T70" fmla="*/ 145 w 170"/>
                <a:gd name="T71" fmla="*/ 10 h 202"/>
                <a:gd name="T72" fmla="*/ 134 w 170"/>
                <a:gd name="T73" fmla="*/ 6 h 202"/>
                <a:gd name="T74" fmla="*/ 123 w 170"/>
                <a:gd name="T75" fmla="*/ 0 h 202"/>
                <a:gd name="T76" fmla="*/ 109 w 170"/>
                <a:gd name="T77" fmla="*/ 3 h 202"/>
                <a:gd name="T78" fmla="*/ 97 w 170"/>
                <a:gd name="T79" fmla="*/ 5 h 202"/>
                <a:gd name="T80" fmla="*/ 84 w 170"/>
                <a:gd name="T81" fmla="*/ 8 h 202"/>
                <a:gd name="T82" fmla="*/ 65 w 170"/>
                <a:gd name="T83" fmla="*/ 2 h 202"/>
                <a:gd name="T84" fmla="*/ 56 w 170"/>
                <a:gd name="T85" fmla="*/ 20 h 202"/>
                <a:gd name="T86" fmla="*/ 53 w 170"/>
                <a:gd name="T87" fmla="*/ 32 h 202"/>
                <a:gd name="T88" fmla="*/ 50 w 170"/>
                <a:gd name="T89" fmla="*/ 43 h 202"/>
                <a:gd name="T90" fmla="*/ 51 w 170"/>
                <a:gd name="T91" fmla="*/ 55 h 202"/>
                <a:gd name="T92" fmla="*/ 47 w 170"/>
                <a:gd name="T93" fmla="*/ 67 h 202"/>
                <a:gd name="T94" fmla="*/ 44 w 170"/>
                <a:gd name="T95" fmla="*/ 74 h 202"/>
                <a:gd name="T96" fmla="*/ 41 w 170"/>
                <a:gd name="T97" fmla="*/ 84 h 202"/>
                <a:gd name="T98" fmla="*/ 40 w 170"/>
                <a:gd name="T99" fmla="*/ 93 h 202"/>
                <a:gd name="T100" fmla="*/ 36 w 170"/>
                <a:gd name="T101" fmla="*/ 103 h 202"/>
                <a:gd name="T102" fmla="*/ 25 w 170"/>
                <a:gd name="T103" fmla="*/ 109 h 202"/>
                <a:gd name="T104" fmla="*/ 20 w 170"/>
                <a:gd name="T105" fmla="*/ 102 h 202"/>
                <a:gd name="T106" fmla="*/ 11 w 170"/>
                <a:gd name="T107" fmla="*/ 105 h 202"/>
                <a:gd name="T108" fmla="*/ 5 w 170"/>
                <a:gd name="T109" fmla="*/ 113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0" h="202">
                  <a:moveTo>
                    <a:pt x="2" y="114"/>
                  </a:moveTo>
                  <a:cubicBezTo>
                    <a:pt x="3" y="117"/>
                    <a:pt x="0" y="116"/>
                    <a:pt x="1" y="119"/>
                  </a:cubicBezTo>
                  <a:cubicBezTo>
                    <a:pt x="1" y="120"/>
                    <a:pt x="3" y="121"/>
                    <a:pt x="4" y="122"/>
                  </a:cubicBezTo>
                  <a:cubicBezTo>
                    <a:pt x="4" y="123"/>
                    <a:pt x="4" y="124"/>
                    <a:pt x="4" y="126"/>
                  </a:cubicBezTo>
                  <a:cubicBezTo>
                    <a:pt x="4" y="126"/>
                    <a:pt x="7" y="125"/>
                    <a:pt x="9" y="123"/>
                  </a:cubicBezTo>
                  <a:cubicBezTo>
                    <a:pt x="11" y="121"/>
                    <a:pt x="14" y="120"/>
                    <a:pt x="18" y="120"/>
                  </a:cubicBezTo>
                  <a:cubicBezTo>
                    <a:pt x="22" y="121"/>
                    <a:pt x="29" y="121"/>
                    <a:pt x="29" y="121"/>
                  </a:cubicBezTo>
                  <a:cubicBezTo>
                    <a:pt x="46" y="121"/>
                    <a:pt x="46" y="121"/>
                    <a:pt x="46" y="121"/>
                  </a:cubicBezTo>
                  <a:cubicBezTo>
                    <a:pt x="46" y="121"/>
                    <a:pt x="48" y="125"/>
                    <a:pt x="48" y="126"/>
                  </a:cubicBezTo>
                  <a:cubicBezTo>
                    <a:pt x="49" y="128"/>
                    <a:pt x="48" y="129"/>
                    <a:pt x="49" y="132"/>
                  </a:cubicBezTo>
                  <a:cubicBezTo>
                    <a:pt x="50" y="134"/>
                    <a:pt x="49" y="135"/>
                    <a:pt x="50" y="139"/>
                  </a:cubicBezTo>
                  <a:cubicBezTo>
                    <a:pt x="50" y="142"/>
                    <a:pt x="51" y="141"/>
                    <a:pt x="52" y="143"/>
                  </a:cubicBezTo>
                  <a:cubicBezTo>
                    <a:pt x="54" y="145"/>
                    <a:pt x="56" y="144"/>
                    <a:pt x="58" y="144"/>
                  </a:cubicBezTo>
                  <a:cubicBezTo>
                    <a:pt x="60" y="144"/>
                    <a:pt x="61" y="141"/>
                    <a:pt x="63" y="142"/>
                  </a:cubicBezTo>
                  <a:cubicBezTo>
                    <a:pt x="64" y="144"/>
                    <a:pt x="67" y="142"/>
                    <a:pt x="66" y="141"/>
                  </a:cubicBezTo>
                  <a:cubicBezTo>
                    <a:pt x="65" y="140"/>
                    <a:pt x="64" y="136"/>
                    <a:pt x="66" y="134"/>
                  </a:cubicBezTo>
                  <a:cubicBezTo>
                    <a:pt x="67" y="133"/>
                    <a:pt x="68" y="134"/>
                    <a:pt x="71" y="134"/>
                  </a:cubicBezTo>
                  <a:cubicBezTo>
                    <a:pt x="75" y="134"/>
                    <a:pt x="76" y="132"/>
                    <a:pt x="76" y="135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7"/>
                    <a:pt x="83" y="135"/>
                    <a:pt x="84" y="139"/>
                  </a:cubicBezTo>
                  <a:cubicBezTo>
                    <a:pt x="85" y="141"/>
                    <a:pt x="83" y="144"/>
                    <a:pt x="85" y="145"/>
                  </a:cubicBezTo>
                  <a:cubicBezTo>
                    <a:pt x="87" y="146"/>
                    <a:pt x="85" y="148"/>
                    <a:pt x="86" y="151"/>
                  </a:cubicBezTo>
                  <a:cubicBezTo>
                    <a:pt x="86" y="153"/>
                    <a:pt x="86" y="154"/>
                    <a:pt x="87" y="156"/>
                  </a:cubicBezTo>
                  <a:cubicBezTo>
                    <a:pt x="89" y="159"/>
                    <a:pt x="87" y="160"/>
                    <a:pt x="89" y="161"/>
                  </a:cubicBezTo>
                  <a:cubicBezTo>
                    <a:pt x="91" y="163"/>
                    <a:pt x="91" y="165"/>
                    <a:pt x="90" y="167"/>
                  </a:cubicBezTo>
                  <a:cubicBezTo>
                    <a:pt x="89" y="168"/>
                    <a:pt x="89" y="169"/>
                    <a:pt x="89" y="171"/>
                  </a:cubicBezTo>
                  <a:cubicBezTo>
                    <a:pt x="90" y="174"/>
                    <a:pt x="89" y="176"/>
                    <a:pt x="91" y="177"/>
                  </a:cubicBezTo>
                  <a:cubicBezTo>
                    <a:pt x="93" y="179"/>
                    <a:pt x="94" y="179"/>
                    <a:pt x="95" y="178"/>
                  </a:cubicBezTo>
                  <a:cubicBezTo>
                    <a:pt x="96" y="176"/>
                    <a:pt x="97" y="177"/>
                    <a:pt x="99" y="177"/>
                  </a:cubicBezTo>
                  <a:cubicBezTo>
                    <a:pt x="100" y="177"/>
                    <a:pt x="105" y="177"/>
                    <a:pt x="105" y="177"/>
                  </a:cubicBezTo>
                  <a:cubicBezTo>
                    <a:pt x="110" y="176"/>
                    <a:pt x="110" y="176"/>
                    <a:pt x="110" y="176"/>
                  </a:cubicBezTo>
                  <a:cubicBezTo>
                    <a:pt x="110" y="176"/>
                    <a:pt x="111" y="179"/>
                    <a:pt x="111" y="181"/>
                  </a:cubicBezTo>
                  <a:cubicBezTo>
                    <a:pt x="111" y="183"/>
                    <a:pt x="113" y="183"/>
                    <a:pt x="115" y="181"/>
                  </a:cubicBezTo>
                  <a:cubicBezTo>
                    <a:pt x="116" y="179"/>
                    <a:pt x="117" y="180"/>
                    <a:pt x="117" y="182"/>
                  </a:cubicBezTo>
                  <a:cubicBezTo>
                    <a:pt x="117" y="184"/>
                    <a:pt x="117" y="185"/>
                    <a:pt x="117" y="185"/>
                  </a:cubicBezTo>
                  <a:cubicBezTo>
                    <a:pt x="117" y="185"/>
                    <a:pt x="118" y="187"/>
                    <a:pt x="120" y="187"/>
                  </a:cubicBezTo>
                  <a:cubicBezTo>
                    <a:pt x="126" y="187"/>
                    <a:pt x="126" y="187"/>
                    <a:pt x="126" y="187"/>
                  </a:cubicBezTo>
                  <a:cubicBezTo>
                    <a:pt x="129" y="187"/>
                    <a:pt x="129" y="187"/>
                    <a:pt x="130" y="185"/>
                  </a:cubicBezTo>
                  <a:cubicBezTo>
                    <a:pt x="131" y="183"/>
                    <a:pt x="132" y="184"/>
                    <a:pt x="134" y="184"/>
                  </a:cubicBezTo>
                  <a:cubicBezTo>
                    <a:pt x="135" y="184"/>
                    <a:pt x="135" y="185"/>
                    <a:pt x="135" y="187"/>
                  </a:cubicBezTo>
                  <a:cubicBezTo>
                    <a:pt x="135" y="189"/>
                    <a:pt x="138" y="189"/>
                    <a:pt x="139" y="191"/>
                  </a:cubicBezTo>
                  <a:cubicBezTo>
                    <a:pt x="140" y="194"/>
                    <a:pt x="144" y="192"/>
                    <a:pt x="145" y="194"/>
                  </a:cubicBezTo>
                  <a:cubicBezTo>
                    <a:pt x="146" y="196"/>
                    <a:pt x="145" y="198"/>
                    <a:pt x="145" y="200"/>
                  </a:cubicBezTo>
                  <a:cubicBezTo>
                    <a:pt x="145" y="202"/>
                    <a:pt x="149" y="202"/>
                    <a:pt x="150" y="201"/>
                  </a:cubicBezTo>
                  <a:cubicBezTo>
                    <a:pt x="151" y="199"/>
                    <a:pt x="153" y="199"/>
                    <a:pt x="153" y="199"/>
                  </a:cubicBezTo>
                  <a:cubicBezTo>
                    <a:pt x="157" y="200"/>
                    <a:pt x="157" y="200"/>
                    <a:pt x="157" y="200"/>
                  </a:cubicBezTo>
                  <a:cubicBezTo>
                    <a:pt x="157" y="190"/>
                    <a:pt x="157" y="190"/>
                    <a:pt x="157" y="190"/>
                  </a:cubicBezTo>
                  <a:cubicBezTo>
                    <a:pt x="157" y="190"/>
                    <a:pt x="154" y="191"/>
                    <a:pt x="152" y="191"/>
                  </a:cubicBezTo>
                  <a:cubicBezTo>
                    <a:pt x="150" y="191"/>
                    <a:pt x="151" y="192"/>
                    <a:pt x="149" y="189"/>
                  </a:cubicBezTo>
                  <a:cubicBezTo>
                    <a:pt x="147" y="186"/>
                    <a:pt x="145" y="187"/>
                    <a:pt x="143" y="185"/>
                  </a:cubicBezTo>
                  <a:cubicBezTo>
                    <a:pt x="141" y="184"/>
                    <a:pt x="139" y="182"/>
                    <a:pt x="139" y="181"/>
                  </a:cubicBezTo>
                  <a:cubicBezTo>
                    <a:pt x="139" y="179"/>
                    <a:pt x="140" y="178"/>
                    <a:pt x="140" y="176"/>
                  </a:cubicBezTo>
                  <a:cubicBezTo>
                    <a:pt x="141" y="175"/>
                    <a:pt x="139" y="173"/>
                    <a:pt x="139" y="170"/>
                  </a:cubicBezTo>
                  <a:cubicBezTo>
                    <a:pt x="139" y="168"/>
                    <a:pt x="138" y="169"/>
                    <a:pt x="138" y="167"/>
                  </a:cubicBezTo>
                  <a:cubicBezTo>
                    <a:pt x="137" y="166"/>
                    <a:pt x="137" y="163"/>
                    <a:pt x="138" y="162"/>
                  </a:cubicBezTo>
                  <a:cubicBezTo>
                    <a:pt x="138" y="161"/>
                    <a:pt x="138" y="159"/>
                    <a:pt x="137" y="159"/>
                  </a:cubicBezTo>
                  <a:cubicBezTo>
                    <a:pt x="139" y="158"/>
                    <a:pt x="142" y="156"/>
                    <a:pt x="143" y="156"/>
                  </a:cubicBezTo>
                  <a:cubicBezTo>
                    <a:pt x="143" y="156"/>
                    <a:pt x="144" y="156"/>
                    <a:pt x="144" y="157"/>
                  </a:cubicBezTo>
                  <a:cubicBezTo>
                    <a:pt x="145" y="156"/>
                    <a:pt x="145" y="156"/>
                    <a:pt x="145" y="156"/>
                  </a:cubicBezTo>
                  <a:cubicBezTo>
                    <a:pt x="162" y="151"/>
                    <a:pt x="162" y="151"/>
                    <a:pt x="162" y="151"/>
                  </a:cubicBezTo>
                  <a:cubicBezTo>
                    <a:pt x="162" y="150"/>
                    <a:pt x="162" y="149"/>
                    <a:pt x="161" y="147"/>
                  </a:cubicBezTo>
                  <a:cubicBezTo>
                    <a:pt x="161" y="146"/>
                    <a:pt x="160" y="145"/>
                    <a:pt x="159" y="144"/>
                  </a:cubicBezTo>
                  <a:cubicBezTo>
                    <a:pt x="159" y="144"/>
                    <a:pt x="160" y="143"/>
                    <a:pt x="159" y="142"/>
                  </a:cubicBezTo>
                  <a:cubicBezTo>
                    <a:pt x="159" y="141"/>
                    <a:pt x="157" y="140"/>
                    <a:pt x="156" y="140"/>
                  </a:cubicBezTo>
                  <a:cubicBezTo>
                    <a:pt x="155" y="138"/>
                    <a:pt x="155" y="138"/>
                    <a:pt x="155" y="138"/>
                  </a:cubicBezTo>
                  <a:cubicBezTo>
                    <a:pt x="155" y="138"/>
                    <a:pt x="153" y="137"/>
                    <a:pt x="152" y="136"/>
                  </a:cubicBezTo>
                  <a:cubicBezTo>
                    <a:pt x="151" y="135"/>
                    <a:pt x="148" y="125"/>
                    <a:pt x="148" y="123"/>
                  </a:cubicBezTo>
                  <a:cubicBezTo>
                    <a:pt x="148" y="122"/>
                    <a:pt x="150" y="120"/>
                    <a:pt x="149" y="118"/>
                  </a:cubicBezTo>
                  <a:cubicBezTo>
                    <a:pt x="149" y="117"/>
                    <a:pt x="148" y="115"/>
                    <a:pt x="147" y="114"/>
                  </a:cubicBezTo>
                  <a:cubicBezTo>
                    <a:pt x="147" y="112"/>
                    <a:pt x="148" y="111"/>
                    <a:pt x="148" y="109"/>
                  </a:cubicBezTo>
                  <a:cubicBezTo>
                    <a:pt x="147" y="108"/>
                    <a:pt x="146" y="109"/>
                    <a:pt x="146" y="107"/>
                  </a:cubicBezTo>
                  <a:cubicBezTo>
                    <a:pt x="146" y="107"/>
                    <a:pt x="147" y="102"/>
                    <a:pt x="147" y="99"/>
                  </a:cubicBezTo>
                  <a:cubicBezTo>
                    <a:pt x="148" y="99"/>
                    <a:pt x="149" y="99"/>
                    <a:pt x="149" y="99"/>
                  </a:cubicBezTo>
                  <a:cubicBezTo>
                    <a:pt x="147" y="95"/>
                    <a:pt x="147" y="95"/>
                    <a:pt x="147" y="95"/>
                  </a:cubicBezTo>
                  <a:cubicBezTo>
                    <a:pt x="147" y="95"/>
                    <a:pt x="144" y="94"/>
                    <a:pt x="143" y="92"/>
                  </a:cubicBezTo>
                  <a:cubicBezTo>
                    <a:pt x="143" y="90"/>
                    <a:pt x="144" y="89"/>
                    <a:pt x="144" y="89"/>
                  </a:cubicBezTo>
                  <a:cubicBezTo>
                    <a:pt x="144" y="89"/>
                    <a:pt x="145" y="89"/>
                    <a:pt x="145" y="89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81"/>
                    <a:pt x="144" y="81"/>
                    <a:pt x="144" y="81"/>
                  </a:cubicBezTo>
                  <a:cubicBezTo>
                    <a:pt x="144" y="81"/>
                    <a:pt x="145" y="80"/>
                    <a:pt x="145" y="80"/>
                  </a:cubicBezTo>
                  <a:cubicBezTo>
                    <a:pt x="147" y="81"/>
                    <a:pt x="147" y="82"/>
                    <a:pt x="148" y="82"/>
                  </a:cubicBezTo>
                  <a:cubicBezTo>
                    <a:pt x="148" y="81"/>
                    <a:pt x="148" y="80"/>
                    <a:pt x="148" y="80"/>
                  </a:cubicBezTo>
                  <a:cubicBezTo>
                    <a:pt x="148" y="80"/>
                    <a:pt x="144" y="78"/>
                    <a:pt x="148" y="74"/>
                  </a:cubicBezTo>
                  <a:cubicBezTo>
                    <a:pt x="148" y="74"/>
                    <a:pt x="148" y="74"/>
                    <a:pt x="148" y="73"/>
                  </a:cubicBezTo>
                  <a:cubicBezTo>
                    <a:pt x="147" y="74"/>
                    <a:pt x="147" y="74"/>
                    <a:pt x="147" y="74"/>
                  </a:cubicBezTo>
                  <a:cubicBezTo>
                    <a:pt x="147" y="74"/>
                    <a:pt x="146" y="71"/>
                    <a:pt x="146" y="71"/>
                  </a:cubicBezTo>
                  <a:cubicBezTo>
                    <a:pt x="146" y="71"/>
                    <a:pt x="148" y="71"/>
                    <a:pt x="148" y="70"/>
                  </a:cubicBezTo>
                  <a:cubicBezTo>
                    <a:pt x="149" y="70"/>
                    <a:pt x="148" y="68"/>
                    <a:pt x="149" y="67"/>
                  </a:cubicBezTo>
                  <a:cubicBezTo>
                    <a:pt x="150" y="66"/>
                    <a:pt x="150" y="66"/>
                    <a:pt x="150" y="66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2" y="64"/>
                    <a:pt x="152" y="61"/>
                    <a:pt x="152" y="60"/>
                  </a:cubicBezTo>
                  <a:cubicBezTo>
                    <a:pt x="152" y="58"/>
                    <a:pt x="155" y="55"/>
                    <a:pt x="155" y="55"/>
                  </a:cubicBezTo>
                  <a:cubicBezTo>
                    <a:pt x="158" y="53"/>
                    <a:pt x="158" y="53"/>
                    <a:pt x="158" y="53"/>
                  </a:cubicBezTo>
                  <a:cubicBezTo>
                    <a:pt x="158" y="53"/>
                    <a:pt x="159" y="52"/>
                    <a:pt x="160" y="51"/>
                  </a:cubicBezTo>
                  <a:cubicBezTo>
                    <a:pt x="160" y="50"/>
                    <a:pt x="162" y="48"/>
                    <a:pt x="163" y="47"/>
                  </a:cubicBezTo>
                  <a:cubicBezTo>
                    <a:pt x="164" y="47"/>
                    <a:pt x="164" y="46"/>
                    <a:pt x="165" y="45"/>
                  </a:cubicBezTo>
                  <a:cubicBezTo>
                    <a:pt x="165" y="44"/>
                    <a:pt x="166" y="43"/>
                    <a:pt x="167" y="43"/>
                  </a:cubicBezTo>
                  <a:cubicBezTo>
                    <a:pt x="167" y="41"/>
                    <a:pt x="166" y="40"/>
                    <a:pt x="165" y="40"/>
                  </a:cubicBezTo>
                  <a:cubicBezTo>
                    <a:pt x="164" y="40"/>
                    <a:pt x="165" y="36"/>
                    <a:pt x="165" y="35"/>
                  </a:cubicBezTo>
                  <a:cubicBezTo>
                    <a:pt x="166" y="33"/>
                    <a:pt x="169" y="31"/>
                    <a:pt x="167" y="31"/>
                  </a:cubicBezTo>
                  <a:cubicBezTo>
                    <a:pt x="164" y="31"/>
                    <a:pt x="169" y="27"/>
                    <a:pt x="170" y="25"/>
                  </a:cubicBezTo>
                  <a:cubicBezTo>
                    <a:pt x="170" y="23"/>
                    <a:pt x="169" y="21"/>
                    <a:pt x="169" y="21"/>
                  </a:cubicBezTo>
                  <a:cubicBezTo>
                    <a:pt x="165" y="18"/>
                    <a:pt x="165" y="18"/>
                    <a:pt x="165" y="18"/>
                  </a:cubicBezTo>
                  <a:cubicBezTo>
                    <a:pt x="165" y="18"/>
                    <a:pt x="163" y="20"/>
                    <a:pt x="162" y="18"/>
                  </a:cubicBezTo>
                  <a:cubicBezTo>
                    <a:pt x="160" y="17"/>
                    <a:pt x="157" y="17"/>
                    <a:pt x="156" y="15"/>
                  </a:cubicBezTo>
                  <a:cubicBezTo>
                    <a:pt x="155" y="14"/>
                    <a:pt x="154" y="12"/>
                    <a:pt x="153" y="10"/>
                  </a:cubicBezTo>
                  <a:cubicBezTo>
                    <a:pt x="151" y="8"/>
                    <a:pt x="149" y="7"/>
                    <a:pt x="148" y="8"/>
                  </a:cubicBezTo>
                  <a:cubicBezTo>
                    <a:pt x="147" y="10"/>
                    <a:pt x="147" y="11"/>
                    <a:pt x="145" y="10"/>
                  </a:cubicBezTo>
                  <a:cubicBezTo>
                    <a:pt x="142" y="9"/>
                    <a:pt x="140" y="5"/>
                    <a:pt x="139" y="8"/>
                  </a:cubicBezTo>
                  <a:cubicBezTo>
                    <a:pt x="139" y="10"/>
                    <a:pt x="137" y="11"/>
                    <a:pt x="136" y="10"/>
                  </a:cubicBezTo>
                  <a:cubicBezTo>
                    <a:pt x="135" y="9"/>
                    <a:pt x="134" y="6"/>
                    <a:pt x="134" y="6"/>
                  </a:cubicBezTo>
                  <a:cubicBezTo>
                    <a:pt x="131" y="1"/>
                    <a:pt x="131" y="1"/>
                    <a:pt x="131" y="1"/>
                  </a:cubicBezTo>
                  <a:cubicBezTo>
                    <a:pt x="131" y="1"/>
                    <a:pt x="128" y="2"/>
                    <a:pt x="126" y="2"/>
                  </a:cubicBezTo>
                  <a:cubicBezTo>
                    <a:pt x="125" y="2"/>
                    <a:pt x="126" y="0"/>
                    <a:pt x="123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4" y="0"/>
                    <a:pt x="115" y="1"/>
                    <a:pt x="112" y="4"/>
                  </a:cubicBezTo>
                  <a:cubicBezTo>
                    <a:pt x="110" y="6"/>
                    <a:pt x="111" y="2"/>
                    <a:pt x="109" y="3"/>
                  </a:cubicBezTo>
                  <a:cubicBezTo>
                    <a:pt x="106" y="3"/>
                    <a:pt x="107" y="6"/>
                    <a:pt x="107" y="6"/>
                  </a:cubicBezTo>
                  <a:cubicBezTo>
                    <a:pt x="107" y="6"/>
                    <a:pt x="105" y="6"/>
                    <a:pt x="102" y="7"/>
                  </a:cubicBezTo>
                  <a:cubicBezTo>
                    <a:pt x="99" y="8"/>
                    <a:pt x="99" y="5"/>
                    <a:pt x="97" y="5"/>
                  </a:cubicBezTo>
                  <a:cubicBezTo>
                    <a:pt x="94" y="5"/>
                    <a:pt x="95" y="10"/>
                    <a:pt x="95" y="10"/>
                  </a:cubicBezTo>
                  <a:cubicBezTo>
                    <a:pt x="95" y="10"/>
                    <a:pt x="93" y="10"/>
                    <a:pt x="90" y="9"/>
                  </a:cubicBezTo>
                  <a:cubicBezTo>
                    <a:pt x="87" y="8"/>
                    <a:pt x="86" y="8"/>
                    <a:pt x="84" y="8"/>
                  </a:cubicBezTo>
                  <a:cubicBezTo>
                    <a:pt x="82" y="8"/>
                    <a:pt x="78" y="8"/>
                    <a:pt x="77" y="7"/>
                  </a:cubicBezTo>
                  <a:cubicBezTo>
                    <a:pt x="75" y="6"/>
                    <a:pt x="74" y="4"/>
                    <a:pt x="71" y="2"/>
                  </a:cubicBezTo>
                  <a:cubicBezTo>
                    <a:pt x="68" y="1"/>
                    <a:pt x="66" y="2"/>
                    <a:pt x="65" y="2"/>
                  </a:cubicBezTo>
                  <a:cubicBezTo>
                    <a:pt x="63" y="2"/>
                    <a:pt x="61" y="4"/>
                    <a:pt x="61" y="7"/>
                  </a:cubicBezTo>
                  <a:cubicBezTo>
                    <a:pt x="61" y="9"/>
                    <a:pt x="57" y="11"/>
                    <a:pt x="57" y="11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3" y="32"/>
                    <a:pt x="53" y="32"/>
                    <a:pt x="53" y="32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0" y="93"/>
                    <a:pt x="40" y="93"/>
                    <a:pt x="40" y="93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6" y="103"/>
                    <a:pt x="36" y="103"/>
                    <a:pt x="36" y="103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5" y="109"/>
                    <a:pt x="25" y="109"/>
                    <a:pt x="25" y="109"/>
                  </a:cubicBezTo>
                  <a:cubicBezTo>
                    <a:pt x="24" y="107"/>
                    <a:pt x="24" y="107"/>
                    <a:pt x="24" y="107"/>
                  </a:cubicBezTo>
                  <a:cubicBezTo>
                    <a:pt x="24" y="101"/>
                    <a:pt x="24" y="101"/>
                    <a:pt x="24" y="101"/>
                  </a:cubicBezTo>
                  <a:cubicBezTo>
                    <a:pt x="24" y="101"/>
                    <a:pt x="22" y="102"/>
                    <a:pt x="20" y="102"/>
                  </a:cubicBezTo>
                  <a:cubicBezTo>
                    <a:pt x="18" y="102"/>
                    <a:pt x="17" y="101"/>
                    <a:pt x="17" y="101"/>
                  </a:cubicBezTo>
                  <a:cubicBezTo>
                    <a:pt x="17" y="101"/>
                    <a:pt x="18" y="105"/>
                    <a:pt x="16" y="105"/>
                  </a:cubicBezTo>
                  <a:cubicBezTo>
                    <a:pt x="14" y="105"/>
                    <a:pt x="12" y="104"/>
                    <a:pt x="11" y="105"/>
                  </a:cubicBezTo>
                  <a:cubicBezTo>
                    <a:pt x="9" y="107"/>
                    <a:pt x="8" y="106"/>
                    <a:pt x="8" y="106"/>
                  </a:cubicBezTo>
                  <a:cubicBezTo>
                    <a:pt x="8" y="106"/>
                    <a:pt x="4" y="107"/>
                    <a:pt x="5" y="110"/>
                  </a:cubicBezTo>
                  <a:cubicBezTo>
                    <a:pt x="7" y="113"/>
                    <a:pt x="5" y="113"/>
                    <a:pt x="5" y="113"/>
                  </a:cubicBezTo>
                  <a:lnTo>
                    <a:pt x="2" y="114"/>
                  </a:ln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6492687" y="2460329"/>
              <a:ext cx="159694" cy="173889"/>
            </a:xfrm>
            <a:custGeom>
              <a:avLst/>
              <a:gdLst>
                <a:gd name="T0" fmla="*/ 45 w 46"/>
                <a:gd name="T1" fmla="*/ 18 h 50"/>
                <a:gd name="T2" fmla="*/ 41 w 46"/>
                <a:gd name="T3" fmla="*/ 16 h 50"/>
                <a:gd name="T4" fmla="*/ 42 w 46"/>
                <a:gd name="T5" fmla="*/ 13 h 50"/>
                <a:gd name="T6" fmla="*/ 42 w 46"/>
                <a:gd name="T7" fmla="*/ 11 h 50"/>
                <a:gd name="T8" fmla="*/ 37 w 46"/>
                <a:gd name="T9" fmla="*/ 10 h 50"/>
                <a:gd name="T10" fmla="*/ 33 w 46"/>
                <a:gd name="T11" fmla="*/ 11 h 50"/>
                <a:gd name="T12" fmla="*/ 30 w 46"/>
                <a:gd name="T13" fmla="*/ 9 h 50"/>
                <a:gd name="T14" fmla="*/ 29 w 46"/>
                <a:gd name="T15" fmla="*/ 6 h 50"/>
                <a:gd name="T16" fmla="*/ 24 w 46"/>
                <a:gd name="T17" fmla="*/ 0 h 50"/>
                <a:gd name="T18" fmla="*/ 20 w 46"/>
                <a:gd name="T19" fmla="*/ 0 h 50"/>
                <a:gd name="T20" fmla="*/ 14 w 46"/>
                <a:gd name="T21" fmla="*/ 2 h 50"/>
                <a:gd name="T22" fmla="*/ 10 w 46"/>
                <a:gd name="T23" fmla="*/ 5 h 50"/>
                <a:gd name="T24" fmla="*/ 9 w 46"/>
                <a:gd name="T25" fmla="*/ 9 h 50"/>
                <a:gd name="T26" fmla="*/ 9 w 46"/>
                <a:gd name="T27" fmla="*/ 14 h 50"/>
                <a:gd name="T28" fmla="*/ 9 w 46"/>
                <a:gd name="T29" fmla="*/ 17 h 50"/>
                <a:gd name="T30" fmla="*/ 11 w 46"/>
                <a:gd name="T31" fmla="*/ 21 h 50"/>
                <a:gd name="T32" fmla="*/ 8 w 46"/>
                <a:gd name="T33" fmla="*/ 22 h 50"/>
                <a:gd name="T34" fmla="*/ 12 w 46"/>
                <a:gd name="T35" fmla="*/ 26 h 50"/>
                <a:gd name="T36" fmla="*/ 8 w 46"/>
                <a:gd name="T37" fmla="*/ 28 h 50"/>
                <a:gd name="T38" fmla="*/ 6 w 46"/>
                <a:gd name="T39" fmla="*/ 31 h 50"/>
                <a:gd name="T40" fmla="*/ 3 w 46"/>
                <a:gd name="T41" fmla="*/ 32 h 50"/>
                <a:gd name="T42" fmla="*/ 1 w 46"/>
                <a:gd name="T43" fmla="*/ 37 h 50"/>
                <a:gd name="T44" fmla="*/ 2 w 46"/>
                <a:gd name="T45" fmla="*/ 43 h 50"/>
                <a:gd name="T46" fmla="*/ 4 w 46"/>
                <a:gd name="T47" fmla="*/ 43 h 50"/>
                <a:gd name="T48" fmla="*/ 7 w 46"/>
                <a:gd name="T49" fmla="*/ 46 h 50"/>
                <a:gd name="T50" fmla="*/ 7 w 46"/>
                <a:gd name="T51" fmla="*/ 47 h 50"/>
                <a:gd name="T52" fmla="*/ 8 w 46"/>
                <a:gd name="T53" fmla="*/ 43 h 50"/>
                <a:gd name="T54" fmla="*/ 13 w 46"/>
                <a:gd name="T55" fmla="*/ 40 h 50"/>
                <a:gd name="T56" fmla="*/ 15 w 46"/>
                <a:gd name="T57" fmla="*/ 43 h 50"/>
                <a:gd name="T58" fmla="*/ 17 w 46"/>
                <a:gd name="T59" fmla="*/ 41 h 50"/>
                <a:gd name="T60" fmla="*/ 21 w 46"/>
                <a:gd name="T61" fmla="*/ 45 h 50"/>
                <a:gd name="T62" fmla="*/ 22 w 46"/>
                <a:gd name="T63" fmla="*/ 50 h 50"/>
                <a:gd name="T64" fmla="*/ 22 w 46"/>
                <a:gd name="T65" fmla="*/ 50 h 50"/>
                <a:gd name="T66" fmla="*/ 25 w 46"/>
                <a:gd name="T67" fmla="*/ 47 h 50"/>
                <a:gd name="T68" fmla="*/ 27 w 46"/>
                <a:gd name="T69" fmla="*/ 45 h 50"/>
                <a:gd name="T70" fmla="*/ 29 w 46"/>
                <a:gd name="T71" fmla="*/ 48 h 50"/>
                <a:gd name="T72" fmla="*/ 31 w 46"/>
                <a:gd name="T73" fmla="*/ 44 h 50"/>
                <a:gd name="T74" fmla="*/ 34 w 46"/>
                <a:gd name="T75" fmla="*/ 44 h 50"/>
                <a:gd name="T76" fmla="*/ 36 w 46"/>
                <a:gd name="T77" fmla="*/ 43 h 50"/>
                <a:gd name="T78" fmla="*/ 39 w 46"/>
                <a:gd name="T79" fmla="*/ 42 h 50"/>
                <a:gd name="T80" fmla="*/ 40 w 46"/>
                <a:gd name="T81" fmla="*/ 42 h 50"/>
                <a:gd name="T82" fmla="*/ 42 w 46"/>
                <a:gd name="T83" fmla="*/ 38 h 50"/>
                <a:gd name="T84" fmla="*/ 44 w 46"/>
                <a:gd name="T85" fmla="*/ 33 h 50"/>
                <a:gd name="T86" fmla="*/ 39 w 46"/>
                <a:gd name="T87" fmla="*/ 31 h 50"/>
                <a:gd name="T88" fmla="*/ 39 w 46"/>
                <a:gd name="T89" fmla="*/ 26 h 50"/>
                <a:gd name="T90" fmla="*/ 42 w 46"/>
                <a:gd name="T91" fmla="*/ 23 h 50"/>
                <a:gd name="T92" fmla="*/ 45 w 46"/>
                <a:gd name="T9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" h="50">
                  <a:moveTo>
                    <a:pt x="45" y="18"/>
                  </a:moveTo>
                  <a:cubicBezTo>
                    <a:pt x="45" y="18"/>
                    <a:pt x="42" y="18"/>
                    <a:pt x="41" y="16"/>
                  </a:cubicBezTo>
                  <a:cubicBezTo>
                    <a:pt x="39" y="15"/>
                    <a:pt x="39" y="13"/>
                    <a:pt x="42" y="13"/>
                  </a:cubicBezTo>
                  <a:cubicBezTo>
                    <a:pt x="44" y="13"/>
                    <a:pt x="45" y="13"/>
                    <a:pt x="42" y="11"/>
                  </a:cubicBezTo>
                  <a:cubicBezTo>
                    <a:pt x="40" y="10"/>
                    <a:pt x="38" y="9"/>
                    <a:pt x="37" y="10"/>
                  </a:cubicBezTo>
                  <a:cubicBezTo>
                    <a:pt x="36" y="11"/>
                    <a:pt x="35" y="14"/>
                    <a:pt x="33" y="11"/>
                  </a:cubicBezTo>
                  <a:cubicBezTo>
                    <a:pt x="32" y="9"/>
                    <a:pt x="32" y="9"/>
                    <a:pt x="30" y="9"/>
                  </a:cubicBezTo>
                  <a:cubicBezTo>
                    <a:pt x="28" y="9"/>
                    <a:pt x="29" y="8"/>
                    <a:pt x="29" y="6"/>
                  </a:cubicBezTo>
                  <a:cubicBezTo>
                    <a:pt x="29" y="4"/>
                    <a:pt x="24" y="0"/>
                    <a:pt x="24" y="0"/>
                  </a:cubicBezTo>
                  <a:cubicBezTo>
                    <a:pt x="23" y="0"/>
                    <a:pt x="22" y="0"/>
                    <a:pt x="20" y="0"/>
                  </a:cubicBezTo>
                  <a:cubicBezTo>
                    <a:pt x="17" y="0"/>
                    <a:pt x="15" y="0"/>
                    <a:pt x="14" y="2"/>
                  </a:cubicBezTo>
                  <a:cubicBezTo>
                    <a:pt x="13" y="3"/>
                    <a:pt x="12" y="4"/>
                    <a:pt x="10" y="5"/>
                  </a:cubicBezTo>
                  <a:cubicBezTo>
                    <a:pt x="10" y="5"/>
                    <a:pt x="7" y="8"/>
                    <a:pt x="9" y="9"/>
                  </a:cubicBezTo>
                  <a:cubicBezTo>
                    <a:pt x="12" y="11"/>
                    <a:pt x="10" y="13"/>
                    <a:pt x="9" y="14"/>
                  </a:cubicBezTo>
                  <a:cubicBezTo>
                    <a:pt x="9" y="15"/>
                    <a:pt x="8" y="16"/>
                    <a:pt x="9" y="17"/>
                  </a:cubicBezTo>
                  <a:cubicBezTo>
                    <a:pt x="9" y="19"/>
                    <a:pt x="12" y="19"/>
                    <a:pt x="11" y="21"/>
                  </a:cubicBezTo>
                  <a:cubicBezTo>
                    <a:pt x="11" y="22"/>
                    <a:pt x="8" y="21"/>
                    <a:pt x="8" y="22"/>
                  </a:cubicBezTo>
                  <a:cubicBezTo>
                    <a:pt x="7" y="24"/>
                    <a:pt x="13" y="24"/>
                    <a:pt x="12" y="26"/>
                  </a:cubicBezTo>
                  <a:cubicBezTo>
                    <a:pt x="11" y="28"/>
                    <a:pt x="9" y="27"/>
                    <a:pt x="8" y="28"/>
                  </a:cubicBezTo>
                  <a:cubicBezTo>
                    <a:pt x="7" y="29"/>
                    <a:pt x="7" y="30"/>
                    <a:pt x="6" y="31"/>
                  </a:cubicBezTo>
                  <a:cubicBezTo>
                    <a:pt x="5" y="32"/>
                    <a:pt x="4" y="32"/>
                    <a:pt x="3" y="32"/>
                  </a:cubicBezTo>
                  <a:cubicBezTo>
                    <a:pt x="1" y="34"/>
                    <a:pt x="1" y="35"/>
                    <a:pt x="1" y="37"/>
                  </a:cubicBezTo>
                  <a:cubicBezTo>
                    <a:pt x="0" y="39"/>
                    <a:pt x="1" y="41"/>
                    <a:pt x="2" y="43"/>
                  </a:cubicBezTo>
                  <a:cubicBezTo>
                    <a:pt x="3" y="43"/>
                    <a:pt x="3" y="43"/>
                    <a:pt x="4" y="43"/>
                  </a:cubicBezTo>
                  <a:cubicBezTo>
                    <a:pt x="5" y="43"/>
                    <a:pt x="6" y="45"/>
                    <a:pt x="7" y="46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0" y="42"/>
                    <a:pt x="42" y="40"/>
                    <a:pt x="42" y="38"/>
                  </a:cubicBezTo>
                  <a:cubicBezTo>
                    <a:pt x="43" y="36"/>
                    <a:pt x="46" y="34"/>
                    <a:pt x="44" y="33"/>
                  </a:cubicBezTo>
                  <a:cubicBezTo>
                    <a:pt x="42" y="33"/>
                    <a:pt x="40" y="33"/>
                    <a:pt x="39" y="31"/>
                  </a:cubicBezTo>
                  <a:cubicBezTo>
                    <a:pt x="38" y="29"/>
                    <a:pt x="38" y="28"/>
                    <a:pt x="39" y="26"/>
                  </a:cubicBezTo>
                  <a:cubicBezTo>
                    <a:pt x="40" y="25"/>
                    <a:pt x="40" y="24"/>
                    <a:pt x="42" y="23"/>
                  </a:cubicBezTo>
                  <a:cubicBezTo>
                    <a:pt x="44" y="21"/>
                    <a:pt x="45" y="18"/>
                    <a:pt x="45" y="18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6492687" y="2460329"/>
              <a:ext cx="159694" cy="173889"/>
            </a:xfrm>
            <a:custGeom>
              <a:avLst/>
              <a:gdLst>
                <a:gd name="T0" fmla="*/ 45 w 46"/>
                <a:gd name="T1" fmla="*/ 18 h 50"/>
                <a:gd name="T2" fmla="*/ 41 w 46"/>
                <a:gd name="T3" fmla="*/ 16 h 50"/>
                <a:gd name="T4" fmla="*/ 42 w 46"/>
                <a:gd name="T5" fmla="*/ 13 h 50"/>
                <a:gd name="T6" fmla="*/ 42 w 46"/>
                <a:gd name="T7" fmla="*/ 11 h 50"/>
                <a:gd name="T8" fmla="*/ 37 w 46"/>
                <a:gd name="T9" fmla="*/ 10 h 50"/>
                <a:gd name="T10" fmla="*/ 33 w 46"/>
                <a:gd name="T11" fmla="*/ 11 h 50"/>
                <a:gd name="T12" fmla="*/ 30 w 46"/>
                <a:gd name="T13" fmla="*/ 9 h 50"/>
                <a:gd name="T14" fmla="*/ 29 w 46"/>
                <a:gd name="T15" fmla="*/ 6 h 50"/>
                <a:gd name="T16" fmla="*/ 24 w 46"/>
                <a:gd name="T17" fmla="*/ 0 h 50"/>
                <a:gd name="T18" fmla="*/ 20 w 46"/>
                <a:gd name="T19" fmla="*/ 0 h 50"/>
                <a:gd name="T20" fmla="*/ 14 w 46"/>
                <a:gd name="T21" fmla="*/ 2 h 50"/>
                <a:gd name="T22" fmla="*/ 10 w 46"/>
                <a:gd name="T23" fmla="*/ 5 h 50"/>
                <a:gd name="T24" fmla="*/ 9 w 46"/>
                <a:gd name="T25" fmla="*/ 9 h 50"/>
                <a:gd name="T26" fmla="*/ 9 w 46"/>
                <a:gd name="T27" fmla="*/ 14 h 50"/>
                <a:gd name="T28" fmla="*/ 9 w 46"/>
                <a:gd name="T29" fmla="*/ 17 h 50"/>
                <a:gd name="T30" fmla="*/ 11 w 46"/>
                <a:gd name="T31" fmla="*/ 21 h 50"/>
                <a:gd name="T32" fmla="*/ 8 w 46"/>
                <a:gd name="T33" fmla="*/ 22 h 50"/>
                <a:gd name="T34" fmla="*/ 12 w 46"/>
                <a:gd name="T35" fmla="*/ 26 h 50"/>
                <a:gd name="T36" fmla="*/ 8 w 46"/>
                <a:gd name="T37" fmla="*/ 28 h 50"/>
                <a:gd name="T38" fmla="*/ 6 w 46"/>
                <a:gd name="T39" fmla="*/ 31 h 50"/>
                <a:gd name="T40" fmla="*/ 3 w 46"/>
                <a:gd name="T41" fmla="*/ 32 h 50"/>
                <a:gd name="T42" fmla="*/ 1 w 46"/>
                <a:gd name="T43" fmla="*/ 37 h 50"/>
                <a:gd name="T44" fmla="*/ 2 w 46"/>
                <a:gd name="T45" fmla="*/ 43 h 50"/>
                <a:gd name="T46" fmla="*/ 4 w 46"/>
                <a:gd name="T47" fmla="*/ 43 h 50"/>
                <a:gd name="T48" fmla="*/ 7 w 46"/>
                <a:gd name="T49" fmla="*/ 46 h 50"/>
                <a:gd name="T50" fmla="*/ 7 w 46"/>
                <a:gd name="T51" fmla="*/ 47 h 50"/>
                <a:gd name="T52" fmla="*/ 8 w 46"/>
                <a:gd name="T53" fmla="*/ 43 h 50"/>
                <a:gd name="T54" fmla="*/ 13 w 46"/>
                <a:gd name="T55" fmla="*/ 40 h 50"/>
                <a:gd name="T56" fmla="*/ 15 w 46"/>
                <a:gd name="T57" fmla="*/ 43 h 50"/>
                <a:gd name="T58" fmla="*/ 17 w 46"/>
                <a:gd name="T59" fmla="*/ 41 h 50"/>
                <a:gd name="T60" fmla="*/ 21 w 46"/>
                <a:gd name="T61" fmla="*/ 45 h 50"/>
                <a:gd name="T62" fmla="*/ 22 w 46"/>
                <a:gd name="T63" fmla="*/ 50 h 50"/>
                <a:gd name="T64" fmla="*/ 22 w 46"/>
                <a:gd name="T65" fmla="*/ 50 h 50"/>
                <a:gd name="T66" fmla="*/ 25 w 46"/>
                <a:gd name="T67" fmla="*/ 47 h 50"/>
                <a:gd name="T68" fmla="*/ 27 w 46"/>
                <a:gd name="T69" fmla="*/ 45 h 50"/>
                <a:gd name="T70" fmla="*/ 29 w 46"/>
                <a:gd name="T71" fmla="*/ 48 h 50"/>
                <a:gd name="T72" fmla="*/ 31 w 46"/>
                <a:gd name="T73" fmla="*/ 44 h 50"/>
                <a:gd name="T74" fmla="*/ 34 w 46"/>
                <a:gd name="T75" fmla="*/ 44 h 50"/>
                <a:gd name="T76" fmla="*/ 36 w 46"/>
                <a:gd name="T77" fmla="*/ 43 h 50"/>
                <a:gd name="T78" fmla="*/ 39 w 46"/>
                <a:gd name="T79" fmla="*/ 42 h 50"/>
                <a:gd name="T80" fmla="*/ 40 w 46"/>
                <a:gd name="T81" fmla="*/ 42 h 50"/>
                <a:gd name="T82" fmla="*/ 42 w 46"/>
                <a:gd name="T83" fmla="*/ 38 h 50"/>
                <a:gd name="T84" fmla="*/ 44 w 46"/>
                <a:gd name="T85" fmla="*/ 33 h 50"/>
                <a:gd name="T86" fmla="*/ 39 w 46"/>
                <a:gd name="T87" fmla="*/ 31 h 50"/>
                <a:gd name="T88" fmla="*/ 39 w 46"/>
                <a:gd name="T89" fmla="*/ 26 h 50"/>
                <a:gd name="T90" fmla="*/ 42 w 46"/>
                <a:gd name="T91" fmla="*/ 23 h 50"/>
                <a:gd name="T92" fmla="*/ 45 w 46"/>
                <a:gd name="T93" fmla="*/ 1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" h="50">
                  <a:moveTo>
                    <a:pt x="45" y="18"/>
                  </a:moveTo>
                  <a:cubicBezTo>
                    <a:pt x="45" y="18"/>
                    <a:pt x="42" y="18"/>
                    <a:pt x="41" y="16"/>
                  </a:cubicBezTo>
                  <a:cubicBezTo>
                    <a:pt x="39" y="15"/>
                    <a:pt x="39" y="13"/>
                    <a:pt x="42" y="13"/>
                  </a:cubicBezTo>
                  <a:cubicBezTo>
                    <a:pt x="44" y="13"/>
                    <a:pt x="45" y="13"/>
                    <a:pt x="42" y="11"/>
                  </a:cubicBezTo>
                  <a:cubicBezTo>
                    <a:pt x="40" y="10"/>
                    <a:pt x="38" y="9"/>
                    <a:pt x="37" y="10"/>
                  </a:cubicBezTo>
                  <a:cubicBezTo>
                    <a:pt x="36" y="11"/>
                    <a:pt x="35" y="14"/>
                    <a:pt x="33" y="11"/>
                  </a:cubicBezTo>
                  <a:cubicBezTo>
                    <a:pt x="32" y="9"/>
                    <a:pt x="32" y="9"/>
                    <a:pt x="30" y="9"/>
                  </a:cubicBezTo>
                  <a:cubicBezTo>
                    <a:pt x="28" y="9"/>
                    <a:pt x="29" y="8"/>
                    <a:pt x="29" y="6"/>
                  </a:cubicBezTo>
                  <a:cubicBezTo>
                    <a:pt x="29" y="4"/>
                    <a:pt x="24" y="0"/>
                    <a:pt x="24" y="0"/>
                  </a:cubicBezTo>
                  <a:cubicBezTo>
                    <a:pt x="23" y="0"/>
                    <a:pt x="22" y="0"/>
                    <a:pt x="20" y="0"/>
                  </a:cubicBezTo>
                  <a:cubicBezTo>
                    <a:pt x="17" y="0"/>
                    <a:pt x="15" y="0"/>
                    <a:pt x="14" y="2"/>
                  </a:cubicBezTo>
                  <a:cubicBezTo>
                    <a:pt x="13" y="3"/>
                    <a:pt x="12" y="4"/>
                    <a:pt x="10" y="5"/>
                  </a:cubicBezTo>
                  <a:cubicBezTo>
                    <a:pt x="10" y="5"/>
                    <a:pt x="7" y="8"/>
                    <a:pt x="9" y="9"/>
                  </a:cubicBezTo>
                  <a:cubicBezTo>
                    <a:pt x="12" y="11"/>
                    <a:pt x="10" y="13"/>
                    <a:pt x="9" y="14"/>
                  </a:cubicBezTo>
                  <a:cubicBezTo>
                    <a:pt x="9" y="15"/>
                    <a:pt x="8" y="16"/>
                    <a:pt x="9" y="17"/>
                  </a:cubicBezTo>
                  <a:cubicBezTo>
                    <a:pt x="9" y="19"/>
                    <a:pt x="12" y="19"/>
                    <a:pt x="11" y="21"/>
                  </a:cubicBezTo>
                  <a:cubicBezTo>
                    <a:pt x="11" y="22"/>
                    <a:pt x="8" y="21"/>
                    <a:pt x="8" y="22"/>
                  </a:cubicBezTo>
                  <a:cubicBezTo>
                    <a:pt x="7" y="24"/>
                    <a:pt x="13" y="24"/>
                    <a:pt x="12" y="26"/>
                  </a:cubicBezTo>
                  <a:cubicBezTo>
                    <a:pt x="11" y="28"/>
                    <a:pt x="9" y="27"/>
                    <a:pt x="8" y="28"/>
                  </a:cubicBezTo>
                  <a:cubicBezTo>
                    <a:pt x="7" y="29"/>
                    <a:pt x="7" y="30"/>
                    <a:pt x="6" y="31"/>
                  </a:cubicBezTo>
                  <a:cubicBezTo>
                    <a:pt x="5" y="32"/>
                    <a:pt x="4" y="32"/>
                    <a:pt x="3" y="32"/>
                  </a:cubicBezTo>
                  <a:cubicBezTo>
                    <a:pt x="1" y="34"/>
                    <a:pt x="1" y="35"/>
                    <a:pt x="1" y="37"/>
                  </a:cubicBezTo>
                  <a:cubicBezTo>
                    <a:pt x="0" y="39"/>
                    <a:pt x="1" y="41"/>
                    <a:pt x="2" y="43"/>
                  </a:cubicBezTo>
                  <a:cubicBezTo>
                    <a:pt x="3" y="43"/>
                    <a:pt x="3" y="43"/>
                    <a:pt x="4" y="43"/>
                  </a:cubicBezTo>
                  <a:cubicBezTo>
                    <a:pt x="5" y="43"/>
                    <a:pt x="6" y="45"/>
                    <a:pt x="7" y="46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0" y="42"/>
                    <a:pt x="42" y="40"/>
                    <a:pt x="42" y="38"/>
                  </a:cubicBezTo>
                  <a:cubicBezTo>
                    <a:pt x="43" y="36"/>
                    <a:pt x="46" y="34"/>
                    <a:pt x="44" y="33"/>
                  </a:cubicBezTo>
                  <a:cubicBezTo>
                    <a:pt x="42" y="33"/>
                    <a:pt x="40" y="33"/>
                    <a:pt x="39" y="31"/>
                  </a:cubicBezTo>
                  <a:cubicBezTo>
                    <a:pt x="38" y="29"/>
                    <a:pt x="38" y="28"/>
                    <a:pt x="39" y="26"/>
                  </a:cubicBezTo>
                  <a:cubicBezTo>
                    <a:pt x="40" y="25"/>
                    <a:pt x="40" y="24"/>
                    <a:pt x="42" y="23"/>
                  </a:cubicBezTo>
                  <a:cubicBezTo>
                    <a:pt x="44" y="21"/>
                    <a:pt x="45" y="18"/>
                    <a:pt x="45" y="18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7220181" y="3539148"/>
              <a:ext cx="361973" cy="260833"/>
            </a:xfrm>
            <a:custGeom>
              <a:avLst/>
              <a:gdLst>
                <a:gd name="T0" fmla="*/ 2 w 104"/>
                <a:gd name="T1" fmla="*/ 23 h 75"/>
                <a:gd name="T2" fmla="*/ 4 w 104"/>
                <a:gd name="T3" fmla="*/ 21 h 75"/>
                <a:gd name="T4" fmla="*/ 5 w 104"/>
                <a:gd name="T5" fmla="*/ 18 h 75"/>
                <a:gd name="T6" fmla="*/ 6 w 104"/>
                <a:gd name="T7" fmla="*/ 16 h 75"/>
                <a:gd name="T8" fmla="*/ 9 w 104"/>
                <a:gd name="T9" fmla="*/ 14 h 75"/>
                <a:gd name="T10" fmla="*/ 12 w 104"/>
                <a:gd name="T11" fmla="*/ 16 h 75"/>
                <a:gd name="T12" fmla="*/ 17 w 104"/>
                <a:gd name="T13" fmla="*/ 16 h 75"/>
                <a:gd name="T14" fmla="*/ 32 w 104"/>
                <a:gd name="T15" fmla="*/ 20 h 75"/>
                <a:gd name="T16" fmla="*/ 34 w 104"/>
                <a:gd name="T17" fmla="*/ 31 h 75"/>
                <a:gd name="T18" fmla="*/ 38 w 104"/>
                <a:gd name="T19" fmla="*/ 26 h 75"/>
                <a:gd name="T20" fmla="*/ 50 w 104"/>
                <a:gd name="T21" fmla="*/ 11 h 75"/>
                <a:gd name="T22" fmla="*/ 80 w 104"/>
                <a:gd name="T23" fmla="*/ 0 h 75"/>
                <a:gd name="T24" fmla="*/ 80 w 104"/>
                <a:gd name="T25" fmla="*/ 3 h 75"/>
                <a:gd name="T26" fmla="*/ 91 w 104"/>
                <a:gd name="T27" fmla="*/ 21 h 75"/>
                <a:gd name="T28" fmla="*/ 95 w 104"/>
                <a:gd name="T29" fmla="*/ 24 h 75"/>
                <a:gd name="T30" fmla="*/ 92 w 104"/>
                <a:gd name="T31" fmla="*/ 25 h 75"/>
                <a:gd name="T32" fmla="*/ 91 w 104"/>
                <a:gd name="T33" fmla="*/ 27 h 75"/>
                <a:gd name="T34" fmla="*/ 87 w 104"/>
                <a:gd name="T35" fmla="*/ 27 h 75"/>
                <a:gd name="T36" fmla="*/ 85 w 104"/>
                <a:gd name="T37" fmla="*/ 35 h 75"/>
                <a:gd name="T38" fmla="*/ 82 w 104"/>
                <a:gd name="T39" fmla="*/ 35 h 75"/>
                <a:gd name="T40" fmla="*/ 78 w 104"/>
                <a:gd name="T41" fmla="*/ 41 h 75"/>
                <a:gd name="T42" fmla="*/ 66 w 104"/>
                <a:gd name="T43" fmla="*/ 46 h 75"/>
                <a:gd name="T44" fmla="*/ 62 w 104"/>
                <a:gd name="T45" fmla="*/ 49 h 75"/>
                <a:gd name="T46" fmla="*/ 60 w 104"/>
                <a:gd name="T47" fmla="*/ 49 h 75"/>
                <a:gd name="T48" fmla="*/ 53 w 104"/>
                <a:gd name="T49" fmla="*/ 54 h 75"/>
                <a:gd name="T50" fmla="*/ 53 w 104"/>
                <a:gd name="T51" fmla="*/ 55 h 75"/>
                <a:gd name="T52" fmla="*/ 46 w 104"/>
                <a:gd name="T53" fmla="*/ 55 h 75"/>
                <a:gd name="T54" fmla="*/ 44 w 104"/>
                <a:gd name="T55" fmla="*/ 57 h 75"/>
                <a:gd name="T56" fmla="*/ 37 w 104"/>
                <a:gd name="T57" fmla="*/ 62 h 75"/>
                <a:gd name="T58" fmla="*/ 26 w 104"/>
                <a:gd name="T59" fmla="*/ 63 h 75"/>
                <a:gd name="T60" fmla="*/ 23 w 104"/>
                <a:gd name="T61" fmla="*/ 67 h 75"/>
                <a:gd name="T62" fmla="*/ 18 w 104"/>
                <a:gd name="T63" fmla="*/ 68 h 75"/>
                <a:gd name="T64" fmla="*/ 17 w 104"/>
                <a:gd name="T65" fmla="*/ 69 h 75"/>
                <a:gd name="T66" fmla="*/ 7 w 104"/>
                <a:gd name="T67" fmla="*/ 67 h 75"/>
                <a:gd name="T68" fmla="*/ 6 w 104"/>
                <a:gd name="T69" fmla="*/ 60 h 75"/>
                <a:gd name="T70" fmla="*/ 6 w 104"/>
                <a:gd name="T71" fmla="*/ 57 h 75"/>
                <a:gd name="T72" fmla="*/ 3 w 104"/>
                <a:gd name="T73" fmla="*/ 53 h 75"/>
                <a:gd name="T74" fmla="*/ 1 w 104"/>
                <a:gd name="T75" fmla="*/ 43 h 75"/>
                <a:gd name="T76" fmla="*/ 2 w 104"/>
                <a:gd name="T77" fmla="*/ 42 h 75"/>
                <a:gd name="T78" fmla="*/ 2 w 104"/>
                <a:gd name="T79" fmla="*/ 36 h 75"/>
                <a:gd name="T80" fmla="*/ 1 w 104"/>
                <a:gd name="T81" fmla="*/ 35 h 75"/>
                <a:gd name="T82" fmla="*/ 2 w 104"/>
                <a:gd name="T83" fmla="*/ 24 h 75"/>
                <a:gd name="T84" fmla="*/ 2 w 104"/>
                <a:gd name="T85" fmla="*/ 23 h 75"/>
                <a:gd name="T86" fmla="*/ 94 w 104"/>
                <a:gd name="T87" fmla="*/ 73 h 75"/>
                <a:gd name="T88" fmla="*/ 96 w 104"/>
                <a:gd name="T89" fmla="*/ 75 h 75"/>
                <a:gd name="T90" fmla="*/ 100 w 104"/>
                <a:gd name="T91" fmla="*/ 73 h 75"/>
                <a:gd name="T92" fmla="*/ 94 w 104"/>
                <a:gd name="T93" fmla="*/ 7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4" h="75">
                  <a:moveTo>
                    <a:pt x="2" y="23"/>
                  </a:moveTo>
                  <a:cubicBezTo>
                    <a:pt x="2" y="23"/>
                    <a:pt x="4" y="22"/>
                    <a:pt x="4" y="21"/>
                  </a:cubicBezTo>
                  <a:cubicBezTo>
                    <a:pt x="4" y="19"/>
                    <a:pt x="5" y="20"/>
                    <a:pt x="5" y="18"/>
                  </a:cubicBezTo>
                  <a:cubicBezTo>
                    <a:pt x="5" y="16"/>
                    <a:pt x="5" y="17"/>
                    <a:pt x="6" y="16"/>
                  </a:cubicBezTo>
                  <a:cubicBezTo>
                    <a:pt x="7" y="15"/>
                    <a:pt x="7" y="14"/>
                    <a:pt x="9" y="14"/>
                  </a:cubicBezTo>
                  <a:cubicBezTo>
                    <a:pt x="12" y="13"/>
                    <a:pt x="10" y="15"/>
                    <a:pt x="12" y="16"/>
                  </a:cubicBezTo>
                  <a:cubicBezTo>
                    <a:pt x="14" y="17"/>
                    <a:pt x="14" y="17"/>
                    <a:pt x="17" y="16"/>
                  </a:cubicBezTo>
                  <a:cubicBezTo>
                    <a:pt x="20" y="16"/>
                    <a:pt x="32" y="20"/>
                    <a:pt x="32" y="20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1"/>
                    <a:pt x="38" y="26"/>
                    <a:pt x="38" y="26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4" y="24"/>
                    <a:pt x="93" y="24"/>
                    <a:pt x="92" y="25"/>
                  </a:cubicBezTo>
                  <a:cubicBezTo>
                    <a:pt x="92" y="25"/>
                    <a:pt x="91" y="26"/>
                    <a:pt x="91" y="27"/>
                  </a:cubicBezTo>
                  <a:cubicBezTo>
                    <a:pt x="89" y="27"/>
                    <a:pt x="88" y="27"/>
                    <a:pt x="87" y="27"/>
                  </a:cubicBezTo>
                  <a:cubicBezTo>
                    <a:pt x="82" y="30"/>
                    <a:pt x="84" y="31"/>
                    <a:pt x="85" y="35"/>
                  </a:cubicBezTo>
                  <a:cubicBezTo>
                    <a:pt x="84" y="35"/>
                    <a:pt x="83" y="35"/>
                    <a:pt x="82" y="35"/>
                  </a:cubicBezTo>
                  <a:cubicBezTo>
                    <a:pt x="82" y="35"/>
                    <a:pt x="79" y="40"/>
                    <a:pt x="78" y="41"/>
                  </a:cubicBezTo>
                  <a:cubicBezTo>
                    <a:pt x="74" y="43"/>
                    <a:pt x="71" y="44"/>
                    <a:pt x="66" y="46"/>
                  </a:cubicBezTo>
                  <a:cubicBezTo>
                    <a:pt x="65" y="46"/>
                    <a:pt x="63" y="48"/>
                    <a:pt x="62" y="49"/>
                  </a:cubicBezTo>
                  <a:cubicBezTo>
                    <a:pt x="62" y="49"/>
                    <a:pt x="60" y="48"/>
                    <a:pt x="60" y="49"/>
                  </a:cubicBezTo>
                  <a:cubicBezTo>
                    <a:pt x="59" y="49"/>
                    <a:pt x="53" y="53"/>
                    <a:pt x="53" y="54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0" y="57"/>
                    <a:pt x="48" y="54"/>
                    <a:pt x="46" y="55"/>
                  </a:cubicBezTo>
                  <a:cubicBezTo>
                    <a:pt x="45" y="56"/>
                    <a:pt x="45" y="57"/>
                    <a:pt x="44" y="57"/>
                  </a:cubicBezTo>
                  <a:cubicBezTo>
                    <a:pt x="43" y="58"/>
                    <a:pt x="39" y="62"/>
                    <a:pt x="37" y="62"/>
                  </a:cubicBezTo>
                  <a:cubicBezTo>
                    <a:pt x="34" y="63"/>
                    <a:pt x="29" y="61"/>
                    <a:pt x="26" y="63"/>
                  </a:cubicBezTo>
                  <a:cubicBezTo>
                    <a:pt x="24" y="63"/>
                    <a:pt x="24" y="66"/>
                    <a:pt x="23" y="67"/>
                  </a:cubicBezTo>
                  <a:cubicBezTo>
                    <a:pt x="21" y="68"/>
                    <a:pt x="20" y="67"/>
                    <a:pt x="18" y="68"/>
                  </a:cubicBezTo>
                  <a:cubicBezTo>
                    <a:pt x="18" y="68"/>
                    <a:pt x="17" y="69"/>
                    <a:pt x="17" y="69"/>
                  </a:cubicBezTo>
                  <a:cubicBezTo>
                    <a:pt x="15" y="69"/>
                    <a:pt x="10" y="68"/>
                    <a:pt x="7" y="67"/>
                  </a:cubicBezTo>
                  <a:cubicBezTo>
                    <a:pt x="6" y="64"/>
                    <a:pt x="5" y="63"/>
                    <a:pt x="6" y="60"/>
                  </a:cubicBezTo>
                  <a:cubicBezTo>
                    <a:pt x="6" y="60"/>
                    <a:pt x="7" y="58"/>
                    <a:pt x="6" y="57"/>
                  </a:cubicBezTo>
                  <a:cubicBezTo>
                    <a:pt x="6" y="56"/>
                    <a:pt x="4" y="54"/>
                    <a:pt x="3" y="53"/>
                  </a:cubicBezTo>
                  <a:cubicBezTo>
                    <a:pt x="4" y="52"/>
                    <a:pt x="2" y="44"/>
                    <a:pt x="1" y="43"/>
                  </a:cubicBezTo>
                  <a:cubicBezTo>
                    <a:pt x="0" y="43"/>
                    <a:pt x="2" y="42"/>
                    <a:pt x="2" y="42"/>
                  </a:cubicBezTo>
                  <a:cubicBezTo>
                    <a:pt x="3" y="40"/>
                    <a:pt x="2" y="38"/>
                    <a:pt x="2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3"/>
                    <a:pt x="3" y="28"/>
                    <a:pt x="2" y="24"/>
                  </a:cubicBezTo>
                  <a:lnTo>
                    <a:pt x="2" y="23"/>
                  </a:lnTo>
                  <a:close/>
                  <a:moveTo>
                    <a:pt x="94" y="73"/>
                  </a:moveTo>
                  <a:cubicBezTo>
                    <a:pt x="94" y="73"/>
                    <a:pt x="95" y="74"/>
                    <a:pt x="96" y="75"/>
                  </a:cubicBezTo>
                  <a:cubicBezTo>
                    <a:pt x="99" y="75"/>
                    <a:pt x="104" y="74"/>
                    <a:pt x="100" y="73"/>
                  </a:cubicBezTo>
                  <a:cubicBezTo>
                    <a:pt x="97" y="73"/>
                    <a:pt x="97" y="73"/>
                    <a:pt x="94" y="73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7220181" y="3539148"/>
              <a:ext cx="361973" cy="260833"/>
            </a:xfrm>
            <a:custGeom>
              <a:avLst/>
              <a:gdLst>
                <a:gd name="T0" fmla="*/ 2 w 104"/>
                <a:gd name="T1" fmla="*/ 23 h 75"/>
                <a:gd name="T2" fmla="*/ 4 w 104"/>
                <a:gd name="T3" fmla="*/ 21 h 75"/>
                <a:gd name="T4" fmla="*/ 5 w 104"/>
                <a:gd name="T5" fmla="*/ 18 h 75"/>
                <a:gd name="T6" fmla="*/ 6 w 104"/>
                <a:gd name="T7" fmla="*/ 16 h 75"/>
                <a:gd name="T8" fmla="*/ 9 w 104"/>
                <a:gd name="T9" fmla="*/ 14 h 75"/>
                <a:gd name="T10" fmla="*/ 12 w 104"/>
                <a:gd name="T11" fmla="*/ 16 h 75"/>
                <a:gd name="T12" fmla="*/ 17 w 104"/>
                <a:gd name="T13" fmla="*/ 16 h 75"/>
                <a:gd name="T14" fmla="*/ 32 w 104"/>
                <a:gd name="T15" fmla="*/ 20 h 75"/>
                <a:gd name="T16" fmla="*/ 34 w 104"/>
                <a:gd name="T17" fmla="*/ 31 h 75"/>
                <a:gd name="T18" fmla="*/ 38 w 104"/>
                <a:gd name="T19" fmla="*/ 26 h 75"/>
                <a:gd name="T20" fmla="*/ 50 w 104"/>
                <a:gd name="T21" fmla="*/ 11 h 75"/>
                <a:gd name="T22" fmla="*/ 80 w 104"/>
                <a:gd name="T23" fmla="*/ 0 h 75"/>
                <a:gd name="T24" fmla="*/ 80 w 104"/>
                <a:gd name="T25" fmla="*/ 3 h 75"/>
                <a:gd name="T26" fmla="*/ 91 w 104"/>
                <a:gd name="T27" fmla="*/ 21 h 75"/>
                <a:gd name="T28" fmla="*/ 95 w 104"/>
                <a:gd name="T29" fmla="*/ 24 h 75"/>
                <a:gd name="T30" fmla="*/ 92 w 104"/>
                <a:gd name="T31" fmla="*/ 25 h 75"/>
                <a:gd name="T32" fmla="*/ 91 w 104"/>
                <a:gd name="T33" fmla="*/ 27 h 75"/>
                <a:gd name="T34" fmla="*/ 87 w 104"/>
                <a:gd name="T35" fmla="*/ 27 h 75"/>
                <a:gd name="T36" fmla="*/ 85 w 104"/>
                <a:gd name="T37" fmla="*/ 35 h 75"/>
                <a:gd name="T38" fmla="*/ 82 w 104"/>
                <a:gd name="T39" fmla="*/ 35 h 75"/>
                <a:gd name="T40" fmla="*/ 78 w 104"/>
                <a:gd name="T41" fmla="*/ 41 h 75"/>
                <a:gd name="T42" fmla="*/ 66 w 104"/>
                <a:gd name="T43" fmla="*/ 46 h 75"/>
                <a:gd name="T44" fmla="*/ 62 w 104"/>
                <a:gd name="T45" fmla="*/ 49 h 75"/>
                <a:gd name="T46" fmla="*/ 60 w 104"/>
                <a:gd name="T47" fmla="*/ 49 h 75"/>
                <a:gd name="T48" fmla="*/ 53 w 104"/>
                <a:gd name="T49" fmla="*/ 54 h 75"/>
                <a:gd name="T50" fmla="*/ 53 w 104"/>
                <a:gd name="T51" fmla="*/ 55 h 75"/>
                <a:gd name="T52" fmla="*/ 46 w 104"/>
                <a:gd name="T53" fmla="*/ 55 h 75"/>
                <a:gd name="T54" fmla="*/ 44 w 104"/>
                <a:gd name="T55" fmla="*/ 57 h 75"/>
                <a:gd name="T56" fmla="*/ 37 w 104"/>
                <a:gd name="T57" fmla="*/ 62 h 75"/>
                <a:gd name="T58" fmla="*/ 26 w 104"/>
                <a:gd name="T59" fmla="*/ 63 h 75"/>
                <a:gd name="T60" fmla="*/ 23 w 104"/>
                <a:gd name="T61" fmla="*/ 67 h 75"/>
                <a:gd name="T62" fmla="*/ 18 w 104"/>
                <a:gd name="T63" fmla="*/ 68 h 75"/>
                <a:gd name="T64" fmla="*/ 17 w 104"/>
                <a:gd name="T65" fmla="*/ 69 h 75"/>
                <a:gd name="T66" fmla="*/ 7 w 104"/>
                <a:gd name="T67" fmla="*/ 67 h 75"/>
                <a:gd name="T68" fmla="*/ 6 w 104"/>
                <a:gd name="T69" fmla="*/ 60 h 75"/>
                <a:gd name="T70" fmla="*/ 6 w 104"/>
                <a:gd name="T71" fmla="*/ 57 h 75"/>
                <a:gd name="T72" fmla="*/ 3 w 104"/>
                <a:gd name="T73" fmla="*/ 53 h 75"/>
                <a:gd name="T74" fmla="*/ 1 w 104"/>
                <a:gd name="T75" fmla="*/ 43 h 75"/>
                <a:gd name="T76" fmla="*/ 2 w 104"/>
                <a:gd name="T77" fmla="*/ 42 h 75"/>
                <a:gd name="T78" fmla="*/ 2 w 104"/>
                <a:gd name="T79" fmla="*/ 36 h 75"/>
                <a:gd name="T80" fmla="*/ 1 w 104"/>
                <a:gd name="T81" fmla="*/ 35 h 75"/>
                <a:gd name="T82" fmla="*/ 2 w 104"/>
                <a:gd name="T83" fmla="*/ 24 h 75"/>
                <a:gd name="T84" fmla="*/ 2 w 104"/>
                <a:gd name="T85" fmla="*/ 23 h 75"/>
                <a:gd name="T86" fmla="*/ 94 w 104"/>
                <a:gd name="T87" fmla="*/ 73 h 75"/>
                <a:gd name="T88" fmla="*/ 96 w 104"/>
                <a:gd name="T89" fmla="*/ 75 h 75"/>
                <a:gd name="T90" fmla="*/ 100 w 104"/>
                <a:gd name="T91" fmla="*/ 73 h 75"/>
                <a:gd name="T92" fmla="*/ 94 w 104"/>
                <a:gd name="T93" fmla="*/ 7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4" h="75">
                  <a:moveTo>
                    <a:pt x="2" y="23"/>
                  </a:moveTo>
                  <a:cubicBezTo>
                    <a:pt x="2" y="23"/>
                    <a:pt x="4" y="22"/>
                    <a:pt x="4" y="21"/>
                  </a:cubicBezTo>
                  <a:cubicBezTo>
                    <a:pt x="4" y="19"/>
                    <a:pt x="5" y="20"/>
                    <a:pt x="5" y="18"/>
                  </a:cubicBezTo>
                  <a:cubicBezTo>
                    <a:pt x="5" y="16"/>
                    <a:pt x="5" y="17"/>
                    <a:pt x="6" y="16"/>
                  </a:cubicBezTo>
                  <a:cubicBezTo>
                    <a:pt x="7" y="15"/>
                    <a:pt x="7" y="14"/>
                    <a:pt x="9" y="14"/>
                  </a:cubicBezTo>
                  <a:cubicBezTo>
                    <a:pt x="12" y="13"/>
                    <a:pt x="10" y="15"/>
                    <a:pt x="12" y="16"/>
                  </a:cubicBezTo>
                  <a:cubicBezTo>
                    <a:pt x="14" y="17"/>
                    <a:pt x="14" y="17"/>
                    <a:pt x="17" y="16"/>
                  </a:cubicBezTo>
                  <a:cubicBezTo>
                    <a:pt x="20" y="16"/>
                    <a:pt x="32" y="20"/>
                    <a:pt x="32" y="20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1"/>
                    <a:pt x="38" y="26"/>
                    <a:pt x="38" y="26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4" y="24"/>
                    <a:pt x="93" y="24"/>
                    <a:pt x="92" y="25"/>
                  </a:cubicBezTo>
                  <a:cubicBezTo>
                    <a:pt x="92" y="25"/>
                    <a:pt x="91" y="26"/>
                    <a:pt x="91" y="27"/>
                  </a:cubicBezTo>
                  <a:cubicBezTo>
                    <a:pt x="89" y="27"/>
                    <a:pt x="88" y="27"/>
                    <a:pt x="87" y="27"/>
                  </a:cubicBezTo>
                  <a:cubicBezTo>
                    <a:pt x="82" y="30"/>
                    <a:pt x="84" y="31"/>
                    <a:pt x="85" y="35"/>
                  </a:cubicBezTo>
                  <a:cubicBezTo>
                    <a:pt x="84" y="35"/>
                    <a:pt x="83" y="35"/>
                    <a:pt x="82" y="35"/>
                  </a:cubicBezTo>
                  <a:cubicBezTo>
                    <a:pt x="82" y="35"/>
                    <a:pt x="79" y="40"/>
                    <a:pt x="78" y="41"/>
                  </a:cubicBezTo>
                  <a:cubicBezTo>
                    <a:pt x="74" y="43"/>
                    <a:pt x="71" y="44"/>
                    <a:pt x="66" y="46"/>
                  </a:cubicBezTo>
                  <a:cubicBezTo>
                    <a:pt x="65" y="46"/>
                    <a:pt x="63" y="48"/>
                    <a:pt x="62" y="49"/>
                  </a:cubicBezTo>
                  <a:cubicBezTo>
                    <a:pt x="62" y="49"/>
                    <a:pt x="60" y="48"/>
                    <a:pt x="60" y="49"/>
                  </a:cubicBezTo>
                  <a:cubicBezTo>
                    <a:pt x="59" y="49"/>
                    <a:pt x="53" y="53"/>
                    <a:pt x="53" y="54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0" y="57"/>
                    <a:pt x="48" y="54"/>
                    <a:pt x="46" y="55"/>
                  </a:cubicBezTo>
                  <a:cubicBezTo>
                    <a:pt x="45" y="56"/>
                    <a:pt x="45" y="57"/>
                    <a:pt x="44" y="57"/>
                  </a:cubicBezTo>
                  <a:cubicBezTo>
                    <a:pt x="43" y="58"/>
                    <a:pt x="39" y="62"/>
                    <a:pt x="37" y="62"/>
                  </a:cubicBezTo>
                  <a:cubicBezTo>
                    <a:pt x="34" y="63"/>
                    <a:pt x="29" y="61"/>
                    <a:pt x="26" y="63"/>
                  </a:cubicBezTo>
                  <a:cubicBezTo>
                    <a:pt x="24" y="63"/>
                    <a:pt x="24" y="66"/>
                    <a:pt x="23" y="67"/>
                  </a:cubicBezTo>
                  <a:cubicBezTo>
                    <a:pt x="21" y="68"/>
                    <a:pt x="20" y="67"/>
                    <a:pt x="18" y="68"/>
                  </a:cubicBezTo>
                  <a:cubicBezTo>
                    <a:pt x="18" y="68"/>
                    <a:pt x="17" y="69"/>
                    <a:pt x="17" y="69"/>
                  </a:cubicBezTo>
                  <a:cubicBezTo>
                    <a:pt x="15" y="69"/>
                    <a:pt x="10" y="68"/>
                    <a:pt x="7" y="67"/>
                  </a:cubicBezTo>
                  <a:cubicBezTo>
                    <a:pt x="6" y="64"/>
                    <a:pt x="5" y="63"/>
                    <a:pt x="6" y="60"/>
                  </a:cubicBezTo>
                  <a:cubicBezTo>
                    <a:pt x="6" y="60"/>
                    <a:pt x="7" y="58"/>
                    <a:pt x="6" y="57"/>
                  </a:cubicBezTo>
                  <a:cubicBezTo>
                    <a:pt x="6" y="56"/>
                    <a:pt x="4" y="54"/>
                    <a:pt x="3" y="53"/>
                  </a:cubicBezTo>
                  <a:cubicBezTo>
                    <a:pt x="4" y="52"/>
                    <a:pt x="2" y="44"/>
                    <a:pt x="1" y="43"/>
                  </a:cubicBezTo>
                  <a:cubicBezTo>
                    <a:pt x="0" y="43"/>
                    <a:pt x="2" y="42"/>
                    <a:pt x="2" y="42"/>
                  </a:cubicBezTo>
                  <a:cubicBezTo>
                    <a:pt x="3" y="40"/>
                    <a:pt x="2" y="38"/>
                    <a:pt x="2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3"/>
                    <a:pt x="3" y="28"/>
                    <a:pt x="2" y="24"/>
                  </a:cubicBezTo>
                  <a:lnTo>
                    <a:pt x="2" y="23"/>
                  </a:lnTo>
                  <a:close/>
                  <a:moveTo>
                    <a:pt x="94" y="73"/>
                  </a:moveTo>
                  <a:cubicBezTo>
                    <a:pt x="94" y="73"/>
                    <a:pt x="95" y="74"/>
                    <a:pt x="96" y="75"/>
                  </a:cubicBezTo>
                  <a:cubicBezTo>
                    <a:pt x="99" y="75"/>
                    <a:pt x="104" y="74"/>
                    <a:pt x="100" y="73"/>
                  </a:cubicBezTo>
                  <a:cubicBezTo>
                    <a:pt x="97" y="73"/>
                    <a:pt x="97" y="73"/>
                    <a:pt x="94" y="73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5424515" y="3202016"/>
              <a:ext cx="275028" cy="253735"/>
            </a:xfrm>
            <a:custGeom>
              <a:avLst/>
              <a:gdLst>
                <a:gd name="T0" fmla="*/ 1 w 79"/>
                <a:gd name="T1" fmla="*/ 73 h 73"/>
                <a:gd name="T2" fmla="*/ 3 w 79"/>
                <a:gd name="T3" fmla="*/ 71 h 73"/>
                <a:gd name="T4" fmla="*/ 36 w 79"/>
                <a:gd name="T5" fmla="*/ 70 h 73"/>
                <a:gd name="T6" fmla="*/ 35 w 79"/>
                <a:gd name="T7" fmla="*/ 53 h 73"/>
                <a:gd name="T8" fmla="*/ 45 w 79"/>
                <a:gd name="T9" fmla="*/ 47 h 73"/>
                <a:gd name="T10" fmla="*/ 46 w 79"/>
                <a:gd name="T11" fmla="*/ 24 h 73"/>
                <a:gd name="T12" fmla="*/ 79 w 79"/>
                <a:gd name="T13" fmla="*/ 23 h 73"/>
                <a:gd name="T14" fmla="*/ 78 w 79"/>
                <a:gd name="T15" fmla="*/ 7 h 73"/>
                <a:gd name="T16" fmla="*/ 78 w 79"/>
                <a:gd name="T17" fmla="*/ 0 h 73"/>
                <a:gd name="T18" fmla="*/ 41 w 79"/>
                <a:gd name="T19" fmla="*/ 1 h 73"/>
                <a:gd name="T20" fmla="*/ 39 w 79"/>
                <a:gd name="T21" fmla="*/ 4 h 73"/>
                <a:gd name="T22" fmla="*/ 35 w 79"/>
                <a:gd name="T23" fmla="*/ 3 h 73"/>
                <a:gd name="T24" fmla="*/ 35 w 79"/>
                <a:gd name="T25" fmla="*/ 5 h 73"/>
                <a:gd name="T26" fmla="*/ 33 w 79"/>
                <a:gd name="T27" fmla="*/ 7 h 73"/>
                <a:gd name="T28" fmla="*/ 32 w 79"/>
                <a:gd name="T29" fmla="*/ 11 h 73"/>
                <a:gd name="T30" fmla="*/ 31 w 79"/>
                <a:gd name="T31" fmla="*/ 11 h 73"/>
                <a:gd name="T32" fmla="*/ 31 w 79"/>
                <a:gd name="T33" fmla="*/ 13 h 73"/>
                <a:gd name="T34" fmla="*/ 29 w 79"/>
                <a:gd name="T35" fmla="*/ 14 h 73"/>
                <a:gd name="T36" fmla="*/ 23 w 79"/>
                <a:gd name="T37" fmla="*/ 21 h 73"/>
                <a:gd name="T38" fmla="*/ 22 w 79"/>
                <a:gd name="T39" fmla="*/ 28 h 73"/>
                <a:gd name="T40" fmla="*/ 19 w 79"/>
                <a:gd name="T41" fmla="*/ 31 h 73"/>
                <a:gd name="T42" fmla="*/ 15 w 79"/>
                <a:gd name="T43" fmla="*/ 41 h 73"/>
                <a:gd name="T44" fmla="*/ 12 w 79"/>
                <a:gd name="T45" fmla="*/ 43 h 73"/>
                <a:gd name="T46" fmla="*/ 12 w 79"/>
                <a:gd name="T47" fmla="*/ 47 h 73"/>
                <a:gd name="T48" fmla="*/ 10 w 79"/>
                <a:gd name="T49" fmla="*/ 49 h 73"/>
                <a:gd name="T50" fmla="*/ 10 w 79"/>
                <a:gd name="T51" fmla="*/ 51 h 73"/>
                <a:gd name="T52" fmla="*/ 8 w 79"/>
                <a:gd name="T53" fmla="*/ 53 h 73"/>
                <a:gd name="T54" fmla="*/ 8 w 79"/>
                <a:gd name="T55" fmla="*/ 56 h 73"/>
                <a:gd name="T56" fmla="*/ 7 w 79"/>
                <a:gd name="T57" fmla="*/ 57 h 73"/>
                <a:gd name="T58" fmla="*/ 6 w 79"/>
                <a:gd name="T59" fmla="*/ 60 h 73"/>
                <a:gd name="T60" fmla="*/ 1 w 79"/>
                <a:gd name="T61" fmla="*/ 64 h 73"/>
                <a:gd name="T62" fmla="*/ 1 w 79"/>
                <a:gd name="T63" fmla="*/ 66 h 73"/>
                <a:gd name="T64" fmla="*/ 2 w 79"/>
                <a:gd name="T65" fmla="*/ 68 h 73"/>
                <a:gd name="T66" fmla="*/ 1 w 79"/>
                <a:gd name="T67" fmla="*/ 69 h 73"/>
                <a:gd name="T68" fmla="*/ 1 w 79"/>
                <a:gd name="T6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9" h="73">
                  <a:moveTo>
                    <a:pt x="1" y="73"/>
                  </a:moveTo>
                  <a:cubicBezTo>
                    <a:pt x="4" y="69"/>
                    <a:pt x="3" y="71"/>
                    <a:pt x="3" y="71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6" y="70"/>
                    <a:pt x="35" y="59"/>
                    <a:pt x="35" y="53"/>
                  </a:cubicBezTo>
                  <a:cubicBezTo>
                    <a:pt x="35" y="46"/>
                    <a:pt x="45" y="47"/>
                    <a:pt x="45" y="47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0" y="3"/>
                    <a:pt x="39" y="4"/>
                    <a:pt x="39" y="4"/>
                  </a:cubicBezTo>
                  <a:cubicBezTo>
                    <a:pt x="38" y="4"/>
                    <a:pt x="36" y="3"/>
                    <a:pt x="35" y="3"/>
                  </a:cubicBezTo>
                  <a:cubicBezTo>
                    <a:pt x="34" y="4"/>
                    <a:pt x="35" y="5"/>
                    <a:pt x="35" y="5"/>
                  </a:cubicBezTo>
                  <a:cubicBezTo>
                    <a:pt x="34" y="6"/>
                    <a:pt x="33" y="6"/>
                    <a:pt x="33" y="7"/>
                  </a:cubicBezTo>
                  <a:cubicBezTo>
                    <a:pt x="32" y="8"/>
                    <a:pt x="33" y="9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30" y="12"/>
                    <a:pt x="31" y="13"/>
                    <a:pt x="31" y="13"/>
                  </a:cubicBezTo>
                  <a:cubicBezTo>
                    <a:pt x="30" y="14"/>
                    <a:pt x="29" y="14"/>
                    <a:pt x="29" y="14"/>
                  </a:cubicBezTo>
                  <a:cubicBezTo>
                    <a:pt x="28" y="14"/>
                    <a:pt x="23" y="21"/>
                    <a:pt x="23" y="21"/>
                  </a:cubicBezTo>
                  <a:cubicBezTo>
                    <a:pt x="22" y="23"/>
                    <a:pt x="22" y="28"/>
                    <a:pt x="22" y="28"/>
                  </a:cubicBezTo>
                  <a:cubicBezTo>
                    <a:pt x="22" y="29"/>
                    <a:pt x="20" y="30"/>
                    <a:pt x="19" y="31"/>
                  </a:cubicBezTo>
                  <a:cubicBezTo>
                    <a:pt x="17" y="34"/>
                    <a:pt x="18" y="38"/>
                    <a:pt x="15" y="41"/>
                  </a:cubicBezTo>
                  <a:cubicBezTo>
                    <a:pt x="15" y="42"/>
                    <a:pt x="13" y="42"/>
                    <a:pt x="12" y="43"/>
                  </a:cubicBezTo>
                  <a:cubicBezTo>
                    <a:pt x="11" y="45"/>
                    <a:pt x="12" y="46"/>
                    <a:pt x="12" y="47"/>
                  </a:cubicBezTo>
                  <a:cubicBezTo>
                    <a:pt x="12" y="47"/>
                    <a:pt x="10" y="48"/>
                    <a:pt x="10" y="49"/>
                  </a:cubicBezTo>
                  <a:cubicBezTo>
                    <a:pt x="10" y="49"/>
                    <a:pt x="10" y="50"/>
                    <a:pt x="10" y="51"/>
                  </a:cubicBezTo>
                  <a:cubicBezTo>
                    <a:pt x="10" y="52"/>
                    <a:pt x="8" y="53"/>
                    <a:pt x="8" y="53"/>
                  </a:cubicBezTo>
                  <a:cubicBezTo>
                    <a:pt x="8" y="54"/>
                    <a:pt x="8" y="55"/>
                    <a:pt x="8" y="56"/>
                  </a:cubicBezTo>
                  <a:cubicBezTo>
                    <a:pt x="8" y="56"/>
                    <a:pt x="7" y="57"/>
                    <a:pt x="7" y="57"/>
                  </a:cubicBezTo>
                  <a:cubicBezTo>
                    <a:pt x="6" y="58"/>
                    <a:pt x="7" y="58"/>
                    <a:pt x="6" y="60"/>
                  </a:cubicBezTo>
                  <a:cubicBezTo>
                    <a:pt x="5" y="62"/>
                    <a:pt x="3" y="63"/>
                    <a:pt x="1" y="64"/>
                  </a:cubicBezTo>
                  <a:cubicBezTo>
                    <a:pt x="1" y="64"/>
                    <a:pt x="1" y="66"/>
                    <a:pt x="1" y="66"/>
                  </a:cubicBezTo>
                  <a:cubicBezTo>
                    <a:pt x="2" y="65"/>
                    <a:pt x="2" y="67"/>
                    <a:pt x="2" y="68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0" y="71"/>
                    <a:pt x="1" y="72"/>
                    <a:pt x="1" y="73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5424515" y="3202016"/>
              <a:ext cx="275028" cy="253735"/>
            </a:xfrm>
            <a:custGeom>
              <a:avLst/>
              <a:gdLst>
                <a:gd name="T0" fmla="*/ 1 w 79"/>
                <a:gd name="T1" fmla="*/ 73 h 73"/>
                <a:gd name="T2" fmla="*/ 3 w 79"/>
                <a:gd name="T3" fmla="*/ 71 h 73"/>
                <a:gd name="T4" fmla="*/ 36 w 79"/>
                <a:gd name="T5" fmla="*/ 70 h 73"/>
                <a:gd name="T6" fmla="*/ 35 w 79"/>
                <a:gd name="T7" fmla="*/ 53 h 73"/>
                <a:gd name="T8" fmla="*/ 45 w 79"/>
                <a:gd name="T9" fmla="*/ 47 h 73"/>
                <a:gd name="T10" fmla="*/ 46 w 79"/>
                <a:gd name="T11" fmla="*/ 24 h 73"/>
                <a:gd name="T12" fmla="*/ 79 w 79"/>
                <a:gd name="T13" fmla="*/ 23 h 73"/>
                <a:gd name="T14" fmla="*/ 78 w 79"/>
                <a:gd name="T15" fmla="*/ 7 h 73"/>
                <a:gd name="T16" fmla="*/ 78 w 79"/>
                <a:gd name="T17" fmla="*/ 0 h 73"/>
                <a:gd name="T18" fmla="*/ 41 w 79"/>
                <a:gd name="T19" fmla="*/ 1 h 73"/>
                <a:gd name="T20" fmla="*/ 39 w 79"/>
                <a:gd name="T21" fmla="*/ 4 h 73"/>
                <a:gd name="T22" fmla="*/ 35 w 79"/>
                <a:gd name="T23" fmla="*/ 3 h 73"/>
                <a:gd name="T24" fmla="*/ 35 w 79"/>
                <a:gd name="T25" fmla="*/ 5 h 73"/>
                <a:gd name="T26" fmla="*/ 33 w 79"/>
                <a:gd name="T27" fmla="*/ 7 h 73"/>
                <a:gd name="T28" fmla="*/ 32 w 79"/>
                <a:gd name="T29" fmla="*/ 11 h 73"/>
                <a:gd name="T30" fmla="*/ 31 w 79"/>
                <a:gd name="T31" fmla="*/ 11 h 73"/>
                <a:gd name="T32" fmla="*/ 31 w 79"/>
                <a:gd name="T33" fmla="*/ 13 h 73"/>
                <a:gd name="T34" fmla="*/ 29 w 79"/>
                <a:gd name="T35" fmla="*/ 14 h 73"/>
                <a:gd name="T36" fmla="*/ 23 w 79"/>
                <a:gd name="T37" fmla="*/ 21 h 73"/>
                <a:gd name="T38" fmla="*/ 22 w 79"/>
                <a:gd name="T39" fmla="*/ 28 h 73"/>
                <a:gd name="T40" fmla="*/ 19 w 79"/>
                <a:gd name="T41" fmla="*/ 31 h 73"/>
                <a:gd name="T42" fmla="*/ 15 w 79"/>
                <a:gd name="T43" fmla="*/ 41 h 73"/>
                <a:gd name="T44" fmla="*/ 12 w 79"/>
                <a:gd name="T45" fmla="*/ 43 h 73"/>
                <a:gd name="T46" fmla="*/ 12 w 79"/>
                <a:gd name="T47" fmla="*/ 47 h 73"/>
                <a:gd name="T48" fmla="*/ 10 w 79"/>
                <a:gd name="T49" fmla="*/ 49 h 73"/>
                <a:gd name="T50" fmla="*/ 10 w 79"/>
                <a:gd name="T51" fmla="*/ 51 h 73"/>
                <a:gd name="T52" fmla="*/ 8 w 79"/>
                <a:gd name="T53" fmla="*/ 53 h 73"/>
                <a:gd name="T54" fmla="*/ 8 w 79"/>
                <a:gd name="T55" fmla="*/ 56 h 73"/>
                <a:gd name="T56" fmla="*/ 7 w 79"/>
                <a:gd name="T57" fmla="*/ 57 h 73"/>
                <a:gd name="T58" fmla="*/ 6 w 79"/>
                <a:gd name="T59" fmla="*/ 60 h 73"/>
                <a:gd name="T60" fmla="*/ 1 w 79"/>
                <a:gd name="T61" fmla="*/ 64 h 73"/>
                <a:gd name="T62" fmla="*/ 1 w 79"/>
                <a:gd name="T63" fmla="*/ 66 h 73"/>
                <a:gd name="T64" fmla="*/ 2 w 79"/>
                <a:gd name="T65" fmla="*/ 68 h 73"/>
                <a:gd name="T66" fmla="*/ 1 w 79"/>
                <a:gd name="T67" fmla="*/ 69 h 73"/>
                <a:gd name="T68" fmla="*/ 1 w 79"/>
                <a:gd name="T6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9" h="73">
                  <a:moveTo>
                    <a:pt x="1" y="73"/>
                  </a:moveTo>
                  <a:cubicBezTo>
                    <a:pt x="4" y="69"/>
                    <a:pt x="3" y="71"/>
                    <a:pt x="3" y="71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6" y="70"/>
                    <a:pt x="35" y="59"/>
                    <a:pt x="35" y="53"/>
                  </a:cubicBezTo>
                  <a:cubicBezTo>
                    <a:pt x="35" y="46"/>
                    <a:pt x="45" y="47"/>
                    <a:pt x="45" y="47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0" y="3"/>
                    <a:pt x="39" y="4"/>
                    <a:pt x="39" y="4"/>
                  </a:cubicBezTo>
                  <a:cubicBezTo>
                    <a:pt x="38" y="4"/>
                    <a:pt x="36" y="3"/>
                    <a:pt x="35" y="3"/>
                  </a:cubicBezTo>
                  <a:cubicBezTo>
                    <a:pt x="34" y="4"/>
                    <a:pt x="35" y="5"/>
                    <a:pt x="35" y="5"/>
                  </a:cubicBezTo>
                  <a:cubicBezTo>
                    <a:pt x="34" y="6"/>
                    <a:pt x="33" y="6"/>
                    <a:pt x="33" y="7"/>
                  </a:cubicBezTo>
                  <a:cubicBezTo>
                    <a:pt x="32" y="8"/>
                    <a:pt x="33" y="9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30" y="12"/>
                    <a:pt x="31" y="13"/>
                    <a:pt x="31" y="13"/>
                  </a:cubicBezTo>
                  <a:cubicBezTo>
                    <a:pt x="30" y="14"/>
                    <a:pt x="29" y="14"/>
                    <a:pt x="29" y="14"/>
                  </a:cubicBezTo>
                  <a:cubicBezTo>
                    <a:pt x="28" y="14"/>
                    <a:pt x="23" y="21"/>
                    <a:pt x="23" y="21"/>
                  </a:cubicBezTo>
                  <a:cubicBezTo>
                    <a:pt x="22" y="23"/>
                    <a:pt x="22" y="28"/>
                    <a:pt x="22" y="28"/>
                  </a:cubicBezTo>
                  <a:cubicBezTo>
                    <a:pt x="22" y="29"/>
                    <a:pt x="20" y="30"/>
                    <a:pt x="19" y="31"/>
                  </a:cubicBezTo>
                  <a:cubicBezTo>
                    <a:pt x="17" y="34"/>
                    <a:pt x="18" y="38"/>
                    <a:pt x="15" y="41"/>
                  </a:cubicBezTo>
                  <a:cubicBezTo>
                    <a:pt x="15" y="42"/>
                    <a:pt x="13" y="42"/>
                    <a:pt x="12" y="43"/>
                  </a:cubicBezTo>
                  <a:cubicBezTo>
                    <a:pt x="11" y="45"/>
                    <a:pt x="12" y="46"/>
                    <a:pt x="12" y="47"/>
                  </a:cubicBezTo>
                  <a:cubicBezTo>
                    <a:pt x="12" y="47"/>
                    <a:pt x="10" y="48"/>
                    <a:pt x="10" y="49"/>
                  </a:cubicBezTo>
                  <a:cubicBezTo>
                    <a:pt x="10" y="49"/>
                    <a:pt x="10" y="50"/>
                    <a:pt x="10" y="51"/>
                  </a:cubicBezTo>
                  <a:cubicBezTo>
                    <a:pt x="10" y="52"/>
                    <a:pt x="8" y="53"/>
                    <a:pt x="8" y="53"/>
                  </a:cubicBezTo>
                  <a:cubicBezTo>
                    <a:pt x="8" y="54"/>
                    <a:pt x="8" y="55"/>
                    <a:pt x="8" y="56"/>
                  </a:cubicBezTo>
                  <a:cubicBezTo>
                    <a:pt x="8" y="56"/>
                    <a:pt x="7" y="57"/>
                    <a:pt x="7" y="57"/>
                  </a:cubicBezTo>
                  <a:cubicBezTo>
                    <a:pt x="6" y="58"/>
                    <a:pt x="7" y="58"/>
                    <a:pt x="6" y="60"/>
                  </a:cubicBezTo>
                  <a:cubicBezTo>
                    <a:pt x="5" y="62"/>
                    <a:pt x="3" y="63"/>
                    <a:pt x="1" y="64"/>
                  </a:cubicBezTo>
                  <a:cubicBezTo>
                    <a:pt x="1" y="64"/>
                    <a:pt x="1" y="66"/>
                    <a:pt x="1" y="66"/>
                  </a:cubicBezTo>
                  <a:cubicBezTo>
                    <a:pt x="2" y="65"/>
                    <a:pt x="2" y="67"/>
                    <a:pt x="2" y="68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0" y="71"/>
                    <a:pt x="1" y="72"/>
                    <a:pt x="1" y="73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9012298" y="3390100"/>
              <a:ext cx="220022" cy="557153"/>
            </a:xfrm>
            <a:custGeom>
              <a:avLst/>
              <a:gdLst>
                <a:gd name="T0" fmla="*/ 46 w 63"/>
                <a:gd name="T1" fmla="*/ 16 h 160"/>
                <a:gd name="T2" fmla="*/ 39 w 63"/>
                <a:gd name="T3" fmla="*/ 15 h 160"/>
                <a:gd name="T4" fmla="*/ 35 w 63"/>
                <a:gd name="T5" fmla="*/ 9 h 160"/>
                <a:gd name="T6" fmla="*/ 32 w 63"/>
                <a:gd name="T7" fmla="*/ 3 h 160"/>
                <a:gd name="T8" fmla="*/ 26 w 63"/>
                <a:gd name="T9" fmla="*/ 0 h 160"/>
                <a:gd name="T10" fmla="*/ 16 w 63"/>
                <a:gd name="T11" fmla="*/ 4 h 160"/>
                <a:gd name="T12" fmla="*/ 5 w 63"/>
                <a:gd name="T13" fmla="*/ 3 h 160"/>
                <a:gd name="T14" fmla="*/ 4 w 63"/>
                <a:gd name="T15" fmla="*/ 13 h 160"/>
                <a:gd name="T16" fmla="*/ 6 w 63"/>
                <a:gd name="T17" fmla="*/ 19 h 160"/>
                <a:gd name="T18" fmla="*/ 10 w 63"/>
                <a:gd name="T19" fmla="*/ 23 h 160"/>
                <a:gd name="T20" fmla="*/ 17 w 63"/>
                <a:gd name="T21" fmla="*/ 22 h 160"/>
                <a:gd name="T22" fmla="*/ 24 w 63"/>
                <a:gd name="T23" fmla="*/ 26 h 160"/>
                <a:gd name="T24" fmla="*/ 21 w 63"/>
                <a:gd name="T25" fmla="*/ 33 h 160"/>
                <a:gd name="T26" fmla="*/ 16 w 63"/>
                <a:gd name="T27" fmla="*/ 37 h 160"/>
                <a:gd name="T28" fmla="*/ 20 w 63"/>
                <a:gd name="T29" fmla="*/ 44 h 160"/>
                <a:gd name="T30" fmla="*/ 26 w 63"/>
                <a:gd name="T31" fmla="*/ 56 h 160"/>
                <a:gd name="T32" fmla="*/ 29 w 63"/>
                <a:gd name="T33" fmla="*/ 61 h 160"/>
                <a:gd name="T34" fmla="*/ 36 w 63"/>
                <a:gd name="T35" fmla="*/ 68 h 160"/>
                <a:gd name="T36" fmla="*/ 39 w 63"/>
                <a:gd name="T37" fmla="*/ 76 h 160"/>
                <a:gd name="T38" fmla="*/ 43 w 63"/>
                <a:gd name="T39" fmla="*/ 82 h 160"/>
                <a:gd name="T40" fmla="*/ 43 w 63"/>
                <a:gd name="T41" fmla="*/ 91 h 160"/>
                <a:gd name="T42" fmla="*/ 45 w 63"/>
                <a:gd name="T43" fmla="*/ 100 h 160"/>
                <a:gd name="T44" fmla="*/ 47 w 63"/>
                <a:gd name="T45" fmla="*/ 109 h 160"/>
                <a:gd name="T46" fmla="*/ 44 w 63"/>
                <a:gd name="T47" fmla="*/ 119 h 160"/>
                <a:gd name="T48" fmla="*/ 42 w 63"/>
                <a:gd name="T49" fmla="*/ 125 h 160"/>
                <a:gd name="T50" fmla="*/ 35 w 63"/>
                <a:gd name="T51" fmla="*/ 128 h 160"/>
                <a:gd name="T52" fmla="*/ 31 w 63"/>
                <a:gd name="T53" fmla="*/ 130 h 160"/>
                <a:gd name="T54" fmla="*/ 24 w 63"/>
                <a:gd name="T55" fmla="*/ 133 h 160"/>
                <a:gd name="T56" fmla="*/ 17 w 63"/>
                <a:gd name="T57" fmla="*/ 139 h 160"/>
                <a:gd name="T58" fmla="*/ 21 w 63"/>
                <a:gd name="T59" fmla="*/ 152 h 160"/>
                <a:gd name="T60" fmla="*/ 23 w 63"/>
                <a:gd name="T61" fmla="*/ 156 h 160"/>
                <a:gd name="T62" fmla="*/ 27 w 63"/>
                <a:gd name="T63" fmla="*/ 154 h 160"/>
                <a:gd name="T64" fmla="*/ 29 w 63"/>
                <a:gd name="T65" fmla="*/ 147 h 160"/>
                <a:gd name="T66" fmla="*/ 32 w 63"/>
                <a:gd name="T67" fmla="*/ 149 h 160"/>
                <a:gd name="T68" fmla="*/ 34 w 63"/>
                <a:gd name="T69" fmla="*/ 147 h 160"/>
                <a:gd name="T70" fmla="*/ 35 w 63"/>
                <a:gd name="T71" fmla="*/ 146 h 160"/>
                <a:gd name="T72" fmla="*/ 30 w 63"/>
                <a:gd name="T73" fmla="*/ 141 h 160"/>
                <a:gd name="T74" fmla="*/ 38 w 63"/>
                <a:gd name="T75" fmla="*/ 141 h 160"/>
                <a:gd name="T76" fmla="*/ 41 w 63"/>
                <a:gd name="T77" fmla="*/ 141 h 160"/>
                <a:gd name="T78" fmla="*/ 44 w 63"/>
                <a:gd name="T79" fmla="*/ 140 h 160"/>
                <a:gd name="T80" fmla="*/ 50 w 63"/>
                <a:gd name="T81" fmla="*/ 135 h 160"/>
                <a:gd name="T82" fmla="*/ 59 w 63"/>
                <a:gd name="T83" fmla="*/ 125 h 160"/>
                <a:gd name="T84" fmla="*/ 60 w 63"/>
                <a:gd name="T85" fmla="*/ 116 h 160"/>
                <a:gd name="T86" fmla="*/ 62 w 63"/>
                <a:gd name="T87" fmla="*/ 112 h 160"/>
                <a:gd name="T88" fmla="*/ 59 w 63"/>
                <a:gd name="T89" fmla="*/ 106 h 160"/>
                <a:gd name="T90" fmla="*/ 57 w 63"/>
                <a:gd name="T91" fmla="*/ 98 h 160"/>
                <a:gd name="T92" fmla="*/ 56 w 63"/>
                <a:gd name="T93" fmla="*/ 94 h 160"/>
                <a:gd name="T94" fmla="*/ 50 w 63"/>
                <a:gd name="T95" fmla="*/ 83 h 160"/>
                <a:gd name="T96" fmla="*/ 45 w 63"/>
                <a:gd name="T97" fmla="*/ 75 h 160"/>
                <a:gd name="T98" fmla="*/ 42 w 63"/>
                <a:gd name="T99" fmla="*/ 67 h 160"/>
                <a:gd name="T100" fmla="*/ 33 w 63"/>
                <a:gd name="T101" fmla="*/ 58 h 160"/>
                <a:gd name="T102" fmla="*/ 28 w 63"/>
                <a:gd name="T103" fmla="*/ 44 h 160"/>
                <a:gd name="T104" fmla="*/ 33 w 63"/>
                <a:gd name="T105" fmla="*/ 35 h 160"/>
                <a:gd name="T106" fmla="*/ 39 w 63"/>
                <a:gd name="T107" fmla="*/ 25 h 160"/>
                <a:gd name="T108" fmla="*/ 46 w 63"/>
                <a:gd name="T109" fmla="*/ 20 h 160"/>
                <a:gd name="T110" fmla="*/ 50 w 63"/>
                <a:gd name="T111" fmla="*/ 18 h 160"/>
                <a:gd name="T112" fmla="*/ 25 w 63"/>
                <a:gd name="T113" fmla="*/ 13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3" h="160">
                  <a:moveTo>
                    <a:pt x="50" y="18"/>
                  </a:moveTo>
                  <a:cubicBezTo>
                    <a:pt x="46" y="16"/>
                    <a:pt x="46" y="16"/>
                    <a:pt x="46" y="16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9" y="76"/>
                    <a:pt x="39" y="76"/>
                    <a:pt x="39" y="76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46" y="105"/>
                    <a:pt x="46" y="105"/>
                    <a:pt x="46" y="105"/>
                  </a:cubicBezTo>
                  <a:cubicBezTo>
                    <a:pt x="47" y="109"/>
                    <a:pt x="47" y="109"/>
                    <a:pt x="47" y="109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2" y="125"/>
                    <a:pt x="42" y="125"/>
                    <a:pt x="42" y="125"/>
                  </a:cubicBezTo>
                  <a:cubicBezTo>
                    <a:pt x="37" y="127"/>
                    <a:pt x="37" y="127"/>
                    <a:pt x="37" y="127"/>
                  </a:cubicBezTo>
                  <a:cubicBezTo>
                    <a:pt x="35" y="128"/>
                    <a:pt x="35" y="128"/>
                    <a:pt x="35" y="128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1" y="130"/>
                    <a:pt x="31" y="130"/>
                    <a:pt x="31" y="130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24" y="133"/>
                    <a:pt x="24" y="133"/>
                    <a:pt x="24" y="133"/>
                  </a:cubicBezTo>
                  <a:cubicBezTo>
                    <a:pt x="21" y="134"/>
                    <a:pt x="21" y="134"/>
                    <a:pt x="21" y="134"/>
                  </a:cubicBezTo>
                  <a:cubicBezTo>
                    <a:pt x="17" y="139"/>
                    <a:pt x="17" y="139"/>
                    <a:pt x="17" y="139"/>
                  </a:cubicBezTo>
                  <a:cubicBezTo>
                    <a:pt x="19" y="140"/>
                    <a:pt x="19" y="141"/>
                    <a:pt x="21" y="143"/>
                  </a:cubicBezTo>
                  <a:cubicBezTo>
                    <a:pt x="21" y="141"/>
                    <a:pt x="20" y="154"/>
                    <a:pt x="21" y="152"/>
                  </a:cubicBezTo>
                  <a:cubicBezTo>
                    <a:pt x="21" y="153"/>
                    <a:pt x="21" y="155"/>
                    <a:pt x="21" y="155"/>
                  </a:cubicBezTo>
                  <a:cubicBezTo>
                    <a:pt x="23" y="156"/>
                    <a:pt x="23" y="156"/>
                    <a:pt x="23" y="156"/>
                  </a:cubicBezTo>
                  <a:cubicBezTo>
                    <a:pt x="23" y="157"/>
                    <a:pt x="20" y="160"/>
                    <a:pt x="23" y="159"/>
                  </a:cubicBezTo>
                  <a:cubicBezTo>
                    <a:pt x="26" y="159"/>
                    <a:pt x="26" y="155"/>
                    <a:pt x="27" y="154"/>
                  </a:cubicBezTo>
                  <a:cubicBezTo>
                    <a:pt x="28" y="153"/>
                    <a:pt x="30" y="154"/>
                    <a:pt x="30" y="153"/>
                  </a:cubicBezTo>
                  <a:cubicBezTo>
                    <a:pt x="30" y="151"/>
                    <a:pt x="30" y="150"/>
                    <a:pt x="29" y="147"/>
                  </a:cubicBezTo>
                  <a:cubicBezTo>
                    <a:pt x="29" y="146"/>
                    <a:pt x="26" y="141"/>
                    <a:pt x="28" y="143"/>
                  </a:cubicBezTo>
                  <a:cubicBezTo>
                    <a:pt x="30" y="145"/>
                    <a:pt x="31" y="147"/>
                    <a:pt x="32" y="149"/>
                  </a:cubicBezTo>
                  <a:cubicBezTo>
                    <a:pt x="33" y="149"/>
                    <a:pt x="34" y="149"/>
                    <a:pt x="34" y="149"/>
                  </a:cubicBezTo>
                  <a:cubicBezTo>
                    <a:pt x="34" y="147"/>
                    <a:pt x="34" y="147"/>
                    <a:pt x="34" y="147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35" y="145"/>
                    <a:pt x="31" y="144"/>
                    <a:pt x="30" y="143"/>
                  </a:cubicBezTo>
                  <a:cubicBezTo>
                    <a:pt x="30" y="141"/>
                    <a:pt x="30" y="141"/>
                    <a:pt x="30" y="141"/>
                  </a:cubicBezTo>
                  <a:cubicBezTo>
                    <a:pt x="30" y="141"/>
                    <a:pt x="28" y="139"/>
                    <a:pt x="28" y="139"/>
                  </a:cubicBezTo>
                  <a:cubicBezTo>
                    <a:pt x="31" y="141"/>
                    <a:pt x="34" y="142"/>
                    <a:pt x="38" y="141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9" y="140"/>
                    <a:pt x="40" y="141"/>
                    <a:pt x="41" y="141"/>
                  </a:cubicBezTo>
                  <a:cubicBezTo>
                    <a:pt x="41" y="141"/>
                    <a:pt x="40" y="139"/>
                    <a:pt x="40" y="139"/>
                  </a:cubicBezTo>
                  <a:cubicBezTo>
                    <a:pt x="42" y="139"/>
                    <a:pt x="43" y="140"/>
                    <a:pt x="44" y="140"/>
                  </a:cubicBezTo>
                  <a:cubicBezTo>
                    <a:pt x="45" y="140"/>
                    <a:pt x="46" y="137"/>
                    <a:pt x="47" y="136"/>
                  </a:cubicBezTo>
                  <a:cubicBezTo>
                    <a:pt x="48" y="135"/>
                    <a:pt x="49" y="136"/>
                    <a:pt x="50" y="135"/>
                  </a:cubicBezTo>
                  <a:cubicBezTo>
                    <a:pt x="52" y="135"/>
                    <a:pt x="58" y="129"/>
                    <a:pt x="58" y="128"/>
                  </a:cubicBezTo>
                  <a:cubicBezTo>
                    <a:pt x="59" y="127"/>
                    <a:pt x="58" y="126"/>
                    <a:pt x="59" y="125"/>
                  </a:cubicBezTo>
                  <a:cubicBezTo>
                    <a:pt x="59" y="125"/>
                    <a:pt x="61" y="124"/>
                    <a:pt x="61" y="124"/>
                  </a:cubicBezTo>
                  <a:cubicBezTo>
                    <a:pt x="62" y="120"/>
                    <a:pt x="59" y="119"/>
                    <a:pt x="60" y="116"/>
                  </a:cubicBezTo>
                  <a:cubicBezTo>
                    <a:pt x="60" y="116"/>
                    <a:pt x="62" y="115"/>
                    <a:pt x="62" y="115"/>
                  </a:cubicBezTo>
                  <a:cubicBezTo>
                    <a:pt x="62" y="114"/>
                    <a:pt x="63" y="113"/>
                    <a:pt x="62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0" y="110"/>
                    <a:pt x="59" y="107"/>
                    <a:pt x="59" y="106"/>
                  </a:cubicBezTo>
                  <a:cubicBezTo>
                    <a:pt x="59" y="104"/>
                    <a:pt x="59" y="101"/>
                    <a:pt x="59" y="100"/>
                  </a:cubicBezTo>
                  <a:cubicBezTo>
                    <a:pt x="59" y="99"/>
                    <a:pt x="57" y="98"/>
                    <a:pt x="57" y="98"/>
                  </a:cubicBezTo>
                  <a:cubicBezTo>
                    <a:pt x="57" y="97"/>
                    <a:pt x="57" y="95"/>
                    <a:pt x="57" y="94"/>
                  </a:cubicBezTo>
                  <a:cubicBezTo>
                    <a:pt x="57" y="94"/>
                    <a:pt x="56" y="94"/>
                    <a:pt x="56" y="94"/>
                  </a:cubicBezTo>
                  <a:cubicBezTo>
                    <a:pt x="55" y="92"/>
                    <a:pt x="56" y="90"/>
                    <a:pt x="56" y="88"/>
                  </a:cubicBezTo>
                  <a:cubicBezTo>
                    <a:pt x="56" y="88"/>
                    <a:pt x="51" y="84"/>
                    <a:pt x="50" y="83"/>
                  </a:cubicBezTo>
                  <a:cubicBezTo>
                    <a:pt x="50" y="81"/>
                    <a:pt x="51" y="79"/>
                    <a:pt x="50" y="78"/>
                  </a:cubicBezTo>
                  <a:cubicBezTo>
                    <a:pt x="49" y="77"/>
                    <a:pt x="46" y="76"/>
                    <a:pt x="45" y="75"/>
                  </a:cubicBezTo>
                  <a:cubicBezTo>
                    <a:pt x="45" y="75"/>
                    <a:pt x="42" y="69"/>
                    <a:pt x="42" y="69"/>
                  </a:cubicBezTo>
                  <a:cubicBezTo>
                    <a:pt x="42" y="69"/>
                    <a:pt x="42" y="67"/>
                    <a:pt x="42" y="67"/>
                  </a:cubicBezTo>
                  <a:cubicBezTo>
                    <a:pt x="40" y="65"/>
                    <a:pt x="35" y="64"/>
                    <a:pt x="34" y="61"/>
                  </a:cubicBezTo>
                  <a:cubicBezTo>
                    <a:pt x="33" y="60"/>
                    <a:pt x="34" y="59"/>
                    <a:pt x="33" y="58"/>
                  </a:cubicBezTo>
                  <a:cubicBezTo>
                    <a:pt x="31" y="55"/>
                    <a:pt x="26" y="51"/>
                    <a:pt x="27" y="46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9" y="42"/>
                    <a:pt x="28" y="39"/>
                    <a:pt x="28" y="38"/>
                  </a:cubicBezTo>
                  <a:cubicBezTo>
                    <a:pt x="29" y="36"/>
                    <a:pt x="32" y="36"/>
                    <a:pt x="33" y="35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5"/>
                    <a:pt x="39" y="25"/>
                  </a:cubicBezTo>
                  <a:cubicBezTo>
                    <a:pt x="40" y="24"/>
                    <a:pt x="42" y="25"/>
                    <a:pt x="44" y="24"/>
                  </a:cubicBezTo>
                  <a:cubicBezTo>
                    <a:pt x="45" y="23"/>
                    <a:pt x="45" y="21"/>
                    <a:pt x="46" y="20"/>
                  </a:cubicBezTo>
                  <a:cubicBezTo>
                    <a:pt x="47" y="20"/>
                    <a:pt x="49" y="20"/>
                    <a:pt x="50" y="19"/>
                  </a:cubicBezTo>
                  <a:cubicBezTo>
                    <a:pt x="50" y="19"/>
                    <a:pt x="50" y="19"/>
                    <a:pt x="50" y="18"/>
                  </a:cubicBezTo>
                  <a:close/>
                  <a:moveTo>
                    <a:pt x="25" y="135"/>
                  </a:moveTo>
                  <a:cubicBezTo>
                    <a:pt x="27" y="136"/>
                    <a:pt x="28" y="140"/>
                    <a:pt x="25" y="139"/>
                  </a:cubicBezTo>
                  <a:cubicBezTo>
                    <a:pt x="24" y="139"/>
                    <a:pt x="23" y="135"/>
                    <a:pt x="25" y="135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9012298" y="3390100"/>
              <a:ext cx="220022" cy="557153"/>
            </a:xfrm>
            <a:custGeom>
              <a:avLst/>
              <a:gdLst>
                <a:gd name="T0" fmla="*/ 46 w 63"/>
                <a:gd name="T1" fmla="*/ 16 h 160"/>
                <a:gd name="T2" fmla="*/ 39 w 63"/>
                <a:gd name="T3" fmla="*/ 15 h 160"/>
                <a:gd name="T4" fmla="*/ 35 w 63"/>
                <a:gd name="T5" fmla="*/ 9 h 160"/>
                <a:gd name="T6" fmla="*/ 32 w 63"/>
                <a:gd name="T7" fmla="*/ 3 h 160"/>
                <a:gd name="T8" fmla="*/ 26 w 63"/>
                <a:gd name="T9" fmla="*/ 0 h 160"/>
                <a:gd name="T10" fmla="*/ 16 w 63"/>
                <a:gd name="T11" fmla="*/ 4 h 160"/>
                <a:gd name="T12" fmla="*/ 5 w 63"/>
                <a:gd name="T13" fmla="*/ 3 h 160"/>
                <a:gd name="T14" fmla="*/ 4 w 63"/>
                <a:gd name="T15" fmla="*/ 13 h 160"/>
                <a:gd name="T16" fmla="*/ 6 w 63"/>
                <a:gd name="T17" fmla="*/ 19 h 160"/>
                <a:gd name="T18" fmla="*/ 10 w 63"/>
                <a:gd name="T19" fmla="*/ 23 h 160"/>
                <a:gd name="T20" fmla="*/ 17 w 63"/>
                <a:gd name="T21" fmla="*/ 22 h 160"/>
                <a:gd name="T22" fmla="*/ 24 w 63"/>
                <a:gd name="T23" fmla="*/ 26 h 160"/>
                <a:gd name="T24" fmla="*/ 21 w 63"/>
                <a:gd name="T25" fmla="*/ 33 h 160"/>
                <a:gd name="T26" fmla="*/ 16 w 63"/>
                <a:gd name="T27" fmla="*/ 37 h 160"/>
                <a:gd name="T28" fmla="*/ 20 w 63"/>
                <a:gd name="T29" fmla="*/ 44 h 160"/>
                <a:gd name="T30" fmla="*/ 26 w 63"/>
                <a:gd name="T31" fmla="*/ 56 h 160"/>
                <a:gd name="T32" fmla="*/ 29 w 63"/>
                <a:gd name="T33" fmla="*/ 61 h 160"/>
                <a:gd name="T34" fmla="*/ 36 w 63"/>
                <a:gd name="T35" fmla="*/ 68 h 160"/>
                <a:gd name="T36" fmla="*/ 39 w 63"/>
                <a:gd name="T37" fmla="*/ 76 h 160"/>
                <a:gd name="T38" fmla="*/ 43 w 63"/>
                <a:gd name="T39" fmla="*/ 82 h 160"/>
                <a:gd name="T40" fmla="*/ 43 w 63"/>
                <a:gd name="T41" fmla="*/ 91 h 160"/>
                <a:gd name="T42" fmla="*/ 45 w 63"/>
                <a:gd name="T43" fmla="*/ 100 h 160"/>
                <a:gd name="T44" fmla="*/ 47 w 63"/>
                <a:gd name="T45" fmla="*/ 109 h 160"/>
                <a:gd name="T46" fmla="*/ 44 w 63"/>
                <a:gd name="T47" fmla="*/ 119 h 160"/>
                <a:gd name="T48" fmla="*/ 42 w 63"/>
                <a:gd name="T49" fmla="*/ 125 h 160"/>
                <a:gd name="T50" fmla="*/ 35 w 63"/>
                <a:gd name="T51" fmla="*/ 128 h 160"/>
                <a:gd name="T52" fmla="*/ 31 w 63"/>
                <a:gd name="T53" fmla="*/ 130 h 160"/>
                <a:gd name="T54" fmla="*/ 24 w 63"/>
                <a:gd name="T55" fmla="*/ 133 h 160"/>
                <a:gd name="T56" fmla="*/ 17 w 63"/>
                <a:gd name="T57" fmla="*/ 139 h 160"/>
                <a:gd name="T58" fmla="*/ 21 w 63"/>
                <a:gd name="T59" fmla="*/ 152 h 160"/>
                <a:gd name="T60" fmla="*/ 23 w 63"/>
                <a:gd name="T61" fmla="*/ 156 h 160"/>
                <a:gd name="T62" fmla="*/ 27 w 63"/>
                <a:gd name="T63" fmla="*/ 154 h 160"/>
                <a:gd name="T64" fmla="*/ 29 w 63"/>
                <a:gd name="T65" fmla="*/ 147 h 160"/>
                <a:gd name="T66" fmla="*/ 32 w 63"/>
                <a:gd name="T67" fmla="*/ 149 h 160"/>
                <a:gd name="T68" fmla="*/ 34 w 63"/>
                <a:gd name="T69" fmla="*/ 147 h 160"/>
                <a:gd name="T70" fmla="*/ 35 w 63"/>
                <a:gd name="T71" fmla="*/ 146 h 160"/>
                <a:gd name="T72" fmla="*/ 30 w 63"/>
                <a:gd name="T73" fmla="*/ 141 h 160"/>
                <a:gd name="T74" fmla="*/ 38 w 63"/>
                <a:gd name="T75" fmla="*/ 141 h 160"/>
                <a:gd name="T76" fmla="*/ 41 w 63"/>
                <a:gd name="T77" fmla="*/ 141 h 160"/>
                <a:gd name="T78" fmla="*/ 44 w 63"/>
                <a:gd name="T79" fmla="*/ 140 h 160"/>
                <a:gd name="T80" fmla="*/ 50 w 63"/>
                <a:gd name="T81" fmla="*/ 135 h 160"/>
                <a:gd name="T82" fmla="*/ 59 w 63"/>
                <a:gd name="T83" fmla="*/ 125 h 160"/>
                <a:gd name="T84" fmla="*/ 60 w 63"/>
                <a:gd name="T85" fmla="*/ 116 h 160"/>
                <a:gd name="T86" fmla="*/ 62 w 63"/>
                <a:gd name="T87" fmla="*/ 112 h 160"/>
                <a:gd name="T88" fmla="*/ 59 w 63"/>
                <a:gd name="T89" fmla="*/ 106 h 160"/>
                <a:gd name="T90" fmla="*/ 57 w 63"/>
                <a:gd name="T91" fmla="*/ 98 h 160"/>
                <a:gd name="T92" fmla="*/ 56 w 63"/>
                <a:gd name="T93" fmla="*/ 94 h 160"/>
                <a:gd name="T94" fmla="*/ 50 w 63"/>
                <a:gd name="T95" fmla="*/ 83 h 160"/>
                <a:gd name="T96" fmla="*/ 45 w 63"/>
                <a:gd name="T97" fmla="*/ 75 h 160"/>
                <a:gd name="T98" fmla="*/ 42 w 63"/>
                <a:gd name="T99" fmla="*/ 67 h 160"/>
                <a:gd name="T100" fmla="*/ 33 w 63"/>
                <a:gd name="T101" fmla="*/ 58 h 160"/>
                <a:gd name="T102" fmla="*/ 28 w 63"/>
                <a:gd name="T103" fmla="*/ 44 h 160"/>
                <a:gd name="T104" fmla="*/ 33 w 63"/>
                <a:gd name="T105" fmla="*/ 35 h 160"/>
                <a:gd name="T106" fmla="*/ 39 w 63"/>
                <a:gd name="T107" fmla="*/ 25 h 160"/>
                <a:gd name="T108" fmla="*/ 46 w 63"/>
                <a:gd name="T109" fmla="*/ 20 h 160"/>
                <a:gd name="T110" fmla="*/ 50 w 63"/>
                <a:gd name="T111" fmla="*/ 18 h 160"/>
                <a:gd name="T112" fmla="*/ 25 w 63"/>
                <a:gd name="T113" fmla="*/ 13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3" h="160">
                  <a:moveTo>
                    <a:pt x="50" y="18"/>
                  </a:moveTo>
                  <a:cubicBezTo>
                    <a:pt x="46" y="16"/>
                    <a:pt x="46" y="16"/>
                    <a:pt x="46" y="16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9" y="76"/>
                    <a:pt x="39" y="76"/>
                    <a:pt x="39" y="76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46" y="105"/>
                    <a:pt x="46" y="105"/>
                    <a:pt x="46" y="105"/>
                  </a:cubicBezTo>
                  <a:cubicBezTo>
                    <a:pt x="47" y="109"/>
                    <a:pt x="47" y="109"/>
                    <a:pt x="47" y="109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2" y="125"/>
                    <a:pt x="42" y="125"/>
                    <a:pt x="42" y="125"/>
                  </a:cubicBezTo>
                  <a:cubicBezTo>
                    <a:pt x="37" y="127"/>
                    <a:pt x="37" y="127"/>
                    <a:pt x="37" y="127"/>
                  </a:cubicBezTo>
                  <a:cubicBezTo>
                    <a:pt x="35" y="128"/>
                    <a:pt x="35" y="128"/>
                    <a:pt x="35" y="128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1" y="130"/>
                    <a:pt x="31" y="130"/>
                    <a:pt x="31" y="130"/>
                  </a:cubicBezTo>
                  <a:cubicBezTo>
                    <a:pt x="25" y="131"/>
                    <a:pt x="25" y="131"/>
                    <a:pt x="25" y="131"/>
                  </a:cubicBezTo>
                  <a:cubicBezTo>
                    <a:pt x="24" y="133"/>
                    <a:pt x="24" y="133"/>
                    <a:pt x="24" y="133"/>
                  </a:cubicBezTo>
                  <a:cubicBezTo>
                    <a:pt x="21" y="134"/>
                    <a:pt x="21" y="134"/>
                    <a:pt x="21" y="134"/>
                  </a:cubicBezTo>
                  <a:cubicBezTo>
                    <a:pt x="17" y="139"/>
                    <a:pt x="17" y="139"/>
                    <a:pt x="17" y="139"/>
                  </a:cubicBezTo>
                  <a:cubicBezTo>
                    <a:pt x="19" y="140"/>
                    <a:pt x="19" y="141"/>
                    <a:pt x="21" y="143"/>
                  </a:cubicBezTo>
                  <a:cubicBezTo>
                    <a:pt x="21" y="141"/>
                    <a:pt x="20" y="154"/>
                    <a:pt x="21" y="152"/>
                  </a:cubicBezTo>
                  <a:cubicBezTo>
                    <a:pt x="21" y="153"/>
                    <a:pt x="21" y="155"/>
                    <a:pt x="21" y="155"/>
                  </a:cubicBezTo>
                  <a:cubicBezTo>
                    <a:pt x="23" y="156"/>
                    <a:pt x="23" y="156"/>
                    <a:pt x="23" y="156"/>
                  </a:cubicBezTo>
                  <a:cubicBezTo>
                    <a:pt x="23" y="157"/>
                    <a:pt x="20" y="160"/>
                    <a:pt x="23" y="159"/>
                  </a:cubicBezTo>
                  <a:cubicBezTo>
                    <a:pt x="26" y="159"/>
                    <a:pt x="26" y="155"/>
                    <a:pt x="27" y="154"/>
                  </a:cubicBezTo>
                  <a:cubicBezTo>
                    <a:pt x="28" y="153"/>
                    <a:pt x="30" y="154"/>
                    <a:pt x="30" y="153"/>
                  </a:cubicBezTo>
                  <a:cubicBezTo>
                    <a:pt x="30" y="151"/>
                    <a:pt x="30" y="150"/>
                    <a:pt x="29" y="147"/>
                  </a:cubicBezTo>
                  <a:cubicBezTo>
                    <a:pt x="29" y="146"/>
                    <a:pt x="26" y="141"/>
                    <a:pt x="28" y="143"/>
                  </a:cubicBezTo>
                  <a:cubicBezTo>
                    <a:pt x="30" y="145"/>
                    <a:pt x="31" y="147"/>
                    <a:pt x="32" y="149"/>
                  </a:cubicBezTo>
                  <a:cubicBezTo>
                    <a:pt x="33" y="149"/>
                    <a:pt x="34" y="149"/>
                    <a:pt x="34" y="149"/>
                  </a:cubicBezTo>
                  <a:cubicBezTo>
                    <a:pt x="34" y="147"/>
                    <a:pt x="34" y="147"/>
                    <a:pt x="34" y="147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35" y="145"/>
                    <a:pt x="31" y="144"/>
                    <a:pt x="30" y="143"/>
                  </a:cubicBezTo>
                  <a:cubicBezTo>
                    <a:pt x="30" y="141"/>
                    <a:pt x="30" y="141"/>
                    <a:pt x="30" y="141"/>
                  </a:cubicBezTo>
                  <a:cubicBezTo>
                    <a:pt x="30" y="141"/>
                    <a:pt x="28" y="139"/>
                    <a:pt x="28" y="139"/>
                  </a:cubicBezTo>
                  <a:cubicBezTo>
                    <a:pt x="31" y="141"/>
                    <a:pt x="34" y="142"/>
                    <a:pt x="38" y="141"/>
                  </a:cubicBezTo>
                  <a:cubicBezTo>
                    <a:pt x="38" y="140"/>
                    <a:pt x="38" y="140"/>
                    <a:pt x="38" y="140"/>
                  </a:cubicBezTo>
                  <a:cubicBezTo>
                    <a:pt x="39" y="140"/>
                    <a:pt x="40" y="141"/>
                    <a:pt x="41" y="141"/>
                  </a:cubicBezTo>
                  <a:cubicBezTo>
                    <a:pt x="41" y="141"/>
                    <a:pt x="40" y="139"/>
                    <a:pt x="40" y="139"/>
                  </a:cubicBezTo>
                  <a:cubicBezTo>
                    <a:pt x="42" y="139"/>
                    <a:pt x="43" y="140"/>
                    <a:pt x="44" y="140"/>
                  </a:cubicBezTo>
                  <a:cubicBezTo>
                    <a:pt x="45" y="140"/>
                    <a:pt x="46" y="137"/>
                    <a:pt x="47" y="136"/>
                  </a:cubicBezTo>
                  <a:cubicBezTo>
                    <a:pt x="48" y="135"/>
                    <a:pt x="49" y="136"/>
                    <a:pt x="50" y="135"/>
                  </a:cubicBezTo>
                  <a:cubicBezTo>
                    <a:pt x="52" y="135"/>
                    <a:pt x="58" y="129"/>
                    <a:pt x="58" y="128"/>
                  </a:cubicBezTo>
                  <a:cubicBezTo>
                    <a:pt x="59" y="127"/>
                    <a:pt x="58" y="126"/>
                    <a:pt x="59" y="125"/>
                  </a:cubicBezTo>
                  <a:cubicBezTo>
                    <a:pt x="59" y="125"/>
                    <a:pt x="61" y="124"/>
                    <a:pt x="61" y="124"/>
                  </a:cubicBezTo>
                  <a:cubicBezTo>
                    <a:pt x="62" y="120"/>
                    <a:pt x="59" y="119"/>
                    <a:pt x="60" y="116"/>
                  </a:cubicBezTo>
                  <a:cubicBezTo>
                    <a:pt x="60" y="116"/>
                    <a:pt x="62" y="115"/>
                    <a:pt x="62" y="115"/>
                  </a:cubicBezTo>
                  <a:cubicBezTo>
                    <a:pt x="62" y="114"/>
                    <a:pt x="63" y="113"/>
                    <a:pt x="62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0" y="110"/>
                    <a:pt x="59" y="107"/>
                    <a:pt x="59" y="106"/>
                  </a:cubicBezTo>
                  <a:cubicBezTo>
                    <a:pt x="59" y="104"/>
                    <a:pt x="59" y="101"/>
                    <a:pt x="59" y="100"/>
                  </a:cubicBezTo>
                  <a:cubicBezTo>
                    <a:pt x="59" y="99"/>
                    <a:pt x="57" y="98"/>
                    <a:pt x="57" y="98"/>
                  </a:cubicBezTo>
                  <a:cubicBezTo>
                    <a:pt x="57" y="97"/>
                    <a:pt x="57" y="95"/>
                    <a:pt x="57" y="94"/>
                  </a:cubicBezTo>
                  <a:cubicBezTo>
                    <a:pt x="57" y="94"/>
                    <a:pt x="56" y="94"/>
                    <a:pt x="56" y="94"/>
                  </a:cubicBezTo>
                  <a:cubicBezTo>
                    <a:pt x="55" y="92"/>
                    <a:pt x="56" y="90"/>
                    <a:pt x="56" y="88"/>
                  </a:cubicBezTo>
                  <a:cubicBezTo>
                    <a:pt x="56" y="88"/>
                    <a:pt x="51" y="84"/>
                    <a:pt x="50" y="83"/>
                  </a:cubicBezTo>
                  <a:cubicBezTo>
                    <a:pt x="50" y="81"/>
                    <a:pt x="51" y="79"/>
                    <a:pt x="50" y="78"/>
                  </a:cubicBezTo>
                  <a:cubicBezTo>
                    <a:pt x="49" y="77"/>
                    <a:pt x="46" y="76"/>
                    <a:pt x="45" y="75"/>
                  </a:cubicBezTo>
                  <a:cubicBezTo>
                    <a:pt x="45" y="75"/>
                    <a:pt x="42" y="69"/>
                    <a:pt x="42" y="69"/>
                  </a:cubicBezTo>
                  <a:cubicBezTo>
                    <a:pt x="42" y="69"/>
                    <a:pt x="42" y="67"/>
                    <a:pt x="42" y="67"/>
                  </a:cubicBezTo>
                  <a:cubicBezTo>
                    <a:pt x="40" y="65"/>
                    <a:pt x="35" y="64"/>
                    <a:pt x="34" y="61"/>
                  </a:cubicBezTo>
                  <a:cubicBezTo>
                    <a:pt x="33" y="60"/>
                    <a:pt x="34" y="59"/>
                    <a:pt x="33" y="58"/>
                  </a:cubicBezTo>
                  <a:cubicBezTo>
                    <a:pt x="31" y="55"/>
                    <a:pt x="26" y="51"/>
                    <a:pt x="27" y="46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9" y="42"/>
                    <a:pt x="28" y="39"/>
                    <a:pt x="28" y="38"/>
                  </a:cubicBezTo>
                  <a:cubicBezTo>
                    <a:pt x="29" y="36"/>
                    <a:pt x="32" y="36"/>
                    <a:pt x="33" y="35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5"/>
                    <a:pt x="39" y="25"/>
                  </a:cubicBezTo>
                  <a:cubicBezTo>
                    <a:pt x="40" y="24"/>
                    <a:pt x="42" y="25"/>
                    <a:pt x="44" y="24"/>
                  </a:cubicBezTo>
                  <a:cubicBezTo>
                    <a:pt x="45" y="23"/>
                    <a:pt x="45" y="21"/>
                    <a:pt x="46" y="20"/>
                  </a:cubicBezTo>
                  <a:cubicBezTo>
                    <a:pt x="47" y="20"/>
                    <a:pt x="49" y="20"/>
                    <a:pt x="50" y="19"/>
                  </a:cubicBezTo>
                  <a:cubicBezTo>
                    <a:pt x="50" y="19"/>
                    <a:pt x="50" y="19"/>
                    <a:pt x="50" y="18"/>
                  </a:cubicBezTo>
                  <a:close/>
                  <a:moveTo>
                    <a:pt x="25" y="135"/>
                  </a:moveTo>
                  <a:cubicBezTo>
                    <a:pt x="27" y="136"/>
                    <a:pt x="28" y="140"/>
                    <a:pt x="25" y="139"/>
                  </a:cubicBezTo>
                  <a:cubicBezTo>
                    <a:pt x="24" y="139"/>
                    <a:pt x="23" y="135"/>
                    <a:pt x="25" y="135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3" name="Freeform 19"/>
            <p:cNvSpPr>
              <a:spLocks noEditPoints="1"/>
            </p:cNvSpPr>
            <p:nvPr/>
          </p:nvSpPr>
          <p:spPr bwMode="auto">
            <a:xfrm>
              <a:off x="3719342" y="3799981"/>
              <a:ext cx="415204" cy="440044"/>
            </a:xfrm>
            <a:custGeom>
              <a:avLst/>
              <a:gdLst>
                <a:gd name="T0" fmla="*/ 115 w 119"/>
                <a:gd name="T1" fmla="*/ 33 h 126"/>
                <a:gd name="T2" fmla="*/ 10 w 119"/>
                <a:gd name="T3" fmla="*/ 11 h 126"/>
                <a:gd name="T4" fmla="*/ 3 w 119"/>
                <a:gd name="T5" fmla="*/ 27 h 126"/>
                <a:gd name="T6" fmla="*/ 6 w 119"/>
                <a:gd name="T7" fmla="*/ 37 h 126"/>
                <a:gd name="T8" fmla="*/ 12 w 119"/>
                <a:gd name="T9" fmla="*/ 54 h 126"/>
                <a:gd name="T10" fmla="*/ 27 w 119"/>
                <a:gd name="T11" fmla="*/ 60 h 126"/>
                <a:gd name="T12" fmla="*/ 43 w 119"/>
                <a:gd name="T13" fmla="*/ 68 h 126"/>
                <a:gd name="T14" fmla="*/ 46 w 119"/>
                <a:gd name="T15" fmla="*/ 79 h 126"/>
                <a:gd name="T16" fmla="*/ 64 w 119"/>
                <a:gd name="T17" fmla="*/ 97 h 126"/>
                <a:gd name="T18" fmla="*/ 59 w 119"/>
                <a:gd name="T19" fmla="*/ 111 h 126"/>
                <a:gd name="T20" fmla="*/ 63 w 119"/>
                <a:gd name="T21" fmla="*/ 123 h 126"/>
                <a:gd name="T22" fmla="*/ 78 w 119"/>
                <a:gd name="T23" fmla="*/ 119 h 126"/>
                <a:gd name="T24" fmla="*/ 90 w 119"/>
                <a:gd name="T25" fmla="*/ 110 h 126"/>
                <a:gd name="T26" fmla="*/ 77 w 119"/>
                <a:gd name="T27" fmla="*/ 105 h 126"/>
                <a:gd name="T28" fmla="*/ 74 w 119"/>
                <a:gd name="T29" fmla="*/ 88 h 126"/>
                <a:gd name="T30" fmla="*/ 87 w 119"/>
                <a:gd name="T31" fmla="*/ 90 h 126"/>
                <a:gd name="T32" fmla="*/ 94 w 119"/>
                <a:gd name="T33" fmla="*/ 88 h 126"/>
                <a:gd name="T34" fmla="*/ 107 w 119"/>
                <a:gd name="T35" fmla="*/ 82 h 126"/>
                <a:gd name="T36" fmla="*/ 112 w 119"/>
                <a:gd name="T37" fmla="*/ 76 h 126"/>
                <a:gd name="T38" fmla="*/ 108 w 119"/>
                <a:gd name="T39" fmla="*/ 59 h 126"/>
                <a:gd name="T40" fmla="*/ 110 w 119"/>
                <a:gd name="T41" fmla="*/ 49 h 126"/>
                <a:gd name="T42" fmla="*/ 118 w 119"/>
                <a:gd name="T43" fmla="*/ 42 h 126"/>
                <a:gd name="T44" fmla="*/ 113 w 119"/>
                <a:gd name="T45" fmla="*/ 37 h 126"/>
                <a:gd name="T46" fmla="*/ 99 w 119"/>
                <a:gd name="T47" fmla="*/ 40 h 126"/>
                <a:gd name="T48" fmla="*/ 110 w 119"/>
                <a:gd name="T49" fmla="*/ 31 h 126"/>
                <a:gd name="T50" fmla="*/ 111 w 119"/>
                <a:gd name="T51" fmla="*/ 25 h 126"/>
                <a:gd name="T52" fmla="*/ 104 w 119"/>
                <a:gd name="T53" fmla="*/ 25 h 126"/>
                <a:gd name="T54" fmla="*/ 99 w 119"/>
                <a:gd name="T55" fmla="*/ 25 h 126"/>
                <a:gd name="T56" fmla="*/ 101 w 119"/>
                <a:gd name="T57" fmla="*/ 15 h 126"/>
                <a:gd name="T58" fmla="*/ 85 w 119"/>
                <a:gd name="T59" fmla="*/ 17 h 126"/>
                <a:gd name="T60" fmla="*/ 81 w 119"/>
                <a:gd name="T61" fmla="*/ 20 h 126"/>
                <a:gd name="T62" fmla="*/ 63 w 119"/>
                <a:gd name="T63" fmla="*/ 16 h 126"/>
                <a:gd name="T64" fmla="*/ 50 w 119"/>
                <a:gd name="T65" fmla="*/ 14 h 126"/>
                <a:gd name="T66" fmla="*/ 44 w 119"/>
                <a:gd name="T67" fmla="*/ 7 h 126"/>
                <a:gd name="T68" fmla="*/ 31 w 119"/>
                <a:gd name="T69" fmla="*/ 1 h 126"/>
                <a:gd name="T70" fmla="*/ 36 w 119"/>
                <a:gd name="T71" fmla="*/ 8 h 126"/>
                <a:gd name="T72" fmla="*/ 24 w 119"/>
                <a:gd name="T73" fmla="*/ 20 h 126"/>
                <a:gd name="T74" fmla="*/ 27 w 119"/>
                <a:gd name="T75" fmla="*/ 30 h 126"/>
                <a:gd name="T76" fmla="*/ 19 w 119"/>
                <a:gd name="T77" fmla="*/ 31 h 126"/>
                <a:gd name="T78" fmla="*/ 21 w 119"/>
                <a:gd name="T79" fmla="*/ 15 h 126"/>
                <a:gd name="T80" fmla="*/ 18 w 119"/>
                <a:gd name="T81" fmla="*/ 10 h 126"/>
                <a:gd name="T82" fmla="*/ 19 w 119"/>
                <a:gd name="T83" fmla="*/ 6 h 126"/>
                <a:gd name="T84" fmla="*/ 88 w 119"/>
                <a:gd name="T85" fmla="*/ 1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9" h="126">
                  <a:moveTo>
                    <a:pt x="115" y="33"/>
                  </a:moveTo>
                  <a:cubicBezTo>
                    <a:pt x="115" y="35"/>
                    <a:pt x="115" y="35"/>
                    <a:pt x="115" y="35"/>
                  </a:cubicBezTo>
                  <a:cubicBezTo>
                    <a:pt x="119" y="35"/>
                    <a:pt x="118" y="34"/>
                    <a:pt x="115" y="33"/>
                  </a:cubicBezTo>
                  <a:close/>
                  <a:moveTo>
                    <a:pt x="20" y="4"/>
                  </a:moveTo>
                  <a:cubicBezTo>
                    <a:pt x="18" y="4"/>
                    <a:pt x="15" y="5"/>
                    <a:pt x="15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5" y="24"/>
                    <a:pt x="3" y="27"/>
                  </a:cubicBezTo>
                  <a:cubicBezTo>
                    <a:pt x="2" y="30"/>
                    <a:pt x="4" y="30"/>
                    <a:pt x="2" y="34"/>
                  </a:cubicBezTo>
                  <a:cubicBezTo>
                    <a:pt x="0" y="39"/>
                    <a:pt x="3" y="38"/>
                    <a:pt x="3" y="3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8" y="45"/>
                    <a:pt x="8" y="48"/>
                  </a:cubicBezTo>
                  <a:cubicBezTo>
                    <a:pt x="9" y="50"/>
                    <a:pt x="10" y="51"/>
                    <a:pt x="12" y="54"/>
                  </a:cubicBezTo>
                  <a:cubicBezTo>
                    <a:pt x="14" y="56"/>
                    <a:pt x="13" y="59"/>
                    <a:pt x="13" y="59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60"/>
                    <a:pt x="24" y="61"/>
                    <a:pt x="27" y="60"/>
                  </a:cubicBezTo>
                  <a:cubicBezTo>
                    <a:pt x="29" y="59"/>
                    <a:pt x="31" y="60"/>
                    <a:pt x="32" y="62"/>
                  </a:cubicBezTo>
                  <a:cubicBezTo>
                    <a:pt x="33" y="64"/>
                    <a:pt x="36" y="69"/>
                    <a:pt x="36" y="69"/>
                  </a:cubicBezTo>
                  <a:cubicBezTo>
                    <a:pt x="36" y="69"/>
                    <a:pt x="41" y="68"/>
                    <a:pt x="43" y="68"/>
                  </a:cubicBezTo>
                  <a:cubicBezTo>
                    <a:pt x="45" y="68"/>
                    <a:pt x="49" y="69"/>
                    <a:pt x="49" y="69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8" y="75"/>
                    <a:pt x="45" y="76"/>
                    <a:pt x="46" y="79"/>
                  </a:cubicBezTo>
                  <a:cubicBezTo>
                    <a:pt x="47" y="83"/>
                    <a:pt x="51" y="84"/>
                    <a:pt x="51" y="86"/>
                  </a:cubicBezTo>
                  <a:cubicBezTo>
                    <a:pt x="51" y="88"/>
                    <a:pt x="54" y="90"/>
                    <a:pt x="55" y="92"/>
                  </a:cubicBezTo>
                  <a:cubicBezTo>
                    <a:pt x="57" y="93"/>
                    <a:pt x="64" y="97"/>
                    <a:pt x="64" y="97"/>
                  </a:cubicBezTo>
                  <a:cubicBezTo>
                    <a:pt x="64" y="97"/>
                    <a:pt x="62" y="101"/>
                    <a:pt x="62" y="103"/>
                  </a:cubicBezTo>
                  <a:cubicBezTo>
                    <a:pt x="61" y="105"/>
                    <a:pt x="58" y="108"/>
                    <a:pt x="58" y="108"/>
                  </a:cubicBezTo>
                  <a:cubicBezTo>
                    <a:pt x="58" y="108"/>
                    <a:pt x="57" y="113"/>
                    <a:pt x="59" y="111"/>
                  </a:cubicBezTo>
                  <a:cubicBezTo>
                    <a:pt x="62" y="110"/>
                    <a:pt x="61" y="112"/>
                    <a:pt x="61" y="114"/>
                  </a:cubicBezTo>
                  <a:cubicBezTo>
                    <a:pt x="62" y="116"/>
                    <a:pt x="63" y="118"/>
                    <a:pt x="63" y="118"/>
                  </a:cubicBezTo>
                  <a:cubicBezTo>
                    <a:pt x="63" y="123"/>
                    <a:pt x="63" y="123"/>
                    <a:pt x="63" y="123"/>
                  </a:cubicBezTo>
                  <a:cubicBezTo>
                    <a:pt x="67" y="126"/>
                    <a:pt x="67" y="126"/>
                    <a:pt x="67" y="126"/>
                  </a:cubicBezTo>
                  <a:cubicBezTo>
                    <a:pt x="67" y="126"/>
                    <a:pt x="70" y="123"/>
                    <a:pt x="73" y="123"/>
                  </a:cubicBezTo>
                  <a:cubicBezTo>
                    <a:pt x="75" y="123"/>
                    <a:pt x="76" y="119"/>
                    <a:pt x="78" y="119"/>
                  </a:cubicBezTo>
                  <a:cubicBezTo>
                    <a:pt x="80" y="119"/>
                    <a:pt x="80" y="117"/>
                    <a:pt x="82" y="117"/>
                  </a:cubicBezTo>
                  <a:cubicBezTo>
                    <a:pt x="84" y="117"/>
                    <a:pt x="85" y="111"/>
                    <a:pt x="87" y="111"/>
                  </a:cubicBezTo>
                  <a:cubicBezTo>
                    <a:pt x="89" y="111"/>
                    <a:pt x="90" y="110"/>
                    <a:pt x="90" y="110"/>
                  </a:cubicBezTo>
                  <a:cubicBezTo>
                    <a:pt x="90" y="110"/>
                    <a:pt x="89" y="106"/>
                    <a:pt x="87" y="107"/>
                  </a:cubicBezTo>
                  <a:cubicBezTo>
                    <a:pt x="85" y="108"/>
                    <a:pt x="82" y="109"/>
                    <a:pt x="81" y="108"/>
                  </a:cubicBezTo>
                  <a:cubicBezTo>
                    <a:pt x="79" y="107"/>
                    <a:pt x="78" y="107"/>
                    <a:pt x="77" y="105"/>
                  </a:cubicBezTo>
                  <a:cubicBezTo>
                    <a:pt x="77" y="103"/>
                    <a:pt x="79" y="99"/>
                    <a:pt x="78" y="97"/>
                  </a:cubicBezTo>
                  <a:cubicBezTo>
                    <a:pt x="78" y="96"/>
                    <a:pt x="78" y="95"/>
                    <a:pt x="76" y="93"/>
                  </a:cubicBezTo>
                  <a:cubicBezTo>
                    <a:pt x="74" y="91"/>
                    <a:pt x="76" y="89"/>
                    <a:pt x="74" y="88"/>
                  </a:cubicBezTo>
                  <a:cubicBezTo>
                    <a:pt x="72" y="87"/>
                    <a:pt x="72" y="86"/>
                    <a:pt x="75" y="87"/>
                  </a:cubicBezTo>
                  <a:cubicBezTo>
                    <a:pt x="79" y="87"/>
                    <a:pt x="81" y="89"/>
                    <a:pt x="81" y="89"/>
                  </a:cubicBezTo>
                  <a:cubicBezTo>
                    <a:pt x="81" y="89"/>
                    <a:pt x="86" y="89"/>
                    <a:pt x="87" y="90"/>
                  </a:cubicBezTo>
                  <a:cubicBezTo>
                    <a:pt x="88" y="92"/>
                    <a:pt x="92" y="92"/>
                    <a:pt x="92" y="92"/>
                  </a:cubicBezTo>
                  <a:cubicBezTo>
                    <a:pt x="92" y="92"/>
                    <a:pt x="90" y="91"/>
                    <a:pt x="91" y="89"/>
                  </a:cubicBezTo>
                  <a:cubicBezTo>
                    <a:pt x="92" y="87"/>
                    <a:pt x="94" y="88"/>
                    <a:pt x="94" y="88"/>
                  </a:cubicBezTo>
                  <a:cubicBezTo>
                    <a:pt x="94" y="88"/>
                    <a:pt x="97" y="88"/>
                    <a:pt x="99" y="88"/>
                  </a:cubicBezTo>
                  <a:cubicBezTo>
                    <a:pt x="101" y="88"/>
                    <a:pt x="101" y="86"/>
                    <a:pt x="103" y="86"/>
                  </a:cubicBezTo>
                  <a:cubicBezTo>
                    <a:pt x="105" y="86"/>
                    <a:pt x="105" y="82"/>
                    <a:pt x="107" y="82"/>
                  </a:cubicBezTo>
                  <a:cubicBezTo>
                    <a:pt x="108" y="82"/>
                    <a:pt x="111" y="82"/>
                    <a:pt x="111" y="82"/>
                  </a:cubicBezTo>
                  <a:cubicBezTo>
                    <a:pt x="112" y="79"/>
                    <a:pt x="112" y="79"/>
                    <a:pt x="112" y="79"/>
                  </a:cubicBezTo>
                  <a:cubicBezTo>
                    <a:pt x="112" y="76"/>
                    <a:pt x="112" y="76"/>
                    <a:pt x="112" y="76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07" y="63"/>
                    <a:pt x="106" y="59"/>
                    <a:pt x="108" y="59"/>
                  </a:cubicBezTo>
                  <a:cubicBezTo>
                    <a:pt x="110" y="59"/>
                    <a:pt x="115" y="58"/>
                    <a:pt x="115" y="56"/>
                  </a:cubicBezTo>
                  <a:cubicBezTo>
                    <a:pt x="115" y="54"/>
                    <a:pt x="112" y="54"/>
                    <a:pt x="112" y="54"/>
                  </a:cubicBezTo>
                  <a:cubicBezTo>
                    <a:pt x="112" y="54"/>
                    <a:pt x="112" y="50"/>
                    <a:pt x="110" y="49"/>
                  </a:cubicBezTo>
                  <a:cubicBezTo>
                    <a:pt x="109" y="49"/>
                    <a:pt x="108" y="46"/>
                    <a:pt x="110" y="46"/>
                  </a:cubicBezTo>
                  <a:cubicBezTo>
                    <a:pt x="112" y="46"/>
                    <a:pt x="114" y="45"/>
                    <a:pt x="116" y="44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8"/>
                    <a:pt x="118" y="38"/>
                    <a:pt x="118" y="38"/>
                  </a:cubicBezTo>
                  <a:cubicBezTo>
                    <a:pt x="118" y="37"/>
                    <a:pt x="117" y="36"/>
                    <a:pt x="117" y="36"/>
                  </a:cubicBezTo>
                  <a:cubicBezTo>
                    <a:pt x="115" y="36"/>
                    <a:pt x="113" y="37"/>
                    <a:pt x="113" y="37"/>
                  </a:cubicBezTo>
                  <a:cubicBezTo>
                    <a:pt x="111" y="38"/>
                    <a:pt x="111" y="36"/>
                    <a:pt x="108" y="37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03" y="39"/>
                    <a:pt x="102" y="39"/>
                    <a:pt x="99" y="40"/>
                  </a:cubicBezTo>
                  <a:cubicBezTo>
                    <a:pt x="99" y="39"/>
                    <a:pt x="99" y="38"/>
                    <a:pt x="100" y="37"/>
                  </a:cubicBezTo>
                  <a:cubicBezTo>
                    <a:pt x="103" y="36"/>
                    <a:pt x="107" y="35"/>
                    <a:pt x="110" y="35"/>
                  </a:cubicBezTo>
                  <a:cubicBezTo>
                    <a:pt x="110" y="34"/>
                    <a:pt x="109" y="32"/>
                    <a:pt x="110" y="31"/>
                  </a:cubicBezTo>
                  <a:cubicBezTo>
                    <a:pt x="110" y="30"/>
                    <a:pt x="112" y="29"/>
                    <a:pt x="112" y="28"/>
                  </a:cubicBezTo>
                  <a:cubicBezTo>
                    <a:pt x="112" y="28"/>
                    <a:pt x="111" y="25"/>
                    <a:pt x="111" y="26"/>
                  </a:cubicBezTo>
                  <a:cubicBezTo>
                    <a:pt x="111" y="25"/>
                    <a:pt x="111" y="25"/>
                    <a:pt x="111" y="25"/>
                  </a:cubicBezTo>
                  <a:cubicBezTo>
                    <a:pt x="110" y="25"/>
                    <a:pt x="108" y="25"/>
                    <a:pt x="106" y="25"/>
                  </a:cubicBezTo>
                  <a:cubicBezTo>
                    <a:pt x="107" y="25"/>
                    <a:pt x="107" y="26"/>
                    <a:pt x="107" y="26"/>
                  </a:cubicBezTo>
                  <a:cubicBezTo>
                    <a:pt x="106" y="26"/>
                    <a:pt x="105" y="25"/>
                    <a:pt x="104" y="25"/>
                  </a:cubicBezTo>
                  <a:cubicBezTo>
                    <a:pt x="104" y="24"/>
                    <a:pt x="103" y="23"/>
                    <a:pt x="102" y="23"/>
                  </a:cubicBezTo>
                  <a:cubicBezTo>
                    <a:pt x="102" y="23"/>
                    <a:pt x="101" y="24"/>
                    <a:pt x="101" y="25"/>
                  </a:cubicBezTo>
                  <a:cubicBezTo>
                    <a:pt x="99" y="25"/>
                    <a:pt x="99" y="25"/>
                    <a:pt x="99" y="25"/>
                  </a:cubicBezTo>
                  <a:cubicBezTo>
                    <a:pt x="98" y="22"/>
                    <a:pt x="98" y="20"/>
                    <a:pt x="96" y="18"/>
                  </a:cubicBezTo>
                  <a:cubicBezTo>
                    <a:pt x="98" y="18"/>
                    <a:pt x="99" y="18"/>
                    <a:pt x="101" y="17"/>
                  </a:cubicBezTo>
                  <a:cubicBezTo>
                    <a:pt x="101" y="17"/>
                    <a:pt x="101" y="15"/>
                    <a:pt x="101" y="15"/>
                  </a:cubicBezTo>
                  <a:cubicBezTo>
                    <a:pt x="96" y="15"/>
                    <a:pt x="93" y="16"/>
                    <a:pt x="88" y="16"/>
                  </a:cubicBezTo>
                  <a:cubicBezTo>
                    <a:pt x="88" y="16"/>
                    <a:pt x="90" y="17"/>
                    <a:pt x="90" y="17"/>
                  </a:cubicBezTo>
                  <a:cubicBezTo>
                    <a:pt x="88" y="17"/>
                    <a:pt x="86" y="17"/>
                    <a:pt x="85" y="17"/>
                  </a:cubicBezTo>
                  <a:cubicBezTo>
                    <a:pt x="85" y="17"/>
                    <a:pt x="85" y="17"/>
                    <a:pt x="85" y="17"/>
                  </a:cubicBezTo>
                  <a:cubicBezTo>
                    <a:pt x="84" y="18"/>
                    <a:pt x="83" y="18"/>
                    <a:pt x="81" y="19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80" y="20"/>
                    <a:pt x="77" y="21"/>
                    <a:pt x="77" y="21"/>
                  </a:cubicBezTo>
                  <a:cubicBezTo>
                    <a:pt x="74" y="21"/>
                    <a:pt x="69" y="20"/>
                    <a:pt x="67" y="19"/>
                  </a:cubicBezTo>
                  <a:cubicBezTo>
                    <a:pt x="65" y="18"/>
                    <a:pt x="70" y="17"/>
                    <a:pt x="63" y="16"/>
                  </a:cubicBezTo>
                  <a:cubicBezTo>
                    <a:pt x="60" y="15"/>
                    <a:pt x="56" y="15"/>
                    <a:pt x="53" y="16"/>
                  </a:cubicBezTo>
                  <a:cubicBezTo>
                    <a:pt x="52" y="16"/>
                    <a:pt x="52" y="18"/>
                    <a:pt x="50" y="17"/>
                  </a:cubicBezTo>
                  <a:cubicBezTo>
                    <a:pt x="47" y="17"/>
                    <a:pt x="49" y="15"/>
                    <a:pt x="50" y="14"/>
                  </a:cubicBezTo>
                  <a:cubicBezTo>
                    <a:pt x="49" y="12"/>
                    <a:pt x="48" y="10"/>
                    <a:pt x="47" y="9"/>
                  </a:cubicBezTo>
                  <a:cubicBezTo>
                    <a:pt x="47" y="9"/>
                    <a:pt x="46" y="9"/>
                    <a:pt x="45" y="9"/>
                  </a:cubicBezTo>
                  <a:cubicBezTo>
                    <a:pt x="45" y="9"/>
                    <a:pt x="45" y="7"/>
                    <a:pt x="44" y="7"/>
                  </a:cubicBezTo>
                  <a:cubicBezTo>
                    <a:pt x="41" y="6"/>
                    <a:pt x="39" y="7"/>
                    <a:pt x="37" y="6"/>
                  </a:cubicBezTo>
                  <a:cubicBezTo>
                    <a:pt x="35" y="5"/>
                    <a:pt x="35" y="2"/>
                    <a:pt x="34" y="0"/>
                  </a:cubicBezTo>
                  <a:cubicBezTo>
                    <a:pt x="33" y="1"/>
                    <a:pt x="32" y="1"/>
                    <a:pt x="31" y="1"/>
                  </a:cubicBezTo>
                  <a:cubicBezTo>
                    <a:pt x="31" y="1"/>
                    <a:pt x="31" y="3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5" y="6"/>
                    <a:pt x="36" y="8"/>
                    <a:pt x="36" y="8"/>
                  </a:cubicBezTo>
                  <a:cubicBezTo>
                    <a:pt x="30" y="9"/>
                    <a:pt x="27" y="10"/>
                    <a:pt x="23" y="12"/>
                  </a:cubicBezTo>
                  <a:cubicBezTo>
                    <a:pt x="22" y="15"/>
                    <a:pt x="22" y="16"/>
                    <a:pt x="22" y="19"/>
                  </a:cubicBezTo>
                  <a:cubicBezTo>
                    <a:pt x="23" y="19"/>
                    <a:pt x="24" y="19"/>
                    <a:pt x="24" y="20"/>
                  </a:cubicBezTo>
                  <a:cubicBezTo>
                    <a:pt x="24" y="20"/>
                    <a:pt x="26" y="22"/>
                    <a:pt x="26" y="22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5" y="26"/>
                    <a:pt x="26" y="28"/>
                    <a:pt x="27" y="30"/>
                  </a:cubicBezTo>
                  <a:cubicBezTo>
                    <a:pt x="24" y="32"/>
                    <a:pt x="22" y="32"/>
                    <a:pt x="20" y="33"/>
                  </a:cubicBezTo>
                  <a:cubicBezTo>
                    <a:pt x="20" y="33"/>
                    <a:pt x="20" y="32"/>
                    <a:pt x="20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8" y="28"/>
                    <a:pt x="15" y="25"/>
                    <a:pt x="16" y="21"/>
                  </a:cubicBezTo>
                  <a:cubicBezTo>
                    <a:pt x="17" y="19"/>
                    <a:pt x="19" y="19"/>
                    <a:pt x="21" y="17"/>
                  </a:cubicBezTo>
                  <a:cubicBezTo>
                    <a:pt x="20" y="17"/>
                    <a:pt x="21" y="16"/>
                    <a:pt x="21" y="15"/>
                  </a:cubicBezTo>
                  <a:cubicBezTo>
                    <a:pt x="20" y="14"/>
                    <a:pt x="20" y="14"/>
                    <a:pt x="19" y="14"/>
                  </a:cubicBezTo>
                  <a:cubicBezTo>
                    <a:pt x="19" y="12"/>
                    <a:pt x="19" y="13"/>
                    <a:pt x="19" y="12"/>
                  </a:cubicBezTo>
                  <a:cubicBezTo>
                    <a:pt x="19" y="11"/>
                    <a:pt x="18" y="11"/>
                    <a:pt x="18" y="10"/>
                  </a:cubicBezTo>
                  <a:cubicBezTo>
                    <a:pt x="17" y="10"/>
                    <a:pt x="16" y="10"/>
                    <a:pt x="15" y="10"/>
                  </a:cubicBezTo>
                  <a:cubicBezTo>
                    <a:pt x="15" y="10"/>
                    <a:pt x="15" y="8"/>
                    <a:pt x="15" y="8"/>
                  </a:cubicBezTo>
                  <a:cubicBezTo>
                    <a:pt x="16" y="8"/>
                    <a:pt x="18" y="6"/>
                    <a:pt x="19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20" y="4"/>
                    <a:pt x="20" y="4"/>
                  </a:cubicBezTo>
                  <a:close/>
                  <a:moveTo>
                    <a:pt x="88" y="11"/>
                  </a:moveTo>
                  <a:cubicBezTo>
                    <a:pt x="86" y="11"/>
                    <a:pt x="89" y="12"/>
                    <a:pt x="89" y="12"/>
                  </a:cubicBezTo>
                  <a:cubicBezTo>
                    <a:pt x="89" y="12"/>
                    <a:pt x="91" y="10"/>
                    <a:pt x="88" y="11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auto">
            <a:xfrm>
              <a:off x="3719342" y="3799981"/>
              <a:ext cx="415204" cy="440044"/>
            </a:xfrm>
            <a:custGeom>
              <a:avLst/>
              <a:gdLst>
                <a:gd name="T0" fmla="*/ 115 w 119"/>
                <a:gd name="T1" fmla="*/ 33 h 126"/>
                <a:gd name="T2" fmla="*/ 10 w 119"/>
                <a:gd name="T3" fmla="*/ 11 h 126"/>
                <a:gd name="T4" fmla="*/ 3 w 119"/>
                <a:gd name="T5" fmla="*/ 27 h 126"/>
                <a:gd name="T6" fmla="*/ 6 w 119"/>
                <a:gd name="T7" fmla="*/ 37 h 126"/>
                <a:gd name="T8" fmla="*/ 12 w 119"/>
                <a:gd name="T9" fmla="*/ 54 h 126"/>
                <a:gd name="T10" fmla="*/ 27 w 119"/>
                <a:gd name="T11" fmla="*/ 60 h 126"/>
                <a:gd name="T12" fmla="*/ 43 w 119"/>
                <a:gd name="T13" fmla="*/ 68 h 126"/>
                <a:gd name="T14" fmla="*/ 46 w 119"/>
                <a:gd name="T15" fmla="*/ 79 h 126"/>
                <a:gd name="T16" fmla="*/ 64 w 119"/>
                <a:gd name="T17" fmla="*/ 97 h 126"/>
                <a:gd name="T18" fmla="*/ 59 w 119"/>
                <a:gd name="T19" fmla="*/ 111 h 126"/>
                <a:gd name="T20" fmla="*/ 63 w 119"/>
                <a:gd name="T21" fmla="*/ 123 h 126"/>
                <a:gd name="T22" fmla="*/ 78 w 119"/>
                <a:gd name="T23" fmla="*/ 119 h 126"/>
                <a:gd name="T24" fmla="*/ 90 w 119"/>
                <a:gd name="T25" fmla="*/ 110 h 126"/>
                <a:gd name="T26" fmla="*/ 77 w 119"/>
                <a:gd name="T27" fmla="*/ 105 h 126"/>
                <a:gd name="T28" fmla="*/ 74 w 119"/>
                <a:gd name="T29" fmla="*/ 88 h 126"/>
                <a:gd name="T30" fmla="*/ 87 w 119"/>
                <a:gd name="T31" fmla="*/ 90 h 126"/>
                <a:gd name="T32" fmla="*/ 94 w 119"/>
                <a:gd name="T33" fmla="*/ 88 h 126"/>
                <a:gd name="T34" fmla="*/ 107 w 119"/>
                <a:gd name="T35" fmla="*/ 82 h 126"/>
                <a:gd name="T36" fmla="*/ 112 w 119"/>
                <a:gd name="T37" fmla="*/ 76 h 126"/>
                <a:gd name="T38" fmla="*/ 108 w 119"/>
                <a:gd name="T39" fmla="*/ 59 h 126"/>
                <a:gd name="T40" fmla="*/ 110 w 119"/>
                <a:gd name="T41" fmla="*/ 49 h 126"/>
                <a:gd name="T42" fmla="*/ 118 w 119"/>
                <a:gd name="T43" fmla="*/ 42 h 126"/>
                <a:gd name="T44" fmla="*/ 113 w 119"/>
                <a:gd name="T45" fmla="*/ 37 h 126"/>
                <a:gd name="T46" fmla="*/ 99 w 119"/>
                <a:gd name="T47" fmla="*/ 40 h 126"/>
                <a:gd name="T48" fmla="*/ 110 w 119"/>
                <a:gd name="T49" fmla="*/ 31 h 126"/>
                <a:gd name="T50" fmla="*/ 111 w 119"/>
                <a:gd name="T51" fmla="*/ 25 h 126"/>
                <a:gd name="T52" fmla="*/ 104 w 119"/>
                <a:gd name="T53" fmla="*/ 25 h 126"/>
                <a:gd name="T54" fmla="*/ 99 w 119"/>
                <a:gd name="T55" fmla="*/ 25 h 126"/>
                <a:gd name="T56" fmla="*/ 101 w 119"/>
                <a:gd name="T57" fmla="*/ 15 h 126"/>
                <a:gd name="T58" fmla="*/ 85 w 119"/>
                <a:gd name="T59" fmla="*/ 17 h 126"/>
                <a:gd name="T60" fmla="*/ 81 w 119"/>
                <a:gd name="T61" fmla="*/ 20 h 126"/>
                <a:gd name="T62" fmla="*/ 63 w 119"/>
                <a:gd name="T63" fmla="*/ 16 h 126"/>
                <a:gd name="T64" fmla="*/ 50 w 119"/>
                <a:gd name="T65" fmla="*/ 14 h 126"/>
                <a:gd name="T66" fmla="*/ 44 w 119"/>
                <a:gd name="T67" fmla="*/ 7 h 126"/>
                <a:gd name="T68" fmla="*/ 31 w 119"/>
                <a:gd name="T69" fmla="*/ 1 h 126"/>
                <a:gd name="T70" fmla="*/ 36 w 119"/>
                <a:gd name="T71" fmla="*/ 8 h 126"/>
                <a:gd name="T72" fmla="*/ 24 w 119"/>
                <a:gd name="T73" fmla="*/ 20 h 126"/>
                <a:gd name="T74" fmla="*/ 27 w 119"/>
                <a:gd name="T75" fmla="*/ 30 h 126"/>
                <a:gd name="T76" fmla="*/ 19 w 119"/>
                <a:gd name="T77" fmla="*/ 31 h 126"/>
                <a:gd name="T78" fmla="*/ 21 w 119"/>
                <a:gd name="T79" fmla="*/ 15 h 126"/>
                <a:gd name="T80" fmla="*/ 18 w 119"/>
                <a:gd name="T81" fmla="*/ 10 h 126"/>
                <a:gd name="T82" fmla="*/ 19 w 119"/>
                <a:gd name="T83" fmla="*/ 6 h 126"/>
                <a:gd name="T84" fmla="*/ 88 w 119"/>
                <a:gd name="T85" fmla="*/ 1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9" h="126">
                  <a:moveTo>
                    <a:pt x="115" y="33"/>
                  </a:moveTo>
                  <a:cubicBezTo>
                    <a:pt x="115" y="35"/>
                    <a:pt x="115" y="35"/>
                    <a:pt x="115" y="35"/>
                  </a:cubicBezTo>
                  <a:cubicBezTo>
                    <a:pt x="119" y="35"/>
                    <a:pt x="118" y="34"/>
                    <a:pt x="115" y="33"/>
                  </a:cubicBezTo>
                  <a:close/>
                  <a:moveTo>
                    <a:pt x="20" y="4"/>
                  </a:moveTo>
                  <a:cubicBezTo>
                    <a:pt x="18" y="4"/>
                    <a:pt x="15" y="5"/>
                    <a:pt x="15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5" y="24"/>
                    <a:pt x="3" y="27"/>
                  </a:cubicBezTo>
                  <a:cubicBezTo>
                    <a:pt x="2" y="30"/>
                    <a:pt x="4" y="30"/>
                    <a:pt x="2" y="34"/>
                  </a:cubicBezTo>
                  <a:cubicBezTo>
                    <a:pt x="0" y="39"/>
                    <a:pt x="3" y="38"/>
                    <a:pt x="3" y="3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8" y="45"/>
                    <a:pt x="8" y="48"/>
                  </a:cubicBezTo>
                  <a:cubicBezTo>
                    <a:pt x="9" y="50"/>
                    <a:pt x="10" y="51"/>
                    <a:pt x="12" y="54"/>
                  </a:cubicBezTo>
                  <a:cubicBezTo>
                    <a:pt x="14" y="56"/>
                    <a:pt x="13" y="59"/>
                    <a:pt x="13" y="59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60"/>
                    <a:pt x="24" y="61"/>
                    <a:pt x="27" y="60"/>
                  </a:cubicBezTo>
                  <a:cubicBezTo>
                    <a:pt x="29" y="59"/>
                    <a:pt x="31" y="60"/>
                    <a:pt x="32" y="62"/>
                  </a:cubicBezTo>
                  <a:cubicBezTo>
                    <a:pt x="33" y="64"/>
                    <a:pt x="36" y="69"/>
                    <a:pt x="36" y="69"/>
                  </a:cubicBezTo>
                  <a:cubicBezTo>
                    <a:pt x="36" y="69"/>
                    <a:pt x="41" y="68"/>
                    <a:pt x="43" y="68"/>
                  </a:cubicBezTo>
                  <a:cubicBezTo>
                    <a:pt x="45" y="68"/>
                    <a:pt x="49" y="69"/>
                    <a:pt x="49" y="69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8" y="75"/>
                    <a:pt x="45" y="76"/>
                    <a:pt x="46" y="79"/>
                  </a:cubicBezTo>
                  <a:cubicBezTo>
                    <a:pt x="47" y="83"/>
                    <a:pt x="51" y="84"/>
                    <a:pt x="51" y="86"/>
                  </a:cubicBezTo>
                  <a:cubicBezTo>
                    <a:pt x="51" y="88"/>
                    <a:pt x="54" y="90"/>
                    <a:pt x="55" y="92"/>
                  </a:cubicBezTo>
                  <a:cubicBezTo>
                    <a:pt x="57" y="93"/>
                    <a:pt x="64" y="97"/>
                    <a:pt x="64" y="97"/>
                  </a:cubicBezTo>
                  <a:cubicBezTo>
                    <a:pt x="64" y="97"/>
                    <a:pt x="62" y="101"/>
                    <a:pt x="62" y="103"/>
                  </a:cubicBezTo>
                  <a:cubicBezTo>
                    <a:pt x="61" y="105"/>
                    <a:pt x="58" y="108"/>
                    <a:pt x="58" y="108"/>
                  </a:cubicBezTo>
                  <a:cubicBezTo>
                    <a:pt x="58" y="108"/>
                    <a:pt x="57" y="113"/>
                    <a:pt x="59" y="111"/>
                  </a:cubicBezTo>
                  <a:cubicBezTo>
                    <a:pt x="62" y="110"/>
                    <a:pt x="61" y="112"/>
                    <a:pt x="61" y="114"/>
                  </a:cubicBezTo>
                  <a:cubicBezTo>
                    <a:pt x="62" y="116"/>
                    <a:pt x="63" y="118"/>
                    <a:pt x="63" y="118"/>
                  </a:cubicBezTo>
                  <a:cubicBezTo>
                    <a:pt x="63" y="123"/>
                    <a:pt x="63" y="123"/>
                    <a:pt x="63" y="123"/>
                  </a:cubicBezTo>
                  <a:cubicBezTo>
                    <a:pt x="67" y="126"/>
                    <a:pt x="67" y="126"/>
                    <a:pt x="67" y="126"/>
                  </a:cubicBezTo>
                  <a:cubicBezTo>
                    <a:pt x="67" y="126"/>
                    <a:pt x="70" y="123"/>
                    <a:pt x="73" y="123"/>
                  </a:cubicBezTo>
                  <a:cubicBezTo>
                    <a:pt x="75" y="123"/>
                    <a:pt x="76" y="119"/>
                    <a:pt x="78" y="119"/>
                  </a:cubicBezTo>
                  <a:cubicBezTo>
                    <a:pt x="80" y="119"/>
                    <a:pt x="80" y="117"/>
                    <a:pt x="82" y="117"/>
                  </a:cubicBezTo>
                  <a:cubicBezTo>
                    <a:pt x="84" y="117"/>
                    <a:pt x="85" y="111"/>
                    <a:pt x="87" y="111"/>
                  </a:cubicBezTo>
                  <a:cubicBezTo>
                    <a:pt x="89" y="111"/>
                    <a:pt x="90" y="110"/>
                    <a:pt x="90" y="110"/>
                  </a:cubicBezTo>
                  <a:cubicBezTo>
                    <a:pt x="90" y="110"/>
                    <a:pt x="89" y="106"/>
                    <a:pt x="87" y="107"/>
                  </a:cubicBezTo>
                  <a:cubicBezTo>
                    <a:pt x="85" y="108"/>
                    <a:pt x="82" y="109"/>
                    <a:pt x="81" y="108"/>
                  </a:cubicBezTo>
                  <a:cubicBezTo>
                    <a:pt x="79" y="107"/>
                    <a:pt x="78" y="107"/>
                    <a:pt x="77" y="105"/>
                  </a:cubicBezTo>
                  <a:cubicBezTo>
                    <a:pt x="77" y="103"/>
                    <a:pt x="79" y="99"/>
                    <a:pt x="78" y="97"/>
                  </a:cubicBezTo>
                  <a:cubicBezTo>
                    <a:pt x="78" y="96"/>
                    <a:pt x="78" y="95"/>
                    <a:pt x="76" y="93"/>
                  </a:cubicBezTo>
                  <a:cubicBezTo>
                    <a:pt x="74" y="91"/>
                    <a:pt x="76" y="89"/>
                    <a:pt x="74" y="88"/>
                  </a:cubicBezTo>
                  <a:cubicBezTo>
                    <a:pt x="72" y="87"/>
                    <a:pt x="72" y="86"/>
                    <a:pt x="75" y="87"/>
                  </a:cubicBezTo>
                  <a:cubicBezTo>
                    <a:pt x="79" y="87"/>
                    <a:pt x="81" y="89"/>
                    <a:pt x="81" y="89"/>
                  </a:cubicBezTo>
                  <a:cubicBezTo>
                    <a:pt x="81" y="89"/>
                    <a:pt x="86" y="89"/>
                    <a:pt x="87" y="90"/>
                  </a:cubicBezTo>
                  <a:cubicBezTo>
                    <a:pt x="88" y="92"/>
                    <a:pt x="92" y="92"/>
                    <a:pt x="92" y="92"/>
                  </a:cubicBezTo>
                  <a:cubicBezTo>
                    <a:pt x="92" y="92"/>
                    <a:pt x="90" y="91"/>
                    <a:pt x="91" y="89"/>
                  </a:cubicBezTo>
                  <a:cubicBezTo>
                    <a:pt x="92" y="87"/>
                    <a:pt x="94" y="88"/>
                    <a:pt x="94" y="88"/>
                  </a:cubicBezTo>
                  <a:cubicBezTo>
                    <a:pt x="94" y="88"/>
                    <a:pt x="97" y="88"/>
                    <a:pt x="99" y="88"/>
                  </a:cubicBezTo>
                  <a:cubicBezTo>
                    <a:pt x="101" y="88"/>
                    <a:pt x="101" y="86"/>
                    <a:pt x="103" y="86"/>
                  </a:cubicBezTo>
                  <a:cubicBezTo>
                    <a:pt x="105" y="86"/>
                    <a:pt x="105" y="82"/>
                    <a:pt x="107" y="82"/>
                  </a:cubicBezTo>
                  <a:cubicBezTo>
                    <a:pt x="108" y="82"/>
                    <a:pt x="111" y="82"/>
                    <a:pt x="111" y="82"/>
                  </a:cubicBezTo>
                  <a:cubicBezTo>
                    <a:pt x="112" y="79"/>
                    <a:pt x="112" y="79"/>
                    <a:pt x="112" y="79"/>
                  </a:cubicBezTo>
                  <a:cubicBezTo>
                    <a:pt x="112" y="76"/>
                    <a:pt x="112" y="76"/>
                    <a:pt x="112" y="76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7" y="63"/>
                    <a:pt x="107" y="63"/>
                    <a:pt x="107" y="63"/>
                  </a:cubicBezTo>
                  <a:cubicBezTo>
                    <a:pt x="107" y="63"/>
                    <a:pt x="106" y="59"/>
                    <a:pt x="108" y="59"/>
                  </a:cubicBezTo>
                  <a:cubicBezTo>
                    <a:pt x="110" y="59"/>
                    <a:pt x="115" y="58"/>
                    <a:pt x="115" y="56"/>
                  </a:cubicBezTo>
                  <a:cubicBezTo>
                    <a:pt x="115" y="54"/>
                    <a:pt x="112" y="54"/>
                    <a:pt x="112" y="54"/>
                  </a:cubicBezTo>
                  <a:cubicBezTo>
                    <a:pt x="112" y="54"/>
                    <a:pt x="112" y="50"/>
                    <a:pt x="110" y="49"/>
                  </a:cubicBezTo>
                  <a:cubicBezTo>
                    <a:pt x="109" y="49"/>
                    <a:pt x="108" y="46"/>
                    <a:pt x="110" y="46"/>
                  </a:cubicBezTo>
                  <a:cubicBezTo>
                    <a:pt x="112" y="46"/>
                    <a:pt x="114" y="45"/>
                    <a:pt x="116" y="44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8"/>
                    <a:pt x="118" y="38"/>
                    <a:pt x="118" y="38"/>
                  </a:cubicBezTo>
                  <a:cubicBezTo>
                    <a:pt x="118" y="37"/>
                    <a:pt x="117" y="36"/>
                    <a:pt x="117" y="36"/>
                  </a:cubicBezTo>
                  <a:cubicBezTo>
                    <a:pt x="115" y="36"/>
                    <a:pt x="113" y="37"/>
                    <a:pt x="113" y="37"/>
                  </a:cubicBezTo>
                  <a:cubicBezTo>
                    <a:pt x="111" y="38"/>
                    <a:pt x="111" y="36"/>
                    <a:pt x="108" y="37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03" y="39"/>
                    <a:pt x="102" y="39"/>
                    <a:pt x="99" y="40"/>
                  </a:cubicBezTo>
                  <a:cubicBezTo>
                    <a:pt x="99" y="39"/>
                    <a:pt x="99" y="38"/>
                    <a:pt x="100" y="37"/>
                  </a:cubicBezTo>
                  <a:cubicBezTo>
                    <a:pt x="103" y="36"/>
                    <a:pt x="107" y="35"/>
                    <a:pt x="110" y="35"/>
                  </a:cubicBezTo>
                  <a:cubicBezTo>
                    <a:pt x="110" y="34"/>
                    <a:pt x="109" y="32"/>
                    <a:pt x="110" y="31"/>
                  </a:cubicBezTo>
                  <a:cubicBezTo>
                    <a:pt x="110" y="30"/>
                    <a:pt x="112" y="29"/>
                    <a:pt x="112" y="28"/>
                  </a:cubicBezTo>
                  <a:cubicBezTo>
                    <a:pt x="112" y="28"/>
                    <a:pt x="111" y="25"/>
                    <a:pt x="111" y="26"/>
                  </a:cubicBezTo>
                  <a:cubicBezTo>
                    <a:pt x="111" y="25"/>
                    <a:pt x="111" y="25"/>
                    <a:pt x="111" y="25"/>
                  </a:cubicBezTo>
                  <a:cubicBezTo>
                    <a:pt x="110" y="25"/>
                    <a:pt x="108" y="25"/>
                    <a:pt x="106" y="25"/>
                  </a:cubicBezTo>
                  <a:cubicBezTo>
                    <a:pt x="107" y="25"/>
                    <a:pt x="107" y="26"/>
                    <a:pt x="107" y="26"/>
                  </a:cubicBezTo>
                  <a:cubicBezTo>
                    <a:pt x="106" y="26"/>
                    <a:pt x="105" y="25"/>
                    <a:pt x="104" y="25"/>
                  </a:cubicBezTo>
                  <a:cubicBezTo>
                    <a:pt x="104" y="24"/>
                    <a:pt x="103" y="23"/>
                    <a:pt x="102" y="23"/>
                  </a:cubicBezTo>
                  <a:cubicBezTo>
                    <a:pt x="102" y="23"/>
                    <a:pt x="101" y="24"/>
                    <a:pt x="101" y="25"/>
                  </a:cubicBezTo>
                  <a:cubicBezTo>
                    <a:pt x="99" y="25"/>
                    <a:pt x="99" y="25"/>
                    <a:pt x="99" y="25"/>
                  </a:cubicBezTo>
                  <a:cubicBezTo>
                    <a:pt x="98" y="22"/>
                    <a:pt x="98" y="20"/>
                    <a:pt x="96" y="18"/>
                  </a:cubicBezTo>
                  <a:cubicBezTo>
                    <a:pt x="98" y="18"/>
                    <a:pt x="99" y="18"/>
                    <a:pt x="101" y="17"/>
                  </a:cubicBezTo>
                  <a:cubicBezTo>
                    <a:pt x="101" y="17"/>
                    <a:pt x="101" y="15"/>
                    <a:pt x="101" y="15"/>
                  </a:cubicBezTo>
                  <a:cubicBezTo>
                    <a:pt x="96" y="15"/>
                    <a:pt x="93" y="16"/>
                    <a:pt x="88" y="16"/>
                  </a:cubicBezTo>
                  <a:cubicBezTo>
                    <a:pt x="88" y="16"/>
                    <a:pt x="90" y="17"/>
                    <a:pt x="90" y="17"/>
                  </a:cubicBezTo>
                  <a:cubicBezTo>
                    <a:pt x="88" y="17"/>
                    <a:pt x="86" y="17"/>
                    <a:pt x="85" y="17"/>
                  </a:cubicBezTo>
                  <a:cubicBezTo>
                    <a:pt x="85" y="17"/>
                    <a:pt x="85" y="17"/>
                    <a:pt x="85" y="17"/>
                  </a:cubicBezTo>
                  <a:cubicBezTo>
                    <a:pt x="84" y="18"/>
                    <a:pt x="83" y="18"/>
                    <a:pt x="81" y="19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80" y="20"/>
                    <a:pt x="77" y="21"/>
                    <a:pt x="77" y="21"/>
                  </a:cubicBezTo>
                  <a:cubicBezTo>
                    <a:pt x="74" y="21"/>
                    <a:pt x="69" y="20"/>
                    <a:pt x="67" y="19"/>
                  </a:cubicBezTo>
                  <a:cubicBezTo>
                    <a:pt x="65" y="18"/>
                    <a:pt x="70" y="17"/>
                    <a:pt x="63" y="16"/>
                  </a:cubicBezTo>
                  <a:cubicBezTo>
                    <a:pt x="60" y="15"/>
                    <a:pt x="56" y="15"/>
                    <a:pt x="53" y="16"/>
                  </a:cubicBezTo>
                  <a:cubicBezTo>
                    <a:pt x="52" y="16"/>
                    <a:pt x="52" y="18"/>
                    <a:pt x="50" y="17"/>
                  </a:cubicBezTo>
                  <a:cubicBezTo>
                    <a:pt x="47" y="17"/>
                    <a:pt x="49" y="15"/>
                    <a:pt x="50" y="14"/>
                  </a:cubicBezTo>
                  <a:cubicBezTo>
                    <a:pt x="49" y="12"/>
                    <a:pt x="48" y="10"/>
                    <a:pt x="47" y="9"/>
                  </a:cubicBezTo>
                  <a:cubicBezTo>
                    <a:pt x="47" y="9"/>
                    <a:pt x="46" y="9"/>
                    <a:pt x="45" y="9"/>
                  </a:cubicBezTo>
                  <a:cubicBezTo>
                    <a:pt x="45" y="9"/>
                    <a:pt x="45" y="7"/>
                    <a:pt x="44" y="7"/>
                  </a:cubicBezTo>
                  <a:cubicBezTo>
                    <a:pt x="41" y="6"/>
                    <a:pt x="39" y="7"/>
                    <a:pt x="37" y="6"/>
                  </a:cubicBezTo>
                  <a:cubicBezTo>
                    <a:pt x="35" y="5"/>
                    <a:pt x="35" y="2"/>
                    <a:pt x="34" y="0"/>
                  </a:cubicBezTo>
                  <a:cubicBezTo>
                    <a:pt x="33" y="1"/>
                    <a:pt x="32" y="1"/>
                    <a:pt x="31" y="1"/>
                  </a:cubicBezTo>
                  <a:cubicBezTo>
                    <a:pt x="31" y="1"/>
                    <a:pt x="31" y="3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5" y="6"/>
                    <a:pt x="36" y="8"/>
                    <a:pt x="36" y="8"/>
                  </a:cubicBezTo>
                  <a:cubicBezTo>
                    <a:pt x="30" y="9"/>
                    <a:pt x="27" y="10"/>
                    <a:pt x="23" y="12"/>
                  </a:cubicBezTo>
                  <a:cubicBezTo>
                    <a:pt x="22" y="15"/>
                    <a:pt x="22" y="16"/>
                    <a:pt x="22" y="19"/>
                  </a:cubicBezTo>
                  <a:cubicBezTo>
                    <a:pt x="23" y="19"/>
                    <a:pt x="24" y="19"/>
                    <a:pt x="24" y="20"/>
                  </a:cubicBezTo>
                  <a:cubicBezTo>
                    <a:pt x="24" y="20"/>
                    <a:pt x="26" y="22"/>
                    <a:pt x="26" y="22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5" y="26"/>
                    <a:pt x="26" y="28"/>
                    <a:pt x="27" y="30"/>
                  </a:cubicBezTo>
                  <a:cubicBezTo>
                    <a:pt x="24" y="32"/>
                    <a:pt x="22" y="32"/>
                    <a:pt x="20" y="33"/>
                  </a:cubicBezTo>
                  <a:cubicBezTo>
                    <a:pt x="20" y="33"/>
                    <a:pt x="20" y="32"/>
                    <a:pt x="20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8" y="28"/>
                    <a:pt x="15" y="25"/>
                    <a:pt x="16" y="21"/>
                  </a:cubicBezTo>
                  <a:cubicBezTo>
                    <a:pt x="17" y="19"/>
                    <a:pt x="19" y="19"/>
                    <a:pt x="21" y="17"/>
                  </a:cubicBezTo>
                  <a:cubicBezTo>
                    <a:pt x="20" y="17"/>
                    <a:pt x="21" y="16"/>
                    <a:pt x="21" y="15"/>
                  </a:cubicBezTo>
                  <a:cubicBezTo>
                    <a:pt x="20" y="14"/>
                    <a:pt x="20" y="14"/>
                    <a:pt x="19" y="14"/>
                  </a:cubicBezTo>
                  <a:cubicBezTo>
                    <a:pt x="19" y="12"/>
                    <a:pt x="19" y="13"/>
                    <a:pt x="19" y="12"/>
                  </a:cubicBezTo>
                  <a:cubicBezTo>
                    <a:pt x="19" y="11"/>
                    <a:pt x="18" y="11"/>
                    <a:pt x="18" y="10"/>
                  </a:cubicBezTo>
                  <a:cubicBezTo>
                    <a:pt x="17" y="10"/>
                    <a:pt x="16" y="10"/>
                    <a:pt x="15" y="10"/>
                  </a:cubicBezTo>
                  <a:cubicBezTo>
                    <a:pt x="15" y="10"/>
                    <a:pt x="15" y="8"/>
                    <a:pt x="15" y="8"/>
                  </a:cubicBezTo>
                  <a:cubicBezTo>
                    <a:pt x="16" y="8"/>
                    <a:pt x="18" y="6"/>
                    <a:pt x="19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20" y="4"/>
                    <a:pt x="20" y="4"/>
                  </a:cubicBezTo>
                  <a:close/>
                  <a:moveTo>
                    <a:pt x="88" y="11"/>
                  </a:moveTo>
                  <a:cubicBezTo>
                    <a:pt x="86" y="11"/>
                    <a:pt x="89" y="12"/>
                    <a:pt x="89" y="12"/>
                  </a:cubicBezTo>
                  <a:cubicBezTo>
                    <a:pt x="89" y="12"/>
                    <a:pt x="91" y="10"/>
                    <a:pt x="88" y="11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5" name="Freeform 21"/>
            <p:cNvSpPr>
              <a:spLocks noEditPoints="1"/>
            </p:cNvSpPr>
            <p:nvPr/>
          </p:nvSpPr>
          <p:spPr bwMode="auto">
            <a:xfrm>
              <a:off x="10967658" y="4862832"/>
              <a:ext cx="31938" cy="72749"/>
            </a:xfrm>
            <a:custGeom>
              <a:avLst/>
              <a:gdLst>
                <a:gd name="T0" fmla="*/ 4 w 9"/>
                <a:gd name="T1" fmla="*/ 14 h 21"/>
                <a:gd name="T2" fmla="*/ 6 w 9"/>
                <a:gd name="T3" fmla="*/ 21 h 21"/>
                <a:gd name="T4" fmla="*/ 9 w 9"/>
                <a:gd name="T5" fmla="*/ 21 h 21"/>
                <a:gd name="T6" fmla="*/ 9 w 9"/>
                <a:gd name="T7" fmla="*/ 19 h 21"/>
                <a:gd name="T8" fmla="*/ 6 w 9"/>
                <a:gd name="T9" fmla="*/ 17 h 21"/>
                <a:gd name="T10" fmla="*/ 6 w 9"/>
                <a:gd name="T11" fmla="*/ 14 h 21"/>
                <a:gd name="T12" fmla="*/ 4 w 9"/>
                <a:gd name="T13" fmla="*/ 14 h 21"/>
                <a:gd name="T14" fmla="*/ 0 w 9"/>
                <a:gd name="T15" fmla="*/ 0 h 21"/>
                <a:gd name="T16" fmla="*/ 1 w 9"/>
                <a:gd name="T17" fmla="*/ 11 h 21"/>
                <a:gd name="T18" fmla="*/ 4 w 9"/>
                <a:gd name="T19" fmla="*/ 10 h 21"/>
                <a:gd name="T20" fmla="*/ 6 w 9"/>
                <a:gd name="T21" fmla="*/ 11 h 21"/>
                <a:gd name="T22" fmla="*/ 5 w 9"/>
                <a:gd name="T23" fmla="*/ 6 h 21"/>
                <a:gd name="T24" fmla="*/ 6 w 9"/>
                <a:gd name="T25" fmla="*/ 5 h 21"/>
                <a:gd name="T26" fmla="*/ 6 w 9"/>
                <a:gd name="T27" fmla="*/ 2 h 21"/>
                <a:gd name="T28" fmla="*/ 2 w 9"/>
                <a:gd name="T29" fmla="*/ 4 h 21"/>
                <a:gd name="T30" fmla="*/ 2 w 9"/>
                <a:gd name="T31" fmla="*/ 2 h 21"/>
                <a:gd name="T32" fmla="*/ 0 w 9"/>
                <a:gd name="T3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" h="21">
                  <a:moveTo>
                    <a:pt x="4" y="14"/>
                  </a:moveTo>
                  <a:cubicBezTo>
                    <a:pt x="5" y="17"/>
                    <a:pt x="5" y="18"/>
                    <a:pt x="6" y="21"/>
                  </a:cubicBezTo>
                  <a:cubicBezTo>
                    <a:pt x="7" y="21"/>
                    <a:pt x="8" y="21"/>
                    <a:pt x="9" y="21"/>
                  </a:cubicBezTo>
                  <a:cubicBezTo>
                    <a:pt x="9" y="21"/>
                    <a:pt x="9" y="19"/>
                    <a:pt x="9" y="19"/>
                  </a:cubicBezTo>
                  <a:cubicBezTo>
                    <a:pt x="8" y="18"/>
                    <a:pt x="7" y="18"/>
                    <a:pt x="6" y="17"/>
                  </a:cubicBezTo>
                  <a:cubicBezTo>
                    <a:pt x="5" y="16"/>
                    <a:pt x="6" y="15"/>
                    <a:pt x="6" y="14"/>
                  </a:cubicBezTo>
                  <a:lnTo>
                    <a:pt x="4" y="14"/>
                  </a:lnTo>
                  <a:close/>
                  <a:moveTo>
                    <a:pt x="0" y="0"/>
                  </a:moveTo>
                  <a:cubicBezTo>
                    <a:pt x="0" y="4"/>
                    <a:pt x="0" y="7"/>
                    <a:pt x="1" y="11"/>
                  </a:cubicBezTo>
                  <a:cubicBezTo>
                    <a:pt x="2" y="11"/>
                    <a:pt x="3" y="10"/>
                    <a:pt x="4" y="10"/>
                  </a:cubicBezTo>
                  <a:cubicBezTo>
                    <a:pt x="3" y="11"/>
                    <a:pt x="5" y="11"/>
                    <a:pt x="6" y="11"/>
                  </a:cubicBezTo>
                  <a:cubicBezTo>
                    <a:pt x="7" y="10"/>
                    <a:pt x="5" y="7"/>
                    <a:pt x="5" y="6"/>
                  </a:cubicBezTo>
                  <a:cubicBezTo>
                    <a:pt x="4" y="6"/>
                    <a:pt x="5" y="5"/>
                    <a:pt x="6" y="5"/>
                  </a:cubicBezTo>
                  <a:cubicBezTo>
                    <a:pt x="6" y="5"/>
                    <a:pt x="6" y="2"/>
                    <a:pt x="6" y="2"/>
                  </a:cubicBezTo>
                  <a:cubicBezTo>
                    <a:pt x="5" y="2"/>
                    <a:pt x="3" y="4"/>
                    <a:pt x="2" y="4"/>
                  </a:cubicBezTo>
                  <a:cubicBezTo>
                    <a:pt x="2" y="4"/>
                    <a:pt x="2" y="2"/>
                    <a:pt x="2" y="2"/>
                  </a:cubicBezTo>
                  <a:cubicBezTo>
                    <a:pt x="2" y="1"/>
                    <a:pt x="0" y="0"/>
                    <a:pt x="0" y="0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auto">
            <a:xfrm>
              <a:off x="10967658" y="4862832"/>
              <a:ext cx="31938" cy="72749"/>
            </a:xfrm>
            <a:custGeom>
              <a:avLst/>
              <a:gdLst>
                <a:gd name="T0" fmla="*/ 4 w 9"/>
                <a:gd name="T1" fmla="*/ 14 h 21"/>
                <a:gd name="T2" fmla="*/ 6 w 9"/>
                <a:gd name="T3" fmla="*/ 21 h 21"/>
                <a:gd name="T4" fmla="*/ 9 w 9"/>
                <a:gd name="T5" fmla="*/ 21 h 21"/>
                <a:gd name="T6" fmla="*/ 9 w 9"/>
                <a:gd name="T7" fmla="*/ 19 h 21"/>
                <a:gd name="T8" fmla="*/ 6 w 9"/>
                <a:gd name="T9" fmla="*/ 17 h 21"/>
                <a:gd name="T10" fmla="*/ 6 w 9"/>
                <a:gd name="T11" fmla="*/ 14 h 21"/>
                <a:gd name="T12" fmla="*/ 4 w 9"/>
                <a:gd name="T13" fmla="*/ 14 h 21"/>
                <a:gd name="T14" fmla="*/ 0 w 9"/>
                <a:gd name="T15" fmla="*/ 0 h 21"/>
                <a:gd name="T16" fmla="*/ 1 w 9"/>
                <a:gd name="T17" fmla="*/ 11 h 21"/>
                <a:gd name="T18" fmla="*/ 4 w 9"/>
                <a:gd name="T19" fmla="*/ 10 h 21"/>
                <a:gd name="T20" fmla="*/ 6 w 9"/>
                <a:gd name="T21" fmla="*/ 11 h 21"/>
                <a:gd name="T22" fmla="*/ 5 w 9"/>
                <a:gd name="T23" fmla="*/ 6 h 21"/>
                <a:gd name="T24" fmla="*/ 6 w 9"/>
                <a:gd name="T25" fmla="*/ 5 h 21"/>
                <a:gd name="T26" fmla="*/ 6 w 9"/>
                <a:gd name="T27" fmla="*/ 2 h 21"/>
                <a:gd name="T28" fmla="*/ 2 w 9"/>
                <a:gd name="T29" fmla="*/ 4 h 21"/>
                <a:gd name="T30" fmla="*/ 2 w 9"/>
                <a:gd name="T31" fmla="*/ 2 h 21"/>
                <a:gd name="T32" fmla="*/ 0 w 9"/>
                <a:gd name="T3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" h="21">
                  <a:moveTo>
                    <a:pt x="4" y="14"/>
                  </a:moveTo>
                  <a:cubicBezTo>
                    <a:pt x="5" y="17"/>
                    <a:pt x="5" y="18"/>
                    <a:pt x="6" y="21"/>
                  </a:cubicBezTo>
                  <a:cubicBezTo>
                    <a:pt x="7" y="21"/>
                    <a:pt x="8" y="21"/>
                    <a:pt x="9" y="21"/>
                  </a:cubicBezTo>
                  <a:cubicBezTo>
                    <a:pt x="9" y="21"/>
                    <a:pt x="9" y="19"/>
                    <a:pt x="9" y="19"/>
                  </a:cubicBezTo>
                  <a:cubicBezTo>
                    <a:pt x="8" y="18"/>
                    <a:pt x="7" y="18"/>
                    <a:pt x="6" y="17"/>
                  </a:cubicBezTo>
                  <a:cubicBezTo>
                    <a:pt x="5" y="16"/>
                    <a:pt x="6" y="15"/>
                    <a:pt x="6" y="14"/>
                  </a:cubicBezTo>
                  <a:lnTo>
                    <a:pt x="4" y="14"/>
                  </a:lnTo>
                  <a:close/>
                  <a:moveTo>
                    <a:pt x="0" y="0"/>
                  </a:moveTo>
                  <a:cubicBezTo>
                    <a:pt x="0" y="4"/>
                    <a:pt x="0" y="7"/>
                    <a:pt x="1" y="11"/>
                  </a:cubicBezTo>
                  <a:cubicBezTo>
                    <a:pt x="2" y="11"/>
                    <a:pt x="3" y="10"/>
                    <a:pt x="4" y="10"/>
                  </a:cubicBezTo>
                  <a:cubicBezTo>
                    <a:pt x="3" y="11"/>
                    <a:pt x="5" y="11"/>
                    <a:pt x="6" y="11"/>
                  </a:cubicBezTo>
                  <a:cubicBezTo>
                    <a:pt x="7" y="10"/>
                    <a:pt x="5" y="7"/>
                    <a:pt x="5" y="6"/>
                  </a:cubicBezTo>
                  <a:cubicBezTo>
                    <a:pt x="4" y="6"/>
                    <a:pt x="5" y="5"/>
                    <a:pt x="6" y="5"/>
                  </a:cubicBezTo>
                  <a:cubicBezTo>
                    <a:pt x="6" y="5"/>
                    <a:pt x="6" y="2"/>
                    <a:pt x="6" y="2"/>
                  </a:cubicBezTo>
                  <a:cubicBezTo>
                    <a:pt x="5" y="2"/>
                    <a:pt x="3" y="4"/>
                    <a:pt x="2" y="4"/>
                  </a:cubicBezTo>
                  <a:cubicBezTo>
                    <a:pt x="2" y="4"/>
                    <a:pt x="2" y="2"/>
                    <a:pt x="2" y="2"/>
                  </a:cubicBezTo>
                  <a:cubicBezTo>
                    <a:pt x="2" y="1"/>
                    <a:pt x="0" y="0"/>
                    <a:pt x="0" y="0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7624738" y="2470974"/>
              <a:ext cx="500373" cy="354875"/>
            </a:xfrm>
            <a:custGeom>
              <a:avLst/>
              <a:gdLst>
                <a:gd name="T0" fmla="*/ 124 w 144"/>
                <a:gd name="T1" fmla="*/ 39 h 102"/>
                <a:gd name="T2" fmla="*/ 114 w 144"/>
                <a:gd name="T3" fmla="*/ 42 h 102"/>
                <a:gd name="T4" fmla="*/ 107 w 144"/>
                <a:gd name="T5" fmla="*/ 50 h 102"/>
                <a:gd name="T6" fmla="*/ 101 w 144"/>
                <a:gd name="T7" fmla="*/ 54 h 102"/>
                <a:gd name="T8" fmla="*/ 98 w 144"/>
                <a:gd name="T9" fmla="*/ 51 h 102"/>
                <a:gd name="T10" fmla="*/ 83 w 144"/>
                <a:gd name="T11" fmla="*/ 47 h 102"/>
                <a:gd name="T12" fmla="*/ 81 w 144"/>
                <a:gd name="T13" fmla="*/ 42 h 102"/>
                <a:gd name="T14" fmla="*/ 74 w 144"/>
                <a:gd name="T15" fmla="*/ 38 h 102"/>
                <a:gd name="T16" fmla="*/ 69 w 144"/>
                <a:gd name="T17" fmla="*/ 35 h 102"/>
                <a:gd name="T18" fmla="*/ 50 w 144"/>
                <a:gd name="T19" fmla="*/ 33 h 102"/>
                <a:gd name="T20" fmla="*/ 47 w 144"/>
                <a:gd name="T21" fmla="*/ 18 h 102"/>
                <a:gd name="T22" fmla="*/ 40 w 144"/>
                <a:gd name="T23" fmla="*/ 25 h 102"/>
                <a:gd name="T24" fmla="*/ 32 w 144"/>
                <a:gd name="T25" fmla="*/ 22 h 102"/>
                <a:gd name="T26" fmla="*/ 26 w 144"/>
                <a:gd name="T27" fmla="*/ 28 h 102"/>
                <a:gd name="T28" fmla="*/ 28 w 144"/>
                <a:gd name="T29" fmla="*/ 26 h 102"/>
                <a:gd name="T30" fmla="*/ 26 w 144"/>
                <a:gd name="T31" fmla="*/ 20 h 102"/>
                <a:gd name="T32" fmla="*/ 19 w 144"/>
                <a:gd name="T33" fmla="*/ 19 h 102"/>
                <a:gd name="T34" fmla="*/ 19 w 144"/>
                <a:gd name="T35" fmla="*/ 16 h 102"/>
                <a:gd name="T36" fmla="*/ 19 w 144"/>
                <a:gd name="T37" fmla="*/ 9 h 102"/>
                <a:gd name="T38" fmla="*/ 22 w 144"/>
                <a:gd name="T39" fmla="*/ 1 h 102"/>
                <a:gd name="T40" fmla="*/ 10 w 144"/>
                <a:gd name="T41" fmla="*/ 1 h 102"/>
                <a:gd name="T42" fmla="*/ 0 w 144"/>
                <a:gd name="T43" fmla="*/ 46 h 102"/>
                <a:gd name="T44" fmla="*/ 9 w 144"/>
                <a:gd name="T45" fmla="*/ 45 h 102"/>
                <a:gd name="T46" fmla="*/ 7 w 144"/>
                <a:gd name="T47" fmla="*/ 40 h 102"/>
                <a:gd name="T48" fmla="*/ 14 w 144"/>
                <a:gd name="T49" fmla="*/ 39 h 102"/>
                <a:gd name="T50" fmla="*/ 18 w 144"/>
                <a:gd name="T51" fmla="*/ 33 h 102"/>
                <a:gd name="T52" fmla="*/ 23 w 144"/>
                <a:gd name="T53" fmla="*/ 34 h 102"/>
                <a:gd name="T54" fmla="*/ 26 w 144"/>
                <a:gd name="T55" fmla="*/ 45 h 102"/>
                <a:gd name="T56" fmla="*/ 31 w 144"/>
                <a:gd name="T57" fmla="*/ 52 h 102"/>
                <a:gd name="T58" fmla="*/ 31 w 144"/>
                <a:gd name="T59" fmla="*/ 55 h 102"/>
                <a:gd name="T60" fmla="*/ 38 w 144"/>
                <a:gd name="T61" fmla="*/ 54 h 102"/>
                <a:gd name="T62" fmla="*/ 46 w 144"/>
                <a:gd name="T63" fmla="*/ 53 h 102"/>
                <a:gd name="T64" fmla="*/ 53 w 144"/>
                <a:gd name="T65" fmla="*/ 57 h 102"/>
                <a:gd name="T66" fmla="*/ 55 w 144"/>
                <a:gd name="T67" fmla="*/ 64 h 102"/>
                <a:gd name="T68" fmla="*/ 60 w 144"/>
                <a:gd name="T69" fmla="*/ 72 h 102"/>
                <a:gd name="T70" fmla="*/ 65 w 144"/>
                <a:gd name="T71" fmla="*/ 76 h 102"/>
                <a:gd name="T72" fmla="*/ 72 w 144"/>
                <a:gd name="T73" fmla="*/ 83 h 102"/>
                <a:gd name="T74" fmla="*/ 80 w 144"/>
                <a:gd name="T75" fmla="*/ 85 h 102"/>
                <a:gd name="T76" fmla="*/ 87 w 144"/>
                <a:gd name="T77" fmla="*/ 87 h 102"/>
                <a:gd name="T78" fmla="*/ 91 w 144"/>
                <a:gd name="T79" fmla="*/ 89 h 102"/>
                <a:gd name="T80" fmla="*/ 86 w 144"/>
                <a:gd name="T81" fmla="*/ 94 h 102"/>
                <a:gd name="T82" fmla="*/ 90 w 144"/>
                <a:gd name="T83" fmla="*/ 99 h 102"/>
                <a:gd name="T84" fmla="*/ 97 w 144"/>
                <a:gd name="T85" fmla="*/ 102 h 102"/>
                <a:gd name="T86" fmla="*/ 101 w 144"/>
                <a:gd name="T87" fmla="*/ 97 h 102"/>
                <a:gd name="T88" fmla="*/ 104 w 144"/>
                <a:gd name="T89" fmla="*/ 89 h 102"/>
                <a:gd name="T90" fmla="*/ 101 w 144"/>
                <a:gd name="T91" fmla="*/ 83 h 102"/>
                <a:gd name="T92" fmla="*/ 98 w 144"/>
                <a:gd name="T93" fmla="*/ 75 h 102"/>
                <a:gd name="T94" fmla="*/ 108 w 144"/>
                <a:gd name="T95" fmla="*/ 72 h 102"/>
                <a:gd name="T96" fmla="*/ 110 w 144"/>
                <a:gd name="T97" fmla="*/ 65 h 102"/>
                <a:gd name="T98" fmla="*/ 110 w 144"/>
                <a:gd name="T99" fmla="*/ 58 h 102"/>
                <a:gd name="T100" fmla="*/ 117 w 144"/>
                <a:gd name="T101" fmla="*/ 60 h 102"/>
                <a:gd name="T102" fmla="*/ 125 w 144"/>
                <a:gd name="T103" fmla="*/ 56 h 102"/>
                <a:gd name="T104" fmla="*/ 123 w 144"/>
                <a:gd name="T105" fmla="*/ 62 h 102"/>
                <a:gd name="T106" fmla="*/ 125 w 144"/>
                <a:gd name="T107" fmla="*/ 67 h 102"/>
                <a:gd name="T108" fmla="*/ 134 w 144"/>
                <a:gd name="T109" fmla="*/ 64 h 102"/>
                <a:gd name="T110" fmla="*/ 139 w 144"/>
                <a:gd name="T111" fmla="*/ 54 h 102"/>
                <a:gd name="T112" fmla="*/ 131 w 144"/>
                <a:gd name="T113" fmla="*/ 49 h 102"/>
                <a:gd name="T114" fmla="*/ 123 w 144"/>
                <a:gd name="T115" fmla="*/ 46 h 102"/>
                <a:gd name="T116" fmla="*/ 129 w 144"/>
                <a:gd name="T117" fmla="*/ 41 h 102"/>
                <a:gd name="T118" fmla="*/ 124 w 144"/>
                <a:gd name="T119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4" h="102">
                  <a:moveTo>
                    <a:pt x="128" y="37"/>
                  </a:moveTo>
                  <a:cubicBezTo>
                    <a:pt x="128" y="37"/>
                    <a:pt x="126" y="37"/>
                    <a:pt x="124" y="39"/>
                  </a:cubicBezTo>
                  <a:cubicBezTo>
                    <a:pt x="122" y="40"/>
                    <a:pt x="122" y="40"/>
                    <a:pt x="119" y="40"/>
                  </a:cubicBezTo>
                  <a:cubicBezTo>
                    <a:pt x="117" y="41"/>
                    <a:pt x="115" y="40"/>
                    <a:pt x="114" y="42"/>
                  </a:cubicBezTo>
                  <a:cubicBezTo>
                    <a:pt x="114" y="44"/>
                    <a:pt x="111" y="44"/>
                    <a:pt x="109" y="44"/>
                  </a:cubicBezTo>
                  <a:cubicBezTo>
                    <a:pt x="108" y="45"/>
                    <a:pt x="107" y="50"/>
                    <a:pt x="107" y="50"/>
                  </a:cubicBezTo>
                  <a:cubicBezTo>
                    <a:pt x="107" y="50"/>
                    <a:pt x="104" y="51"/>
                    <a:pt x="101" y="51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54"/>
                    <a:pt x="99" y="55"/>
                    <a:pt x="98" y="55"/>
                  </a:cubicBezTo>
                  <a:cubicBezTo>
                    <a:pt x="97" y="55"/>
                    <a:pt x="99" y="53"/>
                    <a:pt x="98" y="51"/>
                  </a:cubicBezTo>
                  <a:cubicBezTo>
                    <a:pt x="97" y="49"/>
                    <a:pt x="92" y="48"/>
                    <a:pt x="91" y="49"/>
                  </a:cubicBezTo>
                  <a:cubicBezTo>
                    <a:pt x="90" y="50"/>
                    <a:pt x="85" y="48"/>
                    <a:pt x="83" y="47"/>
                  </a:cubicBezTo>
                  <a:cubicBezTo>
                    <a:pt x="81" y="46"/>
                    <a:pt x="83" y="45"/>
                    <a:pt x="83" y="44"/>
                  </a:cubicBezTo>
                  <a:cubicBezTo>
                    <a:pt x="83" y="42"/>
                    <a:pt x="81" y="44"/>
                    <a:pt x="81" y="42"/>
                  </a:cubicBezTo>
                  <a:cubicBezTo>
                    <a:pt x="81" y="39"/>
                    <a:pt x="80" y="39"/>
                    <a:pt x="78" y="40"/>
                  </a:cubicBezTo>
                  <a:cubicBezTo>
                    <a:pt x="76" y="40"/>
                    <a:pt x="75" y="39"/>
                    <a:pt x="74" y="38"/>
                  </a:cubicBezTo>
                  <a:cubicBezTo>
                    <a:pt x="73" y="37"/>
                    <a:pt x="71" y="33"/>
                    <a:pt x="71" y="33"/>
                  </a:cubicBezTo>
                  <a:cubicBezTo>
                    <a:pt x="69" y="35"/>
                    <a:pt x="69" y="35"/>
                    <a:pt x="69" y="35"/>
                  </a:cubicBezTo>
                  <a:cubicBezTo>
                    <a:pt x="69" y="35"/>
                    <a:pt x="62" y="34"/>
                    <a:pt x="59" y="33"/>
                  </a:cubicBezTo>
                  <a:cubicBezTo>
                    <a:pt x="56" y="32"/>
                    <a:pt x="50" y="33"/>
                    <a:pt x="50" y="33"/>
                  </a:cubicBezTo>
                  <a:cubicBezTo>
                    <a:pt x="50" y="33"/>
                    <a:pt x="49" y="25"/>
                    <a:pt x="49" y="23"/>
                  </a:cubicBezTo>
                  <a:cubicBezTo>
                    <a:pt x="49" y="21"/>
                    <a:pt x="47" y="18"/>
                    <a:pt x="47" y="18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4" y="19"/>
                    <a:pt x="41" y="25"/>
                    <a:pt x="40" y="25"/>
                  </a:cubicBezTo>
                  <a:cubicBezTo>
                    <a:pt x="38" y="26"/>
                    <a:pt x="35" y="26"/>
                    <a:pt x="33" y="27"/>
                  </a:cubicBezTo>
                  <a:cubicBezTo>
                    <a:pt x="33" y="25"/>
                    <a:pt x="34" y="23"/>
                    <a:pt x="32" y="22"/>
                  </a:cubicBezTo>
                  <a:cubicBezTo>
                    <a:pt x="31" y="22"/>
                    <a:pt x="29" y="28"/>
                    <a:pt x="28" y="30"/>
                  </a:cubicBezTo>
                  <a:cubicBezTo>
                    <a:pt x="27" y="29"/>
                    <a:pt x="27" y="29"/>
                    <a:pt x="26" y="28"/>
                  </a:cubicBezTo>
                  <a:cubicBezTo>
                    <a:pt x="26" y="28"/>
                    <a:pt x="27" y="28"/>
                    <a:pt x="28" y="27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4"/>
                    <a:pt x="28" y="21"/>
                    <a:pt x="28" y="21"/>
                  </a:cubicBezTo>
                  <a:cubicBezTo>
                    <a:pt x="27" y="21"/>
                    <a:pt x="26" y="20"/>
                    <a:pt x="26" y="20"/>
                  </a:cubicBezTo>
                  <a:cubicBezTo>
                    <a:pt x="24" y="21"/>
                    <a:pt x="22" y="22"/>
                    <a:pt x="19" y="23"/>
                  </a:cubicBezTo>
                  <a:cubicBezTo>
                    <a:pt x="19" y="22"/>
                    <a:pt x="19" y="20"/>
                    <a:pt x="19" y="19"/>
                  </a:cubicBezTo>
                  <a:cubicBezTo>
                    <a:pt x="19" y="19"/>
                    <a:pt x="18" y="17"/>
                    <a:pt x="18" y="17"/>
                  </a:cubicBezTo>
                  <a:cubicBezTo>
                    <a:pt x="19" y="17"/>
                    <a:pt x="19" y="17"/>
                    <a:pt x="19" y="16"/>
                  </a:cubicBezTo>
                  <a:cubicBezTo>
                    <a:pt x="18" y="15"/>
                    <a:pt x="17" y="15"/>
                    <a:pt x="17" y="13"/>
                  </a:cubicBezTo>
                  <a:cubicBezTo>
                    <a:pt x="17" y="12"/>
                    <a:pt x="19" y="10"/>
                    <a:pt x="19" y="9"/>
                  </a:cubicBezTo>
                  <a:cubicBezTo>
                    <a:pt x="19" y="9"/>
                    <a:pt x="18" y="5"/>
                    <a:pt x="19" y="3"/>
                  </a:cubicBezTo>
                  <a:cubicBezTo>
                    <a:pt x="19" y="2"/>
                    <a:pt x="21" y="2"/>
                    <a:pt x="22" y="1"/>
                  </a:cubicBezTo>
                  <a:cubicBezTo>
                    <a:pt x="21" y="0"/>
                    <a:pt x="19" y="0"/>
                    <a:pt x="17" y="0"/>
                  </a:cubicBezTo>
                  <a:cubicBezTo>
                    <a:pt x="15" y="0"/>
                    <a:pt x="12" y="1"/>
                    <a:pt x="10" y="1"/>
                  </a:cubicBezTo>
                  <a:cubicBezTo>
                    <a:pt x="8" y="1"/>
                    <a:pt x="1" y="5"/>
                    <a:pt x="1" y="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60" y="72"/>
                    <a:pt x="60" y="72"/>
                    <a:pt x="60" y="72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80" y="85"/>
                    <a:pt x="80" y="85"/>
                    <a:pt x="80" y="85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90" y="87"/>
                    <a:pt x="90" y="87"/>
                    <a:pt x="90" y="87"/>
                  </a:cubicBezTo>
                  <a:cubicBezTo>
                    <a:pt x="91" y="89"/>
                    <a:pt x="91" y="89"/>
                    <a:pt x="91" y="89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6" y="98"/>
                    <a:pt x="86" y="98"/>
                    <a:pt x="86" y="98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93" y="102"/>
                    <a:pt x="93" y="102"/>
                    <a:pt x="93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100" y="101"/>
                    <a:pt x="101" y="98"/>
                    <a:pt x="101" y="97"/>
                  </a:cubicBezTo>
                  <a:cubicBezTo>
                    <a:pt x="101" y="95"/>
                    <a:pt x="104" y="95"/>
                    <a:pt x="105" y="93"/>
                  </a:cubicBezTo>
                  <a:cubicBezTo>
                    <a:pt x="106" y="92"/>
                    <a:pt x="106" y="90"/>
                    <a:pt x="104" y="89"/>
                  </a:cubicBezTo>
                  <a:cubicBezTo>
                    <a:pt x="102" y="88"/>
                    <a:pt x="104" y="85"/>
                    <a:pt x="105" y="83"/>
                  </a:cubicBezTo>
                  <a:cubicBezTo>
                    <a:pt x="106" y="81"/>
                    <a:pt x="103" y="83"/>
                    <a:pt x="101" y="83"/>
                  </a:cubicBezTo>
                  <a:cubicBezTo>
                    <a:pt x="98" y="83"/>
                    <a:pt x="99" y="82"/>
                    <a:pt x="97" y="80"/>
                  </a:cubicBezTo>
                  <a:cubicBezTo>
                    <a:pt x="94" y="77"/>
                    <a:pt x="96" y="76"/>
                    <a:pt x="98" y="75"/>
                  </a:cubicBezTo>
                  <a:cubicBezTo>
                    <a:pt x="99" y="74"/>
                    <a:pt x="102" y="74"/>
                    <a:pt x="102" y="75"/>
                  </a:cubicBezTo>
                  <a:cubicBezTo>
                    <a:pt x="102" y="78"/>
                    <a:pt x="106" y="73"/>
                    <a:pt x="108" y="72"/>
                  </a:cubicBezTo>
                  <a:cubicBezTo>
                    <a:pt x="109" y="72"/>
                    <a:pt x="110" y="68"/>
                    <a:pt x="109" y="70"/>
                  </a:cubicBezTo>
                  <a:cubicBezTo>
                    <a:pt x="108" y="72"/>
                    <a:pt x="108" y="65"/>
                    <a:pt x="110" y="65"/>
                  </a:cubicBezTo>
                  <a:cubicBezTo>
                    <a:pt x="112" y="65"/>
                    <a:pt x="112" y="62"/>
                    <a:pt x="112" y="62"/>
                  </a:cubicBezTo>
                  <a:cubicBezTo>
                    <a:pt x="112" y="62"/>
                    <a:pt x="110" y="60"/>
                    <a:pt x="110" y="58"/>
                  </a:cubicBezTo>
                  <a:cubicBezTo>
                    <a:pt x="110" y="56"/>
                    <a:pt x="114" y="56"/>
                    <a:pt x="114" y="56"/>
                  </a:cubicBezTo>
                  <a:cubicBezTo>
                    <a:pt x="114" y="56"/>
                    <a:pt x="115" y="59"/>
                    <a:pt x="117" y="60"/>
                  </a:cubicBezTo>
                  <a:cubicBezTo>
                    <a:pt x="119" y="60"/>
                    <a:pt x="120" y="58"/>
                    <a:pt x="120" y="58"/>
                  </a:cubicBezTo>
                  <a:cubicBezTo>
                    <a:pt x="122" y="56"/>
                    <a:pt x="125" y="56"/>
                    <a:pt x="125" y="56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23" y="62"/>
                    <a:pt x="123" y="62"/>
                    <a:pt x="123" y="62"/>
                  </a:cubicBezTo>
                  <a:cubicBezTo>
                    <a:pt x="123" y="66"/>
                    <a:pt x="123" y="66"/>
                    <a:pt x="123" y="66"/>
                  </a:cubicBezTo>
                  <a:cubicBezTo>
                    <a:pt x="123" y="66"/>
                    <a:pt x="125" y="65"/>
                    <a:pt x="125" y="67"/>
                  </a:cubicBezTo>
                  <a:cubicBezTo>
                    <a:pt x="126" y="69"/>
                    <a:pt x="130" y="64"/>
                    <a:pt x="130" y="64"/>
                  </a:cubicBezTo>
                  <a:cubicBezTo>
                    <a:pt x="130" y="64"/>
                    <a:pt x="131" y="64"/>
                    <a:pt x="134" y="64"/>
                  </a:cubicBezTo>
                  <a:cubicBezTo>
                    <a:pt x="137" y="64"/>
                    <a:pt x="140" y="58"/>
                    <a:pt x="142" y="56"/>
                  </a:cubicBezTo>
                  <a:cubicBezTo>
                    <a:pt x="144" y="54"/>
                    <a:pt x="142" y="56"/>
                    <a:pt x="139" y="54"/>
                  </a:cubicBezTo>
                  <a:cubicBezTo>
                    <a:pt x="135" y="52"/>
                    <a:pt x="136" y="52"/>
                    <a:pt x="133" y="52"/>
                  </a:cubicBezTo>
                  <a:cubicBezTo>
                    <a:pt x="130" y="52"/>
                    <a:pt x="131" y="52"/>
                    <a:pt x="131" y="49"/>
                  </a:cubicBezTo>
                  <a:cubicBezTo>
                    <a:pt x="131" y="47"/>
                    <a:pt x="130" y="48"/>
                    <a:pt x="127" y="49"/>
                  </a:cubicBezTo>
                  <a:cubicBezTo>
                    <a:pt x="125" y="51"/>
                    <a:pt x="126" y="47"/>
                    <a:pt x="123" y="46"/>
                  </a:cubicBezTo>
                  <a:cubicBezTo>
                    <a:pt x="119" y="46"/>
                    <a:pt x="124" y="45"/>
                    <a:pt x="125" y="44"/>
                  </a:cubicBezTo>
                  <a:cubicBezTo>
                    <a:pt x="127" y="43"/>
                    <a:pt x="126" y="43"/>
                    <a:pt x="129" y="41"/>
                  </a:cubicBezTo>
                  <a:cubicBezTo>
                    <a:pt x="131" y="39"/>
                    <a:pt x="128" y="37"/>
                    <a:pt x="128" y="37"/>
                  </a:cubicBezTo>
                  <a:cubicBezTo>
                    <a:pt x="128" y="37"/>
                    <a:pt x="126" y="37"/>
                    <a:pt x="124" y="39"/>
                  </a:cubicBezTo>
                  <a:lnTo>
                    <a:pt x="128" y="37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7624738" y="2470974"/>
              <a:ext cx="500373" cy="354875"/>
            </a:xfrm>
            <a:custGeom>
              <a:avLst/>
              <a:gdLst>
                <a:gd name="T0" fmla="*/ 124 w 144"/>
                <a:gd name="T1" fmla="*/ 39 h 102"/>
                <a:gd name="T2" fmla="*/ 114 w 144"/>
                <a:gd name="T3" fmla="*/ 42 h 102"/>
                <a:gd name="T4" fmla="*/ 107 w 144"/>
                <a:gd name="T5" fmla="*/ 50 h 102"/>
                <a:gd name="T6" fmla="*/ 101 w 144"/>
                <a:gd name="T7" fmla="*/ 54 h 102"/>
                <a:gd name="T8" fmla="*/ 98 w 144"/>
                <a:gd name="T9" fmla="*/ 51 h 102"/>
                <a:gd name="T10" fmla="*/ 83 w 144"/>
                <a:gd name="T11" fmla="*/ 47 h 102"/>
                <a:gd name="T12" fmla="*/ 81 w 144"/>
                <a:gd name="T13" fmla="*/ 42 h 102"/>
                <a:gd name="T14" fmla="*/ 74 w 144"/>
                <a:gd name="T15" fmla="*/ 38 h 102"/>
                <a:gd name="T16" fmla="*/ 69 w 144"/>
                <a:gd name="T17" fmla="*/ 35 h 102"/>
                <a:gd name="T18" fmla="*/ 50 w 144"/>
                <a:gd name="T19" fmla="*/ 33 h 102"/>
                <a:gd name="T20" fmla="*/ 47 w 144"/>
                <a:gd name="T21" fmla="*/ 18 h 102"/>
                <a:gd name="T22" fmla="*/ 40 w 144"/>
                <a:gd name="T23" fmla="*/ 25 h 102"/>
                <a:gd name="T24" fmla="*/ 32 w 144"/>
                <a:gd name="T25" fmla="*/ 22 h 102"/>
                <a:gd name="T26" fmla="*/ 26 w 144"/>
                <a:gd name="T27" fmla="*/ 28 h 102"/>
                <a:gd name="T28" fmla="*/ 28 w 144"/>
                <a:gd name="T29" fmla="*/ 26 h 102"/>
                <a:gd name="T30" fmla="*/ 26 w 144"/>
                <a:gd name="T31" fmla="*/ 20 h 102"/>
                <a:gd name="T32" fmla="*/ 19 w 144"/>
                <a:gd name="T33" fmla="*/ 19 h 102"/>
                <a:gd name="T34" fmla="*/ 19 w 144"/>
                <a:gd name="T35" fmla="*/ 16 h 102"/>
                <a:gd name="T36" fmla="*/ 19 w 144"/>
                <a:gd name="T37" fmla="*/ 9 h 102"/>
                <a:gd name="T38" fmla="*/ 22 w 144"/>
                <a:gd name="T39" fmla="*/ 1 h 102"/>
                <a:gd name="T40" fmla="*/ 10 w 144"/>
                <a:gd name="T41" fmla="*/ 1 h 102"/>
                <a:gd name="T42" fmla="*/ 0 w 144"/>
                <a:gd name="T43" fmla="*/ 46 h 102"/>
                <a:gd name="T44" fmla="*/ 9 w 144"/>
                <a:gd name="T45" fmla="*/ 45 h 102"/>
                <a:gd name="T46" fmla="*/ 7 w 144"/>
                <a:gd name="T47" fmla="*/ 40 h 102"/>
                <a:gd name="T48" fmla="*/ 14 w 144"/>
                <a:gd name="T49" fmla="*/ 39 h 102"/>
                <a:gd name="T50" fmla="*/ 18 w 144"/>
                <a:gd name="T51" fmla="*/ 33 h 102"/>
                <a:gd name="T52" fmla="*/ 23 w 144"/>
                <a:gd name="T53" fmla="*/ 34 h 102"/>
                <a:gd name="T54" fmla="*/ 26 w 144"/>
                <a:gd name="T55" fmla="*/ 45 h 102"/>
                <a:gd name="T56" fmla="*/ 31 w 144"/>
                <a:gd name="T57" fmla="*/ 52 h 102"/>
                <a:gd name="T58" fmla="*/ 31 w 144"/>
                <a:gd name="T59" fmla="*/ 55 h 102"/>
                <a:gd name="T60" fmla="*/ 38 w 144"/>
                <a:gd name="T61" fmla="*/ 54 h 102"/>
                <a:gd name="T62" fmla="*/ 46 w 144"/>
                <a:gd name="T63" fmla="*/ 53 h 102"/>
                <a:gd name="T64" fmla="*/ 53 w 144"/>
                <a:gd name="T65" fmla="*/ 57 h 102"/>
                <a:gd name="T66" fmla="*/ 55 w 144"/>
                <a:gd name="T67" fmla="*/ 64 h 102"/>
                <a:gd name="T68" fmla="*/ 60 w 144"/>
                <a:gd name="T69" fmla="*/ 72 h 102"/>
                <a:gd name="T70" fmla="*/ 65 w 144"/>
                <a:gd name="T71" fmla="*/ 76 h 102"/>
                <a:gd name="T72" fmla="*/ 72 w 144"/>
                <a:gd name="T73" fmla="*/ 83 h 102"/>
                <a:gd name="T74" fmla="*/ 80 w 144"/>
                <a:gd name="T75" fmla="*/ 85 h 102"/>
                <a:gd name="T76" fmla="*/ 87 w 144"/>
                <a:gd name="T77" fmla="*/ 87 h 102"/>
                <a:gd name="T78" fmla="*/ 91 w 144"/>
                <a:gd name="T79" fmla="*/ 89 h 102"/>
                <a:gd name="T80" fmla="*/ 86 w 144"/>
                <a:gd name="T81" fmla="*/ 94 h 102"/>
                <a:gd name="T82" fmla="*/ 90 w 144"/>
                <a:gd name="T83" fmla="*/ 99 h 102"/>
                <a:gd name="T84" fmla="*/ 97 w 144"/>
                <a:gd name="T85" fmla="*/ 102 h 102"/>
                <a:gd name="T86" fmla="*/ 101 w 144"/>
                <a:gd name="T87" fmla="*/ 97 h 102"/>
                <a:gd name="T88" fmla="*/ 104 w 144"/>
                <a:gd name="T89" fmla="*/ 89 h 102"/>
                <a:gd name="T90" fmla="*/ 101 w 144"/>
                <a:gd name="T91" fmla="*/ 83 h 102"/>
                <a:gd name="T92" fmla="*/ 98 w 144"/>
                <a:gd name="T93" fmla="*/ 75 h 102"/>
                <a:gd name="T94" fmla="*/ 108 w 144"/>
                <a:gd name="T95" fmla="*/ 72 h 102"/>
                <a:gd name="T96" fmla="*/ 110 w 144"/>
                <a:gd name="T97" fmla="*/ 65 h 102"/>
                <a:gd name="T98" fmla="*/ 110 w 144"/>
                <a:gd name="T99" fmla="*/ 58 h 102"/>
                <a:gd name="T100" fmla="*/ 117 w 144"/>
                <a:gd name="T101" fmla="*/ 60 h 102"/>
                <a:gd name="T102" fmla="*/ 125 w 144"/>
                <a:gd name="T103" fmla="*/ 56 h 102"/>
                <a:gd name="T104" fmla="*/ 123 w 144"/>
                <a:gd name="T105" fmla="*/ 62 h 102"/>
                <a:gd name="T106" fmla="*/ 125 w 144"/>
                <a:gd name="T107" fmla="*/ 67 h 102"/>
                <a:gd name="T108" fmla="*/ 134 w 144"/>
                <a:gd name="T109" fmla="*/ 64 h 102"/>
                <a:gd name="T110" fmla="*/ 139 w 144"/>
                <a:gd name="T111" fmla="*/ 54 h 102"/>
                <a:gd name="T112" fmla="*/ 131 w 144"/>
                <a:gd name="T113" fmla="*/ 49 h 102"/>
                <a:gd name="T114" fmla="*/ 123 w 144"/>
                <a:gd name="T115" fmla="*/ 46 h 102"/>
                <a:gd name="T116" fmla="*/ 129 w 144"/>
                <a:gd name="T117" fmla="*/ 41 h 102"/>
                <a:gd name="T118" fmla="*/ 124 w 144"/>
                <a:gd name="T119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4" h="102">
                  <a:moveTo>
                    <a:pt x="128" y="37"/>
                  </a:moveTo>
                  <a:cubicBezTo>
                    <a:pt x="128" y="37"/>
                    <a:pt x="126" y="37"/>
                    <a:pt x="124" y="39"/>
                  </a:cubicBezTo>
                  <a:cubicBezTo>
                    <a:pt x="122" y="40"/>
                    <a:pt x="122" y="40"/>
                    <a:pt x="119" y="40"/>
                  </a:cubicBezTo>
                  <a:cubicBezTo>
                    <a:pt x="117" y="41"/>
                    <a:pt x="115" y="40"/>
                    <a:pt x="114" y="42"/>
                  </a:cubicBezTo>
                  <a:cubicBezTo>
                    <a:pt x="114" y="44"/>
                    <a:pt x="111" y="44"/>
                    <a:pt x="109" y="44"/>
                  </a:cubicBezTo>
                  <a:cubicBezTo>
                    <a:pt x="108" y="45"/>
                    <a:pt x="107" y="50"/>
                    <a:pt x="107" y="50"/>
                  </a:cubicBezTo>
                  <a:cubicBezTo>
                    <a:pt x="107" y="50"/>
                    <a:pt x="104" y="51"/>
                    <a:pt x="101" y="51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54"/>
                    <a:pt x="99" y="55"/>
                    <a:pt x="98" y="55"/>
                  </a:cubicBezTo>
                  <a:cubicBezTo>
                    <a:pt x="97" y="55"/>
                    <a:pt x="99" y="53"/>
                    <a:pt x="98" y="51"/>
                  </a:cubicBezTo>
                  <a:cubicBezTo>
                    <a:pt x="97" y="49"/>
                    <a:pt x="92" y="48"/>
                    <a:pt x="91" y="49"/>
                  </a:cubicBezTo>
                  <a:cubicBezTo>
                    <a:pt x="90" y="50"/>
                    <a:pt x="85" y="48"/>
                    <a:pt x="83" y="47"/>
                  </a:cubicBezTo>
                  <a:cubicBezTo>
                    <a:pt x="81" y="46"/>
                    <a:pt x="83" y="45"/>
                    <a:pt x="83" y="44"/>
                  </a:cubicBezTo>
                  <a:cubicBezTo>
                    <a:pt x="83" y="42"/>
                    <a:pt x="81" y="44"/>
                    <a:pt x="81" y="42"/>
                  </a:cubicBezTo>
                  <a:cubicBezTo>
                    <a:pt x="81" y="39"/>
                    <a:pt x="80" y="39"/>
                    <a:pt x="78" y="40"/>
                  </a:cubicBezTo>
                  <a:cubicBezTo>
                    <a:pt x="76" y="40"/>
                    <a:pt x="75" y="39"/>
                    <a:pt x="74" y="38"/>
                  </a:cubicBezTo>
                  <a:cubicBezTo>
                    <a:pt x="73" y="37"/>
                    <a:pt x="71" y="33"/>
                    <a:pt x="71" y="33"/>
                  </a:cubicBezTo>
                  <a:cubicBezTo>
                    <a:pt x="69" y="35"/>
                    <a:pt x="69" y="35"/>
                    <a:pt x="69" y="35"/>
                  </a:cubicBezTo>
                  <a:cubicBezTo>
                    <a:pt x="69" y="35"/>
                    <a:pt x="62" y="34"/>
                    <a:pt x="59" y="33"/>
                  </a:cubicBezTo>
                  <a:cubicBezTo>
                    <a:pt x="56" y="32"/>
                    <a:pt x="50" y="33"/>
                    <a:pt x="50" y="33"/>
                  </a:cubicBezTo>
                  <a:cubicBezTo>
                    <a:pt x="50" y="33"/>
                    <a:pt x="49" y="25"/>
                    <a:pt x="49" y="23"/>
                  </a:cubicBezTo>
                  <a:cubicBezTo>
                    <a:pt x="49" y="21"/>
                    <a:pt x="47" y="18"/>
                    <a:pt x="47" y="18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4" y="19"/>
                    <a:pt x="41" y="25"/>
                    <a:pt x="40" y="25"/>
                  </a:cubicBezTo>
                  <a:cubicBezTo>
                    <a:pt x="38" y="26"/>
                    <a:pt x="35" y="26"/>
                    <a:pt x="33" y="27"/>
                  </a:cubicBezTo>
                  <a:cubicBezTo>
                    <a:pt x="33" y="25"/>
                    <a:pt x="34" y="23"/>
                    <a:pt x="32" y="22"/>
                  </a:cubicBezTo>
                  <a:cubicBezTo>
                    <a:pt x="31" y="22"/>
                    <a:pt x="29" y="28"/>
                    <a:pt x="28" y="30"/>
                  </a:cubicBezTo>
                  <a:cubicBezTo>
                    <a:pt x="27" y="29"/>
                    <a:pt x="27" y="29"/>
                    <a:pt x="26" y="28"/>
                  </a:cubicBezTo>
                  <a:cubicBezTo>
                    <a:pt x="26" y="28"/>
                    <a:pt x="27" y="28"/>
                    <a:pt x="28" y="27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4"/>
                    <a:pt x="28" y="21"/>
                    <a:pt x="28" y="21"/>
                  </a:cubicBezTo>
                  <a:cubicBezTo>
                    <a:pt x="27" y="21"/>
                    <a:pt x="26" y="20"/>
                    <a:pt x="26" y="20"/>
                  </a:cubicBezTo>
                  <a:cubicBezTo>
                    <a:pt x="24" y="21"/>
                    <a:pt x="22" y="22"/>
                    <a:pt x="19" y="23"/>
                  </a:cubicBezTo>
                  <a:cubicBezTo>
                    <a:pt x="19" y="22"/>
                    <a:pt x="19" y="20"/>
                    <a:pt x="19" y="19"/>
                  </a:cubicBezTo>
                  <a:cubicBezTo>
                    <a:pt x="19" y="19"/>
                    <a:pt x="18" y="17"/>
                    <a:pt x="18" y="17"/>
                  </a:cubicBezTo>
                  <a:cubicBezTo>
                    <a:pt x="19" y="17"/>
                    <a:pt x="19" y="17"/>
                    <a:pt x="19" y="16"/>
                  </a:cubicBezTo>
                  <a:cubicBezTo>
                    <a:pt x="18" y="15"/>
                    <a:pt x="17" y="15"/>
                    <a:pt x="17" y="13"/>
                  </a:cubicBezTo>
                  <a:cubicBezTo>
                    <a:pt x="17" y="12"/>
                    <a:pt x="19" y="10"/>
                    <a:pt x="19" y="9"/>
                  </a:cubicBezTo>
                  <a:cubicBezTo>
                    <a:pt x="19" y="9"/>
                    <a:pt x="18" y="5"/>
                    <a:pt x="19" y="3"/>
                  </a:cubicBezTo>
                  <a:cubicBezTo>
                    <a:pt x="19" y="2"/>
                    <a:pt x="21" y="2"/>
                    <a:pt x="22" y="1"/>
                  </a:cubicBezTo>
                  <a:cubicBezTo>
                    <a:pt x="21" y="0"/>
                    <a:pt x="19" y="0"/>
                    <a:pt x="17" y="0"/>
                  </a:cubicBezTo>
                  <a:cubicBezTo>
                    <a:pt x="15" y="0"/>
                    <a:pt x="12" y="1"/>
                    <a:pt x="10" y="1"/>
                  </a:cubicBezTo>
                  <a:cubicBezTo>
                    <a:pt x="8" y="1"/>
                    <a:pt x="1" y="5"/>
                    <a:pt x="1" y="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60" y="72"/>
                    <a:pt x="60" y="72"/>
                    <a:pt x="60" y="72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80" y="85"/>
                    <a:pt x="80" y="85"/>
                    <a:pt x="80" y="85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90" y="87"/>
                    <a:pt x="90" y="87"/>
                    <a:pt x="90" y="87"/>
                  </a:cubicBezTo>
                  <a:cubicBezTo>
                    <a:pt x="91" y="89"/>
                    <a:pt x="91" y="89"/>
                    <a:pt x="91" y="89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6" y="98"/>
                    <a:pt x="86" y="98"/>
                    <a:pt x="86" y="98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93" y="102"/>
                    <a:pt x="93" y="102"/>
                    <a:pt x="93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100" y="101"/>
                    <a:pt x="101" y="98"/>
                    <a:pt x="101" y="97"/>
                  </a:cubicBezTo>
                  <a:cubicBezTo>
                    <a:pt x="101" y="95"/>
                    <a:pt x="104" y="95"/>
                    <a:pt x="105" y="93"/>
                  </a:cubicBezTo>
                  <a:cubicBezTo>
                    <a:pt x="106" y="92"/>
                    <a:pt x="106" y="90"/>
                    <a:pt x="104" y="89"/>
                  </a:cubicBezTo>
                  <a:cubicBezTo>
                    <a:pt x="102" y="88"/>
                    <a:pt x="104" y="85"/>
                    <a:pt x="105" y="83"/>
                  </a:cubicBezTo>
                  <a:cubicBezTo>
                    <a:pt x="106" y="81"/>
                    <a:pt x="103" y="83"/>
                    <a:pt x="101" y="83"/>
                  </a:cubicBezTo>
                  <a:cubicBezTo>
                    <a:pt x="98" y="83"/>
                    <a:pt x="99" y="82"/>
                    <a:pt x="97" y="80"/>
                  </a:cubicBezTo>
                  <a:cubicBezTo>
                    <a:pt x="94" y="77"/>
                    <a:pt x="96" y="76"/>
                    <a:pt x="98" y="75"/>
                  </a:cubicBezTo>
                  <a:cubicBezTo>
                    <a:pt x="99" y="74"/>
                    <a:pt x="102" y="74"/>
                    <a:pt x="102" y="75"/>
                  </a:cubicBezTo>
                  <a:cubicBezTo>
                    <a:pt x="102" y="78"/>
                    <a:pt x="106" y="73"/>
                    <a:pt x="108" y="72"/>
                  </a:cubicBezTo>
                  <a:cubicBezTo>
                    <a:pt x="109" y="72"/>
                    <a:pt x="110" y="68"/>
                    <a:pt x="109" y="70"/>
                  </a:cubicBezTo>
                  <a:cubicBezTo>
                    <a:pt x="108" y="72"/>
                    <a:pt x="108" y="65"/>
                    <a:pt x="110" y="65"/>
                  </a:cubicBezTo>
                  <a:cubicBezTo>
                    <a:pt x="112" y="65"/>
                    <a:pt x="112" y="62"/>
                    <a:pt x="112" y="62"/>
                  </a:cubicBezTo>
                  <a:cubicBezTo>
                    <a:pt x="112" y="62"/>
                    <a:pt x="110" y="60"/>
                    <a:pt x="110" y="58"/>
                  </a:cubicBezTo>
                  <a:cubicBezTo>
                    <a:pt x="110" y="56"/>
                    <a:pt x="114" y="56"/>
                    <a:pt x="114" y="56"/>
                  </a:cubicBezTo>
                  <a:cubicBezTo>
                    <a:pt x="114" y="56"/>
                    <a:pt x="115" y="59"/>
                    <a:pt x="117" y="60"/>
                  </a:cubicBezTo>
                  <a:cubicBezTo>
                    <a:pt x="119" y="60"/>
                    <a:pt x="120" y="58"/>
                    <a:pt x="120" y="58"/>
                  </a:cubicBezTo>
                  <a:cubicBezTo>
                    <a:pt x="122" y="56"/>
                    <a:pt x="125" y="56"/>
                    <a:pt x="125" y="56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23" y="62"/>
                    <a:pt x="123" y="62"/>
                    <a:pt x="123" y="62"/>
                  </a:cubicBezTo>
                  <a:cubicBezTo>
                    <a:pt x="123" y="66"/>
                    <a:pt x="123" y="66"/>
                    <a:pt x="123" y="66"/>
                  </a:cubicBezTo>
                  <a:cubicBezTo>
                    <a:pt x="123" y="66"/>
                    <a:pt x="125" y="65"/>
                    <a:pt x="125" y="67"/>
                  </a:cubicBezTo>
                  <a:cubicBezTo>
                    <a:pt x="126" y="69"/>
                    <a:pt x="130" y="64"/>
                    <a:pt x="130" y="64"/>
                  </a:cubicBezTo>
                  <a:cubicBezTo>
                    <a:pt x="130" y="64"/>
                    <a:pt x="131" y="64"/>
                    <a:pt x="134" y="64"/>
                  </a:cubicBezTo>
                  <a:cubicBezTo>
                    <a:pt x="137" y="64"/>
                    <a:pt x="140" y="58"/>
                    <a:pt x="142" y="56"/>
                  </a:cubicBezTo>
                  <a:cubicBezTo>
                    <a:pt x="144" y="54"/>
                    <a:pt x="142" y="56"/>
                    <a:pt x="139" y="54"/>
                  </a:cubicBezTo>
                  <a:cubicBezTo>
                    <a:pt x="135" y="52"/>
                    <a:pt x="136" y="52"/>
                    <a:pt x="133" y="52"/>
                  </a:cubicBezTo>
                  <a:cubicBezTo>
                    <a:pt x="130" y="52"/>
                    <a:pt x="131" y="52"/>
                    <a:pt x="131" y="49"/>
                  </a:cubicBezTo>
                  <a:cubicBezTo>
                    <a:pt x="131" y="47"/>
                    <a:pt x="130" y="48"/>
                    <a:pt x="127" y="49"/>
                  </a:cubicBezTo>
                  <a:cubicBezTo>
                    <a:pt x="125" y="51"/>
                    <a:pt x="126" y="47"/>
                    <a:pt x="123" y="46"/>
                  </a:cubicBezTo>
                  <a:cubicBezTo>
                    <a:pt x="119" y="46"/>
                    <a:pt x="124" y="45"/>
                    <a:pt x="125" y="44"/>
                  </a:cubicBezTo>
                  <a:cubicBezTo>
                    <a:pt x="127" y="43"/>
                    <a:pt x="126" y="43"/>
                    <a:pt x="129" y="41"/>
                  </a:cubicBezTo>
                  <a:cubicBezTo>
                    <a:pt x="131" y="39"/>
                    <a:pt x="128" y="37"/>
                    <a:pt x="128" y="37"/>
                  </a:cubicBezTo>
                  <a:cubicBezTo>
                    <a:pt x="128" y="37"/>
                    <a:pt x="126" y="37"/>
                    <a:pt x="124" y="39"/>
                  </a:cubicBezTo>
                  <a:lnTo>
                    <a:pt x="128" y="37"/>
                  </a:ln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/>
          </p:nvSpPr>
          <p:spPr bwMode="auto">
            <a:xfrm>
              <a:off x="2191607" y="2289988"/>
              <a:ext cx="1737111" cy="1002521"/>
            </a:xfrm>
            <a:custGeom>
              <a:avLst/>
              <a:gdLst>
                <a:gd name="T0" fmla="*/ 20 w 499"/>
                <a:gd name="T1" fmla="*/ 16 h 288"/>
                <a:gd name="T2" fmla="*/ 17 w 499"/>
                <a:gd name="T3" fmla="*/ 27 h 288"/>
                <a:gd name="T4" fmla="*/ 109 w 499"/>
                <a:gd name="T5" fmla="*/ 93 h 288"/>
                <a:gd name="T6" fmla="*/ 449 w 499"/>
                <a:gd name="T7" fmla="*/ 103 h 288"/>
                <a:gd name="T8" fmla="*/ 287 w 499"/>
                <a:gd name="T9" fmla="*/ 233 h 288"/>
                <a:gd name="T10" fmla="*/ 299 w 499"/>
                <a:gd name="T11" fmla="*/ 239 h 288"/>
                <a:gd name="T12" fmla="*/ 425 w 499"/>
                <a:gd name="T13" fmla="*/ 146 h 288"/>
                <a:gd name="T14" fmla="*/ 288 w 499"/>
                <a:gd name="T15" fmla="*/ 242 h 288"/>
                <a:gd name="T16" fmla="*/ 308 w 499"/>
                <a:gd name="T17" fmla="*/ 243 h 288"/>
                <a:gd name="T18" fmla="*/ 305 w 499"/>
                <a:gd name="T19" fmla="*/ 231 h 288"/>
                <a:gd name="T20" fmla="*/ 318 w 499"/>
                <a:gd name="T21" fmla="*/ 228 h 288"/>
                <a:gd name="T22" fmla="*/ 332 w 499"/>
                <a:gd name="T23" fmla="*/ 226 h 288"/>
                <a:gd name="T24" fmla="*/ 357 w 499"/>
                <a:gd name="T25" fmla="*/ 235 h 288"/>
                <a:gd name="T26" fmla="*/ 371 w 499"/>
                <a:gd name="T27" fmla="*/ 270 h 288"/>
                <a:gd name="T28" fmla="*/ 383 w 499"/>
                <a:gd name="T29" fmla="*/ 282 h 288"/>
                <a:gd name="T30" fmla="*/ 379 w 499"/>
                <a:gd name="T31" fmla="*/ 249 h 288"/>
                <a:gd name="T32" fmla="*/ 377 w 499"/>
                <a:gd name="T33" fmla="*/ 214 h 288"/>
                <a:gd name="T34" fmla="*/ 393 w 499"/>
                <a:gd name="T35" fmla="*/ 198 h 288"/>
                <a:gd name="T36" fmla="*/ 414 w 499"/>
                <a:gd name="T37" fmla="*/ 176 h 288"/>
                <a:gd name="T38" fmla="*/ 415 w 499"/>
                <a:gd name="T39" fmla="*/ 166 h 288"/>
                <a:gd name="T40" fmla="*/ 417 w 499"/>
                <a:gd name="T41" fmla="*/ 150 h 288"/>
                <a:gd name="T42" fmla="*/ 418 w 499"/>
                <a:gd name="T43" fmla="*/ 122 h 288"/>
                <a:gd name="T44" fmla="*/ 417 w 499"/>
                <a:gd name="T45" fmla="*/ 135 h 288"/>
                <a:gd name="T46" fmla="*/ 429 w 499"/>
                <a:gd name="T47" fmla="*/ 134 h 288"/>
                <a:gd name="T48" fmla="*/ 438 w 499"/>
                <a:gd name="T49" fmla="*/ 119 h 288"/>
                <a:gd name="T50" fmla="*/ 446 w 499"/>
                <a:gd name="T51" fmla="*/ 100 h 288"/>
                <a:gd name="T52" fmla="*/ 466 w 499"/>
                <a:gd name="T53" fmla="*/ 92 h 288"/>
                <a:gd name="T54" fmla="*/ 473 w 499"/>
                <a:gd name="T55" fmla="*/ 76 h 288"/>
                <a:gd name="T56" fmla="*/ 484 w 499"/>
                <a:gd name="T57" fmla="*/ 69 h 288"/>
                <a:gd name="T58" fmla="*/ 498 w 499"/>
                <a:gd name="T59" fmla="*/ 54 h 288"/>
                <a:gd name="T60" fmla="*/ 479 w 499"/>
                <a:gd name="T61" fmla="*/ 28 h 288"/>
                <a:gd name="T62" fmla="*/ 424 w 499"/>
                <a:gd name="T63" fmla="*/ 60 h 288"/>
                <a:gd name="T64" fmla="*/ 407 w 499"/>
                <a:gd name="T65" fmla="*/ 77 h 288"/>
                <a:gd name="T66" fmla="*/ 366 w 499"/>
                <a:gd name="T67" fmla="*/ 99 h 288"/>
                <a:gd name="T68" fmla="*/ 365 w 499"/>
                <a:gd name="T69" fmla="*/ 84 h 288"/>
                <a:gd name="T70" fmla="*/ 357 w 499"/>
                <a:gd name="T71" fmla="*/ 57 h 288"/>
                <a:gd name="T72" fmla="*/ 341 w 499"/>
                <a:gd name="T73" fmla="*/ 50 h 288"/>
                <a:gd name="T74" fmla="*/ 323 w 499"/>
                <a:gd name="T75" fmla="*/ 95 h 288"/>
                <a:gd name="T76" fmla="*/ 318 w 499"/>
                <a:gd name="T77" fmla="*/ 61 h 288"/>
                <a:gd name="T78" fmla="*/ 344 w 499"/>
                <a:gd name="T79" fmla="*/ 43 h 288"/>
                <a:gd name="T80" fmla="*/ 320 w 499"/>
                <a:gd name="T81" fmla="*/ 29 h 288"/>
                <a:gd name="T82" fmla="*/ 306 w 499"/>
                <a:gd name="T83" fmla="*/ 30 h 288"/>
                <a:gd name="T84" fmla="*/ 292 w 499"/>
                <a:gd name="T85" fmla="*/ 24 h 288"/>
                <a:gd name="T86" fmla="*/ 278 w 499"/>
                <a:gd name="T87" fmla="*/ 9 h 288"/>
                <a:gd name="T88" fmla="*/ 18 w 499"/>
                <a:gd name="T89" fmla="*/ 6 h 288"/>
                <a:gd name="T90" fmla="*/ 6 w 499"/>
                <a:gd name="T91" fmla="*/ 29 h 288"/>
                <a:gd name="T92" fmla="*/ 6 w 499"/>
                <a:gd name="T93" fmla="*/ 61 h 288"/>
                <a:gd name="T94" fmla="*/ 4 w 499"/>
                <a:gd name="T95" fmla="*/ 111 h 288"/>
                <a:gd name="T96" fmla="*/ 16 w 499"/>
                <a:gd name="T97" fmla="*/ 138 h 288"/>
                <a:gd name="T98" fmla="*/ 20 w 499"/>
                <a:gd name="T99" fmla="*/ 146 h 288"/>
                <a:gd name="T100" fmla="*/ 34 w 499"/>
                <a:gd name="T101" fmla="*/ 170 h 288"/>
                <a:gd name="T102" fmla="*/ 64 w 499"/>
                <a:gd name="T103" fmla="*/ 200 h 288"/>
                <a:gd name="T104" fmla="*/ 162 w 499"/>
                <a:gd name="T105" fmla="*/ 218 h 288"/>
                <a:gd name="T106" fmla="*/ 182 w 499"/>
                <a:gd name="T107" fmla="*/ 243 h 288"/>
                <a:gd name="T108" fmla="*/ 207 w 499"/>
                <a:gd name="T109" fmla="*/ 243 h 288"/>
                <a:gd name="T110" fmla="*/ 222 w 499"/>
                <a:gd name="T111" fmla="*/ 275 h 288"/>
                <a:gd name="T112" fmla="*/ 236 w 499"/>
                <a:gd name="T113" fmla="*/ 275 h 288"/>
                <a:gd name="T114" fmla="*/ 242 w 499"/>
                <a:gd name="T115" fmla="*/ 253 h 288"/>
                <a:gd name="T116" fmla="*/ 257 w 499"/>
                <a:gd name="T117" fmla="*/ 236 h 288"/>
                <a:gd name="T118" fmla="*/ 288 w 499"/>
                <a:gd name="T119" fmla="*/ 24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9" h="288">
                  <a:moveTo>
                    <a:pt x="363" y="82"/>
                  </a:moveTo>
                  <a:cubicBezTo>
                    <a:pt x="367" y="81"/>
                    <a:pt x="363" y="87"/>
                    <a:pt x="362" y="87"/>
                  </a:cubicBezTo>
                  <a:cubicBezTo>
                    <a:pt x="360" y="88"/>
                    <a:pt x="362" y="82"/>
                    <a:pt x="363" y="82"/>
                  </a:cubicBezTo>
                  <a:close/>
                  <a:moveTo>
                    <a:pt x="22" y="9"/>
                  </a:moveTo>
                  <a:cubicBezTo>
                    <a:pt x="22" y="10"/>
                    <a:pt x="23" y="10"/>
                    <a:pt x="23" y="11"/>
                  </a:cubicBezTo>
                  <a:cubicBezTo>
                    <a:pt x="23" y="12"/>
                    <a:pt x="21" y="14"/>
                    <a:pt x="21" y="14"/>
                  </a:cubicBezTo>
                  <a:cubicBezTo>
                    <a:pt x="21" y="15"/>
                    <a:pt x="22" y="19"/>
                    <a:pt x="22" y="19"/>
                  </a:cubicBezTo>
                  <a:cubicBezTo>
                    <a:pt x="20" y="19"/>
                    <a:pt x="21" y="18"/>
                    <a:pt x="20" y="18"/>
                  </a:cubicBezTo>
                  <a:cubicBezTo>
                    <a:pt x="20" y="18"/>
                    <a:pt x="20" y="17"/>
                    <a:pt x="20" y="16"/>
                  </a:cubicBezTo>
                  <a:cubicBezTo>
                    <a:pt x="20" y="16"/>
                    <a:pt x="16" y="11"/>
                    <a:pt x="20" y="12"/>
                  </a:cubicBezTo>
                  <a:cubicBezTo>
                    <a:pt x="20" y="12"/>
                    <a:pt x="20" y="14"/>
                    <a:pt x="20" y="13"/>
                  </a:cubicBezTo>
                  <a:cubicBezTo>
                    <a:pt x="21" y="11"/>
                    <a:pt x="20" y="11"/>
                    <a:pt x="20" y="11"/>
                  </a:cubicBezTo>
                  <a:cubicBezTo>
                    <a:pt x="20" y="11"/>
                    <a:pt x="20" y="11"/>
                    <a:pt x="22" y="10"/>
                  </a:cubicBezTo>
                  <a:lnTo>
                    <a:pt x="22" y="9"/>
                  </a:lnTo>
                  <a:close/>
                  <a:moveTo>
                    <a:pt x="20" y="22"/>
                  </a:moveTo>
                  <a:cubicBezTo>
                    <a:pt x="19" y="22"/>
                    <a:pt x="20" y="23"/>
                    <a:pt x="20" y="23"/>
                  </a:cubicBezTo>
                  <a:cubicBezTo>
                    <a:pt x="20" y="24"/>
                    <a:pt x="19" y="24"/>
                    <a:pt x="18" y="25"/>
                  </a:cubicBezTo>
                  <a:cubicBezTo>
                    <a:pt x="17" y="25"/>
                    <a:pt x="17" y="26"/>
                    <a:pt x="17" y="27"/>
                  </a:cubicBezTo>
                  <a:cubicBezTo>
                    <a:pt x="16" y="26"/>
                    <a:pt x="15" y="26"/>
                    <a:pt x="16" y="25"/>
                  </a:cubicBezTo>
                  <a:cubicBezTo>
                    <a:pt x="17" y="24"/>
                    <a:pt x="18" y="23"/>
                    <a:pt x="20" y="22"/>
                  </a:cubicBezTo>
                  <a:close/>
                  <a:moveTo>
                    <a:pt x="446" y="57"/>
                  </a:moveTo>
                  <a:cubicBezTo>
                    <a:pt x="446" y="58"/>
                    <a:pt x="447" y="60"/>
                    <a:pt x="446" y="63"/>
                  </a:cubicBezTo>
                  <a:cubicBezTo>
                    <a:pt x="445" y="63"/>
                    <a:pt x="445" y="63"/>
                    <a:pt x="445" y="63"/>
                  </a:cubicBezTo>
                  <a:cubicBezTo>
                    <a:pt x="445" y="62"/>
                    <a:pt x="445" y="60"/>
                    <a:pt x="445" y="59"/>
                  </a:cubicBezTo>
                  <a:lnTo>
                    <a:pt x="446" y="57"/>
                  </a:lnTo>
                  <a:close/>
                  <a:moveTo>
                    <a:pt x="103" y="91"/>
                  </a:moveTo>
                  <a:cubicBezTo>
                    <a:pt x="105" y="96"/>
                    <a:pt x="104" y="95"/>
                    <a:pt x="109" y="93"/>
                  </a:cubicBezTo>
                  <a:cubicBezTo>
                    <a:pt x="108" y="95"/>
                    <a:pt x="108" y="95"/>
                    <a:pt x="109" y="96"/>
                  </a:cubicBezTo>
                  <a:cubicBezTo>
                    <a:pt x="109" y="96"/>
                    <a:pt x="109" y="97"/>
                    <a:pt x="110" y="97"/>
                  </a:cubicBezTo>
                  <a:cubicBezTo>
                    <a:pt x="111" y="97"/>
                    <a:pt x="109" y="100"/>
                    <a:pt x="109" y="100"/>
                  </a:cubicBezTo>
                  <a:cubicBezTo>
                    <a:pt x="109" y="100"/>
                    <a:pt x="107" y="101"/>
                    <a:pt x="107" y="101"/>
                  </a:cubicBezTo>
                  <a:cubicBezTo>
                    <a:pt x="105" y="99"/>
                    <a:pt x="101" y="95"/>
                    <a:pt x="101" y="92"/>
                  </a:cubicBezTo>
                  <a:lnTo>
                    <a:pt x="103" y="91"/>
                  </a:lnTo>
                  <a:close/>
                  <a:moveTo>
                    <a:pt x="459" y="102"/>
                  </a:moveTo>
                  <a:cubicBezTo>
                    <a:pt x="456" y="104"/>
                    <a:pt x="456" y="104"/>
                    <a:pt x="456" y="104"/>
                  </a:cubicBezTo>
                  <a:cubicBezTo>
                    <a:pt x="454" y="104"/>
                    <a:pt x="452" y="102"/>
                    <a:pt x="449" y="103"/>
                  </a:cubicBezTo>
                  <a:cubicBezTo>
                    <a:pt x="449" y="103"/>
                    <a:pt x="447" y="105"/>
                    <a:pt x="446" y="105"/>
                  </a:cubicBezTo>
                  <a:cubicBezTo>
                    <a:pt x="445" y="106"/>
                    <a:pt x="444" y="105"/>
                    <a:pt x="443" y="106"/>
                  </a:cubicBezTo>
                  <a:cubicBezTo>
                    <a:pt x="443" y="106"/>
                    <a:pt x="443" y="108"/>
                    <a:pt x="442" y="108"/>
                  </a:cubicBezTo>
                  <a:cubicBezTo>
                    <a:pt x="444" y="108"/>
                    <a:pt x="446" y="109"/>
                    <a:pt x="447" y="108"/>
                  </a:cubicBezTo>
                  <a:cubicBezTo>
                    <a:pt x="448" y="108"/>
                    <a:pt x="450" y="107"/>
                    <a:pt x="451" y="106"/>
                  </a:cubicBezTo>
                  <a:cubicBezTo>
                    <a:pt x="453" y="106"/>
                    <a:pt x="454" y="108"/>
                    <a:pt x="456" y="107"/>
                  </a:cubicBezTo>
                  <a:cubicBezTo>
                    <a:pt x="457" y="107"/>
                    <a:pt x="457" y="105"/>
                    <a:pt x="457" y="104"/>
                  </a:cubicBezTo>
                  <a:cubicBezTo>
                    <a:pt x="457" y="104"/>
                    <a:pt x="461" y="102"/>
                    <a:pt x="459" y="102"/>
                  </a:cubicBezTo>
                  <a:close/>
                  <a:moveTo>
                    <a:pt x="287" y="233"/>
                  </a:moveTo>
                  <a:cubicBezTo>
                    <a:pt x="288" y="233"/>
                    <a:pt x="288" y="235"/>
                    <a:pt x="287" y="235"/>
                  </a:cubicBezTo>
                  <a:cubicBezTo>
                    <a:pt x="287" y="235"/>
                    <a:pt x="286" y="232"/>
                    <a:pt x="287" y="233"/>
                  </a:cubicBezTo>
                  <a:close/>
                  <a:moveTo>
                    <a:pt x="299" y="239"/>
                  </a:moveTo>
                  <a:cubicBezTo>
                    <a:pt x="299" y="239"/>
                    <a:pt x="298" y="240"/>
                    <a:pt x="298" y="240"/>
                  </a:cubicBezTo>
                  <a:cubicBezTo>
                    <a:pt x="298" y="240"/>
                    <a:pt x="298" y="242"/>
                    <a:pt x="299" y="242"/>
                  </a:cubicBezTo>
                  <a:cubicBezTo>
                    <a:pt x="299" y="243"/>
                    <a:pt x="299" y="243"/>
                    <a:pt x="299" y="243"/>
                  </a:cubicBezTo>
                  <a:cubicBezTo>
                    <a:pt x="300" y="242"/>
                    <a:pt x="300" y="244"/>
                    <a:pt x="301" y="243"/>
                  </a:cubicBezTo>
                  <a:cubicBezTo>
                    <a:pt x="303" y="243"/>
                    <a:pt x="301" y="239"/>
                    <a:pt x="301" y="239"/>
                  </a:cubicBezTo>
                  <a:cubicBezTo>
                    <a:pt x="301" y="239"/>
                    <a:pt x="299" y="239"/>
                    <a:pt x="299" y="239"/>
                  </a:cubicBezTo>
                  <a:close/>
                  <a:moveTo>
                    <a:pt x="331" y="45"/>
                  </a:moveTo>
                  <a:cubicBezTo>
                    <a:pt x="331" y="45"/>
                    <a:pt x="331" y="47"/>
                    <a:pt x="331" y="47"/>
                  </a:cubicBezTo>
                  <a:cubicBezTo>
                    <a:pt x="334" y="46"/>
                    <a:pt x="332" y="45"/>
                    <a:pt x="332" y="45"/>
                  </a:cubicBezTo>
                  <a:cubicBezTo>
                    <a:pt x="331" y="45"/>
                    <a:pt x="333" y="44"/>
                    <a:pt x="331" y="45"/>
                  </a:cubicBezTo>
                  <a:close/>
                  <a:moveTo>
                    <a:pt x="475" y="91"/>
                  </a:moveTo>
                  <a:cubicBezTo>
                    <a:pt x="475" y="91"/>
                    <a:pt x="472" y="94"/>
                    <a:pt x="475" y="93"/>
                  </a:cubicBezTo>
                  <a:cubicBezTo>
                    <a:pt x="476" y="93"/>
                    <a:pt x="478" y="90"/>
                    <a:pt x="475" y="91"/>
                  </a:cubicBezTo>
                  <a:close/>
                  <a:moveTo>
                    <a:pt x="425" y="143"/>
                  </a:moveTo>
                  <a:cubicBezTo>
                    <a:pt x="425" y="143"/>
                    <a:pt x="425" y="145"/>
                    <a:pt x="425" y="146"/>
                  </a:cubicBezTo>
                  <a:cubicBezTo>
                    <a:pt x="426" y="146"/>
                    <a:pt x="426" y="146"/>
                    <a:pt x="426" y="146"/>
                  </a:cubicBezTo>
                  <a:cubicBezTo>
                    <a:pt x="426" y="145"/>
                    <a:pt x="425" y="142"/>
                    <a:pt x="425" y="143"/>
                  </a:cubicBezTo>
                  <a:close/>
                  <a:moveTo>
                    <a:pt x="415" y="180"/>
                  </a:moveTo>
                  <a:cubicBezTo>
                    <a:pt x="413" y="180"/>
                    <a:pt x="415" y="181"/>
                    <a:pt x="416" y="181"/>
                  </a:cubicBezTo>
                  <a:cubicBezTo>
                    <a:pt x="416" y="181"/>
                    <a:pt x="417" y="179"/>
                    <a:pt x="415" y="180"/>
                  </a:cubicBezTo>
                  <a:close/>
                  <a:moveTo>
                    <a:pt x="290" y="237"/>
                  </a:moveTo>
                  <a:cubicBezTo>
                    <a:pt x="290" y="238"/>
                    <a:pt x="290" y="238"/>
                    <a:pt x="290" y="238"/>
                  </a:cubicBezTo>
                  <a:cubicBezTo>
                    <a:pt x="287" y="239"/>
                    <a:pt x="289" y="237"/>
                    <a:pt x="290" y="237"/>
                  </a:cubicBezTo>
                  <a:close/>
                  <a:moveTo>
                    <a:pt x="288" y="242"/>
                  </a:moveTo>
                  <a:cubicBezTo>
                    <a:pt x="290" y="243"/>
                    <a:pt x="292" y="242"/>
                    <a:pt x="294" y="243"/>
                  </a:cubicBezTo>
                  <a:cubicBezTo>
                    <a:pt x="294" y="243"/>
                    <a:pt x="294" y="241"/>
                    <a:pt x="294" y="241"/>
                  </a:cubicBezTo>
                  <a:cubicBezTo>
                    <a:pt x="296" y="241"/>
                    <a:pt x="295" y="242"/>
                    <a:pt x="297" y="242"/>
                  </a:cubicBezTo>
                  <a:cubicBezTo>
                    <a:pt x="296" y="237"/>
                    <a:pt x="296" y="240"/>
                    <a:pt x="298" y="235"/>
                  </a:cubicBezTo>
                  <a:cubicBezTo>
                    <a:pt x="299" y="236"/>
                    <a:pt x="303" y="237"/>
                    <a:pt x="304" y="238"/>
                  </a:cubicBezTo>
                  <a:cubicBezTo>
                    <a:pt x="304" y="239"/>
                    <a:pt x="303" y="239"/>
                    <a:pt x="304" y="240"/>
                  </a:cubicBezTo>
                  <a:cubicBezTo>
                    <a:pt x="304" y="241"/>
                    <a:pt x="304" y="241"/>
                    <a:pt x="304" y="241"/>
                  </a:cubicBezTo>
                  <a:cubicBezTo>
                    <a:pt x="305" y="241"/>
                    <a:pt x="307" y="240"/>
                    <a:pt x="308" y="241"/>
                  </a:cubicBezTo>
                  <a:cubicBezTo>
                    <a:pt x="308" y="241"/>
                    <a:pt x="307" y="243"/>
                    <a:pt x="308" y="243"/>
                  </a:cubicBezTo>
                  <a:cubicBezTo>
                    <a:pt x="308" y="244"/>
                    <a:pt x="309" y="243"/>
                    <a:pt x="310" y="243"/>
                  </a:cubicBezTo>
                  <a:cubicBezTo>
                    <a:pt x="310" y="239"/>
                    <a:pt x="310" y="239"/>
                    <a:pt x="310" y="239"/>
                  </a:cubicBezTo>
                  <a:cubicBezTo>
                    <a:pt x="309" y="239"/>
                    <a:pt x="308" y="240"/>
                    <a:pt x="307" y="239"/>
                  </a:cubicBezTo>
                  <a:cubicBezTo>
                    <a:pt x="306" y="239"/>
                    <a:pt x="306" y="236"/>
                    <a:pt x="307" y="237"/>
                  </a:cubicBezTo>
                  <a:cubicBezTo>
                    <a:pt x="308" y="236"/>
                    <a:pt x="308" y="236"/>
                    <a:pt x="310" y="235"/>
                  </a:cubicBezTo>
                  <a:cubicBezTo>
                    <a:pt x="310" y="234"/>
                    <a:pt x="310" y="234"/>
                    <a:pt x="310" y="234"/>
                  </a:cubicBezTo>
                  <a:cubicBezTo>
                    <a:pt x="309" y="234"/>
                    <a:pt x="308" y="233"/>
                    <a:pt x="308" y="233"/>
                  </a:cubicBezTo>
                  <a:cubicBezTo>
                    <a:pt x="308" y="233"/>
                    <a:pt x="307" y="234"/>
                    <a:pt x="306" y="234"/>
                  </a:cubicBezTo>
                  <a:cubicBezTo>
                    <a:pt x="305" y="231"/>
                    <a:pt x="305" y="231"/>
                    <a:pt x="305" y="231"/>
                  </a:cubicBezTo>
                  <a:cubicBezTo>
                    <a:pt x="303" y="231"/>
                    <a:pt x="302" y="232"/>
                    <a:pt x="302" y="232"/>
                  </a:cubicBezTo>
                  <a:cubicBezTo>
                    <a:pt x="302" y="231"/>
                    <a:pt x="302" y="231"/>
                    <a:pt x="302" y="231"/>
                  </a:cubicBezTo>
                  <a:cubicBezTo>
                    <a:pt x="300" y="230"/>
                    <a:pt x="300" y="231"/>
                    <a:pt x="300" y="230"/>
                  </a:cubicBezTo>
                  <a:cubicBezTo>
                    <a:pt x="300" y="230"/>
                    <a:pt x="301" y="229"/>
                    <a:pt x="300" y="229"/>
                  </a:cubicBezTo>
                  <a:cubicBezTo>
                    <a:pt x="302" y="229"/>
                    <a:pt x="304" y="230"/>
                    <a:pt x="306" y="229"/>
                  </a:cubicBezTo>
                  <a:cubicBezTo>
                    <a:pt x="306" y="229"/>
                    <a:pt x="307" y="227"/>
                    <a:pt x="307" y="227"/>
                  </a:cubicBezTo>
                  <a:cubicBezTo>
                    <a:pt x="307" y="227"/>
                    <a:pt x="310" y="226"/>
                    <a:pt x="310" y="226"/>
                  </a:cubicBezTo>
                  <a:cubicBezTo>
                    <a:pt x="313" y="226"/>
                    <a:pt x="314" y="228"/>
                    <a:pt x="316" y="229"/>
                  </a:cubicBezTo>
                  <a:cubicBezTo>
                    <a:pt x="316" y="228"/>
                    <a:pt x="317" y="228"/>
                    <a:pt x="318" y="228"/>
                  </a:cubicBezTo>
                  <a:cubicBezTo>
                    <a:pt x="318" y="228"/>
                    <a:pt x="318" y="226"/>
                    <a:pt x="318" y="225"/>
                  </a:cubicBezTo>
                  <a:cubicBezTo>
                    <a:pt x="319" y="225"/>
                    <a:pt x="319" y="225"/>
                    <a:pt x="319" y="225"/>
                  </a:cubicBezTo>
                  <a:cubicBezTo>
                    <a:pt x="320" y="227"/>
                    <a:pt x="320" y="228"/>
                    <a:pt x="320" y="229"/>
                  </a:cubicBezTo>
                  <a:cubicBezTo>
                    <a:pt x="321" y="229"/>
                    <a:pt x="322" y="230"/>
                    <a:pt x="323" y="229"/>
                  </a:cubicBezTo>
                  <a:cubicBezTo>
                    <a:pt x="326" y="225"/>
                    <a:pt x="326" y="225"/>
                    <a:pt x="326" y="225"/>
                  </a:cubicBezTo>
                  <a:cubicBezTo>
                    <a:pt x="326" y="225"/>
                    <a:pt x="327" y="227"/>
                    <a:pt x="327" y="227"/>
                  </a:cubicBezTo>
                  <a:cubicBezTo>
                    <a:pt x="326" y="228"/>
                    <a:pt x="329" y="228"/>
                    <a:pt x="329" y="228"/>
                  </a:cubicBezTo>
                  <a:cubicBezTo>
                    <a:pt x="330" y="226"/>
                    <a:pt x="330" y="226"/>
                    <a:pt x="330" y="226"/>
                  </a:cubicBezTo>
                  <a:cubicBezTo>
                    <a:pt x="331" y="226"/>
                    <a:pt x="331" y="227"/>
                    <a:pt x="332" y="226"/>
                  </a:cubicBezTo>
                  <a:cubicBezTo>
                    <a:pt x="333" y="227"/>
                    <a:pt x="333" y="227"/>
                    <a:pt x="334" y="227"/>
                  </a:cubicBezTo>
                  <a:cubicBezTo>
                    <a:pt x="334" y="228"/>
                    <a:pt x="333" y="228"/>
                    <a:pt x="333" y="229"/>
                  </a:cubicBezTo>
                  <a:cubicBezTo>
                    <a:pt x="333" y="230"/>
                    <a:pt x="335" y="230"/>
                    <a:pt x="335" y="231"/>
                  </a:cubicBezTo>
                  <a:cubicBezTo>
                    <a:pt x="336" y="231"/>
                    <a:pt x="339" y="231"/>
                    <a:pt x="340" y="231"/>
                  </a:cubicBezTo>
                  <a:cubicBezTo>
                    <a:pt x="341" y="232"/>
                    <a:pt x="340" y="233"/>
                    <a:pt x="341" y="234"/>
                  </a:cubicBezTo>
                  <a:cubicBezTo>
                    <a:pt x="342" y="235"/>
                    <a:pt x="347" y="237"/>
                    <a:pt x="349" y="237"/>
                  </a:cubicBezTo>
                  <a:cubicBezTo>
                    <a:pt x="350" y="236"/>
                    <a:pt x="351" y="233"/>
                    <a:pt x="352" y="233"/>
                  </a:cubicBezTo>
                  <a:cubicBezTo>
                    <a:pt x="353" y="232"/>
                    <a:pt x="354" y="233"/>
                    <a:pt x="355" y="233"/>
                  </a:cubicBezTo>
                  <a:cubicBezTo>
                    <a:pt x="356" y="234"/>
                    <a:pt x="357" y="234"/>
                    <a:pt x="357" y="235"/>
                  </a:cubicBezTo>
                  <a:cubicBezTo>
                    <a:pt x="358" y="237"/>
                    <a:pt x="358" y="239"/>
                    <a:pt x="359" y="240"/>
                  </a:cubicBezTo>
                  <a:cubicBezTo>
                    <a:pt x="359" y="241"/>
                    <a:pt x="362" y="241"/>
                    <a:pt x="363" y="242"/>
                  </a:cubicBezTo>
                  <a:cubicBezTo>
                    <a:pt x="363" y="243"/>
                    <a:pt x="364" y="250"/>
                    <a:pt x="363" y="251"/>
                  </a:cubicBezTo>
                  <a:cubicBezTo>
                    <a:pt x="362" y="253"/>
                    <a:pt x="362" y="253"/>
                    <a:pt x="362" y="253"/>
                  </a:cubicBezTo>
                  <a:cubicBezTo>
                    <a:pt x="362" y="256"/>
                    <a:pt x="363" y="258"/>
                    <a:pt x="363" y="259"/>
                  </a:cubicBezTo>
                  <a:cubicBezTo>
                    <a:pt x="364" y="258"/>
                    <a:pt x="365" y="257"/>
                    <a:pt x="365" y="256"/>
                  </a:cubicBezTo>
                  <a:cubicBezTo>
                    <a:pt x="366" y="256"/>
                    <a:pt x="368" y="256"/>
                    <a:pt x="368" y="256"/>
                  </a:cubicBezTo>
                  <a:cubicBezTo>
                    <a:pt x="367" y="261"/>
                    <a:pt x="366" y="261"/>
                    <a:pt x="365" y="267"/>
                  </a:cubicBezTo>
                  <a:cubicBezTo>
                    <a:pt x="366" y="267"/>
                    <a:pt x="370" y="269"/>
                    <a:pt x="371" y="270"/>
                  </a:cubicBezTo>
                  <a:cubicBezTo>
                    <a:pt x="372" y="271"/>
                    <a:pt x="372" y="276"/>
                    <a:pt x="373" y="278"/>
                  </a:cubicBezTo>
                  <a:cubicBezTo>
                    <a:pt x="373" y="278"/>
                    <a:pt x="374" y="279"/>
                    <a:pt x="375" y="279"/>
                  </a:cubicBezTo>
                  <a:cubicBezTo>
                    <a:pt x="375" y="281"/>
                    <a:pt x="375" y="282"/>
                    <a:pt x="376" y="283"/>
                  </a:cubicBezTo>
                  <a:cubicBezTo>
                    <a:pt x="377" y="284"/>
                    <a:pt x="377" y="283"/>
                    <a:pt x="378" y="284"/>
                  </a:cubicBezTo>
                  <a:cubicBezTo>
                    <a:pt x="379" y="285"/>
                    <a:pt x="379" y="287"/>
                    <a:pt x="380" y="287"/>
                  </a:cubicBezTo>
                  <a:cubicBezTo>
                    <a:pt x="381" y="288"/>
                    <a:pt x="381" y="287"/>
                    <a:pt x="382" y="287"/>
                  </a:cubicBezTo>
                  <a:cubicBezTo>
                    <a:pt x="382" y="286"/>
                    <a:pt x="382" y="286"/>
                    <a:pt x="383" y="285"/>
                  </a:cubicBezTo>
                  <a:cubicBezTo>
                    <a:pt x="382" y="285"/>
                    <a:pt x="382" y="284"/>
                    <a:pt x="382" y="283"/>
                  </a:cubicBezTo>
                  <a:cubicBezTo>
                    <a:pt x="383" y="282"/>
                    <a:pt x="383" y="282"/>
                    <a:pt x="383" y="282"/>
                  </a:cubicBezTo>
                  <a:cubicBezTo>
                    <a:pt x="383" y="281"/>
                    <a:pt x="384" y="280"/>
                    <a:pt x="385" y="279"/>
                  </a:cubicBezTo>
                  <a:cubicBezTo>
                    <a:pt x="385" y="278"/>
                    <a:pt x="384" y="275"/>
                    <a:pt x="385" y="273"/>
                  </a:cubicBezTo>
                  <a:cubicBezTo>
                    <a:pt x="386" y="270"/>
                    <a:pt x="386" y="270"/>
                    <a:pt x="386" y="270"/>
                  </a:cubicBezTo>
                  <a:cubicBezTo>
                    <a:pt x="385" y="270"/>
                    <a:pt x="386" y="267"/>
                    <a:pt x="385" y="266"/>
                  </a:cubicBezTo>
                  <a:cubicBezTo>
                    <a:pt x="384" y="265"/>
                    <a:pt x="384" y="265"/>
                    <a:pt x="384" y="265"/>
                  </a:cubicBezTo>
                  <a:cubicBezTo>
                    <a:pt x="383" y="263"/>
                    <a:pt x="384" y="261"/>
                    <a:pt x="383" y="259"/>
                  </a:cubicBezTo>
                  <a:cubicBezTo>
                    <a:pt x="383" y="258"/>
                    <a:pt x="381" y="256"/>
                    <a:pt x="381" y="255"/>
                  </a:cubicBezTo>
                  <a:cubicBezTo>
                    <a:pt x="380" y="254"/>
                    <a:pt x="382" y="254"/>
                    <a:pt x="381" y="252"/>
                  </a:cubicBezTo>
                  <a:cubicBezTo>
                    <a:pt x="381" y="251"/>
                    <a:pt x="379" y="250"/>
                    <a:pt x="379" y="249"/>
                  </a:cubicBezTo>
                  <a:cubicBezTo>
                    <a:pt x="379" y="249"/>
                    <a:pt x="379" y="246"/>
                    <a:pt x="379" y="246"/>
                  </a:cubicBezTo>
                  <a:cubicBezTo>
                    <a:pt x="379" y="244"/>
                    <a:pt x="376" y="241"/>
                    <a:pt x="376" y="239"/>
                  </a:cubicBezTo>
                  <a:cubicBezTo>
                    <a:pt x="375" y="236"/>
                    <a:pt x="377" y="233"/>
                    <a:pt x="375" y="231"/>
                  </a:cubicBezTo>
                  <a:cubicBezTo>
                    <a:pt x="375" y="230"/>
                    <a:pt x="373" y="230"/>
                    <a:pt x="373" y="229"/>
                  </a:cubicBezTo>
                  <a:cubicBezTo>
                    <a:pt x="373" y="228"/>
                    <a:pt x="373" y="228"/>
                    <a:pt x="373" y="228"/>
                  </a:cubicBezTo>
                  <a:cubicBezTo>
                    <a:pt x="373" y="228"/>
                    <a:pt x="375" y="227"/>
                    <a:pt x="375" y="226"/>
                  </a:cubicBezTo>
                  <a:cubicBezTo>
                    <a:pt x="376" y="224"/>
                    <a:pt x="374" y="223"/>
                    <a:pt x="375" y="221"/>
                  </a:cubicBezTo>
                  <a:cubicBezTo>
                    <a:pt x="376" y="221"/>
                    <a:pt x="376" y="221"/>
                    <a:pt x="376" y="221"/>
                  </a:cubicBezTo>
                  <a:cubicBezTo>
                    <a:pt x="376" y="219"/>
                    <a:pt x="378" y="212"/>
                    <a:pt x="377" y="214"/>
                  </a:cubicBezTo>
                  <a:cubicBezTo>
                    <a:pt x="377" y="212"/>
                    <a:pt x="377" y="212"/>
                    <a:pt x="377" y="212"/>
                  </a:cubicBezTo>
                  <a:cubicBezTo>
                    <a:pt x="381" y="210"/>
                    <a:pt x="381" y="210"/>
                    <a:pt x="381" y="210"/>
                  </a:cubicBezTo>
                  <a:cubicBezTo>
                    <a:pt x="380" y="208"/>
                    <a:pt x="380" y="208"/>
                    <a:pt x="380" y="208"/>
                  </a:cubicBezTo>
                  <a:cubicBezTo>
                    <a:pt x="381" y="207"/>
                    <a:pt x="382" y="208"/>
                    <a:pt x="383" y="207"/>
                  </a:cubicBezTo>
                  <a:cubicBezTo>
                    <a:pt x="384" y="206"/>
                    <a:pt x="384" y="204"/>
                    <a:pt x="385" y="203"/>
                  </a:cubicBezTo>
                  <a:cubicBezTo>
                    <a:pt x="386" y="202"/>
                    <a:pt x="386" y="204"/>
                    <a:pt x="388" y="203"/>
                  </a:cubicBezTo>
                  <a:cubicBezTo>
                    <a:pt x="388" y="203"/>
                    <a:pt x="391" y="200"/>
                    <a:pt x="391" y="200"/>
                  </a:cubicBezTo>
                  <a:cubicBezTo>
                    <a:pt x="391" y="200"/>
                    <a:pt x="390" y="198"/>
                    <a:pt x="391" y="198"/>
                  </a:cubicBezTo>
                  <a:cubicBezTo>
                    <a:pt x="391" y="198"/>
                    <a:pt x="393" y="199"/>
                    <a:pt x="393" y="198"/>
                  </a:cubicBezTo>
                  <a:cubicBezTo>
                    <a:pt x="393" y="198"/>
                    <a:pt x="395" y="193"/>
                    <a:pt x="395" y="193"/>
                  </a:cubicBezTo>
                  <a:cubicBezTo>
                    <a:pt x="396" y="193"/>
                    <a:pt x="395" y="194"/>
                    <a:pt x="397" y="194"/>
                  </a:cubicBezTo>
                  <a:cubicBezTo>
                    <a:pt x="398" y="193"/>
                    <a:pt x="399" y="191"/>
                    <a:pt x="400" y="191"/>
                  </a:cubicBezTo>
                  <a:cubicBezTo>
                    <a:pt x="401" y="190"/>
                    <a:pt x="403" y="191"/>
                    <a:pt x="404" y="190"/>
                  </a:cubicBezTo>
                  <a:cubicBezTo>
                    <a:pt x="409" y="185"/>
                    <a:pt x="409" y="185"/>
                    <a:pt x="409" y="185"/>
                  </a:cubicBezTo>
                  <a:cubicBezTo>
                    <a:pt x="409" y="184"/>
                    <a:pt x="408" y="183"/>
                    <a:pt x="409" y="183"/>
                  </a:cubicBezTo>
                  <a:cubicBezTo>
                    <a:pt x="409" y="182"/>
                    <a:pt x="412" y="181"/>
                    <a:pt x="413" y="181"/>
                  </a:cubicBezTo>
                  <a:cubicBezTo>
                    <a:pt x="412" y="179"/>
                    <a:pt x="411" y="178"/>
                    <a:pt x="411" y="176"/>
                  </a:cubicBezTo>
                  <a:cubicBezTo>
                    <a:pt x="412" y="176"/>
                    <a:pt x="413" y="177"/>
                    <a:pt x="414" y="176"/>
                  </a:cubicBezTo>
                  <a:cubicBezTo>
                    <a:pt x="414" y="175"/>
                    <a:pt x="414" y="175"/>
                    <a:pt x="414" y="175"/>
                  </a:cubicBezTo>
                  <a:cubicBezTo>
                    <a:pt x="415" y="175"/>
                    <a:pt x="415" y="175"/>
                    <a:pt x="415" y="175"/>
                  </a:cubicBezTo>
                  <a:cubicBezTo>
                    <a:pt x="414" y="174"/>
                    <a:pt x="414" y="172"/>
                    <a:pt x="413" y="171"/>
                  </a:cubicBezTo>
                  <a:cubicBezTo>
                    <a:pt x="414" y="171"/>
                    <a:pt x="416" y="170"/>
                    <a:pt x="417" y="170"/>
                  </a:cubicBezTo>
                  <a:cubicBezTo>
                    <a:pt x="417" y="172"/>
                    <a:pt x="417" y="172"/>
                    <a:pt x="417" y="172"/>
                  </a:cubicBezTo>
                  <a:cubicBezTo>
                    <a:pt x="418" y="172"/>
                    <a:pt x="419" y="172"/>
                    <a:pt x="420" y="172"/>
                  </a:cubicBezTo>
                  <a:cubicBezTo>
                    <a:pt x="420" y="172"/>
                    <a:pt x="425" y="167"/>
                    <a:pt x="421" y="170"/>
                  </a:cubicBezTo>
                  <a:cubicBezTo>
                    <a:pt x="420" y="170"/>
                    <a:pt x="421" y="168"/>
                    <a:pt x="421" y="168"/>
                  </a:cubicBezTo>
                  <a:cubicBezTo>
                    <a:pt x="415" y="166"/>
                    <a:pt x="415" y="166"/>
                    <a:pt x="415" y="166"/>
                  </a:cubicBezTo>
                  <a:cubicBezTo>
                    <a:pt x="415" y="166"/>
                    <a:pt x="415" y="164"/>
                    <a:pt x="415" y="164"/>
                  </a:cubicBezTo>
                  <a:cubicBezTo>
                    <a:pt x="417" y="164"/>
                    <a:pt x="419" y="164"/>
                    <a:pt x="420" y="163"/>
                  </a:cubicBezTo>
                  <a:cubicBezTo>
                    <a:pt x="420" y="163"/>
                    <a:pt x="420" y="161"/>
                    <a:pt x="421" y="161"/>
                  </a:cubicBezTo>
                  <a:cubicBezTo>
                    <a:pt x="420" y="160"/>
                    <a:pt x="419" y="161"/>
                    <a:pt x="419" y="159"/>
                  </a:cubicBezTo>
                  <a:cubicBezTo>
                    <a:pt x="419" y="159"/>
                    <a:pt x="420" y="158"/>
                    <a:pt x="420" y="157"/>
                  </a:cubicBezTo>
                  <a:cubicBezTo>
                    <a:pt x="414" y="154"/>
                    <a:pt x="414" y="154"/>
                    <a:pt x="414" y="154"/>
                  </a:cubicBezTo>
                  <a:cubicBezTo>
                    <a:pt x="414" y="154"/>
                    <a:pt x="414" y="153"/>
                    <a:pt x="414" y="152"/>
                  </a:cubicBezTo>
                  <a:cubicBezTo>
                    <a:pt x="414" y="152"/>
                    <a:pt x="412" y="151"/>
                    <a:pt x="412" y="150"/>
                  </a:cubicBezTo>
                  <a:cubicBezTo>
                    <a:pt x="414" y="150"/>
                    <a:pt x="415" y="150"/>
                    <a:pt x="417" y="150"/>
                  </a:cubicBezTo>
                  <a:cubicBezTo>
                    <a:pt x="416" y="148"/>
                    <a:pt x="415" y="146"/>
                    <a:pt x="413" y="144"/>
                  </a:cubicBezTo>
                  <a:cubicBezTo>
                    <a:pt x="414" y="144"/>
                    <a:pt x="415" y="144"/>
                    <a:pt x="415" y="144"/>
                  </a:cubicBezTo>
                  <a:cubicBezTo>
                    <a:pt x="415" y="143"/>
                    <a:pt x="415" y="143"/>
                    <a:pt x="415" y="143"/>
                  </a:cubicBezTo>
                  <a:cubicBezTo>
                    <a:pt x="414" y="142"/>
                    <a:pt x="412" y="141"/>
                    <a:pt x="411" y="140"/>
                  </a:cubicBezTo>
                  <a:cubicBezTo>
                    <a:pt x="412" y="139"/>
                    <a:pt x="411" y="139"/>
                    <a:pt x="413" y="138"/>
                  </a:cubicBezTo>
                  <a:cubicBezTo>
                    <a:pt x="412" y="138"/>
                    <a:pt x="412" y="134"/>
                    <a:pt x="412" y="134"/>
                  </a:cubicBezTo>
                  <a:cubicBezTo>
                    <a:pt x="413" y="134"/>
                    <a:pt x="413" y="134"/>
                    <a:pt x="413" y="134"/>
                  </a:cubicBezTo>
                  <a:cubicBezTo>
                    <a:pt x="415" y="129"/>
                    <a:pt x="415" y="127"/>
                    <a:pt x="415" y="123"/>
                  </a:cubicBezTo>
                  <a:cubicBezTo>
                    <a:pt x="416" y="123"/>
                    <a:pt x="416" y="123"/>
                    <a:pt x="418" y="122"/>
                  </a:cubicBezTo>
                  <a:cubicBezTo>
                    <a:pt x="419" y="121"/>
                    <a:pt x="419" y="121"/>
                    <a:pt x="419" y="121"/>
                  </a:cubicBezTo>
                  <a:cubicBezTo>
                    <a:pt x="419" y="121"/>
                    <a:pt x="421" y="122"/>
                    <a:pt x="422" y="122"/>
                  </a:cubicBezTo>
                  <a:cubicBezTo>
                    <a:pt x="423" y="120"/>
                    <a:pt x="422" y="120"/>
                    <a:pt x="423" y="119"/>
                  </a:cubicBezTo>
                  <a:cubicBezTo>
                    <a:pt x="423" y="119"/>
                    <a:pt x="424" y="121"/>
                    <a:pt x="424" y="122"/>
                  </a:cubicBezTo>
                  <a:cubicBezTo>
                    <a:pt x="422" y="123"/>
                    <a:pt x="420" y="125"/>
                    <a:pt x="419" y="127"/>
                  </a:cubicBezTo>
                  <a:cubicBezTo>
                    <a:pt x="420" y="129"/>
                    <a:pt x="420" y="129"/>
                    <a:pt x="420" y="129"/>
                  </a:cubicBezTo>
                  <a:cubicBezTo>
                    <a:pt x="419" y="130"/>
                    <a:pt x="417" y="131"/>
                    <a:pt x="417" y="132"/>
                  </a:cubicBezTo>
                  <a:cubicBezTo>
                    <a:pt x="416" y="133"/>
                    <a:pt x="417" y="134"/>
                    <a:pt x="418" y="134"/>
                  </a:cubicBezTo>
                  <a:cubicBezTo>
                    <a:pt x="419" y="135"/>
                    <a:pt x="417" y="135"/>
                    <a:pt x="417" y="135"/>
                  </a:cubicBezTo>
                  <a:cubicBezTo>
                    <a:pt x="417" y="136"/>
                    <a:pt x="417" y="140"/>
                    <a:pt x="418" y="140"/>
                  </a:cubicBezTo>
                  <a:cubicBezTo>
                    <a:pt x="418" y="141"/>
                    <a:pt x="418" y="141"/>
                    <a:pt x="418" y="141"/>
                  </a:cubicBezTo>
                  <a:cubicBezTo>
                    <a:pt x="420" y="140"/>
                    <a:pt x="420" y="140"/>
                    <a:pt x="423" y="140"/>
                  </a:cubicBezTo>
                  <a:cubicBezTo>
                    <a:pt x="423" y="140"/>
                    <a:pt x="422" y="143"/>
                    <a:pt x="423" y="144"/>
                  </a:cubicBezTo>
                  <a:cubicBezTo>
                    <a:pt x="424" y="143"/>
                    <a:pt x="426" y="142"/>
                    <a:pt x="428" y="142"/>
                  </a:cubicBezTo>
                  <a:cubicBezTo>
                    <a:pt x="428" y="140"/>
                    <a:pt x="428" y="140"/>
                    <a:pt x="428" y="140"/>
                  </a:cubicBezTo>
                  <a:cubicBezTo>
                    <a:pt x="428" y="140"/>
                    <a:pt x="427" y="140"/>
                    <a:pt x="427" y="138"/>
                  </a:cubicBezTo>
                  <a:cubicBezTo>
                    <a:pt x="427" y="138"/>
                    <a:pt x="428" y="138"/>
                    <a:pt x="428" y="137"/>
                  </a:cubicBezTo>
                  <a:cubicBezTo>
                    <a:pt x="429" y="138"/>
                    <a:pt x="429" y="135"/>
                    <a:pt x="429" y="134"/>
                  </a:cubicBezTo>
                  <a:cubicBezTo>
                    <a:pt x="428" y="134"/>
                    <a:pt x="428" y="134"/>
                    <a:pt x="428" y="134"/>
                  </a:cubicBezTo>
                  <a:cubicBezTo>
                    <a:pt x="428" y="133"/>
                    <a:pt x="430" y="131"/>
                    <a:pt x="429" y="130"/>
                  </a:cubicBezTo>
                  <a:cubicBezTo>
                    <a:pt x="428" y="130"/>
                    <a:pt x="428" y="130"/>
                    <a:pt x="428" y="130"/>
                  </a:cubicBezTo>
                  <a:cubicBezTo>
                    <a:pt x="428" y="129"/>
                    <a:pt x="426" y="127"/>
                    <a:pt x="426" y="126"/>
                  </a:cubicBezTo>
                  <a:cubicBezTo>
                    <a:pt x="426" y="126"/>
                    <a:pt x="426" y="126"/>
                    <a:pt x="426" y="126"/>
                  </a:cubicBezTo>
                  <a:cubicBezTo>
                    <a:pt x="426" y="125"/>
                    <a:pt x="427" y="123"/>
                    <a:pt x="427" y="123"/>
                  </a:cubicBezTo>
                  <a:cubicBezTo>
                    <a:pt x="428" y="123"/>
                    <a:pt x="430" y="125"/>
                    <a:pt x="431" y="126"/>
                  </a:cubicBezTo>
                  <a:cubicBezTo>
                    <a:pt x="432" y="126"/>
                    <a:pt x="433" y="125"/>
                    <a:pt x="434" y="126"/>
                  </a:cubicBezTo>
                  <a:cubicBezTo>
                    <a:pt x="436" y="124"/>
                    <a:pt x="436" y="121"/>
                    <a:pt x="438" y="119"/>
                  </a:cubicBezTo>
                  <a:cubicBezTo>
                    <a:pt x="440" y="120"/>
                    <a:pt x="440" y="120"/>
                    <a:pt x="440" y="120"/>
                  </a:cubicBezTo>
                  <a:cubicBezTo>
                    <a:pt x="440" y="119"/>
                    <a:pt x="441" y="117"/>
                    <a:pt x="441" y="116"/>
                  </a:cubicBezTo>
                  <a:cubicBezTo>
                    <a:pt x="442" y="115"/>
                    <a:pt x="441" y="109"/>
                    <a:pt x="441" y="109"/>
                  </a:cubicBezTo>
                  <a:cubicBezTo>
                    <a:pt x="441" y="109"/>
                    <a:pt x="440" y="109"/>
                    <a:pt x="439" y="109"/>
                  </a:cubicBezTo>
                  <a:cubicBezTo>
                    <a:pt x="439" y="109"/>
                    <a:pt x="439" y="107"/>
                    <a:pt x="439" y="107"/>
                  </a:cubicBezTo>
                  <a:cubicBezTo>
                    <a:pt x="440" y="107"/>
                    <a:pt x="440" y="107"/>
                    <a:pt x="440" y="107"/>
                  </a:cubicBezTo>
                  <a:cubicBezTo>
                    <a:pt x="440" y="106"/>
                    <a:pt x="440" y="106"/>
                    <a:pt x="440" y="106"/>
                  </a:cubicBezTo>
                  <a:cubicBezTo>
                    <a:pt x="441" y="105"/>
                    <a:pt x="445" y="101"/>
                    <a:pt x="446" y="101"/>
                  </a:cubicBezTo>
                  <a:cubicBezTo>
                    <a:pt x="446" y="100"/>
                    <a:pt x="446" y="100"/>
                    <a:pt x="446" y="100"/>
                  </a:cubicBezTo>
                  <a:cubicBezTo>
                    <a:pt x="446" y="99"/>
                    <a:pt x="448" y="100"/>
                    <a:pt x="448" y="100"/>
                  </a:cubicBezTo>
                  <a:cubicBezTo>
                    <a:pt x="449" y="100"/>
                    <a:pt x="449" y="98"/>
                    <a:pt x="450" y="98"/>
                  </a:cubicBezTo>
                  <a:cubicBezTo>
                    <a:pt x="450" y="98"/>
                    <a:pt x="452" y="99"/>
                    <a:pt x="453" y="99"/>
                  </a:cubicBezTo>
                  <a:cubicBezTo>
                    <a:pt x="454" y="98"/>
                    <a:pt x="454" y="96"/>
                    <a:pt x="454" y="96"/>
                  </a:cubicBezTo>
                  <a:cubicBezTo>
                    <a:pt x="456" y="95"/>
                    <a:pt x="458" y="96"/>
                    <a:pt x="460" y="96"/>
                  </a:cubicBezTo>
                  <a:cubicBezTo>
                    <a:pt x="460" y="97"/>
                    <a:pt x="460" y="97"/>
                    <a:pt x="460" y="97"/>
                  </a:cubicBezTo>
                  <a:cubicBezTo>
                    <a:pt x="461" y="98"/>
                    <a:pt x="462" y="96"/>
                    <a:pt x="462" y="97"/>
                  </a:cubicBezTo>
                  <a:cubicBezTo>
                    <a:pt x="461" y="96"/>
                    <a:pt x="462" y="93"/>
                    <a:pt x="462" y="91"/>
                  </a:cubicBezTo>
                  <a:cubicBezTo>
                    <a:pt x="463" y="92"/>
                    <a:pt x="465" y="91"/>
                    <a:pt x="466" y="92"/>
                  </a:cubicBezTo>
                  <a:cubicBezTo>
                    <a:pt x="466" y="92"/>
                    <a:pt x="466" y="94"/>
                    <a:pt x="466" y="94"/>
                  </a:cubicBezTo>
                  <a:cubicBezTo>
                    <a:pt x="466" y="94"/>
                    <a:pt x="467" y="95"/>
                    <a:pt x="468" y="95"/>
                  </a:cubicBezTo>
                  <a:cubicBezTo>
                    <a:pt x="469" y="94"/>
                    <a:pt x="470" y="93"/>
                    <a:pt x="470" y="93"/>
                  </a:cubicBezTo>
                  <a:cubicBezTo>
                    <a:pt x="470" y="92"/>
                    <a:pt x="472" y="93"/>
                    <a:pt x="472" y="93"/>
                  </a:cubicBezTo>
                  <a:cubicBezTo>
                    <a:pt x="472" y="92"/>
                    <a:pt x="472" y="91"/>
                    <a:pt x="471" y="91"/>
                  </a:cubicBezTo>
                  <a:cubicBezTo>
                    <a:pt x="470" y="90"/>
                    <a:pt x="466" y="89"/>
                    <a:pt x="466" y="88"/>
                  </a:cubicBezTo>
                  <a:cubicBezTo>
                    <a:pt x="465" y="87"/>
                    <a:pt x="466" y="87"/>
                    <a:pt x="466" y="86"/>
                  </a:cubicBezTo>
                  <a:cubicBezTo>
                    <a:pt x="467" y="85"/>
                    <a:pt x="468" y="85"/>
                    <a:pt x="470" y="85"/>
                  </a:cubicBezTo>
                  <a:cubicBezTo>
                    <a:pt x="467" y="79"/>
                    <a:pt x="469" y="80"/>
                    <a:pt x="473" y="76"/>
                  </a:cubicBezTo>
                  <a:cubicBezTo>
                    <a:pt x="473" y="75"/>
                    <a:pt x="473" y="75"/>
                    <a:pt x="473" y="75"/>
                  </a:cubicBezTo>
                  <a:cubicBezTo>
                    <a:pt x="472" y="75"/>
                    <a:pt x="472" y="75"/>
                    <a:pt x="472" y="75"/>
                  </a:cubicBezTo>
                  <a:cubicBezTo>
                    <a:pt x="473" y="73"/>
                    <a:pt x="473" y="71"/>
                    <a:pt x="474" y="69"/>
                  </a:cubicBezTo>
                  <a:cubicBezTo>
                    <a:pt x="475" y="70"/>
                    <a:pt x="475" y="70"/>
                    <a:pt x="476" y="70"/>
                  </a:cubicBezTo>
                  <a:cubicBezTo>
                    <a:pt x="475" y="72"/>
                    <a:pt x="478" y="69"/>
                    <a:pt x="478" y="69"/>
                  </a:cubicBezTo>
                  <a:cubicBezTo>
                    <a:pt x="480" y="69"/>
                    <a:pt x="478" y="70"/>
                    <a:pt x="479" y="71"/>
                  </a:cubicBezTo>
                  <a:cubicBezTo>
                    <a:pt x="480" y="71"/>
                    <a:pt x="480" y="71"/>
                    <a:pt x="480" y="71"/>
                  </a:cubicBezTo>
                  <a:cubicBezTo>
                    <a:pt x="480" y="70"/>
                    <a:pt x="480" y="69"/>
                    <a:pt x="480" y="69"/>
                  </a:cubicBezTo>
                  <a:cubicBezTo>
                    <a:pt x="481" y="68"/>
                    <a:pt x="482" y="70"/>
                    <a:pt x="484" y="69"/>
                  </a:cubicBezTo>
                  <a:cubicBezTo>
                    <a:pt x="484" y="66"/>
                    <a:pt x="484" y="65"/>
                    <a:pt x="486" y="62"/>
                  </a:cubicBezTo>
                  <a:cubicBezTo>
                    <a:pt x="486" y="63"/>
                    <a:pt x="487" y="65"/>
                    <a:pt x="487" y="66"/>
                  </a:cubicBezTo>
                  <a:cubicBezTo>
                    <a:pt x="489" y="65"/>
                    <a:pt x="489" y="65"/>
                    <a:pt x="489" y="65"/>
                  </a:cubicBezTo>
                  <a:cubicBezTo>
                    <a:pt x="489" y="65"/>
                    <a:pt x="489" y="63"/>
                    <a:pt x="489" y="63"/>
                  </a:cubicBezTo>
                  <a:cubicBezTo>
                    <a:pt x="490" y="63"/>
                    <a:pt x="491" y="65"/>
                    <a:pt x="492" y="65"/>
                  </a:cubicBezTo>
                  <a:cubicBezTo>
                    <a:pt x="493" y="66"/>
                    <a:pt x="493" y="64"/>
                    <a:pt x="494" y="65"/>
                  </a:cubicBezTo>
                  <a:cubicBezTo>
                    <a:pt x="495" y="64"/>
                    <a:pt x="495" y="63"/>
                    <a:pt x="496" y="62"/>
                  </a:cubicBezTo>
                  <a:cubicBezTo>
                    <a:pt x="497" y="61"/>
                    <a:pt x="498" y="61"/>
                    <a:pt x="499" y="61"/>
                  </a:cubicBezTo>
                  <a:cubicBezTo>
                    <a:pt x="498" y="58"/>
                    <a:pt x="498" y="57"/>
                    <a:pt x="498" y="54"/>
                  </a:cubicBezTo>
                  <a:cubicBezTo>
                    <a:pt x="498" y="54"/>
                    <a:pt x="497" y="54"/>
                    <a:pt x="497" y="54"/>
                  </a:cubicBezTo>
                  <a:cubicBezTo>
                    <a:pt x="497" y="53"/>
                    <a:pt x="498" y="53"/>
                    <a:pt x="498" y="53"/>
                  </a:cubicBezTo>
                  <a:cubicBezTo>
                    <a:pt x="498" y="53"/>
                    <a:pt x="497" y="52"/>
                    <a:pt x="496" y="52"/>
                  </a:cubicBezTo>
                  <a:cubicBezTo>
                    <a:pt x="495" y="52"/>
                    <a:pt x="496" y="50"/>
                    <a:pt x="496" y="47"/>
                  </a:cubicBezTo>
                  <a:cubicBezTo>
                    <a:pt x="496" y="45"/>
                    <a:pt x="492" y="46"/>
                    <a:pt x="492" y="46"/>
                  </a:cubicBezTo>
                  <a:cubicBezTo>
                    <a:pt x="492" y="46"/>
                    <a:pt x="492" y="39"/>
                    <a:pt x="492" y="34"/>
                  </a:cubicBezTo>
                  <a:cubicBezTo>
                    <a:pt x="493" y="29"/>
                    <a:pt x="490" y="28"/>
                    <a:pt x="486" y="27"/>
                  </a:cubicBezTo>
                  <a:cubicBezTo>
                    <a:pt x="483" y="26"/>
                    <a:pt x="482" y="33"/>
                    <a:pt x="482" y="29"/>
                  </a:cubicBezTo>
                  <a:cubicBezTo>
                    <a:pt x="481" y="25"/>
                    <a:pt x="479" y="28"/>
                    <a:pt x="479" y="28"/>
                  </a:cubicBezTo>
                  <a:cubicBezTo>
                    <a:pt x="476" y="33"/>
                    <a:pt x="476" y="33"/>
                    <a:pt x="476" y="33"/>
                  </a:cubicBezTo>
                  <a:cubicBezTo>
                    <a:pt x="476" y="33"/>
                    <a:pt x="473" y="38"/>
                    <a:pt x="474" y="40"/>
                  </a:cubicBezTo>
                  <a:cubicBezTo>
                    <a:pt x="474" y="41"/>
                    <a:pt x="468" y="47"/>
                    <a:pt x="466" y="47"/>
                  </a:cubicBezTo>
                  <a:cubicBezTo>
                    <a:pt x="464" y="48"/>
                    <a:pt x="463" y="51"/>
                    <a:pt x="463" y="51"/>
                  </a:cubicBezTo>
                  <a:cubicBezTo>
                    <a:pt x="463" y="51"/>
                    <a:pt x="441" y="54"/>
                    <a:pt x="438" y="54"/>
                  </a:cubicBezTo>
                  <a:cubicBezTo>
                    <a:pt x="436" y="53"/>
                    <a:pt x="436" y="52"/>
                    <a:pt x="429" y="56"/>
                  </a:cubicBezTo>
                  <a:cubicBezTo>
                    <a:pt x="422" y="60"/>
                    <a:pt x="421" y="62"/>
                    <a:pt x="421" y="62"/>
                  </a:cubicBezTo>
                  <a:cubicBezTo>
                    <a:pt x="421" y="62"/>
                    <a:pt x="421" y="63"/>
                    <a:pt x="421" y="63"/>
                  </a:cubicBezTo>
                  <a:cubicBezTo>
                    <a:pt x="424" y="60"/>
                    <a:pt x="424" y="60"/>
                    <a:pt x="424" y="60"/>
                  </a:cubicBezTo>
                  <a:cubicBezTo>
                    <a:pt x="423" y="61"/>
                    <a:pt x="424" y="63"/>
                    <a:pt x="423" y="65"/>
                  </a:cubicBezTo>
                  <a:cubicBezTo>
                    <a:pt x="423" y="65"/>
                    <a:pt x="421" y="65"/>
                    <a:pt x="421" y="66"/>
                  </a:cubicBezTo>
                  <a:cubicBezTo>
                    <a:pt x="420" y="67"/>
                    <a:pt x="422" y="67"/>
                    <a:pt x="421" y="69"/>
                  </a:cubicBezTo>
                  <a:cubicBezTo>
                    <a:pt x="421" y="69"/>
                    <a:pt x="419" y="70"/>
                    <a:pt x="419" y="71"/>
                  </a:cubicBezTo>
                  <a:cubicBezTo>
                    <a:pt x="420" y="71"/>
                    <a:pt x="419" y="73"/>
                    <a:pt x="419" y="74"/>
                  </a:cubicBezTo>
                  <a:cubicBezTo>
                    <a:pt x="417" y="74"/>
                    <a:pt x="415" y="74"/>
                    <a:pt x="414" y="75"/>
                  </a:cubicBezTo>
                  <a:cubicBezTo>
                    <a:pt x="414" y="75"/>
                    <a:pt x="413" y="76"/>
                    <a:pt x="413" y="77"/>
                  </a:cubicBezTo>
                  <a:cubicBezTo>
                    <a:pt x="411" y="77"/>
                    <a:pt x="410" y="76"/>
                    <a:pt x="408" y="76"/>
                  </a:cubicBezTo>
                  <a:cubicBezTo>
                    <a:pt x="407" y="77"/>
                    <a:pt x="407" y="77"/>
                    <a:pt x="407" y="77"/>
                  </a:cubicBezTo>
                  <a:cubicBezTo>
                    <a:pt x="402" y="76"/>
                    <a:pt x="399" y="77"/>
                    <a:pt x="394" y="77"/>
                  </a:cubicBezTo>
                  <a:cubicBezTo>
                    <a:pt x="394" y="78"/>
                    <a:pt x="393" y="77"/>
                    <a:pt x="393" y="79"/>
                  </a:cubicBezTo>
                  <a:cubicBezTo>
                    <a:pt x="393" y="79"/>
                    <a:pt x="395" y="80"/>
                    <a:pt x="395" y="81"/>
                  </a:cubicBezTo>
                  <a:cubicBezTo>
                    <a:pt x="393" y="83"/>
                    <a:pt x="391" y="87"/>
                    <a:pt x="388" y="89"/>
                  </a:cubicBezTo>
                  <a:cubicBezTo>
                    <a:pt x="386" y="89"/>
                    <a:pt x="385" y="88"/>
                    <a:pt x="384" y="89"/>
                  </a:cubicBezTo>
                  <a:cubicBezTo>
                    <a:pt x="383" y="90"/>
                    <a:pt x="382" y="92"/>
                    <a:pt x="381" y="92"/>
                  </a:cubicBezTo>
                  <a:cubicBezTo>
                    <a:pt x="378" y="93"/>
                    <a:pt x="376" y="92"/>
                    <a:pt x="374" y="93"/>
                  </a:cubicBezTo>
                  <a:cubicBezTo>
                    <a:pt x="374" y="94"/>
                    <a:pt x="374" y="94"/>
                    <a:pt x="374" y="94"/>
                  </a:cubicBezTo>
                  <a:cubicBezTo>
                    <a:pt x="373" y="96"/>
                    <a:pt x="369" y="99"/>
                    <a:pt x="366" y="99"/>
                  </a:cubicBezTo>
                  <a:cubicBezTo>
                    <a:pt x="361" y="100"/>
                    <a:pt x="358" y="97"/>
                    <a:pt x="362" y="98"/>
                  </a:cubicBezTo>
                  <a:cubicBezTo>
                    <a:pt x="362" y="97"/>
                    <a:pt x="362" y="97"/>
                    <a:pt x="362" y="97"/>
                  </a:cubicBezTo>
                  <a:cubicBezTo>
                    <a:pt x="362" y="96"/>
                    <a:pt x="360" y="97"/>
                    <a:pt x="360" y="97"/>
                  </a:cubicBezTo>
                  <a:cubicBezTo>
                    <a:pt x="360" y="96"/>
                    <a:pt x="360" y="95"/>
                    <a:pt x="359" y="95"/>
                  </a:cubicBezTo>
                  <a:cubicBezTo>
                    <a:pt x="359" y="94"/>
                    <a:pt x="356" y="95"/>
                    <a:pt x="357" y="95"/>
                  </a:cubicBezTo>
                  <a:cubicBezTo>
                    <a:pt x="356" y="93"/>
                    <a:pt x="356" y="93"/>
                    <a:pt x="356" y="93"/>
                  </a:cubicBezTo>
                  <a:cubicBezTo>
                    <a:pt x="357" y="92"/>
                    <a:pt x="359" y="91"/>
                    <a:pt x="360" y="90"/>
                  </a:cubicBezTo>
                  <a:cubicBezTo>
                    <a:pt x="360" y="90"/>
                    <a:pt x="360" y="89"/>
                    <a:pt x="360" y="89"/>
                  </a:cubicBezTo>
                  <a:cubicBezTo>
                    <a:pt x="362" y="87"/>
                    <a:pt x="365" y="86"/>
                    <a:pt x="365" y="84"/>
                  </a:cubicBezTo>
                  <a:cubicBezTo>
                    <a:pt x="365" y="81"/>
                    <a:pt x="365" y="79"/>
                    <a:pt x="366" y="78"/>
                  </a:cubicBezTo>
                  <a:cubicBezTo>
                    <a:pt x="365" y="78"/>
                    <a:pt x="365" y="79"/>
                    <a:pt x="365" y="79"/>
                  </a:cubicBezTo>
                  <a:cubicBezTo>
                    <a:pt x="365" y="79"/>
                    <a:pt x="366" y="78"/>
                    <a:pt x="365" y="75"/>
                  </a:cubicBezTo>
                  <a:cubicBezTo>
                    <a:pt x="363" y="68"/>
                    <a:pt x="365" y="69"/>
                    <a:pt x="358" y="67"/>
                  </a:cubicBezTo>
                  <a:cubicBezTo>
                    <a:pt x="358" y="68"/>
                    <a:pt x="357" y="69"/>
                    <a:pt x="357" y="70"/>
                  </a:cubicBezTo>
                  <a:cubicBezTo>
                    <a:pt x="357" y="70"/>
                    <a:pt x="355" y="70"/>
                    <a:pt x="355" y="71"/>
                  </a:cubicBezTo>
                  <a:cubicBezTo>
                    <a:pt x="355" y="71"/>
                    <a:pt x="353" y="71"/>
                    <a:pt x="353" y="69"/>
                  </a:cubicBezTo>
                  <a:cubicBezTo>
                    <a:pt x="355" y="68"/>
                    <a:pt x="355" y="68"/>
                    <a:pt x="355" y="68"/>
                  </a:cubicBezTo>
                  <a:cubicBezTo>
                    <a:pt x="356" y="66"/>
                    <a:pt x="358" y="61"/>
                    <a:pt x="357" y="57"/>
                  </a:cubicBezTo>
                  <a:cubicBezTo>
                    <a:pt x="357" y="56"/>
                    <a:pt x="355" y="55"/>
                    <a:pt x="355" y="55"/>
                  </a:cubicBezTo>
                  <a:cubicBezTo>
                    <a:pt x="355" y="53"/>
                    <a:pt x="356" y="52"/>
                    <a:pt x="356" y="51"/>
                  </a:cubicBezTo>
                  <a:cubicBezTo>
                    <a:pt x="356" y="51"/>
                    <a:pt x="354" y="49"/>
                    <a:pt x="354" y="49"/>
                  </a:cubicBezTo>
                  <a:cubicBezTo>
                    <a:pt x="353" y="49"/>
                    <a:pt x="352" y="49"/>
                    <a:pt x="351" y="49"/>
                  </a:cubicBezTo>
                  <a:cubicBezTo>
                    <a:pt x="349" y="47"/>
                    <a:pt x="349" y="46"/>
                    <a:pt x="347" y="45"/>
                  </a:cubicBezTo>
                  <a:cubicBezTo>
                    <a:pt x="347" y="45"/>
                    <a:pt x="346" y="45"/>
                    <a:pt x="345" y="45"/>
                  </a:cubicBezTo>
                  <a:cubicBezTo>
                    <a:pt x="345" y="45"/>
                    <a:pt x="344" y="46"/>
                    <a:pt x="343" y="47"/>
                  </a:cubicBezTo>
                  <a:cubicBezTo>
                    <a:pt x="343" y="47"/>
                    <a:pt x="344" y="49"/>
                    <a:pt x="343" y="49"/>
                  </a:cubicBezTo>
                  <a:cubicBezTo>
                    <a:pt x="343" y="50"/>
                    <a:pt x="342" y="49"/>
                    <a:pt x="341" y="50"/>
                  </a:cubicBezTo>
                  <a:cubicBezTo>
                    <a:pt x="340" y="51"/>
                    <a:pt x="339" y="53"/>
                    <a:pt x="339" y="55"/>
                  </a:cubicBezTo>
                  <a:cubicBezTo>
                    <a:pt x="337" y="55"/>
                    <a:pt x="336" y="55"/>
                    <a:pt x="334" y="55"/>
                  </a:cubicBezTo>
                  <a:cubicBezTo>
                    <a:pt x="334" y="58"/>
                    <a:pt x="333" y="60"/>
                    <a:pt x="333" y="64"/>
                  </a:cubicBezTo>
                  <a:cubicBezTo>
                    <a:pt x="333" y="64"/>
                    <a:pt x="331" y="64"/>
                    <a:pt x="331" y="65"/>
                  </a:cubicBezTo>
                  <a:cubicBezTo>
                    <a:pt x="330" y="67"/>
                    <a:pt x="331" y="73"/>
                    <a:pt x="331" y="75"/>
                  </a:cubicBezTo>
                  <a:cubicBezTo>
                    <a:pt x="333" y="77"/>
                    <a:pt x="333" y="77"/>
                    <a:pt x="333" y="77"/>
                  </a:cubicBezTo>
                  <a:cubicBezTo>
                    <a:pt x="333" y="78"/>
                    <a:pt x="333" y="81"/>
                    <a:pt x="333" y="83"/>
                  </a:cubicBezTo>
                  <a:cubicBezTo>
                    <a:pt x="327" y="94"/>
                    <a:pt x="327" y="94"/>
                    <a:pt x="327" y="94"/>
                  </a:cubicBezTo>
                  <a:cubicBezTo>
                    <a:pt x="325" y="95"/>
                    <a:pt x="325" y="94"/>
                    <a:pt x="323" y="95"/>
                  </a:cubicBezTo>
                  <a:cubicBezTo>
                    <a:pt x="322" y="94"/>
                    <a:pt x="321" y="93"/>
                    <a:pt x="321" y="93"/>
                  </a:cubicBezTo>
                  <a:cubicBezTo>
                    <a:pt x="320" y="91"/>
                    <a:pt x="321" y="90"/>
                    <a:pt x="321" y="89"/>
                  </a:cubicBezTo>
                  <a:cubicBezTo>
                    <a:pt x="319" y="87"/>
                    <a:pt x="319" y="87"/>
                    <a:pt x="319" y="87"/>
                  </a:cubicBezTo>
                  <a:cubicBezTo>
                    <a:pt x="318" y="79"/>
                    <a:pt x="318" y="73"/>
                    <a:pt x="320" y="67"/>
                  </a:cubicBezTo>
                  <a:cubicBezTo>
                    <a:pt x="321" y="65"/>
                    <a:pt x="323" y="63"/>
                    <a:pt x="323" y="61"/>
                  </a:cubicBezTo>
                  <a:cubicBezTo>
                    <a:pt x="325" y="58"/>
                    <a:pt x="324" y="57"/>
                    <a:pt x="325" y="54"/>
                  </a:cubicBezTo>
                  <a:cubicBezTo>
                    <a:pt x="324" y="55"/>
                    <a:pt x="321" y="55"/>
                    <a:pt x="321" y="57"/>
                  </a:cubicBezTo>
                  <a:cubicBezTo>
                    <a:pt x="321" y="57"/>
                    <a:pt x="321" y="59"/>
                    <a:pt x="321" y="59"/>
                  </a:cubicBezTo>
                  <a:cubicBezTo>
                    <a:pt x="320" y="60"/>
                    <a:pt x="319" y="60"/>
                    <a:pt x="318" y="61"/>
                  </a:cubicBezTo>
                  <a:cubicBezTo>
                    <a:pt x="318" y="59"/>
                    <a:pt x="317" y="58"/>
                    <a:pt x="318" y="57"/>
                  </a:cubicBezTo>
                  <a:cubicBezTo>
                    <a:pt x="318" y="56"/>
                    <a:pt x="321" y="55"/>
                    <a:pt x="321" y="54"/>
                  </a:cubicBezTo>
                  <a:cubicBezTo>
                    <a:pt x="322" y="53"/>
                    <a:pt x="322" y="52"/>
                    <a:pt x="322" y="51"/>
                  </a:cubicBezTo>
                  <a:cubicBezTo>
                    <a:pt x="323" y="49"/>
                    <a:pt x="325" y="46"/>
                    <a:pt x="326" y="44"/>
                  </a:cubicBezTo>
                  <a:cubicBezTo>
                    <a:pt x="328" y="44"/>
                    <a:pt x="328" y="46"/>
                    <a:pt x="329" y="45"/>
                  </a:cubicBezTo>
                  <a:cubicBezTo>
                    <a:pt x="330" y="43"/>
                    <a:pt x="330" y="43"/>
                    <a:pt x="330" y="43"/>
                  </a:cubicBezTo>
                  <a:cubicBezTo>
                    <a:pt x="333" y="43"/>
                    <a:pt x="334" y="44"/>
                    <a:pt x="337" y="43"/>
                  </a:cubicBezTo>
                  <a:cubicBezTo>
                    <a:pt x="337" y="43"/>
                    <a:pt x="338" y="40"/>
                    <a:pt x="338" y="40"/>
                  </a:cubicBezTo>
                  <a:cubicBezTo>
                    <a:pt x="341" y="39"/>
                    <a:pt x="342" y="43"/>
                    <a:pt x="344" y="43"/>
                  </a:cubicBezTo>
                  <a:cubicBezTo>
                    <a:pt x="349" y="43"/>
                    <a:pt x="345" y="41"/>
                    <a:pt x="347" y="41"/>
                  </a:cubicBezTo>
                  <a:cubicBezTo>
                    <a:pt x="347" y="40"/>
                    <a:pt x="348" y="41"/>
                    <a:pt x="349" y="41"/>
                  </a:cubicBezTo>
                  <a:cubicBezTo>
                    <a:pt x="349" y="42"/>
                    <a:pt x="349" y="42"/>
                    <a:pt x="349" y="42"/>
                  </a:cubicBezTo>
                  <a:cubicBezTo>
                    <a:pt x="350" y="42"/>
                    <a:pt x="351" y="42"/>
                    <a:pt x="352" y="43"/>
                  </a:cubicBezTo>
                  <a:cubicBezTo>
                    <a:pt x="352" y="43"/>
                    <a:pt x="352" y="41"/>
                    <a:pt x="352" y="41"/>
                  </a:cubicBezTo>
                  <a:cubicBezTo>
                    <a:pt x="350" y="37"/>
                    <a:pt x="349" y="37"/>
                    <a:pt x="343" y="37"/>
                  </a:cubicBezTo>
                  <a:cubicBezTo>
                    <a:pt x="343" y="35"/>
                    <a:pt x="343" y="33"/>
                    <a:pt x="343" y="31"/>
                  </a:cubicBezTo>
                  <a:cubicBezTo>
                    <a:pt x="336" y="34"/>
                    <a:pt x="329" y="37"/>
                    <a:pt x="322" y="35"/>
                  </a:cubicBezTo>
                  <a:cubicBezTo>
                    <a:pt x="321" y="33"/>
                    <a:pt x="321" y="31"/>
                    <a:pt x="320" y="29"/>
                  </a:cubicBezTo>
                  <a:cubicBezTo>
                    <a:pt x="318" y="30"/>
                    <a:pt x="315" y="31"/>
                    <a:pt x="314" y="31"/>
                  </a:cubicBezTo>
                  <a:cubicBezTo>
                    <a:pt x="310" y="30"/>
                    <a:pt x="315" y="28"/>
                    <a:pt x="313" y="27"/>
                  </a:cubicBezTo>
                  <a:cubicBezTo>
                    <a:pt x="314" y="26"/>
                    <a:pt x="314" y="28"/>
                    <a:pt x="316" y="27"/>
                  </a:cubicBezTo>
                  <a:cubicBezTo>
                    <a:pt x="317" y="27"/>
                    <a:pt x="319" y="24"/>
                    <a:pt x="319" y="23"/>
                  </a:cubicBezTo>
                  <a:cubicBezTo>
                    <a:pt x="318" y="23"/>
                    <a:pt x="318" y="22"/>
                    <a:pt x="316" y="22"/>
                  </a:cubicBezTo>
                  <a:cubicBezTo>
                    <a:pt x="315" y="23"/>
                    <a:pt x="315" y="23"/>
                    <a:pt x="315" y="23"/>
                  </a:cubicBezTo>
                  <a:cubicBezTo>
                    <a:pt x="314" y="24"/>
                    <a:pt x="312" y="24"/>
                    <a:pt x="311" y="25"/>
                  </a:cubicBezTo>
                  <a:cubicBezTo>
                    <a:pt x="311" y="26"/>
                    <a:pt x="311" y="26"/>
                    <a:pt x="311" y="26"/>
                  </a:cubicBezTo>
                  <a:cubicBezTo>
                    <a:pt x="306" y="30"/>
                    <a:pt x="306" y="30"/>
                    <a:pt x="306" y="30"/>
                  </a:cubicBezTo>
                  <a:cubicBezTo>
                    <a:pt x="305" y="31"/>
                    <a:pt x="303" y="31"/>
                    <a:pt x="302" y="31"/>
                  </a:cubicBezTo>
                  <a:cubicBezTo>
                    <a:pt x="300" y="32"/>
                    <a:pt x="300" y="33"/>
                    <a:pt x="300" y="33"/>
                  </a:cubicBezTo>
                  <a:cubicBezTo>
                    <a:pt x="297" y="34"/>
                    <a:pt x="295" y="32"/>
                    <a:pt x="294" y="31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1" y="29"/>
                    <a:pt x="288" y="31"/>
                    <a:pt x="287" y="31"/>
                  </a:cubicBezTo>
                  <a:cubicBezTo>
                    <a:pt x="286" y="31"/>
                    <a:pt x="285" y="31"/>
                    <a:pt x="284" y="31"/>
                  </a:cubicBezTo>
                  <a:cubicBezTo>
                    <a:pt x="284" y="30"/>
                    <a:pt x="288" y="27"/>
                    <a:pt x="288" y="27"/>
                  </a:cubicBezTo>
                  <a:cubicBezTo>
                    <a:pt x="289" y="26"/>
                    <a:pt x="288" y="25"/>
                    <a:pt x="289" y="25"/>
                  </a:cubicBezTo>
                  <a:cubicBezTo>
                    <a:pt x="290" y="24"/>
                    <a:pt x="291" y="24"/>
                    <a:pt x="292" y="24"/>
                  </a:cubicBezTo>
                  <a:cubicBezTo>
                    <a:pt x="293" y="23"/>
                    <a:pt x="295" y="21"/>
                    <a:pt x="296" y="20"/>
                  </a:cubicBezTo>
                  <a:cubicBezTo>
                    <a:pt x="297" y="20"/>
                    <a:pt x="298" y="20"/>
                    <a:pt x="298" y="20"/>
                  </a:cubicBezTo>
                  <a:cubicBezTo>
                    <a:pt x="299" y="20"/>
                    <a:pt x="300" y="18"/>
                    <a:pt x="300" y="18"/>
                  </a:cubicBezTo>
                  <a:cubicBezTo>
                    <a:pt x="302" y="17"/>
                    <a:pt x="303" y="16"/>
                    <a:pt x="304" y="16"/>
                  </a:cubicBezTo>
                  <a:cubicBezTo>
                    <a:pt x="303" y="15"/>
                    <a:pt x="301" y="15"/>
                    <a:pt x="300" y="14"/>
                  </a:cubicBezTo>
                  <a:cubicBezTo>
                    <a:pt x="298" y="12"/>
                    <a:pt x="297" y="14"/>
                    <a:pt x="295" y="13"/>
                  </a:cubicBezTo>
                  <a:cubicBezTo>
                    <a:pt x="293" y="13"/>
                    <a:pt x="292" y="12"/>
                    <a:pt x="290" y="13"/>
                  </a:cubicBezTo>
                  <a:cubicBezTo>
                    <a:pt x="288" y="13"/>
                    <a:pt x="287" y="12"/>
                    <a:pt x="285" y="12"/>
                  </a:cubicBezTo>
                  <a:cubicBezTo>
                    <a:pt x="282" y="12"/>
                    <a:pt x="280" y="10"/>
                    <a:pt x="278" y="9"/>
                  </a:cubicBezTo>
                  <a:cubicBezTo>
                    <a:pt x="277" y="8"/>
                    <a:pt x="274" y="9"/>
                    <a:pt x="274" y="11"/>
                  </a:cubicBezTo>
                  <a:cubicBezTo>
                    <a:pt x="273" y="13"/>
                    <a:pt x="271" y="9"/>
                    <a:pt x="268" y="9"/>
                  </a:cubicBezTo>
                  <a:cubicBezTo>
                    <a:pt x="265" y="9"/>
                    <a:pt x="264" y="8"/>
                    <a:pt x="264" y="8"/>
                  </a:cubicBezTo>
                  <a:cubicBezTo>
                    <a:pt x="264" y="8"/>
                    <a:pt x="262" y="0"/>
                    <a:pt x="260" y="0"/>
                  </a:cubicBezTo>
                  <a:cubicBezTo>
                    <a:pt x="258" y="0"/>
                    <a:pt x="258" y="5"/>
                    <a:pt x="258" y="5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0" y="3"/>
                    <a:pt x="20" y="3"/>
                  </a:cubicBezTo>
                  <a:cubicBezTo>
                    <a:pt x="20" y="4"/>
                    <a:pt x="18" y="4"/>
                    <a:pt x="18" y="5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20" y="8"/>
                    <a:pt x="20" y="9"/>
                  </a:cubicBezTo>
                  <a:cubicBezTo>
                    <a:pt x="19" y="10"/>
                    <a:pt x="18" y="10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3" y="12"/>
                    <a:pt x="3" y="10"/>
                    <a:pt x="0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1" y="17"/>
                    <a:pt x="4" y="18"/>
                    <a:pt x="4" y="19"/>
                  </a:cubicBezTo>
                  <a:cubicBezTo>
                    <a:pt x="6" y="21"/>
                    <a:pt x="5" y="23"/>
                    <a:pt x="6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7"/>
                    <a:pt x="6" y="27"/>
                    <a:pt x="6" y="29"/>
                  </a:cubicBezTo>
                  <a:cubicBezTo>
                    <a:pt x="7" y="29"/>
                    <a:pt x="8" y="28"/>
                    <a:pt x="8" y="29"/>
                  </a:cubicBezTo>
                  <a:cubicBezTo>
                    <a:pt x="8" y="30"/>
                    <a:pt x="8" y="32"/>
                    <a:pt x="8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5"/>
                    <a:pt x="6" y="36"/>
                    <a:pt x="8" y="37"/>
                  </a:cubicBezTo>
                  <a:cubicBezTo>
                    <a:pt x="9" y="38"/>
                    <a:pt x="6" y="39"/>
                    <a:pt x="6" y="39"/>
                  </a:cubicBezTo>
                  <a:cubicBezTo>
                    <a:pt x="7" y="45"/>
                    <a:pt x="7" y="49"/>
                    <a:pt x="7" y="55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6" y="57"/>
                    <a:pt x="6" y="60"/>
                    <a:pt x="6" y="60"/>
                  </a:cubicBezTo>
                  <a:cubicBezTo>
                    <a:pt x="6" y="60"/>
                    <a:pt x="7" y="61"/>
                    <a:pt x="6" y="61"/>
                  </a:cubicBezTo>
                  <a:cubicBezTo>
                    <a:pt x="5" y="64"/>
                    <a:pt x="6" y="71"/>
                    <a:pt x="5" y="73"/>
                  </a:cubicBezTo>
                  <a:cubicBezTo>
                    <a:pt x="5" y="73"/>
                    <a:pt x="4" y="74"/>
                    <a:pt x="4" y="74"/>
                  </a:cubicBezTo>
                  <a:cubicBezTo>
                    <a:pt x="4" y="76"/>
                    <a:pt x="4" y="79"/>
                    <a:pt x="4" y="81"/>
                  </a:cubicBezTo>
                  <a:cubicBezTo>
                    <a:pt x="4" y="86"/>
                    <a:pt x="5" y="87"/>
                    <a:pt x="8" y="90"/>
                  </a:cubicBezTo>
                  <a:cubicBezTo>
                    <a:pt x="7" y="91"/>
                    <a:pt x="7" y="92"/>
                    <a:pt x="6" y="92"/>
                  </a:cubicBezTo>
                  <a:cubicBezTo>
                    <a:pt x="6" y="95"/>
                    <a:pt x="8" y="97"/>
                    <a:pt x="8" y="99"/>
                  </a:cubicBezTo>
                  <a:cubicBezTo>
                    <a:pt x="8" y="102"/>
                    <a:pt x="7" y="105"/>
                    <a:pt x="7" y="108"/>
                  </a:cubicBezTo>
                  <a:cubicBezTo>
                    <a:pt x="6" y="109"/>
                    <a:pt x="5" y="108"/>
                    <a:pt x="4" y="110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6" y="114"/>
                    <a:pt x="7" y="115"/>
                    <a:pt x="8" y="118"/>
                  </a:cubicBezTo>
                  <a:cubicBezTo>
                    <a:pt x="8" y="118"/>
                    <a:pt x="9" y="118"/>
                    <a:pt x="9" y="118"/>
                  </a:cubicBezTo>
                  <a:cubicBezTo>
                    <a:pt x="9" y="119"/>
                    <a:pt x="9" y="120"/>
                    <a:pt x="9" y="121"/>
                  </a:cubicBezTo>
                  <a:cubicBezTo>
                    <a:pt x="10" y="122"/>
                    <a:pt x="10" y="122"/>
                    <a:pt x="10" y="122"/>
                  </a:cubicBezTo>
                  <a:cubicBezTo>
                    <a:pt x="11" y="124"/>
                    <a:pt x="10" y="126"/>
                    <a:pt x="11" y="129"/>
                  </a:cubicBezTo>
                  <a:cubicBezTo>
                    <a:pt x="11" y="130"/>
                    <a:pt x="13" y="129"/>
                    <a:pt x="13" y="130"/>
                  </a:cubicBezTo>
                  <a:cubicBezTo>
                    <a:pt x="14" y="130"/>
                    <a:pt x="14" y="133"/>
                    <a:pt x="14" y="133"/>
                  </a:cubicBezTo>
                  <a:cubicBezTo>
                    <a:pt x="16" y="133"/>
                    <a:pt x="16" y="133"/>
                    <a:pt x="16" y="133"/>
                  </a:cubicBezTo>
                  <a:cubicBezTo>
                    <a:pt x="16" y="135"/>
                    <a:pt x="16" y="137"/>
                    <a:pt x="16" y="138"/>
                  </a:cubicBezTo>
                  <a:cubicBezTo>
                    <a:pt x="16" y="138"/>
                    <a:pt x="18" y="139"/>
                    <a:pt x="18" y="139"/>
                  </a:cubicBezTo>
                  <a:cubicBezTo>
                    <a:pt x="21" y="139"/>
                    <a:pt x="19" y="136"/>
                    <a:pt x="19" y="136"/>
                  </a:cubicBezTo>
                  <a:cubicBezTo>
                    <a:pt x="20" y="136"/>
                    <a:pt x="21" y="136"/>
                    <a:pt x="22" y="136"/>
                  </a:cubicBezTo>
                  <a:cubicBezTo>
                    <a:pt x="21" y="137"/>
                    <a:pt x="23" y="136"/>
                    <a:pt x="23" y="136"/>
                  </a:cubicBezTo>
                  <a:cubicBezTo>
                    <a:pt x="23" y="137"/>
                    <a:pt x="22" y="137"/>
                    <a:pt x="22" y="138"/>
                  </a:cubicBezTo>
                  <a:cubicBezTo>
                    <a:pt x="22" y="139"/>
                    <a:pt x="24" y="144"/>
                    <a:pt x="23" y="144"/>
                  </a:cubicBezTo>
                  <a:cubicBezTo>
                    <a:pt x="23" y="144"/>
                    <a:pt x="21" y="142"/>
                    <a:pt x="21" y="142"/>
                  </a:cubicBezTo>
                  <a:cubicBezTo>
                    <a:pt x="21" y="142"/>
                    <a:pt x="20" y="142"/>
                    <a:pt x="20" y="142"/>
                  </a:cubicBezTo>
                  <a:cubicBezTo>
                    <a:pt x="20" y="143"/>
                    <a:pt x="19" y="145"/>
                    <a:pt x="20" y="146"/>
                  </a:cubicBezTo>
                  <a:cubicBezTo>
                    <a:pt x="20" y="147"/>
                    <a:pt x="25" y="148"/>
                    <a:pt x="26" y="149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26" y="152"/>
                    <a:pt x="25" y="152"/>
                    <a:pt x="24" y="152"/>
                  </a:cubicBezTo>
                  <a:cubicBezTo>
                    <a:pt x="25" y="156"/>
                    <a:pt x="23" y="153"/>
                    <a:pt x="26" y="157"/>
                  </a:cubicBezTo>
                  <a:cubicBezTo>
                    <a:pt x="26" y="158"/>
                    <a:pt x="26" y="159"/>
                    <a:pt x="27" y="160"/>
                  </a:cubicBezTo>
                  <a:cubicBezTo>
                    <a:pt x="28" y="161"/>
                    <a:pt x="28" y="161"/>
                    <a:pt x="28" y="161"/>
                  </a:cubicBezTo>
                  <a:cubicBezTo>
                    <a:pt x="29" y="163"/>
                    <a:pt x="29" y="165"/>
                    <a:pt x="30" y="166"/>
                  </a:cubicBezTo>
                  <a:cubicBezTo>
                    <a:pt x="30" y="166"/>
                    <a:pt x="31" y="166"/>
                    <a:pt x="32" y="166"/>
                  </a:cubicBezTo>
                  <a:cubicBezTo>
                    <a:pt x="33" y="167"/>
                    <a:pt x="34" y="169"/>
                    <a:pt x="34" y="170"/>
                  </a:cubicBezTo>
                  <a:cubicBezTo>
                    <a:pt x="33" y="170"/>
                    <a:pt x="34" y="172"/>
                    <a:pt x="34" y="172"/>
                  </a:cubicBezTo>
                  <a:cubicBezTo>
                    <a:pt x="35" y="173"/>
                    <a:pt x="35" y="173"/>
                    <a:pt x="36" y="173"/>
                  </a:cubicBezTo>
                  <a:cubicBezTo>
                    <a:pt x="37" y="175"/>
                    <a:pt x="37" y="177"/>
                    <a:pt x="36" y="180"/>
                  </a:cubicBezTo>
                  <a:cubicBezTo>
                    <a:pt x="42" y="180"/>
                    <a:pt x="46" y="183"/>
                    <a:pt x="52" y="184"/>
                  </a:cubicBezTo>
                  <a:cubicBezTo>
                    <a:pt x="52" y="186"/>
                    <a:pt x="52" y="187"/>
                    <a:pt x="53" y="188"/>
                  </a:cubicBezTo>
                  <a:cubicBezTo>
                    <a:pt x="54" y="188"/>
                    <a:pt x="55" y="188"/>
                    <a:pt x="56" y="187"/>
                  </a:cubicBezTo>
                  <a:cubicBezTo>
                    <a:pt x="58" y="189"/>
                    <a:pt x="59" y="192"/>
                    <a:pt x="61" y="194"/>
                  </a:cubicBezTo>
                  <a:cubicBezTo>
                    <a:pt x="62" y="194"/>
                    <a:pt x="64" y="194"/>
                    <a:pt x="64" y="196"/>
                  </a:cubicBezTo>
                  <a:cubicBezTo>
                    <a:pt x="65" y="197"/>
                    <a:pt x="64" y="198"/>
                    <a:pt x="64" y="200"/>
                  </a:cubicBezTo>
                  <a:cubicBezTo>
                    <a:pt x="66" y="201"/>
                    <a:pt x="66" y="201"/>
                    <a:pt x="66" y="201"/>
                  </a:cubicBezTo>
                  <a:cubicBezTo>
                    <a:pt x="66" y="202"/>
                    <a:pt x="66" y="203"/>
                    <a:pt x="66" y="203"/>
                  </a:cubicBezTo>
                  <a:cubicBezTo>
                    <a:pt x="90" y="202"/>
                    <a:pt x="90" y="202"/>
                    <a:pt x="90" y="202"/>
                  </a:cubicBezTo>
                  <a:cubicBezTo>
                    <a:pt x="90" y="205"/>
                    <a:pt x="90" y="205"/>
                    <a:pt x="90" y="205"/>
                  </a:cubicBezTo>
                  <a:cubicBezTo>
                    <a:pt x="113" y="217"/>
                    <a:pt x="113" y="217"/>
                    <a:pt x="113" y="217"/>
                  </a:cubicBezTo>
                  <a:cubicBezTo>
                    <a:pt x="141" y="218"/>
                    <a:pt x="141" y="218"/>
                    <a:pt x="141" y="218"/>
                  </a:cubicBezTo>
                  <a:cubicBezTo>
                    <a:pt x="141" y="213"/>
                    <a:pt x="141" y="213"/>
                    <a:pt x="141" y="213"/>
                  </a:cubicBezTo>
                  <a:cubicBezTo>
                    <a:pt x="159" y="213"/>
                    <a:pt x="159" y="213"/>
                    <a:pt x="159" y="213"/>
                  </a:cubicBezTo>
                  <a:cubicBezTo>
                    <a:pt x="162" y="218"/>
                    <a:pt x="162" y="218"/>
                    <a:pt x="162" y="218"/>
                  </a:cubicBezTo>
                  <a:cubicBezTo>
                    <a:pt x="166" y="220"/>
                    <a:pt x="166" y="220"/>
                    <a:pt x="166" y="220"/>
                  </a:cubicBezTo>
                  <a:cubicBezTo>
                    <a:pt x="167" y="222"/>
                    <a:pt x="167" y="222"/>
                    <a:pt x="167" y="222"/>
                  </a:cubicBezTo>
                  <a:cubicBezTo>
                    <a:pt x="169" y="224"/>
                    <a:pt x="169" y="224"/>
                    <a:pt x="169" y="224"/>
                  </a:cubicBezTo>
                  <a:cubicBezTo>
                    <a:pt x="173" y="228"/>
                    <a:pt x="173" y="228"/>
                    <a:pt x="173" y="228"/>
                  </a:cubicBezTo>
                  <a:cubicBezTo>
                    <a:pt x="174" y="232"/>
                    <a:pt x="174" y="232"/>
                    <a:pt x="174" y="232"/>
                  </a:cubicBezTo>
                  <a:cubicBezTo>
                    <a:pt x="175" y="234"/>
                    <a:pt x="175" y="234"/>
                    <a:pt x="175" y="234"/>
                  </a:cubicBezTo>
                  <a:cubicBezTo>
                    <a:pt x="177" y="238"/>
                    <a:pt x="177" y="238"/>
                    <a:pt x="177" y="238"/>
                  </a:cubicBezTo>
                  <a:cubicBezTo>
                    <a:pt x="179" y="241"/>
                    <a:pt x="179" y="241"/>
                    <a:pt x="179" y="241"/>
                  </a:cubicBezTo>
                  <a:cubicBezTo>
                    <a:pt x="182" y="243"/>
                    <a:pt x="182" y="243"/>
                    <a:pt x="182" y="24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8" y="243"/>
                    <a:pt x="188" y="243"/>
                    <a:pt x="188" y="243"/>
                  </a:cubicBezTo>
                  <a:cubicBezTo>
                    <a:pt x="190" y="241"/>
                    <a:pt x="190" y="241"/>
                    <a:pt x="190" y="241"/>
                  </a:cubicBezTo>
                  <a:cubicBezTo>
                    <a:pt x="193" y="237"/>
                    <a:pt x="193" y="237"/>
                    <a:pt x="193" y="237"/>
                  </a:cubicBezTo>
                  <a:cubicBezTo>
                    <a:pt x="196" y="236"/>
                    <a:pt x="196" y="236"/>
                    <a:pt x="196" y="236"/>
                  </a:cubicBezTo>
                  <a:cubicBezTo>
                    <a:pt x="199" y="236"/>
                    <a:pt x="199" y="236"/>
                    <a:pt x="199" y="236"/>
                  </a:cubicBezTo>
                  <a:cubicBezTo>
                    <a:pt x="202" y="238"/>
                    <a:pt x="202" y="238"/>
                    <a:pt x="202" y="238"/>
                  </a:cubicBezTo>
                  <a:cubicBezTo>
                    <a:pt x="205" y="240"/>
                    <a:pt x="205" y="240"/>
                    <a:pt x="205" y="240"/>
                  </a:cubicBezTo>
                  <a:cubicBezTo>
                    <a:pt x="207" y="243"/>
                    <a:pt x="207" y="243"/>
                    <a:pt x="207" y="243"/>
                  </a:cubicBezTo>
                  <a:cubicBezTo>
                    <a:pt x="208" y="246"/>
                    <a:pt x="208" y="246"/>
                    <a:pt x="208" y="246"/>
                  </a:cubicBezTo>
                  <a:cubicBezTo>
                    <a:pt x="209" y="248"/>
                    <a:pt x="209" y="248"/>
                    <a:pt x="209" y="248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3" y="256"/>
                    <a:pt x="213" y="256"/>
                    <a:pt x="213" y="256"/>
                  </a:cubicBezTo>
                  <a:cubicBezTo>
                    <a:pt x="215" y="260"/>
                    <a:pt x="215" y="260"/>
                    <a:pt x="215" y="260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9" y="265"/>
                    <a:pt x="219" y="265"/>
                    <a:pt x="219" y="265"/>
                  </a:cubicBezTo>
                  <a:cubicBezTo>
                    <a:pt x="221" y="271"/>
                    <a:pt x="221" y="271"/>
                    <a:pt x="221" y="271"/>
                  </a:cubicBezTo>
                  <a:cubicBezTo>
                    <a:pt x="222" y="275"/>
                    <a:pt x="222" y="275"/>
                    <a:pt x="222" y="275"/>
                  </a:cubicBezTo>
                  <a:cubicBezTo>
                    <a:pt x="224" y="276"/>
                    <a:pt x="224" y="276"/>
                    <a:pt x="224" y="276"/>
                  </a:cubicBezTo>
                  <a:cubicBezTo>
                    <a:pt x="228" y="278"/>
                    <a:pt x="228" y="278"/>
                    <a:pt x="228" y="278"/>
                  </a:cubicBezTo>
                  <a:cubicBezTo>
                    <a:pt x="232" y="278"/>
                    <a:pt x="232" y="278"/>
                    <a:pt x="232" y="278"/>
                  </a:cubicBezTo>
                  <a:cubicBezTo>
                    <a:pt x="234" y="281"/>
                    <a:pt x="234" y="281"/>
                    <a:pt x="234" y="281"/>
                  </a:cubicBezTo>
                  <a:cubicBezTo>
                    <a:pt x="238" y="281"/>
                    <a:pt x="238" y="281"/>
                    <a:pt x="238" y="281"/>
                  </a:cubicBezTo>
                  <a:cubicBezTo>
                    <a:pt x="237" y="280"/>
                    <a:pt x="237" y="280"/>
                    <a:pt x="237" y="280"/>
                  </a:cubicBezTo>
                  <a:cubicBezTo>
                    <a:pt x="237" y="280"/>
                    <a:pt x="236" y="278"/>
                    <a:pt x="237" y="277"/>
                  </a:cubicBezTo>
                  <a:cubicBezTo>
                    <a:pt x="237" y="278"/>
                    <a:pt x="237" y="276"/>
                    <a:pt x="237" y="275"/>
                  </a:cubicBezTo>
                  <a:cubicBezTo>
                    <a:pt x="236" y="275"/>
                    <a:pt x="236" y="275"/>
                    <a:pt x="236" y="275"/>
                  </a:cubicBezTo>
                  <a:cubicBezTo>
                    <a:pt x="235" y="274"/>
                    <a:pt x="236" y="274"/>
                    <a:pt x="235" y="273"/>
                  </a:cubicBezTo>
                  <a:cubicBezTo>
                    <a:pt x="234" y="273"/>
                    <a:pt x="234" y="273"/>
                    <a:pt x="234" y="273"/>
                  </a:cubicBezTo>
                  <a:cubicBezTo>
                    <a:pt x="233" y="269"/>
                    <a:pt x="233" y="266"/>
                    <a:pt x="234" y="263"/>
                  </a:cubicBezTo>
                  <a:cubicBezTo>
                    <a:pt x="232" y="262"/>
                    <a:pt x="233" y="263"/>
                    <a:pt x="232" y="261"/>
                  </a:cubicBezTo>
                  <a:cubicBezTo>
                    <a:pt x="234" y="261"/>
                    <a:pt x="234" y="261"/>
                    <a:pt x="235" y="261"/>
                  </a:cubicBezTo>
                  <a:cubicBezTo>
                    <a:pt x="235" y="261"/>
                    <a:pt x="235" y="256"/>
                    <a:pt x="236" y="255"/>
                  </a:cubicBezTo>
                  <a:cubicBezTo>
                    <a:pt x="236" y="255"/>
                    <a:pt x="238" y="255"/>
                    <a:pt x="238" y="255"/>
                  </a:cubicBezTo>
                  <a:cubicBezTo>
                    <a:pt x="238" y="255"/>
                    <a:pt x="239" y="253"/>
                    <a:pt x="239" y="253"/>
                  </a:cubicBezTo>
                  <a:cubicBezTo>
                    <a:pt x="240" y="252"/>
                    <a:pt x="241" y="253"/>
                    <a:pt x="242" y="253"/>
                  </a:cubicBezTo>
                  <a:cubicBezTo>
                    <a:pt x="246" y="250"/>
                    <a:pt x="244" y="249"/>
                    <a:pt x="244" y="248"/>
                  </a:cubicBezTo>
                  <a:cubicBezTo>
                    <a:pt x="245" y="248"/>
                    <a:pt x="246" y="248"/>
                    <a:pt x="246" y="248"/>
                  </a:cubicBezTo>
                  <a:cubicBezTo>
                    <a:pt x="247" y="246"/>
                    <a:pt x="247" y="246"/>
                    <a:pt x="247" y="246"/>
                  </a:cubicBezTo>
                  <a:cubicBezTo>
                    <a:pt x="249" y="246"/>
                    <a:pt x="249" y="246"/>
                    <a:pt x="251" y="247"/>
                  </a:cubicBezTo>
                  <a:cubicBezTo>
                    <a:pt x="251" y="246"/>
                    <a:pt x="253" y="244"/>
                    <a:pt x="253" y="244"/>
                  </a:cubicBezTo>
                  <a:cubicBezTo>
                    <a:pt x="254" y="244"/>
                    <a:pt x="253" y="246"/>
                    <a:pt x="254" y="245"/>
                  </a:cubicBezTo>
                  <a:cubicBezTo>
                    <a:pt x="255" y="244"/>
                    <a:pt x="254" y="242"/>
                    <a:pt x="254" y="241"/>
                  </a:cubicBezTo>
                  <a:cubicBezTo>
                    <a:pt x="255" y="241"/>
                    <a:pt x="257" y="241"/>
                    <a:pt x="257" y="240"/>
                  </a:cubicBezTo>
                  <a:cubicBezTo>
                    <a:pt x="257" y="239"/>
                    <a:pt x="257" y="237"/>
                    <a:pt x="257" y="236"/>
                  </a:cubicBezTo>
                  <a:cubicBezTo>
                    <a:pt x="262" y="239"/>
                    <a:pt x="262" y="237"/>
                    <a:pt x="267" y="235"/>
                  </a:cubicBezTo>
                  <a:cubicBezTo>
                    <a:pt x="267" y="235"/>
                    <a:pt x="267" y="233"/>
                    <a:pt x="267" y="233"/>
                  </a:cubicBezTo>
                  <a:cubicBezTo>
                    <a:pt x="268" y="233"/>
                    <a:pt x="268" y="235"/>
                    <a:pt x="268" y="235"/>
                  </a:cubicBezTo>
                  <a:cubicBezTo>
                    <a:pt x="270" y="235"/>
                    <a:pt x="271" y="233"/>
                    <a:pt x="272" y="233"/>
                  </a:cubicBezTo>
                  <a:cubicBezTo>
                    <a:pt x="273" y="233"/>
                    <a:pt x="273" y="234"/>
                    <a:pt x="274" y="235"/>
                  </a:cubicBezTo>
                  <a:cubicBezTo>
                    <a:pt x="277" y="237"/>
                    <a:pt x="279" y="236"/>
                    <a:pt x="282" y="234"/>
                  </a:cubicBezTo>
                  <a:cubicBezTo>
                    <a:pt x="283" y="235"/>
                    <a:pt x="282" y="236"/>
                    <a:pt x="282" y="237"/>
                  </a:cubicBezTo>
                  <a:cubicBezTo>
                    <a:pt x="286" y="239"/>
                    <a:pt x="285" y="238"/>
                    <a:pt x="288" y="238"/>
                  </a:cubicBezTo>
                  <a:cubicBezTo>
                    <a:pt x="287" y="239"/>
                    <a:pt x="287" y="242"/>
                    <a:pt x="288" y="242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0" name="Freeform 26"/>
            <p:cNvSpPr>
              <a:spLocks noEditPoints="1"/>
            </p:cNvSpPr>
            <p:nvPr/>
          </p:nvSpPr>
          <p:spPr bwMode="auto">
            <a:xfrm>
              <a:off x="2191607" y="2289988"/>
              <a:ext cx="1737111" cy="1002521"/>
            </a:xfrm>
            <a:custGeom>
              <a:avLst/>
              <a:gdLst>
                <a:gd name="T0" fmla="*/ 20 w 499"/>
                <a:gd name="T1" fmla="*/ 16 h 288"/>
                <a:gd name="T2" fmla="*/ 17 w 499"/>
                <a:gd name="T3" fmla="*/ 27 h 288"/>
                <a:gd name="T4" fmla="*/ 109 w 499"/>
                <a:gd name="T5" fmla="*/ 93 h 288"/>
                <a:gd name="T6" fmla="*/ 449 w 499"/>
                <a:gd name="T7" fmla="*/ 103 h 288"/>
                <a:gd name="T8" fmla="*/ 287 w 499"/>
                <a:gd name="T9" fmla="*/ 233 h 288"/>
                <a:gd name="T10" fmla="*/ 299 w 499"/>
                <a:gd name="T11" fmla="*/ 239 h 288"/>
                <a:gd name="T12" fmla="*/ 425 w 499"/>
                <a:gd name="T13" fmla="*/ 146 h 288"/>
                <a:gd name="T14" fmla="*/ 288 w 499"/>
                <a:gd name="T15" fmla="*/ 242 h 288"/>
                <a:gd name="T16" fmla="*/ 308 w 499"/>
                <a:gd name="T17" fmla="*/ 243 h 288"/>
                <a:gd name="T18" fmla="*/ 305 w 499"/>
                <a:gd name="T19" fmla="*/ 231 h 288"/>
                <a:gd name="T20" fmla="*/ 318 w 499"/>
                <a:gd name="T21" fmla="*/ 228 h 288"/>
                <a:gd name="T22" fmla="*/ 332 w 499"/>
                <a:gd name="T23" fmla="*/ 226 h 288"/>
                <a:gd name="T24" fmla="*/ 357 w 499"/>
                <a:gd name="T25" fmla="*/ 235 h 288"/>
                <a:gd name="T26" fmla="*/ 371 w 499"/>
                <a:gd name="T27" fmla="*/ 270 h 288"/>
                <a:gd name="T28" fmla="*/ 383 w 499"/>
                <a:gd name="T29" fmla="*/ 282 h 288"/>
                <a:gd name="T30" fmla="*/ 379 w 499"/>
                <a:gd name="T31" fmla="*/ 249 h 288"/>
                <a:gd name="T32" fmla="*/ 377 w 499"/>
                <a:gd name="T33" fmla="*/ 214 h 288"/>
                <a:gd name="T34" fmla="*/ 393 w 499"/>
                <a:gd name="T35" fmla="*/ 198 h 288"/>
                <a:gd name="T36" fmla="*/ 414 w 499"/>
                <a:gd name="T37" fmla="*/ 176 h 288"/>
                <a:gd name="T38" fmla="*/ 415 w 499"/>
                <a:gd name="T39" fmla="*/ 166 h 288"/>
                <a:gd name="T40" fmla="*/ 417 w 499"/>
                <a:gd name="T41" fmla="*/ 150 h 288"/>
                <a:gd name="T42" fmla="*/ 418 w 499"/>
                <a:gd name="T43" fmla="*/ 122 h 288"/>
                <a:gd name="T44" fmla="*/ 417 w 499"/>
                <a:gd name="T45" fmla="*/ 135 h 288"/>
                <a:gd name="T46" fmla="*/ 429 w 499"/>
                <a:gd name="T47" fmla="*/ 134 h 288"/>
                <a:gd name="T48" fmla="*/ 438 w 499"/>
                <a:gd name="T49" fmla="*/ 119 h 288"/>
                <a:gd name="T50" fmla="*/ 446 w 499"/>
                <a:gd name="T51" fmla="*/ 100 h 288"/>
                <a:gd name="T52" fmla="*/ 466 w 499"/>
                <a:gd name="T53" fmla="*/ 92 h 288"/>
                <a:gd name="T54" fmla="*/ 473 w 499"/>
                <a:gd name="T55" fmla="*/ 76 h 288"/>
                <a:gd name="T56" fmla="*/ 484 w 499"/>
                <a:gd name="T57" fmla="*/ 69 h 288"/>
                <a:gd name="T58" fmla="*/ 498 w 499"/>
                <a:gd name="T59" fmla="*/ 54 h 288"/>
                <a:gd name="T60" fmla="*/ 479 w 499"/>
                <a:gd name="T61" fmla="*/ 28 h 288"/>
                <a:gd name="T62" fmla="*/ 424 w 499"/>
                <a:gd name="T63" fmla="*/ 60 h 288"/>
                <a:gd name="T64" fmla="*/ 407 w 499"/>
                <a:gd name="T65" fmla="*/ 77 h 288"/>
                <a:gd name="T66" fmla="*/ 366 w 499"/>
                <a:gd name="T67" fmla="*/ 99 h 288"/>
                <a:gd name="T68" fmla="*/ 365 w 499"/>
                <a:gd name="T69" fmla="*/ 84 h 288"/>
                <a:gd name="T70" fmla="*/ 357 w 499"/>
                <a:gd name="T71" fmla="*/ 57 h 288"/>
                <a:gd name="T72" fmla="*/ 341 w 499"/>
                <a:gd name="T73" fmla="*/ 50 h 288"/>
                <a:gd name="T74" fmla="*/ 323 w 499"/>
                <a:gd name="T75" fmla="*/ 95 h 288"/>
                <a:gd name="T76" fmla="*/ 318 w 499"/>
                <a:gd name="T77" fmla="*/ 61 h 288"/>
                <a:gd name="T78" fmla="*/ 344 w 499"/>
                <a:gd name="T79" fmla="*/ 43 h 288"/>
                <a:gd name="T80" fmla="*/ 320 w 499"/>
                <a:gd name="T81" fmla="*/ 29 h 288"/>
                <a:gd name="T82" fmla="*/ 306 w 499"/>
                <a:gd name="T83" fmla="*/ 30 h 288"/>
                <a:gd name="T84" fmla="*/ 292 w 499"/>
                <a:gd name="T85" fmla="*/ 24 h 288"/>
                <a:gd name="T86" fmla="*/ 278 w 499"/>
                <a:gd name="T87" fmla="*/ 9 h 288"/>
                <a:gd name="T88" fmla="*/ 18 w 499"/>
                <a:gd name="T89" fmla="*/ 6 h 288"/>
                <a:gd name="T90" fmla="*/ 6 w 499"/>
                <a:gd name="T91" fmla="*/ 29 h 288"/>
                <a:gd name="T92" fmla="*/ 6 w 499"/>
                <a:gd name="T93" fmla="*/ 61 h 288"/>
                <a:gd name="T94" fmla="*/ 4 w 499"/>
                <a:gd name="T95" fmla="*/ 111 h 288"/>
                <a:gd name="T96" fmla="*/ 16 w 499"/>
                <a:gd name="T97" fmla="*/ 138 h 288"/>
                <a:gd name="T98" fmla="*/ 20 w 499"/>
                <a:gd name="T99" fmla="*/ 146 h 288"/>
                <a:gd name="T100" fmla="*/ 34 w 499"/>
                <a:gd name="T101" fmla="*/ 170 h 288"/>
                <a:gd name="T102" fmla="*/ 64 w 499"/>
                <a:gd name="T103" fmla="*/ 200 h 288"/>
                <a:gd name="T104" fmla="*/ 162 w 499"/>
                <a:gd name="T105" fmla="*/ 218 h 288"/>
                <a:gd name="T106" fmla="*/ 182 w 499"/>
                <a:gd name="T107" fmla="*/ 243 h 288"/>
                <a:gd name="T108" fmla="*/ 207 w 499"/>
                <a:gd name="T109" fmla="*/ 243 h 288"/>
                <a:gd name="T110" fmla="*/ 222 w 499"/>
                <a:gd name="T111" fmla="*/ 275 h 288"/>
                <a:gd name="T112" fmla="*/ 236 w 499"/>
                <a:gd name="T113" fmla="*/ 275 h 288"/>
                <a:gd name="T114" fmla="*/ 242 w 499"/>
                <a:gd name="T115" fmla="*/ 253 h 288"/>
                <a:gd name="T116" fmla="*/ 257 w 499"/>
                <a:gd name="T117" fmla="*/ 236 h 288"/>
                <a:gd name="T118" fmla="*/ 288 w 499"/>
                <a:gd name="T119" fmla="*/ 24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9" h="288">
                  <a:moveTo>
                    <a:pt x="363" y="82"/>
                  </a:moveTo>
                  <a:cubicBezTo>
                    <a:pt x="367" y="81"/>
                    <a:pt x="363" y="87"/>
                    <a:pt x="362" y="87"/>
                  </a:cubicBezTo>
                  <a:cubicBezTo>
                    <a:pt x="360" y="88"/>
                    <a:pt x="362" y="82"/>
                    <a:pt x="363" y="82"/>
                  </a:cubicBezTo>
                  <a:close/>
                  <a:moveTo>
                    <a:pt x="22" y="9"/>
                  </a:moveTo>
                  <a:cubicBezTo>
                    <a:pt x="22" y="10"/>
                    <a:pt x="23" y="10"/>
                    <a:pt x="23" y="11"/>
                  </a:cubicBezTo>
                  <a:cubicBezTo>
                    <a:pt x="23" y="12"/>
                    <a:pt x="21" y="14"/>
                    <a:pt x="21" y="14"/>
                  </a:cubicBezTo>
                  <a:cubicBezTo>
                    <a:pt x="21" y="15"/>
                    <a:pt x="22" y="19"/>
                    <a:pt x="22" y="19"/>
                  </a:cubicBezTo>
                  <a:cubicBezTo>
                    <a:pt x="20" y="19"/>
                    <a:pt x="21" y="18"/>
                    <a:pt x="20" y="18"/>
                  </a:cubicBezTo>
                  <a:cubicBezTo>
                    <a:pt x="20" y="18"/>
                    <a:pt x="20" y="17"/>
                    <a:pt x="20" y="16"/>
                  </a:cubicBezTo>
                  <a:cubicBezTo>
                    <a:pt x="20" y="16"/>
                    <a:pt x="16" y="11"/>
                    <a:pt x="20" y="12"/>
                  </a:cubicBezTo>
                  <a:cubicBezTo>
                    <a:pt x="20" y="12"/>
                    <a:pt x="20" y="14"/>
                    <a:pt x="20" y="13"/>
                  </a:cubicBezTo>
                  <a:cubicBezTo>
                    <a:pt x="21" y="11"/>
                    <a:pt x="20" y="11"/>
                    <a:pt x="20" y="11"/>
                  </a:cubicBezTo>
                  <a:cubicBezTo>
                    <a:pt x="20" y="11"/>
                    <a:pt x="20" y="11"/>
                    <a:pt x="22" y="10"/>
                  </a:cubicBezTo>
                  <a:lnTo>
                    <a:pt x="22" y="9"/>
                  </a:lnTo>
                  <a:close/>
                  <a:moveTo>
                    <a:pt x="20" y="22"/>
                  </a:moveTo>
                  <a:cubicBezTo>
                    <a:pt x="19" y="22"/>
                    <a:pt x="20" y="23"/>
                    <a:pt x="20" y="23"/>
                  </a:cubicBezTo>
                  <a:cubicBezTo>
                    <a:pt x="20" y="24"/>
                    <a:pt x="19" y="24"/>
                    <a:pt x="18" y="25"/>
                  </a:cubicBezTo>
                  <a:cubicBezTo>
                    <a:pt x="17" y="25"/>
                    <a:pt x="17" y="26"/>
                    <a:pt x="17" y="27"/>
                  </a:cubicBezTo>
                  <a:cubicBezTo>
                    <a:pt x="16" y="26"/>
                    <a:pt x="15" y="26"/>
                    <a:pt x="16" y="25"/>
                  </a:cubicBezTo>
                  <a:cubicBezTo>
                    <a:pt x="17" y="24"/>
                    <a:pt x="18" y="23"/>
                    <a:pt x="20" y="22"/>
                  </a:cubicBezTo>
                  <a:close/>
                  <a:moveTo>
                    <a:pt x="446" y="57"/>
                  </a:moveTo>
                  <a:cubicBezTo>
                    <a:pt x="446" y="58"/>
                    <a:pt x="447" y="60"/>
                    <a:pt x="446" y="63"/>
                  </a:cubicBezTo>
                  <a:cubicBezTo>
                    <a:pt x="445" y="63"/>
                    <a:pt x="445" y="63"/>
                    <a:pt x="445" y="63"/>
                  </a:cubicBezTo>
                  <a:cubicBezTo>
                    <a:pt x="445" y="62"/>
                    <a:pt x="445" y="60"/>
                    <a:pt x="445" y="59"/>
                  </a:cubicBezTo>
                  <a:lnTo>
                    <a:pt x="446" y="57"/>
                  </a:lnTo>
                  <a:close/>
                  <a:moveTo>
                    <a:pt x="103" y="91"/>
                  </a:moveTo>
                  <a:cubicBezTo>
                    <a:pt x="105" y="96"/>
                    <a:pt x="104" y="95"/>
                    <a:pt x="109" y="93"/>
                  </a:cubicBezTo>
                  <a:cubicBezTo>
                    <a:pt x="108" y="95"/>
                    <a:pt x="108" y="95"/>
                    <a:pt x="109" y="96"/>
                  </a:cubicBezTo>
                  <a:cubicBezTo>
                    <a:pt x="109" y="96"/>
                    <a:pt x="109" y="97"/>
                    <a:pt x="110" y="97"/>
                  </a:cubicBezTo>
                  <a:cubicBezTo>
                    <a:pt x="111" y="97"/>
                    <a:pt x="109" y="100"/>
                    <a:pt x="109" y="100"/>
                  </a:cubicBezTo>
                  <a:cubicBezTo>
                    <a:pt x="109" y="100"/>
                    <a:pt x="107" y="101"/>
                    <a:pt x="107" y="101"/>
                  </a:cubicBezTo>
                  <a:cubicBezTo>
                    <a:pt x="105" y="99"/>
                    <a:pt x="101" y="95"/>
                    <a:pt x="101" y="92"/>
                  </a:cubicBezTo>
                  <a:lnTo>
                    <a:pt x="103" y="91"/>
                  </a:lnTo>
                  <a:close/>
                  <a:moveTo>
                    <a:pt x="459" y="102"/>
                  </a:moveTo>
                  <a:cubicBezTo>
                    <a:pt x="456" y="104"/>
                    <a:pt x="456" y="104"/>
                    <a:pt x="456" y="104"/>
                  </a:cubicBezTo>
                  <a:cubicBezTo>
                    <a:pt x="454" y="104"/>
                    <a:pt x="452" y="102"/>
                    <a:pt x="449" y="103"/>
                  </a:cubicBezTo>
                  <a:cubicBezTo>
                    <a:pt x="449" y="103"/>
                    <a:pt x="447" y="105"/>
                    <a:pt x="446" y="105"/>
                  </a:cubicBezTo>
                  <a:cubicBezTo>
                    <a:pt x="445" y="106"/>
                    <a:pt x="444" y="105"/>
                    <a:pt x="443" y="106"/>
                  </a:cubicBezTo>
                  <a:cubicBezTo>
                    <a:pt x="443" y="106"/>
                    <a:pt x="443" y="108"/>
                    <a:pt x="442" y="108"/>
                  </a:cubicBezTo>
                  <a:cubicBezTo>
                    <a:pt x="444" y="108"/>
                    <a:pt x="446" y="109"/>
                    <a:pt x="447" y="108"/>
                  </a:cubicBezTo>
                  <a:cubicBezTo>
                    <a:pt x="448" y="108"/>
                    <a:pt x="450" y="107"/>
                    <a:pt x="451" y="106"/>
                  </a:cubicBezTo>
                  <a:cubicBezTo>
                    <a:pt x="453" y="106"/>
                    <a:pt x="454" y="108"/>
                    <a:pt x="456" y="107"/>
                  </a:cubicBezTo>
                  <a:cubicBezTo>
                    <a:pt x="457" y="107"/>
                    <a:pt x="457" y="105"/>
                    <a:pt x="457" y="104"/>
                  </a:cubicBezTo>
                  <a:cubicBezTo>
                    <a:pt x="457" y="104"/>
                    <a:pt x="461" y="102"/>
                    <a:pt x="459" y="102"/>
                  </a:cubicBezTo>
                  <a:close/>
                  <a:moveTo>
                    <a:pt x="287" y="233"/>
                  </a:moveTo>
                  <a:cubicBezTo>
                    <a:pt x="288" y="233"/>
                    <a:pt x="288" y="235"/>
                    <a:pt x="287" y="235"/>
                  </a:cubicBezTo>
                  <a:cubicBezTo>
                    <a:pt x="287" y="235"/>
                    <a:pt x="286" y="232"/>
                    <a:pt x="287" y="233"/>
                  </a:cubicBezTo>
                  <a:close/>
                  <a:moveTo>
                    <a:pt x="299" y="239"/>
                  </a:moveTo>
                  <a:cubicBezTo>
                    <a:pt x="299" y="239"/>
                    <a:pt x="298" y="240"/>
                    <a:pt x="298" y="240"/>
                  </a:cubicBezTo>
                  <a:cubicBezTo>
                    <a:pt x="298" y="240"/>
                    <a:pt x="298" y="242"/>
                    <a:pt x="299" y="242"/>
                  </a:cubicBezTo>
                  <a:cubicBezTo>
                    <a:pt x="299" y="243"/>
                    <a:pt x="299" y="243"/>
                    <a:pt x="299" y="243"/>
                  </a:cubicBezTo>
                  <a:cubicBezTo>
                    <a:pt x="300" y="242"/>
                    <a:pt x="300" y="244"/>
                    <a:pt x="301" y="243"/>
                  </a:cubicBezTo>
                  <a:cubicBezTo>
                    <a:pt x="303" y="243"/>
                    <a:pt x="301" y="239"/>
                    <a:pt x="301" y="239"/>
                  </a:cubicBezTo>
                  <a:cubicBezTo>
                    <a:pt x="301" y="239"/>
                    <a:pt x="299" y="239"/>
                    <a:pt x="299" y="239"/>
                  </a:cubicBezTo>
                  <a:close/>
                  <a:moveTo>
                    <a:pt x="331" y="45"/>
                  </a:moveTo>
                  <a:cubicBezTo>
                    <a:pt x="331" y="45"/>
                    <a:pt x="331" y="47"/>
                    <a:pt x="331" y="47"/>
                  </a:cubicBezTo>
                  <a:cubicBezTo>
                    <a:pt x="334" y="46"/>
                    <a:pt x="332" y="45"/>
                    <a:pt x="332" y="45"/>
                  </a:cubicBezTo>
                  <a:cubicBezTo>
                    <a:pt x="331" y="45"/>
                    <a:pt x="333" y="44"/>
                    <a:pt x="331" y="45"/>
                  </a:cubicBezTo>
                  <a:close/>
                  <a:moveTo>
                    <a:pt x="475" y="91"/>
                  </a:moveTo>
                  <a:cubicBezTo>
                    <a:pt x="475" y="91"/>
                    <a:pt x="472" y="94"/>
                    <a:pt x="475" y="93"/>
                  </a:cubicBezTo>
                  <a:cubicBezTo>
                    <a:pt x="476" y="93"/>
                    <a:pt x="478" y="90"/>
                    <a:pt x="475" y="91"/>
                  </a:cubicBezTo>
                  <a:close/>
                  <a:moveTo>
                    <a:pt x="425" y="143"/>
                  </a:moveTo>
                  <a:cubicBezTo>
                    <a:pt x="425" y="143"/>
                    <a:pt x="425" y="145"/>
                    <a:pt x="425" y="146"/>
                  </a:cubicBezTo>
                  <a:cubicBezTo>
                    <a:pt x="426" y="146"/>
                    <a:pt x="426" y="146"/>
                    <a:pt x="426" y="146"/>
                  </a:cubicBezTo>
                  <a:cubicBezTo>
                    <a:pt x="426" y="145"/>
                    <a:pt x="425" y="142"/>
                    <a:pt x="425" y="143"/>
                  </a:cubicBezTo>
                  <a:close/>
                  <a:moveTo>
                    <a:pt x="415" y="180"/>
                  </a:moveTo>
                  <a:cubicBezTo>
                    <a:pt x="413" y="180"/>
                    <a:pt x="415" y="181"/>
                    <a:pt x="416" y="181"/>
                  </a:cubicBezTo>
                  <a:cubicBezTo>
                    <a:pt x="416" y="181"/>
                    <a:pt x="417" y="179"/>
                    <a:pt x="415" y="180"/>
                  </a:cubicBezTo>
                  <a:close/>
                  <a:moveTo>
                    <a:pt x="290" y="237"/>
                  </a:moveTo>
                  <a:cubicBezTo>
                    <a:pt x="290" y="238"/>
                    <a:pt x="290" y="238"/>
                    <a:pt x="290" y="238"/>
                  </a:cubicBezTo>
                  <a:cubicBezTo>
                    <a:pt x="287" y="239"/>
                    <a:pt x="289" y="237"/>
                    <a:pt x="290" y="237"/>
                  </a:cubicBezTo>
                  <a:close/>
                  <a:moveTo>
                    <a:pt x="288" y="242"/>
                  </a:moveTo>
                  <a:cubicBezTo>
                    <a:pt x="290" y="243"/>
                    <a:pt x="292" y="242"/>
                    <a:pt x="294" y="243"/>
                  </a:cubicBezTo>
                  <a:cubicBezTo>
                    <a:pt x="294" y="243"/>
                    <a:pt x="294" y="241"/>
                    <a:pt x="294" y="241"/>
                  </a:cubicBezTo>
                  <a:cubicBezTo>
                    <a:pt x="296" y="241"/>
                    <a:pt x="295" y="242"/>
                    <a:pt x="297" y="242"/>
                  </a:cubicBezTo>
                  <a:cubicBezTo>
                    <a:pt x="296" y="237"/>
                    <a:pt x="296" y="240"/>
                    <a:pt x="298" y="235"/>
                  </a:cubicBezTo>
                  <a:cubicBezTo>
                    <a:pt x="299" y="236"/>
                    <a:pt x="303" y="237"/>
                    <a:pt x="304" y="238"/>
                  </a:cubicBezTo>
                  <a:cubicBezTo>
                    <a:pt x="304" y="239"/>
                    <a:pt x="303" y="239"/>
                    <a:pt x="304" y="240"/>
                  </a:cubicBezTo>
                  <a:cubicBezTo>
                    <a:pt x="304" y="241"/>
                    <a:pt x="304" y="241"/>
                    <a:pt x="304" y="241"/>
                  </a:cubicBezTo>
                  <a:cubicBezTo>
                    <a:pt x="305" y="241"/>
                    <a:pt x="307" y="240"/>
                    <a:pt x="308" y="241"/>
                  </a:cubicBezTo>
                  <a:cubicBezTo>
                    <a:pt x="308" y="241"/>
                    <a:pt x="307" y="243"/>
                    <a:pt x="308" y="243"/>
                  </a:cubicBezTo>
                  <a:cubicBezTo>
                    <a:pt x="308" y="244"/>
                    <a:pt x="309" y="243"/>
                    <a:pt x="310" y="243"/>
                  </a:cubicBezTo>
                  <a:cubicBezTo>
                    <a:pt x="310" y="239"/>
                    <a:pt x="310" y="239"/>
                    <a:pt x="310" y="239"/>
                  </a:cubicBezTo>
                  <a:cubicBezTo>
                    <a:pt x="309" y="239"/>
                    <a:pt x="308" y="240"/>
                    <a:pt x="307" y="239"/>
                  </a:cubicBezTo>
                  <a:cubicBezTo>
                    <a:pt x="306" y="239"/>
                    <a:pt x="306" y="236"/>
                    <a:pt x="307" y="237"/>
                  </a:cubicBezTo>
                  <a:cubicBezTo>
                    <a:pt x="308" y="236"/>
                    <a:pt x="308" y="236"/>
                    <a:pt x="310" y="235"/>
                  </a:cubicBezTo>
                  <a:cubicBezTo>
                    <a:pt x="310" y="234"/>
                    <a:pt x="310" y="234"/>
                    <a:pt x="310" y="234"/>
                  </a:cubicBezTo>
                  <a:cubicBezTo>
                    <a:pt x="309" y="234"/>
                    <a:pt x="308" y="233"/>
                    <a:pt x="308" y="233"/>
                  </a:cubicBezTo>
                  <a:cubicBezTo>
                    <a:pt x="308" y="233"/>
                    <a:pt x="307" y="234"/>
                    <a:pt x="306" y="234"/>
                  </a:cubicBezTo>
                  <a:cubicBezTo>
                    <a:pt x="305" y="231"/>
                    <a:pt x="305" y="231"/>
                    <a:pt x="305" y="231"/>
                  </a:cubicBezTo>
                  <a:cubicBezTo>
                    <a:pt x="303" y="231"/>
                    <a:pt x="302" y="232"/>
                    <a:pt x="302" y="232"/>
                  </a:cubicBezTo>
                  <a:cubicBezTo>
                    <a:pt x="302" y="231"/>
                    <a:pt x="302" y="231"/>
                    <a:pt x="302" y="231"/>
                  </a:cubicBezTo>
                  <a:cubicBezTo>
                    <a:pt x="300" y="230"/>
                    <a:pt x="300" y="231"/>
                    <a:pt x="300" y="230"/>
                  </a:cubicBezTo>
                  <a:cubicBezTo>
                    <a:pt x="300" y="230"/>
                    <a:pt x="301" y="229"/>
                    <a:pt x="300" y="229"/>
                  </a:cubicBezTo>
                  <a:cubicBezTo>
                    <a:pt x="302" y="229"/>
                    <a:pt x="304" y="230"/>
                    <a:pt x="306" y="229"/>
                  </a:cubicBezTo>
                  <a:cubicBezTo>
                    <a:pt x="306" y="229"/>
                    <a:pt x="307" y="227"/>
                    <a:pt x="307" y="227"/>
                  </a:cubicBezTo>
                  <a:cubicBezTo>
                    <a:pt x="307" y="227"/>
                    <a:pt x="310" y="226"/>
                    <a:pt x="310" y="226"/>
                  </a:cubicBezTo>
                  <a:cubicBezTo>
                    <a:pt x="313" y="226"/>
                    <a:pt x="314" y="228"/>
                    <a:pt x="316" y="229"/>
                  </a:cubicBezTo>
                  <a:cubicBezTo>
                    <a:pt x="316" y="228"/>
                    <a:pt x="317" y="228"/>
                    <a:pt x="318" y="228"/>
                  </a:cubicBezTo>
                  <a:cubicBezTo>
                    <a:pt x="318" y="228"/>
                    <a:pt x="318" y="226"/>
                    <a:pt x="318" y="225"/>
                  </a:cubicBezTo>
                  <a:cubicBezTo>
                    <a:pt x="319" y="225"/>
                    <a:pt x="319" y="225"/>
                    <a:pt x="319" y="225"/>
                  </a:cubicBezTo>
                  <a:cubicBezTo>
                    <a:pt x="320" y="227"/>
                    <a:pt x="320" y="228"/>
                    <a:pt x="320" y="229"/>
                  </a:cubicBezTo>
                  <a:cubicBezTo>
                    <a:pt x="321" y="229"/>
                    <a:pt x="322" y="230"/>
                    <a:pt x="323" y="229"/>
                  </a:cubicBezTo>
                  <a:cubicBezTo>
                    <a:pt x="326" y="225"/>
                    <a:pt x="326" y="225"/>
                    <a:pt x="326" y="225"/>
                  </a:cubicBezTo>
                  <a:cubicBezTo>
                    <a:pt x="326" y="225"/>
                    <a:pt x="327" y="227"/>
                    <a:pt x="327" y="227"/>
                  </a:cubicBezTo>
                  <a:cubicBezTo>
                    <a:pt x="326" y="228"/>
                    <a:pt x="329" y="228"/>
                    <a:pt x="329" y="228"/>
                  </a:cubicBezTo>
                  <a:cubicBezTo>
                    <a:pt x="330" y="226"/>
                    <a:pt x="330" y="226"/>
                    <a:pt x="330" y="226"/>
                  </a:cubicBezTo>
                  <a:cubicBezTo>
                    <a:pt x="331" y="226"/>
                    <a:pt x="331" y="227"/>
                    <a:pt x="332" y="226"/>
                  </a:cubicBezTo>
                  <a:cubicBezTo>
                    <a:pt x="333" y="227"/>
                    <a:pt x="333" y="227"/>
                    <a:pt x="334" y="227"/>
                  </a:cubicBezTo>
                  <a:cubicBezTo>
                    <a:pt x="334" y="228"/>
                    <a:pt x="333" y="228"/>
                    <a:pt x="333" y="229"/>
                  </a:cubicBezTo>
                  <a:cubicBezTo>
                    <a:pt x="333" y="230"/>
                    <a:pt x="335" y="230"/>
                    <a:pt x="335" y="231"/>
                  </a:cubicBezTo>
                  <a:cubicBezTo>
                    <a:pt x="336" y="231"/>
                    <a:pt x="339" y="231"/>
                    <a:pt x="340" y="231"/>
                  </a:cubicBezTo>
                  <a:cubicBezTo>
                    <a:pt x="341" y="232"/>
                    <a:pt x="340" y="233"/>
                    <a:pt x="341" y="234"/>
                  </a:cubicBezTo>
                  <a:cubicBezTo>
                    <a:pt x="342" y="235"/>
                    <a:pt x="347" y="237"/>
                    <a:pt x="349" y="237"/>
                  </a:cubicBezTo>
                  <a:cubicBezTo>
                    <a:pt x="350" y="236"/>
                    <a:pt x="351" y="233"/>
                    <a:pt x="352" y="233"/>
                  </a:cubicBezTo>
                  <a:cubicBezTo>
                    <a:pt x="353" y="232"/>
                    <a:pt x="354" y="233"/>
                    <a:pt x="355" y="233"/>
                  </a:cubicBezTo>
                  <a:cubicBezTo>
                    <a:pt x="356" y="234"/>
                    <a:pt x="357" y="234"/>
                    <a:pt x="357" y="235"/>
                  </a:cubicBezTo>
                  <a:cubicBezTo>
                    <a:pt x="358" y="237"/>
                    <a:pt x="358" y="239"/>
                    <a:pt x="359" y="240"/>
                  </a:cubicBezTo>
                  <a:cubicBezTo>
                    <a:pt x="359" y="241"/>
                    <a:pt x="362" y="241"/>
                    <a:pt x="363" y="242"/>
                  </a:cubicBezTo>
                  <a:cubicBezTo>
                    <a:pt x="363" y="243"/>
                    <a:pt x="364" y="250"/>
                    <a:pt x="363" y="251"/>
                  </a:cubicBezTo>
                  <a:cubicBezTo>
                    <a:pt x="362" y="253"/>
                    <a:pt x="362" y="253"/>
                    <a:pt x="362" y="253"/>
                  </a:cubicBezTo>
                  <a:cubicBezTo>
                    <a:pt x="362" y="256"/>
                    <a:pt x="363" y="258"/>
                    <a:pt x="363" y="259"/>
                  </a:cubicBezTo>
                  <a:cubicBezTo>
                    <a:pt x="364" y="258"/>
                    <a:pt x="365" y="257"/>
                    <a:pt x="365" y="256"/>
                  </a:cubicBezTo>
                  <a:cubicBezTo>
                    <a:pt x="366" y="256"/>
                    <a:pt x="368" y="256"/>
                    <a:pt x="368" y="256"/>
                  </a:cubicBezTo>
                  <a:cubicBezTo>
                    <a:pt x="367" y="261"/>
                    <a:pt x="366" y="261"/>
                    <a:pt x="365" y="267"/>
                  </a:cubicBezTo>
                  <a:cubicBezTo>
                    <a:pt x="366" y="267"/>
                    <a:pt x="370" y="269"/>
                    <a:pt x="371" y="270"/>
                  </a:cubicBezTo>
                  <a:cubicBezTo>
                    <a:pt x="372" y="271"/>
                    <a:pt x="372" y="276"/>
                    <a:pt x="373" y="278"/>
                  </a:cubicBezTo>
                  <a:cubicBezTo>
                    <a:pt x="373" y="278"/>
                    <a:pt x="374" y="279"/>
                    <a:pt x="375" y="279"/>
                  </a:cubicBezTo>
                  <a:cubicBezTo>
                    <a:pt x="375" y="281"/>
                    <a:pt x="375" y="282"/>
                    <a:pt x="376" y="283"/>
                  </a:cubicBezTo>
                  <a:cubicBezTo>
                    <a:pt x="377" y="284"/>
                    <a:pt x="377" y="283"/>
                    <a:pt x="378" y="284"/>
                  </a:cubicBezTo>
                  <a:cubicBezTo>
                    <a:pt x="379" y="285"/>
                    <a:pt x="379" y="287"/>
                    <a:pt x="380" y="287"/>
                  </a:cubicBezTo>
                  <a:cubicBezTo>
                    <a:pt x="381" y="288"/>
                    <a:pt x="381" y="287"/>
                    <a:pt x="382" y="287"/>
                  </a:cubicBezTo>
                  <a:cubicBezTo>
                    <a:pt x="382" y="286"/>
                    <a:pt x="382" y="286"/>
                    <a:pt x="383" y="285"/>
                  </a:cubicBezTo>
                  <a:cubicBezTo>
                    <a:pt x="382" y="285"/>
                    <a:pt x="382" y="284"/>
                    <a:pt x="382" y="283"/>
                  </a:cubicBezTo>
                  <a:cubicBezTo>
                    <a:pt x="383" y="282"/>
                    <a:pt x="383" y="282"/>
                    <a:pt x="383" y="282"/>
                  </a:cubicBezTo>
                  <a:cubicBezTo>
                    <a:pt x="383" y="281"/>
                    <a:pt x="384" y="280"/>
                    <a:pt x="385" y="279"/>
                  </a:cubicBezTo>
                  <a:cubicBezTo>
                    <a:pt x="385" y="278"/>
                    <a:pt x="384" y="275"/>
                    <a:pt x="385" y="273"/>
                  </a:cubicBezTo>
                  <a:cubicBezTo>
                    <a:pt x="386" y="270"/>
                    <a:pt x="386" y="270"/>
                    <a:pt x="386" y="270"/>
                  </a:cubicBezTo>
                  <a:cubicBezTo>
                    <a:pt x="385" y="270"/>
                    <a:pt x="386" y="267"/>
                    <a:pt x="385" y="266"/>
                  </a:cubicBezTo>
                  <a:cubicBezTo>
                    <a:pt x="384" y="265"/>
                    <a:pt x="384" y="265"/>
                    <a:pt x="384" y="265"/>
                  </a:cubicBezTo>
                  <a:cubicBezTo>
                    <a:pt x="383" y="263"/>
                    <a:pt x="384" y="261"/>
                    <a:pt x="383" y="259"/>
                  </a:cubicBezTo>
                  <a:cubicBezTo>
                    <a:pt x="383" y="258"/>
                    <a:pt x="381" y="256"/>
                    <a:pt x="381" y="255"/>
                  </a:cubicBezTo>
                  <a:cubicBezTo>
                    <a:pt x="380" y="254"/>
                    <a:pt x="382" y="254"/>
                    <a:pt x="381" y="252"/>
                  </a:cubicBezTo>
                  <a:cubicBezTo>
                    <a:pt x="381" y="251"/>
                    <a:pt x="379" y="250"/>
                    <a:pt x="379" y="249"/>
                  </a:cubicBezTo>
                  <a:cubicBezTo>
                    <a:pt x="379" y="249"/>
                    <a:pt x="379" y="246"/>
                    <a:pt x="379" y="246"/>
                  </a:cubicBezTo>
                  <a:cubicBezTo>
                    <a:pt x="379" y="244"/>
                    <a:pt x="376" y="241"/>
                    <a:pt x="376" y="239"/>
                  </a:cubicBezTo>
                  <a:cubicBezTo>
                    <a:pt x="375" y="236"/>
                    <a:pt x="377" y="233"/>
                    <a:pt x="375" y="231"/>
                  </a:cubicBezTo>
                  <a:cubicBezTo>
                    <a:pt x="375" y="230"/>
                    <a:pt x="373" y="230"/>
                    <a:pt x="373" y="229"/>
                  </a:cubicBezTo>
                  <a:cubicBezTo>
                    <a:pt x="373" y="228"/>
                    <a:pt x="373" y="228"/>
                    <a:pt x="373" y="228"/>
                  </a:cubicBezTo>
                  <a:cubicBezTo>
                    <a:pt x="373" y="228"/>
                    <a:pt x="375" y="227"/>
                    <a:pt x="375" y="226"/>
                  </a:cubicBezTo>
                  <a:cubicBezTo>
                    <a:pt x="376" y="224"/>
                    <a:pt x="374" y="223"/>
                    <a:pt x="375" y="221"/>
                  </a:cubicBezTo>
                  <a:cubicBezTo>
                    <a:pt x="376" y="221"/>
                    <a:pt x="376" y="221"/>
                    <a:pt x="376" y="221"/>
                  </a:cubicBezTo>
                  <a:cubicBezTo>
                    <a:pt x="376" y="219"/>
                    <a:pt x="378" y="212"/>
                    <a:pt x="377" y="214"/>
                  </a:cubicBezTo>
                  <a:cubicBezTo>
                    <a:pt x="377" y="212"/>
                    <a:pt x="377" y="212"/>
                    <a:pt x="377" y="212"/>
                  </a:cubicBezTo>
                  <a:cubicBezTo>
                    <a:pt x="381" y="210"/>
                    <a:pt x="381" y="210"/>
                    <a:pt x="381" y="210"/>
                  </a:cubicBezTo>
                  <a:cubicBezTo>
                    <a:pt x="380" y="208"/>
                    <a:pt x="380" y="208"/>
                    <a:pt x="380" y="208"/>
                  </a:cubicBezTo>
                  <a:cubicBezTo>
                    <a:pt x="381" y="207"/>
                    <a:pt x="382" y="208"/>
                    <a:pt x="383" y="207"/>
                  </a:cubicBezTo>
                  <a:cubicBezTo>
                    <a:pt x="384" y="206"/>
                    <a:pt x="384" y="204"/>
                    <a:pt x="385" y="203"/>
                  </a:cubicBezTo>
                  <a:cubicBezTo>
                    <a:pt x="386" y="202"/>
                    <a:pt x="386" y="204"/>
                    <a:pt x="388" y="203"/>
                  </a:cubicBezTo>
                  <a:cubicBezTo>
                    <a:pt x="388" y="203"/>
                    <a:pt x="391" y="200"/>
                    <a:pt x="391" y="200"/>
                  </a:cubicBezTo>
                  <a:cubicBezTo>
                    <a:pt x="391" y="200"/>
                    <a:pt x="390" y="198"/>
                    <a:pt x="391" y="198"/>
                  </a:cubicBezTo>
                  <a:cubicBezTo>
                    <a:pt x="391" y="198"/>
                    <a:pt x="393" y="199"/>
                    <a:pt x="393" y="198"/>
                  </a:cubicBezTo>
                  <a:cubicBezTo>
                    <a:pt x="393" y="198"/>
                    <a:pt x="395" y="193"/>
                    <a:pt x="395" y="193"/>
                  </a:cubicBezTo>
                  <a:cubicBezTo>
                    <a:pt x="396" y="193"/>
                    <a:pt x="395" y="194"/>
                    <a:pt x="397" y="194"/>
                  </a:cubicBezTo>
                  <a:cubicBezTo>
                    <a:pt x="398" y="193"/>
                    <a:pt x="399" y="191"/>
                    <a:pt x="400" y="191"/>
                  </a:cubicBezTo>
                  <a:cubicBezTo>
                    <a:pt x="401" y="190"/>
                    <a:pt x="403" y="191"/>
                    <a:pt x="404" y="190"/>
                  </a:cubicBezTo>
                  <a:cubicBezTo>
                    <a:pt x="409" y="185"/>
                    <a:pt x="409" y="185"/>
                    <a:pt x="409" y="185"/>
                  </a:cubicBezTo>
                  <a:cubicBezTo>
                    <a:pt x="409" y="184"/>
                    <a:pt x="408" y="183"/>
                    <a:pt x="409" y="183"/>
                  </a:cubicBezTo>
                  <a:cubicBezTo>
                    <a:pt x="409" y="182"/>
                    <a:pt x="412" y="181"/>
                    <a:pt x="413" y="181"/>
                  </a:cubicBezTo>
                  <a:cubicBezTo>
                    <a:pt x="412" y="179"/>
                    <a:pt x="411" y="178"/>
                    <a:pt x="411" y="176"/>
                  </a:cubicBezTo>
                  <a:cubicBezTo>
                    <a:pt x="412" y="176"/>
                    <a:pt x="413" y="177"/>
                    <a:pt x="414" y="176"/>
                  </a:cubicBezTo>
                  <a:cubicBezTo>
                    <a:pt x="414" y="175"/>
                    <a:pt x="414" y="175"/>
                    <a:pt x="414" y="175"/>
                  </a:cubicBezTo>
                  <a:cubicBezTo>
                    <a:pt x="415" y="175"/>
                    <a:pt x="415" y="175"/>
                    <a:pt x="415" y="175"/>
                  </a:cubicBezTo>
                  <a:cubicBezTo>
                    <a:pt x="414" y="174"/>
                    <a:pt x="414" y="172"/>
                    <a:pt x="413" y="171"/>
                  </a:cubicBezTo>
                  <a:cubicBezTo>
                    <a:pt x="414" y="171"/>
                    <a:pt x="416" y="170"/>
                    <a:pt x="417" y="170"/>
                  </a:cubicBezTo>
                  <a:cubicBezTo>
                    <a:pt x="417" y="172"/>
                    <a:pt x="417" y="172"/>
                    <a:pt x="417" y="172"/>
                  </a:cubicBezTo>
                  <a:cubicBezTo>
                    <a:pt x="418" y="172"/>
                    <a:pt x="419" y="172"/>
                    <a:pt x="420" y="172"/>
                  </a:cubicBezTo>
                  <a:cubicBezTo>
                    <a:pt x="420" y="172"/>
                    <a:pt x="425" y="167"/>
                    <a:pt x="421" y="170"/>
                  </a:cubicBezTo>
                  <a:cubicBezTo>
                    <a:pt x="420" y="170"/>
                    <a:pt x="421" y="168"/>
                    <a:pt x="421" y="168"/>
                  </a:cubicBezTo>
                  <a:cubicBezTo>
                    <a:pt x="415" y="166"/>
                    <a:pt x="415" y="166"/>
                    <a:pt x="415" y="166"/>
                  </a:cubicBezTo>
                  <a:cubicBezTo>
                    <a:pt x="415" y="166"/>
                    <a:pt x="415" y="164"/>
                    <a:pt x="415" y="164"/>
                  </a:cubicBezTo>
                  <a:cubicBezTo>
                    <a:pt x="417" y="164"/>
                    <a:pt x="419" y="164"/>
                    <a:pt x="420" y="163"/>
                  </a:cubicBezTo>
                  <a:cubicBezTo>
                    <a:pt x="420" y="163"/>
                    <a:pt x="420" y="161"/>
                    <a:pt x="421" y="161"/>
                  </a:cubicBezTo>
                  <a:cubicBezTo>
                    <a:pt x="420" y="160"/>
                    <a:pt x="419" y="161"/>
                    <a:pt x="419" y="159"/>
                  </a:cubicBezTo>
                  <a:cubicBezTo>
                    <a:pt x="419" y="159"/>
                    <a:pt x="420" y="158"/>
                    <a:pt x="420" y="157"/>
                  </a:cubicBezTo>
                  <a:cubicBezTo>
                    <a:pt x="414" y="154"/>
                    <a:pt x="414" y="154"/>
                    <a:pt x="414" y="154"/>
                  </a:cubicBezTo>
                  <a:cubicBezTo>
                    <a:pt x="414" y="154"/>
                    <a:pt x="414" y="153"/>
                    <a:pt x="414" y="152"/>
                  </a:cubicBezTo>
                  <a:cubicBezTo>
                    <a:pt x="414" y="152"/>
                    <a:pt x="412" y="151"/>
                    <a:pt x="412" y="150"/>
                  </a:cubicBezTo>
                  <a:cubicBezTo>
                    <a:pt x="414" y="150"/>
                    <a:pt x="415" y="150"/>
                    <a:pt x="417" y="150"/>
                  </a:cubicBezTo>
                  <a:cubicBezTo>
                    <a:pt x="416" y="148"/>
                    <a:pt x="415" y="146"/>
                    <a:pt x="413" y="144"/>
                  </a:cubicBezTo>
                  <a:cubicBezTo>
                    <a:pt x="414" y="144"/>
                    <a:pt x="415" y="144"/>
                    <a:pt x="415" y="144"/>
                  </a:cubicBezTo>
                  <a:cubicBezTo>
                    <a:pt x="415" y="143"/>
                    <a:pt x="415" y="143"/>
                    <a:pt x="415" y="143"/>
                  </a:cubicBezTo>
                  <a:cubicBezTo>
                    <a:pt x="414" y="142"/>
                    <a:pt x="412" y="141"/>
                    <a:pt x="411" y="140"/>
                  </a:cubicBezTo>
                  <a:cubicBezTo>
                    <a:pt x="412" y="139"/>
                    <a:pt x="411" y="139"/>
                    <a:pt x="413" y="138"/>
                  </a:cubicBezTo>
                  <a:cubicBezTo>
                    <a:pt x="412" y="138"/>
                    <a:pt x="412" y="134"/>
                    <a:pt x="412" y="134"/>
                  </a:cubicBezTo>
                  <a:cubicBezTo>
                    <a:pt x="413" y="134"/>
                    <a:pt x="413" y="134"/>
                    <a:pt x="413" y="134"/>
                  </a:cubicBezTo>
                  <a:cubicBezTo>
                    <a:pt x="415" y="129"/>
                    <a:pt x="415" y="127"/>
                    <a:pt x="415" y="123"/>
                  </a:cubicBezTo>
                  <a:cubicBezTo>
                    <a:pt x="416" y="123"/>
                    <a:pt x="416" y="123"/>
                    <a:pt x="418" y="122"/>
                  </a:cubicBezTo>
                  <a:cubicBezTo>
                    <a:pt x="419" y="121"/>
                    <a:pt x="419" y="121"/>
                    <a:pt x="419" y="121"/>
                  </a:cubicBezTo>
                  <a:cubicBezTo>
                    <a:pt x="419" y="121"/>
                    <a:pt x="421" y="122"/>
                    <a:pt x="422" y="122"/>
                  </a:cubicBezTo>
                  <a:cubicBezTo>
                    <a:pt x="423" y="120"/>
                    <a:pt x="422" y="120"/>
                    <a:pt x="423" y="119"/>
                  </a:cubicBezTo>
                  <a:cubicBezTo>
                    <a:pt x="423" y="119"/>
                    <a:pt x="424" y="121"/>
                    <a:pt x="424" y="122"/>
                  </a:cubicBezTo>
                  <a:cubicBezTo>
                    <a:pt x="422" y="123"/>
                    <a:pt x="420" y="125"/>
                    <a:pt x="419" y="127"/>
                  </a:cubicBezTo>
                  <a:cubicBezTo>
                    <a:pt x="420" y="129"/>
                    <a:pt x="420" y="129"/>
                    <a:pt x="420" y="129"/>
                  </a:cubicBezTo>
                  <a:cubicBezTo>
                    <a:pt x="419" y="130"/>
                    <a:pt x="417" y="131"/>
                    <a:pt x="417" y="132"/>
                  </a:cubicBezTo>
                  <a:cubicBezTo>
                    <a:pt x="416" y="133"/>
                    <a:pt x="417" y="134"/>
                    <a:pt x="418" y="134"/>
                  </a:cubicBezTo>
                  <a:cubicBezTo>
                    <a:pt x="419" y="135"/>
                    <a:pt x="417" y="135"/>
                    <a:pt x="417" y="135"/>
                  </a:cubicBezTo>
                  <a:cubicBezTo>
                    <a:pt x="417" y="136"/>
                    <a:pt x="417" y="140"/>
                    <a:pt x="418" y="140"/>
                  </a:cubicBezTo>
                  <a:cubicBezTo>
                    <a:pt x="418" y="141"/>
                    <a:pt x="418" y="141"/>
                    <a:pt x="418" y="141"/>
                  </a:cubicBezTo>
                  <a:cubicBezTo>
                    <a:pt x="420" y="140"/>
                    <a:pt x="420" y="140"/>
                    <a:pt x="423" y="140"/>
                  </a:cubicBezTo>
                  <a:cubicBezTo>
                    <a:pt x="423" y="140"/>
                    <a:pt x="422" y="143"/>
                    <a:pt x="423" y="144"/>
                  </a:cubicBezTo>
                  <a:cubicBezTo>
                    <a:pt x="424" y="143"/>
                    <a:pt x="426" y="142"/>
                    <a:pt x="428" y="142"/>
                  </a:cubicBezTo>
                  <a:cubicBezTo>
                    <a:pt x="428" y="140"/>
                    <a:pt x="428" y="140"/>
                    <a:pt x="428" y="140"/>
                  </a:cubicBezTo>
                  <a:cubicBezTo>
                    <a:pt x="428" y="140"/>
                    <a:pt x="427" y="140"/>
                    <a:pt x="427" y="138"/>
                  </a:cubicBezTo>
                  <a:cubicBezTo>
                    <a:pt x="427" y="138"/>
                    <a:pt x="428" y="138"/>
                    <a:pt x="428" y="137"/>
                  </a:cubicBezTo>
                  <a:cubicBezTo>
                    <a:pt x="429" y="138"/>
                    <a:pt x="429" y="135"/>
                    <a:pt x="429" y="134"/>
                  </a:cubicBezTo>
                  <a:cubicBezTo>
                    <a:pt x="428" y="134"/>
                    <a:pt x="428" y="134"/>
                    <a:pt x="428" y="134"/>
                  </a:cubicBezTo>
                  <a:cubicBezTo>
                    <a:pt x="428" y="133"/>
                    <a:pt x="430" y="131"/>
                    <a:pt x="429" y="130"/>
                  </a:cubicBezTo>
                  <a:cubicBezTo>
                    <a:pt x="428" y="130"/>
                    <a:pt x="428" y="130"/>
                    <a:pt x="428" y="130"/>
                  </a:cubicBezTo>
                  <a:cubicBezTo>
                    <a:pt x="428" y="129"/>
                    <a:pt x="426" y="127"/>
                    <a:pt x="426" y="126"/>
                  </a:cubicBezTo>
                  <a:cubicBezTo>
                    <a:pt x="426" y="126"/>
                    <a:pt x="426" y="126"/>
                    <a:pt x="426" y="126"/>
                  </a:cubicBezTo>
                  <a:cubicBezTo>
                    <a:pt x="426" y="125"/>
                    <a:pt x="427" y="123"/>
                    <a:pt x="427" y="123"/>
                  </a:cubicBezTo>
                  <a:cubicBezTo>
                    <a:pt x="428" y="123"/>
                    <a:pt x="430" y="125"/>
                    <a:pt x="431" y="126"/>
                  </a:cubicBezTo>
                  <a:cubicBezTo>
                    <a:pt x="432" y="126"/>
                    <a:pt x="433" y="125"/>
                    <a:pt x="434" y="126"/>
                  </a:cubicBezTo>
                  <a:cubicBezTo>
                    <a:pt x="436" y="124"/>
                    <a:pt x="436" y="121"/>
                    <a:pt x="438" y="119"/>
                  </a:cubicBezTo>
                  <a:cubicBezTo>
                    <a:pt x="440" y="120"/>
                    <a:pt x="440" y="120"/>
                    <a:pt x="440" y="120"/>
                  </a:cubicBezTo>
                  <a:cubicBezTo>
                    <a:pt x="440" y="119"/>
                    <a:pt x="441" y="117"/>
                    <a:pt x="441" y="116"/>
                  </a:cubicBezTo>
                  <a:cubicBezTo>
                    <a:pt x="442" y="115"/>
                    <a:pt x="441" y="109"/>
                    <a:pt x="441" y="109"/>
                  </a:cubicBezTo>
                  <a:cubicBezTo>
                    <a:pt x="441" y="109"/>
                    <a:pt x="440" y="109"/>
                    <a:pt x="439" y="109"/>
                  </a:cubicBezTo>
                  <a:cubicBezTo>
                    <a:pt x="439" y="109"/>
                    <a:pt x="439" y="107"/>
                    <a:pt x="439" y="107"/>
                  </a:cubicBezTo>
                  <a:cubicBezTo>
                    <a:pt x="440" y="107"/>
                    <a:pt x="440" y="107"/>
                    <a:pt x="440" y="107"/>
                  </a:cubicBezTo>
                  <a:cubicBezTo>
                    <a:pt x="440" y="106"/>
                    <a:pt x="440" y="106"/>
                    <a:pt x="440" y="106"/>
                  </a:cubicBezTo>
                  <a:cubicBezTo>
                    <a:pt x="441" y="105"/>
                    <a:pt x="445" y="101"/>
                    <a:pt x="446" y="101"/>
                  </a:cubicBezTo>
                  <a:cubicBezTo>
                    <a:pt x="446" y="100"/>
                    <a:pt x="446" y="100"/>
                    <a:pt x="446" y="100"/>
                  </a:cubicBezTo>
                  <a:cubicBezTo>
                    <a:pt x="446" y="99"/>
                    <a:pt x="448" y="100"/>
                    <a:pt x="448" y="100"/>
                  </a:cubicBezTo>
                  <a:cubicBezTo>
                    <a:pt x="449" y="100"/>
                    <a:pt x="449" y="98"/>
                    <a:pt x="450" y="98"/>
                  </a:cubicBezTo>
                  <a:cubicBezTo>
                    <a:pt x="450" y="98"/>
                    <a:pt x="452" y="99"/>
                    <a:pt x="453" y="99"/>
                  </a:cubicBezTo>
                  <a:cubicBezTo>
                    <a:pt x="454" y="98"/>
                    <a:pt x="454" y="96"/>
                    <a:pt x="454" y="96"/>
                  </a:cubicBezTo>
                  <a:cubicBezTo>
                    <a:pt x="456" y="95"/>
                    <a:pt x="458" y="96"/>
                    <a:pt x="460" y="96"/>
                  </a:cubicBezTo>
                  <a:cubicBezTo>
                    <a:pt x="460" y="97"/>
                    <a:pt x="460" y="97"/>
                    <a:pt x="460" y="97"/>
                  </a:cubicBezTo>
                  <a:cubicBezTo>
                    <a:pt x="461" y="98"/>
                    <a:pt x="462" y="96"/>
                    <a:pt x="462" y="97"/>
                  </a:cubicBezTo>
                  <a:cubicBezTo>
                    <a:pt x="461" y="96"/>
                    <a:pt x="462" y="93"/>
                    <a:pt x="462" y="91"/>
                  </a:cubicBezTo>
                  <a:cubicBezTo>
                    <a:pt x="463" y="92"/>
                    <a:pt x="465" y="91"/>
                    <a:pt x="466" y="92"/>
                  </a:cubicBezTo>
                  <a:cubicBezTo>
                    <a:pt x="466" y="92"/>
                    <a:pt x="466" y="94"/>
                    <a:pt x="466" y="94"/>
                  </a:cubicBezTo>
                  <a:cubicBezTo>
                    <a:pt x="466" y="94"/>
                    <a:pt x="467" y="95"/>
                    <a:pt x="468" y="95"/>
                  </a:cubicBezTo>
                  <a:cubicBezTo>
                    <a:pt x="469" y="94"/>
                    <a:pt x="470" y="93"/>
                    <a:pt x="470" y="93"/>
                  </a:cubicBezTo>
                  <a:cubicBezTo>
                    <a:pt x="470" y="92"/>
                    <a:pt x="472" y="93"/>
                    <a:pt x="472" y="93"/>
                  </a:cubicBezTo>
                  <a:cubicBezTo>
                    <a:pt x="472" y="92"/>
                    <a:pt x="472" y="91"/>
                    <a:pt x="471" y="91"/>
                  </a:cubicBezTo>
                  <a:cubicBezTo>
                    <a:pt x="470" y="90"/>
                    <a:pt x="466" y="89"/>
                    <a:pt x="466" y="88"/>
                  </a:cubicBezTo>
                  <a:cubicBezTo>
                    <a:pt x="465" y="87"/>
                    <a:pt x="466" y="87"/>
                    <a:pt x="466" y="86"/>
                  </a:cubicBezTo>
                  <a:cubicBezTo>
                    <a:pt x="467" y="85"/>
                    <a:pt x="468" y="85"/>
                    <a:pt x="470" y="85"/>
                  </a:cubicBezTo>
                  <a:cubicBezTo>
                    <a:pt x="467" y="79"/>
                    <a:pt x="469" y="80"/>
                    <a:pt x="473" y="76"/>
                  </a:cubicBezTo>
                  <a:cubicBezTo>
                    <a:pt x="473" y="75"/>
                    <a:pt x="473" y="75"/>
                    <a:pt x="473" y="75"/>
                  </a:cubicBezTo>
                  <a:cubicBezTo>
                    <a:pt x="472" y="75"/>
                    <a:pt x="472" y="75"/>
                    <a:pt x="472" y="75"/>
                  </a:cubicBezTo>
                  <a:cubicBezTo>
                    <a:pt x="473" y="73"/>
                    <a:pt x="473" y="71"/>
                    <a:pt x="474" y="69"/>
                  </a:cubicBezTo>
                  <a:cubicBezTo>
                    <a:pt x="475" y="70"/>
                    <a:pt x="475" y="70"/>
                    <a:pt x="476" y="70"/>
                  </a:cubicBezTo>
                  <a:cubicBezTo>
                    <a:pt x="475" y="72"/>
                    <a:pt x="478" y="69"/>
                    <a:pt x="478" y="69"/>
                  </a:cubicBezTo>
                  <a:cubicBezTo>
                    <a:pt x="480" y="69"/>
                    <a:pt x="478" y="70"/>
                    <a:pt x="479" y="71"/>
                  </a:cubicBezTo>
                  <a:cubicBezTo>
                    <a:pt x="480" y="71"/>
                    <a:pt x="480" y="71"/>
                    <a:pt x="480" y="71"/>
                  </a:cubicBezTo>
                  <a:cubicBezTo>
                    <a:pt x="480" y="70"/>
                    <a:pt x="480" y="69"/>
                    <a:pt x="480" y="69"/>
                  </a:cubicBezTo>
                  <a:cubicBezTo>
                    <a:pt x="481" y="68"/>
                    <a:pt x="482" y="70"/>
                    <a:pt x="484" y="69"/>
                  </a:cubicBezTo>
                  <a:cubicBezTo>
                    <a:pt x="484" y="66"/>
                    <a:pt x="484" y="65"/>
                    <a:pt x="486" y="62"/>
                  </a:cubicBezTo>
                  <a:cubicBezTo>
                    <a:pt x="486" y="63"/>
                    <a:pt x="487" y="65"/>
                    <a:pt x="487" y="66"/>
                  </a:cubicBezTo>
                  <a:cubicBezTo>
                    <a:pt x="489" y="65"/>
                    <a:pt x="489" y="65"/>
                    <a:pt x="489" y="65"/>
                  </a:cubicBezTo>
                  <a:cubicBezTo>
                    <a:pt x="489" y="65"/>
                    <a:pt x="489" y="63"/>
                    <a:pt x="489" y="63"/>
                  </a:cubicBezTo>
                  <a:cubicBezTo>
                    <a:pt x="490" y="63"/>
                    <a:pt x="491" y="65"/>
                    <a:pt x="492" y="65"/>
                  </a:cubicBezTo>
                  <a:cubicBezTo>
                    <a:pt x="493" y="66"/>
                    <a:pt x="493" y="64"/>
                    <a:pt x="494" y="65"/>
                  </a:cubicBezTo>
                  <a:cubicBezTo>
                    <a:pt x="495" y="64"/>
                    <a:pt x="495" y="63"/>
                    <a:pt x="496" y="62"/>
                  </a:cubicBezTo>
                  <a:cubicBezTo>
                    <a:pt x="497" y="61"/>
                    <a:pt x="498" y="61"/>
                    <a:pt x="499" y="61"/>
                  </a:cubicBezTo>
                  <a:cubicBezTo>
                    <a:pt x="498" y="58"/>
                    <a:pt x="498" y="57"/>
                    <a:pt x="498" y="54"/>
                  </a:cubicBezTo>
                  <a:cubicBezTo>
                    <a:pt x="498" y="54"/>
                    <a:pt x="497" y="54"/>
                    <a:pt x="497" y="54"/>
                  </a:cubicBezTo>
                  <a:cubicBezTo>
                    <a:pt x="497" y="53"/>
                    <a:pt x="498" y="53"/>
                    <a:pt x="498" y="53"/>
                  </a:cubicBezTo>
                  <a:cubicBezTo>
                    <a:pt x="498" y="53"/>
                    <a:pt x="497" y="52"/>
                    <a:pt x="496" y="52"/>
                  </a:cubicBezTo>
                  <a:cubicBezTo>
                    <a:pt x="495" y="52"/>
                    <a:pt x="496" y="50"/>
                    <a:pt x="496" y="47"/>
                  </a:cubicBezTo>
                  <a:cubicBezTo>
                    <a:pt x="496" y="45"/>
                    <a:pt x="492" y="46"/>
                    <a:pt x="492" y="46"/>
                  </a:cubicBezTo>
                  <a:cubicBezTo>
                    <a:pt x="492" y="46"/>
                    <a:pt x="492" y="39"/>
                    <a:pt x="492" y="34"/>
                  </a:cubicBezTo>
                  <a:cubicBezTo>
                    <a:pt x="493" y="29"/>
                    <a:pt x="490" y="28"/>
                    <a:pt x="486" y="27"/>
                  </a:cubicBezTo>
                  <a:cubicBezTo>
                    <a:pt x="483" y="26"/>
                    <a:pt x="482" y="33"/>
                    <a:pt x="482" y="29"/>
                  </a:cubicBezTo>
                  <a:cubicBezTo>
                    <a:pt x="481" y="25"/>
                    <a:pt x="479" y="28"/>
                    <a:pt x="479" y="28"/>
                  </a:cubicBezTo>
                  <a:cubicBezTo>
                    <a:pt x="476" y="33"/>
                    <a:pt x="476" y="33"/>
                    <a:pt x="476" y="33"/>
                  </a:cubicBezTo>
                  <a:cubicBezTo>
                    <a:pt x="476" y="33"/>
                    <a:pt x="473" y="38"/>
                    <a:pt x="474" y="40"/>
                  </a:cubicBezTo>
                  <a:cubicBezTo>
                    <a:pt x="474" y="41"/>
                    <a:pt x="468" y="47"/>
                    <a:pt x="466" y="47"/>
                  </a:cubicBezTo>
                  <a:cubicBezTo>
                    <a:pt x="464" y="48"/>
                    <a:pt x="463" y="51"/>
                    <a:pt x="463" y="51"/>
                  </a:cubicBezTo>
                  <a:cubicBezTo>
                    <a:pt x="463" y="51"/>
                    <a:pt x="441" y="54"/>
                    <a:pt x="438" y="54"/>
                  </a:cubicBezTo>
                  <a:cubicBezTo>
                    <a:pt x="436" y="53"/>
                    <a:pt x="436" y="52"/>
                    <a:pt x="429" y="56"/>
                  </a:cubicBezTo>
                  <a:cubicBezTo>
                    <a:pt x="422" y="60"/>
                    <a:pt x="421" y="62"/>
                    <a:pt x="421" y="62"/>
                  </a:cubicBezTo>
                  <a:cubicBezTo>
                    <a:pt x="421" y="62"/>
                    <a:pt x="421" y="63"/>
                    <a:pt x="421" y="63"/>
                  </a:cubicBezTo>
                  <a:cubicBezTo>
                    <a:pt x="424" y="60"/>
                    <a:pt x="424" y="60"/>
                    <a:pt x="424" y="60"/>
                  </a:cubicBezTo>
                  <a:cubicBezTo>
                    <a:pt x="423" y="61"/>
                    <a:pt x="424" y="63"/>
                    <a:pt x="423" y="65"/>
                  </a:cubicBezTo>
                  <a:cubicBezTo>
                    <a:pt x="423" y="65"/>
                    <a:pt x="421" y="65"/>
                    <a:pt x="421" y="66"/>
                  </a:cubicBezTo>
                  <a:cubicBezTo>
                    <a:pt x="420" y="67"/>
                    <a:pt x="422" y="67"/>
                    <a:pt x="421" y="69"/>
                  </a:cubicBezTo>
                  <a:cubicBezTo>
                    <a:pt x="421" y="69"/>
                    <a:pt x="419" y="70"/>
                    <a:pt x="419" y="71"/>
                  </a:cubicBezTo>
                  <a:cubicBezTo>
                    <a:pt x="420" y="71"/>
                    <a:pt x="419" y="73"/>
                    <a:pt x="419" y="74"/>
                  </a:cubicBezTo>
                  <a:cubicBezTo>
                    <a:pt x="417" y="74"/>
                    <a:pt x="415" y="74"/>
                    <a:pt x="414" y="75"/>
                  </a:cubicBezTo>
                  <a:cubicBezTo>
                    <a:pt x="414" y="75"/>
                    <a:pt x="413" y="76"/>
                    <a:pt x="413" y="77"/>
                  </a:cubicBezTo>
                  <a:cubicBezTo>
                    <a:pt x="411" y="77"/>
                    <a:pt x="410" y="76"/>
                    <a:pt x="408" y="76"/>
                  </a:cubicBezTo>
                  <a:cubicBezTo>
                    <a:pt x="407" y="77"/>
                    <a:pt x="407" y="77"/>
                    <a:pt x="407" y="77"/>
                  </a:cubicBezTo>
                  <a:cubicBezTo>
                    <a:pt x="402" y="76"/>
                    <a:pt x="399" y="77"/>
                    <a:pt x="394" y="77"/>
                  </a:cubicBezTo>
                  <a:cubicBezTo>
                    <a:pt x="394" y="78"/>
                    <a:pt x="393" y="77"/>
                    <a:pt x="393" y="79"/>
                  </a:cubicBezTo>
                  <a:cubicBezTo>
                    <a:pt x="393" y="79"/>
                    <a:pt x="395" y="80"/>
                    <a:pt x="395" y="81"/>
                  </a:cubicBezTo>
                  <a:cubicBezTo>
                    <a:pt x="393" y="83"/>
                    <a:pt x="391" y="87"/>
                    <a:pt x="388" y="89"/>
                  </a:cubicBezTo>
                  <a:cubicBezTo>
                    <a:pt x="386" y="89"/>
                    <a:pt x="385" y="88"/>
                    <a:pt x="384" y="89"/>
                  </a:cubicBezTo>
                  <a:cubicBezTo>
                    <a:pt x="383" y="90"/>
                    <a:pt x="382" y="92"/>
                    <a:pt x="381" y="92"/>
                  </a:cubicBezTo>
                  <a:cubicBezTo>
                    <a:pt x="378" y="93"/>
                    <a:pt x="376" y="92"/>
                    <a:pt x="374" y="93"/>
                  </a:cubicBezTo>
                  <a:cubicBezTo>
                    <a:pt x="374" y="94"/>
                    <a:pt x="374" y="94"/>
                    <a:pt x="374" y="94"/>
                  </a:cubicBezTo>
                  <a:cubicBezTo>
                    <a:pt x="373" y="96"/>
                    <a:pt x="369" y="99"/>
                    <a:pt x="366" y="99"/>
                  </a:cubicBezTo>
                  <a:cubicBezTo>
                    <a:pt x="361" y="100"/>
                    <a:pt x="358" y="97"/>
                    <a:pt x="362" y="98"/>
                  </a:cubicBezTo>
                  <a:cubicBezTo>
                    <a:pt x="362" y="97"/>
                    <a:pt x="362" y="97"/>
                    <a:pt x="362" y="97"/>
                  </a:cubicBezTo>
                  <a:cubicBezTo>
                    <a:pt x="362" y="96"/>
                    <a:pt x="360" y="97"/>
                    <a:pt x="360" y="97"/>
                  </a:cubicBezTo>
                  <a:cubicBezTo>
                    <a:pt x="360" y="96"/>
                    <a:pt x="360" y="95"/>
                    <a:pt x="359" y="95"/>
                  </a:cubicBezTo>
                  <a:cubicBezTo>
                    <a:pt x="359" y="94"/>
                    <a:pt x="356" y="95"/>
                    <a:pt x="357" y="95"/>
                  </a:cubicBezTo>
                  <a:cubicBezTo>
                    <a:pt x="356" y="93"/>
                    <a:pt x="356" y="93"/>
                    <a:pt x="356" y="93"/>
                  </a:cubicBezTo>
                  <a:cubicBezTo>
                    <a:pt x="357" y="92"/>
                    <a:pt x="359" y="91"/>
                    <a:pt x="360" y="90"/>
                  </a:cubicBezTo>
                  <a:cubicBezTo>
                    <a:pt x="360" y="90"/>
                    <a:pt x="360" y="89"/>
                    <a:pt x="360" y="89"/>
                  </a:cubicBezTo>
                  <a:cubicBezTo>
                    <a:pt x="362" y="87"/>
                    <a:pt x="365" y="86"/>
                    <a:pt x="365" y="84"/>
                  </a:cubicBezTo>
                  <a:cubicBezTo>
                    <a:pt x="365" y="81"/>
                    <a:pt x="365" y="79"/>
                    <a:pt x="366" y="78"/>
                  </a:cubicBezTo>
                  <a:cubicBezTo>
                    <a:pt x="365" y="78"/>
                    <a:pt x="365" y="79"/>
                    <a:pt x="365" y="79"/>
                  </a:cubicBezTo>
                  <a:cubicBezTo>
                    <a:pt x="365" y="79"/>
                    <a:pt x="366" y="78"/>
                    <a:pt x="365" y="75"/>
                  </a:cubicBezTo>
                  <a:cubicBezTo>
                    <a:pt x="363" y="68"/>
                    <a:pt x="365" y="69"/>
                    <a:pt x="358" y="67"/>
                  </a:cubicBezTo>
                  <a:cubicBezTo>
                    <a:pt x="358" y="68"/>
                    <a:pt x="357" y="69"/>
                    <a:pt x="357" y="70"/>
                  </a:cubicBezTo>
                  <a:cubicBezTo>
                    <a:pt x="357" y="70"/>
                    <a:pt x="355" y="70"/>
                    <a:pt x="355" y="71"/>
                  </a:cubicBezTo>
                  <a:cubicBezTo>
                    <a:pt x="355" y="71"/>
                    <a:pt x="353" y="71"/>
                    <a:pt x="353" y="69"/>
                  </a:cubicBezTo>
                  <a:cubicBezTo>
                    <a:pt x="355" y="68"/>
                    <a:pt x="355" y="68"/>
                    <a:pt x="355" y="68"/>
                  </a:cubicBezTo>
                  <a:cubicBezTo>
                    <a:pt x="356" y="66"/>
                    <a:pt x="358" y="61"/>
                    <a:pt x="357" y="57"/>
                  </a:cubicBezTo>
                  <a:cubicBezTo>
                    <a:pt x="357" y="56"/>
                    <a:pt x="355" y="55"/>
                    <a:pt x="355" y="55"/>
                  </a:cubicBezTo>
                  <a:cubicBezTo>
                    <a:pt x="355" y="53"/>
                    <a:pt x="356" y="52"/>
                    <a:pt x="356" y="51"/>
                  </a:cubicBezTo>
                  <a:cubicBezTo>
                    <a:pt x="356" y="51"/>
                    <a:pt x="354" y="49"/>
                    <a:pt x="354" y="49"/>
                  </a:cubicBezTo>
                  <a:cubicBezTo>
                    <a:pt x="353" y="49"/>
                    <a:pt x="352" y="49"/>
                    <a:pt x="351" y="49"/>
                  </a:cubicBezTo>
                  <a:cubicBezTo>
                    <a:pt x="349" y="47"/>
                    <a:pt x="349" y="46"/>
                    <a:pt x="347" y="45"/>
                  </a:cubicBezTo>
                  <a:cubicBezTo>
                    <a:pt x="347" y="45"/>
                    <a:pt x="346" y="45"/>
                    <a:pt x="345" y="45"/>
                  </a:cubicBezTo>
                  <a:cubicBezTo>
                    <a:pt x="345" y="45"/>
                    <a:pt x="344" y="46"/>
                    <a:pt x="343" y="47"/>
                  </a:cubicBezTo>
                  <a:cubicBezTo>
                    <a:pt x="343" y="47"/>
                    <a:pt x="344" y="49"/>
                    <a:pt x="343" y="49"/>
                  </a:cubicBezTo>
                  <a:cubicBezTo>
                    <a:pt x="343" y="50"/>
                    <a:pt x="342" y="49"/>
                    <a:pt x="341" y="50"/>
                  </a:cubicBezTo>
                  <a:cubicBezTo>
                    <a:pt x="340" y="51"/>
                    <a:pt x="339" y="53"/>
                    <a:pt x="339" y="55"/>
                  </a:cubicBezTo>
                  <a:cubicBezTo>
                    <a:pt x="337" y="55"/>
                    <a:pt x="336" y="55"/>
                    <a:pt x="334" y="55"/>
                  </a:cubicBezTo>
                  <a:cubicBezTo>
                    <a:pt x="334" y="58"/>
                    <a:pt x="333" y="60"/>
                    <a:pt x="333" y="64"/>
                  </a:cubicBezTo>
                  <a:cubicBezTo>
                    <a:pt x="333" y="64"/>
                    <a:pt x="331" y="64"/>
                    <a:pt x="331" y="65"/>
                  </a:cubicBezTo>
                  <a:cubicBezTo>
                    <a:pt x="330" y="67"/>
                    <a:pt x="331" y="73"/>
                    <a:pt x="331" y="75"/>
                  </a:cubicBezTo>
                  <a:cubicBezTo>
                    <a:pt x="333" y="77"/>
                    <a:pt x="333" y="77"/>
                    <a:pt x="333" y="77"/>
                  </a:cubicBezTo>
                  <a:cubicBezTo>
                    <a:pt x="333" y="78"/>
                    <a:pt x="333" y="81"/>
                    <a:pt x="333" y="83"/>
                  </a:cubicBezTo>
                  <a:cubicBezTo>
                    <a:pt x="327" y="94"/>
                    <a:pt x="327" y="94"/>
                    <a:pt x="327" y="94"/>
                  </a:cubicBezTo>
                  <a:cubicBezTo>
                    <a:pt x="325" y="95"/>
                    <a:pt x="325" y="94"/>
                    <a:pt x="323" y="95"/>
                  </a:cubicBezTo>
                  <a:cubicBezTo>
                    <a:pt x="322" y="94"/>
                    <a:pt x="321" y="93"/>
                    <a:pt x="321" y="93"/>
                  </a:cubicBezTo>
                  <a:cubicBezTo>
                    <a:pt x="320" y="91"/>
                    <a:pt x="321" y="90"/>
                    <a:pt x="321" y="89"/>
                  </a:cubicBezTo>
                  <a:cubicBezTo>
                    <a:pt x="319" y="87"/>
                    <a:pt x="319" y="87"/>
                    <a:pt x="319" y="87"/>
                  </a:cubicBezTo>
                  <a:cubicBezTo>
                    <a:pt x="318" y="79"/>
                    <a:pt x="318" y="73"/>
                    <a:pt x="320" y="67"/>
                  </a:cubicBezTo>
                  <a:cubicBezTo>
                    <a:pt x="321" y="65"/>
                    <a:pt x="323" y="63"/>
                    <a:pt x="323" y="61"/>
                  </a:cubicBezTo>
                  <a:cubicBezTo>
                    <a:pt x="325" y="58"/>
                    <a:pt x="324" y="57"/>
                    <a:pt x="325" y="54"/>
                  </a:cubicBezTo>
                  <a:cubicBezTo>
                    <a:pt x="324" y="55"/>
                    <a:pt x="321" y="55"/>
                    <a:pt x="321" y="57"/>
                  </a:cubicBezTo>
                  <a:cubicBezTo>
                    <a:pt x="321" y="57"/>
                    <a:pt x="321" y="59"/>
                    <a:pt x="321" y="59"/>
                  </a:cubicBezTo>
                  <a:cubicBezTo>
                    <a:pt x="320" y="60"/>
                    <a:pt x="319" y="60"/>
                    <a:pt x="318" y="61"/>
                  </a:cubicBezTo>
                  <a:cubicBezTo>
                    <a:pt x="318" y="59"/>
                    <a:pt x="317" y="58"/>
                    <a:pt x="318" y="57"/>
                  </a:cubicBezTo>
                  <a:cubicBezTo>
                    <a:pt x="318" y="56"/>
                    <a:pt x="321" y="55"/>
                    <a:pt x="321" y="54"/>
                  </a:cubicBezTo>
                  <a:cubicBezTo>
                    <a:pt x="322" y="53"/>
                    <a:pt x="322" y="52"/>
                    <a:pt x="322" y="51"/>
                  </a:cubicBezTo>
                  <a:cubicBezTo>
                    <a:pt x="323" y="49"/>
                    <a:pt x="325" y="46"/>
                    <a:pt x="326" y="44"/>
                  </a:cubicBezTo>
                  <a:cubicBezTo>
                    <a:pt x="328" y="44"/>
                    <a:pt x="328" y="46"/>
                    <a:pt x="329" y="45"/>
                  </a:cubicBezTo>
                  <a:cubicBezTo>
                    <a:pt x="330" y="43"/>
                    <a:pt x="330" y="43"/>
                    <a:pt x="330" y="43"/>
                  </a:cubicBezTo>
                  <a:cubicBezTo>
                    <a:pt x="333" y="43"/>
                    <a:pt x="334" y="44"/>
                    <a:pt x="337" y="43"/>
                  </a:cubicBezTo>
                  <a:cubicBezTo>
                    <a:pt x="337" y="43"/>
                    <a:pt x="338" y="40"/>
                    <a:pt x="338" y="40"/>
                  </a:cubicBezTo>
                  <a:cubicBezTo>
                    <a:pt x="341" y="39"/>
                    <a:pt x="342" y="43"/>
                    <a:pt x="344" y="43"/>
                  </a:cubicBezTo>
                  <a:cubicBezTo>
                    <a:pt x="349" y="43"/>
                    <a:pt x="345" y="41"/>
                    <a:pt x="347" y="41"/>
                  </a:cubicBezTo>
                  <a:cubicBezTo>
                    <a:pt x="347" y="40"/>
                    <a:pt x="348" y="41"/>
                    <a:pt x="349" y="41"/>
                  </a:cubicBezTo>
                  <a:cubicBezTo>
                    <a:pt x="349" y="42"/>
                    <a:pt x="349" y="42"/>
                    <a:pt x="349" y="42"/>
                  </a:cubicBezTo>
                  <a:cubicBezTo>
                    <a:pt x="350" y="42"/>
                    <a:pt x="351" y="42"/>
                    <a:pt x="352" y="43"/>
                  </a:cubicBezTo>
                  <a:cubicBezTo>
                    <a:pt x="352" y="43"/>
                    <a:pt x="352" y="41"/>
                    <a:pt x="352" y="41"/>
                  </a:cubicBezTo>
                  <a:cubicBezTo>
                    <a:pt x="350" y="37"/>
                    <a:pt x="349" y="37"/>
                    <a:pt x="343" y="37"/>
                  </a:cubicBezTo>
                  <a:cubicBezTo>
                    <a:pt x="343" y="35"/>
                    <a:pt x="343" y="33"/>
                    <a:pt x="343" y="31"/>
                  </a:cubicBezTo>
                  <a:cubicBezTo>
                    <a:pt x="336" y="34"/>
                    <a:pt x="329" y="37"/>
                    <a:pt x="322" y="35"/>
                  </a:cubicBezTo>
                  <a:cubicBezTo>
                    <a:pt x="321" y="33"/>
                    <a:pt x="321" y="31"/>
                    <a:pt x="320" y="29"/>
                  </a:cubicBezTo>
                  <a:cubicBezTo>
                    <a:pt x="318" y="30"/>
                    <a:pt x="315" y="31"/>
                    <a:pt x="314" y="31"/>
                  </a:cubicBezTo>
                  <a:cubicBezTo>
                    <a:pt x="310" y="30"/>
                    <a:pt x="315" y="28"/>
                    <a:pt x="313" y="27"/>
                  </a:cubicBezTo>
                  <a:cubicBezTo>
                    <a:pt x="314" y="26"/>
                    <a:pt x="314" y="28"/>
                    <a:pt x="316" y="27"/>
                  </a:cubicBezTo>
                  <a:cubicBezTo>
                    <a:pt x="317" y="27"/>
                    <a:pt x="319" y="24"/>
                    <a:pt x="319" y="23"/>
                  </a:cubicBezTo>
                  <a:cubicBezTo>
                    <a:pt x="318" y="23"/>
                    <a:pt x="318" y="22"/>
                    <a:pt x="316" y="22"/>
                  </a:cubicBezTo>
                  <a:cubicBezTo>
                    <a:pt x="315" y="23"/>
                    <a:pt x="315" y="23"/>
                    <a:pt x="315" y="23"/>
                  </a:cubicBezTo>
                  <a:cubicBezTo>
                    <a:pt x="314" y="24"/>
                    <a:pt x="312" y="24"/>
                    <a:pt x="311" y="25"/>
                  </a:cubicBezTo>
                  <a:cubicBezTo>
                    <a:pt x="311" y="26"/>
                    <a:pt x="311" y="26"/>
                    <a:pt x="311" y="26"/>
                  </a:cubicBezTo>
                  <a:cubicBezTo>
                    <a:pt x="306" y="30"/>
                    <a:pt x="306" y="30"/>
                    <a:pt x="306" y="30"/>
                  </a:cubicBezTo>
                  <a:cubicBezTo>
                    <a:pt x="305" y="31"/>
                    <a:pt x="303" y="31"/>
                    <a:pt x="302" y="31"/>
                  </a:cubicBezTo>
                  <a:cubicBezTo>
                    <a:pt x="300" y="32"/>
                    <a:pt x="300" y="33"/>
                    <a:pt x="300" y="33"/>
                  </a:cubicBezTo>
                  <a:cubicBezTo>
                    <a:pt x="297" y="34"/>
                    <a:pt x="295" y="32"/>
                    <a:pt x="294" y="31"/>
                  </a:cubicBezTo>
                  <a:cubicBezTo>
                    <a:pt x="294" y="30"/>
                    <a:pt x="294" y="30"/>
                    <a:pt x="294" y="30"/>
                  </a:cubicBezTo>
                  <a:cubicBezTo>
                    <a:pt x="291" y="29"/>
                    <a:pt x="288" y="31"/>
                    <a:pt x="287" y="31"/>
                  </a:cubicBezTo>
                  <a:cubicBezTo>
                    <a:pt x="286" y="31"/>
                    <a:pt x="285" y="31"/>
                    <a:pt x="284" y="31"/>
                  </a:cubicBezTo>
                  <a:cubicBezTo>
                    <a:pt x="284" y="30"/>
                    <a:pt x="288" y="27"/>
                    <a:pt x="288" y="27"/>
                  </a:cubicBezTo>
                  <a:cubicBezTo>
                    <a:pt x="289" y="26"/>
                    <a:pt x="288" y="25"/>
                    <a:pt x="289" y="25"/>
                  </a:cubicBezTo>
                  <a:cubicBezTo>
                    <a:pt x="290" y="24"/>
                    <a:pt x="291" y="24"/>
                    <a:pt x="292" y="24"/>
                  </a:cubicBezTo>
                  <a:cubicBezTo>
                    <a:pt x="293" y="23"/>
                    <a:pt x="295" y="21"/>
                    <a:pt x="296" y="20"/>
                  </a:cubicBezTo>
                  <a:cubicBezTo>
                    <a:pt x="297" y="20"/>
                    <a:pt x="298" y="20"/>
                    <a:pt x="298" y="20"/>
                  </a:cubicBezTo>
                  <a:cubicBezTo>
                    <a:pt x="299" y="20"/>
                    <a:pt x="300" y="18"/>
                    <a:pt x="300" y="18"/>
                  </a:cubicBezTo>
                  <a:cubicBezTo>
                    <a:pt x="302" y="17"/>
                    <a:pt x="303" y="16"/>
                    <a:pt x="304" y="16"/>
                  </a:cubicBezTo>
                  <a:cubicBezTo>
                    <a:pt x="303" y="15"/>
                    <a:pt x="301" y="15"/>
                    <a:pt x="300" y="14"/>
                  </a:cubicBezTo>
                  <a:cubicBezTo>
                    <a:pt x="298" y="12"/>
                    <a:pt x="297" y="14"/>
                    <a:pt x="295" y="13"/>
                  </a:cubicBezTo>
                  <a:cubicBezTo>
                    <a:pt x="293" y="13"/>
                    <a:pt x="292" y="12"/>
                    <a:pt x="290" y="13"/>
                  </a:cubicBezTo>
                  <a:cubicBezTo>
                    <a:pt x="288" y="13"/>
                    <a:pt x="287" y="12"/>
                    <a:pt x="285" y="12"/>
                  </a:cubicBezTo>
                  <a:cubicBezTo>
                    <a:pt x="282" y="12"/>
                    <a:pt x="280" y="10"/>
                    <a:pt x="278" y="9"/>
                  </a:cubicBezTo>
                  <a:cubicBezTo>
                    <a:pt x="277" y="8"/>
                    <a:pt x="274" y="9"/>
                    <a:pt x="274" y="11"/>
                  </a:cubicBezTo>
                  <a:cubicBezTo>
                    <a:pt x="273" y="13"/>
                    <a:pt x="271" y="9"/>
                    <a:pt x="268" y="9"/>
                  </a:cubicBezTo>
                  <a:cubicBezTo>
                    <a:pt x="265" y="9"/>
                    <a:pt x="264" y="8"/>
                    <a:pt x="264" y="8"/>
                  </a:cubicBezTo>
                  <a:cubicBezTo>
                    <a:pt x="264" y="8"/>
                    <a:pt x="262" y="0"/>
                    <a:pt x="260" y="0"/>
                  </a:cubicBezTo>
                  <a:cubicBezTo>
                    <a:pt x="258" y="0"/>
                    <a:pt x="258" y="5"/>
                    <a:pt x="258" y="5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0" y="3"/>
                    <a:pt x="20" y="3"/>
                  </a:cubicBezTo>
                  <a:cubicBezTo>
                    <a:pt x="20" y="4"/>
                    <a:pt x="18" y="4"/>
                    <a:pt x="18" y="5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7"/>
                    <a:pt x="20" y="8"/>
                    <a:pt x="20" y="9"/>
                  </a:cubicBezTo>
                  <a:cubicBezTo>
                    <a:pt x="19" y="10"/>
                    <a:pt x="18" y="10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3" y="12"/>
                    <a:pt x="3" y="10"/>
                    <a:pt x="0" y="9"/>
                  </a:cubicBezTo>
                  <a:cubicBezTo>
                    <a:pt x="0" y="11"/>
                    <a:pt x="0" y="13"/>
                    <a:pt x="0" y="15"/>
                  </a:cubicBezTo>
                  <a:cubicBezTo>
                    <a:pt x="1" y="17"/>
                    <a:pt x="4" y="18"/>
                    <a:pt x="4" y="19"/>
                  </a:cubicBezTo>
                  <a:cubicBezTo>
                    <a:pt x="6" y="21"/>
                    <a:pt x="5" y="23"/>
                    <a:pt x="6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7"/>
                    <a:pt x="6" y="27"/>
                    <a:pt x="6" y="29"/>
                  </a:cubicBezTo>
                  <a:cubicBezTo>
                    <a:pt x="7" y="29"/>
                    <a:pt x="8" y="28"/>
                    <a:pt x="8" y="29"/>
                  </a:cubicBezTo>
                  <a:cubicBezTo>
                    <a:pt x="8" y="30"/>
                    <a:pt x="8" y="32"/>
                    <a:pt x="8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5"/>
                    <a:pt x="6" y="36"/>
                    <a:pt x="8" y="37"/>
                  </a:cubicBezTo>
                  <a:cubicBezTo>
                    <a:pt x="9" y="38"/>
                    <a:pt x="6" y="39"/>
                    <a:pt x="6" y="39"/>
                  </a:cubicBezTo>
                  <a:cubicBezTo>
                    <a:pt x="7" y="45"/>
                    <a:pt x="7" y="49"/>
                    <a:pt x="7" y="55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6" y="57"/>
                    <a:pt x="6" y="60"/>
                    <a:pt x="6" y="60"/>
                  </a:cubicBezTo>
                  <a:cubicBezTo>
                    <a:pt x="6" y="60"/>
                    <a:pt x="7" y="61"/>
                    <a:pt x="6" y="61"/>
                  </a:cubicBezTo>
                  <a:cubicBezTo>
                    <a:pt x="5" y="64"/>
                    <a:pt x="6" y="71"/>
                    <a:pt x="5" y="73"/>
                  </a:cubicBezTo>
                  <a:cubicBezTo>
                    <a:pt x="5" y="73"/>
                    <a:pt x="4" y="74"/>
                    <a:pt x="4" y="74"/>
                  </a:cubicBezTo>
                  <a:cubicBezTo>
                    <a:pt x="4" y="76"/>
                    <a:pt x="4" y="79"/>
                    <a:pt x="4" y="81"/>
                  </a:cubicBezTo>
                  <a:cubicBezTo>
                    <a:pt x="4" y="86"/>
                    <a:pt x="5" y="87"/>
                    <a:pt x="8" y="90"/>
                  </a:cubicBezTo>
                  <a:cubicBezTo>
                    <a:pt x="7" y="91"/>
                    <a:pt x="7" y="92"/>
                    <a:pt x="6" y="92"/>
                  </a:cubicBezTo>
                  <a:cubicBezTo>
                    <a:pt x="6" y="95"/>
                    <a:pt x="8" y="97"/>
                    <a:pt x="8" y="99"/>
                  </a:cubicBezTo>
                  <a:cubicBezTo>
                    <a:pt x="8" y="102"/>
                    <a:pt x="7" y="105"/>
                    <a:pt x="7" y="108"/>
                  </a:cubicBezTo>
                  <a:cubicBezTo>
                    <a:pt x="6" y="109"/>
                    <a:pt x="5" y="108"/>
                    <a:pt x="4" y="110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6" y="114"/>
                    <a:pt x="7" y="115"/>
                    <a:pt x="8" y="118"/>
                  </a:cubicBezTo>
                  <a:cubicBezTo>
                    <a:pt x="8" y="118"/>
                    <a:pt x="9" y="118"/>
                    <a:pt x="9" y="118"/>
                  </a:cubicBezTo>
                  <a:cubicBezTo>
                    <a:pt x="9" y="119"/>
                    <a:pt x="9" y="120"/>
                    <a:pt x="9" y="121"/>
                  </a:cubicBezTo>
                  <a:cubicBezTo>
                    <a:pt x="10" y="122"/>
                    <a:pt x="10" y="122"/>
                    <a:pt x="10" y="122"/>
                  </a:cubicBezTo>
                  <a:cubicBezTo>
                    <a:pt x="11" y="124"/>
                    <a:pt x="10" y="126"/>
                    <a:pt x="11" y="129"/>
                  </a:cubicBezTo>
                  <a:cubicBezTo>
                    <a:pt x="11" y="130"/>
                    <a:pt x="13" y="129"/>
                    <a:pt x="13" y="130"/>
                  </a:cubicBezTo>
                  <a:cubicBezTo>
                    <a:pt x="14" y="130"/>
                    <a:pt x="14" y="133"/>
                    <a:pt x="14" y="133"/>
                  </a:cubicBezTo>
                  <a:cubicBezTo>
                    <a:pt x="16" y="133"/>
                    <a:pt x="16" y="133"/>
                    <a:pt x="16" y="133"/>
                  </a:cubicBezTo>
                  <a:cubicBezTo>
                    <a:pt x="16" y="135"/>
                    <a:pt x="16" y="137"/>
                    <a:pt x="16" y="138"/>
                  </a:cubicBezTo>
                  <a:cubicBezTo>
                    <a:pt x="16" y="138"/>
                    <a:pt x="18" y="139"/>
                    <a:pt x="18" y="139"/>
                  </a:cubicBezTo>
                  <a:cubicBezTo>
                    <a:pt x="21" y="139"/>
                    <a:pt x="19" y="136"/>
                    <a:pt x="19" y="136"/>
                  </a:cubicBezTo>
                  <a:cubicBezTo>
                    <a:pt x="20" y="136"/>
                    <a:pt x="21" y="136"/>
                    <a:pt x="22" y="136"/>
                  </a:cubicBezTo>
                  <a:cubicBezTo>
                    <a:pt x="21" y="137"/>
                    <a:pt x="23" y="136"/>
                    <a:pt x="23" y="136"/>
                  </a:cubicBezTo>
                  <a:cubicBezTo>
                    <a:pt x="23" y="137"/>
                    <a:pt x="22" y="137"/>
                    <a:pt x="22" y="138"/>
                  </a:cubicBezTo>
                  <a:cubicBezTo>
                    <a:pt x="22" y="139"/>
                    <a:pt x="24" y="144"/>
                    <a:pt x="23" y="144"/>
                  </a:cubicBezTo>
                  <a:cubicBezTo>
                    <a:pt x="23" y="144"/>
                    <a:pt x="21" y="142"/>
                    <a:pt x="21" y="142"/>
                  </a:cubicBezTo>
                  <a:cubicBezTo>
                    <a:pt x="21" y="142"/>
                    <a:pt x="20" y="142"/>
                    <a:pt x="20" y="142"/>
                  </a:cubicBezTo>
                  <a:cubicBezTo>
                    <a:pt x="20" y="143"/>
                    <a:pt x="19" y="145"/>
                    <a:pt x="20" y="146"/>
                  </a:cubicBezTo>
                  <a:cubicBezTo>
                    <a:pt x="20" y="147"/>
                    <a:pt x="25" y="148"/>
                    <a:pt x="26" y="149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26" y="152"/>
                    <a:pt x="25" y="152"/>
                    <a:pt x="24" y="152"/>
                  </a:cubicBezTo>
                  <a:cubicBezTo>
                    <a:pt x="25" y="156"/>
                    <a:pt x="23" y="153"/>
                    <a:pt x="26" y="157"/>
                  </a:cubicBezTo>
                  <a:cubicBezTo>
                    <a:pt x="26" y="158"/>
                    <a:pt x="26" y="159"/>
                    <a:pt x="27" y="160"/>
                  </a:cubicBezTo>
                  <a:cubicBezTo>
                    <a:pt x="28" y="161"/>
                    <a:pt x="28" y="161"/>
                    <a:pt x="28" y="161"/>
                  </a:cubicBezTo>
                  <a:cubicBezTo>
                    <a:pt x="29" y="163"/>
                    <a:pt x="29" y="165"/>
                    <a:pt x="30" y="166"/>
                  </a:cubicBezTo>
                  <a:cubicBezTo>
                    <a:pt x="30" y="166"/>
                    <a:pt x="31" y="166"/>
                    <a:pt x="32" y="166"/>
                  </a:cubicBezTo>
                  <a:cubicBezTo>
                    <a:pt x="33" y="167"/>
                    <a:pt x="34" y="169"/>
                    <a:pt x="34" y="170"/>
                  </a:cubicBezTo>
                  <a:cubicBezTo>
                    <a:pt x="33" y="170"/>
                    <a:pt x="34" y="172"/>
                    <a:pt x="34" y="172"/>
                  </a:cubicBezTo>
                  <a:cubicBezTo>
                    <a:pt x="35" y="173"/>
                    <a:pt x="35" y="173"/>
                    <a:pt x="36" y="173"/>
                  </a:cubicBezTo>
                  <a:cubicBezTo>
                    <a:pt x="37" y="175"/>
                    <a:pt x="37" y="177"/>
                    <a:pt x="36" y="180"/>
                  </a:cubicBezTo>
                  <a:cubicBezTo>
                    <a:pt x="42" y="180"/>
                    <a:pt x="46" y="183"/>
                    <a:pt x="52" y="184"/>
                  </a:cubicBezTo>
                  <a:cubicBezTo>
                    <a:pt x="52" y="186"/>
                    <a:pt x="52" y="187"/>
                    <a:pt x="53" y="188"/>
                  </a:cubicBezTo>
                  <a:cubicBezTo>
                    <a:pt x="54" y="188"/>
                    <a:pt x="55" y="188"/>
                    <a:pt x="56" y="187"/>
                  </a:cubicBezTo>
                  <a:cubicBezTo>
                    <a:pt x="58" y="189"/>
                    <a:pt x="59" y="192"/>
                    <a:pt x="61" y="194"/>
                  </a:cubicBezTo>
                  <a:cubicBezTo>
                    <a:pt x="62" y="194"/>
                    <a:pt x="64" y="194"/>
                    <a:pt x="64" y="196"/>
                  </a:cubicBezTo>
                  <a:cubicBezTo>
                    <a:pt x="65" y="197"/>
                    <a:pt x="64" y="198"/>
                    <a:pt x="64" y="200"/>
                  </a:cubicBezTo>
                  <a:cubicBezTo>
                    <a:pt x="66" y="201"/>
                    <a:pt x="66" y="201"/>
                    <a:pt x="66" y="201"/>
                  </a:cubicBezTo>
                  <a:cubicBezTo>
                    <a:pt x="66" y="202"/>
                    <a:pt x="66" y="203"/>
                    <a:pt x="66" y="203"/>
                  </a:cubicBezTo>
                  <a:cubicBezTo>
                    <a:pt x="90" y="202"/>
                    <a:pt x="90" y="202"/>
                    <a:pt x="90" y="202"/>
                  </a:cubicBezTo>
                  <a:cubicBezTo>
                    <a:pt x="90" y="205"/>
                    <a:pt x="90" y="205"/>
                    <a:pt x="90" y="205"/>
                  </a:cubicBezTo>
                  <a:cubicBezTo>
                    <a:pt x="113" y="217"/>
                    <a:pt x="113" y="217"/>
                    <a:pt x="113" y="217"/>
                  </a:cubicBezTo>
                  <a:cubicBezTo>
                    <a:pt x="141" y="218"/>
                    <a:pt x="141" y="218"/>
                    <a:pt x="141" y="218"/>
                  </a:cubicBezTo>
                  <a:cubicBezTo>
                    <a:pt x="141" y="213"/>
                    <a:pt x="141" y="213"/>
                    <a:pt x="141" y="213"/>
                  </a:cubicBezTo>
                  <a:cubicBezTo>
                    <a:pt x="159" y="213"/>
                    <a:pt x="159" y="213"/>
                    <a:pt x="159" y="213"/>
                  </a:cubicBezTo>
                  <a:cubicBezTo>
                    <a:pt x="162" y="218"/>
                    <a:pt x="162" y="218"/>
                    <a:pt x="162" y="218"/>
                  </a:cubicBezTo>
                  <a:cubicBezTo>
                    <a:pt x="166" y="220"/>
                    <a:pt x="166" y="220"/>
                    <a:pt x="166" y="220"/>
                  </a:cubicBezTo>
                  <a:cubicBezTo>
                    <a:pt x="167" y="222"/>
                    <a:pt x="167" y="222"/>
                    <a:pt x="167" y="222"/>
                  </a:cubicBezTo>
                  <a:cubicBezTo>
                    <a:pt x="169" y="224"/>
                    <a:pt x="169" y="224"/>
                    <a:pt x="169" y="224"/>
                  </a:cubicBezTo>
                  <a:cubicBezTo>
                    <a:pt x="173" y="228"/>
                    <a:pt x="173" y="228"/>
                    <a:pt x="173" y="228"/>
                  </a:cubicBezTo>
                  <a:cubicBezTo>
                    <a:pt x="174" y="232"/>
                    <a:pt x="174" y="232"/>
                    <a:pt x="174" y="232"/>
                  </a:cubicBezTo>
                  <a:cubicBezTo>
                    <a:pt x="175" y="234"/>
                    <a:pt x="175" y="234"/>
                    <a:pt x="175" y="234"/>
                  </a:cubicBezTo>
                  <a:cubicBezTo>
                    <a:pt x="177" y="238"/>
                    <a:pt x="177" y="238"/>
                    <a:pt x="177" y="238"/>
                  </a:cubicBezTo>
                  <a:cubicBezTo>
                    <a:pt x="179" y="241"/>
                    <a:pt x="179" y="241"/>
                    <a:pt x="179" y="241"/>
                  </a:cubicBezTo>
                  <a:cubicBezTo>
                    <a:pt x="182" y="243"/>
                    <a:pt x="182" y="243"/>
                    <a:pt x="182" y="24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8" y="243"/>
                    <a:pt x="188" y="243"/>
                    <a:pt x="188" y="243"/>
                  </a:cubicBezTo>
                  <a:cubicBezTo>
                    <a:pt x="190" y="241"/>
                    <a:pt x="190" y="241"/>
                    <a:pt x="190" y="241"/>
                  </a:cubicBezTo>
                  <a:cubicBezTo>
                    <a:pt x="193" y="237"/>
                    <a:pt x="193" y="237"/>
                    <a:pt x="193" y="237"/>
                  </a:cubicBezTo>
                  <a:cubicBezTo>
                    <a:pt x="196" y="236"/>
                    <a:pt x="196" y="236"/>
                    <a:pt x="196" y="236"/>
                  </a:cubicBezTo>
                  <a:cubicBezTo>
                    <a:pt x="199" y="236"/>
                    <a:pt x="199" y="236"/>
                    <a:pt x="199" y="236"/>
                  </a:cubicBezTo>
                  <a:cubicBezTo>
                    <a:pt x="202" y="238"/>
                    <a:pt x="202" y="238"/>
                    <a:pt x="202" y="238"/>
                  </a:cubicBezTo>
                  <a:cubicBezTo>
                    <a:pt x="205" y="240"/>
                    <a:pt x="205" y="240"/>
                    <a:pt x="205" y="240"/>
                  </a:cubicBezTo>
                  <a:cubicBezTo>
                    <a:pt x="207" y="243"/>
                    <a:pt x="207" y="243"/>
                    <a:pt x="207" y="243"/>
                  </a:cubicBezTo>
                  <a:cubicBezTo>
                    <a:pt x="208" y="246"/>
                    <a:pt x="208" y="246"/>
                    <a:pt x="208" y="246"/>
                  </a:cubicBezTo>
                  <a:cubicBezTo>
                    <a:pt x="209" y="248"/>
                    <a:pt x="209" y="248"/>
                    <a:pt x="209" y="248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3" y="256"/>
                    <a:pt x="213" y="256"/>
                    <a:pt x="213" y="256"/>
                  </a:cubicBezTo>
                  <a:cubicBezTo>
                    <a:pt x="215" y="260"/>
                    <a:pt x="215" y="260"/>
                    <a:pt x="215" y="260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9" y="265"/>
                    <a:pt x="219" y="265"/>
                    <a:pt x="219" y="265"/>
                  </a:cubicBezTo>
                  <a:cubicBezTo>
                    <a:pt x="221" y="271"/>
                    <a:pt x="221" y="271"/>
                    <a:pt x="221" y="271"/>
                  </a:cubicBezTo>
                  <a:cubicBezTo>
                    <a:pt x="222" y="275"/>
                    <a:pt x="222" y="275"/>
                    <a:pt x="222" y="275"/>
                  </a:cubicBezTo>
                  <a:cubicBezTo>
                    <a:pt x="224" y="276"/>
                    <a:pt x="224" y="276"/>
                    <a:pt x="224" y="276"/>
                  </a:cubicBezTo>
                  <a:cubicBezTo>
                    <a:pt x="228" y="278"/>
                    <a:pt x="228" y="278"/>
                    <a:pt x="228" y="278"/>
                  </a:cubicBezTo>
                  <a:cubicBezTo>
                    <a:pt x="232" y="278"/>
                    <a:pt x="232" y="278"/>
                    <a:pt x="232" y="278"/>
                  </a:cubicBezTo>
                  <a:cubicBezTo>
                    <a:pt x="234" y="281"/>
                    <a:pt x="234" y="281"/>
                    <a:pt x="234" y="281"/>
                  </a:cubicBezTo>
                  <a:cubicBezTo>
                    <a:pt x="238" y="281"/>
                    <a:pt x="238" y="281"/>
                    <a:pt x="238" y="281"/>
                  </a:cubicBezTo>
                  <a:cubicBezTo>
                    <a:pt x="237" y="280"/>
                    <a:pt x="237" y="280"/>
                    <a:pt x="237" y="280"/>
                  </a:cubicBezTo>
                  <a:cubicBezTo>
                    <a:pt x="237" y="280"/>
                    <a:pt x="236" y="278"/>
                    <a:pt x="237" y="277"/>
                  </a:cubicBezTo>
                  <a:cubicBezTo>
                    <a:pt x="237" y="278"/>
                    <a:pt x="237" y="276"/>
                    <a:pt x="237" y="275"/>
                  </a:cubicBezTo>
                  <a:cubicBezTo>
                    <a:pt x="236" y="275"/>
                    <a:pt x="236" y="275"/>
                    <a:pt x="236" y="275"/>
                  </a:cubicBezTo>
                  <a:cubicBezTo>
                    <a:pt x="235" y="274"/>
                    <a:pt x="236" y="274"/>
                    <a:pt x="235" y="273"/>
                  </a:cubicBezTo>
                  <a:cubicBezTo>
                    <a:pt x="234" y="273"/>
                    <a:pt x="234" y="273"/>
                    <a:pt x="234" y="273"/>
                  </a:cubicBezTo>
                  <a:cubicBezTo>
                    <a:pt x="233" y="269"/>
                    <a:pt x="233" y="266"/>
                    <a:pt x="234" y="263"/>
                  </a:cubicBezTo>
                  <a:cubicBezTo>
                    <a:pt x="232" y="262"/>
                    <a:pt x="233" y="263"/>
                    <a:pt x="232" y="261"/>
                  </a:cubicBezTo>
                  <a:cubicBezTo>
                    <a:pt x="234" y="261"/>
                    <a:pt x="234" y="261"/>
                    <a:pt x="235" y="261"/>
                  </a:cubicBezTo>
                  <a:cubicBezTo>
                    <a:pt x="235" y="261"/>
                    <a:pt x="235" y="256"/>
                    <a:pt x="236" y="255"/>
                  </a:cubicBezTo>
                  <a:cubicBezTo>
                    <a:pt x="236" y="255"/>
                    <a:pt x="238" y="255"/>
                    <a:pt x="238" y="255"/>
                  </a:cubicBezTo>
                  <a:cubicBezTo>
                    <a:pt x="238" y="255"/>
                    <a:pt x="239" y="253"/>
                    <a:pt x="239" y="253"/>
                  </a:cubicBezTo>
                  <a:cubicBezTo>
                    <a:pt x="240" y="252"/>
                    <a:pt x="241" y="253"/>
                    <a:pt x="242" y="253"/>
                  </a:cubicBezTo>
                  <a:cubicBezTo>
                    <a:pt x="246" y="250"/>
                    <a:pt x="244" y="249"/>
                    <a:pt x="244" y="248"/>
                  </a:cubicBezTo>
                  <a:cubicBezTo>
                    <a:pt x="245" y="248"/>
                    <a:pt x="246" y="248"/>
                    <a:pt x="246" y="248"/>
                  </a:cubicBezTo>
                  <a:cubicBezTo>
                    <a:pt x="247" y="246"/>
                    <a:pt x="247" y="246"/>
                    <a:pt x="247" y="246"/>
                  </a:cubicBezTo>
                  <a:cubicBezTo>
                    <a:pt x="249" y="246"/>
                    <a:pt x="249" y="246"/>
                    <a:pt x="251" y="247"/>
                  </a:cubicBezTo>
                  <a:cubicBezTo>
                    <a:pt x="251" y="246"/>
                    <a:pt x="253" y="244"/>
                    <a:pt x="253" y="244"/>
                  </a:cubicBezTo>
                  <a:cubicBezTo>
                    <a:pt x="254" y="244"/>
                    <a:pt x="253" y="246"/>
                    <a:pt x="254" y="245"/>
                  </a:cubicBezTo>
                  <a:cubicBezTo>
                    <a:pt x="255" y="244"/>
                    <a:pt x="254" y="242"/>
                    <a:pt x="254" y="241"/>
                  </a:cubicBezTo>
                  <a:cubicBezTo>
                    <a:pt x="255" y="241"/>
                    <a:pt x="257" y="241"/>
                    <a:pt x="257" y="240"/>
                  </a:cubicBezTo>
                  <a:cubicBezTo>
                    <a:pt x="257" y="239"/>
                    <a:pt x="257" y="237"/>
                    <a:pt x="257" y="236"/>
                  </a:cubicBezTo>
                  <a:cubicBezTo>
                    <a:pt x="262" y="239"/>
                    <a:pt x="262" y="237"/>
                    <a:pt x="267" y="235"/>
                  </a:cubicBezTo>
                  <a:cubicBezTo>
                    <a:pt x="267" y="235"/>
                    <a:pt x="267" y="233"/>
                    <a:pt x="267" y="233"/>
                  </a:cubicBezTo>
                  <a:cubicBezTo>
                    <a:pt x="268" y="233"/>
                    <a:pt x="268" y="235"/>
                    <a:pt x="268" y="235"/>
                  </a:cubicBezTo>
                  <a:cubicBezTo>
                    <a:pt x="270" y="235"/>
                    <a:pt x="271" y="233"/>
                    <a:pt x="272" y="233"/>
                  </a:cubicBezTo>
                  <a:cubicBezTo>
                    <a:pt x="273" y="233"/>
                    <a:pt x="273" y="234"/>
                    <a:pt x="274" y="235"/>
                  </a:cubicBezTo>
                  <a:cubicBezTo>
                    <a:pt x="277" y="237"/>
                    <a:pt x="279" y="236"/>
                    <a:pt x="282" y="234"/>
                  </a:cubicBezTo>
                  <a:cubicBezTo>
                    <a:pt x="283" y="235"/>
                    <a:pt x="282" y="236"/>
                    <a:pt x="282" y="237"/>
                  </a:cubicBezTo>
                  <a:cubicBezTo>
                    <a:pt x="286" y="239"/>
                    <a:pt x="285" y="238"/>
                    <a:pt x="288" y="238"/>
                  </a:cubicBezTo>
                  <a:cubicBezTo>
                    <a:pt x="287" y="239"/>
                    <a:pt x="287" y="242"/>
                    <a:pt x="288" y="242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4178906" y="5405790"/>
              <a:ext cx="163243" cy="184536"/>
            </a:xfrm>
            <a:custGeom>
              <a:avLst/>
              <a:gdLst>
                <a:gd name="T0" fmla="*/ 44 w 47"/>
                <a:gd name="T1" fmla="*/ 37 h 53"/>
                <a:gd name="T2" fmla="*/ 43 w 47"/>
                <a:gd name="T3" fmla="*/ 35 h 53"/>
                <a:gd name="T4" fmla="*/ 47 w 47"/>
                <a:gd name="T5" fmla="*/ 29 h 53"/>
                <a:gd name="T6" fmla="*/ 44 w 47"/>
                <a:gd name="T7" fmla="*/ 27 h 53"/>
                <a:gd name="T8" fmla="*/ 40 w 47"/>
                <a:gd name="T9" fmla="*/ 21 h 53"/>
                <a:gd name="T10" fmla="*/ 34 w 47"/>
                <a:gd name="T11" fmla="*/ 17 h 53"/>
                <a:gd name="T12" fmla="*/ 29 w 47"/>
                <a:gd name="T13" fmla="*/ 13 h 53"/>
                <a:gd name="T14" fmla="*/ 23 w 47"/>
                <a:gd name="T15" fmla="*/ 9 h 53"/>
                <a:gd name="T16" fmla="*/ 21 w 47"/>
                <a:gd name="T17" fmla="*/ 5 h 53"/>
                <a:gd name="T18" fmla="*/ 13 w 47"/>
                <a:gd name="T19" fmla="*/ 0 h 53"/>
                <a:gd name="T20" fmla="*/ 7 w 47"/>
                <a:gd name="T21" fmla="*/ 2 h 53"/>
                <a:gd name="T22" fmla="*/ 5 w 47"/>
                <a:gd name="T23" fmla="*/ 8 h 53"/>
                <a:gd name="T24" fmla="*/ 3 w 47"/>
                <a:gd name="T25" fmla="*/ 15 h 53"/>
                <a:gd name="T26" fmla="*/ 1 w 47"/>
                <a:gd name="T27" fmla="*/ 23 h 53"/>
                <a:gd name="T28" fmla="*/ 1 w 47"/>
                <a:gd name="T29" fmla="*/ 30 h 53"/>
                <a:gd name="T30" fmla="*/ 2 w 47"/>
                <a:gd name="T31" fmla="*/ 30 h 53"/>
                <a:gd name="T32" fmla="*/ 3 w 47"/>
                <a:gd name="T33" fmla="*/ 45 h 53"/>
                <a:gd name="T34" fmla="*/ 4 w 47"/>
                <a:gd name="T35" fmla="*/ 45 h 53"/>
                <a:gd name="T36" fmla="*/ 6 w 47"/>
                <a:gd name="T37" fmla="*/ 47 h 53"/>
                <a:gd name="T38" fmla="*/ 9 w 47"/>
                <a:gd name="T39" fmla="*/ 47 h 53"/>
                <a:gd name="T40" fmla="*/ 12 w 47"/>
                <a:gd name="T41" fmla="*/ 51 h 53"/>
                <a:gd name="T42" fmla="*/ 12 w 47"/>
                <a:gd name="T43" fmla="*/ 51 h 53"/>
                <a:gd name="T44" fmla="*/ 16 w 47"/>
                <a:gd name="T45" fmla="*/ 52 h 53"/>
                <a:gd name="T46" fmla="*/ 17 w 47"/>
                <a:gd name="T47" fmla="*/ 53 h 53"/>
                <a:gd name="T48" fmla="*/ 22 w 47"/>
                <a:gd name="T49" fmla="*/ 52 h 53"/>
                <a:gd name="T50" fmla="*/ 27 w 47"/>
                <a:gd name="T51" fmla="*/ 53 h 53"/>
                <a:gd name="T52" fmla="*/ 38 w 47"/>
                <a:gd name="T53" fmla="*/ 50 h 53"/>
                <a:gd name="T54" fmla="*/ 38 w 47"/>
                <a:gd name="T55" fmla="*/ 48 h 53"/>
                <a:gd name="T56" fmla="*/ 42 w 47"/>
                <a:gd name="T57" fmla="*/ 44 h 53"/>
                <a:gd name="T58" fmla="*/ 42 w 47"/>
                <a:gd name="T59" fmla="*/ 40 h 53"/>
                <a:gd name="T60" fmla="*/ 45 w 47"/>
                <a:gd name="T61" fmla="*/ 38 h 53"/>
                <a:gd name="T62" fmla="*/ 44 w 47"/>
                <a:gd name="T63" fmla="*/ 3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53">
                  <a:moveTo>
                    <a:pt x="44" y="37"/>
                  </a:moveTo>
                  <a:cubicBezTo>
                    <a:pt x="43" y="35"/>
                    <a:pt x="43" y="35"/>
                    <a:pt x="43" y="35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6" y="28"/>
                    <a:pt x="44" y="27"/>
                  </a:cubicBezTo>
                  <a:cubicBezTo>
                    <a:pt x="41" y="26"/>
                    <a:pt x="40" y="24"/>
                    <a:pt x="40" y="21"/>
                  </a:cubicBezTo>
                  <a:cubicBezTo>
                    <a:pt x="39" y="18"/>
                    <a:pt x="37" y="19"/>
                    <a:pt x="34" y="17"/>
                  </a:cubicBezTo>
                  <a:cubicBezTo>
                    <a:pt x="31" y="15"/>
                    <a:pt x="30" y="15"/>
                    <a:pt x="29" y="13"/>
                  </a:cubicBezTo>
                  <a:cubicBezTo>
                    <a:pt x="27" y="10"/>
                    <a:pt x="24" y="11"/>
                    <a:pt x="23" y="9"/>
                  </a:cubicBezTo>
                  <a:cubicBezTo>
                    <a:pt x="22" y="7"/>
                    <a:pt x="21" y="5"/>
                    <a:pt x="21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4" y="5"/>
                    <a:pt x="5" y="8"/>
                  </a:cubicBezTo>
                  <a:cubicBezTo>
                    <a:pt x="6" y="12"/>
                    <a:pt x="2" y="11"/>
                    <a:pt x="3" y="15"/>
                  </a:cubicBezTo>
                  <a:cubicBezTo>
                    <a:pt x="4" y="19"/>
                    <a:pt x="0" y="21"/>
                    <a:pt x="1" y="23"/>
                  </a:cubicBezTo>
                  <a:cubicBezTo>
                    <a:pt x="2" y="25"/>
                    <a:pt x="1" y="30"/>
                    <a:pt x="1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5"/>
                    <a:pt x="0" y="42"/>
                    <a:pt x="3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6" y="47"/>
                    <a:pt x="6" y="47"/>
                  </a:cubicBezTo>
                  <a:cubicBezTo>
                    <a:pt x="7" y="47"/>
                    <a:pt x="8" y="47"/>
                    <a:pt x="9" y="47"/>
                  </a:cubicBezTo>
                  <a:cubicBezTo>
                    <a:pt x="10" y="48"/>
                    <a:pt x="11" y="50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4" y="52"/>
                    <a:pt x="15" y="51"/>
                    <a:pt x="16" y="52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20" y="53"/>
                    <a:pt x="21" y="52"/>
                    <a:pt x="22" y="52"/>
                  </a:cubicBezTo>
                  <a:cubicBezTo>
                    <a:pt x="25" y="51"/>
                    <a:pt x="27" y="53"/>
                    <a:pt x="27" y="53"/>
                  </a:cubicBezTo>
                  <a:cubicBezTo>
                    <a:pt x="30" y="53"/>
                    <a:pt x="37" y="51"/>
                    <a:pt x="38" y="50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7"/>
                    <a:pt x="41" y="46"/>
                    <a:pt x="42" y="44"/>
                  </a:cubicBezTo>
                  <a:cubicBezTo>
                    <a:pt x="42" y="43"/>
                    <a:pt x="42" y="42"/>
                    <a:pt x="42" y="40"/>
                  </a:cubicBezTo>
                  <a:cubicBezTo>
                    <a:pt x="43" y="40"/>
                    <a:pt x="44" y="39"/>
                    <a:pt x="45" y="38"/>
                  </a:cubicBezTo>
                  <a:lnTo>
                    <a:pt x="44" y="37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4178906" y="5405790"/>
              <a:ext cx="163243" cy="184536"/>
            </a:xfrm>
            <a:custGeom>
              <a:avLst/>
              <a:gdLst>
                <a:gd name="T0" fmla="*/ 44 w 47"/>
                <a:gd name="T1" fmla="*/ 37 h 53"/>
                <a:gd name="T2" fmla="*/ 43 w 47"/>
                <a:gd name="T3" fmla="*/ 35 h 53"/>
                <a:gd name="T4" fmla="*/ 47 w 47"/>
                <a:gd name="T5" fmla="*/ 29 h 53"/>
                <a:gd name="T6" fmla="*/ 44 w 47"/>
                <a:gd name="T7" fmla="*/ 27 h 53"/>
                <a:gd name="T8" fmla="*/ 40 w 47"/>
                <a:gd name="T9" fmla="*/ 21 h 53"/>
                <a:gd name="T10" fmla="*/ 34 w 47"/>
                <a:gd name="T11" fmla="*/ 17 h 53"/>
                <a:gd name="T12" fmla="*/ 29 w 47"/>
                <a:gd name="T13" fmla="*/ 13 h 53"/>
                <a:gd name="T14" fmla="*/ 23 w 47"/>
                <a:gd name="T15" fmla="*/ 9 h 53"/>
                <a:gd name="T16" fmla="*/ 21 w 47"/>
                <a:gd name="T17" fmla="*/ 5 h 53"/>
                <a:gd name="T18" fmla="*/ 13 w 47"/>
                <a:gd name="T19" fmla="*/ 0 h 53"/>
                <a:gd name="T20" fmla="*/ 7 w 47"/>
                <a:gd name="T21" fmla="*/ 2 h 53"/>
                <a:gd name="T22" fmla="*/ 5 w 47"/>
                <a:gd name="T23" fmla="*/ 8 h 53"/>
                <a:gd name="T24" fmla="*/ 3 w 47"/>
                <a:gd name="T25" fmla="*/ 15 h 53"/>
                <a:gd name="T26" fmla="*/ 1 w 47"/>
                <a:gd name="T27" fmla="*/ 23 h 53"/>
                <a:gd name="T28" fmla="*/ 1 w 47"/>
                <a:gd name="T29" fmla="*/ 30 h 53"/>
                <a:gd name="T30" fmla="*/ 2 w 47"/>
                <a:gd name="T31" fmla="*/ 30 h 53"/>
                <a:gd name="T32" fmla="*/ 3 w 47"/>
                <a:gd name="T33" fmla="*/ 45 h 53"/>
                <a:gd name="T34" fmla="*/ 4 w 47"/>
                <a:gd name="T35" fmla="*/ 45 h 53"/>
                <a:gd name="T36" fmla="*/ 6 w 47"/>
                <a:gd name="T37" fmla="*/ 47 h 53"/>
                <a:gd name="T38" fmla="*/ 9 w 47"/>
                <a:gd name="T39" fmla="*/ 47 h 53"/>
                <a:gd name="T40" fmla="*/ 12 w 47"/>
                <a:gd name="T41" fmla="*/ 51 h 53"/>
                <a:gd name="T42" fmla="*/ 12 w 47"/>
                <a:gd name="T43" fmla="*/ 51 h 53"/>
                <a:gd name="T44" fmla="*/ 16 w 47"/>
                <a:gd name="T45" fmla="*/ 52 h 53"/>
                <a:gd name="T46" fmla="*/ 17 w 47"/>
                <a:gd name="T47" fmla="*/ 53 h 53"/>
                <a:gd name="T48" fmla="*/ 22 w 47"/>
                <a:gd name="T49" fmla="*/ 52 h 53"/>
                <a:gd name="T50" fmla="*/ 27 w 47"/>
                <a:gd name="T51" fmla="*/ 53 h 53"/>
                <a:gd name="T52" fmla="*/ 38 w 47"/>
                <a:gd name="T53" fmla="*/ 50 h 53"/>
                <a:gd name="T54" fmla="*/ 38 w 47"/>
                <a:gd name="T55" fmla="*/ 48 h 53"/>
                <a:gd name="T56" fmla="*/ 42 w 47"/>
                <a:gd name="T57" fmla="*/ 44 h 53"/>
                <a:gd name="T58" fmla="*/ 42 w 47"/>
                <a:gd name="T59" fmla="*/ 40 h 53"/>
                <a:gd name="T60" fmla="*/ 45 w 47"/>
                <a:gd name="T61" fmla="*/ 38 h 53"/>
                <a:gd name="T62" fmla="*/ 44 w 47"/>
                <a:gd name="T63" fmla="*/ 3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53">
                  <a:moveTo>
                    <a:pt x="44" y="37"/>
                  </a:moveTo>
                  <a:cubicBezTo>
                    <a:pt x="43" y="35"/>
                    <a:pt x="43" y="35"/>
                    <a:pt x="43" y="35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9"/>
                    <a:pt x="46" y="28"/>
                    <a:pt x="44" y="27"/>
                  </a:cubicBezTo>
                  <a:cubicBezTo>
                    <a:pt x="41" y="26"/>
                    <a:pt x="40" y="24"/>
                    <a:pt x="40" y="21"/>
                  </a:cubicBezTo>
                  <a:cubicBezTo>
                    <a:pt x="39" y="18"/>
                    <a:pt x="37" y="19"/>
                    <a:pt x="34" y="17"/>
                  </a:cubicBezTo>
                  <a:cubicBezTo>
                    <a:pt x="31" y="15"/>
                    <a:pt x="30" y="15"/>
                    <a:pt x="29" y="13"/>
                  </a:cubicBezTo>
                  <a:cubicBezTo>
                    <a:pt x="27" y="10"/>
                    <a:pt x="24" y="11"/>
                    <a:pt x="23" y="9"/>
                  </a:cubicBezTo>
                  <a:cubicBezTo>
                    <a:pt x="22" y="7"/>
                    <a:pt x="21" y="5"/>
                    <a:pt x="21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4" y="5"/>
                    <a:pt x="5" y="8"/>
                  </a:cubicBezTo>
                  <a:cubicBezTo>
                    <a:pt x="6" y="12"/>
                    <a:pt x="2" y="11"/>
                    <a:pt x="3" y="15"/>
                  </a:cubicBezTo>
                  <a:cubicBezTo>
                    <a:pt x="4" y="19"/>
                    <a:pt x="0" y="21"/>
                    <a:pt x="1" y="23"/>
                  </a:cubicBezTo>
                  <a:cubicBezTo>
                    <a:pt x="2" y="25"/>
                    <a:pt x="1" y="30"/>
                    <a:pt x="1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5"/>
                    <a:pt x="0" y="42"/>
                    <a:pt x="3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6" y="47"/>
                    <a:pt x="6" y="47"/>
                  </a:cubicBezTo>
                  <a:cubicBezTo>
                    <a:pt x="7" y="47"/>
                    <a:pt x="8" y="47"/>
                    <a:pt x="9" y="47"/>
                  </a:cubicBezTo>
                  <a:cubicBezTo>
                    <a:pt x="10" y="48"/>
                    <a:pt x="11" y="50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4" y="52"/>
                    <a:pt x="15" y="51"/>
                    <a:pt x="16" y="52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20" y="53"/>
                    <a:pt x="21" y="52"/>
                    <a:pt x="22" y="52"/>
                  </a:cubicBezTo>
                  <a:cubicBezTo>
                    <a:pt x="25" y="51"/>
                    <a:pt x="27" y="53"/>
                    <a:pt x="27" y="53"/>
                  </a:cubicBezTo>
                  <a:cubicBezTo>
                    <a:pt x="30" y="53"/>
                    <a:pt x="37" y="51"/>
                    <a:pt x="38" y="50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7"/>
                    <a:pt x="41" y="46"/>
                    <a:pt x="42" y="44"/>
                  </a:cubicBezTo>
                  <a:cubicBezTo>
                    <a:pt x="42" y="43"/>
                    <a:pt x="42" y="42"/>
                    <a:pt x="42" y="40"/>
                  </a:cubicBezTo>
                  <a:cubicBezTo>
                    <a:pt x="43" y="40"/>
                    <a:pt x="44" y="39"/>
                    <a:pt x="45" y="38"/>
                  </a:cubicBezTo>
                  <a:lnTo>
                    <a:pt x="44" y="37"/>
                  </a:ln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3" name="Freeform 29"/>
            <p:cNvSpPr>
              <a:spLocks noEditPoints="1"/>
            </p:cNvSpPr>
            <p:nvPr/>
          </p:nvSpPr>
          <p:spPr bwMode="auto">
            <a:xfrm>
              <a:off x="5703092" y="1739931"/>
              <a:ext cx="303418" cy="525215"/>
            </a:xfrm>
            <a:custGeom>
              <a:avLst/>
              <a:gdLst>
                <a:gd name="T0" fmla="*/ 3 w 87"/>
                <a:gd name="T1" fmla="*/ 94 h 151"/>
                <a:gd name="T2" fmla="*/ 14 w 87"/>
                <a:gd name="T3" fmla="*/ 97 h 151"/>
                <a:gd name="T4" fmla="*/ 16 w 87"/>
                <a:gd name="T5" fmla="*/ 88 h 151"/>
                <a:gd name="T6" fmla="*/ 10 w 87"/>
                <a:gd name="T7" fmla="*/ 83 h 151"/>
                <a:gd name="T8" fmla="*/ 37 w 87"/>
                <a:gd name="T9" fmla="*/ 41 h 151"/>
                <a:gd name="T10" fmla="*/ 32 w 87"/>
                <a:gd name="T11" fmla="*/ 32 h 151"/>
                <a:gd name="T12" fmla="*/ 30 w 87"/>
                <a:gd name="T13" fmla="*/ 31 h 151"/>
                <a:gd name="T14" fmla="*/ 24 w 87"/>
                <a:gd name="T15" fmla="*/ 42 h 151"/>
                <a:gd name="T16" fmla="*/ 20 w 87"/>
                <a:gd name="T17" fmla="*/ 46 h 151"/>
                <a:gd name="T18" fmla="*/ 21 w 87"/>
                <a:gd name="T19" fmla="*/ 58 h 151"/>
                <a:gd name="T20" fmla="*/ 24 w 87"/>
                <a:gd name="T21" fmla="*/ 66 h 151"/>
                <a:gd name="T22" fmla="*/ 20 w 87"/>
                <a:gd name="T23" fmla="*/ 74 h 151"/>
                <a:gd name="T24" fmla="*/ 26 w 87"/>
                <a:gd name="T25" fmla="*/ 70 h 151"/>
                <a:gd name="T26" fmla="*/ 28 w 87"/>
                <a:gd name="T27" fmla="*/ 88 h 151"/>
                <a:gd name="T28" fmla="*/ 45 w 87"/>
                <a:gd name="T29" fmla="*/ 93 h 151"/>
                <a:gd name="T30" fmla="*/ 42 w 87"/>
                <a:gd name="T31" fmla="*/ 105 h 151"/>
                <a:gd name="T32" fmla="*/ 34 w 87"/>
                <a:gd name="T33" fmla="*/ 103 h 151"/>
                <a:gd name="T34" fmla="*/ 33 w 87"/>
                <a:gd name="T35" fmla="*/ 107 h 151"/>
                <a:gd name="T36" fmla="*/ 28 w 87"/>
                <a:gd name="T37" fmla="*/ 122 h 151"/>
                <a:gd name="T38" fmla="*/ 26 w 87"/>
                <a:gd name="T39" fmla="*/ 128 h 151"/>
                <a:gd name="T40" fmla="*/ 28 w 87"/>
                <a:gd name="T41" fmla="*/ 128 h 151"/>
                <a:gd name="T42" fmla="*/ 37 w 87"/>
                <a:gd name="T43" fmla="*/ 128 h 151"/>
                <a:gd name="T44" fmla="*/ 44 w 87"/>
                <a:gd name="T45" fmla="*/ 134 h 151"/>
                <a:gd name="T46" fmla="*/ 23 w 87"/>
                <a:gd name="T47" fmla="*/ 143 h 151"/>
                <a:gd name="T48" fmla="*/ 23 w 87"/>
                <a:gd name="T49" fmla="*/ 151 h 151"/>
                <a:gd name="T50" fmla="*/ 35 w 87"/>
                <a:gd name="T51" fmla="*/ 144 h 151"/>
                <a:gd name="T52" fmla="*/ 51 w 87"/>
                <a:gd name="T53" fmla="*/ 141 h 151"/>
                <a:gd name="T54" fmla="*/ 68 w 87"/>
                <a:gd name="T55" fmla="*/ 138 h 151"/>
                <a:gd name="T56" fmla="*/ 77 w 87"/>
                <a:gd name="T57" fmla="*/ 137 h 151"/>
                <a:gd name="T58" fmla="*/ 74 w 87"/>
                <a:gd name="T59" fmla="*/ 132 h 151"/>
                <a:gd name="T60" fmla="*/ 81 w 87"/>
                <a:gd name="T61" fmla="*/ 128 h 151"/>
                <a:gd name="T62" fmla="*/ 76 w 87"/>
                <a:gd name="T63" fmla="*/ 112 h 151"/>
                <a:gd name="T64" fmla="*/ 73 w 87"/>
                <a:gd name="T65" fmla="*/ 111 h 151"/>
                <a:gd name="T66" fmla="*/ 72 w 87"/>
                <a:gd name="T67" fmla="*/ 103 h 151"/>
                <a:gd name="T68" fmla="*/ 65 w 87"/>
                <a:gd name="T69" fmla="*/ 96 h 151"/>
                <a:gd name="T70" fmla="*/ 56 w 87"/>
                <a:gd name="T71" fmla="*/ 80 h 151"/>
                <a:gd name="T72" fmla="*/ 48 w 87"/>
                <a:gd name="T73" fmla="*/ 71 h 151"/>
                <a:gd name="T74" fmla="*/ 44 w 87"/>
                <a:gd name="T75" fmla="*/ 62 h 151"/>
                <a:gd name="T76" fmla="*/ 50 w 87"/>
                <a:gd name="T77" fmla="*/ 52 h 151"/>
                <a:gd name="T78" fmla="*/ 41 w 87"/>
                <a:gd name="T79" fmla="*/ 45 h 151"/>
                <a:gd name="T80" fmla="*/ 33 w 87"/>
                <a:gd name="T81" fmla="*/ 48 h 151"/>
                <a:gd name="T82" fmla="*/ 20 w 87"/>
                <a:gd name="T83" fmla="*/ 76 h 151"/>
                <a:gd name="T84" fmla="*/ 15 w 87"/>
                <a:gd name="T85" fmla="*/ 76 h 151"/>
                <a:gd name="T86" fmla="*/ 17 w 87"/>
                <a:gd name="T87" fmla="*/ 72 h 151"/>
                <a:gd name="T88" fmla="*/ 13 w 87"/>
                <a:gd name="T89" fmla="*/ 70 h 151"/>
                <a:gd name="T90" fmla="*/ 14 w 87"/>
                <a:gd name="T91" fmla="*/ 66 h 151"/>
                <a:gd name="T92" fmla="*/ 16 w 87"/>
                <a:gd name="T93" fmla="*/ 62 h 151"/>
                <a:gd name="T94" fmla="*/ 3 w 87"/>
                <a:gd name="T95" fmla="*/ 50 h 151"/>
                <a:gd name="T96" fmla="*/ 14 w 87"/>
                <a:gd name="T97" fmla="*/ 57 h 151"/>
                <a:gd name="T98" fmla="*/ 17 w 87"/>
                <a:gd name="T99" fmla="*/ 57 h 151"/>
                <a:gd name="T100" fmla="*/ 14 w 87"/>
                <a:gd name="T101" fmla="*/ 46 h 151"/>
                <a:gd name="T102" fmla="*/ 15 w 87"/>
                <a:gd name="T103" fmla="*/ 32 h 151"/>
                <a:gd name="T104" fmla="*/ 10 w 87"/>
                <a:gd name="T105" fmla="*/ 40 h 151"/>
                <a:gd name="T106" fmla="*/ 14 w 87"/>
                <a:gd name="T107" fmla="*/ 43 h 151"/>
                <a:gd name="T108" fmla="*/ 58 w 87"/>
                <a:gd name="T109" fmla="*/ 9 h 151"/>
                <a:gd name="T110" fmla="*/ 60 w 87"/>
                <a:gd name="T111" fmla="*/ 13 h 151"/>
                <a:gd name="T112" fmla="*/ 60 w 87"/>
                <a:gd name="T113" fmla="*/ 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7" h="151">
                  <a:moveTo>
                    <a:pt x="10" y="83"/>
                  </a:moveTo>
                  <a:cubicBezTo>
                    <a:pt x="10" y="83"/>
                    <a:pt x="4" y="85"/>
                    <a:pt x="5" y="88"/>
                  </a:cubicBezTo>
                  <a:cubicBezTo>
                    <a:pt x="6" y="91"/>
                    <a:pt x="0" y="89"/>
                    <a:pt x="1" y="92"/>
                  </a:cubicBezTo>
                  <a:cubicBezTo>
                    <a:pt x="2" y="94"/>
                    <a:pt x="0" y="94"/>
                    <a:pt x="3" y="94"/>
                  </a:cubicBezTo>
                  <a:cubicBezTo>
                    <a:pt x="6" y="94"/>
                    <a:pt x="4" y="99"/>
                    <a:pt x="6" y="97"/>
                  </a:cubicBezTo>
                  <a:cubicBezTo>
                    <a:pt x="9" y="95"/>
                    <a:pt x="9" y="96"/>
                    <a:pt x="9" y="96"/>
                  </a:cubicBezTo>
                  <a:cubicBezTo>
                    <a:pt x="10" y="98"/>
                    <a:pt x="10" y="98"/>
                    <a:pt x="10" y="98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4" y="97"/>
                    <a:pt x="14" y="96"/>
                    <a:pt x="14" y="96"/>
                  </a:cubicBezTo>
                  <a:cubicBezTo>
                    <a:pt x="15" y="95"/>
                    <a:pt x="19" y="96"/>
                    <a:pt x="21" y="95"/>
                  </a:cubicBezTo>
                  <a:cubicBezTo>
                    <a:pt x="19" y="92"/>
                    <a:pt x="20" y="93"/>
                    <a:pt x="19" y="88"/>
                  </a:cubicBezTo>
                  <a:cubicBezTo>
                    <a:pt x="19" y="88"/>
                    <a:pt x="17" y="89"/>
                    <a:pt x="16" y="88"/>
                  </a:cubicBezTo>
                  <a:cubicBezTo>
                    <a:pt x="17" y="87"/>
                    <a:pt x="18" y="86"/>
                    <a:pt x="18" y="84"/>
                  </a:cubicBezTo>
                  <a:cubicBezTo>
                    <a:pt x="13" y="81"/>
                    <a:pt x="14" y="84"/>
                    <a:pt x="9" y="86"/>
                  </a:cubicBezTo>
                  <a:cubicBezTo>
                    <a:pt x="7" y="86"/>
                    <a:pt x="8" y="85"/>
                    <a:pt x="10" y="84"/>
                  </a:cubicBezTo>
                  <a:lnTo>
                    <a:pt x="10" y="83"/>
                  </a:lnTo>
                  <a:close/>
                  <a:moveTo>
                    <a:pt x="33" y="48"/>
                  </a:moveTo>
                  <a:cubicBezTo>
                    <a:pt x="34" y="48"/>
                    <a:pt x="32" y="45"/>
                    <a:pt x="33" y="43"/>
                  </a:cubicBezTo>
                  <a:cubicBezTo>
                    <a:pt x="33" y="42"/>
                    <a:pt x="35" y="42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0"/>
                    <a:pt x="38" y="39"/>
                    <a:pt x="38" y="38"/>
                  </a:cubicBezTo>
                  <a:cubicBezTo>
                    <a:pt x="39" y="37"/>
                    <a:pt x="41" y="37"/>
                    <a:pt x="41" y="36"/>
                  </a:cubicBezTo>
                  <a:cubicBezTo>
                    <a:pt x="43" y="32"/>
                    <a:pt x="39" y="29"/>
                    <a:pt x="35" y="30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4"/>
                    <a:pt x="31" y="34"/>
                  </a:cubicBezTo>
                  <a:cubicBezTo>
                    <a:pt x="28" y="35"/>
                    <a:pt x="32" y="32"/>
                    <a:pt x="30" y="31"/>
                  </a:cubicBezTo>
                  <a:cubicBezTo>
                    <a:pt x="29" y="31"/>
                    <a:pt x="28" y="31"/>
                    <a:pt x="27" y="31"/>
                  </a:cubicBezTo>
                  <a:cubicBezTo>
                    <a:pt x="27" y="33"/>
                    <a:pt x="27" y="34"/>
                    <a:pt x="27" y="36"/>
                  </a:cubicBezTo>
                  <a:cubicBezTo>
                    <a:pt x="27" y="37"/>
                    <a:pt x="24" y="39"/>
                    <a:pt x="24" y="40"/>
                  </a:cubicBezTo>
                  <a:cubicBezTo>
                    <a:pt x="24" y="40"/>
                    <a:pt x="24" y="43"/>
                    <a:pt x="24" y="42"/>
                  </a:cubicBezTo>
                  <a:cubicBezTo>
                    <a:pt x="25" y="42"/>
                    <a:pt x="23" y="43"/>
                    <a:pt x="25" y="42"/>
                  </a:cubicBezTo>
                  <a:cubicBezTo>
                    <a:pt x="25" y="43"/>
                    <a:pt x="24" y="44"/>
                    <a:pt x="24" y="44"/>
                  </a:cubicBezTo>
                  <a:cubicBezTo>
                    <a:pt x="23" y="44"/>
                    <a:pt x="22" y="44"/>
                    <a:pt x="20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21" y="45"/>
                    <a:pt x="21" y="47"/>
                    <a:pt x="21" y="48"/>
                  </a:cubicBezTo>
                  <a:cubicBezTo>
                    <a:pt x="20" y="48"/>
                    <a:pt x="19" y="48"/>
                    <a:pt x="18" y="48"/>
                  </a:cubicBezTo>
                  <a:cubicBezTo>
                    <a:pt x="20" y="50"/>
                    <a:pt x="23" y="53"/>
                    <a:pt x="19" y="54"/>
                  </a:cubicBezTo>
                  <a:cubicBezTo>
                    <a:pt x="18" y="55"/>
                    <a:pt x="22" y="58"/>
                    <a:pt x="21" y="58"/>
                  </a:cubicBezTo>
                  <a:cubicBezTo>
                    <a:pt x="20" y="57"/>
                    <a:pt x="19" y="62"/>
                    <a:pt x="19" y="6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0" y="64"/>
                    <a:pt x="25" y="63"/>
                    <a:pt x="24" y="64"/>
                  </a:cubicBezTo>
                  <a:cubicBezTo>
                    <a:pt x="25" y="63"/>
                    <a:pt x="24" y="65"/>
                    <a:pt x="24" y="66"/>
                  </a:cubicBezTo>
                  <a:cubicBezTo>
                    <a:pt x="24" y="66"/>
                    <a:pt x="22" y="66"/>
                    <a:pt x="22" y="66"/>
                  </a:cubicBezTo>
                  <a:cubicBezTo>
                    <a:pt x="22" y="66"/>
                    <a:pt x="19" y="68"/>
                    <a:pt x="21" y="68"/>
                  </a:cubicBezTo>
                  <a:cubicBezTo>
                    <a:pt x="21" y="68"/>
                    <a:pt x="21" y="70"/>
                    <a:pt x="21" y="70"/>
                  </a:cubicBezTo>
                  <a:cubicBezTo>
                    <a:pt x="20" y="69"/>
                    <a:pt x="20" y="73"/>
                    <a:pt x="20" y="74"/>
                  </a:cubicBezTo>
                  <a:cubicBezTo>
                    <a:pt x="21" y="73"/>
                    <a:pt x="21" y="72"/>
                    <a:pt x="22" y="71"/>
                  </a:cubicBezTo>
                  <a:cubicBezTo>
                    <a:pt x="22" y="71"/>
                    <a:pt x="23" y="70"/>
                    <a:pt x="24" y="70"/>
                  </a:cubicBezTo>
                  <a:cubicBezTo>
                    <a:pt x="24" y="70"/>
                    <a:pt x="23" y="72"/>
                    <a:pt x="25" y="71"/>
                  </a:cubicBezTo>
                  <a:cubicBezTo>
                    <a:pt x="25" y="71"/>
                    <a:pt x="25" y="70"/>
                    <a:pt x="26" y="70"/>
                  </a:cubicBezTo>
                  <a:cubicBezTo>
                    <a:pt x="26" y="70"/>
                    <a:pt x="28" y="74"/>
                    <a:pt x="26" y="73"/>
                  </a:cubicBezTo>
                  <a:cubicBezTo>
                    <a:pt x="27" y="79"/>
                    <a:pt x="26" y="80"/>
                    <a:pt x="24" y="86"/>
                  </a:cubicBezTo>
                  <a:cubicBezTo>
                    <a:pt x="25" y="87"/>
                    <a:pt x="25" y="86"/>
                    <a:pt x="26" y="86"/>
                  </a:cubicBezTo>
                  <a:cubicBezTo>
                    <a:pt x="27" y="86"/>
                    <a:pt x="27" y="88"/>
                    <a:pt x="28" y="88"/>
                  </a:cubicBezTo>
                  <a:cubicBezTo>
                    <a:pt x="28" y="88"/>
                    <a:pt x="29" y="89"/>
                    <a:pt x="29" y="89"/>
                  </a:cubicBezTo>
                  <a:cubicBezTo>
                    <a:pt x="30" y="88"/>
                    <a:pt x="29" y="87"/>
                    <a:pt x="30" y="86"/>
                  </a:cubicBezTo>
                  <a:cubicBezTo>
                    <a:pt x="33" y="89"/>
                    <a:pt x="40" y="84"/>
                    <a:pt x="42" y="86"/>
                  </a:cubicBezTo>
                  <a:cubicBezTo>
                    <a:pt x="35" y="92"/>
                    <a:pt x="38" y="93"/>
                    <a:pt x="45" y="93"/>
                  </a:cubicBezTo>
                  <a:cubicBezTo>
                    <a:pt x="45" y="96"/>
                    <a:pt x="45" y="97"/>
                    <a:pt x="45" y="99"/>
                  </a:cubicBezTo>
                  <a:cubicBezTo>
                    <a:pt x="45" y="99"/>
                    <a:pt x="43" y="101"/>
                    <a:pt x="43" y="102"/>
                  </a:cubicBezTo>
                  <a:cubicBezTo>
                    <a:pt x="43" y="103"/>
                    <a:pt x="44" y="104"/>
                    <a:pt x="44" y="105"/>
                  </a:cubicBezTo>
                  <a:cubicBezTo>
                    <a:pt x="43" y="105"/>
                    <a:pt x="42" y="105"/>
                    <a:pt x="42" y="105"/>
                  </a:cubicBezTo>
                  <a:cubicBezTo>
                    <a:pt x="42" y="106"/>
                    <a:pt x="42" y="106"/>
                    <a:pt x="42" y="106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35" y="106"/>
                    <a:pt x="35" y="105"/>
                    <a:pt x="34" y="105"/>
                  </a:cubicBezTo>
                  <a:cubicBezTo>
                    <a:pt x="34" y="105"/>
                    <a:pt x="34" y="103"/>
                    <a:pt x="34" y="103"/>
                  </a:cubicBezTo>
                  <a:cubicBezTo>
                    <a:pt x="33" y="102"/>
                    <a:pt x="31" y="103"/>
                    <a:pt x="30" y="102"/>
                  </a:cubicBezTo>
                  <a:cubicBezTo>
                    <a:pt x="30" y="103"/>
                    <a:pt x="30" y="104"/>
                    <a:pt x="29" y="104"/>
                  </a:cubicBezTo>
                  <a:cubicBezTo>
                    <a:pt x="29" y="104"/>
                    <a:pt x="30" y="107"/>
                    <a:pt x="30" y="107"/>
                  </a:cubicBezTo>
                  <a:cubicBezTo>
                    <a:pt x="31" y="107"/>
                    <a:pt x="32" y="107"/>
                    <a:pt x="33" y="107"/>
                  </a:cubicBezTo>
                  <a:cubicBezTo>
                    <a:pt x="32" y="108"/>
                    <a:pt x="28" y="113"/>
                    <a:pt x="26" y="114"/>
                  </a:cubicBezTo>
                  <a:cubicBezTo>
                    <a:pt x="24" y="114"/>
                    <a:pt x="31" y="113"/>
                    <a:pt x="32" y="113"/>
                  </a:cubicBezTo>
                  <a:cubicBezTo>
                    <a:pt x="32" y="120"/>
                    <a:pt x="33" y="117"/>
                    <a:pt x="29" y="120"/>
                  </a:cubicBezTo>
                  <a:cubicBezTo>
                    <a:pt x="29" y="120"/>
                    <a:pt x="29" y="122"/>
                    <a:pt x="28" y="122"/>
                  </a:cubicBezTo>
                  <a:cubicBezTo>
                    <a:pt x="27" y="123"/>
                    <a:pt x="25" y="123"/>
                    <a:pt x="23" y="124"/>
                  </a:cubicBezTo>
                  <a:cubicBezTo>
                    <a:pt x="23" y="126"/>
                    <a:pt x="23" y="125"/>
                    <a:pt x="24" y="127"/>
                  </a:cubicBezTo>
                  <a:cubicBezTo>
                    <a:pt x="22" y="127"/>
                    <a:pt x="23" y="128"/>
                    <a:pt x="23" y="128"/>
                  </a:cubicBezTo>
                  <a:cubicBezTo>
                    <a:pt x="23" y="128"/>
                    <a:pt x="25" y="128"/>
                    <a:pt x="26" y="128"/>
                  </a:cubicBezTo>
                  <a:cubicBezTo>
                    <a:pt x="26" y="128"/>
                    <a:pt x="23" y="131"/>
                    <a:pt x="26" y="130"/>
                  </a:cubicBezTo>
                  <a:cubicBezTo>
                    <a:pt x="28" y="130"/>
                    <a:pt x="26" y="130"/>
                    <a:pt x="28" y="130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9" y="128"/>
                    <a:pt x="28" y="129"/>
                    <a:pt x="28" y="128"/>
                  </a:cubicBezTo>
                  <a:cubicBezTo>
                    <a:pt x="29" y="128"/>
                    <a:pt x="30" y="128"/>
                    <a:pt x="31" y="128"/>
                  </a:cubicBezTo>
                  <a:cubicBezTo>
                    <a:pt x="31" y="128"/>
                    <a:pt x="31" y="130"/>
                    <a:pt x="31" y="130"/>
                  </a:cubicBezTo>
                  <a:cubicBezTo>
                    <a:pt x="29" y="129"/>
                    <a:pt x="31" y="132"/>
                    <a:pt x="34" y="131"/>
                  </a:cubicBezTo>
                  <a:cubicBezTo>
                    <a:pt x="34" y="131"/>
                    <a:pt x="36" y="129"/>
                    <a:pt x="37" y="128"/>
                  </a:cubicBezTo>
                  <a:cubicBezTo>
                    <a:pt x="35" y="127"/>
                    <a:pt x="39" y="128"/>
                    <a:pt x="38" y="129"/>
                  </a:cubicBezTo>
                  <a:cubicBezTo>
                    <a:pt x="39" y="129"/>
                    <a:pt x="40" y="130"/>
                    <a:pt x="41" y="131"/>
                  </a:cubicBezTo>
                  <a:cubicBezTo>
                    <a:pt x="42" y="130"/>
                    <a:pt x="41" y="129"/>
                    <a:pt x="42" y="128"/>
                  </a:cubicBezTo>
                  <a:cubicBezTo>
                    <a:pt x="49" y="127"/>
                    <a:pt x="46" y="127"/>
                    <a:pt x="44" y="134"/>
                  </a:cubicBezTo>
                  <a:cubicBezTo>
                    <a:pt x="40" y="134"/>
                    <a:pt x="32" y="132"/>
                    <a:pt x="30" y="133"/>
                  </a:cubicBezTo>
                  <a:cubicBezTo>
                    <a:pt x="30" y="134"/>
                    <a:pt x="30" y="134"/>
                    <a:pt x="30" y="134"/>
                  </a:cubicBezTo>
                  <a:cubicBezTo>
                    <a:pt x="28" y="135"/>
                    <a:pt x="28" y="138"/>
                    <a:pt x="26" y="140"/>
                  </a:cubicBezTo>
                  <a:cubicBezTo>
                    <a:pt x="26" y="141"/>
                    <a:pt x="24" y="142"/>
                    <a:pt x="23" y="143"/>
                  </a:cubicBezTo>
                  <a:cubicBezTo>
                    <a:pt x="22" y="144"/>
                    <a:pt x="23" y="145"/>
                    <a:pt x="22" y="146"/>
                  </a:cubicBezTo>
                  <a:cubicBezTo>
                    <a:pt x="20" y="147"/>
                    <a:pt x="18" y="147"/>
                    <a:pt x="17" y="147"/>
                  </a:cubicBezTo>
                  <a:cubicBezTo>
                    <a:pt x="17" y="148"/>
                    <a:pt x="17" y="149"/>
                    <a:pt x="17" y="149"/>
                  </a:cubicBezTo>
                  <a:cubicBezTo>
                    <a:pt x="21" y="151"/>
                    <a:pt x="20" y="150"/>
                    <a:pt x="23" y="151"/>
                  </a:cubicBezTo>
                  <a:cubicBezTo>
                    <a:pt x="24" y="150"/>
                    <a:pt x="25" y="148"/>
                    <a:pt x="26" y="146"/>
                  </a:cubicBezTo>
                  <a:cubicBezTo>
                    <a:pt x="26" y="146"/>
                    <a:pt x="27" y="147"/>
                    <a:pt x="27" y="147"/>
                  </a:cubicBezTo>
                  <a:cubicBezTo>
                    <a:pt x="28" y="146"/>
                    <a:pt x="27" y="146"/>
                    <a:pt x="28" y="145"/>
                  </a:cubicBezTo>
                  <a:cubicBezTo>
                    <a:pt x="30" y="144"/>
                    <a:pt x="32" y="144"/>
                    <a:pt x="35" y="144"/>
                  </a:cubicBezTo>
                  <a:cubicBezTo>
                    <a:pt x="35" y="145"/>
                    <a:pt x="35" y="146"/>
                    <a:pt x="36" y="146"/>
                  </a:cubicBezTo>
                  <a:cubicBezTo>
                    <a:pt x="38" y="145"/>
                    <a:pt x="40" y="141"/>
                    <a:pt x="43" y="141"/>
                  </a:cubicBezTo>
                  <a:cubicBezTo>
                    <a:pt x="46" y="140"/>
                    <a:pt x="48" y="143"/>
                    <a:pt x="51" y="143"/>
                  </a:cubicBezTo>
                  <a:cubicBezTo>
                    <a:pt x="51" y="143"/>
                    <a:pt x="51" y="141"/>
                    <a:pt x="51" y="141"/>
                  </a:cubicBezTo>
                  <a:cubicBezTo>
                    <a:pt x="52" y="140"/>
                    <a:pt x="53" y="140"/>
                    <a:pt x="54" y="140"/>
                  </a:cubicBezTo>
                  <a:cubicBezTo>
                    <a:pt x="54" y="139"/>
                    <a:pt x="54" y="139"/>
                    <a:pt x="54" y="139"/>
                  </a:cubicBezTo>
                  <a:cubicBezTo>
                    <a:pt x="58" y="138"/>
                    <a:pt x="57" y="140"/>
                    <a:pt x="60" y="140"/>
                  </a:cubicBezTo>
                  <a:cubicBezTo>
                    <a:pt x="62" y="140"/>
                    <a:pt x="65" y="138"/>
                    <a:pt x="68" y="138"/>
                  </a:cubicBezTo>
                  <a:cubicBezTo>
                    <a:pt x="70" y="138"/>
                    <a:pt x="71" y="141"/>
                    <a:pt x="72" y="141"/>
                  </a:cubicBezTo>
                  <a:cubicBezTo>
                    <a:pt x="73" y="139"/>
                    <a:pt x="73" y="139"/>
                    <a:pt x="73" y="139"/>
                  </a:cubicBezTo>
                  <a:cubicBezTo>
                    <a:pt x="74" y="139"/>
                    <a:pt x="75" y="139"/>
                    <a:pt x="76" y="139"/>
                  </a:cubicBezTo>
                  <a:cubicBezTo>
                    <a:pt x="76" y="139"/>
                    <a:pt x="76" y="137"/>
                    <a:pt x="77" y="137"/>
                  </a:cubicBezTo>
                  <a:cubicBezTo>
                    <a:pt x="78" y="136"/>
                    <a:pt x="78" y="136"/>
                    <a:pt x="80" y="136"/>
                  </a:cubicBezTo>
                  <a:cubicBezTo>
                    <a:pt x="80" y="136"/>
                    <a:pt x="79" y="134"/>
                    <a:pt x="80" y="134"/>
                  </a:cubicBezTo>
                  <a:cubicBezTo>
                    <a:pt x="83" y="133"/>
                    <a:pt x="75" y="133"/>
                    <a:pt x="74" y="134"/>
                  </a:cubicBezTo>
                  <a:cubicBezTo>
                    <a:pt x="74" y="133"/>
                    <a:pt x="73" y="132"/>
                    <a:pt x="74" y="132"/>
                  </a:cubicBezTo>
                  <a:cubicBezTo>
                    <a:pt x="74" y="132"/>
                    <a:pt x="73" y="130"/>
                    <a:pt x="73" y="130"/>
                  </a:cubicBezTo>
                  <a:cubicBezTo>
                    <a:pt x="74" y="129"/>
                    <a:pt x="75" y="130"/>
                    <a:pt x="76" y="130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7" y="128"/>
                    <a:pt x="80" y="128"/>
                    <a:pt x="81" y="128"/>
                  </a:cubicBezTo>
                  <a:cubicBezTo>
                    <a:pt x="81" y="127"/>
                    <a:pt x="81" y="126"/>
                    <a:pt x="81" y="126"/>
                  </a:cubicBezTo>
                  <a:cubicBezTo>
                    <a:pt x="82" y="126"/>
                    <a:pt x="82" y="126"/>
                    <a:pt x="82" y="126"/>
                  </a:cubicBezTo>
                  <a:cubicBezTo>
                    <a:pt x="84" y="123"/>
                    <a:pt x="87" y="115"/>
                    <a:pt x="83" y="113"/>
                  </a:cubicBezTo>
                  <a:cubicBezTo>
                    <a:pt x="81" y="112"/>
                    <a:pt x="78" y="112"/>
                    <a:pt x="76" y="112"/>
                  </a:cubicBezTo>
                  <a:cubicBezTo>
                    <a:pt x="75" y="112"/>
                    <a:pt x="74" y="114"/>
                    <a:pt x="75" y="114"/>
                  </a:cubicBezTo>
                  <a:cubicBezTo>
                    <a:pt x="76" y="114"/>
                    <a:pt x="73" y="116"/>
                    <a:pt x="73" y="116"/>
                  </a:cubicBezTo>
                  <a:cubicBezTo>
                    <a:pt x="73" y="116"/>
                    <a:pt x="72" y="114"/>
                    <a:pt x="72" y="112"/>
                  </a:cubicBezTo>
                  <a:cubicBezTo>
                    <a:pt x="72" y="112"/>
                    <a:pt x="72" y="111"/>
                    <a:pt x="73" y="111"/>
                  </a:cubicBezTo>
                  <a:cubicBezTo>
                    <a:pt x="73" y="110"/>
                    <a:pt x="72" y="107"/>
                    <a:pt x="72" y="107"/>
                  </a:cubicBezTo>
                  <a:cubicBezTo>
                    <a:pt x="70" y="105"/>
                    <a:pt x="69" y="103"/>
                    <a:pt x="67" y="100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71" y="103"/>
                    <a:pt x="72" y="103"/>
                    <a:pt x="72" y="103"/>
                  </a:cubicBezTo>
                  <a:cubicBezTo>
                    <a:pt x="72" y="102"/>
                    <a:pt x="72" y="102"/>
                    <a:pt x="72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0" y="100"/>
                    <a:pt x="69" y="97"/>
                    <a:pt x="68" y="96"/>
                  </a:cubicBezTo>
                  <a:cubicBezTo>
                    <a:pt x="67" y="96"/>
                    <a:pt x="66" y="96"/>
                    <a:pt x="65" y="96"/>
                  </a:cubicBezTo>
                  <a:cubicBezTo>
                    <a:pt x="63" y="94"/>
                    <a:pt x="63" y="91"/>
                    <a:pt x="62" y="90"/>
                  </a:cubicBezTo>
                  <a:cubicBezTo>
                    <a:pt x="61" y="89"/>
                    <a:pt x="60" y="90"/>
                    <a:pt x="60" y="90"/>
                  </a:cubicBezTo>
                  <a:cubicBezTo>
                    <a:pt x="59" y="89"/>
                    <a:pt x="56" y="86"/>
                    <a:pt x="56" y="86"/>
                  </a:cubicBezTo>
                  <a:cubicBezTo>
                    <a:pt x="56" y="84"/>
                    <a:pt x="56" y="82"/>
                    <a:pt x="56" y="80"/>
                  </a:cubicBezTo>
                  <a:cubicBezTo>
                    <a:pt x="55" y="80"/>
                    <a:pt x="54" y="80"/>
                    <a:pt x="54" y="80"/>
                  </a:cubicBezTo>
                  <a:cubicBezTo>
                    <a:pt x="53" y="79"/>
                    <a:pt x="54" y="78"/>
                    <a:pt x="54" y="78"/>
                  </a:cubicBezTo>
                  <a:cubicBezTo>
                    <a:pt x="53" y="76"/>
                    <a:pt x="49" y="75"/>
                    <a:pt x="49" y="74"/>
                  </a:cubicBezTo>
                  <a:cubicBezTo>
                    <a:pt x="48" y="73"/>
                    <a:pt x="49" y="72"/>
                    <a:pt x="48" y="71"/>
                  </a:cubicBezTo>
                  <a:cubicBezTo>
                    <a:pt x="46" y="71"/>
                    <a:pt x="44" y="71"/>
                    <a:pt x="43" y="71"/>
                  </a:cubicBezTo>
                  <a:cubicBezTo>
                    <a:pt x="44" y="71"/>
                    <a:pt x="44" y="69"/>
                    <a:pt x="45" y="68"/>
                  </a:cubicBezTo>
                  <a:cubicBezTo>
                    <a:pt x="46" y="68"/>
                    <a:pt x="46" y="69"/>
                    <a:pt x="47" y="68"/>
                  </a:cubicBezTo>
                  <a:cubicBezTo>
                    <a:pt x="46" y="65"/>
                    <a:pt x="46" y="65"/>
                    <a:pt x="44" y="62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6" y="62"/>
                    <a:pt x="46" y="60"/>
                    <a:pt x="46" y="60"/>
                  </a:cubicBezTo>
                  <a:cubicBezTo>
                    <a:pt x="47" y="59"/>
                    <a:pt x="50" y="58"/>
                    <a:pt x="50" y="56"/>
                  </a:cubicBezTo>
                  <a:cubicBezTo>
                    <a:pt x="51" y="55"/>
                    <a:pt x="50" y="54"/>
                    <a:pt x="50" y="52"/>
                  </a:cubicBezTo>
                  <a:cubicBezTo>
                    <a:pt x="50" y="51"/>
                    <a:pt x="52" y="48"/>
                    <a:pt x="52" y="47"/>
                  </a:cubicBezTo>
                  <a:cubicBezTo>
                    <a:pt x="52" y="47"/>
                    <a:pt x="50" y="45"/>
                    <a:pt x="50" y="45"/>
                  </a:cubicBezTo>
                  <a:cubicBezTo>
                    <a:pt x="48" y="45"/>
                    <a:pt x="46" y="47"/>
                    <a:pt x="45" y="46"/>
                  </a:cubicBezTo>
                  <a:cubicBezTo>
                    <a:pt x="45" y="46"/>
                    <a:pt x="42" y="45"/>
                    <a:pt x="41" y="45"/>
                  </a:cubicBezTo>
                  <a:cubicBezTo>
                    <a:pt x="41" y="45"/>
                    <a:pt x="40" y="46"/>
                    <a:pt x="40" y="46"/>
                  </a:cubicBezTo>
                  <a:cubicBezTo>
                    <a:pt x="38" y="47"/>
                    <a:pt x="38" y="47"/>
                    <a:pt x="36" y="47"/>
                  </a:cubicBezTo>
                  <a:cubicBezTo>
                    <a:pt x="37" y="47"/>
                    <a:pt x="34" y="48"/>
                    <a:pt x="34" y="48"/>
                  </a:cubicBezTo>
                  <a:cubicBezTo>
                    <a:pt x="35" y="49"/>
                    <a:pt x="34" y="48"/>
                    <a:pt x="33" y="48"/>
                  </a:cubicBezTo>
                  <a:close/>
                  <a:moveTo>
                    <a:pt x="55" y="141"/>
                  </a:moveTo>
                  <a:cubicBezTo>
                    <a:pt x="53" y="141"/>
                    <a:pt x="56" y="142"/>
                    <a:pt x="56" y="142"/>
                  </a:cubicBezTo>
                  <a:cubicBezTo>
                    <a:pt x="56" y="142"/>
                    <a:pt x="57" y="140"/>
                    <a:pt x="55" y="141"/>
                  </a:cubicBezTo>
                  <a:close/>
                  <a:moveTo>
                    <a:pt x="20" y="76"/>
                  </a:moveTo>
                  <a:cubicBezTo>
                    <a:pt x="20" y="76"/>
                    <a:pt x="20" y="79"/>
                    <a:pt x="20" y="80"/>
                  </a:cubicBezTo>
                  <a:cubicBezTo>
                    <a:pt x="21" y="80"/>
                    <a:pt x="21" y="80"/>
                    <a:pt x="21" y="80"/>
                  </a:cubicBezTo>
                  <a:cubicBezTo>
                    <a:pt x="21" y="79"/>
                    <a:pt x="21" y="76"/>
                    <a:pt x="20" y="76"/>
                  </a:cubicBezTo>
                  <a:close/>
                  <a:moveTo>
                    <a:pt x="15" y="76"/>
                  </a:moveTo>
                  <a:cubicBezTo>
                    <a:pt x="16" y="78"/>
                    <a:pt x="16" y="78"/>
                    <a:pt x="16" y="78"/>
                  </a:cubicBezTo>
                  <a:cubicBezTo>
                    <a:pt x="15" y="77"/>
                    <a:pt x="16" y="76"/>
                    <a:pt x="15" y="76"/>
                  </a:cubicBezTo>
                  <a:close/>
                  <a:moveTo>
                    <a:pt x="18" y="68"/>
                  </a:moveTo>
                  <a:cubicBezTo>
                    <a:pt x="17" y="69"/>
                    <a:pt x="17" y="72"/>
                    <a:pt x="17" y="72"/>
                  </a:cubicBezTo>
                  <a:cubicBezTo>
                    <a:pt x="17" y="72"/>
                    <a:pt x="17" y="73"/>
                    <a:pt x="18" y="72"/>
                  </a:cubicBezTo>
                  <a:cubicBezTo>
                    <a:pt x="19" y="72"/>
                    <a:pt x="19" y="67"/>
                    <a:pt x="18" y="68"/>
                  </a:cubicBezTo>
                  <a:close/>
                  <a:moveTo>
                    <a:pt x="12" y="68"/>
                  </a:moveTo>
                  <a:cubicBezTo>
                    <a:pt x="13" y="70"/>
                    <a:pt x="13" y="70"/>
                    <a:pt x="13" y="70"/>
                  </a:cubicBezTo>
                  <a:cubicBezTo>
                    <a:pt x="13" y="69"/>
                    <a:pt x="14" y="68"/>
                    <a:pt x="12" y="68"/>
                  </a:cubicBezTo>
                  <a:close/>
                  <a:moveTo>
                    <a:pt x="14" y="62"/>
                  </a:moveTo>
                  <a:cubicBezTo>
                    <a:pt x="14" y="64"/>
                    <a:pt x="14" y="64"/>
                    <a:pt x="14" y="64"/>
                  </a:cubicBezTo>
                  <a:cubicBezTo>
                    <a:pt x="15" y="63"/>
                    <a:pt x="14" y="66"/>
                    <a:pt x="14" y="66"/>
                  </a:cubicBezTo>
                  <a:cubicBezTo>
                    <a:pt x="11" y="66"/>
                    <a:pt x="15" y="67"/>
                    <a:pt x="16" y="68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8" y="66"/>
                    <a:pt x="17" y="65"/>
                    <a:pt x="18" y="64"/>
                  </a:cubicBezTo>
                  <a:cubicBezTo>
                    <a:pt x="17" y="64"/>
                    <a:pt x="16" y="63"/>
                    <a:pt x="16" y="62"/>
                  </a:cubicBezTo>
                  <a:cubicBezTo>
                    <a:pt x="15" y="62"/>
                    <a:pt x="14" y="63"/>
                    <a:pt x="14" y="62"/>
                  </a:cubicBezTo>
                  <a:close/>
                  <a:moveTo>
                    <a:pt x="3" y="50"/>
                  </a:moveTo>
                  <a:cubicBezTo>
                    <a:pt x="4" y="53"/>
                    <a:pt x="4" y="53"/>
                    <a:pt x="4" y="53"/>
                  </a:cubicBezTo>
                  <a:cubicBezTo>
                    <a:pt x="5" y="53"/>
                    <a:pt x="7" y="49"/>
                    <a:pt x="3" y="50"/>
                  </a:cubicBezTo>
                  <a:close/>
                  <a:moveTo>
                    <a:pt x="14" y="46"/>
                  </a:moveTo>
                  <a:cubicBezTo>
                    <a:pt x="14" y="46"/>
                    <a:pt x="14" y="48"/>
                    <a:pt x="14" y="48"/>
                  </a:cubicBezTo>
                  <a:cubicBezTo>
                    <a:pt x="14" y="48"/>
                    <a:pt x="12" y="48"/>
                    <a:pt x="12" y="48"/>
                  </a:cubicBezTo>
                  <a:cubicBezTo>
                    <a:pt x="13" y="52"/>
                    <a:pt x="13" y="54"/>
                    <a:pt x="14" y="57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6" y="57"/>
                    <a:pt x="16" y="59"/>
                    <a:pt x="16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7" y="57"/>
                    <a:pt x="17" y="57"/>
                  </a:cubicBezTo>
                  <a:cubicBezTo>
                    <a:pt x="18" y="58"/>
                    <a:pt x="18" y="55"/>
                    <a:pt x="18" y="55"/>
                  </a:cubicBezTo>
                  <a:cubicBezTo>
                    <a:pt x="17" y="55"/>
                    <a:pt x="16" y="55"/>
                    <a:pt x="15" y="54"/>
                  </a:cubicBezTo>
                  <a:cubicBezTo>
                    <a:pt x="14" y="50"/>
                    <a:pt x="15" y="53"/>
                    <a:pt x="15" y="48"/>
                  </a:cubicBezTo>
                  <a:cubicBezTo>
                    <a:pt x="15" y="48"/>
                    <a:pt x="15" y="46"/>
                    <a:pt x="14" y="46"/>
                  </a:cubicBezTo>
                  <a:close/>
                  <a:moveTo>
                    <a:pt x="4" y="46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8" y="47"/>
                    <a:pt x="7" y="47"/>
                    <a:pt x="4" y="46"/>
                  </a:cubicBezTo>
                  <a:close/>
                  <a:moveTo>
                    <a:pt x="15" y="32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0" y="35"/>
                    <a:pt x="11" y="36"/>
                    <a:pt x="10" y="37"/>
                  </a:cubicBezTo>
                  <a:cubicBezTo>
                    <a:pt x="10" y="37"/>
                    <a:pt x="9" y="36"/>
                    <a:pt x="9" y="36"/>
                  </a:cubicBezTo>
                  <a:cubicBezTo>
                    <a:pt x="9" y="38"/>
                    <a:pt x="11" y="40"/>
                    <a:pt x="10" y="40"/>
                  </a:cubicBezTo>
                  <a:cubicBezTo>
                    <a:pt x="8" y="42"/>
                    <a:pt x="9" y="42"/>
                    <a:pt x="8" y="46"/>
                  </a:cubicBezTo>
                  <a:cubicBezTo>
                    <a:pt x="9" y="45"/>
                    <a:pt x="10" y="44"/>
                    <a:pt x="11" y="44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3" y="43"/>
                    <a:pt x="14" y="43"/>
                  </a:cubicBezTo>
                  <a:cubicBezTo>
                    <a:pt x="15" y="42"/>
                    <a:pt x="14" y="40"/>
                    <a:pt x="14" y="38"/>
                  </a:cubicBezTo>
                  <a:cubicBezTo>
                    <a:pt x="15" y="37"/>
                    <a:pt x="19" y="32"/>
                    <a:pt x="15" y="32"/>
                  </a:cubicBezTo>
                  <a:close/>
                  <a:moveTo>
                    <a:pt x="60" y="5"/>
                  </a:moveTo>
                  <a:cubicBezTo>
                    <a:pt x="59" y="5"/>
                    <a:pt x="58" y="9"/>
                    <a:pt x="58" y="9"/>
                  </a:cubicBezTo>
                  <a:cubicBezTo>
                    <a:pt x="58" y="9"/>
                    <a:pt x="56" y="9"/>
                    <a:pt x="56" y="9"/>
                  </a:cubicBezTo>
                  <a:cubicBezTo>
                    <a:pt x="56" y="11"/>
                    <a:pt x="58" y="12"/>
                    <a:pt x="58" y="11"/>
                  </a:cubicBezTo>
                  <a:cubicBezTo>
                    <a:pt x="58" y="11"/>
                    <a:pt x="59" y="11"/>
                    <a:pt x="59" y="11"/>
                  </a:cubicBezTo>
                  <a:cubicBezTo>
                    <a:pt x="58" y="11"/>
                    <a:pt x="60" y="13"/>
                    <a:pt x="60" y="13"/>
                  </a:cubicBezTo>
                  <a:cubicBezTo>
                    <a:pt x="60" y="13"/>
                    <a:pt x="61" y="12"/>
                    <a:pt x="61" y="12"/>
                  </a:cubicBezTo>
                  <a:cubicBezTo>
                    <a:pt x="61" y="10"/>
                    <a:pt x="59" y="7"/>
                    <a:pt x="61" y="6"/>
                  </a:cubicBezTo>
                  <a:cubicBezTo>
                    <a:pt x="61" y="5"/>
                    <a:pt x="61" y="5"/>
                    <a:pt x="61" y="5"/>
                  </a:cubicBezTo>
                  <a:lnTo>
                    <a:pt x="60" y="5"/>
                  </a:lnTo>
                  <a:close/>
                  <a:moveTo>
                    <a:pt x="65" y="0"/>
                  </a:moveTo>
                  <a:cubicBezTo>
                    <a:pt x="66" y="1"/>
                    <a:pt x="66" y="1"/>
                    <a:pt x="66" y="1"/>
                  </a:cubicBezTo>
                  <a:cubicBezTo>
                    <a:pt x="65" y="0"/>
                    <a:pt x="66" y="0"/>
                    <a:pt x="65" y="0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4" name="Freeform 30"/>
            <p:cNvSpPr>
              <a:spLocks noEditPoints="1"/>
            </p:cNvSpPr>
            <p:nvPr/>
          </p:nvSpPr>
          <p:spPr bwMode="auto">
            <a:xfrm>
              <a:off x="5703092" y="1739931"/>
              <a:ext cx="303418" cy="525215"/>
            </a:xfrm>
            <a:custGeom>
              <a:avLst/>
              <a:gdLst>
                <a:gd name="T0" fmla="*/ 3 w 87"/>
                <a:gd name="T1" fmla="*/ 94 h 151"/>
                <a:gd name="T2" fmla="*/ 14 w 87"/>
                <a:gd name="T3" fmla="*/ 97 h 151"/>
                <a:gd name="T4" fmla="*/ 16 w 87"/>
                <a:gd name="T5" fmla="*/ 88 h 151"/>
                <a:gd name="T6" fmla="*/ 10 w 87"/>
                <a:gd name="T7" fmla="*/ 83 h 151"/>
                <a:gd name="T8" fmla="*/ 37 w 87"/>
                <a:gd name="T9" fmla="*/ 41 h 151"/>
                <a:gd name="T10" fmla="*/ 32 w 87"/>
                <a:gd name="T11" fmla="*/ 32 h 151"/>
                <a:gd name="T12" fmla="*/ 30 w 87"/>
                <a:gd name="T13" fmla="*/ 31 h 151"/>
                <a:gd name="T14" fmla="*/ 24 w 87"/>
                <a:gd name="T15" fmla="*/ 42 h 151"/>
                <a:gd name="T16" fmla="*/ 20 w 87"/>
                <a:gd name="T17" fmla="*/ 46 h 151"/>
                <a:gd name="T18" fmla="*/ 21 w 87"/>
                <a:gd name="T19" fmla="*/ 58 h 151"/>
                <a:gd name="T20" fmla="*/ 24 w 87"/>
                <a:gd name="T21" fmla="*/ 66 h 151"/>
                <a:gd name="T22" fmla="*/ 20 w 87"/>
                <a:gd name="T23" fmla="*/ 74 h 151"/>
                <a:gd name="T24" fmla="*/ 26 w 87"/>
                <a:gd name="T25" fmla="*/ 70 h 151"/>
                <a:gd name="T26" fmla="*/ 28 w 87"/>
                <a:gd name="T27" fmla="*/ 88 h 151"/>
                <a:gd name="T28" fmla="*/ 45 w 87"/>
                <a:gd name="T29" fmla="*/ 93 h 151"/>
                <a:gd name="T30" fmla="*/ 42 w 87"/>
                <a:gd name="T31" fmla="*/ 105 h 151"/>
                <a:gd name="T32" fmla="*/ 34 w 87"/>
                <a:gd name="T33" fmla="*/ 103 h 151"/>
                <a:gd name="T34" fmla="*/ 33 w 87"/>
                <a:gd name="T35" fmla="*/ 107 h 151"/>
                <a:gd name="T36" fmla="*/ 28 w 87"/>
                <a:gd name="T37" fmla="*/ 122 h 151"/>
                <a:gd name="T38" fmla="*/ 26 w 87"/>
                <a:gd name="T39" fmla="*/ 128 h 151"/>
                <a:gd name="T40" fmla="*/ 28 w 87"/>
                <a:gd name="T41" fmla="*/ 128 h 151"/>
                <a:gd name="T42" fmla="*/ 37 w 87"/>
                <a:gd name="T43" fmla="*/ 128 h 151"/>
                <a:gd name="T44" fmla="*/ 44 w 87"/>
                <a:gd name="T45" fmla="*/ 134 h 151"/>
                <a:gd name="T46" fmla="*/ 23 w 87"/>
                <a:gd name="T47" fmla="*/ 143 h 151"/>
                <a:gd name="T48" fmla="*/ 23 w 87"/>
                <a:gd name="T49" fmla="*/ 151 h 151"/>
                <a:gd name="T50" fmla="*/ 35 w 87"/>
                <a:gd name="T51" fmla="*/ 144 h 151"/>
                <a:gd name="T52" fmla="*/ 51 w 87"/>
                <a:gd name="T53" fmla="*/ 141 h 151"/>
                <a:gd name="T54" fmla="*/ 68 w 87"/>
                <a:gd name="T55" fmla="*/ 138 h 151"/>
                <a:gd name="T56" fmla="*/ 77 w 87"/>
                <a:gd name="T57" fmla="*/ 137 h 151"/>
                <a:gd name="T58" fmla="*/ 74 w 87"/>
                <a:gd name="T59" fmla="*/ 132 h 151"/>
                <a:gd name="T60" fmla="*/ 81 w 87"/>
                <a:gd name="T61" fmla="*/ 128 h 151"/>
                <a:gd name="T62" fmla="*/ 76 w 87"/>
                <a:gd name="T63" fmla="*/ 112 h 151"/>
                <a:gd name="T64" fmla="*/ 73 w 87"/>
                <a:gd name="T65" fmla="*/ 111 h 151"/>
                <a:gd name="T66" fmla="*/ 72 w 87"/>
                <a:gd name="T67" fmla="*/ 103 h 151"/>
                <a:gd name="T68" fmla="*/ 65 w 87"/>
                <a:gd name="T69" fmla="*/ 96 h 151"/>
                <a:gd name="T70" fmla="*/ 56 w 87"/>
                <a:gd name="T71" fmla="*/ 80 h 151"/>
                <a:gd name="T72" fmla="*/ 48 w 87"/>
                <a:gd name="T73" fmla="*/ 71 h 151"/>
                <a:gd name="T74" fmla="*/ 44 w 87"/>
                <a:gd name="T75" fmla="*/ 62 h 151"/>
                <a:gd name="T76" fmla="*/ 50 w 87"/>
                <a:gd name="T77" fmla="*/ 52 h 151"/>
                <a:gd name="T78" fmla="*/ 41 w 87"/>
                <a:gd name="T79" fmla="*/ 45 h 151"/>
                <a:gd name="T80" fmla="*/ 33 w 87"/>
                <a:gd name="T81" fmla="*/ 48 h 151"/>
                <a:gd name="T82" fmla="*/ 20 w 87"/>
                <a:gd name="T83" fmla="*/ 76 h 151"/>
                <a:gd name="T84" fmla="*/ 15 w 87"/>
                <a:gd name="T85" fmla="*/ 76 h 151"/>
                <a:gd name="T86" fmla="*/ 17 w 87"/>
                <a:gd name="T87" fmla="*/ 72 h 151"/>
                <a:gd name="T88" fmla="*/ 13 w 87"/>
                <a:gd name="T89" fmla="*/ 70 h 151"/>
                <a:gd name="T90" fmla="*/ 14 w 87"/>
                <a:gd name="T91" fmla="*/ 66 h 151"/>
                <a:gd name="T92" fmla="*/ 16 w 87"/>
                <a:gd name="T93" fmla="*/ 62 h 151"/>
                <a:gd name="T94" fmla="*/ 3 w 87"/>
                <a:gd name="T95" fmla="*/ 50 h 151"/>
                <a:gd name="T96" fmla="*/ 14 w 87"/>
                <a:gd name="T97" fmla="*/ 57 h 151"/>
                <a:gd name="T98" fmla="*/ 17 w 87"/>
                <a:gd name="T99" fmla="*/ 57 h 151"/>
                <a:gd name="T100" fmla="*/ 14 w 87"/>
                <a:gd name="T101" fmla="*/ 46 h 151"/>
                <a:gd name="T102" fmla="*/ 15 w 87"/>
                <a:gd name="T103" fmla="*/ 32 h 151"/>
                <a:gd name="T104" fmla="*/ 10 w 87"/>
                <a:gd name="T105" fmla="*/ 40 h 151"/>
                <a:gd name="T106" fmla="*/ 14 w 87"/>
                <a:gd name="T107" fmla="*/ 43 h 151"/>
                <a:gd name="T108" fmla="*/ 58 w 87"/>
                <a:gd name="T109" fmla="*/ 9 h 151"/>
                <a:gd name="T110" fmla="*/ 60 w 87"/>
                <a:gd name="T111" fmla="*/ 13 h 151"/>
                <a:gd name="T112" fmla="*/ 60 w 87"/>
                <a:gd name="T113" fmla="*/ 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7" h="151">
                  <a:moveTo>
                    <a:pt x="10" y="83"/>
                  </a:moveTo>
                  <a:cubicBezTo>
                    <a:pt x="10" y="83"/>
                    <a:pt x="4" y="85"/>
                    <a:pt x="5" y="88"/>
                  </a:cubicBezTo>
                  <a:cubicBezTo>
                    <a:pt x="6" y="91"/>
                    <a:pt x="0" y="89"/>
                    <a:pt x="1" y="92"/>
                  </a:cubicBezTo>
                  <a:cubicBezTo>
                    <a:pt x="2" y="94"/>
                    <a:pt x="0" y="94"/>
                    <a:pt x="3" y="94"/>
                  </a:cubicBezTo>
                  <a:cubicBezTo>
                    <a:pt x="6" y="94"/>
                    <a:pt x="4" y="99"/>
                    <a:pt x="6" y="97"/>
                  </a:cubicBezTo>
                  <a:cubicBezTo>
                    <a:pt x="9" y="95"/>
                    <a:pt x="9" y="96"/>
                    <a:pt x="9" y="96"/>
                  </a:cubicBezTo>
                  <a:cubicBezTo>
                    <a:pt x="10" y="98"/>
                    <a:pt x="10" y="98"/>
                    <a:pt x="10" y="98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4" y="97"/>
                    <a:pt x="14" y="96"/>
                    <a:pt x="14" y="96"/>
                  </a:cubicBezTo>
                  <a:cubicBezTo>
                    <a:pt x="15" y="95"/>
                    <a:pt x="19" y="96"/>
                    <a:pt x="21" y="95"/>
                  </a:cubicBezTo>
                  <a:cubicBezTo>
                    <a:pt x="19" y="92"/>
                    <a:pt x="20" y="93"/>
                    <a:pt x="19" y="88"/>
                  </a:cubicBezTo>
                  <a:cubicBezTo>
                    <a:pt x="19" y="88"/>
                    <a:pt x="17" y="89"/>
                    <a:pt x="16" y="88"/>
                  </a:cubicBezTo>
                  <a:cubicBezTo>
                    <a:pt x="17" y="87"/>
                    <a:pt x="18" y="86"/>
                    <a:pt x="18" y="84"/>
                  </a:cubicBezTo>
                  <a:cubicBezTo>
                    <a:pt x="13" y="81"/>
                    <a:pt x="14" y="84"/>
                    <a:pt x="9" y="86"/>
                  </a:cubicBezTo>
                  <a:cubicBezTo>
                    <a:pt x="7" y="86"/>
                    <a:pt x="8" y="85"/>
                    <a:pt x="10" y="84"/>
                  </a:cubicBezTo>
                  <a:lnTo>
                    <a:pt x="10" y="83"/>
                  </a:lnTo>
                  <a:close/>
                  <a:moveTo>
                    <a:pt x="33" y="48"/>
                  </a:moveTo>
                  <a:cubicBezTo>
                    <a:pt x="34" y="48"/>
                    <a:pt x="32" y="45"/>
                    <a:pt x="33" y="43"/>
                  </a:cubicBezTo>
                  <a:cubicBezTo>
                    <a:pt x="33" y="42"/>
                    <a:pt x="35" y="42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0"/>
                    <a:pt x="38" y="39"/>
                    <a:pt x="38" y="38"/>
                  </a:cubicBezTo>
                  <a:cubicBezTo>
                    <a:pt x="39" y="37"/>
                    <a:pt x="41" y="37"/>
                    <a:pt x="41" y="36"/>
                  </a:cubicBezTo>
                  <a:cubicBezTo>
                    <a:pt x="43" y="32"/>
                    <a:pt x="39" y="29"/>
                    <a:pt x="35" y="30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1" y="34"/>
                    <a:pt x="31" y="34"/>
                  </a:cubicBezTo>
                  <a:cubicBezTo>
                    <a:pt x="28" y="35"/>
                    <a:pt x="32" y="32"/>
                    <a:pt x="30" y="31"/>
                  </a:cubicBezTo>
                  <a:cubicBezTo>
                    <a:pt x="29" y="31"/>
                    <a:pt x="28" y="31"/>
                    <a:pt x="27" y="31"/>
                  </a:cubicBezTo>
                  <a:cubicBezTo>
                    <a:pt x="27" y="33"/>
                    <a:pt x="27" y="34"/>
                    <a:pt x="27" y="36"/>
                  </a:cubicBezTo>
                  <a:cubicBezTo>
                    <a:pt x="27" y="37"/>
                    <a:pt x="24" y="39"/>
                    <a:pt x="24" y="40"/>
                  </a:cubicBezTo>
                  <a:cubicBezTo>
                    <a:pt x="24" y="40"/>
                    <a:pt x="24" y="43"/>
                    <a:pt x="24" y="42"/>
                  </a:cubicBezTo>
                  <a:cubicBezTo>
                    <a:pt x="25" y="42"/>
                    <a:pt x="23" y="43"/>
                    <a:pt x="25" y="42"/>
                  </a:cubicBezTo>
                  <a:cubicBezTo>
                    <a:pt x="25" y="43"/>
                    <a:pt x="24" y="44"/>
                    <a:pt x="24" y="44"/>
                  </a:cubicBezTo>
                  <a:cubicBezTo>
                    <a:pt x="23" y="44"/>
                    <a:pt x="22" y="44"/>
                    <a:pt x="20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21" y="45"/>
                    <a:pt x="21" y="47"/>
                    <a:pt x="21" y="48"/>
                  </a:cubicBezTo>
                  <a:cubicBezTo>
                    <a:pt x="20" y="48"/>
                    <a:pt x="19" y="48"/>
                    <a:pt x="18" y="48"/>
                  </a:cubicBezTo>
                  <a:cubicBezTo>
                    <a:pt x="20" y="50"/>
                    <a:pt x="23" y="53"/>
                    <a:pt x="19" y="54"/>
                  </a:cubicBezTo>
                  <a:cubicBezTo>
                    <a:pt x="18" y="55"/>
                    <a:pt x="22" y="58"/>
                    <a:pt x="21" y="58"/>
                  </a:cubicBezTo>
                  <a:cubicBezTo>
                    <a:pt x="20" y="57"/>
                    <a:pt x="19" y="62"/>
                    <a:pt x="19" y="6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0" y="64"/>
                    <a:pt x="25" y="63"/>
                    <a:pt x="24" y="64"/>
                  </a:cubicBezTo>
                  <a:cubicBezTo>
                    <a:pt x="25" y="63"/>
                    <a:pt x="24" y="65"/>
                    <a:pt x="24" y="66"/>
                  </a:cubicBezTo>
                  <a:cubicBezTo>
                    <a:pt x="24" y="66"/>
                    <a:pt x="22" y="66"/>
                    <a:pt x="22" y="66"/>
                  </a:cubicBezTo>
                  <a:cubicBezTo>
                    <a:pt x="22" y="66"/>
                    <a:pt x="19" y="68"/>
                    <a:pt x="21" y="68"/>
                  </a:cubicBezTo>
                  <a:cubicBezTo>
                    <a:pt x="21" y="68"/>
                    <a:pt x="21" y="70"/>
                    <a:pt x="21" y="70"/>
                  </a:cubicBezTo>
                  <a:cubicBezTo>
                    <a:pt x="20" y="69"/>
                    <a:pt x="20" y="73"/>
                    <a:pt x="20" y="74"/>
                  </a:cubicBezTo>
                  <a:cubicBezTo>
                    <a:pt x="21" y="73"/>
                    <a:pt x="21" y="72"/>
                    <a:pt x="22" y="71"/>
                  </a:cubicBezTo>
                  <a:cubicBezTo>
                    <a:pt x="22" y="71"/>
                    <a:pt x="23" y="70"/>
                    <a:pt x="24" y="70"/>
                  </a:cubicBezTo>
                  <a:cubicBezTo>
                    <a:pt x="24" y="70"/>
                    <a:pt x="23" y="72"/>
                    <a:pt x="25" y="71"/>
                  </a:cubicBezTo>
                  <a:cubicBezTo>
                    <a:pt x="25" y="71"/>
                    <a:pt x="25" y="70"/>
                    <a:pt x="26" y="70"/>
                  </a:cubicBezTo>
                  <a:cubicBezTo>
                    <a:pt x="26" y="70"/>
                    <a:pt x="28" y="74"/>
                    <a:pt x="26" y="73"/>
                  </a:cubicBezTo>
                  <a:cubicBezTo>
                    <a:pt x="27" y="79"/>
                    <a:pt x="26" y="80"/>
                    <a:pt x="24" y="86"/>
                  </a:cubicBezTo>
                  <a:cubicBezTo>
                    <a:pt x="25" y="87"/>
                    <a:pt x="25" y="86"/>
                    <a:pt x="26" y="86"/>
                  </a:cubicBezTo>
                  <a:cubicBezTo>
                    <a:pt x="27" y="86"/>
                    <a:pt x="27" y="88"/>
                    <a:pt x="28" y="88"/>
                  </a:cubicBezTo>
                  <a:cubicBezTo>
                    <a:pt x="28" y="88"/>
                    <a:pt x="29" y="89"/>
                    <a:pt x="29" y="89"/>
                  </a:cubicBezTo>
                  <a:cubicBezTo>
                    <a:pt x="30" y="88"/>
                    <a:pt x="29" y="87"/>
                    <a:pt x="30" y="86"/>
                  </a:cubicBezTo>
                  <a:cubicBezTo>
                    <a:pt x="33" y="89"/>
                    <a:pt x="40" y="84"/>
                    <a:pt x="42" y="86"/>
                  </a:cubicBezTo>
                  <a:cubicBezTo>
                    <a:pt x="35" y="92"/>
                    <a:pt x="38" y="93"/>
                    <a:pt x="45" y="93"/>
                  </a:cubicBezTo>
                  <a:cubicBezTo>
                    <a:pt x="45" y="96"/>
                    <a:pt x="45" y="97"/>
                    <a:pt x="45" y="99"/>
                  </a:cubicBezTo>
                  <a:cubicBezTo>
                    <a:pt x="45" y="99"/>
                    <a:pt x="43" y="101"/>
                    <a:pt x="43" y="102"/>
                  </a:cubicBezTo>
                  <a:cubicBezTo>
                    <a:pt x="43" y="103"/>
                    <a:pt x="44" y="104"/>
                    <a:pt x="44" y="105"/>
                  </a:cubicBezTo>
                  <a:cubicBezTo>
                    <a:pt x="43" y="105"/>
                    <a:pt x="42" y="105"/>
                    <a:pt x="42" y="105"/>
                  </a:cubicBezTo>
                  <a:cubicBezTo>
                    <a:pt x="42" y="106"/>
                    <a:pt x="42" y="106"/>
                    <a:pt x="42" y="106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35" y="106"/>
                    <a:pt x="35" y="105"/>
                    <a:pt x="34" y="105"/>
                  </a:cubicBezTo>
                  <a:cubicBezTo>
                    <a:pt x="34" y="105"/>
                    <a:pt x="34" y="103"/>
                    <a:pt x="34" y="103"/>
                  </a:cubicBezTo>
                  <a:cubicBezTo>
                    <a:pt x="33" y="102"/>
                    <a:pt x="31" y="103"/>
                    <a:pt x="30" y="102"/>
                  </a:cubicBezTo>
                  <a:cubicBezTo>
                    <a:pt x="30" y="103"/>
                    <a:pt x="30" y="104"/>
                    <a:pt x="29" y="104"/>
                  </a:cubicBezTo>
                  <a:cubicBezTo>
                    <a:pt x="29" y="104"/>
                    <a:pt x="30" y="107"/>
                    <a:pt x="30" y="107"/>
                  </a:cubicBezTo>
                  <a:cubicBezTo>
                    <a:pt x="31" y="107"/>
                    <a:pt x="32" y="107"/>
                    <a:pt x="33" y="107"/>
                  </a:cubicBezTo>
                  <a:cubicBezTo>
                    <a:pt x="32" y="108"/>
                    <a:pt x="28" y="113"/>
                    <a:pt x="26" y="114"/>
                  </a:cubicBezTo>
                  <a:cubicBezTo>
                    <a:pt x="24" y="114"/>
                    <a:pt x="31" y="113"/>
                    <a:pt x="32" y="113"/>
                  </a:cubicBezTo>
                  <a:cubicBezTo>
                    <a:pt x="32" y="120"/>
                    <a:pt x="33" y="117"/>
                    <a:pt x="29" y="120"/>
                  </a:cubicBezTo>
                  <a:cubicBezTo>
                    <a:pt x="29" y="120"/>
                    <a:pt x="29" y="122"/>
                    <a:pt x="28" y="122"/>
                  </a:cubicBezTo>
                  <a:cubicBezTo>
                    <a:pt x="27" y="123"/>
                    <a:pt x="25" y="123"/>
                    <a:pt x="23" y="124"/>
                  </a:cubicBezTo>
                  <a:cubicBezTo>
                    <a:pt x="23" y="126"/>
                    <a:pt x="23" y="125"/>
                    <a:pt x="24" y="127"/>
                  </a:cubicBezTo>
                  <a:cubicBezTo>
                    <a:pt x="22" y="127"/>
                    <a:pt x="23" y="128"/>
                    <a:pt x="23" y="128"/>
                  </a:cubicBezTo>
                  <a:cubicBezTo>
                    <a:pt x="23" y="128"/>
                    <a:pt x="25" y="128"/>
                    <a:pt x="26" y="128"/>
                  </a:cubicBezTo>
                  <a:cubicBezTo>
                    <a:pt x="26" y="128"/>
                    <a:pt x="23" y="131"/>
                    <a:pt x="26" y="130"/>
                  </a:cubicBezTo>
                  <a:cubicBezTo>
                    <a:pt x="28" y="130"/>
                    <a:pt x="26" y="130"/>
                    <a:pt x="28" y="130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9" y="128"/>
                    <a:pt x="28" y="129"/>
                    <a:pt x="28" y="128"/>
                  </a:cubicBezTo>
                  <a:cubicBezTo>
                    <a:pt x="29" y="128"/>
                    <a:pt x="30" y="128"/>
                    <a:pt x="31" y="128"/>
                  </a:cubicBezTo>
                  <a:cubicBezTo>
                    <a:pt x="31" y="128"/>
                    <a:pt x="31" y="130"/>
                    <a:pt x="31" y="130"/>
                  </a:cubicBezTo>
                  <a:cubicBezTo>
                    <a:pt x="29" y="129"/>
                    <a:pt x="31" y="132"/>
                    <a:pt x="34" y="131"/>
                  </a:cubicBezTo>
                  <a:cubicBezTo>
                    <a:pt x="34" y="131"/>
                    <a:pt x="36" y="129"/>
                    <a:pt x="37" y="128"/>
                  </a:cubicBezTo>
                  <a:cubicBezTo>
                    <a:pt x="35" y="127"/>
                    <a:pt x="39" y="128"/>
                    <a:pt x="38" y="129"/>
                  </a:cubicBezTo>
                  <a:cubicBezTo>
                    <a:pt x="39" y="129"/>
                    <a:pt x="40" y="130"/>
                    <a:pt x="41" y="131"/>
                  </a:cubicBezTo>
                  <a:cubicBezTo>
                    <a:pt x="42" y="130"/>
                    <a:pt x="41" y="129"/>
                    <a:pt x="42" y="128"/>
                  </a:cubicBezTo>
                  <a:cubicBezTo>
                    <a:pt x="49" y="127"/>
                    <a:pt x="46" y="127"/>
                    <a:pt x="44" y="134"/>
                  </a:cubicBezTo>
                  <a:cubicBezTo>
                    <a:pt x="40" y="134"/>
                    <a:pt x="32" y="132"/>
                    <a:pt x="30" y="133"/>
                  </a:cubicBezTo>
                  <a:cubicBezTo>
                    <a:pt x="30" y="134"/>
                    <a:pt x="30" y="134"/>
                    <a:pt x="30" y="134"/>
                  </a:cubicBezTo>
                  <a:cubicBezTo>
                    <a:pt x="28" y="135"/>
                    <a:pt x="28" y="138"/>
                    <a:pt x="26" y="140"/>
                  </a:cubicBezTo>
                  <a:cubicBezTo>
                    <a:pt x="26" y="141"/>
                    <a:pt x="24" y="142"/>
                    <a:pt x="23" y="143"/>
                  </a:cubicBezTo>
                  <a:cubicBezTo>
                    <a:pt x="22" y="144"/>
                    <a:pt x="23" y="145"/>
                    <a:pt x="22" y="146"/>
                  </a:cubicBezTo>
                  <a:cubicBezTo>
                    <a:pt x="20" y="147"/>
                    <a:pt x="18" y="147"/>
                    <a:pt x="17" y="147"/>
                  </a:cubicBezTo>
                  <a:cubicBezTo>
                    <a:pt x="17" y="148"/>
                    <a:pt x="17" y="149"/>
                    <a:pt x="17" y="149"/>
                  </a:cubicBezTo>
                  <a:cubicBezTo>
                    <a:pt x="21" y="151"/>
                    <a:pt x="20" y="150"/>
                    <a:pt x="23" y="151"/>
                  </a:cubicBezTo>
                  <a:cubicBezTo>
                    <a:pt x="24" y="150"/>
                    <a:pt x="25" y="148"/>
                    <a:pt x="26" y="146"/>
                  </a:cubicBezTo>
                  <a:cubicBezTo>
                    <a:pt x="26" y="146"/>
                    <a:pt x="27" y="147"/>
                    <a:pt x="27" y="147"/>
                  </a:cubicBezTo>
                  <a:cubicBezTo>
                    <a:pt x="28" y="146"/>
                    <a:pt x="27" y="146"/>
                    <a:pt x="28" y="145"/>
                  </a:cubicBezTo>
                  <a:cubicBezTo>
                    <a:pt x="30" y="144"/>
                    <a:pt x="32" y="144"/>
                    <a:pt x="35" y="144"/>
                  </a:cubicBezTo>
                  <a:cubicBezTo>
                    <a:pt x="35" y="145"/>
                    <a:pt x="35" y="146"/>
                    <a:pt x="36" y="146"/>
                  </a:cubicBezTo>
                  <a:cubicBezTo>
                    <a:pt x="38" y="145"/>
                    <a:pt x="40" y="141"/>
                    <a:pt x="43" y="141"/>
                  </a:cubicBezTo>
                  <a:cubicBezTo>
                    <a:pt x="46" y="140"/>
                    <a:pt x="48" y="143"/>
                    <a:pt x="51" y="143"/>
                  </a:cubicBezTo>
                  <a:cubicBezTo>
                    <a:pt x="51" y="143"/>
                    <a:pt x="51" y="141"/>
                    <a:pt x="51" y="141"/>
                  </a:cubicBezTo>
                  <a:cubicBezTo>
                    <a:pt x="52" y="140"/>
                    <a:pt x="53" y="140"/>
                    <a:pt x="54" y="140"/>
                  </a:cubicBezTo>
                  <a:cubicBezTo>
                    <a:pt x="54" y="139"/>
                    <a:pt x="54" y="139"/>
                    <a:pt x="54" y="139"/>
                  </a:cubicBezTo>
                  <a:cubicBezTo>
                    <a:pt x="58" y="138"/>
                    <a:pt x="57" y="140"/>
                    <a:pt x="60" y="140"/>
                  </a:cubicBezTo>
                  <a:cubicBezTo>
                    <a:pt x="62" y="140"/>
                    <a:pt x="65" y="138"/>
                    <a:pt x="68" y="138"/>
                  </a:cubicBezTo>
                  <a:cubicBezTo>
                    <a:pt x="70" y="138"/>
                    <a:pt x="71" y="141"/>
                    <a:pt x="72" y="141"/>
                  </a:cubicBezTo>
                  <a:cubicBezTo>
                    <a:pt x="73" y="139"/>
                    <a:pt x="73" y="139"/>
                    <a:pt x="73" y="139"/>
                  </a:cubicBezTo>
                  <a:cubicBezTo>
                    <a:pt x="74" y="139"/>
                    <a:pt x="75" y="139"/>
                    <a:pt x="76" y="139"/>
                  </a:cubicBezTo>
                  <a:cubicBezTo>
                    <a:pt x="76" y="139"/>
                    <a:pt x="76" y="137"/>
                    <a:pt x="77" y="137"/>
                  </a:cubicBezTo>
                  <a:cubicBezTo>
                    <a:pt x="78" y="136"/>
                    <a:pt x="78" y="136"/>
                    <a:pt x="80" y="136"/>
                  </a:cubicBezTo>
                  <a:cubicBezTo>
                    <a:pt x="80" y="136"/>
                    <a:pt x="79" y="134"/>
                    <a:pt x="80" y="134"/>
                  </a:cubicBezTo>
                  <a:cubicBezTo>
                    <a:pt x="83" y="133"/>
                    <a:pt x="75" y="133"/>
                    <a:pt x="74" y="134"/>
                  </a:cubicBezTo>
                  <a:cubicBezTo>
                    <a:pt x="74" y="133"/>
                    <a:pt x="73" y="132"/>
                    <a:pt x="74" y="132"/>
                  </a:cubicBezTo>
                  <a:cubicBezTo>
                    <a:pt x="74" y="132"/>
                    <a:pt x="73" y="130"/>
                    <a:pt x="73" y="130"/>
                  </a:cubicBezTo>
                  <a:cubicBezTo>
                    <a:pt x="74" y="129"/>
                    <a:pt x="75" y="130"/>
                    <a:pt x="76" y="130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7" y="128"/>
                    <a:pt x="80" y="128"/>
                    <a:pt x="81" y="128"/>
                  </a:cubicBezTo>
                  <a:cubicBezTo>
                    <a:pt x="81" y="127"/>
                    <a:pt x="81" y="126"/>
                    <a:pt x="81" y="126"/>
                  </a:cubicBezTo>
                  <a:cubicBezTo>
                    <a:pt x="82" y="126"/>
                    <a:pt x="82" y="126"/>
                    <a:pt x="82" y="126"/>
                  </a:cubicBezTo>
                  <a:cubicBezTo>
                    <a:pt x="84" y="123"/>
                    <a:pt x="87" y="115"/>
                    <a:pt x="83" y="113"/>
                  </a:cubicBezTo>
                  <a:cubicBezTo>
                    <a:pt x="81" y="112"/>
                    <a:pt x="78" y="112"/>
                    <a:pt x="76" y="112"/>
                  </a:cubicBezTo>
                  <a:cubicBezTo>
                    <a:pt x="75" y="112"/>
                    <a:pt x="74" y="114"/>
                    <a:pt x="75" y="114"/>
                  </a:cubicBezTo>
                  <a:cubicBezTo>
                    <a:pt x="76" y="114"/>
                    <a:pt x="73" y="116"/>
                    <a:pt x="73" y="116"/>
                  </a:cubicBezTo>
                  <a:cubicBezTo>
                    <a:pt x="73" y="116"/>
                    <a:pt x="72" y="114"/>
                    <a:pt x="72" y="112"/>
                  </a:cubicBezTo>
                  <a:cubicBezTo>
                    <a:pt x="72" y="112"/>
                    <a:pt x="72" y="111"/>
                    <a:pt x="73" y="111"/>
                  </a:cubicBezTo>
                  <a:cubicBezTo>
                    <a:pt x="73" y="110"/>
                    <a:pt x="72" y="107"/>
                    <a:pt x="72" y="107"/>
                  </a:cubicBezTo>
                  <a:cubicBezTo>
                    <a:pt x="70" y="105"/>
                    <a:pt x="69" y="103"/>
                    <a:pt x="67" y="100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71" y="103"/>
                    <a:pt x="72" y="103"/>
                    <a:pt x="72" y="103"/>
                  </a:cubicBezTo>
                  <a:cubicBezTo>
                    <a:pt x="72" y="102"/>
                    <a:pt x="72" y="102"/>
                    <a:pt x="72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0" y="100"/>
                    <a:pt x="69" y="97"/>
                    <a:pt x="68" y="96"/>
                  </a:cubicBezTo>
                  <a:cubicBezTo>
                    <a:pt x="67" y="96"/>
                    <a:pt x="66" y="96"/>
                    <a:pt x="65" y="96"/>
                  </a:cubicBezTo>
                  <a:cubicBezTo>
                    <a:pt x="63" y="94"/>
                    <a:pt x="63" y="91"/>
                    <a:pt x="62" y="90"/>
                  </a:cubicBezTo>
                  <a:cubicBezTo>
                    <a:pt x="61" y="89"/>
                    <a:pt x="60" y="90"/>
                    <a:pt x="60" y="90"/>
                  </a:cubicBezTo>
                  <a:cubicBezTo>
                    <a:pt x="59" y="89"/>
                    <a:pt x="56" y="86"/>
                    <a:pt x="56" y="86"/>
                  </a:cubicBezTo>
                  <a:cubicBezTo>
                    <a:pt x="56" y="84"/>
                    <a:pt x="56" y="82"/>
                    <a:pt x="56" y="80"/>
                  </a:cubicBezTo>
                  <a:cubicBezTo>
                    <a:pt x="55" y="80"/>
                    <a:pt x="54" y="80"/>
                    <a:pt x="54" y="80"/>
                  </a:cubicBezTo>
                  <a:cubicBezTo>
                    <a:pt x="53" y="79"/>
                    <a:pt x="54" y="78"/>
                    <a:pt x="54" y="78"/>
                  </a:cubicBezTo>
                  <a:cubicBezTo>
                    <a:pt x="53" y="76"/>
                    <a:pt x="49" y="75"/>
                    <a:pt x="49" y="74"/>
                  </a:cubicBezTo>
                  <a:cubicBezTo>
                    <a:pt x="48" y="73"/>
                    <a:pt x="49" y="72"/>
                    <a:pt x="48" y="71"/>
                  </a:cubicBezTo>
                  <a:cubicBezTo>
                    <a:pt x="46" y="71"/>
                    <a:pt x="44" y="71"/>
                    <a:pt x="43" y="71"/>
                  </a:cubicBezTo>
                  <a:cubicBezTo>
                    <a:pt x="44" y="71"/>
                    <a:pt x="44" y="69"/>
                    <a:pt x="45" y="68"/>
                  </a:cubicBezTo>
                  <a:cubicBezTo>
                    <a:pt x="46" y="68"/>
                    <a:pt x="46" y="69"/>
                    <a:pt x="47" y="68"/>
                  </a:cubicBezTo>
                  <a:cubicBezTo>
                    <a:pt x="46" y="65"/>
                    <a:pt x="46" y="65"/>
                    <a:pt x="44" y="62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6" y="62"/>
                    <a:pt x="46" y="60"/>
                    <a:pt x="46" y="60"/>
                  </a:cubicBezTo>
                  <a:cubicBezTo>
                    <a:pt x="47" y="59"/>
                    <a:pt x="50" y="58"/>
                    <a:pt x="50" y="56"/>
                  </a:cubicBezTo>
                  <a:cubicBezTo>
                    <a:pt x="51" y="55"/>
                    <a:pt x="50" y="54"/>
                    <a:pt x="50" y="52"/>
                  </a:cubicBezTo>
                  <a:cubicBezTo>
                    <a:pt x="50" y="51"/>
                    <a:pt x="52" y="48"/>
                    <a:pt x="52" y="47"/>
                  </a:cubicBezTo>
                  <a:cubicBezTo>
                    <a:pt x="52" y="47"/>
                    <a:pt x="50" y="45"/>
                    <a:pt x="50" y="45"/>
                  </a:cubicBezTo>
                  <a:cubicBezTo>
                    <a:pt x="48" y="45"/>
                    <a:pt x="46" y="47"/>
                    <a:pt x="45" y="46"/>
                  </a:cubicBezTo>
                  <a:cubicBezTo>
                    <a:pt x="45" y="46"/>
                    <a:pt x="42" y="45"/>
                    <a:pt x="41" y="45"/>
                  </a:cubicBezTo>
                  <a:cubicBezTo>
                    <a:pt x="41" y="45"/>
                    <a:pt x="40" y="46"/>
                    <a:pt x="40" y="46"/>
                  </a:cubicBezTo>
                  <a:cubicBezTo>
                    <a:pt x="38" y="47"/>
                    <a:pt x="38" y="47"/>
                    <a:pt x="36" y="47"/>
                  </a:cubicBezTo>
                  <a:cubicBezTo>
                    <a:pt x="37" y="47"/>
                    <a:pt x="34" y="48"/>
                    <a:pt x="34" y="48"/>
                  </a:cubicBezTo>
                  <a:cubicBezTo>
                    <a:pt x="35" y="49"/>
                    <a:pt x="34" y="48"/>
                    <a:pt x="33" y="48"/>
                  </a:cubicBezTo>
                  <a:close/>
                  <a:moveTo>
                    <a:pt x="55" y="141"/>
                  </a:moveTo>
                  <a:cubicBezTo>
                    <a:pt x="53" y="141"/>
                    <a:pt x="56" y="142"/>
                    <a:pt x="56" y="142"/>
                  </a:cubicBezTo>
                  <a:cubicBezTo>
                    <a:pt x="56" y="142"/>
                    <a:pt x="57" y="140"/>
                    <a:pt x="55" y="141"/>
                  </a:cubicBezTo>
                  <a:close/>
                  <a:moveTo>
                    <a:pt x="20" y="76"/>
                  </a:moveTo>
                  <a:cubicBezTo>
                    <a:pt x="20" y="76"/>
                    <a:pt x="20" y="79"/>
                    <a:pt x="20" y="80"/>
                  </a:cubicBezTo>
                  <a:cubicBezTo>
                    <a:pt x="21" y="80"/>
                    <a:pt x="21" y="80"/>
                    <a:pt x="21" y="80"/>
                  </a:cubicBezTo>
                  <a:cubicBezTo>
                    <a:pt x="21" y="79"/>
                    <a:pt x="21" y="76"/>
                    <a:pt x="20" y="76"/>
                  </a:cubicBezTo>
                  <a:close/>
                  <a:moveTo>
                    <a:pt x="15" y="76"/>
                  </a:moveTo>
                  <a:cubicBezTo>
                    <a:pt x="16" y="78"/>
                    <a:pt x="16" y="78"/>
                    <a:pt x="16" y="78"/>
                  </a:cubicBezTo>
                  <a:cubicBezTo>
                    <a:pt x="15" y="77"/>
                    <a:pt x="16" y="76"/>
                    <a:pt x="15" y="76"/>
                  </a:cubicBezTo>
                  <a:close/>
                  <a:moveTo>
                    <a:pt x="18" y="68"/>
                  </a:moveTo>
                  <a:cubicBezTo>
                    <a:pt x="17" y="69"/>
                    <a:pt x="17" y="72"/>
                    <a:pt x="17" y="72"/>
                  </a:cubicBezTo>
                  <a:cubicBezTo>
                    <a:pt x="17" y="72"/>
                    <a:pt x="17" y="73"/>
                    <a:pt x="18" y="72"/>
                  </a:cubicBezTo>
                  <a:cubicBezTo>
                    <a:pt x="19" y="72"/>
                    <a:pt x="19" y="67"/>
                    <a:pt x="18" y="68"/>
                  </a:cubicBezTo>
                  <a:close/>
                  <a:moveTo>
                    <a:pt x="12" y="68"/>
                  </a:moveTo>
                  <a:cubicBezTo>
                    <a:pt x="13" y="70"/>
                    <a:pt x="13" y="70"/>
                    <a:pt x="13" y="70"/>
                  </a:cubicBezTo>
                  <a:cubicBezTo>
                    <a:pt x="13" y="69"/>
                    <a:pt x="14" y="68"/>
                    <a:pt x="12" y="68"/>
                  </a:cubicBezTo>
                  <a:close/>
                  <a:moveTo>
                    <a:pt x="14" y="62"/>
                  </a:moveTo>
                  <a:cubicBezTo>
                    <a:pt x="14" y="64"/>
                    <a:pt x="14" y="64"/>
                    <a:pt x="14" y="64"/>
                  </a:cubicBezTo>
                  <a:cubicBezTo>
                    <a:pt x="15" y="63"/>
                    <a:pt x="14" y="66"/>
                    <a:pt x="14" y="66"/>
                  </a:cubicBezTo>
                  <a:cubicBezTo>
                    <a:pt x="11" y="66"/>
                    <a:pt x="15" y="67"/>
                    <a:pt x="16" y="68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8" y="66"/>
                    <a:pt x="17" y="65"/>
                    <a:pt x="18" y="64"/>
                  </a:cubicBezTo>
                  <a:cubicBezTo>
                    <a:pt x="17" y="64"/>
                    <a:pt x="16" y="63"/>
                    <a:pt x="16" y="62"/>
                  </a:cubicBezTo>
                  <a:cubicBezTo>
                    <a:pt x="15" y="62"/>
                    <a:pt x="14" y="63"/>
                    <a:pt x="14" y="62"/>
                  </a:cubicBezTo>
                  <a:close/>
                  <a:moveTo>
                    <a:pt x="3" y="50"/>
                  </a:moveTo>
                  <a:cubicBezTo>
                    <a:pt x="4" y="53"/>
                    <a:pt x="4" y="53"/>
                    <a:pt x="4" y="53"/>
                  </a:cubicBezTo>
                  <a:cubicBezTo>
                    <a:pt x="5" y="53"/>
                    <a:pt x="7" y="49"/>
                    <a:pt x="3" y="50"/>
                  </a:cubicBezTo>
                  <a:close/>
                  <a:moveTo>
                    <a:pt x="14" y="46"/>
                  </a:moveTo>
                  <a:cubicBezTo>
                    <a:pt x="14" y="46"/>
                    <a:pt x="14" y="48"/>
                    <a:pt x="14" y="48"/>
                  </a:cubicBezTo>
                  <a:cubicBezTo>
                    <a:pt x="14" y="48"/>
                    <a:pt x="12" y="48"/>
                    <a:pt x="12" y="48"/>
                  </a:cubicBezTo>
                  <a:cubicBezTo>
                    <a:pt x="13" y="52"/>
                    <a:pt x="13" y="54"/>
                    <a:pt x="14" y="57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6" y="57"/>
                    <a:pt x="16" y="59"/>
                    <a:pt x="16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7" y="57"/>
                    <a:pt x="17" y="57"/>
                  </a:cubicBezTo>
                  <a:cubicBezTo>
                    <a:pt x="18" y="58"/>
                    <a:pt x="18" y="55"/>
                    <a:pt x="18" y="55"/>
                  </a:cubicBezTo>
                  <a:cubicBezTo>
                    <a:pt x="17" y="55"/>
                    <a:pt x="16" y="55"/>
                    <a:pt x="15" y="54"/>
                  </a:cubicBezTo>
                  <a:cubicBezTo>
                    <a:pt x="14" y="50"/>
                    <a:pt x="15" y="53"/>
                    <a:pt x="15" y="48"/>
                  </a:cubicBezTo>
                  <a:cubicBezTo>
                    <a:pt x="15" y="48"/>
                    <a:pt x="15" y="46"/>
                    <a:pt x="14" y="46"/>
                  </a:cubicBezTo>
                  <a:close/>
                  <a:moveTo>
                    <a:pt x="4" y="46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8" y="47"/>
                    <a:pt x="7" y="47"/>
                    <a:pt x="4" y="46"/>
                  </a:cubicBezTo>
                  <a:close/>
                  <a:moveTo>
                    <a:pt x="15" y="32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0" y="35"/>
                    <a:pt x="11" y="36"/>
                    <a:pt x="10" y="37"/>
                  </a:cubicBezTo>
                  <a:cubicBezTo>
                    <a:pt x="10" y="37"/>
                    <a:pt x="9" y="36"/>
                    <a:pt x="9" y="36"/>
                  </a:cubicBezTo>
                  <a:cubicBezTo>
                    <a:pt x="9" y="38"/>
                    <a:pt x="11" y="40"/>
                    <a:pt x="10" y="40"/>
                  </a:cubicBezTo>
                  <a:cubicBezTo>
                    <a:pt x="8" y="42"/>
                    <a:pt x="9" y="42"/>
                    <a:pt x="8" y="46"/>
                  </a:cubicBezTo>
                  <a:cubicBezTo>
                    <a:pt x="9" y="45"/>
                    <a:pt x="10" y="44"/>
                    <a:pt x="11" y="44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3" y="43"/>
                    <a:pt x="14" y="43"/>
                  </a:cubicBezTo>
                  <a:cubicBezTo>
                    <a:pt x="15" y="42"/>
                    <a:pt x="14" y="40"/>
                    <a:pt x="14" y="38"/>
                  </a:cubicBezTo>
                  <a:cubicBezTo>
                    <a:pt x="15" y="37"/>
                    <a:pt x="19" y="32"/>
                    <a:pt x="15" y="32"/>
                  </a:cubicBezTo>
                  <a:close/>
                  <a:moveTo>
                    <a:pt x="60" y="5"/>
                  </a:moveTo>
                  <a:cubicBezTo>
                    <a:pt x="59" y="5"/>
                    <a:pt x="58" y="9"/>
                    <a:pt x="58" y="9"/>
                  </a:cubicBezTo>
                  <a:cubicBezTo>
                    <a:pt x="58" y="9"/>
                    <a:pt x="56" y="9"/>
                    <a:pt x="56" y="9"/>
                  </a:cubicBezTo>
                  <a:cubicBezTo>
                    <a:pt x="56" y="11"/>
                    <a:pt x="58" y="12"/>
                    <a:pt x="58" y="11"/>
                  </a:cubicBezTo>
                  <a:cubicBezTo>
                    <a:pt x="58" y="11"/>
                    <a:pt x="59" y="11"/>
                    <a:pt x="59" y="11"/>
                  </a:cubicBezTo>
                  <a:cubicBezTo>
                    <a:pt x="58" y="11"/>
                    <a:pt x="60" y="13"/>
                    <a:pt x="60" y="13"/>
                  </a:cubicBezTo>
                  <a:cubicBezTo>
                    <a:pt x="60" y="13"/>
                    <a:pt x="61" y="12"/>
                    <a:pt x="61" y="12"/>
                  </a:cubicBezTo>
                  <a:cubicBezTo>
                    <a:pt x="61" y="10"/>
                    <a:pt x="59" y="7"/>
                    <a:pt x="61" y="6"/>
                  </a:cubicBezTo>
                  <a:cubicBezTo>
                    <a:pt x="61" y="5"/>
                    <a:pt x="61" y="5"/>
                    <a:pt x="61" y="5"/>
                  </a:cubicBezTo>
                  <a:lnTo>
                    <a:pt x="60" y="5"/>
                  </a:lnTo>
                  <a:close/>
                  <a:moveTo>
                    <a:pt x="65" y="0"/>
                  </a:moveTo>
                  <a:cubicBezTo>
                    <a:pt x="66" y="1"/>
                    <a:pt x="66" y="1"/>
                    <a:pt x="66" y="1"/>
                  </a:cubicBezTo>
                  <a:cubicBezTo>
                    <a:pt x="65" y="0"/>
                    <a:pt x="66" y="0"/>
                    <a:pt x="65" y="0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auto">
            <a:xfrm>
              <a:off x="7470369" y="3274765"/>
              <a:ext cx="159694" cy="111785"/>
            </a:xfrm>
            <a:custGeom>
              <a:avLst/>
              <a:gdLst>
                <a:gd name="T0" fmla="*/ 46 w 46"/>
                <a:gd name="T1" fmla="*/ 9 h 32"/>
                <a:gd name="T2" fmla="*/ 46 w 46"/>
                <a:gd name="T3" fmla="*/ 4 h 32"/>
                <a:gd name="T4" fmla="*/ 43 w 46"/>
                <a:gd name="T5" fmla="*/ 4 h 32"/>
                <a:gd name="T6" fmla="*/ 43 w 46"/>
                <a:gd name="T7" fmla="*/ 1 h 32"/>
                <a:gd name="T8" fmla="*/ 42 w 46"/>
                <a:gd name="T9" fmla="*/ 0 h 32"/>
                <a:gd name="T10" fmla="*/ 42 w 46"/>
                <a:gd name="T11" fmla="*/ 1 h 32"/>
                <a:gd name="T12" fmla="*/ 37 w 46"/>
                <a:gd name="T13" fmla="*/ 5 h 32"/>
                <a:gd name="T14" fmla="*/ 33 w 46"/>
                <a:gd name="T15" fmla="*/ 12 h 32"/>
                <a:gd name="T16" fmla="*/ 27 w 46"/>
                <a:gd name="T17" fmla="*/ 15 h 32"/>
                <a:gd name="T18" fmla="*/ 26 w 46"/>
                <a:gd name="T19" fmla="*/ 16 h 32"/>
                <a:gd name="T20" fmla="*/ 24 w 46"/>
                <a:gd name="T21" fmla="*/ 16 h 32"/>
                <a:gd name="T22" fmla="*/ 24 w 46"/>
                <a:gd name="T23" fmla="*/ 18 h 32"/>
                <a:gd name="T24" fmla="*/ 15 w 46"/>
                <a:gd name="T25" fmla="*/ 15 h 32"/>
                <a:gd name="T26" fmla="*/ 12 w 46"/>
                <a:gd name="T27" fmla="*/ 18 h 32"/>
                <a:gd name="T28" fmla="*/ 6 w 46"/>
                <a:gd name="T29" fmla="*/ 17 h 32"/>
                <a:gd name="T30" fmla="*/ 6 w 46"/>
                <a:gd name="T31" fmla="*/ 15 h 32"/>
                <a:gd name="T32" fmla="*/ 2 w 46"/>
                <a:gd name="T33" fmla="*/ 14 h 32"/>
                <a:gd name="T34" fmla="*/ 3 w 46"/>
                <a:gd name="T35" fmla="*/ 10 h 32"/>
                <a:gd name="T36" fmla="*/ 0 w 46"/>
                <a:gd name="T37" fmla="*/ 9 h 32"/>
                <a:gd name="T38" fmla="*/ 0 w 46"/>
                <a:gd name="T39" fmla="*/ 13 h 32"/>
                <a:gd name="T40" fmla="*/ 5 w 46"/>
                <a:gd name="T41" fmla="*/ 18 h 32"/>
                <a:gd name="T42" fmla="*/ 5 w 46"/>
                <a:gd name="T43" fmla="*/ 27 h 32"/>
                <a:gd name="T44" fmla="*/ 34 w 46"/>
                <a:gd name="T45" fmla="*/ 32 h 32"/>
                <a:gd name="T46" fmla="*/ 37 w 46"/>
                <a:gd name="T47" fmla="*/ 31 h 32"/>
                <a:gd name="T48" fmla="*/ 39 w 46"/>
                <a:gd name="T49" fmla="*/ 25 h 32"/>
                <a:gd name="T50" fmla="*/ 40 w 46"/>
                <a:gd name="T51" fmla="*/ 18 h 32"/>
                <a:gd name="T52" fmla="*/ 39 w 46"/>
                <a:gd name="T53" fmla="*/ 15 h 32"/>
                <a:gd name="T54" fmla="*/ 42 w 46"/>
                <a:gd name="T55" fmla="*/ 13 h 32"/>
                <a:gd name="T56" fmla="*/ 40 w 46"/>
                <a:gd name="T57" fmla="*/ 11 h 32"/>
                <a:gd name="T58" fmla="*/ 42 w 46"/>
                <a:gd name="T59" fmla="*/ 9 h 32"/>
                <a:gd name="T60" fmla="*/ 44 w 46"/>
                <a:gd name="T61" fmla="*/ 11 h 32"/>
                <a:gd name="T62" fmla="*/ 46 w 46"/>
                <a:gd name="T63" fmla="*/ 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" h="32">
                  <a:moveTo>
                    <a:pt x="46" y="9"/>
                  </a:moveTo>
                  <a:cubicBezTo>
                    <a:pt x="46" y="8"/>
                    <a:pt x="46" y="6"/>
                    <a:pt x="46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1" y="2"/>
                    <a:pt x="39" y="4"/>
                    <a:pt x="37" y="5"/>
                  </a:cubicBezTo>
                  <a:cubicBezTo>
                    <a:pt x="36" y="7"/>
                    <a:pt x="35" y="10"/>
                    <a:pt x="33" y="12"/>
                  </a:cubicBezTo>
                  <a:cubicBezTo>
                    <a:pt x="31" y="13"/>
                    <a:pt x="29" y="14"/>
                    <a:pt x="27" y="15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5" y="17"/>
                    <a:pt x="25" y="16"/>
                    <a:pt x="24" y="16"/>
                  </a:cubicBezTo>
                  <a:cubicBezTo>
                    <a:pt x="24" y="16"/>
                    <a:pt x="24" y="18"/>
                    <a:pt x="24" y="18"/>
                  </a:cubicBezTo>
                  <a:cubicBezTo>
                    <a:pt x="21" y="19"/>
                    <a:pt x="17" y="15"/>
                    <a:pt x="15" y="15"/>
                  </a:cubicBezTo>
                  <a:cubicBezTo>
                    <a:pt x="12" y="15"/>
                    <a:pt x="13" y="17"/>
                    <a:pt x="12" y="18"/>
                  </a:cubicBezTo>
                  <a:cubicBezTo>
                    <a:pt x="9" y="18"/>
                    <a:pt x="8" y="17"/>
                    <a:pt x="6" y="17"/>
                  </a:cubicBezTo>
                  <a:cubicBezTo>
                    <a:pt x="6" y="16"/>
                    <a:pt x="6" y="15"/>
                    <a:pt x="6" y="15"/>
                  </a:cubicBezTo>
                  <a:cubicBezTo>
                    <a:pt x="4" y="14"/>
                    <a:pt x="3" y="15"/>
                    <a:pt x="2" y="14"/>
                  </a:cubicBezTo>
                  <a:cubicBezTo>
                    <a:pt x="3" y="13"/>
                    <a:pt x="3" y="11"/>
                    <a:pt x="3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32" y="32"/>
                    <a:pt x="34" y="32"/>
                  </a:cubicBezTo>
                  <a:cubicBezTo>
                    <a:pt x="36" y="32"/>
                    <a:pt x="37" y="31"/>
                    <a:pt x="37" y="31"/>
                  </a:cubicBezTo>
                  <a:cubicBezTo>
                    <a:pt x="37" y="31"/>
                    <a:pt x="37" y="28"/>
                    <a:pt x="39" y="25"/>
                  </a:cubicBezTo>
                  <a:cubicBezTo>
                    <a:pt x="41" y="22"/>
                    <a:pt x="40" y="18"/>
                    <a:pt x="40" y="18"/>
                  </a:cubicBezTo>
                  <a:cubicBezTo>
                    <a:pt x="38" y="19"/>
                    <a:pt x="38" y="17"/>
                    <a:pt x="39" y="15"/>
                  </a:cubicBezTo>
                  <a:cubicBezTo>
                    <a:pt x="41" y="14"/>
                    <a:pt x="42" y="13"/>
                    <a:pt x="42" y="13"/>
                  </a:cubicBezTo>
                  <a:cubicBezTo>
                    <a:pt x="42" y="13"/>
                    <a:pt x="40" y="12"/>
                    <a:pt x="40" y="11"/>
                  </a:cubicBezTo>
                  <a:cubicBezTo>
                    <a:pt x="40" y="9"/>
                    <a:pt x="41" y="8"/>
                    <a:pt x="42" y="9"/>
                  </a:cubicBezTo>
                  <a:cubicBezTo>
                    <a:pt x="43" y="10"/>
                    <a:pt x="43" y="12"/>
                    <a:pt x="44" y="11"/>
                  </a:cubicBezTo>
                  <a:cubicBezTo>
                    <a:pt x="44" y="9"/>
                    <a:pt x="46" y="9"/>
                    <a:pt x="46" y="9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>
              <a:off x="7470369" y="3274765"/>
              <a:ext cx="159694" cy="111785"/>
            </a:xfrm>
            <a:custGeom>
              <a:avLst/>
              <a:gdLst>
                <a:gd name="T0" fmla="*/ 46 w 46"/>
                <a:gd name="T1" fmla="*/ 9 h 32"/>
                <a:gd name="T2" fmla="*/ 46 w 46"/>
                <a:gd name="T3" fmla="*/ 4 h 32"/>
                <a:gd name="T4" fmla="*/ 43 w 46"/>
                <a:gd name="T5" fmla="*/ 4 h 32"/>
                <a:gd name="T6" fmla="*/ 43 w 46"/>
                <a:gd name="T7" fmla="*/ 1 h 32"/>
                <a:gd name="T8" fmla="*/ 42 w 46"/>
                <a:gd name="T9" fmla="*/ 0 h 32"/>
                <a:gd name="T10" fmla="*/ 42 w 46"/>
                <a:gd name="T11" fmla="*/ 1 h 32"/>
                <a:gd name="T12" fmla="*/ 37 w 46"/>
                <a:gd name="T13" fmla="*/ 5 h 32"/>
                <a:gd name="T14" fmla="*/ 33 w 46"/>
                <a:gd name="T15" fmla="*/ 12 h 32"/>
                <a:gd name="T16" fmla="*/ 27 w 46"/>
                <a:gd name="T17" fmla="*/ 15 h 32"/>
                <a:gd name="T18" fmla="*/ 26 w 46"/>
                <a:gd name="T19" fmla="*/ 16 h 32"/>
                <a:gd name="T20" fmla="*/ 24 w 46"/>
                <a:gd name="T21" fmla="*/ 16 h 32"/>
                <a:gd name="T22" fmla="*/ 24 w 46"/>
                <a:gd name="T23" fmla="*/ 18 h 32"/>
                <a:gd name="T24" fmla="*/ 15 w 46"/>
                <a:gd name="T25" fmla="*/ 15 h 32"/>
                <a:gd name="T26" fmla="*/ 12 w 46"/>
                <a:gd name="T27" fmla="*/ 18 h 32"/>
                <a:gd name="T28" fmla="*/ 6 w 46"/>
                <a:gd name="T29" fmla="*/ 17 h 32"/>
                <a:gd name="T30" fmla="*/ 6 w 46"/>
                <a:gd name="T31" fmla="*/ 15 h 32"/>
                <a:gd name="T32" fmla="*/ 2 w 46"/>
                <a:gd name="T33" fmla="*/ 14 h 32"/>
                <a:gd name="T34" fmla="*/ 3 w 46"/>
                <a:gd name="T35" fmla="*/ 10 h 32"/>
                <a:gd name="T36" fmla="*/ 0 w 46"/>
                <a:gd name="T37" fmla="*/ 9 h 32"/>
                <a:gd name="T38" fmla="*/ 0 w 46"/>
                <a:gd name="T39" fmla="*/ 13 h 32"/>
                <a:gd name="T40" fmla="*/ 5 w 46"/>
                <a:gd name="T41" fmla="*/ 18 h 32"/>
                <a:gd name="T42" fmla="*/ 5 w 46"/>
                <a:gd name="T43" fmla="*/ 27 h 32"/>
                <a:gd name="T44" fmla="*/ 34 w 46"/>
                <a:gd name="T45" fmla="*/ 32 h 32"/>
                <a:gd name="T46" fmla="*/ 37 w 46"/>
                <a:gd name="T47" fmla="*/ 31 h 32"/>
                <a:gd name="T48" fmla="*/ 39 w 46"/>
                <a:gd name="T49" fmla="*/ 25 h 32"/>
                <a:gd name="T50" fmla="*/ 40 w 46"/>
                <a:gd name="T51" fmla="*/ 18 h 32"/>
                <a:gd name="T52" fmla="*/ 39 w 46"/>
                <a:gd name="T53" fmla="*/ 15 h 32"/>
                <a:gd name="T54" fmla="*/ 42 w 46"/>
                <a:gd name="T55" fmla="*/ 13 h 32"/>
                <a:gd name="T56" fmla="*/ 40 w 46"/>
                <a:gd name="T57" fmla="*/ 11 h 32"/>
                <a:gd name="T58" fmla="*/ 42 w 46"/>
                <a:gd name="T59" fmla="*/ 9 h 32"/>
                <a:gd name="T60" fmla="*/ 44 w 46"/>
                <a:gd name="T61" fmla="*/ 11 h 32"/>
                <a:gd name="T62" fmla="*/ 46 w 46"/>
                <a:gd name="T63" fmla="*/ 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" h="32">
                  <a:moveTo>
                    <a:pt x="46" y="9"/>
                  </a:moveTo>
                  <a:cubicBezTo>
                    <a:pt x="46" y="8"/>
                    <a:pt x="46" y="6"/>
                    <a:pt x="46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1" y="2"/>
                    <a:pt x="39" y="4"/>
                    <a:pt x="37" y="5"/>
                  </a:cubicBezTo>
                  <a:cubicBezTo>
                    <a:pt x="36" y="7"/>
                    <a:pt x="35" y="10"/>
                    <a:pt x="33" y="12"/>
                  </a:cubicBezTo>
                  <a:cubicBezTo>
                    <a:pt x="31" y="13"/>
                    <a:pt x="29" y="14"/>
                    <a:pt x="27" y="15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5" y="17"/>
                    <a:pt x="25" y="16"/>
                    <a:pt x="24" y="16"/>
                  </a:cubicBezTo>
                  <a:cubicBezTo>
                    <a:pt x="24" y="16"/>
                    <a:pt x="24" y="18"/>
                    <a:pt x="24" y="18"/>
                  </a:cubicBezTo>
                  <a:cubicBezTo>
                    <a:pt x="21" y="19"/>
                    <a:pt x="17" y="15"/>
                    <a:pt x="15" y="15"/>
                  </a:cubicBezTo>
                  <a:cubicBezTo>
                    <a:pt x="12" y="15"/>
                    <a:pt x="13" y="17"/>
                    <a:pt x="12" y="18"/>
                  </a:cubicBezTo>
                  <a:cubicBezTo>
                    <a:pt x="9" y="18"/>
                    <a:pt x="8" y="17"/>
                    <a:pt x="6" y="17"/>
                  </a:cubicBezTo>
                  <a:cubicBezTo>
                    <a:pt x="6" y="16"/>
                    <a:pt x="6" y="15"/>
                    <a:pt x="6" y="15"/>
                  </a:cubicBezTo>
                  <a:cubicBezTo>
                    <a:pt x="4" y="14"/>
                    <a:pt x="3" y="15"/>
                    <a:pt x="2" y="14"/>
                  </a:cubicBezTo>
                  <a:cubicBezTo>
                    <a:pt x="3" y="13"/>
                    <a:pt x="3" y="11"/>
                    <a:pt x="3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32" y="32"/>
                    <a:pt x="34" y="32"/>
                  </a:cubicBezTo>
                  <a:cubicBezTo>
                    <a:pt x="36" y="32"/>
                    <a:pt x="37" y="31"/>
                    <a:pt x="37" y="31"/>
                  </a:cubicBezTo>
                  <a:cubicBezTo>
                    <a:pt x="37" y="31"/>
                    <a:pt x="37" y="28"/>
                    <a:pt x="39" y="25"/>
                  </a:cubicBezTo>
                  <a:cubicBezTo>
                    <a:pt x="41" y="22"/>
                    <a:pt x="40" y="18"/>
                    <a:pt x="40" y="18"/>
                  </a:cubicBezTo>
                  <a:cubicBezTo>
                    <a:pt x="38" y="19"/>
                    <a:pt x="38" y="17"/>
                    <a:pt x="39" y="15"/>
                  </a:cubicBezTo>
                  <a:cubicBezTo>
                    <a:pt x="41" y="14"/>
                    <a:pt x="42" y="13"/>
                    <a:pt x="42" y="13"/>
                  </a:cubicBezTo>
                  <a:cubicBezTo>
                    <a:pt x="42" y="13"/>
                    <a:pt x="40" y="12"/>
                    <a:pt x="40" y="11"/>
                  </a:cubicBezTo>
                  <a:cubicBezTo>
                    <a:pt x="40" y="9"/>
                    <a:pt x="41" y="8"/>
                    <a:pt x="42" y="9"/>
                  </a:cubicBezTo>
                  <a:cubicBezTo>
                    <a:pt x="43" y="10"/>
                    <a:pt x="43" y="12"/>
                    <a:pt x="44" y="11"/>
                  </a:cubicBezTo>
                  <a:cubicBezTo>
                    <a:pt x="44" y="9"/>
                    <a:pt x="46" y="9"/>
                    <a:pt x="46" y="9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7" name="Freeform 33"/>
            <p:cNvSpPr>
              <a:spLocks noEditPoints="1"/>
            </p:cNvSpPr>
            <p:nvPr/>
          </p:nvSpPr>
          <p:spPr bwMode="auto">
            <a:xfrm>
              <a:off x="6643509" y="2153362"/>
              <a:ext cx="518118" cy="372618"/>
            </a:xfrm>
            <a:custGeom>
              <a:avLst/>
              <a:gdLst>
                <a:gd name="T0" fmla="*/ 131 w 149"/>
                <a:gd name="T1" fmla="*/ 71 h 107"/>
                <a:gd name="T2" fmla="*/ 122 w 149"/>
                <a:gd name="T3" fmla="*/ 75 h 107"/>
                <a:gd name="T4" fmla="*/ 114 w 149"/>
                <a:gd name="T5" fmla="*/ 80 h 107"/>
                <a:gd name="T6" fmla="*/ 105 w 149"/>
                <a:gd name="T7" fmla="*/ 82 h 107"/>
                <a:gd name="T8" fmla="*/ 98 w 149"/>
                <a:gd name="T9" fmla="*/ 82 h 107"/>
                <a:gd name="T10" fmla="*/ 95 w 149"/>
                <a:gd name="T11" fmla="*/ 87 h 107"/>
                <a:gd name="T12" fmla="*/ 101 w 149"/>
                <a:gd name="T13" fmla="*/ 90 h 107"/>
                <a:gd name="T14" fmla="*/ 107 w 149"/>
                <a:gd name="T15" fmla="*/ 94 h 107"/>
                <a:gd name="T16" fmla="*/ 115 w 149"/>
                <a:gd name="T17" fmla="*/ 94 h 107"/>
                <a:gd name="T18" fmla="*/ 103 w 149"/>
                <a:gd name="T19" fmla="*/ 102 h 107"/>
                <a:gd name="T20" fmla="*/ 85 w 149"/>
                <a:gd name="T21" fmla="*/ 95 h 107"/>
                <a:gd name="T22" fmla="*/ 83 w 149"/>
                <a:gd name="T23" fmla="*/ 92 h 107"/>
                <a:gd name="T24" fmla="*/ 92 w 149"/>
                <a:gd name="T25" fmla="*/ 88 h 107"/>
                <a:gd name="T26" fmla="*/ 88 w 149"/>
                <a:gd name="T27" fmla="*/ 84 h 107"/>
                <a:gd name="T28" fmla="*/ 81 w 149"/>
                <a:gd name="T29" fmla="*/ 87 h 107"/>
                <a:gd name="T30" fmla="*/ 76 w 149"/>
                <a:gd name="T31" fmla="*/ 83 h 107"/>
                <a:gd name="T32" fmla="*/ 78 w 149"/>
                <a:gd name="T33" fmla="*/ 81 h 107"/>
                <a:gd name="T34" fmla="*/ 74 w 149"/>
                <a:gd name="T35" fmla="*/ 79 h 107"/>
                <a:gd name="T36" fmla="*/ 65 w 149"/>
                <a:gd name="T37" fmla="*/ 80 h 107"/>
                <a:gd name="T38" fmla="*/ 55 w 149"/>
                <a:gd name="T39" fmla="*/ 71 h 107"/>
                <a:gd name="T40" fmla="*/ 49 w 149"/>
                <a:gd name="T41" fmla="*/ 56 h 107"/>
                <a:gd name="T42" fmla="*/ 35 w 149"/>
                <a:gd name="T43" fmla="*/ 50 h 107"/>
                <a:gd name="T44" fmla="*/ 23 w 149"/>
                <a:gd name="T45" fmla="*/ 58 h 107"/>
                <a:gd name="T46" fmla="*/ 9 w 149"/>
                <a:gd name="T47" fmla="*/ 58 h 107"/>
                <a:gd name="T48" fmla="*/ 2 w 149"/>
                <a:gd name="T49" fmla="*/ 50 h 107"/>
                <a:gd name="T50" fmla="*/ 9 w 149"/>
                <a:gd name="T51" fmla="*/ 39 h 107"/>
                <a:gd name="T52" fmla="*/ 10 w 149"/>
                <a:gd name="T53" fmla="*/ 22 h 107"/>
                <a:gd name="T54" fmla="*/ 12 w 149"/>
                <a:gd name="T55" fmla="*/ 7 h 107"/>
                <a:gd name="T56" fmla="*/ 26 w 149"/>
                <a:gd name="T57" fmla="*/ 5 h 107"/>
                <a:gd name="T58" fmla="*/ 46 w 149"/>
                <a:gd name="T59" fmla="*/ 7 h 107"/>
                <a:gd name="T60" fmla="*/ 52 w 149"/>
                <a:gd name="T61" fmla="*/ 8 h 107"/>
                <a:gd name="T62" fmla="*/ 66 w 149"/>
                <a:gd name="T63" fmla="*/ 5 h 107"/>
                <a:gd name="T64" fmla="*/ 77 w 149"/>
                <a:gd name="T65" fmla="*/ 2 h 107"/>
                <a:gd name="T66" fmla="*/ 86 w 149"/>
                <a:gd name="T67" fmla="*/ 8 h 107"/>
                <a:gd name="T68" fmla="*/ 96 w 149"/>
                <a:gd name="T69" fmla="*/ 16 h 107"/>
                <a:gd name="T70" fmla="*/ 109 w 149"/>
                <a:gd name="T71" fmla="*/ 22 h 107"/>
                <a:gd name="T72" fmla="*/ 119 w 149"/>
                <a:gd name="T73" fmla="*/ 25 h 107"/>
                <a:gd name="T74" fmla="*/ 131 w 149"/>
                <a:gd name="T75" fmla="*/ 31 h 107"/>
                <a:gd name="T76" fmla="*/ 146 w 149"/>
                <a:gd name="T77" fmla="*/ 43 h 107"/>
                <a:gd name="T78" fmla="*/ 147 w 149"/>
                <a:gd name="T79" fmla="*/ 57 h 107"/>
                <a:gd name="T80" fmla="*/ 137 w 149"/>
                <a:gd name="T81" fmla="*/ 68 h 107"/>
                <a:gd name="T82" fmla="*/ 57 w 149"/>
                <a:gd name="T83" fmla="*/ 81 h 107"/>
                <a:gd name="T84" fmla="*/ 46 w 149"/>
                <a:gd name="T85" fmla="*/ 91 h 107"/>
                <a:gd name="T86" fmla="*/ 56 w 149"/>
                <a:gd name="T87" fmla="*/ 92 h 107"/>
                <a:gd name="T88" fmla="*/ 63 w 149"/>
                <a:gd name="T89" fmla="*/ 8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9" h="107">
                  <a:moveTo>
                    <a:pt x="136" y="71"/>
                  </a:moveTo>
                  <a:cubicBezTo>
                    <a:pt x="134" y="71"/>
                    <a:pt x="133" y="71"/>
                    <a:pt x="132" y="71"/>
                  </a:cubicBezTo>
                  <a:cubicBezTo>
                    <a:pt x="132" y="71"/>
                    <a:pt x="131" y="71"/>
                    <a:pt x="131" y="71"/>
                  </a:cubicBezTo>
                  <a:cubicBezTo>
                    <a:pt x="130" y="72"/>
                    <a:pt x="129" y="73"/>
                    <a:pt x="128" y="74"/>
                  </a:cubicBezTo>
                  <a:cubicBezTo>
                    <a:pt x="127" y="74"/>
                    <a:pt x="127" y="73"/>
                    <a:pt x="126" y="74"/>
                  </a:cubicBezTo>
                  <a:cubicBezTo>
                    <a:pt x="125" y="74"/>
                    <a:pt x="123" y="74"/>
                    <a:pt x="122" y="75"/>
                  </a:cubicBezTo>
                  <a:cubicBezTo>
                    <a:pt x="121" y="75"/>
                    <a:pt x="121" y="77"/>
                    <a:pt x="121" y="77"/>
                  </a:cubicBezTo>
                  <a:cubicBezTo>
                    <a:pt x="119" y="78"/>
                    <a:pt x="118" y="77"/>
                    <a:pt x="116" y="78"/>
                  </a:cubicBezTo>
                  <a:cubicBezTo>
                    <a:pt x="116" y="78"/>
                    <a:pt x="114" y="80"/>
                    <a:pt x="114" y="80"/>
                  </a:cubicBezTo>
                  <a:cubicBezTo>
                    <a:pt x="111" y="80"/>
                    <a:pt x="112" y="78"/>
                    <a:pt x="111" y="78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09" y="80"/>
                    <a:pt x="107" y="81"/>
                    <a:pt x="105" y="82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3" y="84"/>
                    <a:pt x="100" y="84"/>
                    <a:pt x="98" y="84"/>
                  </a:cubicBezTo>
                  <a:cubicBezTo>
                    <a:pt x="98" y="82"/>
                    <a:pt x="98" y="82"/>
                    <a:pt x="98" y="82"/>
                  </a:cubicBezTo>
                  <a:cubicBezTo>
                    <a:pt x="97" y="82"/>
                    <a:pt x="95" y="82"/>
                    <a:pt x="93" y="82"/>
                  </a:cubicBezTo>
                  <a:cubicBezTo>
                    <a:pt x="94" y="83"/>
                    <a:pt x="93" y="84"/>
                    <a:pt x="93" y="85"/>
                  </a:cubicBezTo>
                  <a:cubicBezTo>
                    <a:pt x="93" y="85"/>
                    <a:pt x="95" y="86"/>
                    <a:pt x="95" y="87"/>
                  </a:cubicBezTo>
                  <a:cubicBezTo>
                    <a:pt x="96" y="87"/>
                    <a:pt x="97" y="87"/>
                    <a:pt x="97" y="87"/>
                  </a:cubicBezTo>
                  <a:cubicBezTo>
                    <a:pt x="98" y="87"/>
                    <a:pt x="98" y="89"/>
                    <a:pt x="98" y="89"/>
                  </a:cubicBezTo>
                  <a:cubicBezTo>
                    <a:pt x="99" y="90"/>
                    <a:pt x="101" y="89"/>
                    <a:pt x="101" y="90"/>
                  </a:cubicBezTo>
                  <a:cubicBezTo>
                    <a:pt x="102" y="91"/>
                    <a:pt x="99" y="92"/>
                    <a:pt x="102" y="94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104" y="95"/>
                    <a:pt x="105" y="94"/>
                    <a:pt x="107" y="94"/>
                  </a:cubicBezTo>
                  <a:cubicBezTo>
                    <a:pt x="107" y="94"/>
                    <a:pt x="110" y="95"/>
                    <a:pt x="111" y="95"/>
                  </a:cubicBezTo>
                  <a:cubicBezTo>
                    <a:pt x="112" y="95"/>
                    <a:pt x="113" y="94"/>
                    <a:pt x="114" y="94"/>
                  </a:cubicBezTo>
                  <a:cubicBezTo>
                    <a:pt x="114" y="94"/>
                    <a:pt x="116" y="94"/>
                    <a:pt x="115" y="94"/>
                  </a:cubicBezTo>
                  <a:cubicBezTo>
                    <a:pt x="115" y="94"/>
                    <a:pt x="116" y="97"/>
                    <a:pt x="115" y="98"/>
                  </a:cubicBezTo>
                  <a:cubicBezTo>
                    <a:pt x="113" y="100"/>
                    <a:pt x="108" y="99"/>
                    <a:pt x="107" y="99"/>
                  </a:cubicBezTo>
                  <a:cubicBezTo>
                    <a:pt x="106" y="99"/>
                    <a:pt x="104" y="101"/>
                    <a:pt x="103" y="102"/>
                  </a:cubicBezTo>
                  <a:cubicBezTo>
                    <a:pt x="98" y="104"/>
                    <a:pt x="93" y="105"/>
                    <a:pt x="89" y="107"/>
                  </a:cubicBezTo>
                  <a:cubicBezTo>
                    <a:pt x="91" y="103"/>
                    <a:pt x="90" y="102"/>
                    <a:pt x="89" y="97"/>
                  </a:cubicBezTo>
                  <a:cubicBezTo>
                    <a:pt x="88" y="96"/>
                    <a:pt x="86" y="95"/>
                    <a:pt x="85" y="95"/>
                  </a:cubicBezTo>
                  <a:cubicBezTo>
                    <a:pt x="81" y="96"/>
                    <a:pt x="81" y="96"/>
                    <a:pt x="81" y="96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2" y="93"/>
                    <a:pt x="83" y="93"/>
                    <a:pt x="83" y="92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91" y="89"/>
                    <a:pt x="91" y="90"/>
                    <a:pt x="93" y="90"/>
                  </a:cubicBezTo>
                  <a:cubicBezTo>
                    <a:pt x="92" y="88"/>
                    <a:pt x="93" y="88"/>
                    <a:pt x="92" y="88"/>
                  </a:cubicBezTo>
                  <a:cubicBezTo>
                    <a:pt x="91" y="85"/>
                    <a:pt x="91" y="85"/>
                    <a:pt x="91" y="85"/>
                  </a:cubicBezTo>
                  <a:cubicBezTo>
                    <a:pt x="90" y="85"/>
                    <a:pt x="90" y="86"/>
                    <a:pt x="89" y="8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7" y="84"/>
                    <a:pt x="85" y="84"/>
                    <a:pt x="83" y="84"/>
                  </a:cubicBezTo>
                  <a:cubicBezTo>
                    <a:pt x="82" y="85"/>
                    <a:pt x="83" y="87"/>
                    <a:pt x="82" y="87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0" y="87"/>
                    <a:pt x="79" y="85"/>
                    <a:pt x="79" y="84"/>
                  </a:cubicBezTo>
                  <a:cubicBezTo>
                    <a:pt x="78" y="84"/>
                    <a:pt x="77" y="85"/>
                    <a:pt x="76" y="84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75" y="83"/>
                    <a:pt x="74" y="83"/>
                    <a:pt x="73" y="82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5" y="81"/>
                    <a:pt x="77" y="81"/>
                    <a:pt x="78" y="81"/>
                  </a:cubicBezTo>
                  <a:cubicBezTo>
                    <a:pt x="78" y="81"/>
                    <a:pt x="79" y="79"/>
                    <a:pt x="76" y="80"/>
                  </a:cubicBezTo>
                  <a:cubicBezTo>
                    <a:pt x="76" y="79"/>
                    <a:pt x="75" y="77"/>
                    <a:pt x="75" y="77"/>
                  </a:cubicBezTo>
                  <a:cubicBezTo>
                    <a:pt x="74" y="77"/>
                    <a:pt x="74" y="78"/>
                    <a:pt x="74" y="79"/>
                  </a:cubicBezTo>
                  <a:cubicBezTo>
                    <a:pt x="72" y="79"/>
                    <a:pt x="69" y="79"/>
                    <a:pt x="67" y="79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5" y="80"/>
                    <a:pt x="65" y="80"/>
                    <a:pt x="65" y="80"/>
                  </a:cubicBezTo>
                  <a:cubicBezTo>
                    <a:pt x="64" y="81"/>
                    <a:pt x="64" y="82"/>
                    <a:pt x="63" y="84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8" y="77"/>
                    <a:pt x="54" y="75"/>
                    <a:pt x="55" y="71"/>
                  </a:cubicBezTo>
                  <a:cubicBezTo>
                    <a:pt x="55" y="69"/>
                    <a:pt x="55" y="69"/>
                    <a:pt x="54" y="66"/>
                  </a:cubicBezTo>
                  <a:cubicBezTo>
                    <a:pt x="52" y="64"/>
                    <a:pt x="51" y="65"/>
                    <a:pt x="52" y="62"/>
                  </a:cubicBezTo>
                  <a:cubicBezTo>
                    <a:pt x="52" y="59"/>
                    <a:pt x="50" y="57"/>
                    <a:pt x="49" y="56"/>
                  </a:cubicBezTo>
                  <a:cubicBezTo>
                    <a:pt x="47" y="55"/>
                    <a:pt x="46" y="54"/>
                    <a:pt x="45" y="53"/>
                  </a:cubicBezTo>
                  <a:cubicBezTo>
                    <a:pt x="43" y="52"/>
                    <a:pt x="42" y="51"/>
                    <a:pt x="40" y="50"/>
                  </a:cubicBezTo>
                  <a:cubicBezTo>
                    <a:pt x="39" y="50"/>
                    <a:pt x="36" y="49"/>
                    <a:pt x="35" y="50"/>
                  </a:cubicBezTo>
                  <a:cubicBezTo>
                    <a:pt x="34" y="51"/>
                    <a:pt x="30" y="50"/>
                    <a:pt x="30" y="53"/>
                  </a:cubicBezTo>
                  <a:cubicBezTo>
                    <a:pt x="30" y="53"/>
                    <a:pt x="27" y="54"/>
                    <a:pt x="27" y="56"/>
                  </a:cubicBezTo>
                  <a:cubicBezTo>
                    <a:pt x="26" y="58"/>
                    <a:pt x="25" y="58"/>
                    <a:pt x="23" y="58"/>
                  </a:cubicBezTo>
                  <a:cubicBezTo>
                    <a:pt x="21" y="58"/>
                    <a:pt x="21" y="60"/>
                    <a:pt x="18" y="61"/>
                  </a:cubicBezTo>
                  <a:cubicBezTo>
                    <a:pt x="16" y="62"/>
                    <a:pt x="16" y="62"/>
                    <a:pt x="15" y="60"/>
                  </a:cubicBezTo>
                  <a:cubicBezTo>
                    <a:pt x="13" y="58"/>
                    <a:pt x="12" y="58"/>
                    <a:pt x="9" y="58"/>
                  </a:cubicBezTo>
                  <a:cubicBezTo>
                    <a:pt x="6" y="58"/>
                    <a:pt x="5" y="58"/>
                    <a:pt x="4" y="56"/>
                  </a:cubicBezTo>
                  <a:cubicBezTo>
                    <a:pt x="3" y="54"/>
                    <a:pt x="0" y="55"/>
                    <a:pt x="0" y="5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9"/>
                    <a:pt x="10" y="47"/>
                    <a:pt x="10" y="45"/>
                  </a:cubicBezTo>
                  <a:cubicBezTo>
                    <a:pt x="9" y="43"/>
                    <a:pt x="7" y="41"/>
                    <a:pt x="9" y="39"/>
                  </a:cubicBezTo>
                  <a:cubicBezTo>
                    <a:pt x="10" y="37"/>
                    <a:pt x="10" y="36"/>
                    <a:pt x="11" y="34"/>
                  </a:cubicBezTo>
                  <a:cubicBezTo>
                    <a:pt x="12" y="32"/>
                    <a:pt x="13" y="29"/>
                    <a:pt x="13" y="29"/>
                  </a:cubicBezTo>
                  <a:cubicBezTo>
                    <a:pt x="13" y="29"/>
                    <a:pt x="9" y="24"/>
                    <a:pt x="10" y="22"/>
                  </a:cubicBezTo>
                  <a:cubicBezTo>
                    <a:pt x="11" y="20"/>
                    <a:pt x="12" y="19"/>
                    <a:pt x="12" y="16"/>
                  </a:cubicBezTo>
                  <a:cubicBezTo>
                    <a:pt x="11" y="13"/>
                    <a:pt x="13" y="14"/>
                    <a:pt x="12" y="13"/>
                  </a:cubicBezTo>
                  <a:cubicBezTo>
                    <a:pt x="11" y="11"/>
                    <a:pt x="9" y="8"/>
                    <a:pt x="12" y="7"/>
                  </a:cubicBezTo>
                  <a:cubicBezTo>
                    <a:pt x="12" y="7"/>
                    <a:pt x="15" y="4"/>
                    <a:pt x="16" y="8"/>
                  </a:cubicBezTo>
                  <a:cubicBezTo>
                    <a:pt x="17" y="11"/>
                    <a:pt x="20" y="6"/>
                    <a:pt x="20" y="6"/>
                  </a:cubicBezTo>
                  <a:cubicBezTo>
                    <a:pt x="20" y="6"/>
                    <a:pt x="24" y="5"/>
                    <a:pt x="26" y="5"/>
                  </a:cubicBezTo>
                  <a:cubicBezTo>
                    <a:pt x="29" y="6"/>
                    <a:pt x="33" y="6"/>
                    <a:pt x="35" y="7"/>
                  </a:cubicBezTo>
                  <a:cubicBezTo>
                    <a:pt x="38" y="8"/>
                    <a:pt x="40" y="7"/>
                    <a:pt x="43" y="7"/>
                  </a:cubicBezTo>
                  <a:cubicBezTo>
                    <a:pt x="45" y="7"/>
                    <a:pt x="46" y="7"/>
                    <a:pt x="46" y="7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8" y="7"/>
                    <a:pt x="48" y="6"/>
                  </a:cubicBezTo>
                  <a:cubicBezTo>
                    <a:pt x="49" y="6"/>
                    <a:pt x="50" y="9"/>
                    <a:pt x="52" y="8"/>
                  </a:cubicBezTo>
                  <a:cubicBezTo>
                    <a:pt x="54" y="6"/>
                    <a:pt x="54" y="8"/>
                    <a:pt x="56" y="8"/>
                  </a:cubicBezTo>
                  <a:cubicBezTo>
                    <a:pt x="58" y="7"/>
                    <a:pt x="61" y="8"/>
                    <a:pt x="63" y="8"/>
                  </a:cubicBezTo>
                  <a:cubicBezTo>
                    <a:pt x="66" y="9"/>
                    <a:pt x="65" y="8"/>
                    <a:pt x="66" y="5"/>
                  </a:cubicBezTo>
                  <a:cubicBezTo>
                    <a:pt x="66" y="2"/>
                    <a:pt x="66" y="2"/>
                    <a:pt x="68" y="2"/>
                  </a:cubicBezTo>
                  <a:cubicBezTo>
                    <a:pt x="70" y="2"/>
                    <a:pt x="71" y="2"/>
                    <a:pt x="71" y="2"/>
                  </a:cubicBezTo>
                  <a:cubicBezTo>
                    <a:pt x="71" y="2"/>
                    <a:pt x="74" y="7"/>
                    <a:pt x="77" y="2"/>
                  </a:cubicBezTo>
                  <a:cubicBezTo>
                    <a:pt x="78" y="0"/>
                    <a:pt x="78" y="2"/>
                    <a:pt x="80" y="3"/>
                  </a:cubicBezTo>
                  <a:cubicBezTo>
                    <a:pt x="83" y="4"/>
                    <a:pt x="85" y="2"/>
                    <a:pt x="85" y="4"/>
                  </a:cubicBezTo>
                  <a:cubicBezTo>
                    <a:pt x="85" y="6"/>
                    <a:pt x="86" y="8"/>
                    <a:pt x="86" y="8"/>
                  </a:cubicBezTo>
                  <a:cubicBezTo>
                    <a:pt x="86" y="8"/>
                    <a:pt x="86" y="12"/>
                    <a:pt x="88" y="12"/>
                  </a:cubicBezTo>
                  <a:cubicBezTo>
                    <a:pt x="89" y="12"/>
                    <a:pt x="88" y="16"/>
                    <a:pt x="90" y="16"/>
                  </a:cubicBezTo>
                  <a:cubicBezTo>
                    <a:pt x="92" y="16"/>
                    <a:pt x="95" y="15"/>
                    <a:pt x="96" y="16"/>
                  </a:cubicBezTo>
                  <a:cubicBezTo>
                    <a:pt x="99" y="18"/>
                    <a:pt x="100" y="18"/>
                    <a:pt x="102" y="17"/>
                  </a:cubicBezTo>
                  <a:cubicBezTo>
                    <a:pt x="104" y="17"/>
                    <a:pt x="104" y="20"/>
                    <a:pt x="105" y="21"/>
                  </a:cubicBezTo>
                  <a:cubicBezTo>
                    <a:pt x="108" y="22"/>
                    <a:pt x="107" y="22"/>
                    <a:pt x="109" y="22"/>
                  </a:cubicBezTo>
                  <a:cubicBezTo>
                    <a:pt x="111" y="23"/>
                    <a:pt x="111" y="28"/>
                    <a:pt x="111" y="28"/>
                  </a:cubicBezTo>
                  <a:cubicBezTo>
                    <a:pt x="111" y="28"/>
                    <a:pt x="114" y="27"/>
                    <a:pt x="116" y="27"/>
                  </a:cubicBezTo>
                  <a:cubicBezTo>
                    <a:pt x="118" y="26"/>
                    <a:pt x="119" y="25"/>
                    <a:pt x="119" y="25"/>
                  </a:cubicBezTo>
                  <a:cubicBezTo>
                    <a:pt x="119" y="25"/>
                    <a:pt x="123" y="25"/>
                    <a:pt x="124" y="26"/>
                  </a:cubicBezTo>
                  <a:cubicBezTo>
                    <a:pt x="125" y="28"/>
                    <a:pt x="123" y="28"/>
                    <a:pt x="126" y="28"/>
                  </a:cubicBezTo>
                  <a:cubicBezTo>
                    <a:pt x="129" y="28"/>
                    <a:pt x="128" y="30"/>
                    <a:pt x="131" y="31"/>
                  </a:cubicBezTo>
                  <a:cubicBezTo>
                    <a:pt x="133" y="31"/>
                    <a:pt x="140" y="34"/>
                    <a:pt x="142" y="36"/>
                  </a:cubicBezTo>
                  <a:cubicBezTo>
                    <a:pt x="145" y="38"/>
                    <a:pt x="141" y="39"/>
                    <a:pt x="143" y="40"/>
                  </a:cubicBezTo>
                  <a:cubicBezTo>
                    <a:pt x="144" y="42"/>
                    <a:pt x="147" y="41"/>
                    <a:pt x="146" y="43"/>
                  </a:cubicBezTo>
                  <a:cubicBezTo>
                    <a:pt x="145" y="45"/>
                    <a:pt x="143" y="46"/>
                    <a:pt x="145" y="46"/>
                  </a:cubicBezTo>
                  <a:cubicBezTo>
                    <a:pt x="149" y="47"/>
                    <a:pt x="145" y="51"/>
                    <a:pt x="146" y="53"/>
                  </a:cubicBezTo>
                  <a:cubicBezTo>
                    <a:pt x="147" y="54"/>
                    <a:pt x="147" y="55"/>
                    <a:pt x="147" y="57"/>
                  </a:cubicBezTo>
                  <a:cubicBezTo>
                    <a:pt x="147" y="59"/>
                    <a:pt x="146" y="61"/>
                    <a:pt x="146" y="63"/>
                  </a:cubicBezTo>
                  <a:cubicBezTo>
                    <a:pt x="145" y="65"/>
                    <a:pt x="141" y="66"/>
                    <a:pt x="139" y="66"/>
                  </a:cubicBezTo>
                  <a:cubicBezTo>
                    <a:pt x="137" y="68"/>
                    <a:pt x="137" y="68"/>
                    <a:pt x="137" y="68"/>
                  </a:cubicBezTo>
                  <a:lnTo>
                    <a:pt x="136" y="71"/>
                  </a:lnTo>
                  <a:close/>
                  <a:moveTo>
                    <a:pt x="63" y="84"/>
                  </a:moveTo>
                  <a:cubicBezTo>
                    <a:pt x="63" y="84"/>
                    <a:pt x="59" y="81"/>
                    <a:pt x="57" y="81"/>
                  </a:cubicBezTo>
                  <a:cubicBezTo>
                    <a:pt x="55" y="81"/>
                    <a:pt x="53" y="78"/>
                    <a:pt x="53" y="80"/>
                  </a:cubicBezTo>
                  <a:cubicBezTo>
                    <a:pt x="53" y="82"/>
                    <a:pt x="49" y="84"/>
                    <a:pt x="49" y="85"/>
                  </a:cubicBezTo>
                  <a:cubicBezTo>
                    <a:pt x="49" y="87"/>
                    <a:pt x="46" y="91"/>
                    <a:pt x="46" y="91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2"/>
                    <a:pt x="51" y="94"/>
                    <a:pt x="51" y="92"/>
                  </a:cubicBezTo>
                  <a:cubicBezTo>
                    <a:pt x="52" y="91"/>
                    <a:pt x="56" y="92"/>
                    <a:pt x="56" y="92"/>
                  </a:cubicBezTo>
                  <a:cubicBezTo>
                    <a:pt x="56" y="92"/>
                    <a:pt x="56" y="90"/>
                    <a:pt x="56" y="90"/>
                  </a:cubicBezTo>
                  <a:cubicBezTo>
                    <a:pt x="58" y="89"/>
                    <a:pt x="60" y="89"/>
                    <a:pt x="61" y="87"/>
                  </a:cubicBezTo>
                  <a:cubicBezTo>
                    <a:pt x="62" y="86"/>
                    <a:pt x="62" y="85"/>
                    <a:pt x="63" y="84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8" name="Freeform 34"/>
            <p:cNvSpPr>
              <a:spLocks noEditPoints="1"/>
            </p:cNvSpPr>
            <p:nvPr/>
          </p:nvSpPr>
          <p:spPr bwMode="auto">
            <a:xfrm>
              <a:off x="6643509" y="2153362"/>
              <a:ext cx="518118" cy="372618"/>
            </a:xfrm>
            <a:custGeom>
              <a:avLst/>
              <a:gdLst>
                <a:gd name="T0" fmla="*/ 131 w 149"/>
                <a:gd name="T1" fmla="*/ 71 h 107"/>
                <a:gd name="T2" fmla="*/ 122 w 149"/>
                <a:gd name="T3" fmla="*/ 75 h 107"/>
                <a:gd name="T4" fmla="*/ 114 w 149"/>
                <a:gd name="T5" fmla="*/ 80 h 107"/>
                <a:gd name="T6" fmla="*/ 105 w 149"/>
                <a:gd name="T7" fmla="*/ 82 h 107"/>
                <a:gd name="T8" fmla="*/ 98 w 149"/>
                <a:gd name="T9" fmla="*/ 82 h 107"/>
                <a:gd name="T10" fmla="*/ 95 w 149"/>
                <a:gd name="T11" fmla="*/ 87 h 107"/>
                <a:gd name="T12" fmla="*/ 101 w 149"/>
                <a:gd name="T13" fmla="*/ 90 h 107"/>
                <a:gd name="T14" fmla="*/ 107 w 149"/>
                <a:gd name="T15" fmla="*/ 94 h 107"/>
                <a:gd name="T16" fmla="*/ 115 w 149"/>
                <a:gd name="T17" fmla="*/ 94 h 107"/>
                <a:gd name="T18" fmla="*/ 103 w 149"/>
                <a:gd name="T19" fmla="*/ 102 h 107"/>
                <a:gd name="T20" fmla="*/ 85 w 149"/>
                <a:gd name="T21" fmla="*/ 95 h 107"/>
                <a:gd name="T22" fmla="*/ 83 w 149"/>
                <a:gd name="T23" fmla="*/ 92 h 107"/>
                <a:gd name="T24" fmla="*/ 92 w 149"/>
                <a:gd name="T25" fmla="*/ 88 h 107"/>
                <a:gd name="T26" fmla="*/ 88 w 149"/>
                <a:gd name="T27" fmla="*/ 84 h 107"/>
                <a:gd name="T28" fmla="*/ 81 w 149"/>
                <a:gd name="T29" fmla="*/ 87 h 107"/>
                <a:gd name="T30" fmla="*/ 76 w 149"/>
                <a:gd name="T31" fmla="*/ 83 h 107"/>
                <a:gd name="T32" fmla="*/ 78 w 149"/>
                <a:gd name="T33" fmla="*/ 81 h 107"/>
                <a:gd name="T34" fmla="*/ 74 w 149"/>
                <a:gd name="T35" fmla="*/ 79 h 107"/>
                <a:gd name="T36" fmla="*/ 65 w 149"/>
                <a:gd name="T37" fmla="*/ 80 h 107"/>
                <a:gd name="T38" fmla="*/ 55 w 149"/>
                <a:gd name="T39" fmla="*/ 71 h 107"/>
                <a:gd name="T40" fmla="*/ 49 w 149"/>
                <a:gd name="T41" fmla="*/ 56 h 107"/>
                <a:gd name="T42" fmla="*/ 35 w 149"/>
                <a:gd name="T43" fmla="*/ 50 h 107"/>
                <a:gd name="T44" fmla="*/ 23 w 149"/>
                <a:gd name="T45" fmla="*/ 58 h 107"/>
                <a:gd name="T46" fmla="*/ 9 w 149"/>
                <a:gd name="T47" fmla="*/ 58 h 107"/>
                <a:gd name="T48" fmla="*/ 2 w 149"/>
                <a:gd name="T49" fmla="*/ 50 h 107"/>
                <a:gd name="T50" fmla="*/ 9 w 149"/>
                <a:gd name="T51" fmla="*/ 39 h 107"/>
                <a:gd name="T52" fmla="*/ 10 w 149"/>
                <a:gd name="T53" fmla="*/ 22 h 107"/>
                <a:gd name="T54" fmla="*/ 12 w 149"/>
                <a:gd name="T55" fmla="*/ 7 h 107"/>
                <a:gd name="T56" fmla="*/ 26 w 149"/>
                <a:gd name="T57" fmla="*/ 5 h 107"/>
                <a:gd name="T58" fmla="*/ 46 w 149"/>
                <a:gd name="T59" fmla="*/ 7 h 107"/>
                <a:gd name="T60" fmla="*/ 52 w 149"/>
                <a:gd name="T61" fmla="*/ 8 h 107"/>
                <a:gd name="T62" fmla="*/ 66 w 149"/>
                <a:gd name="T63" fmla="*/ 5 h 107"/>
                <a:gd name="T64" fmla="*/ 77 w 149"/>
                <a:gd name="T65" fmla="*/ 2 h 107"/>
                <a:gd name="T66" fmla="*/ 86 w 149"/>
                <a:gd name="T67" fmla="*/ 8 h 107"/>
                <a:gd name="T68" fmla="*/ 96 w 149"/>
                <a:gd name="T69" fmla="*/ 16 h 107"/>
                <a:gd name="T70" fmla="*/ 109 w 149"/>
                <a:gd name="T71" fmla="*/ 22 h 107"/>
                <a:gd name="T72" fmla="*/ 119 w 149"/>
                <a:gd name="T73" fmla="*/ 25 h 107"/>
                <a:gd name="T74" fmla="*/ 131 w 149"/>
                <a:gd name="T75" fmla="*/ 31 h 107"/>
                <a:gd name="T76" fmla="*/ 146 w 149"/>
                <a:gd name="T77" fmla="*/ 43 h 107"/>
                <a:gd name="T78" fmla="*/ 147 w 149"/>
                <a:gd name="T79" fmla="*/ 57 h 107"/>
                <a:gd name="T80" fmla="*/ 137 w 149"/>
                <a:gd name="T81" fmla="*/ 68 h 107"/>
                <a:gd name="T82" fmla="*/ 57 w 149"/>
                <a:gd name="T83" fmla="*/ 81 h 107"/>
                <a:gd name="T84" fmla="*/ 46 w 149"/>
                <a:gd name="T85" fmla="*/ 91 h 107"/>
                <a:gd name="T86" fmla="*/ 56 w 149"/>
                <a:gd name="T87" fmla="*/ 92 h 107"/>
                <a:gd name="T88" fmla="*/ 63 w 149"/>
                <a:gd name="T89" fmla="*/ 8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9" h="107">
                  <a:moveTo>
                    <a:pt x="136" y="71"/>
                  </a:moveTo>
                  <a:cubicBezTo>
                    <a:pt x="134" y="71"/>
                    <a:pt x="133" y="71"/>
                    <a:pt x="132" y="71"/>
                  </a:cubicBezTo>
                  <a:cubicBezTo>
                    <a:pt x="132" y="71"/>
                    <a:pt x="131" y="71"/>
                    <a:pt x="131" y="71"/>
                  </a:cubicBezTo>
                  <a:cubicBezTo>
                    <a:pt x="130" y="72"/>
                    <a:pt x="129" y="73"/>
                    <a:pt x="128" y="74"/>
                  </a:cubicBezTo>
                  <a:cubicBezTo>
                    <a:pt x="127" y="74"/>
                    <a:pt x="127" y="73"/>
                    <a:pt x="126" y="74"/>
                  </a:cubicBezTo>
                  <a:cubicBezTo>
                    <a:pt x="125" y="74"/>
                    <a:pt x="123" y="74"/>
                    <a:pt x="122" y="75"/>
                  </a:cubicBezTo>
                  <a:cubicBezTo>
                    <a:pt x="121" y="75"/>
                    <a:pt x="121" y="77"/>
                    <a:pt x="121" y="77"/>
                  </a:cubicBezTo>
                  <a:cubicBezTo>
                    <a:pt x="119" y="78"/>
                    <a:pt x="118" y="77"/>
                    <a:pt x="116" y="78"/>
                  </a:cubicBezTo>
                  <a:cubicBezTo>
                    <a:pt x="116" y="78"/>
                    <a:pt x="114" y="80"/>
                    <a:pt x="114" y="80"/>
                  </a:cubicBezTo>
                  <a:cubicBezTo>
                    <a:pt x="111" y="80"/>
                    <a:pt x="112" y="78"/>
                    <a:pt x="111" y="78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09" y="80"/>
                    <a:pt x="107" y="81"/>
                    <a:pt x="105" y="82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3" y="84"/>
                    <a:pt x="100" y="84"/>
                    <a:pt x="98" y="84"/>
                  </a:cubicBezTo>
                  <a:cubicBezTo>
                    <a:pt x="98" y="82"/>
                    <a:pt x="98" y="82"/>
                    <a:pt x="98" y="82"/>
                  </a:cubicBezTo>
                  <a:cubicBezTo>
                    <a:pt x="97" y="82"/>
                    <a:pt x="95" y="82"/>
                    <a:pt x="93" y="82"/>
                  </a:cubicBezTo>
                  <a:cubicBezTo>
                    <a:pt x="94" y="83"/>
                    <a:pt x="93" y="84"/>
                    <a:pt x="93" y="85"/>
                  </a:cubicBezTo>
                  <a:cubicBezTo>
                    <a:pt x="93" y="85"/>
                    <a:pt x="95" y="86"/>
                    <a:pt x="95" y="87"/>
                  </a:cubicBezTo>
                  <a:cubicBezTo>
                    <a:pt x="96" y="87"/>
                    <a:pt x="97" y="87"/>
                    <a:pt x="97" y="87"/>
                  </a:cubicBezTo>
                  <a:cubicBezTo>
                    <a:pt x="98" y="87"/>
                    <a:pt x="98" y="89"/>
                    <a:pt x="98" y="89"/>
                  </a:cubicBezTo>
                  <a:cubicBezTo>
                    <a:pt x="99" y="90"/>
                    <a:pt x="101" y="89"/>
                    <a:pt x="101" y="90"/>
                  </a:cubicBezTo>
                  <a:cubicBezTo>
                    <a:pt x="102" y="91"/>
                    <a:pt x="99" y="92"/>
                    <a:pt x="102" y="94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104" y="95"/>
                    <a:pt x="105" y="94"/>
                    <a:pt x="107" y="94"/>
                  </a:cubicBezTo>
                  <a:cubicBezTo>
                    <a:pt x="107" y="94"/>
                    <a:pt x="110" y="95"/>
                    <a:pt x="111" y="95"/>
                  </a:cubicBezTo>
                  <a:cubicBezTo>
                    <a:pt x="112" y="95"/>
                    <a:pt x="113" y="94"/>
                    <a:pt x="114" y="94"/>
                  </a:cubicBezTo>
                  <a:cubicBezTo>
                    <a:pt x="114" y="94"/>
                    <a:pt x="116" y="94"/>
                    <a:pt x="115" y="94"/>
                  </a:cubicBezTo>
                  <a:cubicBezTo>
                    <a:pt x="115" y="94"/>
                    <a:pt x="116" y="97"/>
                    <a:pt x="115" y="98"/>
                  </a:cubicBezTo>
                  <a:cubicBezTo>
                    <a:pt x="113" y="100"/>
                    <a:pt x="108" y="99"/>
                    <a:pt x="107" y="99"/>
                  </a:cubicBezTo>
                  <a:cubicBezTo>
                    <a:pt x="106" y="99"/>
                    <a:pt x="104" y="101"/>
                    <a:pt x="103" y="102"/>
                  </a:cubicBezTo>
                  <a:cubicBezTo>
                    <a:pt x="98" y="104"/>
                    <a:pt x="93" y="105"/>
                    <a:pt x="89" y="107"/>
                  </a:cubicBezTo>
                  <a:cubicBezTo>
                    <a:pt x="91" y="103"/>
                    <a:pt x="90" y="102"/>
                    <a:pt x="89" y="97"/>
                  </a:cubicBezTo>
                  <a:cubicBezTo>
                    <a:pt x="88" y="96"/>
                    <a:pt x="86" y="95"/>
                    <a:pt x="85" y="95"/>
                  </a:cubicBezTo>
                  <a:cubicBezTo>
                    <a:pt x="81" y="96"/>
                    <a:pt x="81" y="96"/>
                    <a:pt x="81" y="96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2" y="93"/>
                    <a:pt x="83" y="93"/>
                    <a:pt x="83" y="92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91" y="89"/>
                    <a:pt x="91" y="90"/>
                    <a:pt x="93" y="90"/>
                  </a:cubicBezTo>
                  <a:cubicBezTo>
                    <a:pt x="92" y="88"/>
                    <a:pt x="93" y="88"/>
                    <a:pt x="92" y="88"/>
                  </a:cubicBezTo>
                  <a:cubicBezTo>
                    <a:pt x="91" y="85"/>
                    <a:pt x="91" y="85"/>
                    <a:pt x="91" y="85"/>
                  </a:cubicBezTo>
                  <a:cubicBezTo>
                    <a:pt x="90" y="85"/>
                    <a:pt x="90" y="86"/>
                    <a:pt x="89" y="8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7" y="84"/>
                    <a:pt x="85" y="84"/>
                    <a:pt x="83" y="84"/>
                  </a:cubicBezTo>
                  <a:cubicBezTo>
                    <a:pt x="82" y="85"/>
                    <a:pt x="83" y="87"/>
                    <a:pt x="82" y="87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0" y="87"/>
                    <a:pt x="79" y="85"/>
                    <a:pt x="79" y="84"/>
                  </a:cubicBezTo>
                  <a:cubicBezTo>
                    <a:pt x="78" y="84"/>
                    <a:pt x="77" y="85"/>
                    <a:pt x="76" y="84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75" y="83"/>
                    <a:pt x="74" y="83"/>
                    <a:pt x="73" y="82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5" y="81"/>
                    <a:pt x="77" y="81"/>
                    <a:pt x="78" y="81"/>
                  </a:cubicBezTo>
                  <a:cubicBezTo>
                    <a:pt x="78" y="81"/>
                    <a:pt x="79" y="79"/>
                    <a:pt x="76" y="80"/>
                  </a:cubicBezTo>
                  <a:cubicBezTo>
                    <a:pt x="76" y="79"/>
                    <a:pt x="75" y="77"/>
                    <a:pt x="75" y="77"/>
                  </a:cubicBezTo>
                  <a:cubicBezTo>
                    <a:pt x="74" y="77"/>
                    <a:pt x="74" y="78"/>
                    <a:pt x="74" y="79"/>
                  </a:cubicBezTo>
                  <a:cubicBezTo>
                    <a:pt x="72" y="79"/>
                    <a:pt x="69" y="79"/>
                    <a:pt x="67" y="79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5" y="80"/>
                    <a:pt x="65" y="80"/>
                    <a:pt x="65" y="80"/>
                  </a:cubicBezTo>
                  <a:cubicBezTo>
                    <a:pt x="64" y="81"/>
                    <a:pt x="64" y="82"/>
                    <a:pt x="63" y="84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8" y="77"/>
                    <a:pt x="54" y="75"/>
                    <a:pt x="55" y="71"/>
                  </a:cubicBezTo>
                  <a:cubicBezTo>
                    <a:pt x="55" y="69"/>
                    <a:pt x="55" y="69"/>
                    <a:pt x="54" y="66"/>
                  </a:cubicBezTo>
                  <a:cubicBezTo>
                    <a:pt x="52" y="64"/>
                    <a:pt x="51" y="65"/>
                    <a:pt x="52" y="62"/>
                  </a:cubicBezTo>
                  <a:cubicBezTo>
                    <a:pt x="52" y="59"/>
                    <a:pt x="50" y="57"/>
                    <a:pt x="49" y="56"/>
                  </a:cubicBezTo>
                  <a:cubicBezTo>
                    <a:pt x="47" y="55"/>
                    <a:pt x="46" y="54"/>
                    <a:pt x="45" y="53"/>
                  </a:cubicBezTo>
                  <a:cubicBezTo>
                    <a:pt x="43" y="52"/>
                    <a:pt x="42" y="51"/>
                    <a:pt x="40" y="50"/>
                  </a:cubicBezTo>
                  <a:cubicBezTo>
                    <a:pt x="39" y="50"/>
                    <a:pt x="36" y="49"/>
                    <a:pt x="35" y="50"/>
                  </a:cubicBezTo>
                  <a:cubicBezTo>
                    <a:pt x="34" y="51"/>
                    <a:pt x="30" y="50"/>
                    <a:pt x="30" y="53"/>
                  </a:cubicBezTo>
                  <a:cubicBezTo>
                    <a:pt x="30" y="53"/>
                    <a:pt x="27" y="54"/>
                    <a:pt x="27" y="56"/>
                  </a:cubicBezTo>
                  <a:cubicBezTo>
                    <a:pt x="26" y="58"/>
                    <a:pt x="25" y="58"/>
                    <a:pt x="23" y="58"/>
                  </a:cubicBezTo>
                  <a:cubicBezTo>
                    <a:pt x="21" y="58"/>
                    <a:pt x="21" y="60"/>
                    <a:pt x="18" y="61"/>
                  </a:cubicBezTo>
                  <a:cubicBezTo>
                    <a:pt x="16" y="62"/>
                    <a:pt x="16" y="62"/>
                    <a:pt x="15" y="60"/>
                  </a:cubicBezTo>
                  <a:cubicBezTo>
                    <a:pt x="13" y="58"/>
                    <a:pt x="12" y="58"/>
                    <a:pt x="9" y="58"/>
                  </a:cubicBezTo>
                  <a:cubicBezTo>
                    <a:pt x="6" y="58"/>
                    <a:pt x="5" y="58"/>
                    <a:pt x="4" y="56"/>
                  </a:cubicBezTo>
                  <a:cubicBezTo>
                    <a:pt x="3" y="54"/>
                    <a:pt x="0" y="55"/>
                    <a:pt x="0" y="5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9"/>
                    <a:pt x="10" y="47"/>
                    <a:pt x="10" y="45"/>
                  </a:cubicBezTo>
                  <a:cubicBezTo>
                    <a:pt x="9" y="43"/>
                    <a:pt x="7" y="41"/>
                    <a:pt x="9" y="39"/>
                  </a:cubicBezTo>
                  <a:cubicBezTo>
                    <a:pt x="10" y="37"/>
                    <a:pt x="10" y="36"/>
                    <a:pt x="11" y="34"/>
                  </a:cubicBezTo>
                  <a:cubicBezTo>
                    <a:pt x="12" y="32"/>
                    <a:pt x="13" y="29"/>
                    <a:pt x="13" y="29"/>
                  </a:cubicBezTo>
                  <a:cubicBezTo>
                    <a:pt x="13" y="29"/>
                    <a:pt x="9" y="24"/>
                    <a:pt x="10" y="22"/>
                  </a:cubicBezTo>
                  <a:cubicBezTo>
                    <a:pt x="11" y="20"/>
                    <a:pt x="12" y="19"/>
                    <a:pt x="12" y="16"/>
                  </a:cubicBezTo>
                  <a:cubicBezTo>
                    <a:pt x="11" y="13"/>
                    <a:pt x="13" y="14"/>
                    <a:pt x="12" y="13"/>
                  </a:cubicBezTo>
                  <a:cubicBezTo>
                    <a:pt x="11" y="11"/>
                    <a:pt x="9" y="8"/>
                    <a:pt x="12" y="7"/>
                  </a:cubicBezTo>
                  <a:cubicBezTo>
                    <a:pt x="12" y="7"/>
                    <a:pt x="15" y="4"/>
                    <a:pt x="16" y="8"/>
                  </a:cubicBezTo>
                  <a:cubicBezTo>
                    <a:pt x="17" y="11"/>
                    <a:pt x="20" y="6"/>
                    <a:pt x="20" y="6"/>
                  </a:cubicBezTo>
                  <a:cubicBezTo>
                    <a:pt x="20" y="6"/>
                    <a:pt x="24" y="5"/>
                    <a:pt x="26" y="5"/>
                  </a:cubicBezTo>
                  <a:cubicBezTo>
                    <a:pt x="29" y="6"/>
                    <a:pt x="33" y="6"/>
                    <a:pt x="35" y="7"/>
                  </a:cubicBezTo>
                  <a:cubicBezTo>
                    <a:pt x="38" y="8"/>
                    <a:pt x="40" y="7"/>
                    <a:pt x="43" y="7"/>
                  </a:cubicBezTo>
                  <a:cubicBezTo>
                    <a:pt x="45" y="7"/>
                    <a:pt x="46" y="7"/>
                    <a:pt x="46" y="7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8" y="7"/>
                    <a:pt x="48" y="6"/>
                  </a:cubicBezTo>
                  <a:cubicBezTo>
                    <a:pt x="49" y="6"/>
                    <a:pt x="50" y="9"/>
                    <a:pt x="52" y="8"/>
                  </a:cubicBezTo>
                  <a:cubicBezTo>
                    <a:pt x="54" y="6"/>
                    <a:pt x="54" y="8"/>
                    <a:pt x="56" y="8"/>
                  </a:cubicBezTo>
                  <a:cubicBezTo>
                    <a:pt x="58" y="7"/>
                    <a:pt x="61" y="8"/>
                    <a:pt x="63" y="8"/>
                  </a:cubicBezTo>
                  <a:cubicBezTo>
                    <a:pt x="66" y="9"/>
                    <a:pt x="65" y="8"/>
                    <a:pt x="66" y="5"/>
                  </a:cubicBezTo>
                  <a:cubicBezTo>
                    <a:pt x="66" y="2"/>
                    <a:pt x="66" y="2"/>
                    <a:pt x="68" y="2"/>
                  </a:cubicBezTo>
                  <a:cubicBezTo>
                    <a:pt x="70" y="2"/>
                    <a:pt x="71" y="2"/>
                    <a:pt x="71" y="2"/>
                  </a:cubicBezTo>
                  <a:cubicBezTo>
                    <a:pt x="71" y="2"/>
                    <a:pt x="74" y="7"/>
                    <a:pt x="77" y="2"/>
                  </a:cubicBezTo>
                  <a:cubicBezTo>
                    <a:pt x="78" y="0"/>
                    <a:pt x="78" y="2"/>
                    <a:pt x="80" y="3"/>
                  </a:cubicBezTo>
                  <a:cubicBezTo>
                    <a:pt x="83" y="4"/>
                    <a:pt x="85" y="2"/>
                    <a:pt x="85" y="4"/>
                  </a:cubicBezTo>
                  <a:cubicBezTo>
                    <a:pt x="85" y="6"/>
                    <a:pt x="86" y="8"/>
                    <a:pt x="86" y="8"/>
                  </a:cubicBezTo>
                  <a:cubicBezTo>
                    <a:pt x="86" y="8"/>
                    <a:pt x="86" y="12"/>
                    <a:pt x="88" y="12"/>
                  </a:cubicBezTo>
                  <a:cubicBezTo>
                    <a:pt x="89" y="12"/>
                    <a:pt x="88" y="16"/>
                    <a:pt x="90" y="16"/>
                  </a:cubicBezTo>
                  <a:cubicBezTo>
                    <a:pt x="92" y="16"/>
                    <a:pt x="95" y="15"/>
                    <a:pt x="96" y="16"/>
                  </a:cubicBezTo>
                  <a:cubicBezTo>
                    <a:pt x="99" y="18"/>
                    <a:pt x="100" y="18"/>
                    <a:pt x="102" y="17"/>
                  </a:cubicBezTo>
                  <a:cubicBezTo>
                    <a:pt x="104" y="17"/>
                    <a:pt x="104" y="20"/>
                    <a:pt x="105" y="21"/>
                  </a:cubicBezTo>
                  <a:cubicBezTo>
                    <a:pt x="108" y="22"/>
                    <a:pt x="107" y="22"/>
                    <a:pt x="109" y="22"/>
                  </a:cubicBezTo>
                  <a:cubicBezTo>
                    <a:pt x="111" y="23"/>
                    <a:pt x="111" y="28"/>
                    <a:pt x="111" y="28"/>
                  </a:cubicBezTo>
                  <a:cubicBezTo>
                    <a:pt x="111" y="28"/>
                    <a:pt x="114" y="27"/>
                    <a:pt x="116" y="27"/>
                  </a:cubicBezTo>
                  <a:cubicBezTo>
                    <a:pt x="118" y="26"/>
                    <a:pt x="119" y="25"/>
                    <a:pt x="119" y="25"/>
                  </a:cubicBezTo>
                  <a:cubicBezTo>
                    <a:pt x="119" y="25"/>
                    <a:pt x="123" y="25"/>
                    <a:pt x="124" y="26"/>
                  </a:cubicBezTo>
                  <a:cubicBezTo>
                    <a:pt x="125" y="28"/>
                    <a:pt x="123" y="28"/>
                    <a:pt x="126" y="28"/>
                  </a:cubicBezTo>
                  <a:cubicBezTo>
                    <a:pt x="129" y="28"/>
                    <a:pt x="128" y="30"/>
                    <a:pt x="131" y="31"/>
                  </a:cubicBezTo>
                  <a:cubicBezTo>
                    <a:pt x="133" y="31"/>
                    <a:pt x="140" y="34"/>
                    <a:pt x="142" y="36"/>
                  </a:cubicBezTo>
                  <a:cubicBezTo>
                    <a:pt x="145" y="38"/>
                    <a:pt x="141" y="39"/>
                    <a:pt x="143" y="40"/>
                  </a:cubicBezTo>
                  <a:cubicBezTo>
                    <a:pt x="144" y="42"/>
                    <a:pt x="147" y="41"/>
                    <a:pt x="146" y="43"/>
                  </a:cubicBezTo>
                  <a:cubicBezTo>
                    <a:pt x="145" y="45"/>
                    <a:pt x="143" y="46"/>
                    <a:pt x="145" y="46"/>
                  </a:cubicBezTo>
                  <a:cubicBezTo>
                    <a:pt x="149" y="47"/>
                    <a:pt x="145" y="51"/>
                    <a:pt x="146" y="53"/>
                  </a:cubicBezTo>
                  <a:cubicBezTo>
                    <a:pt x="147" y="54"/>
                    <a:pt x="147" y="55"/>
                    <a:pt x="147" y="57"/>
                  </a:cubicBezTo>
                  <a:cubicBezTo>
                    <a:pt x="147" y="59"/>
                    <a:pt x="146" y="61"/>
                    <a:pt x="146" y="63"/>
                  </a:cubicBezTo>
                  <a:cubicBezTo>
                    <a:pt x="145" y="65"/>
                    <a:pt x="141" y="66"/>
                    <a:pt x="139" y="66"/>
                  </a:cubicBezTo>
                  <a:cubicBezTo>
                    <a:pt x="137" y="68"/>
                    <a:pt x="137" y="68"/>
                    <a:pt x="137" y="68"/>
                  </a:cubicBezTo>
                  <a:lnTo>
                    <a:pt x="136" y="71"/>
                  </a:lnTo>
                  <a:close/>
                  <a:moveTo>
                    <a:pt x="63" y="84"/>
                  </a:moveTo>
                  <a:cubicBezTo>
                    <a:pt x="63" y="84"/>
                    <a:pt x="59" y="81"/>
                    <a:pt x="57" y="81"/>
                  </a:cubicBezTo>
                  <a:cubicBezTo>
                    <a:pt x="55" y="81"/>
                    <a:pt x="53" y="78"/>
                    <a:pt x="53" y="80"/>
                  </a:cubicBezTo>
                  <a:cubicBezTo>
                    <a:pt x="53" y="82"/>
                    <a:pt x="49" y="84"/>
                    <a:pt x="49" y="85"/>
                  </a:cubicBezTo>
                  <a:cubicBezTo>
                    <a:pt x="49" y="87"/>
                    <a:pt x="46" y="91"/>
                    <a:pt x="46" y="91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2"/>
                    <a:pt x="51" y="94"/>
                    <a:pt x="51" y="92"/>
                  </a:cubicBezTo>
                  <a:cubicBezTo>
                    <a:pt x="52" y="91"/>
                    <a:pt x="56" y="92"/>
                    <a:pt x="56" y="92"/>
                  </a:cubicBezTo>
                  <a:cubicBezTo>
                    <a:pt x="56" y="92"/>
                    <a:pt x="56" y="90"/>
                    <a:pt x="56" y="90"/>
                  </a:cubicBezTo>
                  <a:cubicBezTo>
                    <a:pt x="58" y="89"/>
                    <a:pt x="60" y="89"/>
                    <a:pt x="61" y="87"/>
                  </a:cubicBezTo>
                  <a:cubicBezTo>
                    <a:pt x="62" y="86"/>
                    <a:pt x="62" y="85"/>
                    <a:pt x="63" y="84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9" name="Freeform 35"/>
            <p:cNvSpPr>
              <a:spLocks noEditPoints="1"/>
            </p:cNvSpPr>
            <p:nvPr/>
          </p:nvSpPr>
          <p:spPr bwMode="auto">
            <a:xfrm>
              <a:off x="6803204" y="4089203"/>
              <a:ext cx="180986" cy="244865"/>
            </a:xfrm>
            <a:custGeom>
              <a:avLst/>
              <a:gdLst>
                <a:gd name="T0" fmla="*/ 47 w 52"/>
                <a:gd name="T1" fmla="*/ 51 h 70"/>
                <a:gd name="T2" fmla="*/ 47 w 52"/>
                <a:gd name="T3" fmla="*/ 48 h 70"/>
                <a:gd name="T4" fmla="*/ 46 w 52"/>
                <a:gd name="T5" fmla="*/ 40 h 70"/>
                <a:gd name="T6" fmla="*/ 47 w 52"/>
                <a:gd name="T7" fmla="*/ 33 h 70"/>
                <a:gd name="T8" fmla="*/ 50 w 52"/>
                <a:gd name="T9" fmla="*/ 29 h 70"/>
                <a:gd name="T10" fmla="*/ 52 w 52"/>
                <a:gd name="T11" fmla="*/ 24 h 70"/>
                <a:gd name="T12" fmla="*/ 50 w 52"/>
                <a:gd name="T13" fmla="*/ 19 h 70"/>
                <a:gd name="T14" fmla="*/ 48 w 52"/>
                <a:gd name="T15" fmla="*/ 13 h 70"/>
                <a:gd name="T16" fmla="*/ 49 w 52"/>
                <a:gd name="T17" fmla="*/ 7 h 70"/>
                <a:gd name="T18" fmla="*/ 47 w 52"/>
                <a:gd name="T19" fmla="*/ 5 h 70"/>
                <a:gd name="T20" fmla="*/ 45 w 52"/>
                <a:gd name="T21" fmla="*/ 3 h 70"/>
                <a:gd name="T22" fmla="*/ 45 w 52"/>
                <a:gd name="T23" fmla="*/ 0 h 70"/>
                <a:gd name="T24" fmla="*/ 41 w 52"/>
                <a:gd name="T25" fmla="*/ 3 h 70"/>
                <a:gd name="T26" fmla="*/ 35 w 52"/>
                <a:gd name="T27" fmla="*/ 1 h 70"/>
                <a:gd name="T28" fmla="*/ 32 w 52"/>
                <a:gd name="T29" fmla="*/ 2 h 70"/>
                <a:gd name="T30" fmla="*/ 25 w 52"/>
                <a:gd name="T31" fmla="*/ 6 h 70"/>
                <a:gd name="T32" fmla="*/ 26 w 52"/>
                <a:gd name="T33" fmla="*/ 10 h 70"/>
                <a:gd name="T34" fmla="*/ 23 w 52"/>
                <a:gd name="T35" fmla="*/ 16 h 70"/>
                <a:gd name="T36" fmla="*/ 21 w 52"/>
                <a:gd name="T37" fmla="*/ 20 h 70"/>
                <a:gd name="T38" fmla="*/ 21 w 52"/>
                <a:gd name="T39" fmla="*/ 25 h 70"/>
                <a:gd name="T40" fmla="*/ 23 w 52"/>
                <a:gd name="T41" fmla="*/ 28 h 70"/>
                <a:gd name="T42" fmla="*/ 23 w 52"/>
                <a:gd name="T43" fmla="*/ 30 h 70"/>
                <a:gd name="T44" fmla="*/ 19 w 52"/>
                <a:gd name="T45" fmla="*/ 36 h 70"/>
                <a:gd name="T46" fmla="*/ 19 w 52"/>
                <a:gd name="T47" fmla="*/ 36 h 70"/>
                <a:gd name="T48" fmla="*/ 18 w 52"/>
                <a:gd name="T49" fmla="*/ 37 h 70"/>
                <a:gd name="T50" fmla="*/ 16 w 52"/>
                <a:gd name="T51" fmla="*/ 36 h 70"/>
                <a:gd name="T52" fmla="*/ 14 w 52"/>
                <a:gd name="T53" fmla="*/ 38 h 70"/>
                <a:gd name="T54" fmla="*/ 11 w 52"/>
                <a:gd name="T55" fmla="*/ 40 h 70"/>
                <a:gd name="T56" fmla="*/ 8 w 52"/>
                <a:gd name="T57" fmla="*/ 45 h 70"/>
                <a:gd name="T58" fmla="*/ 7 w 52"/>
                <a:gd name="T59" fmla="*/ 52 h 70"/>
                <a:gd name="T60" fmla="*/ 9 w 52"/>
                <a:gd name="T61" fmla="*/ 51 h 70"/>
                <a:gd name="T62" fmla="*/ 6 w 52"/>
                <a:gd name="T63" fmla="*/ 57 h 70"/>
                <a:gd name="T64" fmla="*/ 4 w 52"/>
                <a:gd name="T65" fmla="*/ 58 h 70"/>
                <a:gd name="T66" fmla="*/ 4 w 52"/>
                <a:gd name="T67" fmla="*/ 59 h 70"/>
                <a:gd name="T68" fmla="*/ 4 w 52"/>
                <a:gd name="T69" fmla="*/ 65 h 70"/>
                <a:gd name="T70" fmla="*/ 4 w 52"/>
                <a:gd name="T71" fmla="*/ 66 h 70"/>
                <a:gd name="T72" fmla="*/ 9 w 52"/>
                <a:gd name="T73" fmla="*/ 69 h 70"/>
                <a:gd name="T74" fmla="*/ 13 w 52"/>
                <a:gd name="T75" fmla="*/ 69 h 70"/>
                <a:gd name="T76" fmla="*/ 18 w 52"/>
                <a:gd name="T77" fmla="*/ 66 h 70"/>
                <a:gd name="T78" fmla="*/ 29 w 52"/>
                <a:gd name="T79" fmla="*/ 66 h 70"/>
                <a:gd name="T80" fmla="*/ 29 w 52"/>
                <a:gd name="T81" fmla="*/ 64 h 70"/>
                <a:gd name="T82" fmla="*/ 25 w 52"/>
                <a:gd name="T83" fmla="*/ 61 h 70"/>
                <a:gd name="T84" fmla="*/ 28 w 52"/>
                <a:gd name="T85" fmla="*/ 57 h 70"/>
                <a:gd name="T86" fmla="*/ 28 w 52"/>
                <a:gd name="T87" fmla="*/ 51 h 70"/>
                <a:gd name="T88" fmla="*/ 28 w 52"/>
                <a:gd name="T89" fmla="*/ 50 h 70"/>
                <a:gd name="T90" fmla="*/ 41 w 52"/>
                <a:gd name="T91" fmla="*/ 48 h 70"/>
                <a:gd name="T92" fmla="*/ 42 w 52"/>
                <a:gd name="T93" fmla="*/ 45 h 70"/>
                <a:gd name="T94" fmla="*/ 43 w 52"/>
                <a:gd name="T95" fmla="*/ 45 h 70"/>
                <a:gd name="T96" fmla="*/ 44 w 52"/>
                <a:gd name="T97" fmla="*/ 47 h 70"/>
                <a:gd name="T98" fmla="*/ 46 w 52"/>
                <a:gd name="T99" fmla="*/ 47 h 70"/>
                <a:gd name="T100" fmla="*/ 45 w 52"/>
                <a:gd name="T101" fmla="*/ 51 h 70"/>
                <a:gd name="T102" fmla="*/ 47 w 52"/>
                <a:gd name="T103" fmla="*/ 51 h 70"/>
                <a:gd name="T104" fmla="*/ 21 w 52"/>
                <a:gd name="T105" fmla="*/ 30 h 70"/>
                <a:gd name="T106" fmla="*/ 19 w 52"/>
                <a:gd name="T107" fmla="*/ 32 h 70"/>
                <a:gd name="T108" fmla="*/ 20 w 52"/>
                <a:gd name="T109" fmla="*/ 32 h 70"/>
                <a:gd name="T110" fmla="*/ 21 w 52"/>
                <a:gd name="T111" fmla="*/ 30 h 70"/>
                <a:gd name="T112" fmla="*/ 32 w 52"/>
                <a:gd name="T113" fmla="*/ 31 h 70"/>
                <a:gd name="T114" fmla="*/ 34 w 52"/>
                <a:gd name="T115" fmla="*/ 31 h 70"/>
                <a:gd name="T116" fmla="*/ 35 w 52"/>
                <a:gd name="T117" fmla="*/ 34 h 70"/>
                <a:gd name="T118" fmla="*/ 35 w 52"/>
                <a:gd name="T119" fmla="*/ 34 h 70"/>
                <a:gd name="T120" fmla="*/ 30 w 52"/>
                <a:gd name="T121" fmla="*/ 34 h 70"/>
                <a:gd name="T122" fmla="*/ 31 w 52"/>
                <a:gd name="T123" fmla="*/ 32 h 70"/>
                <a:gd name="T124" fmla="*/ 32 w 52"/>
                <a:gd name="T125" fmla="*/ 3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" h="70">
                  <a:moveTo>
                    <a:pt x="47" y="51"/>
                  </a:moveTo>
                  <a:cubicBezTo>
                    <a:pt x="47" y="51"/>
                    <a:pt x="46" y="49"/>
                    <a:pt x="47" y="48"/>
                  </a:cubicBezTo>
                  <a:cubicBezTo>
                    <a:pt x="48" y="47"/>
                    <a:pt x="44" y="42"/>
                    <a:pt x="46" y="40"/>
                  </a:cubicBezTo>
                  <a:cubicBezTo>
                    <a:pt x="48" y="38"/>
                    <a:pt x="47" y="37"/>
                    <a:pt x="47" y="33"/>
                  </a:cubicBezTo>
                  <a:cubicBezTo>
                    <a:pt x="48" y="29"/>
                    <a:pt x="50" y="31"/>
                    <a:pt x="50" y="29"/>
                  </a:cubicBezTo>
                  <a:cubicBezTo>
                    <a:pt x="51" y="28"/>
                    <a:pt x="51" y="26"/>
                    <a:pt x="52" y="24"/>
                  </a:cubicBezTo>
                  <a:cubicBezTo>
                    <a:pt x="52" y="22"/>
                    <a:pt x="52" y="21"/>
                    <a:pt x="50" y="19"/>
                  </a:cubicBezTo>
                  <a:cubicBezTo>
                    <a:pt x="47" y="17"/>
                    <a:pt x="48" y="16"/>
                    <a:pt x="48" y="13"/>
                  </a:cubicBezTo>
                  <a:cubicBezTo>
                    <a:pt x="49" y="9"/>
                    <a:pt x="51" y="9"/>
                    <a:pt x="49" y="7"/>
                  </a:cubicBezTo>
                  <a:cubicBezTo>
                    <a:pt x="47" y="5"/>
                    <a:pt x="50" y="7"/>
                    <a:pt x="47" y="5"/>
                  </a:cubicBezTo>
                  <a:cubicBezTo>
                    <a:pt x="46" y="4"/>
                    <a:pt x="45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37" y="0"/>
                    <a:pt x="35" y="1"/>
                  </a:cubicBezTo>
                  <a:cubicBezTo>
                    <a:pt x="33" y="2"/>
                    <a:pt x="34" y="3"/>
                    <a:pt x="32" y="2"/>
                  </a:cubicBezTo>
                  <a:cubicBezTo>
                    <a:pt x="29" y="2"/>
                    <a:pt x="26" y="5"/>
                    <a:pt x="25" y="6"/>
                  </a:cubicBezTo>
                  <a:cubicBezTo>
                    <a:pt x="25" y="7"/>
                    <a:pt x="26" y="8"/>
                    <a:pt x="26" y="10"/>
                  </a:cubicBezTo>
                  <a:cubicBezTo>
                    <a:pt x="25" y="12"/>
                    <a:pt x="20" y="16"/>
                    <a:pt x="23" y="16"/>
                  </a:cubicBezTo>
                  <a:cubicBezTo>
                    <a:pt x="25" y="16"/>
                    <a:pt x="22" y="18"/>
                    <a:pt x="21" y="20"/>
                  </a:cubicBezTo>
                  <a:cubicBezTo>
                    <a:pt x="21" y="21"/>
                    <a:pt x="20" y="25"/>
                    <a:pt x="21" y="25"/>
                  </a:cubicBezTo>
                  <a:cubicBezTo>
                    <a:pt x="22" y="25"/>
                    <a:pt x="23" y="26"/>
                    <a:pt x="23" y="28"/>
                  </a:cubicBezTo>
                  <a:cubicBezTo>
                    <a:pt x="24" y="27"/>
                    <a:pt x="23" y="29"/>
                    <a:pt x="23" y="30"/>
                  </a:cubicBezTo>
                  <a:cubicBezTo>
                    <a:pt x="23" y="32"/>
                    <a:pt x="20" y="35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7" y="36"/>
                    <a:pt x="16" y="36"/>
                    <a:pt x="16" y="36"/>
                  </a:cubicBezTo>
                  <a:cubicBezTo>
                    <a:pt x="15" y="37"/>
                    <a:pt x="14" y="38"/>
                    <a:pt x="14" y="38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8" y="43"/>
                    <a:pt x="8" y="45"/>
                  </a:cubicBezTo>
                  <a:cubicBezTo>
                    <a:pt x="8" y="46"/>
                    <a:pt x="7" y="49"/>
                    <a:pt x="7" y="52"/>
                  </a:cubicBezTo>
                  <a:cubicBezTo>
                    <a:pt x="7" y="52"/>
                    <a:pt x="8" y="51"/>
                    <a:pt x="9" y="51"/>
                  </a:cubicBezTo>
                  <a:cubicBezTo>
                    <a:pt x="8" y="54"/>
                    <a:pt x="8" y="56"/>
                    <a:pt x="6" y="57"/>
                  </a:cubicBezTo>
                  <a:cubicBezTo>
                    <a:pt x="6" y="58"/>
                    <a:pt x="5" y="58"/>
                    <a:pt x="4" y="58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0" y="63"/>
                    <a:pt x="4" y="65"/>
                    <a:pt x="4" y="65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6"/>
                    <a:pt x="7" y="67"/>
                    <a:pt x="9" y="69"/>
                  </a:cubicBezTo>
                  <a:cubicBezTo>
                    <a:pt x="10" y="70"/>
                    <a:pt x="12" y="70"/>
                    <a:pt x="13" y="69"/>
                  </a:cubicBezTo>
                  <a:cubicBezTo>
                    <a:pt x="15" y="67"/>
                    <a:pt x="18" y="66"/>
                    <a:pt x="18" y="66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30" y="67"/>
                    <a:pt x="29" y="64"/>
                    <a:pt x="29" y="64"/>
                  </a:cubicBezTo>
                  <a:cubicBezTo>
                    <a:pt x="28" y="63"/>
                    <a:pt x="26" y="62"/>
                    <a:pt x="25" y="61"/>
                  </a:cubicBezTo>
                  <a:cubicBezTo>
                    <a:pt x="26" y="60"/>
                    <a:pt x="28" y="58"/>
                    <a:pt x="28" y="57"/>
                  </a:cubicBezTo>
                  <a:cubicBezTo>
                    <a:pt x="28" y="57"/>
                    <a:pt x="26" y="50"/>
                    <a:pt x="28" y="51"/>
                  </a:cubicBezTo>
                  <a:cubicBezTo>
                    <a:pt x="28" y="51"/>
                    <a:pt x="28" y="50"/>
                    <a:pt x="28" y="50"/>
                  </a:cubicBezTo>
                  <a:cubicBezTo>
                    <a:pt x="30" y="46"/>
                    <a:pt x="37" y="47"/>
                    <a:pt x="41" y="48"/>
                  </a:cubicBezTo>
                  <a:cubicBezTo>
                    <a:pt x="41" y="47"/>
                    <a:pt x="41" y="46"/>
                    <a:pt x="42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4" y="46"/>
                    <a:pt x="43" y="47"/>
                    <a:pt x="44" y="47"/>
                  </a:cubicBezTo>
                  <a:cubicBezTo>
                    <a:pt x="44" y="47"/>
                    <a:pt x="46" y="47"/>
                    <a:pt x="46" y="47"/>
                  </a:cubicBezTo>
                  <a:cubicBezTo>
                    <a:pt x="47" y="48"/>
                    <a:pt x="46" y="50"/>
                    <a:pt x="45" y="51"/>
                  </a:cubicBezTo>
                  <a:cubicBezTo>
                    <a:pt x="46" y="51"/>
                    <a:pt x="46" y="51"/>
                    <a:pt x="47" y="51"/>
                  </a:cubicBezTo>
                  <a:close/>
                  <a:moveTo>
                    <a:pt x="21" y="30"/>
                  </a:moveTo>
                  <a:cubicBezTo>
                    <a:pt x="20" y="31"/>
                    <a:pt x="20" y="32"/>
                    <a:pt x="19" y="32"/>
                  </a:cubicBezTo>
                  <a:cubicBezTo>
                    <a:pt x="19" y="32"/>
                    <a:pt x="20" y="32"/>
                    <a:pt x="20" y="32"/>
                  </a:cubicBezTo>
                  <a:cubicBezTo>
                    <a:pt x="20" y="31"/>
                    <a:pt x="21" y="31"/>
                    <a:pt x="21" y="30"/>
                  </a:cubicBezTo>
                  <a:close/>
                  <a:moveTo>
                    <a:pt x="32" y="31"/>
                  </a:moveTo>
                  <a:cubicBezTo>
                    <a:pt x="32" y="31"/>
                    <a:pt x="34" y="31"/>
                    <a:pt x="34" y="31"/>
                  </a:cubicBezTo>
                  <a:cubicBezTo>
                    <a:pt x="34" y="32"/>
                    <a:pt x="35" y="33"/>
                    <a:pt x="35" y="34"/>
                  </a:cubicBezTo>
                  <a:cubicBezTo>
                    <a:pt x="35" y="34"/>
                    <a:pt x="35" y="35"/>
                    <a:pt x="35" y="34"/>
                  </a:cubicBezTo>
                  <a:cubicBezTo>
                    <a:pt x="36" y="35"/>
                    <a:pt x="31" y="34"/>
                    <a:pt x="30" y="34"/>
                  </a:cubicBezTo>
                  <a:cubicBezTo>
                    <a:pt x="30" y="33"/>
                    <a:pt x="30" y="31"/>
                    <a:pt x="31" y="32"/>
                  </a:cubicBezTo>
                  <a:cubicBezTo>
                    <a:pt x="31" y="32"/>
                    <a:pt x="31" y="31"/>
                    <a:pt x="32" y="31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0" name="Freeform 36"/>
            <p:cNvSpPr>
              <a:spLocks noEditPoints="1"/>
            </p:cNvSpPr>
            <p:nvPr/>
          </p:nvSpPr>
          <p:spPr bwMode="auto">
            <a:xfrm>
              <a:off x="6803204" y="4089203"/>
              <a:ext cx="180986" cy="244865"/>
            </a:xfrm>
            <a:custGeom>
              <a:avLst/>
              <a:gdLst>
                <a:gd name="T0" fmla="*/ 47 w 52"/>
                <a:gd name="T1" fmla="*/ 51 h 70"/>
                <a:gd name="T2" fmla="*/ 47 w 52"/>
                <a:gd name="T3" fmla="*/ 48 h 70"/>
                <a:gd name="T4" fmla="*/ 46 w 52"/>
                <a:gd name="T5" fmla="*/ 40 h 70"/>
                <a:gd name="T6" fmla="*/ 47 w 52"/>
                <a:gd name="T7" fmla="*/ 33 h 70"/>
                <a:gd name="T8" fmla="*/ 50 w 52"/>
                <a:gd name="T9" fmla="*/ 29 h 70"/>
                <a:gd name="T10" fmla="*/ 52 w 52"/>
                <a:gd name="T11" fmla="*/ 24 h 70"/>
                <a:gd name="T12" fmla="*/ 50 w 52"/>
                <a:gd name="T13" fmla="*/ 19 h 70"/>
                <a:gd name="T14" fmla="*/ 48 w 52"/>
                <a:gd name="T15" fmla="*/ 13 h 70"/>
                <a:gd name="T16" fmla="*/ 49 w 52"/>
                <a:gd name="T17" fmla="*/ 7 h 70"/>
                <a:gd name="T18" fmla="*/ 47 w 52"/>
                <a:gd name="T19" fmla="*/ 5 h 70"/>
                <a:gd name="T20" fmla="*/ 45 w 52"/>
                <a:gd name="T21" fmla="*/ 3 h 70"/>
                <a:gd name="T22" fmla="*/ 45 w 52"/>
                <a:gd name="T23" fmla="*/ 0 h 70"/>
                <a:gd name="T24" fmla="*/ 41 w 52"/>
                <a:gd name="T25" fmla="*/ 3 h 70"/>
                <a:gd name="T26" fmla="*/ 35 w 52"/>
                <a:gd name="T27" fmla="*/ 1 h 70"/>
                <a:gd name="T28" fmla="*/ 32 w 52"/>
                <a:gd name="T29" fmla="*/ 2 h 70"/>
                <a:gd name="T30" fmla="*/ 25 w 52"/>
                <a:gd name="T31" fmla="*/ 6 h 70"/>
                <a:gd name="T32" fmla="*/ 26 w 52"/>
                <a:gd name="T33" fmla="*/ 10 h 70"/>
                <a:gd name="T34" fmla="*/ 23 w 52"/>
                <a:gd name="T35" fmla="*/ 16 h 70"/>
                <a:gd name="T36" fmla="*/ 21 w 52"/>
                <a:gd name="T37" fmla="*/ 20 h 70"/>
                <a:gd name="T38" fmla="*/ 21 w 52"/>
                <a:gd name="T39" fmla="*/ 25 h 70"/>
                <a:gd name="T40" fmla="*/ 23 w 52"/>
                <a:gd name="T41" fmla="*/ 28 h 70"/>
                <a:gd name="T42" fmla="*/ 23 w 52"/>
                <a:gd name="T43" fmla="*/ 30 h 70"/>
                <a:gd name="T44" fmla="*/ 19 w 52"/>
                <a:gd name="T45" fmla="*/ 36 h 70"/>
                <a:gd name="T46" fmla="*/ 19 w 52"/>
                <a:gd name="T47" fmla="*/ 36 h 70"/>
                <a:gd name="T48" fmla="*/ 18 w 52"/>
                <a:gd name="T49" fmla="*/ 37 h 70"/>
                <a:gd name="T50" fmla="*/ 16 w 52"/>
                <a:gd name="T51" fmla="*/ 36 h 70"/>
                <a:gd name="T52" fmla="*/ 14 w 52"/>
                <a:gd name="T53" fmla="*/ 38 h 70"/>
                <a:gd name="T54" fmla="*/ 11 w 52"/>
                <a:gd name="T55" fmla="*/ 40 h 70"/>
                <a:gd name="T56" fmla="*/ 8 w 52"/>
                <a:gd name="T57" fmla="*/ 45 h 70"/>
                <a:gd name="T58" fmla="*/ 7 w 52"/>
                <a:gd name="T59" fmla="*/ 52 h 70"/>
                <a:gd name="T60" fmla="*/ 9 w 52"/>
                <a:gd name="T61" fmla="*/ 51 h 70"/>
                <a:gd name="T62" fmla="*/ 6 w 52"/>
                <a:gd name="T63" fmla="*/ 57 h 70"/>
                <a:gd name="T64" fmla="*/ 4 w 52"/>
                <a:gd name="T65" fmla="*/ 58 h 70"/>
                <a:gd name="T66" fmla="*/ 4 w 52"/>
                <a:gd name="T67" fmla="*/ 59 h 70"/>
                <a:gd name="T68" fmla="*/ 4 w 52"/>
                <a:gd name="T69" fmla="*/ 65 h 70"/>
                <a:gd name="T70" fmla="*/ 4 w 52"/>
                <a:gd name="T71" fmla="*/ 66 h 70"/>
                <a:gd name="T72" fmla="*/ 9 w 52"/>
                <a:gd name="T73" fmla="*/ 69 h 70"/>
                <a:gd name="T74" fmla="*/ 13 w 52"/>
                <a:gd name="T75" fmla="*/ 69 h 70"/>
                <a:gd name="T76" fmla="*/ 18 w 52"/>
                <a:gd name="T77" fmla="*/ 66 h 70"/>
                <a:gd name="T78" fmla="*/ 29 w 52"/>
                <a:gd name="T79" fmla="*/ 66 h 70"/>
                <a:gd name="T80" fmla="*/ 29 w 52"/>
                <a:gd name="T81" fmla="*/ 64 h 70"/>
                <a:gd name="T82" fmla="*/ 25 w 52"/>
                <a:gd name="T83" fmla="*/ 61 h 70"/>
                <a:gd name="T84" fmla="*/ 28 w 52"/>
                <a:gd name="T85" fmla="*/ 57 h 70"/>
                <a:gd name="T86" fmla="*/ 28 w 52"/>
                <a:gd name="T87" fmla="*/ 51 h 70"/>
                <a:gd name="T88" fmla="*/ 28 w 52"/>
                <a:gd name="T89" fmla="*/ 50 h 70"/>
                <a:gd name="T90" fmla="*/ 41 w 52"/>
                <a:gd name="T91" fmla="*/ 48 h 70"/>
                <a:gd name="T92" fmla="*/ 42 w 52"/>
                <a:gd name="T93" fmla="*/ 45 h 70"/>
                <a:gd name="T94" fmla="*/ 43 w 52"/>
                <a:gd name="T95" fmla="*/ 45 h 70"/>
                <a:gd name="T96" fmla="*/ 44 w 52"/>
                <a:gd name="T97" fmla="*/ 47 h 70"/>
                <a:gd name="T98" fmla="*/ 46 w 52"/>
                <a:gd name="T99" fmla="*/ 47 h 70"/>
                <a:gd name="T100" fmla="*/ 45 w 52"/>
                <a:gd name="T101" fmla="*/ 51 h 70"/>
                <a:gd name="T102" fmla="*/ 47 w 52"/>
                <a:gd name="T103" fmla="*/ 51 h 70"/>
                <a:gd name="T104" fmla="*/ 21 w 52"/>
                <a:gd name="T105" fmla="*/ 30 h 70"/>
                <a:gd name="T106" fmla="*/ 19 w 52"/>
                <a:gd name="T107" fmla="*/ 32 h 70"/>
                <a:gd name="T108" fmla="*/ 20 w 52"/>
                <a:gd name="T109" fmla="*/ 32 h 70"/>
                <a:gd name="T110" fmla="*/ 21 w 52"/>
                <a:gd name="T111" fmla="*/ 30 h 70"/>
                <a:gd name="T112" fmla="*/ 32 w 52"/>
                <a:gd name="T113" fmla="*/ 31 h 70"/>
                <a:gd name="T114" fmla="*/ 34 w 52"/>
                <a:gd name="T115" fmla="*/ 31 h 70"/>
                <a:gd name="T116" fmla="*/ 35 w 52"/>
                <a:gd name="T117" fmla="*/ 34 h 70"/>
                <a:gd name="T118" fmla="*/ 35 w 52"/>
                <a:gd name="T119" fmla="*/ 34 h 70"/>
                <a:gd name="T120" fmla="*/ 30 w 52"/>
                <a:gd name="T121" fmla="*/ 34 h 70"/>
                <a:gd name="T122" fmla="*/ 31 w 52"/>
                <a:gd name="T123" fmla="*/ 32 h 70"/>
                <a:gd name="T124" fmla="*/ 32 w 52"/>
                <a:gd name="T125" fmla="*/ 3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" h="70">
                  <a:moveTo>
                    <a:pt x="47" y="51"/>
                  </a:moveTo>
                  <a:cubicBezTo>
                    <a:pt x="47" y="51"/>
                    <a:pt x="46" y="49"/>
                    <a:pt x="47" y="48"/>
                  </a:cubicBezTo>
                  <a:cubicBezTo>
                    <a:pt x="48" y="47"/>
                    <a:pt x="44" y="42"/>
                    <a:pt x="46" y="40"/>
                  </a:cubicBezTo>
                  <a:cubicBezTo>
                    <a:pt x="48" y="38"/>
                    <a:pt x="47" y="37"/>
                    <a:pt x="47" y="33"/>
                  </a:cubicBezTo>
                  <a:cubicBezTo>
                    <a:pt x="48" y="29"/>
                    <a:pt x="50" y="31"/>
                    <a:pt x="50" y="29"/>
                  </a:cubicBezTo>
                  <a:cubicBezTo>
                    <a:pt x="51" y="28"/>
                    <a:pt x="51" y="26"/>
                    <a:pt x="52" y="24"/>
                  </a:cubicBezTo>
                  <a:cubicBezTo>
                    <a:pt x="52" y="22"/>
                    <a:pt x="52" y="21"/>
                    <a:pt x="50" y="19"/>
                  </a:cubicBezTo>
                  <a:cubicBezTo>
                    <a:pt x="47" y="17"/>
                    <a:pt x="48" y="16"/>
                    <a:pt x="48" y="13"/>
                  </a:cubicBezTo>
                  <a:cubicBezTo>
                    <a:pt x="49" y="9"/>
                    <a:pt x="51" y="9"/>
                    <a:pt x="49" y="7"/>
                  </a:cubicBezTo>
                  <a:cubicBezTo>
                    <a:pt x="47" y="5"/>
                    <a:pt x="50" y="7"/>
                    <a:pt x="47" y="5"/>
                  </a:cubicBezTo>
                  <a:cubicBezTo>
                    <a:pt x="46" y="4"/>
                    <a:pt x="45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37" y="0"/>
                    <a:pt x="35" y="1"/>
                  </a:cubicBezTo>
                  <a:cubicBezTo>
                    <a:pt x="33" y="2"/>
                    <a:pt x="34" y="3"/>
                    <a:pt x="32" y="2"/>
                  </a:cubicBezTo>
                  <a:cubicBezTo>
                    <a:pt x="29" y="2"/>
                    <a:pt x="26" y="5"/>
                    <a:pt x="25" y="6"/>
                  </a:cubicBezTo>
                  <a:cubicBezTo>
                    <a:pt x="25" y="7"/>
                    <a:pt x="26" y="8"/>
                    <a:pt x="26" y="10"/>
                  </a:cubicBezTo>
                  <a:cubicBezTo>
                    <a:pt x="25" y="12"/>
                    <a:pt x="20" y="16"/>
                    <a:pt x="23" y="16"/>
                  </a:cubicBezTo>
                  <a:cubicBezTo>
                    <a:pt x="25" y="16"/>
                    <a:pt x="22" y="18"/>
                    <a:pt x="21" y="20"/>
                  </a:cubicBezTo>
                  <a:cubicBezTo>
                    <a:pt x="21" y="21"/>
                    <a:pt x="20" y="25"/>
                    <a:pt x="21" y="25"/>
                  </a:cubicBezTo>
                  <a:cubicBezTo>
                    <a:pt x="22" y="25"/>
                    <a:pt x="23" y="26"/>
                    <a:pt x="23" y="28"/>
                  </a:cubicBezTo>
                  <a:cubicBezTo>
                    <a:pt x="24" y="27"/>
                    <a:pt x="23" y="29"/>
                    <a:pt x="23" y="30"/>
                  </a:cubicBezTo>
                  <a:cubicBezTo>
                    <a:pt x="23" y="32"/>
                    <a:pt x="20" y="35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7" y="36"/>
                    <a:pt x="16" y="36"/>
                    <a:pt x="16" y="36"/>
                  </a:cubicBezTo>
                  <a:cubicBezTo>
                    <a:pt x="15" y="37"/>
                    <a:pt x="14" y="38"/>
                    <a:pt x="14" y="38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8" y="43"/>
                    <a:pt x="8" y="45"/>
                  </a:cubicBezTo>
                  <a:cubicBezTo>
                    <a:pt x="8" y="46"/>
                    <a:pt x="7" y="49"/>
                    <a:pt x="7" y="52"/>
                  </a:cubicBezTo>
                  <a:cubicBezTo>
                    <a:pt x="7" y="52"/>
                    <a:pt x="8" y="51"/>
                    <a:pt x="9" y="51"/>
                  </a:cubicBezTo>
                  <a:cubicBezTo>
                    <a:pt x="8" y="54"/>
                    <a:pt x="8" y="56"/>
                    <a:pt x="6" y="57"/>
                  </a:cubicBezTo>
                  <a:cubicBezTo>
                    <a:pt x="6" y="58"/>
                    <a:pt x="5" y="58"/>
                    <a:pt x="4" y="58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0" y="63"/>
                    <a:pt x="4" y="65"/>
                    <a:pt x="4" y="65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6"/>
                    <a:pt x="7" y="67"/>
                    <a:pt x="9" y="69"/>
                  </a:cubicBezTo>
                  <a:cubicBezTo>
                    <a:pt x="10" y="70"/>
                    <a:pt x="12" y="70"/>
                    <a:pt x="13" y="69"/>
                  </a:cubicBezTo>
                  <a:cubicBezTo>
                    <a:pt x="15" y="67"/>
                    <a:pt x="18" y="66"/>
                    <a:pt x="18" y="66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30" y="67"/>
                    <a:pt x="29" y="64"/>
                    <a:pt x="29" y="64"/>
                  </a:cubicBezTo>
                  <a:cubicBezTo>
                    <a:pt x="28" y="63"/>
                    <a:pt x="26" y="62"/>
                    <a:pt x="25" y="61"/>
                  </a:cubicBezTo>
                  <a:cubicBezTo>
                    <a:pt x="26" y="60"/>
                    <a:pt x="28" y="58"/>
                    <a:pt x="28" y="57"/>
                  </a:cubicBezTo>
                  <a:cubicBezTo>
                    <a:pt x="28" y="57"/>
                    <a:pt x="26" y="50"/>
                    <a:pt x="28" y="51"/>
                  </a:cubicBezTo>
                  <a:cubicBezTo>
                    <a:pt x="28" y="51"/>
                    <a:pt x="28" y="50"/>
                    <a:pt x="28" y="50"/>
                  </a:cubicBezTo>
                  <a:cubicBezTo>
                    <a:pt x="30" y="46"/>
                    <a:pt x="37" y="47"/>
                    <a:pt x="41" y="48"/>
                  </a:cubicBezTo>
                  <a:cubicBezTo>
                    <a:pt x="41" y="47"/>
                    <a:pt x="41" y="46"/>
                    <a:pt x="42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4" y="46"/>
                    <a:pt x="43" y="47"/>
                    <a:pt x="44" y="47"/>
                  </a:cubicBezTo>
                  <a:cubicBezTo>
                    <a:pt x="44" y="47"/>
                    <a:pt x="46" y="47"/>
                    <a:pt x="46" y="47"/>
                  </a:cubicBezTo>
                  <a:cubicBezTo>
                    <a:pt x="47" y="48"/>
                    <a:pt x="46" y="50"/>
                    <a:pt x="45" y="51"/>
                  </a:cubicBezTo>
                  <a:cubicBezTo>
                    <a:pt x="46" y="51"/>
                    <a:pt x="46" y="51"/>
                    <a:pt x="47" y="51"/>
                  </a:cubicBezTo>
                  <a:close/>
                  <a:moveTo>
                    <a:pt x="21" y="30"/>
                  </a:moveTo>
                  <a:cubicBezTo>
                    <a:pt x="20" y="31"/>
                    <a:pt x="20" y="32"/>
                    <a:pt x="19" y="32"/>
                  </a:cubicBezTo>
                  <a:cubicBezTo>
                    <a:pt x="19" y="32"/>
                    <a:pt x="20" y="32"/>
                    <a:pt x="20" y="32"/>
                  </a:cubicBezTo>
                  <a:cubicBezTo>
                    <a:pt x="20" y="31"/>
                    <a:pt x="21" y="31"/>
                    <a:pt x="21" y="30"/>
                  </a:cubicBezTo>
                  <a:close/>
                  <a:moveTo>
                    <a:pt x="32" y="31"/>
                  </a:moveTo>
                  <a:cubicBezTo>
                    <a:pt x="32" y="31"/>
                    <a:pt x="34" y="31"/>
                    <a:pt x="34" y="31"/>
                  </a:cubicBezTo>
                  <a:cubicBezTo>
                    <a:pt x="34" y="32"/>
                    <a:pt x="35" y="33"/>
                    <a:pt x="35" y="34"/>
                  </a:cubicBezTo>
                  <a:cubicBezTo>
                    <a:pt x="35" y="34"/>
                    <a:pt x="35" y="35"/>
                    <a:pt x="35" y="34"/>
                  </a:cubicBezTo>
                  <a:cubicBezTo>
                    <a:pt x="36" y="35"/>
                    <a:pt x="31" y="34"/>
                    <a:pt x="30" y="34"/>
                  </a:cubicBezTo>
                  <a:cubicBezTo>
                    <a:pt x="30" y="33"/>
                    <a:pt x="30" y="31"/>
                    <a:pt x="31" y="32"/>
                  </a:cubicBezTo>
                  <a:cubicBezTo>
                    <a:pt x="31" y="32"/>
                    <a:pt x="31" y="31"/>
                    <a:pt x="32" y="31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1" name="Freeform 37"/>
            <p:cNvSpPr>
              <a:spLocks noEditPoints="1"/>
            </p:cNvSpPr>
            <p:nvPr/>
          </p:nvSpPr>
          <p:spPr bwMode="auto">
            <a:xfrm>
              <a:off x="7512952" y="2584535"/>
              <a:ext cx="427624" cy="306966"/>
            </a:xfrm>
            <a:custGeom>
              <a:avLst/>
              <a:gdLst>
                <a:gd name="T0" fmla="*/ 3 w 123"/>
                <a:gd name="T1" fmla="*/ 15 h 88"/>
                <a:gd name="T2" fmla="*/ 4 w 123"/>
                <a:gd name="T3" fmla="*/ 12 h 88"/>
                <a:gd name="T4" fmla="*/ 8 w 123"/>
                <a:gd name="T5" fmla="*/ 8 h 88"/>
                <a:gd name="T6" fmla="*/ 14 w 123"/>
                <a:gd name="T7" fmla="*/ 14 h 88"/>
                <a:gd name="T8" fmla="*/ 19 w 123"/>
                <a:gd name="T9" fmla="*/ 23 h 88"/>
                <a:gd name="T10" fmla="*/ 17 w 123"/>
                <a:gd name="T11" fmla="*/ 24 h 88"/>
                <a:gd name="T12" fmla="*/ 7 w 123"/>
                <a:gd name="T13" fmla="*/ 25 h 88"/>
                <a:gd name="T14" fmla="*/ 4 w 123"/>
                <a:gd name="T15" fmla="*/ 21 h 88"/>
                <a:gd name="T16" fmla="*/ 2 w 123"/>
                <a:gd name="T17" fmla="*/ 33 h 88"/>
                <a:gd name="T18" fmla="*/ 4 w 123"/>
                <a:gd name="T19" fmla="*/ 35 h 88"/>
                <a:gd name="T20" fmla="*/ 13 w 123"/>
                <a:gd name="T21" fmla="*/ 33 h 88"/>
                <a:gd name="T22" fmla="*/ 8 w 123"/>
                <a:gd name="T23" fmla="*/ 36 h 88"/>
                <a:gd name="T24" fmla="*/ 15 w 123"/>
                <a:gd name="T25" fmla="*/ 51 h 88"/>
                <a:gd name="T26" fmla="*/ 13 w 123"/>
                <a:gd name="T27" fmla="*/ 61 h 88"/>
                <a:gd name="T28" fmla="*/ 19 w 123"/>
                <a:gd name="T29" fmla="*/ 65 h 88"/>
                <a:gd name="T30" fmla="*/ 22 w 123"/>
                <a:gd name="T31" fmla="*/ 59 h 88"/>
                <a:gd name="T32" fmla="*/ 26 w 123"/>
                <a:gd name="T33" fmla="*/ 55 h 88"/>
                <a:gd name="T34" fmla="*/ 34 w 123"/>
                <a:gd name="T35" fmla="*/ 55 h 88"/>
                <a:gd name="T36" fmla="*/ 48 w 123"/>
                <a:gd name="T37" fmla="*/ 55 h 88"/>
                <a:gd name="T38" fmla="*/ 56 w 123"/>
                <a:gd name="T39" fmla="*/ 57 h 88"/>
                <a:gd name="T40" fmla="*/ 68 w 123"/>
                <a:gd name="T41" fmla="*/ 62 h 88"/>
                <a:gd name="T42" fmla="*/ 76 w 123"/>
                <a:gd name="T43" fmla="*/ 67 h 88"/>
                <a:gd name="T44" fmla="*/ 79 w 123"/>
                <a:gd name="T45" fmla="*/ 74 h 88"/>
                <a:gd name="T46" fmla="*/ 84 w 123"/>
                <a:gd name="T47" fmla="*/ 79 h 88"/>
                <a:gd name="T48" fmla="*/ 84 w 123"/>
                <a:gd name="T49" fmla="*/ 87 h 88"/>
                <a:gd name="T50" fmla="*/ 90 w 123"/>
                <a:gd name="T51" fmla="*/ 87 h 88"/>
                <a:gd name="T52" fmla="*/ 100 w 123"/>
                <a:gd name="T53" fmla="*/ 84 h 88"/>
                <a:gd name="T54" fmla="*/ 104 w 123"/>
                <a:gd name="T55" fmla="*/ 75 h 88"/>
                <a:gd name="T56" fmla="*/ 105 w 123"/>
                <a:gd name="T57" fmla="*/ 67 h 88"/>
                <a:gd name="T58" fmla="*/ 108 w 123"/>
                <a:gd name="T59" fmla="*/ 62 h 88"/>
                <a:gd name="T60" fmla="*/ 114 w 123"/>
                <a:gd name="T61" fmla="*/ 65 h 88"/>
                <a:gd name="T62" fmla="*/ 118 w 123"/>
                <a:gd name="T63" fmla="*/ 61 h 88"/>
                <a:gd name="T64" fmla="*/ 123 w 123"/>
                <a:gd name="T65" fmla="*/ 56 h 88"/>
                <a:gd name="T66" fmla="*/ 119 w 123"/>
                <a:gd name="T67" fmla="*/ 54 h 88"/>
                <a:gd name="T68" fmla="*/ 112 w 123"/>
                <a:gd name="T69" fmla="*/ 52 h 88"/>
                <a:gd name="T70" fmla="*/ 104 w 123"/>
                <a:gd name="T71" fmla="*/ 50 h 88"/>
                <a:gd name="T72" fmla="*/ 97 w 123"/>
                <a:gd name="T73" fmla="*/ 43 h 88"/>
                <a:gd name="T74" fmla="*/ 92 w 123"/>
                <a:gd name="T75" fmla="*/ 39 h 88"/>
                <a:gd name="T76" fmla="*/ 87 w 123"/>
                <a:gd name="T77" fmla="*/ 31 h 88"/>
                <a:gd name="T78" fmla="*/ 85 w 123"/>
                <a:gd name="T79" fmla="*/ 24 h 88"/>
                <a:gd name="T80" fmla="*/ 78 w 123"/>
                <a:gd name="T81" fmla="*/ 20 h 88"/>
                <a:gd name="T82" fmla="*/ 70 w 123"/>
                <a:gd name="T83" fmla="*/ 21 h 88"/>
                <a:gd name="T84" fmla="*/ 63 w 123"/>
                <a:gd name="T85" fmla="*/ 22 h 88"/>
                <a:gd name="T86" fmla="*/ 63 w 123"/>
                <a:gd name="T87" fmla="*/ 19 h 88"/>
                <a:gd name="T88" fmla="*/ 58 w 123"/>
                <a:gd name="T89" fmla="*/ 12 h 88"/>
                <a:gd name="T90" fmla="*/ 55 w 123"/>
                <a:gd name="T91" fmla="*/ 1 h 88"/>
                <a:gd name="T92" fmla="*/ 50 w 123"/>
                <a:gd name="T93" fmla="*/ 0 h 88"/>
                <a:gd name="T94" fmla="*/ 46 w 123"/>
                <a:gd name="T95" fmla="*/ 6 h 88"/>
                <a:gd name="T96" fmla="*/ 39 w 123"/>
                <a:gd name="T97" fmla="*/ 7 h 88"/>
                <a:gd name="T98" fmla="*/ 41 w 123"/>
                <a:gd name="T99" fmla="*/ 12 h 88"/>
                <a:gd name="T100" fmla="*/ 32 w 123"/>
                <a:gd name="T101" fmla="*/ 13 h 88"/>
                <a:gd name="T102" fmla="*/ 12 w 123"/>
                <a:gd name="T103" fmla="*/ 4 h 88"/>
                <a:gd name="T104" fmla="*/ 0 w 123"/>
                <a:gd name="T105" fmla="*/ 12 h 88"/>
                <a:gd name="T106" fmla="*/ 6 w 123"/>
                <a:gd name="T107" fmla="*/ 4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3" h="88">
                  <a:moveTo>
                    <a:pt x="0" y="12"/>
                  </a:moveTo>
                  <a:cubicBezTo>
                    <a:pt x="1" y="13"/>
                    <a:pt x="2" y="14"/>
                    <a:pt x="3" y="15"/>
                  </a:cubicBezTo>
                  <a:cubicBezTo>
                    <a:pt x="3" y="15"/>
                    <a:pt x="4" y="14"/>
                    <a:pt x="4" y="14"/>
                  </a:cubicBezTo>
                  <a:cubicBezTo>
                    <a:pt x="5" y="14"/>
                    <a:pt x="4" y="12"/>
                    <a:pt x="4" y="12"/>
                  </a:cubicBezTo>
                  <a:cubicBezTo>
                    <a:pt x="4" y="11"/>
                    <a:pt x="5" y="11"/>
                    <a:pt x="6" y="10"/>
                  </a:cubicBezTo>
                  <a:cubicBezTo>
                    <a:pt x="7" y="10"/>
                    <a:pt x="7" y="8"/>
                    <a:pt x="8" y="8"/>
                  </a:cubicBezTo>
                  <a:cubicBezTo>
                    <a:pt x="10" y="8"/>
                    <a:pt x="12" y="9"/>
                    <a:pt x="14" y="10"/>
                  </a:cubicBezTo>
                  <a:cubicBezTo>
                    <a:pt x="14" y="11"/>
                    <a:pt x="14" y="13"/>
                    <a:pt x="14" y="14"/>
                  </a:cubicBezTo>
                  <a:cubicBezTo>
                    <a:pt x="15" y="15"/>
                    <a:pt x="19" y="17"/>
                    <a:pt x="21" y="19"/>
                  </a:cubicBezTo>
                  <a:cubicBezTo>
                    <a:pt x="20" y="21"/>
                    <a:pt x="21" y="22"/>
                    <a:pt x="19" y="23"/>
                  </a:cubicBezTo>
                  <a:cubicBezTo>
                    <a:pt x="19" y="23"/>
                    <a:pt x="17" y="23"/>
                    <a:pt x="17" y="23"/>
                  </a:cubicBezTo>
                  <a:cubicBezTo>
                    <a:pt x="17" y="23"/>
                    <a:pt x="15" y="25"/>
                    <a:pt x="17" y="24"/>
                  </a:cubicBezTo>
                  <a:cubicBezTo>
                    <a:pt x="17" y="24"/>
                    <a:pt x="17" y="26"/>
                    <a:pt x="17" y="26"/>
                  </a:cubicBezTo>
                  <a:cubicBezTo>
                    <a:pt x="13" y="25"/>
                    <a:pt x="11" y="25"/>
                    <a:pt x="7" y="25"/>
                  </a:cubicBezTo>
                  <a:cubicBezTo>
                    <a:pt x="7" y="24"/>
                    <a:pt x="7" y="22"/>
                    <a:pt x="6" y="21"/>
                  </a:cubicBezTo>
                  <a:cubicBezTo>
                    <a:pt x="6" y="21"/>
                    <a:pt x="4" y="21"/>
                    <a:pt x="4" y="21"/>
                  </a:cubicBezTo>
                  <a:cubicBezTo>
                    <a:pt x="4" y="21"/>
                    <a:pt x="5" y="24"/>
                    <a:pt x="5" y="25"/>
                  </a:cubicBezTo>
                  <a:cubicBezTo>
                    <a:pt x="5" y="26"/>
                    <a:pt x="3" y="33"/>
                    <a:pt x="2" y="33"/>
                  </a:cubicBezTo>
                  <a:cubicBezTo>
                    <a:pt x="1" y="34"/>
                    <a:pt x="2" y="34"/>
                    <a:pt x="2" y="35"/>
                  </a:cubicBezTo>
                  <a:cubicBezTo>
                    <a:pt x="4" y="34"/>
                    <a:pt x="3" y="36"/>
                    <a:pt x="4" y="35"/>
                  </a:cubicBezTo>
                  <a:cubicBezTo>
                    <a:pt x="5" y="35"/>
                    <a:pt x="6" y="33"/>
                    <a:pt x="8" y="33"/>
                  </a:cubicBezTo>
                  <a:cubicBezTo>
                    <a:pt x="9" y="32"/>
                    <a:pt x="13" y="33"/>
                    <a:pt x="13" y="33"/>
                  </a:cubicBezTo>
                  <a:cubicBezTo>
                    <a:pt x="12" y="34"/>
                    <a:pt x="10" y="33"/>
                    <a:pt x="9" y="34"/>
                  </a:cubicBezTo>
                  <a:cubicBezTo>
                    <a:pt x="8" y="34"/>
                    <a:pt x="9" y="36"/>
                    <a:pt x="8" y="36"/>
                  </a:cubicBezTo>
                  <a:cubicBezTo>
                    <a:pt x="11" y="39"/>
                    <a:pt x="11" y="39"/>
                    <a:pt x="11" y="43"/>
                  </a:cubicBezTo>
                  <a:cubicBezTo>
                    <a:pt x="13" y="44"/>
                    <a:pt x="17" y="46"/>
                    <a:pt x="15" y="51"/>
                  </a:cubicBezTo>
                  <a:cubicBezTo>
                    <a:pt x="15" y="52"/>
                    <a:pt x="13" y="51"/>
                    <a:pt x="12" y="51"/>
                  </a:cubicBezTo>
                  <a:cubicBezTo>
                    <a:pt x="12" y="56"/>
                    <a:pt x="12" y="57"/>
                    <a:pt x="13" y="61"/>
                  </a:cubicBezTo>
                  <a:cubicBezTo>
                    <a:pt x="13" y="62"/>
                    <a:pt x="13" y="63"/>
                    <a:pt x="13" y="64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9" y="74"/>
                    <a:pt x="79" y="74"/>
                    <a:pt x="79" y="74"/>
                  </a:cubicBezTo>
                  <a:cubicBezTo>
                    <a:pt x="84" y="75"/>
                    <a:pt x="84" y="75"/>
                    <a:pt x="84" y="75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7"/>
                    <a:pt x="84" y="87"/>
                    <a:pt x="84" y="87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90" y="87"/>
                    <a:pt x="90" y="87"/>
                    <a:pt x="90" y="87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100" y="84"/>
                    <a:pt x="100" y="84"/>
                    <a:pt x="100" y="84"/>
                  </a:cubicBezTo>
                  <a:cubicBezTo>
                    <a:pt x="99" y="80"/>
                    <a:pt x="99" y="80"/>
                    <a:pt x="99" y="80"/>
                  </a:cubicBezTo>
                  <a:cubicBezTo>
                    <a:pt x="104" y="75"/>
                    <a:pt x="104" y="75"/>
                    <a:pt x="104" y="75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111" y="63"/>
                    <a:pt x="111" y="63"/>
                    <a:pt x="111" y="63"/>
                  </a:cubicBezTo>
                  <a:cubicBezTo>
                    <a:pt x="114" y="65"/>
                    <a:pt x="114" y="65"/>
                    <a:pt x="114" y="65"/>
                  </a:cubicBezTo>
                  <a:cubicBezTo>
                    <a:pt x="118" y="65"/>
                    <a:pt x="118" y="65"/>
                    <a:pt x="118" y="65"/>
                  </a:cubicBezTo>
                  <a:cubicBezTo>
                    <a:pt x="118" y="61"/>
                    <a:pt x="118" y="61"/>
                    <a:pt x="118" y="61"/>
                  </a:cubicBezTo>
                  <a:cubicBezTo>
                    <a:pt x="119" y="58"/>
                    <a:pt x="119" y="58"/>
                    <a:pt x="119" y="58"/>
                  </a:cubicBezTo>
                  <a:cubicBezTo>
                    <a:pt x="123" y="56"/>
                    <a:pt x="123" y="56"/>
                    <a:pt x="123" y="56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19" y="54"/>
                    <a:pt x="119" y="54"/>
                    <a:pt x="119" y="54"/>
                  </a:cubicBezTo>
                  <a:cubicBezTo>
                    <a:pt x="116" y="52"/>
                    <a:pt x="116" y="52"/>
                    <a:pt x="116" y="52"/>
                  </a:cubicBezTo>
                  <a:cubicBezTo>
                    <a:pt x="112" y="52"/>
                    <a:pt x="112" y="52"/>
                    <a:pt x="112" y="52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04" y="50"/>
                    <a:pt x="104" y="50"/>
                    <a:pt x="104" y="50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85" y="24"/>
                    <a:pt x="85" y="24"/>
                    <a:pt x="85" y="24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26" y="14"/>
                    <a:pt x="24" y="13"/>
                  </a:cubicBezTo>
                  <a:cubicBezTo>
                    <a:pt x="23" y="12"/>
                    <a:pt x="21" y="3"/>
                    <a:pt x="12" y="4"/>
                  </a:cubicBezTo>
                  <a:cubicBezTo>
                    <a:pt x="9" y="4"/>
                    <a:pt x="3" y="3"/>
                    <a:pt x="3" y="9"/>
                  </a:cubicBezTo>
                  <a:cubicBezTo>
                    <a:pt x="3" y="12"/>
                    <a:pt x="0" y="12"/>
                    <a:pt x="0" y="12"/>
                  </a:cubicBezTo>
                  <a:close/>
                  <a:moveTo>
                    <a:pt x="6" y="39"/>
                  </a:moveTo>
                  <a:cubicBezTo>
                    <a:pt x="6" y="39"/>
                    <a:pt x="4" y="43"/>
                    <a:pt x="6" y="42"/>
                  </a:cubicBezTo>
                  <a:cubicBezTo>
                    <a:pt x="7" y="42"/>
                    <a:pt x="8" y="38"/>
                    <a:pt x="6" y="39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2" name="Freeform 38"/>
            <p:cNvSpPr>
              <a:spLocks noEditPoints="1"/>
            </p:cNvSpPr>
            <p:nvPr/>
          </p:nvSpPr>
          <p:spPr bwMode="auto">
            <a:xfrm>
              <a:off x="7512952" y="2584535"/>
              <a:ext cx="427624" cy="306966"/>
            </a:xfrm>
            <a:custGeom>
              <a:avLst/>
              <a:gdLst>
                <a:gd name="T0" fmla="*/ 3 w 123"/>
                <a:gd name="T1" fmla="*/ 15 h 88"/>
                <a:gd name="T2" fmla="*/ 4 w 123"/>
                <a:gd name="T3" fmla="*/ 12 h 88"/>
                <a:gd name="T4" fmla="*/ 8 w 123"/>
                <a:gd name="T5" fmla="*/ 8 h 88"/>
                <a:gd name="T6" fmla="*/ 14 w 123"/>
                <a:gd name="T7" fmla="*/ 14 h 88"/>
                <a:gd name="T8" fmla="*/ 19 w 123"/>
                <a:gd name="T9" fmla="*/ 23 h 88"/>
                <a:gd name="T10" fmla="*/ 17 w 123"/>
                <a:gd name="T11" fmla="*/ 24 h 88"/>
                <a:gd name="T12" fmla="*/ 7 w 123"/>
                <a:gd name="T13" fmla="*/ 25 h 88"/>
                <a:gd name="T14" fmla="*/ 4 w 123"/>
                <a:gd name="T15" fmla="*/ 21 h 88"/>
                <a:gd name="T16" fmla="*/ 2 w 123"/>
                <a:gd name="T17" fmla="*/ 33 h 88"/>
                <a:gd name="T18" fmla="*/ 4 w 123"/>
                <a:gd name="T19" fmla="*/ 35 h 88"/>
                <a:gd name="T20" fmla="*/ 13 w 123"/>
                <a:gd name="T21" fmla="*/ 33 h 88"/>
                <a:gd name="T22" fmla="*/ 8 w 123"/>
                <a:gd name="T23" fmla="*/ 36 h 88"/>
                <a:gd name="T24" fmla="*/ 15 w 123"/>
                <a:gd name="T25" fmla="*/ 51 h 88"/>
                <a:gd name="T26" fmla="*/ 13 w 123"/>
                <a:gd name="T27" fmla="*/ 61 h 88"/>
                <a:gd name="T28" fmla="*/ 19 w 123"/>
                <a:gd name="T29" fmla="*/ 65 h 88"/>
                <a:gd name="T30" fmla="*/ 22 w 123"/>
                <a:gd name="T31" fmla="*/ 59 h 88"/>
                <a:gd name="T32" fmla="*/ 26 w 123"/>
                <a:gd name="T33" fmla="*/ 55 h 88"/>
                <a:gd name="T34" fmla="*/ 34 w 123"/>
                <a:gd name="T35" fmla="*/ 55 h 88"/>
                <a:gd name="T36" fmla="*/ 48 w 123"/>
                <a:gd name="T37" fmla="*/ 55 h 88"/>
                <a:gd name="T38" fmla="*/ 56 w 123"/>
                <a:gd name="T39" fmla="*/ 57 h 88"/>
                <a:gd name="T40" fmla="*/ 68 w 123"/>
                <a:gd name="T41" fmla="*/ 62 h 88"/>
                <a:gd name="T42" fmla="*/ 76 w 123"/>
                <a:gd name="T43" fmla="*/ 67 h 88"/>
                <a:gd name="T44" fmla="*/ 79 w 123"/>
                <a:gd name="T45" fmla="*/ 74 h 88"/>
                <a:gd name="T46" fmla="*/ 84 w 123"/>
                <a:gd name="T47" fmla="*/ 79 h 88"/>
                <a:gd name="T48" fmla="*/ 84 w 123"/>
                <a:gd name="T49" fmla="*/ 87 h 88"/>
                <a:gd name="T50" fmla="*/ 90 w 123"/>
                <a:gd name="T51" fmla="*/ 87 h 88"/>
                <a:gd name="T52" fmla="*/ 100 w 123"/>
                <a:gd name="T53" fmla="*/ 84 h 88"/>
                <a:gd name="T54" fmla="*/ 104 w 123"/>
                <a:gd name="T55" fmla="*/ 75 h 88"/>
                <a:gd name="T56" fmla="*/ 105 w 123"/>
                <a:gd name="T57" fmla="*/ 67 h 88"/>
                <a:gd name="T58" fmla="*/ 108 w 123"/>
                <a:gd name="T59" fmla="*/ 62 h 88"/>
                <a:gd name="T60" fmla="*/ 114 w 123"/>
                <a:gd name="T61" fmla="*/ 65 h 88"/>
                <a:gd name="T62" fmla="*/ 118 w 123"/>
                <a:gd name="T63" fmla="*/ 61 h 88"/>
                <a:gd name="T64" fmla="*/ 123 w 123"/>
                <a:gd name="T65" fmla="*/ 56 h 88"/>
                <a:gd name="T66" fmla="*/ 119 w 123"/>
                <a:gd name="T67" fmla="*/ 54 h 88"/>
                <a:gd name="T68" fmla="*/ 112 w 123"/>
                <a:gd name="T69" fmla="*/ 52 h 88"/>
                <a:gd name="T70" fmla="*/ 104 w 123"/>
                <a:gd name="T71" fmla="*/ 50 h 88"/>
                <a:gd name="T72" fmla="*/ 97 w 123"/>
                <a:gd name="T73" fmla="*/ 43 h 88"/>
                <a:gd name="T74" fmla="*/ 92 w 123"/>
                <a:gd name="T75" fmla="*/ 39 h 88"/>
                <a:gd name="T76" fmla="*/ 87 w 123"/>
                <a:gd name="T77" fmla="*/ 31 h 88"/>
                <a:gd name="T78" fmla="*/ 85 w 123"/>
                <a:gd name="T79" fmla="*/ 24 h 88"/>
                <a:gd name="T80" fmla="*/ 78 w 123"/>
                <a:gd name="T81" fmla="*/ 20 h 88"/>
                <a:gd name="T82" fmla="*/ 70 w 123"/>
                <a:gd name="T83" fmla="*/ 21 h 88"/>
                <a:gd name="T84" fmla="*/ 63 w 123"/>
                <a:gd name="T85" fmla="*/ 22 h 88"/>
                <a:gd name="T86" fmla="*/ 63 w 123"/>
                <a:gd name="T87" fmla="*/ 19 h 88"/>
                <a:gd name="T88" fmla="*/ 58 w 123"/>
                <a:gd name="T89" fmla="*/ 12 h 88"/>
                <a:gd name="T90" fmla="*/ 55 w 123"/>
                <a:gd name="T91" fmla="*/ 1 h 88"/>
                <a:gd name="T92" fmla="*/ 50 w 123"/>
                <a:gd name="T93" fmla="*/ 0 h 88"/>
                <a:gd name="T94" fmla="*/ 46 w 123"/>
                <a:gd name="T95" fmla="*/ 6 h 88"/>
                <a:gd name="T96" fmla="*/ 39 w 123"/>
                <a:gd name="T97" fmla="*/ 7 h 88"/>
                <a:gd name="T98" fmla="*/ 41 w 123"/>
                <a:gd name="T99" fmla="*/ 12 h 88"/>
                <a:gd name="T100" fmla="*/ 32 w 123"/>
                <a:gd name="T101" fmla="*/ 13 h 88"/>
                <a:gd name="T102" fmla="*/ 12 w 123"/>
                <a:gd name="T103" fmla="*/ 4 h 88"/>
                <a:gd name="T104" fmla="*/ 0 w 123"/>
                <a:gd name="T105" fmla="*/ 12 h 88"/>
                <a:gd name="T106" fmla="*/ 6 w 123"/>
                <a:gd name="T107" fmla="*/ 4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3" h="88">
                  <a:moveTo>
                    <a:pt x="0" y="12"/>
                  </a:moveTo>
                  <a:cubicBezTo>
                    <a:pt x="1" y="13"/>
                    <a:pt x="2" y="14"/>
                    <a:pt x="3" y="15"/>
                  </a:cubicBezTo>
                  <a:cubicBezTo>
                    <a:pt x="3" y="15"/>
                    <a:pt x="4" y="14"/>
                    <a:pt x="4" y="14"/>
                  </a:cubicBezTo>
                  <a:cubicBezTo>
                    <a:pt x="5" y="14"/>
                    <a:pt x="4" y="12"/>
                    <a:pt x="4" y="12"/>
                  </a:cubicBezTo>
                  <a:cubicBezTo>
                    <a:pt x="4" y="11"/>
                    <a:pt x="5" y="11"/>
                    <a:pt x="6" y="10"/>
                  </a:cubicBezTo>
                  <a:cubicBezTo>
                    <a:pt x="7" y="10"/>
                    <a:pt x="7" y="8"/>
                    <a:pt x="8" y="8"/>
                  </a:cubicBezTo>
                  <a:cubicBezTo>
                    <a:pt x="10" y="8"/>
                    <a:pt x="12" y="9"/>
                    <a:pt x="14" y="10"/>
                  </a:cubicBezTo>
                  <a:cubicBezTo>
                    <a:pt x="14" y="11"/>
                    <a:pt x="14" y="13"/>
                    <a:pt x="14" y="14"/>
                  </a:cubicBezTo>
                  <a:cubicBezTo>
                    <a:pt x="15" y="15"/>
                    <a:pt x="19" y="17"/>
                    <a:pt x="21" y="19"/>
                  </a:cubicBezTo>
                  <a:cubicBezTo>
                    <a:pt x="20" y="21"/>
                    <a:pt x="21" y="22"/>
                    <a:pt x="19" y="23"/>
                  </a:cubicBezTo>
                  <a:cubicBezTo>
                    <a:pt x="19" y="23"/>
                    <a:pt x="17" y="23"/>
                    <a:pt x="17" y="23"/>
                  </a:cubicBezTo>
                  <a:cubicBezTo>
                    <a:pt x="17" y="23"/>
                    <a:pt x="15" y="25"/>
                    <a:pt x="17" y="24"/>
                  </a:cubicBezTo>
                  <a:cubicBezTo>
                    <a:pt x="17" y="24"/>
                    <a:pt x="17" y="26"/>
                    <a:pt x="17" y="26"/>
                  </a:cubicBezTo>
                  <a:cubicBezTo>
                    <a:pt x="13" y="25"/>
                    <a:pt x="11" y="25"/>
                    <a:pt x="7" y="25"/>
                  </a:cubicBezTo>
                  <a:cubicBezTo>
                    <a:pt x="7" y="24"/>
                    <a:pt x="7" y="22"/>
                    <a:pt x="6" y="21"/>
                  </a:cubicBezTo>
                  <a:cubicBezTo>
                    <a:pt x="6" y="21"/>
                    <a:pt x="4" y="21"/>
                    <a:pt x="4" y="21"/>
                  </a:cubicBezTo>
                  <a:cubicBezTo>
                    <a:pt x="4" y="21"/>
                    <a:pt x="5" y="24"/>
                    <a:pt x="5" y="25"/>
                  </a:cubicBezTo>
                  <a:cubicBezTo>
                    <a:pt x="5" y="26"/>
                    <a:pt x="3" y="33"/>
                    <a:pt x="2" y="33"/>
                  </a:cubicBezTo>
                  <a:cubicBezTo>
                    <a:pt x="1" y="34"/>
                    <a:pt x="2" y="34"/>
                    <a:pt x="2" y="35"/>
                  </a:cubicBezTo>
                  <a:cubicBezTo>
                    <a:pt x="4" y="34"/>
                    <a:pt x="3" y="36"/>
                    <a:pt x="4" y="35"/>
                  </a:cubicBezTo>
                  <a:cubicBezTo>
                    <a:pt x="5" y="35"/>
                    <a:pt x="6" y="33"/>
                    <a:pt x="8" y="33"/>
                  </a:cubicBezTo>
                  <a:cubicBezTo>
                    <a:pt x="9" y="32"/>
                    <a:pt x="13" y="33"/>
                    <a:pt x="13" y="33"/>
                  </a:cubicBezTo>
                  <a:cubicBezTo>
                    <a:pt x="12" y="34"/>
                    <a:pt x="10" y="33"/>
                    <a:pt x="9" y="34"/>
                  </a:cubicBezTo>
                  <a:cubicBezTo>
                    <a:pt x="8" y="34"/>
                    <a:pt x="9" y="36"/>
                    <a:pt x="8" y="36"/>
                  </a:cubicBezTo>
                  <a:cubicBezTo>
                    <a:pt x="11" y="39"/>
                    <a:pt x="11" y="39"/>
                    <a:pt x="11" y="43"/>
                  </a:cubicBezTo>
                  <a:cubicBezTo>
                    <a:pt x="13" y="44"/>
                    <a:pt x="17" y="46"/>
                    <a:pt x="15" y="51"/>
                  </a:cubicBezTo>
                  <a:cubicBezTo>
                    <a:pt x="15" y="52"/>
                    <a:pt x="13" y="51"/>
                    <a:pt x="12" y="51"/>
                  </a:cubicBezTo>
                  <a:cubicBezTo>
                    <a:pt x="12" y="56"/>
                    <a:pt x="12" y="57"/>
                    <a:pt x="13" y="61"/>
                  </a:cubicBezTo>
                  <a:cubicBezTo>
                    <a:pt x="13" y="62"/>
                    <a:pt x="13" y="63"/>
                    <a:pt x="13" y="64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9" y="74"/>
                    <a:pt x="79" y="74"/>
                    <a:pt x="79" y="74"/>
                  </a:cubicBezTo>
                  <a:cubicBezTo>
                    <a:pt x="84" y="75"/>
                    <a:pt x="84" y="75"/>
                    <a:pt x="84" y="75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7"/>
                    <a:pt x="84" y="87"/>
                    <a:pt x="84" y="87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90" y="87"/>
                    <a:pt x="90" y="87"/>
                    <a:pt x="90" y="87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100" y="84"/>
                    <a:pt x="100" y="84"/>
                    <a:pt x="100" y="84"/>
                  </a:cubicBezTo>
                  <a:cubicBezTo>
                    <a:pt x="99" y="80"/>
                    <a:pt x="99" y="80"/>
                    <a:pt x="99" y="80"/>
                  </a:cubicBezTo>
                  <a:cubicBezTo>
                    <a:pt x="104" y="75"/>
                    <a:pt x="104" y="75"/>
                    <a:pt x="104" y="75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111" y="63"/>
                    <a:pt x="111" y="63"/>
                    <a:pt x="111" y="63"/>
                  </a:cubicBezTo>
                  <a:cubicBezTo>
                    <a:pt x="114" y="65"/>
                    <a:pt x="114" y="65"/>
                    <a:pt x="114" y="65"/>
                  </a:cubicBezTo>
                  <a:cubicBezTo>
                    <a:pt x="118" y="65"/>
                    <a:pt x="118" y="65"/>
                    <a:pt x="118" y="65"/>
                  </a:cubicBezTo>
                  <a:cubicBezTo>
                    <a:pt x="118" y="61"/>
                    <a:pt x="118" y="61"/>
                    <a:pt x="118" y="61"/>
                  </a:cubicBezTo>
                  <a:cubicBezTo>
                    <a:pt x="119" y="58"/>
                    <a:pt x="119" y="58"/>
                    <a:pt x="119" y="58"/>
                  </a:cubicBezTo>
                  <a:cubicBezTo>
                    <a:pt x="123" y="56"/>
                    <a:pt x="123" y="56"/>
                    <a:pt x="123" y="56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19" y="54"/>
                    <a:pt x="119" y="54"/>
                    <a:pt x="119" y="54"/>
                  </a:cubicBezTo>
                  <a:cubicBezTo>
                    <a:pt x="116" y="52"/>
                    <a:pt x="116" y="52"/>
                    <a:pt x="116" y="52"/>
                  </a:cubicBezTo>
                  <a:cubicBezTo>
                    <a:pt x="112" y="52"/>
                    <a:pt x="112" y="52"/>
                    <a:pt x="112" y="52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04" y="50"/>
                    <a:pt x="104" y="50"/>
                    <a:pt x="104" y="50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85" y="24"/>
                    <a:pt x="85" y="24"/>
                    <a:pt x="85" y="24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26" y="14"/>
                    <a:pt x="24" y="13"/>
                  </a:cubicBezTo>
                  <a:cubicBezTo>
                    <a:pt x="23" y="12"/>
                    <a:pt x="21" y="3"/>
                    <a:pt x="12" y="4"/>
                  </a:cubicBezTo>
                  <a:cubicBezTo>
                    <a:pt x="9" y="4"/>
                    <a:pt x="3" y="3"/>
                    <a:pt x="3" y="9"/>
                  </a:cubicBezTo>
                  <a:cubicBezTo>
                    <a:pt x="3" y="12"/>
                    <a:pt x="0" y="12"/>
                    <a:pt x="0" y="12"/>
                  </a:cubicBezTo>
                  <a:close/>
                  <a:moveTo>
                    <a:pt x="6" y="39"/>
                  </a:moveTo>
                  <a:cubicBezTo>
                    <a:pt x="6" y="39"/>
                    <a:pt x="4" y="43"/>
                    <a:pt x="6" y="42"/>
                  </a:cubicBezTo>
                  <a:cubicBezTo>
                    <a:pt x="7" y="42"/>
                    <a:pt x="8" y="38"/>
                    <a:pt x="6" y="39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3" name="Freeform 39"/>
            <p:cNvSpPr>
              <a:spLocks noEditPoints="1"/>
            </p:cNvSpPr>
            <p:nvPr/>
          </p:nvSpPr>
          <p:spPr bwMode="auto">
            <a:xfrm>
              <a:off x="6730453" y="2616474"/>
              <a:ext cx="569574" cy="267930"/>
            </a:xfrm>
            <a:custGeom>
              <a:avLst/>
              <a:gdLst>
                <a:gd name="T0" fmla="*/ 7 w 164"/>
                <a:gd name="T1" fmla="*/ 4 h 77"/>
                <a:gd name="T2" fmla="*/ 9 w 164"/>
                <a:gd name="T3" fmla="*/ 11 h 77"/>
                <a:gd name="T4" fmla="*/ 2 w 164"/>
                <a:gd name="T5" fmla="*/ 18 h 77"/>
                <a:gd name="T6" fmla="*/ 3 w 164"/>
                <a:gd name="T7" fmla="*/ 23 h 77"/>
                <a:gd name="T8" fmla="*/ 14 w 164"/>
                <a:gd name="T9" fmla="*/ 14 h 77"/>
                <a:gd name="T10" fmla="*/ 16 w 164"/>
                <a:gd name="T11" fmla="*/ 5 h 77"/>
                <a:gd name="T12" fmla="*/ 86 w 164"/>
                <a:gd name="T13" fmla="*/ 77 h 77"/>
                <a:gd name="T14" fmla="*/ 92 w 164"/>
                <a:gd name="T15" fmla="*/ 66 h 77"/>
                <a:gd name="T16" fmla="*/ 106 w 164"/>
                <a:gd name="T17" fmla="*/ 65 h 77"/>
                <a:gd name="T18" fmla="*/ 136 w 164"/>
                <a:gd name="T19" fmla="*/ 56 h 77"/>
                <a:gd name="T20" fmla="*/ 141 w 164"/>
                <a:gd name="T21" fmla="*/ 58 h 77"/>
                <a:gd name="T22" fmla="*/ 151 w 164"/>
                <a:gd name="T23" fmla="*/ 58 h 77"/>
                <a:gd name="T24" fmla="*/ 158 w 164"/>
                <a:gd name="T25" fmla="*/ 59 h 77"/>
                <a:gd name="T26" fmla="*/ 154 w 164"/>
                <a:gd name="T27" fmla="*/ 44 h 77"/>
                <a:gd name="T28" fmla="*/ 156 w 164"/>
                <a:gd name="T29" fmla="*/ 33 h 77"/>
                <a:gd name="T30" fmla="*/ 163 w 164"/>
                <a:gd name="T31" fmla="*/ 30 h 77"/>
                <a:gd name="T32" fmla="*/ 153 w 164"/>
                <a:gd name="T33" fmla="*/ 15 h 77"/>
                <a:gd name="T34" fmla="*/ 150 w 164"/>
                <a:gd name="T35" fmla="*/ 7 h 77"/>
                <a:gd name="T36" fmla="*/ 136 w 164"/>
                <a:gd name="T37" fmla="*/ 6 h 77"/>
                <a:gd name="T38" fmla="*/ 130 w 164"/>
                <a:gd name="T39" fmla="*/ 7 h 77"/>
                <a:gd name="T40" fmla="*/ 119 w 164"/>
                <a:gd name="T41" fmla="*/ 12 h 77"/>
                <a:gd name="T42" fmla="*/ 104 w 164"/>
                <a:gd name="T43" fmla="*/ 13 h 77"/>
                <a:gd name="T44" fmla="*/ 97 w 164"/>
                <a:gd name="T45" fmla="*/ 9 h 77"/>
                <a:gd name="T46" fmla="*/ 88 w 164"/>
                <a:gd name="T47" fmla="*/ 10 h 77"/>
                <a:gd name="T48" fmla="*/ 78 w 164"/>
                <a:gd name="T49" fmla="*/ 1 h 77"/>
                <a:gd name="T50" fmla="*/ 62 w 164"/>
                <a:gd name="T51" fmla="*/ 1 h 77"/>
                <a:gd name="T52" fmla="*/ 48 w 164"/>
                <a:gd name="T53" fmla="*/ 7 h 77"/>
                <a:gd name="T54" fmla="*/ 37 w 164"/>
                <a:gd name="T55" fmla="*/ 10 h 77"/>
                <a:gd name="T56" fmla="*/ 27 w 164"/>
                <a:gd name="T57" fmla="*/ 10 h 77"/>
                <a:gd name="T58" fmla="*/ 26 w 164"/>
                <a:gd name="T59" fmla="*/ 15 h 77"/>
                <a:gd name="T60" fmla="*/ 21 w 164"/>
                <a:gd name="T61" fmla="*/ 19 h 77"/>
                <a:gd name="T62" fmla="*/ 2 w 164"/>
                <a:gd name="T63" fmla="*/ 26 h 77"/>
                <a:gd name="T64" fmla="*/ 7 w 164"/>
                <a:gd name="T65" fmla="*/ 41 h 77"/>
                <a:gd name="T66" fmla="*/ 7 w 164"/>
                <a:gd name="T67" fmla="*/ 46 h 77"/>
                <a:gd name="T68" fmla="*/ 3 w 164"/>
                <a:gd name="T69" fmla="*/ 45 h 77"/>
                <a:gd name="T70" fmla="*/ 10 w 164"/>
                <a:gd name="T71" fmla="*/ 50 h 77"/>
                <a:gd name="T72" fmla="*/ 17 w 164"/>
                <a:gd name="T73" fmla="*/ 64 h 77"/>
                <a:gd name="T74" fmla="*/ 26 w 164"/>
                <a:gd name="T75" fmla="*/ 66 h 77"/>
                <a:gd name="T76" fmla="*/ 40 w 164"/>
                <a:gd name="T77" fmla="*/ 65 h 77"/>
                <a:gd name="T78" fmla="*/ 70 w 164"/>
                <a:gd name="T79" fmla="*/ 70 h 77"/>
                <a:gd name="T80" fmla="*/ 82 w 164"/>
                <a:gd name="T81" fmla="*/ 62 h 77"/>
                <a:gd name="T82" fmla="*/ 82 w 164"/>
                <a:gd name="T83" fmla="*/ 70 h 77"/>
                <a:gd name="T84" fmla="*/ 83 w 164"/>
                <a:gd name="T85" fmla="*/ 77 h 77"/>
                <a:gd name="T86" fmla="*/ 147 w 164"/>
                <a:gd name="T87" fmla="*/ 44 h 77"/>
                <a:gd name="T88" fmla="*/ 135 w 164"/>
                <a:gd name="T89" fmla="*/ 44 h 77"/>
                <a:gd name="T90" fmla="*/ 146 w 164"/>
                <a:gd name="T91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4" h="77">
                  <a:moveTo>
                    <a:pt x="16" y="4"/>
                  </a:moveTo>
                  <a:cubicBezTo>
                    <a:pt x="16" y="4"/>
                    <a:pt x="12" y="5"/>
                    <a:pt x="11" y="4"/>
                  </a:cubicBezTo>
                  <a:cubicBezTo>
                    <a:pt x="10" y="3"/>
                    <a:pt x="8" y="3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11" y="10"/>
                    <a:pt x="9" y="11"/>
                  </a:cubicBezTo>
                  <a:cubicBezTo>
                    <a:pt x="7" y="13"/>
                    <a:pt x="4" y="10"/>
                    <a:pt x="4" y="12"/>
                  </a:cubicBezTo>
                  <a:cubicBezTo>
                    <a:pt x="4" y="14"/>
                    <a:pt x="1" y="17"/>
                    <a:pt x="1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1"/>
                    <a:pt x="0" y="23"/>
                    <a:pt x="3" y="23"/>
                  </a:cubicBezTo>
                  <a:cubicBezTo>
                    <a:pt x="3" y="23"/>
                    <a:pt x="7" y="19"/>
                    <a:pt x="8" y="18"/>
                  </a:cubicBezTo>
                  <a:cubicBezTo>
                    <a:pt x="9" y="18"/>
                    <a:pt x="11" y="18"/>
                    <a:pt x="13" y="17"/>
                  </a:cubicBezTo>
                  <a:cubicBezTo>
                    <a:pt x="13" y="17"/>
                    <a:pt x="14" y="15"/>
                    <a:pt x="14" y="14"/>
                  </a:cubicBezTo>
                  <a:cubicBezTo>
                    <a:pt x="17" y="13"/>
                    <a:pt x="21" y="14"/>
                    <a:pt x="24" y="13"/>
                  </a:cubicBezTo>
                  <a:cubicBezTo>
                    <a:pt x="24" y="13"/>
                    <a:pt x="25" y="11"/>
                    <a:pt x="25" y="10"/>
                  </a:cubicBezTo>
                  <a:cubicBezTo>
                    <a:pt x="22" y="9"/>
                    <a:pt x="18" y="8"/>
                    <a:pt x="16" y="5"/>
                  </a:cubicBezTo>
                  <a:cubicBezTo>
                    <a:pt x="16" y="4"/>
                    <a:pt x="16" y="5"/>
                    <a:pt x="16" y="4"/>
                  </a:cubicBezTo>
                  <a:close/>
                  <a:moveTo>
                    <a:pt x="83" y="77"/>
                  </a:moveTo>
                  <a:cubicBezTo>
                    <a:pt x="84" y="77"/>
                    <a:pt x="85" y="77"/>
                    <a:pt x="86" y="77"/>
                  </a:cubicBezTo>
                  <a:cubicBezTo>
                    <a:pt x="89" y="76"/>
                    <a:pt x="87" y="73"/>
                    <a:pt x="90" y="73"/>
                  </a:cubicBezTo>
                  <a:cubicBezTo>
                    <a:pt x="92" y="73"/>
                    <a:pt x="92" y="72"/>
                    <a:pt x="92" y="70"/>
                  </a:cubicBezTo>
                  <a:cubicBezTo>
                    <a:pt x="92" y="69"/>
                    <a:pt x="90" y="68"/>
                    <a:pt x="92" y="66"/>
                  </a:cubicBezTo>
                  <a:cubicBezTo>
                    <a:pt x="94" y="65"/>
                    <a:pt x="95" y="68"/>
                    <a:pt x="96" y="67"/>
                  </a:cubicBezTo>
                  <a:cubicBezTo>
                    <a:pt x="98" y="66"/>
                    <a:pt x="98" y="64"/>
                    <a:pt x="100" y="64"/>
                  </a:cubicBezTo>
                  <a:cubicBezTo>
                    <a:pt x="102" y="64"/>
                    <a:pt x="104" y="66"/>
                    <a:pt x="106" y="65"/>
                  </a:cubicBezTo>
                  <a:cubicBezTo>
                    <a:pt x="108" y="63"/>
                    <a:pt x="113" y="65"/>
                    <a:pt x="117" y="61"/>
                  </a:cubicBezTo>
                  <a:cubicBezTo>
                    <a:pt x="119" y="60"/>
                    <a:pt x="127" y="61"/>
                    <a:pt x="129" y="59"/>
                  </a:cubicBezTo>
                  <a:cubicBezTo>
                    <a:pt x="131" y="58"/>
                    <a:pt x="135" y="56"/>
                    <a:pt x="136" y="56"/>
                  </a:cubicBezTo>
                  <a:cubicBezTo>
                    <a:pt x="137" y="58"/>
                    <a:pt x="137" y="58"/>
                    <a:pt x="137" y="58"/>
                  </a:cubicBezTo>
                  <a:cubicBezTo>
                    <a:pt x="137" y="59"/>
                    <a:pt x="138" y="59"/>
                    <a:pt x="139" y="59"/>
                  </a:cubicBezTo>
                  <a:cubicBezTo>
                    <a:pt x="140" y="59"/>
                    <a:pt x="141" y="59"/>
                    <a:pt x="141" y="58"/>
                  </a:cubicBezTo>
                  <a:cubicBezTo>
                    <a:pt x="143" y="57"/>
                    <a:pt x="146" y="61"/>
                    <a:pt x="147" y="59"/>
                  </a:cubicBezTo>
                  <a:cubicBezTo>
                    <a:pt x="148" y="58"/>
                    <a:pt x="149" y="57"/>
                    <a:pt x="149" y="57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52" y="60"/>
                    <a:pt x="152" y="60"/>
                    <a:pt x="152" y="60"/>
                  </a:cubicBezTo>
                  <a:cubicBezTo>
                    <a:pt x="155" y="58"/>
                    <a:pt x="155" y="58"/>
                    <a:pt x="155" y="58"/>
                  </a:cubicBezTo>
                  <a:cubicBezTo>
                    <a:pt x="158" y="59"/>
                    <a:pt x="158" y="59"/>
                    <a:pt x="158" y="59"/>
                  </a:cubicBezTo>
                  <a:cubicBezTo>
                    <a:pt x="158" y="59"/>
                    <a:pt x="160" y="57"/>
                    <a:pt x="159" y="56"/>
                  </a:cubicBezTo>
                  <a:cubicBezTo>
                    <a:pt x="158" y="54"/>
                    <a:pt x="158" y="52"/>
                    <a:pt x="157" y="50"/>
                  </a:cubicBezTo>
                  <a:cubicBezTo>
                    <a:pt x="155" y="49"/>
                    <a:pt x="153" y="46"/>
                    <a:pt x="154" y="44"/>
                  </a:cubicBezTo>
                  <a:cubicBezTo>
                    <a:pt x="155" y="42"/>
                    <a:pt x="157" y="42"/>
                    <a:pt x="156" y="40"/>
                  </a:cubicBezTo>
                  <a:cubicBezTo>
                    <a:pt x="156" y="38"/>
                    <a:pt x="157" y="39"/>
                    <a:pt x="156" y="38"/>
                  </a:cubicBezTo>
                  <a:cubicBezTo>
                    <a:pt x="155" y="36"/>
                    <a:pt x="154" y="35"/>
                    <a:pt x="156" y="33"/>
                  </a:cubicBezTo>
                  <a:cubicBezTo>
                    <a:pt x="158" y="32"/>
                    <a:pt x="157" y="30"/>
                    <a:pt x="159" y="31"/>
                  </a:cubicBezTo>
                  <a:cubicBezTo>
                    <a:pt x="160" y="33"/>
                    <a:pt x="162" y="33"/>
                    <a:pt x="162" y="33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4" y="27"/>
                    <a:pt x="161" y="25"/>
                  </a:cubicBezTo>
                  <a:cubicBezTo>
                    <a:pt x="158" y="24"/>
                    <a:pt x="150" y="23"/>
                    <a:pt x="151" y="20"/>
                  </a:cubicBezTo>
                  <a:cubicBezTo>
                    <a:pt x="153" y="17"/>
                    <a:pt x="151" y="17"/>
                    <a:pt x="153" y="15"/>
                  </a:cubicBezTo>
                  <a:cubicBezTo>
                    <a:pt x="156" y="14"/>
                    <a:pt x="153" y="9"/>
                    <a:pt x="153" y="9"/>
                  </a:cubicBezTo>
                  <a:cubicBezTo>
                    <a:pt x="151" y="9"/>
                    <a:pt x="151" y="9"/>
                    <a:pt x="151" y="9"/>
                  </a:cubicBezTo>
                  <a:cubicBezTo>
                    <a:pt x="151" y="9"/>
                    <a:pt x="152" y="6"/>
                    <a:pt x="150" y="7"/>
                  </a:cubicBezTo>
                  <a:cubicBezTo>
                    <a:pt x="147" y="8"/>
                    <a:pt x="145" y="8"/>
                    <a:pt x="145" y="8"/>
                  </a:cubicBezTo>
                  <a:cubicBezTo>
                    <a:pt x="145" y="8"/>
                    <a:pt x="143" y="6"/>
                    <a:pt x="141" y="6"/>
                  </a:cubicBezTo>
                  <a:cubicBezTo>
                    <a:pt x="139" y="6"/>
                    <a:pt x="138" y="5"/>
                    <a:pt x="136" y="6"/>
                  </a:cubicBezTo>
                  <a:cubicBezTo>
                    <a:pt x="134" y="7"/>
                    <a:pt x="133" y="5"/>
                    <a:pt x="133" y="5"/>
                  </a:cubicBezTo>
                  <a:cubicBezTo>
                    <a:pt x="133" y="5"/>
                    <a:pt x="133" y="5"/>
                    <a:pt x="132" y="6"/>
                  </a:cubicBezTo>
                  <a:cubicBezTo>
                    <a:pt x="132" y="6"/>
                    <a:pt x="131" y="6"/>
                    <a:pt x="130" y="7"/>
                  </a:cubicBezTo>
                  <a:cubicBezTo>
                    <a:pt x="129" y="7"/>
                    <a:pt x="130" y="9"/>
                    <a:pt x="129" y="9"/>
                  </a:cubicBezTo>
                  <a:cubicBezTo>
                    <a:pt x="127" y="10"/>
                    <a:pt x="126" y="10"/>
                    <a:pt x="124" y="10"/>
                  </a:cubicBezTo>
                  <a:cubicBezTo>
                    <a:pt x="122" y="12"/>
                    <a:pt x="122" y="13"/>
                    <a:pt x="119" y="12"/>
                  </a:cubicBezTo>
                  <a:cubicBezTo>
                    <a:pt x="117" y="12"/>
                    <a:pt x="117" y="10"/>
                    <a:pt x="114" y="10"/>
                  </a:cubicBezTo>
                  <a:cubicBezTo>
                    <a:pt x="114" y="11"/>
                    <a:pt x="112" y="12"/>
                    <a:pt x="112" y="12"/>
                  </a:cubicBezTo>
                  <a:cubicBezTo>
                    <a:pt x="110" y="13"/>
                    <a:pt x="106" y="14"/>
                    <a:pt x="104" y="13"/>
                  </a:cubicBezTo>
                  <a:cubicBezTo>
                    <a:pt x="103" y="13"/>
                    <a:pt x="102" y="11"/>
                    <a:pt x="102" y="11"/>
                  </a:cubicBezTo>
                  <a:cubicBezTo>
                    <a:pt x="101" y="11"/>
                    <a:pt x="99" y="11"/>
                    <a:pt x="98" y="11"/>
                  </a:cubicBezTo>
                  <a:cubicBezTo>
                    <a:pt x="98" y="11"/>
                    <a:pt x="97" y="10"/>
                    <a:pt x="97" y="9"/>
                  </a:cubicBezTo>
                  <a:cubicBezTo>
                    <a:pt x="95" y="8"/>
                    <a:pt x="94" y="8"/>
                    <a:pt x="91" y="8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0"/>
                    <a:pt x="89" y="9"/>
                    <a:pt x="88" y="10"/>
                  </a:cubicBezTo>
                  <a:cubicBezTo>
                    <a:pt x="87" y="8"/>
                    <a:pt x="86" y="6"/>
                    <a:pt x="85" y="4"/>
                  </a:cubicBezTo>
                  <a:cubicBezTo>
                    <a:pt x="80" y="4"/>
                    <a:pt x="81" y="4"/>
                    <a:pt x="78" y="3"/>
                  </a:cubicBezTo>
                  <a:cubicBezTo>
                    <a:pt x="78" y="2"/>
                    <a:pt x="78" y="1"/>
                    <a:pt x="78" y="1"/>
                  </a:cubicBezTo>
                  <a:cubicBezTo>
                    <a:pt x="76" y="1"/>
                    <a:pt x="74" y="3"/>
                    <a:pt x="71" y="3"/>
                  </a:cubicBezTo>
                  <a:cubicBezTo>
                    <a:pt x="69" y="2"/>
                    <a:pt x="67" y="0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0" y="2"/>
                    <a:pt x="56" y="2"/>
                    <a:pt x="54" y="3"/>
                  </a:cubicBezTo>
                  <a:cubicBezTo>
                    <a:pt x="54" y="4"/>
                    <a:pt x="54" y="5"/>
                    <a:pt x="53" y="6"/>
                  </a:cubicBezTo>
                  <a:cubicBezTo>
                    <a:pt x="51" y="7"/>
                    <a:pt x="49" y="6"/>
                    <a:pt x="48" y="7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6" y="9"/>
                    <a:pt x="45" y="11"/>
                    <a:pt x="44" y="11"/>
                  </a:cubicBezTo>
                  <a:cubicBezTo>
                    <a:pt x="41" y="12"/>
                    <a:pt x="38" y="11"/>
                    <a:pt x="37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6" y="10"/>
                    <a:pt x="35" y="11"/>
                    <a:pt x="34" y="11"/>
                  </a:cubicBezTo>
                  <a:cubicBezTo>
                    <a:pt x="33" y="11"/>
                    <a:pt x="30" y="11"/>
                    <a:pt x="27" y="10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8" y="14"/>
                    <a:pt x="31" y="15"/>
                    <a:pt x="32" y="15"/>
                  </a:cubicBezTo>
                  <a:cubicBezTo>
                    <a:pt x="31" y="15"/>
                    <a:pt x="27" y="15"/>
                    <a:pt x="26" y="15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7"/>
                    <a:pt x="26" y="17"/>
                  </a:cubicBezTo>
                  <a:cubicBezTo>
                    <a:pt x="25" y="17"/>
                    <a:pt x="22" y="19"/>
                    <a:pt x="21" y="19"/>
                  </a:cubicBezTo>
                  <a:cubicBezTo>
                    <a:pt x="18" y="19"/>
                    <a:pt x="19" y="17"/>
                    <a:pt x="15" y="18"/>
                  </a:cubicBezTo>
                  <a:cubicBezTo>
                    <a:pt x="15" y="18"/>
                    <a:pt x="15" y="20"/>
                    <a:pt x="15" y="20"/>
                  </a:cubicBezTo>
                  <a:cubicBezTo>
                    <a:pt x="7" y="20"/>
                    <a:pt x="7" y="22"/>
                    <a:pt x="2" y="26"/>
                  </a:cubicBezTo>
                  <a:cubicBezTo>
                    <a:pt x="4" y="28"/>
                    <a:pt x="2" y="31"/>
                    <a:pt x="1" y="32"/>
                  </a:cubicBezTo>
                  <a:cubicBezTo>
                    <a:pt x="2" y="32"/>
                    <a:pt x="5" y="32"/>
                    <a:pt x="7" y="32"/>
                  </a:cubicBezTo>
                  <a:cubicBezTo>
                    <a:pt x="8" y="37"/>
                    <a:pt x="8" y="37"/>
                    <a:pt x="7" y="41"/>
                  </a:cubicBezTo>
                  <a:cubicBezTo>
                    <a:pt x="7" y="42"/>
                    <a:pt x="8" y="42"/>
                    <a:pt x="9" y="42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5"/>
                    <a:pt x="7" y="46"/>
                  </a:cubicBezTo>
                  <a:cubicBezTo>
                    <a:pt x="7" y="46"/>
                    <a:pt x="4" y="45"/>
                    <a:pt x="5" y="44"/>
                  </a:cubicBezTo>
                  <a:cubicBezTo>
                    <a:pt x="5" y="44"/>
                    <a:pt x="4" y="44"/>
                    <a:pt x="3" y="44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5" y="45"/>
                    <a:pt x="4" y="48"/>
                    <a:pt x="4" y="49"/>
                  </a:cubicBezTo>
                  <a:cubicBezTo>
                    <a:pt x="6" y="49"/>
                    <a:pt x="6" y="49"/>
                    <a:pt x="8" y="48"/>
                  </a:cubicBezTo>
                  <a:cubicBezTo>
                    <a:pt x="8" y="49"/>
                    <a:pt x="10" y="50"/>
                    <a:pt x="10" y="50"/>
                  </a:cubicBezTo>
                  <a:cubicBezTo>
                    <a:pt x="11" y="55"/>
                    <a:pt x="11" y="57"/>
                    <a:pt x="10" y="60"/>
                  </a:cubicBezTo>
                  <a:cubicBezTo>
                    <a:pt x="13" y="61"/>
                    <a:pt x="15" y="61"/>
                    <a:pt x="17" y="61"/>
                  </a:cubicBezTo>
                  <a:cubicBezTo>
                    <a:pt x="16" y="61"/>
                    <a:pt x="16" y="64"/>
                    <a:pt x="17" y="64"/>
                  </a:cubicBezTo>
                  <a:cubicBezTo>
                    <a:pt x="18" y="65"/>
                    <a:pt x="20" y="63"/>
                    <a:pt x="21" y="63"/>
                  </a:cubicBezTo>
                  <a:cubicBezTo>
                    <a:pt x="21" y="63"/>
                    <a:pt x="21" y="65"/>
                    <a:pt x="22" y="66"/>
                  </a:cubicBezTo>
                  <a:cubicBezTo>
                    <a:pt x="23" y="67"/>
                    <a:pt x="24" y="66"/>
                    <a:pt x="26" y="66"/>
                  </a:cubicBezTo>
                  <a:cubicBezTo>
                    <a:pt x="26" y="67"/>
                    <a:pt x="27" y="68"/>
                    <a:pt x="26" y="69"/>
                  </a:cubicBezTo>
                  <a:cubicBezTo>
                    <a:pt x="28" y="71"/>
                    <a:pt x="30" y="72"/>
                    <a:pt x="32" y="74"/>
                  </a:cubicBezTo>
                  <a:cubicBezTo>
                    <a:pt x="37" y="71"/>
                    <a:pt x="37" y="72"/>
                    <a:pt x="40" y="65"/>
                  </a:cubicBezTo>
                  <a:cubicBezTo>
                    <a:pt x="44" y="65"/>
                    <a:pt x="48" y="66"/>
                    <a:pt x="52" y="68"/>
                  </a:cubicBezTo>
                  <a:cubicBezTo>
                    <a:pt x="53" y="69"/>
                    <a:pt x="56" y="73"/>
                    <a:pt x="57" y="73"/>
                  </a:cubicBezTo>
                  <a:cubicBezTo>
                    <a:pt x="61" y="74"/>
                    <a:pt x="68" y="72"/>
                    <a:pt x="70" y="70"/>
                  </a:cubicBezTo>
                  <a:cubicBezTo>
                    <a:pt x="71" y="70"/>
                    <a:pt x="72" y="67"/>
                    <a:pt x="74" y="66"/>
                  </a:cubicBezTo>
                  <a:cubicBezTo>
                    <a:pt x="76" y="66"/>
                    <a:pt x="77" y="67"/>
                    <a:pt x="79" y="67"/>
                  </a:cubicBezTo>
                  <a:cubicBezTo>
                    <a:pt x="82" y="62"/>
                    <a:pt x="82" y="62"/>
                    <a:pt x="82" y="62"/>
                  </a:cubicBezTo>
                  <a:cubicBezTo>
                    <a:pt x="83" y="62"/>
                    <a:pt x="84" y="63"/>
                    <a:pt x="84" y="62"/>
                  </a:cubicBezTo>
                  <a:cubicBezTo>
                    <a:pt x="84" y="64"/>
                    <a:pt x="86" y="67"/>
                    <a:pt x="84" y="69"/>
                  </a:cubicBezTo>
                  <a:cubicBezTo>
                    <a:pt x="84" y="69"/>
                    <a:pt x="82" y="70"/>
                    <a:pt x="82" y="70"/>
                  </a:cubicBezTo>
                  <a:cubicBezTo>
                    <a:pt x="82" y="71"/>
                    <a:pt x="83" y="73"/>
                    <a:pt x="83" y="72"/>
                  </a:cubicBezTo>
                  <a:cubicBezTo>
                    <a:pt x="83" y="72"/>
                    <a:pt x="83" y="74"/>
                    <a:pt x="83" y="74"/>
                  </a:cubicBezTo>
                  <a:cubicBezTo>
                    <a:pt x="83" y="74"/>
                    <a:pt x="83" y="75"/>
                    <a:pt x="83" y="77"/>
                  </a:cubicBezTo>
                  <a:close/>
                  <a:moveTo>
                    <a:pt x="146" y="38"/>
                  </a:moveTo>
                  <a:cubicBezTo>
                    <a:pt x="149" y="37"/>
                    <a:pt x="145" y="42"/>
                    <a:pt x="145" y="42"/>
                  </a:cubicBezTo>
                  <a:cubicBezTo>
                    <a:pt x="145" y="43"/>
                    <a:pt x="147" y="43"/>
                    <a:pt x="147" y="44"/>
                  </a:cubicBezTo>
                  <a:cubicBezTo>
                    <a:pt x="147" y="45"/>
                    <a:pt x="146" y="45"/>
                    <a:pt x="146" y="46"/>
                  </a:cubicBezTo>
                  <a:cubicBezTo>
                    <a:pt x="142" y="44"/>
                    <a:pt x="141" y="45"/>
                    <a:pt x="135" y="46"/>
                  </a:cubicBezTo>
                  <a:cubicBezTo>
                    <a:pt x="135" y="46"/>
                    <a:pt x="136" y="44"/>
                    <a:pt x="135" y="44"/>
                  </a:cubicBezTo>
                  <a:cubicBezTo>
                    <a:pt x="135" y="44"/>
                    <a:pt x="137" y="42"/>
                    <a:pt x="137" y="42"/>
                  </a:cubicBezTo>
                  <a:cubicBezTo>
                    <a:pt x="139" y="41"/>
                    <a:pt x="142" y="41"/>
                    <a:pt x="145" y="41"/>
                  </a:cubicBezTo>
                  <a:cubicBezTo>
                    <a:pt x="145" y="40"/>
                    <a:pt x="145" y="39"/>
                    <a:pt x="146" y="38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4" name="Freeform 40"/>
            <p:cNvSpPr>
              <a:spLocks noEditPoints="1"/>
            </p:cNvSpPr>
            <p:nvPr/>
          </p:nvSpPr>
          <p:spPr bwMode="auto">
            <a:xfrm>
              <a:off x="6730453" y="2616474"/>
              <a:ext cx="569574" cy="267930"/>
            </a:xfrm>
            <a:custGeom>
              <a:avLst/>
              <a:gdLst>
                <a:gd name="T0" fmla="*/ 7 w 164"/>
                <a:gd name="T1" fmla="*/ 4 h 77"/>
                <a:gd name="T2" fmla="*/ 9 w 164"/>
                <a:gd name="T3" fmla="*/ 11 h 77"/>
                <a:gd name="T4" fmla="*/ 2 w 164"/>
                <a:gd name="T5" fmla="*/ 18 h 77"/>
                <a:gd name="T6" fmla="*/ 3 w 164"/>
                <a:gd name="T7" fmla="*/ 23 h 77"/>
                <a:gd name="T8" fmla="*/ 14 w 164"/>
                <a:gd name="T9" fmla="*/ 14 h 77"/>
                <a:gd name="T10" fmla="*/ 16 w 164"/>
                <a:gd name="T11" fmla="*/ 5 h 77"/>
                <a:gd name="T12" fmla="*/ 86 w 164"/>
                <a:gd name="T13" fmla="*/ 77 h 77"/>
                <a:gd name="T14" fmla="*/ 92 w 164"/>
                <a:gd name="T15" fmla="*/ 66 h 77"/>
                <a:gd name="T16" fmla="*/ 106 w 164"/>
                <a:gd name="T17" fmla="*/ 65 h 77"/>
                <a:gd name="T18" fmla="*/ 136 w 164"/>
                <a:gd name="T19" fmla="*/ 56 h 77"/>
                <a:gd name="T20" fmla="*/ 141 w 164"/>
                <a:gd name="T21" fmla="*/ 58 h 77"/>
                <a:gd name="T22" fmla="*/ 151 w 164"/>
                <a:gd name="T23" fmla="*/ 58 h 77"/>
                <a:gd name="T24" fmla="*/ 158 w 164"/>
                <a:gd name="T25" fmla="*/ 59 h 77"/>
                <a:gd name="T26" fmla="*/ 154 w 164"/>
                <a:gd name="T27" fmla="*/ 44 h 77"/>
                <a:gd name="T28" fmla="*/ 156 w 164"/>
                <a:gd name="T29" fmla="*/ 33 h 77"/>
                <a:gd name="T30" fmla="*/ 163 w 164"/>
                <a:gd name="T31" fmla="*/ 30 h 77"/>
                <a:gd name="T32" fmla="*/ 153 w 164"/>
                <a:gd name="T33" fmla="*/ 15 h 77"/>
                <a:gd name="T34" fmla="*/ 150 w 164"/>
                <a:gd name="T35" fmla="*/ 7 h 77"/>
                <a:gd name="T36" fmla="*/ 136 w 164"/>
                <a:gd name="T37" fmla="*/ 6 h 77"/>
                <a:gd name="T38" fmla="*/ 130 w 164"/>
                <a:gd name="T39" fmla="*/ 7 h 77"/>
                <a:gd name="T40" fmla="*/ 119 w 164"/>
                <a:gd name="T41" fmla="*/ 12 h 77"/>
                <a:gd name="T42" fmla="*/ 104 w 164"/>
                <a:gd name="T43" fmla="*/ 13 h 77"/>
                <a:gd name="T44" fmla="*/ 97 w 164"/>
                <a:gd name="T45" fmla="*/ 9 h 77"/>
                <a:gd name="T46" fmla="*/ 88 w 164"/>
                <a:gd name="T47" fmla="*/ 10 h 77"/>
                <a:gd name="T48" fmla="*/ 78 w 164"/>
                <a:gd name="T49" fmla="*/ 1 h 77"/>
                <a:gd name="T50" fmla="*/ 62 w 164"/>
                <a:gd name="T51" fmla="*/ 1 h 77"/>
                <a:gd name="T52" fmla="*/ 48 w 164"/>
                <a:gd name="T53" fmla="*/ 7 h 77"/>
                <a:gd name="T54" fmla="*/ 37 w 164"/>
                <a:gd name="T55" fmla="*/ 10 h 77"/>
                <a:gd name="T56" fmla="*/ 27 w 164"/>
                <a:gd name="T57" fmla="*/ 10 h 77"/>
                <a:gd name="T58" fmla="*/ 26 w 164"/>
                <a:gd name="T59" fmla="*/ 15 h 77"/>
                <a:gd name="T60" fmla="*/ 21 w 164"/>
                <a:gd name="T61" fmla="*/ 19 h 77"/>
                <a:gd name="T62" fmla="*/ 2 w 164"/>
                <a:gd name="T63" fmla="*/ 26 h 77"/>
                <a:gd name="T64" fmla="*/ 7 w 164"/>
                <a:gd name="T65" fmla="*/ 41 h 77"/>
                <a:gd name="T66" fmla="*/ 7 w 164"/>
                <a:gd name="T67" fmla="*/ 46 h 77"/>
                <a:gd name="T68" fmla="*/ 3 w 164"/>
                <a:gd name="T69" fmla="*/ 45 h 77"/>
                <a:gd name="T70" fmla="*/ 10 w 164"/>
                <a:gd name="T71" fmla="*/ 50 h 77"/>
                <a:gd name="T72" fmla="*/ 17 w 164"/>
                <a:gd name="T73" fmla="*/ 64 h 77"/>
                <a:gd name="T74" fmla="*/ 26 w 164"/>
                <a:gd name="T75" fmla="*/ 66 h 77"/>
                <a:gd name="T76" fmla="*/ 40 w 164"/>
                <a:gd name="T77" fmla="*/ 65 h 77"/>
                <a:gd name="T78" fmla="*/ 70 w 164"/>
                <a:gd name="T79" fmla="*/ 70 h 77"/>
                <a:gd name="T80" fmla="*/ 82 w 164"/>
                <a:gd name="T81" fmla="*/ 62 h 77"/>
                <a:gd name="T82" fmla="*/ 82 w 164"/>
                <a:gd name="T83" fmla="*/ 70 h 77"/>
                <a:gd name="T84" fmla="*/ 83 w 164"/>
                <a:gd name="T85" fmla="*/ 77 h 77"/>
                <a:gd name="T86" fmla="*/ 147 w 164"/>
                <a:gd name="T87" fmla="*/ 44 h 77"/>
                <a:gd name="T88" fmla="*/ 135 w 164"/>
                <a:gd name="T89" fmla="*/ 44 h 77"/>
                <a:gd name="T90" fmla="*/ 146 w 164"/>
                <a:gd name="T91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4" h="77">
                  <a:moveTo>
                    <a:pt x="16" y="4"/>
                  </a:moveTo>
                  <a:cubicBezTo>
                    <a:pt x="16" y="4"/>
                    <a:pt x="12" y="5"/>
                    <a:pt x="11" y="4"/>
                  </a:cubicBezTo>
                  <a:cubicBezTo>
                    <a:pt x="10" y="3"/>
                    <a:pt x="8" y="3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11" y="10"/>
                    <a:pt x="9" y="11"/>
                  </a:cubicBezTo>
                  <a:cubicBezTo>
                    <a:pt x="7" y="13"/>
                    <a:pt x="4" y="10"/>
                    <a:pt x="4" y="12"/>
                  </a:cubicBezTo>
                  <a:cubicBezTo>
                    <a:pt x="4" y="14"/>
                    <a:pt x="1" y="17"/>
                    <a:pt x="1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1"/>
                    <a:pt x="0" y="23"/>
                    <a:pt x="3" y="23"/>
                  </a:cubicBezTo>
                  <a:cubicBezTo>
                    <a:pt x="3" y="23"/>
                    <a:pt x="7" y="19"/>
                    <a:pt x="8" y="18"/>
                  </a:cubicBezTo>
                  <a:cubicBezTo>
                    <a:pt x="9" y="18"/>
                    <a:pt x="11" y="18"/>
                    <a:pt x="13" y="17"/>
                  </a:cubicBezTo>
                  <a:cubicBezTo>
                    <a:pt x="13" y="17"/>
                    <a:pt x="14" y="15"/>
                    <a:pt x="14" y="14"/>
                  </a:cubicBezTo>
                  <a:cubicBezTo>
                    <a:pt x="17" y="13"/>
                    <a:pt x="21" y="14"/>
                    <a:pt x="24" y="13"/>
                  </a:cubicBezTo>
                  <a:cubicBezTo>
                    <a:pt x="24" y="13"/>
                    <a:pt x="25" y="11"/>
                    <a:pt x="25" y="10"/>
                  </a:cubicBezTo>
                  <a:cubicBezTo>
                    <a:pt x="22" y="9"/>
                    <a:pt x="18" y="8"/>
                    <a:pt x="16" y="5"/>
                  </a:cubicBezTo>
                  <a:cubicBezTo>
                    <a:pt x="16" y="4"/>
                    <a:pt x="16" y="5"/>
                    <a:pt x="16" y="4"/>
                  </a:cubicBezTo>
                  <a:close/>
                  <a:moveTo>
                    <a:pt x="83" y="77"/>
                  </a:moveTo>
                  <a:cubicBezTo>
                    <a:pt x="84" y="77"/>
                    <a:pt x="85" y="77"/>
                    <a:pt x="86" y="77"/>
                  </a:cubicBezTo>
                  <a:cubicBezTo>
                    <a:pt x="89" y="76"/>
                    <a:pt x="87" y="73"/>
                    <a:pt x="90" y="73"/>
                  </a:cubicBezTo>
                  <a:cubicBezTo>
                    <a:pt x="92" y="73"/>
                    <a:pt x="92" y="72"/>
                    <a:pt x="92" y="70"/>
                  </a:cubicBezTo>
                  <a:cubicBezTo>
                    <a:pt x="92" y="69"/>
                    <a:pt x="90" y="68"/>
                    <a:pt x="92" y="66"/>
                  </a:cubicBezTo>
                  <a:cubicBezTo>
                    <a:pt x="94" y="65"/>
                    <a:pt x="95" y="68"/>
                    <a:pt x="96" y="67"/>
                  </a:cubicBezTo>
                  <a:cubicBezTo>
                    <a:pt x="98" y="66"/>
                    <a:pt x="98" y="64"/>
                    <a:pt x="100" y="64"/>
                  </a:cubicBezTo>
                  <a:cubicBezTo>
                    <a:pt x="102" y="64"/>
                    <a:pt x="104" y="66"/>
                    <a:pt x="106" y="65"/>
                  </a:cubicBezTo>
                  <a:cubicBezTo>
                    <a:pt x="108" y="63"/>
                    <a:pt x="113" y="65"/>
                    <a:pt x="117" y="61"/>
                  </a:cubicBezTo>
                  <a:cubicBezTo>
                    <a:pt x="119" y="60"/>
                    <a:pt x="127" y="61"/>
                    <a:pt x="129" y="59"/>
                  </a:cubicBezTo>
                  <a:cubicBezTo>
                    <a:pt x="131" y="58"/>
                    <a:pt x="135" y="56"/>
                    <a:pt x="136" y="56"/>
                  </a:cubicBezTo>
                  <a:cubicBezTo>
                    <a:pt x="137" y="58"/>
                    <a:pt x="137" y="58"/>
                    <a:pt x="137" y="58"/>
                  </a:cubicBezTo>
                  <a:cubicBezTo>
                    <a:pt x="137" y="59"/>
                    <a:pt x="138" y="59"/>
                    <a:pt x="139" y="59"/>
                  </a:cubicBezTo>
                  <a:cubicBezTo>
                    <a:pt x="140" y="59"/>
                    <a:pt x="141" y="59"/>
                    <a:pt x="141" y="58"/>
                  </a:cubicBezTo>
                  <a:cubicBezTo>
                    <a:pt x="143" y="57"/>
                    <a:pt x="146" y="61"/>
                    <a:pt x="147" y="59"/>
                  </a:cubicBezTo>
                  <a:cubicBezTo>
                    <a:pt x="148" y="58"/>
                    <a:pt x="149" y="57"/>
                    <a:pt x="149" y="57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52" y="60"/>
                    <a:pt x="152" y="60"/>
                    <a:pt x="152" y="60"/>
                  </a:cubicBezTo>
                  <a:cubicBezTo>
                    <a:pt x="155" y="58"/>
                    <a:pt x="155" y="58"/>
                    <a:pt x="155" y="58"/>
                  </a:cubicBezTo>
                  <a:cubicBezTo>
                    <a:pt x="158" y="59"/>
                    <a:pt x="158" y="59"/>
                    <a:pt x="158" y="59"/>
                  </a:cubicBezTo>
                  <a:cubicBezTo>
                    <a:pt x="158" y="59"/>
                    <a:pt x="160" y="57"/>
                    <a:pt x="159" y="56"/>
                  </a:cubicBezTo>
                  <a:cubicBezTo>
                    <a:pt x="158" y="54"/>
                    <a:pt x="158" y="52"/>
                    <a:pt x="157" y="50"/>
                  </a:cubicBezTo>
                  <a:cubicBezTo>
                    <a:pt x="155" y="49"/>
                    <a:pt x="153" y="46"/>
                    <a:pt x="154" y="44"/>
                  </a:cubicBezTo>
                  <a:cubicBezTo>
                    <a:pt x="155" y="42"/>
                    <a:pt x="157" y="42"/>
                    <a:pt x="156" y="40"/>
                  </a:cubicBezTo>
                  <a:cubicBezTo>
                    <a:pt x="156" y="38"/>
                    <a:pt x="157" y="39"/>
                    <a:pt x="156" y="38"/>
                  </a:cubicBezTo>
                  <a:cubicBezTo>
                    <a:pt x="155" y="36"/>
                    <a:pt x="154" y="35"/>
                    <a:pt x="156" y="33"/>
                  </a:cubicBezTo>
                  <a:cubicBezTo>
                    <a:pt x="158" y="32"/>
                    <a:pt x="157" y="30"/>
                    <a:pt x="159" y="31"/>
                  </a:cubicBezTo>
                  <a:cubicBezTo>
                    <a:pt x="160" y="33"/>
                    <a:pt x="162" y="33"/>
                    <a:pt x="162" y="33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4" y="27"/>
                    <a:pt x="161" y="25"/>
                  </a:cubicBezTo>
                  <a:cubicBezTo>
                    <a:pt x="158" y="24"/>
                    <a:pt x="150" y="23"/>
                    <a:pt x="151" y="20"/>
                  </a:cubicBezTo>
                  <a:cubicBezTo>
                    <a:pt x="153" y="17"/>
                    <a:pt x="151" y="17"/>
                    <a:pt x="153" y="15"/>
                  </a:cubicBezTo>
                  <a:cubicBezTo>
                    <a:pt x="156" y="14"/>
                    <a:pt x="153" y="9"/>
                    <a:pt x="153" y="9"/>
                  </a:cubicBezTo>
                  <a:cubicBezTo>
                    <a:pt x="151" y="9"/>
                    <a:pt x="151" y="9"/>
                    <a:pt x="151" y="9"/>
                  </a:cubicBezTo>
                  <a:cubicBezTo>
                    <a:pt x="151" y="9"/>
                    <a:pt x="152" y="6"/>
                    <a:pt x="150" y="7"/>
                  </a:cubicBezTo>
                  <a:cubicBezTo>
                    <a:pt x="147" y="8"/>
                    <a:pt x="145" y="8"/>
                    <a:pt x="145" y="8"/>
                  </a:cubicBezTo>
                  <a:cubicBezTo>
                    <a:pt x="145" y="8"/>
                    <a:pt x="143" y="6"/>
                    <a:pt x="141" y="6"/>
                  </a:cubicBezTo>
                  <a:cubicBezTo>
                    <a:pt x="139" y="6"/>
                    <a:pt x="138" y="5"/>
                    <a:pt x="136" y="6"/>
                  </a:cubicBezTo>
                  <a:cubicBezTo>
                    <a:pt x="134" y="7"/>
                    <a:pt x="133" y="5"/>
                    <a:pt x="133" y="5"/>
                  </a:cubicBezTo>
                  <a:cubicBezTo>
                    <a:pt x="133" y="5"/>
                    <a:pt x="133" y="5"/>
                    <a:pt x="132" y="6"/>
                  </a:cubicBezTo>
                  <a:cubicBezTo>
                    <a:pt x="132" y="6"/>
                    <a:pt x="131" y="6"/>
                    <a:pt x="130" y="7"/>
                  </a:cubicBezTo>
                  <a:cubicBezTo>
                    <a:pt x="129" y="7"/>
                    <a:pt x="130" y="9"/>
                    <a:pt x="129" y="9"/>
                  </a:cubicBezTo>
                  <a:cubicBezTo>
                    <a:pt x="127" y="10"/>
                    <a:pt x="126" y="10"/>
                    <a:pt x="124" y="10"/>
                  </a:cubicBezTo>
                  <a:cubicBezTo>
                    <a:pt x="122" y="12"/>
                    <a:pt x="122" y="13"/>
                    <a:pt x="119" y="12"/>
                  </a:cubicBezTo>
                  <a:cubicBezTo>
                    <a:pt x="117" y="12"/>
                    <a:pt x="117" y="10"/>
                    <a:pt x="114" y="10"/>
                  </a:cubicBezTo>
                  <a:cubicBezTo>
                    <a:pt x="114" y="11"/>
                    <a:pt x="112" y="12"/>
                    <a:pt x="112" y="12"/>
                  </a:cubicBezTo>
                  <a:cubicBezTo>
                    <a:pt x="110" y="13"/>
                    <a:pt x="106" y="14"/>
                    <a:pt x="104" y="13"/>
                  </a:cubicBezTo>
                  <a:cubicBezTo>
                    <a:pt x="103" y="13"/>
                    <a:pt x="102" y="11"/>
                    <a:pt x="102" y="11"/>
                  </a:cubicBezTo>
                  <a:cubicBezTo>
                    <a:pt x="101" y="11"/>
                    <a:pt x="99" y="11"/>
                    <a:pt x="98" y="11"/>
                  </a:cubicBezTo>
                  <a:cubicBezTo>
                    <a:pt x="98" y="11"/>
                    <a:pt x="97" y="10"/>
                    <a:pt x="97" y="9"/>
                  </a:cubicBezTo>
                  <a:cubicBezTo>
                    <a:pt x="95" y="8"/>
                    <a:pt x="94" y="8"/>
                    <a:pt x="91" y="8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0"/>
                    <a:pt x="89" y="9"/>
                    <a:pt x="88" y="10"/>
                  </a:cubicBezTo>
                  <a:cubicBezTo>
                    <a:pt x="87" y="8"/>
                    <a:pt x="86" y="6"/>
                    <a:pt x="85" y="4"/>
                  </a:cubicBezTo>
                  <a:cubicBezTo>
                    <a:pt x="80" y="4"/>
                    <a:pt x="81" y="4"/>
                    <a:pt x="78" y="3"/>
                  </a:cubicBezTo>
                  <a:cubicBezTo>
                    <a:pt x="78" y="2"/>
                    <a:pt x="78" y="1"/>
                    <a:pt x="78" y="1"/>
                  </a:cubicBezTo>
                  <a:cubicBezTo>
                    <a:pt x="76" y="1"/>
                    <a:pt x="74" y="3"/>
                    <a:pt x="71" y="3"/>
                  </a:cubicBezTo>
                  <a:cubicBezTo>
                    <a:pt x="69" y="2"/>
                    <a:pt x="67" y="0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0" y="2"/>
                    <a:pt x="56" y="2"/>
                    <a:pt x="54" y="3"/>
                  </a:cubicBezTo>
                  <a:cubicBezTo>
                    <a:pt x="54" y="4"/>
                    <a:pt x="54" y="5"/>
                    <a:pt x="53" y="6"/>
                  </a:cubicBezTo>
                  <a:cubicBezTo>
                    <a:pt x="51" y="7"/>
                    <a:pt x="49" y="6"/>
                    <a:pt x="48" y="7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6" y="9"/>
                    <a:pt x="45" y="11"/>
                    <a:pt x="44" y="11"/>
                  </a:cubicBezTo>
                  <a:cubicBezTo>
                    <a:pt x="41" y="12"/>
                    <a:pt x="38" y="11"/>
                    <a:pt x="37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6" y="10"/>
                    <a:pt x="35" y="11"/>
                    <a:pt x="34" y="11"/>
                  </a:cubicBezTo>
                  <a:cubicBezTo>
                    <a:pt x="33" y="11"/>
                    <a:pt x="30" y="11"/>
                    <a:pt x="27" y="10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8" y="14"/>
                    <a:pt x="31" y="15"/>
                    <a:pt x="32" y="15"/>
                  </a:cubicBezTo>
                  <a:cubicBezTo>
                    <a:pt x="31" y="15"/>
                    <a:pt x="27" y="15"/>
                    <a:pt x="26" y="15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7"/>
                    <a:pt x="26" y="17"/>
                  </a:cubicBezTo>
                  <a:cubicBezTo>
                    <a:pt x="25" y="17"/>
                    <a:pt x="22" y="19"/>
                    <a:pt x="21" y="19"/>
                  </a:cubicBezTo>
                  <a:cubicBezTo>
                    <a:pt x="18" y="19"/>
                    <a:pt x="19" y="17"/>
                    <a:pt x="15" y="18"/>
                  </a:cubicBezTo>
                  <a:cubicBezTo>
                    <a:pt x="15" y="18"/>
                    <a:pt x="15" y="20"/>
                    <a:pt x="15" y="20"/>
                  </a:cubicBezTo>
                  <a:cubicBezTo>
                    <a:pt x="7" y="20"/>
                    <a:pt x="7" y="22"/>
                    <a:pt x="2" y="26"/>
                  </a:cubicBezTo>
                  <a:cubicBezTo>
                    <a:pt x="4" y="28"/>
                    <a:pt x="2" y="31"/>
                    <a:pt x="1" y="32"/>
                  </a:cubicBezTo>
                  <a:cubicBezTo>
                    <a:pt x="2" y="32"/>
                    <a:pt x="5" y="32"/>
                    <a:pt x="7" y="32"/>
                  </a:cubicBezTo>
                  <a:cubicBezTo>
                    <a:pt x="8" y="37"/>
                    <a:pt x="8" y="37"/>
                    <a:pt x="7" y="41"/>
                  </a:cubicBezTo>
                  <a:cubicBezTo>
                    <a:pt x="7" y="42"/>
                    <a:pt x="8" y="42"/>
                    <a:pt x="9" y="42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5"/>
                    <a:pt x="7" y="46"/>
                  </a:cubicBezTo>
                  <a:cubicBezTo>
                    <a:pt x="7" y="46"/>
                    <a:pt x="4" y="45"/>
                    <a:pt x="5" y="44"/>
                  </a:cubicBezTo>
                  <a:cubicBezTo>
                    <a:pt x="5" y="44"/>
                    <a:pt x="4" y="44"/>
                    <a:pt x="3" y="44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5" y="45"/>
                    <a:pt x="4" y="48"/>
                    <a:pt x="4" y="49"/>
                  </a:cubicBezTo>
                  <a:cubicBezTo>
                    <a:pt x="6" y="49"/>
                    <a:pt x="6" y="49"/>
                    <a:pt x="8" y="48"/>
                  </a:cubicBezTo>
                  <a:cubicBezTo>
                    <a:pt x="8" y="49"/>
                    <a:pt x="10" y="50"/>
                    <a:pt x="10" y="50"/>
                  </a:cubicBezTo>
                  <a:cubicBezTo>
                    <a:pt x="11" y="55"/>
                    <a:pt x="11" y="57"/>
                    <a:pt x="10" y="60"/>
                  </a:cubicBezTo>
                  <a:cubicBezTo>
                    <a:pt x="13" y="61"/>
                    <a:pt x="15" y="61"/>
                    <a:pt x="17" y="61"/>
                  </a:cubicBezTo>
                  <a:cubicBezTo>
                    <a:pt x="16" y="61"/>
                    <a:pt x="16" y="64"/>
                    <a:pt x="17" y="64"/>
                  </a:cubicBezTo>
                  <a:cubicBezTo>
                    <a:pt x="18" y="65"/>
                    <a:pt x="20" y="63"/>
                    <a:pt x="21" y="63"/>
                  </a:cubicBezTo>
                  <a:cubicBezTo>
                    <a:pt x="21" y="63"/>
                    <a:pt x="21" y="65"/>
                    <a:pt x="22" y="66"/>
                  </a:cubicBezTo>
                  <a:cubicBezTo>
                    <a:pt x="23" y="67"/>
                    <a:pt x="24" y="66"/>
                    <a:pt x="26" y="66"/>
                  </a:cubicBezTo>
                  <a:cubicBezTo>
                    <a:pt x="26" y="67"/>
                    <a:pt x="27" y="68"/>
                    <a:pt x="26" y="69"/>
                  </a:cubicBezTo>
                  <a:cubicBezTo>
                    <a:pt x="28" y="71"/>
                    <a:pt x="30" y="72"/>
                    <a:pt x="32" y="74"/>
                  </a:cubicBezTo>
                  <a:cubicBezTo>
                    <a:pt x="37" y="71"/>
                    <a:pt x="37" y="72"/>
                    <a:pt x="40" y="65"/>
                  </a:cubicBezTo>
                  <a:cubicBezTo>
                    <a:pt x="44" y="65"/>
                    <a:pt x="48" y="66"/>
                    <a:pt x="52" y="68"/>
                  </a:cubicBezTo>
                  <a:cubicBezTo>
                    <a:pt x="53" y="69"/>
                    <a:pt x="56" y="73"/>
                    <a:pt x="57" y="73"/>
                  </a:cubicBezTo>
                  <a:cubicBezTo>
                    <a:pt x="61" y="74"/>
                    <a:pt x="68" y="72"/>
                    <a:pt x="70" y="70"/>
                  </a:cubicBezTo>
                  <a:cubicBezTo>
                    <a:pt x="71" y="70"/>
                    <a:pt x="72" y="67"/>
                    <a:pt x="74" y="66"/>
                  </a:cubicBezTo>
                  <a:cubicBezTo>
                    <a:pt x="76" y="66"/>
                    <a:pt x="77" y="67"/>
                    <a:pt x="79" y="67"/>
                  </a:cubicBezTo>
                  <a:cubicBezTo>
                    <a:pt x="82" y="62"/>
                    <a:pt x="82" y="62"/>
                    <a:pt x="82" y="62"/>
                  </a:cubicBezTo>
                  <a:cubicBezTo>
                    <a:pt x="83" y="62"/>
                    <a:pt x="84" y="63"/>
                    <a:pt x="84" y="62"/>
                  </a:cubicBezTo>
                  <a:cubicBezTo>
                    <a:pt x="84" y="64"/>
                    <a:pt x="86" y="67"/>
                    <a:pt x="84" y="69"/>
                  </a:cubicBezTo>
                  <a:cubicBezTo>
                    <a:pt x="84" y="69"/>
                    <a:pt x="82" y="70"/>
                    <a:pt x="82" y="70"/>
                  </a:cubicBezTo>
                  <a:cubicBezTo>
                    <a:pt x="82" y="71"/>
                    <a:pt x="83" y="73"/>
                    <a:pt x="83" y="72"/>
                  </a:cubicBezTo>
                  <a:cubicBezTo>
                    <a:pt x="83" y="72"/>
                    <a:pt x="83" y="74"/>
                    <a:pt x="83" y="74"/>
                  </a:cubicBezTo>
                  <a:cubicBezTo>
                    <a:pt x="83" y="74"/>
                    <a:pt x="83" y="75"/>
                    <a:pt x="83" y="77"/>
                  </a:cubicBezTo>
                  <a:close/>
                  <a:moveTo>
                    <a:pt x="146" y="38"/>
                  </a:moveTo>
                  <a:cubicBezTo>
                    <a:pt x="149" y="37"/>
                    <a:pt x="145" y="42"/>
                    <a:pt x="145" y="42"/>
                  </a:cubicBezTo>
                  <a:cubicBezTo>
                    <a:pt x="145" y="43"/>
                    <a:pt x="147" y="43"/>
                    <a:pt x="147" y="44"/>
                  </a:cubicBezTo>
                  <a:cubicBezTo>
                    <a:pt x="147" y="45"/>
                    <a:pt x="146" y="45"/>
                    <a:pt x="146" y="46"/>
                  </a:cubicBezTo>
                  <a:cubicBezTo>
                    <a:pt x="142" y="44"/>
                    <a:pt x="141" y="45"/>
                    <a:pt x="135" y="46"/>
                  </a:cubicBezTo>
                  <a:cubicBezTo>
                    <a:pt x="135" y="46"/>
                    <a:pt x="136" y="44"/>
                    <a:pt x="135" y="44"/>
                  </a:cubicBezTo>
                  <a:cubicBezTo>
                    <a:pt x="135" y="44"/>
                    <a:pt x="137" y="42"/>
                    <a:pt x="137" y="42"/>
                  </a:cubicBezTo>
                  <a:cubicBezTo>
                    <a:pt x="139" y="41"/>
                    <a:pt x="142" y="41"/>
                    <a:pt x="145" y="41"/>
                  </a:cubicBezTo>
                  <a:cubicBezTo>
                    <a:pt x="145" y="40"/>
                    <a:pt x="145" y="39"/>
                    <a:pt x="146" y="38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6159105" y="2818753"/>
              <a:ext cx="134853" cy="267930"/>
            </a:xfrm>
            <a:custGeom>
              <a:avLst/>
              <a:gdLst>
                <a:gd name="T0" fmla="*/ 34 w 39"/>
                <a:gd name="T1" fmla="*/ 46 h 77"/>
                <a:gd name="T2" fmla="*/ 31 w 39"/>
                <a:gd name="T3" fmla="*/ 44 h 77"/>
                <a:gd name="T4" fmla="*/ 27 w 39"/>
                <a:gd name="T5" fmla="*/ 42 h 77"/>
                <a:gd name="T6" fmla="*/ 27 w 39"/>
                <a:gd name="T7" fmla="*/ 37 h 77"/>
                <a:gd name="T8" fmla="*/ 31 w 39"/>
                <a:gd name="T9" fmla="*/ 32 h 77"/>
                <a:gd name="T10" fmla="*/ 31 w 39"/>
                <a:gd name="T11" fmla="*/ 29 h 77"/>
                <a:gd name="T12" fmla="*/ 33 w 39"/>
                <a:gd name="T13" fmla="*/ 29 h 77"/>
                <a:gd name="T14" fmla="*/ 32 w 39"/>
                <a:gd name="T15" fmla="*/ 24 h 77"/>
                <a:gd name="T16" fmla="*/ 33 w 39"/>
                <a:gd name="T17" fmla="*/ 20 h 77"/>
                <a:gd name="T18" fmla="*/ 30 w 39"/>
                <a:gd name="T19" fmla="*/ 20 h 77"/>
                <a:gd name="T20" fmla="*/ 30 w 39"/>
                <a:gd name="T21" fmla="*/ 14 h 77"/>
                <a:gd name="T22" fmla="*/ 30 w 39"/>
                <a:gd name="T23" fmla="*/ 14 h 77"/>
                <a:gd name="T24" fmla="*/ 34 w 39"/>
                <a:gd name="T25" fmla="*/ 4 h 77"/>
                <a:gd name="T26" fmla="*/ 31 w 39"/>
                <a:gd name="T27" fmla="*/ 5 h 77"/>
                <a:gd name="T28" fmla="*/ 28 w 39"/>
                <a:gd name="T29" fmla="*/ 4 h 77"/>
                <a:gd name="T30" fmla="*/ 28 w 39"/>
                <a:gd name="T31" fmla="*/ 1 h 77"/>
                <a:gd name="T32" fmla="*/ 26 w 39"/>
                <a:gd name="T33" fmla="*/ 0 h 77"/>
                <a:gd name="T34" fmla="*/ 25 w 39"/>
                <a:gd name="T35" fmla="*/ 1 h 77"/>
                <a:gd name="T36" fmla="*/ 24 w 39"/>
                <a:gd name="T37" fmla="*/ 0 h 77"/>
                <a:gd name="T38" fmla="*/ 18 w 39"/>
                <a:gd name="T39" fmla="*/ 2 h 77"/>
                <a:gd name="T40" fmla="*/ 5 w 39"/>
                <a:gd name="T41" fmla="*/ 3 h 77"/>
                <a:gd name="T42" fmla="*/ 6 w 39"/>
                <a:gd name="T43" fmla="*/ 11 h 77"/>
                <a:gd name="T44" fmla="*/ 7 w 39"/>
                <a:gd name="T45" fmla="*/ 16 h 77"/>
                <a:gd name="T46" fmla="*/ 9 w 39"/>
                <a:gd name="T47" fmla="*/ 25 h 77"/>
                <a:gd name="T48" fmla="*/ 7 w 39"/>
                <a:gd name="T49" fmla="*/ 29 h 77"/>
                <a:gd name="T50" fmla="*/ 3 w 39"/>
                <a:gd name="T51" fmla="*/ 35 h 77"/>
                <a:gd name="T52" fmla="*/ 0 w 39"/>
                <a:gd name="T53" fmla="*/ 37 h 77"/>
                <a:gd name="T54" fmla="*/ 1 w 39"/>
                <a:gd name="T55" fmla="*/ 47 h 77"/>
                <a:gd name="T56" fmla="*/ 5 w 39"/>
                <a:gd name="T57" fmla="*/ 48 h 77"/>
                <a:gd name="T58" fmla="*/ 7 w 39"/>
                <a:gd name="T59" fmla="*/ 56 h 77"/>
                <a:gd name="T60" fmla="*/ 12 w 39"/>
                <a:gd name="T61" fmla="*/ 57 h 77"/>
                <a:gd name="T62" fmla="*/ 15 w 39"/>
                <a:gd name="T63" fmla="*/ 77 h 77"/>
                <a:gd name="T64" fmla="*/ 16 w 39"/>
                <a:gd name="T65" fmla="*/ 77 h 77"/>
                <a:gd name="T66" fmla="*/ 20 w 39"/>
                <a:gd name="T67" fmla="*/ 73 h 77"/>
                <a:gd name="T68" fmla="*/ 22 w 39"/>
                <a:gd name="T69" fmla="*/ 69 h 77"/>
                <a:gd name="T70" fmla="*/ 21 w 39"/>
                <a:gd name="T71" fmla="*/ 61 h 77"/>
                <a:gd name="T72" fmla="*/ 25 w 39"/>
                <a:gd name="T73" fmla="*/ 59 h 77"/>
                <a:gd name="T74" fmla="*/ 31 w 39"/>
                <a:gd name="T75" fmla="*/ 55 h 77"/>
                <a:gd name="T76" fmla="*/ 32 w 39"/>
                <a:gd name="T77" fmla="*/ 50 h 77"/>
                <a:gd name="T78" fmla="*/ 34 w 39"/>
                <a:gd name="T79" fmla="*/ 4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9" h="77">
                  <a:moveTo>
                    <a:pt x="34" y="46"/>
                  </a:moveTo>
                  <a:cubicBezTo>
                    <a:pt x="33" y="44"/>
                    <a:pt x="31" y="44"/>
                    <a:pt x="31" y="44"/>
                  </a:cubicBezTo>
                  <a:cubicBezTo>
                    <a:pt x="30" y="43"/>
                    <a:pt x="28" y="43"/>
                    <a:pt x="27" y="42"/>
                  </a:cubicBezTo>
                  <a:cubicBezTo>
                    <a:pt x="26" y="40"/>
                    <a:pt x="27" y="37"/>
                    <a:pt x="27" y="37"/>
                  </a:cubicBezTo>
                  <a:cubicBezTo>
                    <a:pt x="28" y="36"/>
                    <a:pt x="31" y="32"/>
                    <a:pt x="31" y="32"/>
                  </a:cubicBezTo>
                  <a:cubicBezTo>
                    <a:pt x="31" y="31"/>
                    <a:pt x="31" y="30"/>
                    <a:pt x="31" y="29"/>
                  </a:cubicBezTo>
                  <a:cubicBezTo>
                    <a:pt x="31" y="29"/>
                    <a:pt x="33" y="29"/>
                    <a:pt x="33" y="29"/>
                  </a:cubicBezTo>
                  <a:cubicBezTo>
                    <a:pt x="33" y="28"/>
                    <a:pt x="32" y="24"/>
                    <a:pt x="32" y="24"/>
                  </a:cubicBezTo>
                  <a:cubicBezTo>
                    <a:pt x="32" y="24"/>
                    <a:pt x="33" y="20"/>
                    <a:pt x="33" y="20"/>
                  </a:cubicBezTo>
                  <a:cubicBezTo>
                    <a:pt x="32" y="19"/>
                    <a:pt x="30" y="20"/>
                    <a:pt x="30" y="20"/>
                  </a:cubicBezTo>
                  <a:cubicBezTo>
                    <a:pt x="30" y="18"/>
                    <a:pt x="29" y="15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1" y="13"/>
                    <a:pt x="39" y="4"/>
                    <a:pt x="34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4"/>
                    <a:pt x="28" y="4"/>
                  </a:cubicBezTo>
                  <a:cubicBezTo>
                    <a:pt x="28" y="3"/>
                    <a:pt x="28" y="3"/>
                    <a:pt x="28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1"/>
                    <a:pt x="25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0"/>
                    <a:pt x="20" y="2"/>
                    <a:pt x="18" y="2"/>
                  </a:cubicBezTo>
                  <a:cubicBezTo>
                    <a:pt x="13" y="4"/>
                    <a:pt x="9" y="3"/>
                    <a:pt x="5" y="3"/>
                  </a:cubicBezTo>
                  <a:cubicBezTo>
                    <a:pt x="5" y="3"/>
                    <a:pt x="4" y="10"/>
                    <a:pt x="6" y="11"/>
                  </a:cubicBezTo>
                  <a:cubicBezTo>
                    <a:pt x="8" y="12"/>
                    <a:pt x="7" y="14"/>
                    <a:pt x="7" y="16"/>
                  </a:cubicBezTo>
                  <a:cubicBezTo>
                    <a:pt x="7" y="18"/>
                    <a:pt x="9" y="21"/>
                    <a:pt x="9" y="25"/>
                  </a:cubicBezTo>
                  <a:cubicBezTo>
                    <a:pt x="10" y="28"/>
                    <a:pt x="7" y="27"/>
                    <a:pt x="7" y="29"/>
                  </a:cubicBezTo>
                  <a:cubicBezTo>
                    <a:pt x="7" y="31"/>
                    <a:pt x="5" y="34"/>
                    <a:pt x="3" y="35"/>
                  </a:cubicBezTo>
                  <a:cubicBezTo>
                    <a:pt x="1" y="35"/>
                    <a:pt x="0" y="34"/>
                    <a:pt x="0" y="37"/>
                  </a:cubicBezTo>
                  <a:cubicBezTo>
                    <a:pt x="0" y="40"/>
                    <a:pt x="1" y="47"/>
                    <a:pt x="1" y="47"/>
                  </a:cubicBezTo>
                  <a:cubicBezTo>
                    <a:pt x="1" y="47"/>
                    <a:pt x="4" y="46"/>
                    <a:pt x="5" y="48"/>
                  </a:cubicBezTo>
                  <a:cubicBezTo>
                    <a:pt x="6" y="50"/>
                    <a:pt x="7" y="56"/>
                    <a:pt x="7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6" y="77"/>
                    <a:pt x="20" y="75"/>
                    <a:pt x="20" y="73"/>
                  </a:cubicBezTo>
                  <a:cubicBezTo>
                    <a:pt x="20" y="71"/>
                    <a:pt x="22" y="71"/>
                    <a:pt x="22" y="69"/>
                  </a:cubicBezTo>
                  <a:cubicBezTo>
                    <a:pt x="21" y="66"/>
                    <a:pt x="21" y="61"/>
                    <a:pt x="21" y="61"/>
                  </a:cubicBezTo>
                  <a:cubicBezTo>
                    <a:pt x="21" y="61"/>
                    <a:pt x="23" y="59"/>
                    <a:pt x="25" y="59"/>
                  </a:cubicBezTo>
                  <a:cubicBezTo>
                    <a:pt x="27" y="59"/>
                    <a:pt x="28" y="56"/>
                    <a:pt x="31" y="55"/>
                  </a:cubicBezTo>
                  <a:cubicBezTo>
                    <a:pt x="34" y="54"/>
                    <a:pt x="32" y="50"/>
                    <a:pt x="32" y="50"/>
                  </a:cubicBezTo>
                  <a:lnTo>
                    <a:pt x="34" y="46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6" name="Freeform 42"/>
            <p:cNvSpPr>
              <a:spLocks/>
            </p:cNvSpPr>
            <p:nvPr/>
          </p:nvSpPr>
          <p:spPr bwMode="auto">
            <a:xfrm>
              <a:off x="6159105" y="2818753"/>
              <a:ext cx="134853" cy="267930"/>
            </a:xfrm>
            <a:custGeom>
              <a:avLst/>
              <a:gdLst>
                <a:gd name="T0" fmla="*/ 34 w 39"/>
                <a:gd name="T1" fmla="*/ 46 h 77"/>
                <a:gd name="T2" fmla="*/ 31 w 39"/>
                <a:gd name="T3" fmla="*/ 44 h 77"/>
                <a:gd name="T4" fmla="*/ 27 w 39"/>
                <a:gd name="T5" fmla="*/ 42 h 77"/>
                <a:gd name="T6" fmla="*/ 27 w 39"/>
                <a:gd name="T7" fmla="*/ 37 h 77"/>
                <a:gd name="T8" fmla="*/ 31 w 39"/>
                <a:gd name="T9" fmla="*/ 32 h 77"/>
                <a:gd name="T10" fmla="*/ 31 w 39"/>
                <a:gd name="T11" fmla="*/ 29 h 77"/>
                <a:gd name="T12" fmla="*/ 33 w 39"/>
                <a:gd name="T13" fmla="*/ 29 h 77"/>
                <a:gd name="T14" fmla="*/ 32 w 39"/>
                <a:gd name="T15" fmla="*/ 24 h 77"/>
                <a:gd name="T16" fmla="*/ 33 w 39"/>
                <a:gd name="T17" fmla="*/ 20 h 77"/>
                <a:gd name="T18" fmla="*/ 30 w 39"/>
                <a:gd name="T19" fmla="*/ 20 h 77"/>
                <a:gd name="T20" fmla="*/ 30 w 39"/>
                <a:gd name="T21" fmla="*/ 14 h 77"/>
                <a:gd name="T22" fmla="*/ 30 w 39"/>
                <a:gd name="T23" fmla="*/ 14 h 77"/>
                <a:gd name="T24" fmla="*/ 34 w 39"/>
                <a:gd name="T25" fmla="*/ 4 h 77"/>
                <a:gd name="T26" fmla="*/ 31 w 39"/>
                <a:gd name="T27" fmla="*/ 5 h 77"/>
                <a:gd name="T28" fmla="*/ 28 w 39"/>
                <a:gd name="T29" fmla="*/ 4 h 77"/>
                <a:gd name="T30" fmla="*/ 28 w 39"/>
                <a:gd name="T31" fmla="*/ 1 h 77"/>
                <a:gd name="T32" fmla="*/ 26 w 39"/>
                <a:gd name="T33" fmla="*/ 0 h 77"/>
                <a:gd name="T34" fmla="*/ 25 w 39"/>
                <a:gd name="T35" fmla="*/ 1 h 77"/>
                <a:gd name="T36" fmla="*/ 24 w 39"/>
                <a:gd name="T37" fmla="*/ 0 h 77"/>
                <a:gd name="T38" fmla="*/ 18 w 39"/>
                <a:gd name="T39" fmla="*/ 2 h 77"/>
                <a:gd name="T40" fmla="*/ 5 w 39"/>
                <a:gd name="T41" fmla="*/ 3 h 77"/>
                <a:gd name="T42" fmla="*/ 6 w 39"/>
                <a:gd name="T43" fmla="*/ 11 h 77"/>
                <a:gd name="T44" fmla="*/ 7 w 39"/>
                <a:gd name="T45" fmla="*/ 16 h 77"/>
                <a:gd name="T46" fmla="*/ 9 w 39"/>
                <a:gd name="T47" fmla="*/ 25 h 77"/>
                <a:gd name="T48" fmla="*/ 7 w 39"/>
                <a:gd name="T49" fmla="*/ 29 h 77"/>
                <a:gd name="T50" fmla="*/ 3 w 39"/>
                <a:gd name="T51" fmla="*/ 35 h 77"/>
                <a:gd name="T52" fmla="*/ 0 w 39"/>
                <a:gd name="T53" fmla="*/ 37 h 77"/>
                <a:gd name="T54" fmla="*/ 1 w 39"/>
                <a:gd name="T55" fmla="*/ 47 h 77"/>
                <a:gd name="T56" fmla="*/ 5 w 39"/>
                <a:gd name="T57" fmla="*/ 48 h 77"/>
                <a:gd name="T58" fmla="*/ 7 w 39"/>
                <a:gd name="T59" fmla="*/ 56 h 77"/>
                <a:gd name="T60" fmla="*/ 12 w 39"/>
                <a:gd name="T61" fmla="*/ 57 h 77"/>
                <a:gd name="T62" fmla="*/ 15 w 39"/>
                <a:gd name="T63" fmla="*/ 77 h 77"/>
                <a:gd name="T64" fmla="*/ 16 w 39"/>
                <a:gd name="T65" fmla="*/ 77 h 77"/>
                <a:gd name="T66" fmla="*/ 20 w 39"/>
                <a:gd name="T67" fmla="*/ 73 h 77"/>
                <a:gd name="T68" fmla="*/ 22 w 39"/>
                <a:gd name="T69" fmla="*/ 69 h 77"/>
                <a:gd name="T70" fmla="*/ 21 w 39"/>
                <a:gd name="T71" fmla="*/ 61 h 77"/>
                <a:gd name="T72" fmla="*/ 25 w 39"/>
                <a:gd name="T73" fmla="*/ 59 h 77"/>
                <a:gd name="T74" fmla="*/ 31 w 39"/>
                <a:gd name="T75" fmla="*/ 55 h 77"/>
                <a:gd name="T76" fmla="*/ 32 w 39"/>
                <a:gd name="T77" fmla="*/ 50 h 77"/>
                <a:gd name="T78" fmla="*/ 34 w 39"/>
                <a:gd name="T79" fmla="*/ 4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9" h="77">
                  <a:moveTo>
                    <a:pt x="34" y="46"/>
                  </a:moveTo>
                  <a:cubicBezTo>
                    <a:pt x="33" y="44"/>
                    <a:pt x="31" y="44"/>
                    <a:pt x="31" y="44"/>
                  </a:cubicBezTo>
                  <a:cubicBezTo>
                    <a:pt x="30" y="43"/>
                    <a:pt x="28" y="43"/>
                    <a:pt x="27" y="42"/>
                  </a:cubicBezTo>
                  <a:cubicBezTo>
                    <a:pt x="26" y="40"/>
                    <a:pt x="27" y="37"/>
                    <a:pt x="27" y="37"/>
                  </a:cubicBezTo>
                  <a:cubicBezTo>
                    <a:pt x="28" y="36"/>
                    <a:pt x="31" y="32"/>
                    <a:pt x="31" y="32"/>
                  </a:cubicBezTo>
                  <a:cubicBezTo>
                    <a:pt x="31" y="31"/>
                    <a:pt x="31" y="30"/>
                    <a:pt x="31" y="29"/>
                  </a:cubicBezTo>
                  <a:cubicBezTo>
                    <a:pt x="31" y="29"/>
                    <a:pt x="33" y="29"/>
                    <a:pt x="33" y="29"/>
                  </a:cubicBezTo>
                  <a:cubicBezTo>
                    <a:pt x="33" y="28"/>
                    <a:pt x="32" y="24"/>
                    <a:pt x="32" y="24"/>
                  </a:cubicBezTo>
                  <a:cubicBezTo>
                    <a:pt x="32" y="24"/>
                    <a:pt x="33" y="20"/>
                    <a:pt x="33" y="20"/>
                  </a:cubicBezTo>
                  <a:cubicBezTo>
                    <a:pt x="32" y="19"/>
                    <a:pt x="30" y="20"/>
                    <a:pt x="30" y="20"/>
                  </a:cubicBezTo>
                  <a:cubicBezTo>
                    <a:pt x="30" y="18"/>
                    <a:pt x="29" y="15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1" y="13"/>
                    <a:pt x="39" y="4"/>
                    <a:pt x="34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29" y="4"/>
                    <a:pt x="28" y="4"/>
                  </a:cubicBezTo>
                  <a:cubicBezTo>
                    <a:pt x="28" y="3"/>
                    <a:pt x="28" y="3"/>
                    <a:pt x="28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1"/>
                    <a:pt x="25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1" y="0"/>
                    <a:pt x="20" y="2"/>
                    <a:pt x="18" y="2"/>
                  </a:cubicBezTo>
                  <a:cubicBezTo>
                    <a:pt x="13" y="4"/>
                    <a:pt x="9" y="3"/>
                    <a:pt x="5" y="3"/>
                  </a:cubicBezTo>
                  <a:cubicBezTo>
                    <a:pt x="5" y="3"/>
                    <a:pt x="4" y="10"/>
                    <a:pt x="6" y="11"/>
                  </a:cubicBezTo>
                  <a:cubicBezTo>
                    <a:pt x="8" y="12"/>
                    <a:pt x="7" y="14"/>
                    <a:pt x="7" y="16"/>
                  </a:cubicBezTo>
                  <a:cubicBezTo>
                    <a:pt x="7" y="18"/>
                    <a:pt x="9" y="21"/>
                    <a:pt x="9" y="25"/>
                  </a:cubicBezTo>
                  <a:cubicBezTo>
                    <a:pt x="10" y="28"/>
                    <a:pt x="7" y="27"/>
                    <a:pt x="7" y="29"/>
                  </a:cubicBezTo>
                  <a:cubicBezTo>
                    <a:pt x="7" y="31"/>
                    <a:pt x="5" y="34"/>
                    <a:pt x="3" y="35"/>
                  </a:cubicBezTo>
                  <a:cubicBezTo>
                    <a:pt x="1" y="35"/>
                    <a:pt x="0" y="34"/>
                    <a:pt x="0" y="37"/>
                  </a:cubicBezTo>
                  <a:cubicBezTo>
                    <a:pt x="0" y="40"/>
                    <a:pt x="1" y="47"/>
                    <a:pt x="1" y="47"/>
                  </a:cubicBezTo>
                  <a:cubicBezTo>
                    <a:pt x="1" y="47"/>
                    <a:pt x="4" y="46"/>
                    <a:pt x="5" y="48"/>
                  </a:cubicBezTo>
                  <a:cubicBezTo>
                    <a:pt x="6" y="50"/>
                    <a:pt x="7" y="56"/>
                    <a:pt x="7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6" y="77"/>
                    <a:pt x="20" y="75"/>
                    <a:pt x="20" y="73"/>
                  </a:cubicBezTo>
                  <a:cubicBezTo>
                    <a:pt x="20" y="71"/>
                    <a:pt x="22" y="71"/>
                    <a:pt x="22" y="69"/>
                  </a:cubicBezTo>
                  <a:cubicBezTo>
                    <a:pt x="21" y="66"/>
                    <a:pt x="21" y="61"/>
                    <a:pt x="21" y="61"/>
                  </a:cubicBezTo>
                  <a:cubicBezTo>
                    <a:pt x="21" y="61"/>
                    <a:pt x="23" y="59"/>
                    <a:pt x="25" y="59"/>
                  </a:cubicBezTo>
                  <a:cubicBezTo>
                    <a:pt x="27" y="59"/>
                    <a:pt x="28" y="56"/>
                    <a:pt x="31" y="55"/>
                  </a:cubicBezTo>
                  <a:cubicBezTo>
                    <a:pt x="34" y="54"/>
                    <a:pt x="32" y="50"/>
                    <a:pt x="32" y="50"/>
                  </a:cubicBezTo>
                  <a:lnTo>
                    <a:pt x="34" y="46"/>
                  </a:ln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7" name="Freeform 43"/>
            <p:cNvSpPr>
              <a:spLocks/>
            </p:cNvSpPr>
            <p:nvPr/>
          </p:nvSpPr>
          <p:spPr bwMode="auto">
            <a:xfrm>
              <a:off x="4095510" y="3842566"/>
              <a:ext cx="17745" cy="24841"/>
            </a:xfrm>
            <a:custGeom>
              <a:avLst/>
              <a:gdLst>
                <a:gd name="T0" fmla="*/ 1 w 5"/>
                <a:gd name="T1" fmla="*/ 1 h 7"/>
                <a:gd name="T2" fmla="*/ 0 w 5"/>
                <a:gd name="T3" fmla="*/ 2 h 7"/>
                <a:gd name="T4" fmla="*/ 1 w 5"/>
                <a:gd name="T5" fmla="*/ 7 h 7"/>
                <a:gd name="T6" fmla="*/ 4 w 5"/>
                <a:gd name="T7" fmla="*/ 7 h 7"/>
                <a:gd name="T8" fmla="*/ 5 w 5"/>
                <a:gd name="T9" fmla="*/ 1 h 7"/>
                <a:gd name="T10" fmla="*/ 1 w 5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1" y="1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0" y="3"/>
                    <a:pt x="1" y="5"/>
                    <a:pt x="1" y="7"/>
                  </a:cubicBezTo>
                  <a:cubicBezTo>
                    <a:pt x="2" y="7"/>
                    <a:pt x="3" y="7"/>
                    <a:pt x="4" y="7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1"/>
                    <a:pt x="1" y="1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8" name="Freeform 44"/>
            <p:cNvSpPr>
              <a:spLocks/>
            </p:cNvSpPr>
            <p:nvPr/>
          </p:nvSpPr>
          <p:spPr bwMode="auto">
            <a:xfrm>
              <a:off x="4095510" y="3842566"/>
              <a:ext cx="17745" cy="24841"/>
            </a:xfrm>
            <a:custGeom>
              <a:avLst/>
              <a:gdLst>
                <a:gd name="T0" fmla="*/ 1 w 5"/>
                <a:gd name="T1" fmla="*/ 1 h 7"/>
                <a:gd name="T2" fmla="*/ 0 w 5"/>
                <a:gd name="T3" fmla="*/ 2 h 7"/>
                <a:gd name="T4" fmla="*/ 1 w 5"/>
                <a:gd name="T5" fmla="*/ 7 h 7"/>
                <a:gd name="T6" fmla="*/ 4 w 5"/>
                <a:gd name="T7" fmla="*/ 7 h 7"/>
                <a:gd name="T8" fmla="*/ 5 w 5"/>
                <a:gd name="T9" fmla="*/ 1 h 7"/>
                <a:gd name="T10" fmla="*/ 1 w 5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1" y="1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0" y="3"/>
                    <a:pt x="1" y="5"/>
                    <a:pt x="1" y="7"/>
                  </a:cubicBezTo>
                  <a:cubicBezTo>
                    <a:pt x="2" y="7"/>
                    <a:pt x="3" y="7"/>
                    <a:pt x="4" y="7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1"/>
                    <a:pt x="1" y="1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9" name="Freeform 45"/>
            <p:cNvSpPr>
              <a:spLocks/>
            </p:cNvSpPr>
            <p:nvPr/>
          </p:nvSpPr>
          <p:spPr bwMode="auto">
            <a:xfrm>
              <a:off x="5928437" y="3810628"/>
              <a:ext cx="67426" cy="230669"/>
            </a:xfrm>
            <a:custGeom>
              <a:avLst/>
              <a:gdLst>
                <a:gd name="T0" fmla="*/ 12 w 19"/>
                <a:gd name="T1" fmla="*/ 63 h 66"/>
                <a:gd name="T2" fmla="*/ 14 w 19"/>
                <a:gd name="T3" fmla="*/ 60 h 66"/>
                <a:gd name="T4" fmla="*/ 15 w 19"/>
                <a:gd name="T5" fmla="*/ 63 h 66"/>
                <a:gd name="T6" fmla="*/ 15 w 19"/>
                <a:gd name="T7" fmla="*/ 65 h 66"/>
                <a:gd name="T8" fmla="*/ 16 w 19"/>
                <a:gd name="T9" fmla="*/ 62 h 66"/>
                <a:gd name="T10" fmla="*/ 19 w 19"/>
                <a:gd name="T11" fmla="*/ 62 h 66"/>
                <a:gd name="T12" fmla="*/ 17 w 19"/>
                <a:gd name="T13" fmla="*/ 57 h 66"/>
                <a:gd name="T14" fmla="*/ 16 w 19"/>
                <a:gd name="T15" fmla="*/ 55 h 66"/>
                <a:gd name="T16" fmla="*/ 16 w 19"/>
                <a:gd name="T17" fmla="*/ 49 h 66"/>
                <a:gd name="T18" fmla="*/ 16 w 19"/>
                <a:gd name="T19" fmla="*/ 43 h 66"/>
                <a:gd name="T20" fmla="*/ 17 w 19"/>
                <a:gd name="T21" fmla="*/ 36 h 66"/>
                <a:gd name="T22" fmla="*/ 17 w 19"/>
                <a:gd name="T23" fmla="*/ 28 h 66"/>
                <a:gd name="T24" fmla="*/ 17 w 19"/>
                <a:gd name="T25" fmla="*/ 22 h 66"/>
                <a:gd name="T26" fmla="*/ 16 w 19"/>
                <a:gd name="T27" fmla="*/ 17 h 66"/>
                <a:gd name="T28" fmla="*/ 16 w 19"/>
                <a:gd name="T29" fmla="*/ 11 h 66"/>
                <a:gd name="T30" fmla="*/ 9 w 19"/>
                <a:gd name="T31" fmla="*/ 10 h 66"/>
                <a:gd name="T32" fmla="*/ 10 w 19"/>
                <a:gd name="T33" fmla="*/ 1 h 66"/>
                <a:gd name="T34" fmla="*/ 6 w 19"/>
                <a:gd name="T35" fmla="*/ 0 h 66"/>
                <a:gd name="T36" fmla="*/ 2 w 19"/>
                <a:gd name="T37" fmla="*/ 0 h 66"/>
                <a:gd name="T38" fmla="*/ 2 w 19"/>
                <a:gd name="T39" fmla="*/ 8 h 66"/>
                <a:gd name="T40" fmla="*/ 5 w 19"/>
                <a:gd name="T41" fmla="*/ 13 h 66"/>
                <a:gd name="T42" fmla="*/ 4 w 19"/>
                <a:gd name="T43" fmla="*/ 21 h 66"/>
                <a:gd name="T44" fmla="*/ 6 w 19"/>
                <a:gd name="T45" fmla="*/ 25 h 66"/>
                <a:gd name="T46" fmla="*/ 5 w 19"/>
                <a:gd name="T47" fmla="*/ 33 h 66"/>
                <a:gd name="T48" fmla="*/ 7 w 19"/>
                <a:gd name="T49" fmla="*/ 38 h 66"/>
                <a:gd name="T50" fmla="*/ 6 w 19"/>
                <a:gd name="T51" fmla="*/ 47 h 66"/>
                <a:gd name="T52" fmla="*/ 7 w 19"/>
                <a:gd name="T53" fmla="*/ 51 h 66"/>
                <a:gd name="T54" fmla="*/ 7 w 19"/>
                <a:gd name="T55" fmla="*/ 54 h 66"/>
                <a:gd name="T56" fmla="*/ 12 w 19"/>
                <a:gd name="T57" fmla="*/ 6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66">
                  <a:moveTo>
                    <a:pt x="12" y="63"/>
                  </a:moveTo>
                  <a:cubicBezTo>
                    <a:pt x="13" y="62"/>
                    <a:pt x="13" y="61"/>
                    <a:pt x="14" y="60"/>
                  </a:cubicBezTo>
                  <a:cubicBezTo>
                    <a:pt x="13" y="61"/>
                    <a:pt x="14" y="63"/>
                    <a:pt x="15" y="63"/>
                  </a:cubicBezTo>
                  <a:cubicBezTo>
                    <a:pt x="13" y="63"/>
                    <a:pt x="12" y="66"/>
                    <a:pt x="15" y="65"/>
                  </a:cubicBezTo>
                  <a:cubicBezTo>
                    <a:pt x="15" y="65"/>
                    <a:pt x="15" y="63"/>
                    <a:pt x="16" y="62"/>
                  </a:cubicBezTo>
                  <a:cubicBezTo>
                    <a:pt x="16" y="62"/>
                    <a:pt x="18" y="63"/>
                    <a:pt x="19" y="62"/>
                  </a:cubicBezTo>
                  <a:cubicBezTo>
                    <a:pt x="19" y="62"/>
                    <a:pt x="19" y="59"/>
                    <a:pt x="17" y="57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55"/>
                    <a:pt x="17" y="52"/>
                    <a:pt x="16" y="49"/>
                  </a:cubicBezTo>
                  <a:cubicBezTo>
                    <a:pt x="15" y="47"/>
                    <a:pt x="15" y="46"/>
                    <a:pt x="16" y="43"/>
                  </a:cubicBezTo>
                  <a:cubicBezTo>
                    <a:pt x="17" y="40"/>
                    <a:pt x="17" y="40"/>
                    <a:pt x="17" y="36"/>
                  </a:cubicBezTo>
                  <a:cubicBezTo>
                    <a:pt x="17" y="33"/>
                    <a:pt x="15" y="33"/>
                    <a:pt x="17" y="28"/>
                  </a:cubicBezTo>
                  <a:cubicBezTo>
                    <a:pt x="18" y="24"/>
                    <a:pt x="17" y="22"/>
                    <a:pt x="17" y="22"/>
                  </a:cubicBezTo>
                  <a:cubicBezTo>
                    <a:pt x="17" y="22"/>
                    <a:pt x="15" y="19"/>
                    <a:pt x="16" y="17"/>
                  </a:cubicBezTo>
                  <a:cubicBezTo>
                    <a:pt x="17" y="15"/>
                    <a:pt x="16" y="11"/>
                    <a:pt x="16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7" y="1"/>
                    <a:pt x="6" y="0"/>
                  </a:cubicBezTo>
                  <a:cubicBezTo>
                    <a:pt x="4" y="0"/>
                    <a:pt x="2" y="0"/>
                    <a:pt x="2" y="0"/>
                  </a:cubicBezTo>
                  <a:cubicBezTo>
                    <a:pt x="2" y="0"/>
                    <a:pt x="0" y="7"/>
                    <a:pt x="2" y="8"/>
                  </a:cubicBezTo>
                  <a:cubicBezTo>
                    <a:pt x="3" y="8"/>
                    <a:pt x="5" y="10"/>
                    <a:pt x="5" y="13"/>
                  </a:cubicBezTo>
                  <a:cubicBezTo>
                    <a:pt x="5" y="16"/>
                    <a:pt x="6" y="19"/>
                    <a:pt x="4" y="21"/>
                  </a:cubicBezTo>
                  <a:cubicBezTo>
                    <a:pt x="3" y="23"/>
                    <a:pt x="6" y="24"/>
                    <a:pt x="6" y="25"/>
                  </a:cubicBezTo>
                  <a:cubicBezTo>
                    <a:pt x="5" y="27"/>
                    <a:pt x="3" y="29"/>
                    <a:pt x="5" y="33"/>
                  </a:cubicBezTo>
                  <a:cubicBezTo>
                    <a:pt x="7" y="36"/>
                    <a:pt x="7" y="36"/>
                    <a:pt x="7" y="38"/>
                  </a:cubicBezTo>
                  <a:cubicBezTo>
                    <a:pt x="7" y="41"/>
                    <a:pt x="6" y="46"/>
                    <a:pt x="6" y="47"/>
                  </a:cubicBezTo>
                  <a:cubicBezTo>
                    <a:pt x="6" y="48"/>
                    <a:pt x="5" y="50"/>
                    <a:pt x="7" y="51"/>
                  </a:cubicBezTo>
                  <a:cubicBezTo>
                    <a:pt x="8" y="52"/>
                    <a:pt x="5" y="52"/>
                    <a:pt x="7" y="54"/>
                  </a:cubicBezTo>
                  <a:cubicBezTo>
                    <a:pt x="8" y="55"/>
                    <a:pt x="12" y="63"/>
                    <a:pt x="12" y="63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0" name="Freeform 46"/>
            <p:cNvSpPr>
              <a:spLocks/>
            </p:cNvSpPr>
            <p:nvPr/>
          </p:nvSpPr>
          <p:spPr bwMode="auto">
            <a:xfrm>
              <a:off x="5928437" y="3810628"/>
              <a:ext cx="67426" cy="230669"/>
            </a:xfrm>
            <a:custGeom>
              <a:avLst/>
              <a:gdLst>
                <a:gd name="T0" fmla="*/ 12 w 19"/>
                <a:gd name="T1" fmla="*/ 63 h 66"/>
                <a:gd name="T2" fmla="*/ 14 w 19"/>
                <a:gd name="T3" fmla="*/ 60 h 66"/>
                <a:gd name="T4" fmla="*/ 15 w 19"/>
                <a:gd name="T5" fmla="*/ 63 h 66"/>
                <a:gd name="T6" fmla="*/ 15 w 19"/>
                <a:gd name="T7" fmla="*/ 65 h 66"/>
                <a:gd name="T8" fmla="*/ 16 w 19"/>
                <a:gd name="T9" fmla="*/ 62 h 66"/>
                <a:gd name="T10" fmla="*/ 19 w 19"/>
                <a:gd name="T11" fmla="*/ 62 h 66"/>
                <a:gd name="T12" fmla="*/ 17 w 19"/>
                <a:gd name="T13" fmla="*/ 57 h 66"/>
                <a:gd name="T14" fmla="*/ 16 w 19"/>
                <a:gd name="T15" fmla="*/ 55 h 66"/>
                <a:gd name="T16" fmla="*/ 16 w 19"/>
                <a:gd name="T17" fmla="*/ 49 h 66"/>
                <a:gd name="T18" fmla="*/ 16 w 19"/>
                <a:gd name="T19" fmla="*/ 43 h 66"/>
                <a:gd name="T20" fmla="*/ 17 w 19"/>
                <a:gd name="T21" fmla="*/ 36 h 66"/>
                <a:gd name="T22" fmla="*/ 17 w 19"/>
                <a:gd name="T23" fmla="*/ 28 h 66"/>
                <a:gd name="T24" fmla="*/ 17 w 19"/>
                <a:gd name="T25" fmla="*/ 22 h 66"/>
                <a:gd name="T26" fmla="*/ 16 w 19"/>
                <a:gd name="T27" fmla="*/ 17 h 66"/>
                <a:gd name="T28" fmla="*/ 16 w 19"/>
                <a:gd name="T29" fmla="*/ 11 h 66"/>
                <a:gd name="T30" fmla="*/ 9 w 19"/>
                <a:gd name="T31" fmla="*/ 10 h 66"/>
                <a:gd name="T32" fmla="*/ 10 w 19"/>
                <a:gd name="T33" fmla="*/ 1 h 66"/>
                <a:gd name="T34" fmla="*/ 6 w 19"/>
                <a:gd name="T35" fmla="*/ 0 h 66"/>
                <a:gd name="T36" fmla="*/ 2 w 19"/>
                <a:gd name="T37" fmla="*/ 0 h 66"/>
                <a:gd name="T38" fmla="*/ 2 w 19"/>
                <a:gd name="T39" fmla="*/ 8 h 66"/>
                <a:gd name="T40" fmla="*/ 5 w 19"/>
                <a:gd name="T41" fmla="*/ 13 h 66"/>
                <a:gd name="T42" fmla="*/ 4 w 19"/>
                <a:gd name="T43" fmla="*/ 21 h 66"/>
                <a:gd name="T44" fmla="*/ 6 w 19"/>
                <a:gd name="T45" fmla="*/ 25 h 66"/>
                <a:gd name="T46" fmla="*/ 5 w 19"/>
                <a:gd name="T47" fmla="*/ 33 h 66"/>
                <a:gd name="T48" fmla="*/ 7 w 19"/>
                <a:gd name="T49" fmla="*/ 38 h 66"/>
                <a:gd name="T50" fmla="*/ 6 w 19"/>
                <a:gd name="T51" fmla="*/ 47 h 66"/>
                <a:gd name="T52" fmla="*/ 7 w 19"/>
                <a:gd name="T53" fmla="*/ 51 h 66"/>
                <a:gd name="T54" fmla="*/ 7 w 19"/>
                <a:gd name="T55" fmla="*/ 54 h 66"/>
                <a:gd name="T56" fmla="*/ 12 w 19"/>
                <a:gd name="T57" fmla="*/ 6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66">
                  <a:moveTo>
                    <a:pt x="12" y="63"/>
                  </a:moveTo>
                  <a:cubicBezTo>
                    <a:pt x="13" y="62"/>
                    <a:pt x="13" y="61"/>
                    <a:pt x="14" y="60"/>
                  </a:cubicBezTo>
                  <a:cubicBezTo>
                    <a:pt x="13" y="61"/>
                    <a:pt x="14" y="63"/>
                    <a:pt x="15" y="63"/>
                  </a:cubicBezTo>
                  <a:cubicBezTo>
                    <a:pt x="13" y="63"/>
                    <a:pt x="12" y="66"/>
                    <a:pt x="15" y="65"/>
                  </a:cubicBezTo>
                  <a:cubicBezTo>
                    <a:pt x="15" y="65"/>
                    <a:pt x="15" y="63"/>
                    <a:pt x="16" y="62"/>
                  </a:cubicBezTo>
                  <a:cubicBezTo>
                    <a:pt x="16" y="62"/>
                    <a:pt x="18" y="63"/>
                    <a:pt x="19" y="62"/>
                  </a:cubicBezTo>
                  <a:cubicBezTo>
                    <a:pt x="19" y="62"/>
                    <a:pt x="19" y="59"/>
                    <a:pt x="17" y="57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6" y="55"/>
                    <a:pt x="17" y="52"/>
                    <a:pt x="16" y="49"/>
                  </a:cubicBezTo>
                  <a:cubicBezTo>
                    <a:pt x="15" y="47"/>
                    <a:pt x="15" y="46"/>
                    <a:pt x="16" y="43"/>
                  </a:cubicBezTo>
                  <a:cubicBezTo>
                    <a:pt x="17" y="40"/>
                    <a:pt x="17" y="40"/>
                    <a:pt x="17" y="36"/>
                  </a:cubicBezTo>
                  <a:cubicBezTo>
                    <a:pt x="17" y="33"/>
                    <a:pt x="15" y="33"/>
                    <a:pt x="17" y="28"/>
                  </a:cubicBezTo>
                  <a:cubicBezTo>
                    <a:pt x="18" y="24"/>
                    <a:pt x="17" y="22"/>
                    <a:pt x="17" y="22"/>
                  </a:cubicBezTo>
                  <a:cubicBezTo>
                    <a:pt x="17" y="22"/>
                    <a:pt x="15" y="19"/>
                    <a:pt x="16" y="17"/>
                  </a:cubicBezTo>
                  <a:cubicBezTo>
                    <a:pt x="17" y="15"/>
                    <a:pt x="16" y="11"/>
                    <a:pt x="16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7" y="1"/>
                    <a:pt x="6" y="0"/>
                  </a:cubicBezTo>
                  <a:cubicBezTo>
                    <a:pt x="4" y="0"/>
                    <a:pt x="2" y="0"/>
                    <a:pt x="2" y="0"/>
                  </a:cubicBezTo>
                  <a:cubicBezTo>
                    <a:pt x="2" y="0"/>
                    <a:pt x="0" y="7"/>
                    <a:pt x="2" y="8"/>
                  </a:cubicBezTo>
                  <a:cubicBezTo>
                    <a:pt x="3" y="8"/>
                    <a:pt x="5" y="10"/>
                    <a:pt x="5" y="13"/>
                  </a:cubicBezTo>
                  <a:cubicBezTo>
                    <a:pt x="5" y="16"/>
                    <a:pt x="6" y="19"/>
                    <a:pt x="4" y="21"/>
                  </a:cubicBezTo>
                  <a:cubicBezTo>
                    <a:pt x="3" y="23"/>
                    <a:pt x="6" y="24"/>
                    <a:pt x="6" y="25"/>
                  </a:cubicBezTo>
                  <a:cubicBezTo>
                    <a:pt x="5" y="27"/>
                    <a:pt x="3" y="29"/>
                    <a:pt x="5" y="33"/>
                  </a:cubicBezTo>
                  <a:cubicBezTo>
                    <a:pt x="7" y="36"/>
                    <a:pt x="7" y="36"/>
                    <a:pt x="7" y="38"/>
                  </a:cubicBezTo>
                  <a:cubicBezTo>
                    <a:pt x="7" y="41"/>
                    <a:pt x="6" y="46"/>
                    <a:pt x="6" y="47"/>
                  </a:cubicBezTo>
                  <a:cubicBezTo>
                    <a:pt x="6" y="48"/>
                    <a:pt x="5" y="50"/>
                    <a:pt x="7" y="51"/>
                  </a:cubicBezTo>
                  <a:cubicBezTo>
                    <a:pt x="8" y="52"/>
                    <a:pt x="5" y="52"/>
                    <a:pt x="7" y="54"/>
                  </a:cubicBezTo>
                  <a:cubicBezTo>
                    <a:pt x="8" y="55"/>
                    <a:pt x="12" y="63"/>
                    <a:pt x="12" y="63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1" name="Freeform 47"/>
            <p:cNvSpPr>
              <a:spLocks noEditPoints="1"/>
            </p:cNvSpPr>
            <p:nvPr/>
          </p:nvSpPr>
          <p:spPr bwMode="auto">
            <a:xfrm>
              <a:off x="8879220" y="3501886"/>
              <a:ext cx="220022" cy="553606"/>
            </a:xfrm>
            <a:custGeom>
              <a:avLst/>
              <a:gdLst>
                <a:gd name="T0" fmla="*/ 22 w 63"/>
                <a:gd name="T1" fmla="*/ 4 h 159"/>
                <a:gd name="T2" fmla="*/ 28 w 63"/>
                <a:gd name="T3" fmla="*/ 4 h 159"/>
                <a:gd name="T4" fmla="*/ 26 w 63"/>
                <a:gd name="T5" fmla="*/ 11 h 159"/>
                <a:gd name="T6" fmla="*/ 27 w 63"/>
                <a:gd name="T7" fmla="*/ 16 h 159"/>
                <a:gd name="T8" fmla="*/ 30 w 63"/>
                <a:gd name="T9" fmla="*/ 21 h 159"/>
                <a:gd name="T10" fmla="*/ 31 w 63"/>
                <a:gd name="T11" fmla="*/ 25 h 159"/>
                <a:gd name="T12" fmla="*/ 35 w 63"/>
                <a:gd name="T13" fmla="*/ 21 h 159"/>
                <a:gd name="T14" fmla="*/ 43 w 63"/>
                <a:gd name="T15" fmla="*/ 18 h 159"/>
                <a:gd name="T16" fmla="*/ 45 w 63"/>
                <a:gd name="T17" fmla="*/ 21 h 159"/>
                <a:gd name="T18" fmla="*/ 51 w 63"/>
                <a:gd name="T19" fmla="*/ 23 h 159"/>
                <a:gd name="T20" fmla="*/ 56 w 63"/>
                <a:gd name="T21" fmla="*/ 33 h 159"/>
                <a:gd name="T22" fmla="*/ 58 w 63"/>
                <a:gd name="T23" fmla="*/ 41 h 159"/>
                <a:gd name="T24" fmla="*/ 62 w 63"/>
                <a:gd name="T25" fmla="*/ 45 h 159"/>
                <a:gd name="T26" fmla="*/ 63 w 63"/>
                <a:gd name="T27" fmla="*/ 51 h 159"/>
                <a:gd name="T28" fmla="*/ 61 w 63"/>
                <a:gd name="T29" fmla="*/ 57 h 159"/>
                <a:gd name="T30" fmla="*/ 56 w 63"/>
                <a:gd name="T31" fmla="*/ 62 h 159"/>
                <a:gd name="T32" fmla="*/ 49 w 63"/>
                <a:gd name="T33" fmla="*/ 65 h 159"/>
                <a:gd name="T34" fmla="*/ 42 w 63"/>
                <a:gd name="T35" fmla="*/ 67 h 159"/>
                <a:gd name="T36" fmla="*/ 38 w 63"/>
                <a:gd name="T37" fmla="*/ 73 h 159"/>
                <a:gd name="T38" fmla="*/ 42 w 63"/>
                <a:gd name="T39" fmla="*/ 85 h 159"/>
                <a:gd name="T40" fmla="*/ 43 w 63"/>
                <a:gd name="T41" fmla="*/ 95 h 159"/>
                <a:gd name="T42" fmla="*/ 41 w 63"/>
                <a:gd name="T43" fmla="*/ 90 h 159"/>
                <a:gd name="T44" fmla="*/ 34 w 63"/>
                <a:gd name="T45" fmla="*/ 82 h 159"/>
                <a:gd name="T46" fmla="*/ 21 w 63"/>
                <a:gd name="T47" fmla="*/ 74 h 159"/>
                <a:gd name="T48" fmla="*/ 19 w 63"/>
                <a:gd name="T49" fmla="*/ 88 h 159"/>
                <a:gd name="T50" fmla="*/ 18 w 63"/>
                <a:gd name="T51" fmla="*/ 93 h 159"/>
                <a:gd name="T52" fmla="*/ 16 w 63"/>
                <a:gd name="T53" fmla="*/ 105 h 159"/>
                <a:gd name="T54" fmla="*/ 17 w 63"/>
                <a:gd name="T55" fmla="*/ 121 h 159"/>
                <a:gd name="T56" fmla="*/ 21 w 63"/>
                <a:gd name="T57" fmla="*/ 127 h 159"/>
                <a:gd name="T58" fmla="*/ 31 w 63"/>
                <a:gd name="T59" fmla="*/ 141 h 159"/>
                <a:gd name="T60" fmla="*/ 35 w 63"/>
                <a:gd name="T61" fmla="*/ 147 h 159"/>
                <a:gd name="T62" fmla="*/ 35 w 63"/>
                <a:gd name="T63" fmla="*/ 153 h 159"/>
                <a:gd name="T64" fmla="*/ 32 w 63"/>
                <a:gd name="T65" fmla="*/ 157 h 159"/>
                <a:gd name="T66" fmla="*/ 29 w 63"/>
                <a:gd name="T67" fmla="*/ 159 h 159"/>
                <a:gd name="T68" fmla="*/ 24 w 63"/>
                <a:gd name="T69" fmla="*/ 152 h 159"/>
                <a:gd name="T70" fmla="*/ 20 w 63"/>
                <a:gd name="T71" fmla="*/ 144 h 159"/>
                <a:gd name="T72" fmla="*/ 17 w 63"/>
                <a:gd name="T73" fmla="*/ 139 h 159"/>
                <a:gd name="T74" fmla="*/ 6 w 63"/>
                <a:gd name="T75" fmla="*/ 123 h 159"/>
                <a:gd name="T76" fmla="*/ 10 w 63"/>
                <a:gd name="T77" fmla="*/ 113 h 159"/>
                <a:gd name="T78" fmla="*/ 11 w 63"/>
                <a:gd name="T79" fmla="*/ 102 h 159"/>
                <a:gd name="T80" fmla="*/ 11 w 63"/>
                <a:gd name="T81" fmla="*/ 98 h 159"/>
                <a:gd name="T82" fmla="*/ 13 w 63"/>
                <a:gd name="T83" fmla="*/ 89 h 159"/>
                <a:gd name="T84" fmla="*/ 17 w 63"/>
                <a:gd name="T85" fmla="*/ 79 h 159"/>
                <a:gd name="T86" fmla="*/ 9 w 63"/>
                <a:gd name="T87" fmla="*/ 68 h 159"/>
                <a:gd name="T88" fmla="*/ 5 w 63"/>
                <a:gd name="T89" fmla="*/ 52 h 159"/>
                <a:gd name="T90" fmla="*/ 9 w 63"/>
                <a:gd name="T91" fmla="*/ 45 h 159"/>
                <a:gd name="T92" fmla="*/ 1 w 63"/>
                <a:gd name="T93" fmla="*/ 37 h 159"/>
                <a:gd name="T94" fmla="*/ 1 w 63"/>
                <a:gd name="T95" fmla="*/ 23 h 159"/>
                <a:gd name="T96" fmla="*/ 0 w 63"/>
                <a:gd name="T97" fmla="*/ 14 h 159"/>
                <a:gd name="T98" fmla="*/ 4 w 63"/>
                <a:gd name="T99" fmla="*/ 10 h 159"/>
                <a:gd name="T100" fmla="*/ 10 w 63"/>
                <a:gd name="T101" fmla="*/ 7 h 159"/>
                <a:gd name="T102" fmla="*/ 11 w 63"/>
                <a:gd name="T103" fmla="*/ 0 h 159"/>
                <a:gd name="T104" fmla="*/ 16 w 63"/>
                <a:gd name="T105" fmla="*/ 2 h 159"/>
                <a:gd name="T106" fmla="*/ 15 w 63"/>
                <a:gd name="T107" fmla="*/ 15 h 159"/>
                <a:gd name="T108" fmla="*/ 15 w 63"/>
                <a:gd name="T109" fmla="*/ 1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3" h="159">
                  <a:moveTo>
                    <a:pt x="22" y="2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51" y="23"/>
                    <a:pt x="51" y="23"/>
                    <a:pt x="51" y="23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61" y="43"/>
                    <a:pt x="61" y="43"/>
                    <a:pt x="61" y="43"/>
                  </a:cubicBezTo>
                  <a:cubicBezTo>
                    <a:pt x="62" y="45"/>
                    <a:pt x="62" y="45"/>
                    <a:pt x="62" y="45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2" y="89"/>
                    <a:pt x="42" y="89"/>
                    <a:pt x="42" y="89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42" y="94"/>
                    <a:pt x="42" y="94"/>
                    <a:pt x="41" y="94"/>
                  </a:cubicBezTo>
                  <a:cubicBezTo>
                    <a:pt x="41" y="93"/>
                    <a:pt x="41" y="91"/>
                    <a:pt x="41" y="90"/>
                  </a:cubicBezTo>
                  <a:cubicBezTo>
                    <a:pt x="40" y="90"/>
                    <a:pt x="39" y="90"/>
                    <a:pt x="38" y="90"/>
                  </a:cubicBezTo>
                  <a:cubicBezTo>
                    <a:pt x="36" y="87"/>
                    <a:pt x="36" y="84"/>
                    <a:pt x="34" y="82"/>
                  </a:cubicBezTo>
                  <a:cubicBezTo>
                    <a:pt x="33" y="82"/>
                    <a:pt x="31" y="82"/>
                    <a:pt x="29" y="82"/>
                  </a:cubicBezTo>
                  <a:cubicBezTo>
                    <a:pt x="27" y="75"/>
                    <a:pt x="29" y="75"/>
                    <a:pt x="21" y="74"/>
                  </a:cubicBezTo>
                  <a:cubicBezTo>
                    <a:pt x="20" y="76"/>
                    <a:pt x="21" y="75"/>
                    <a:pt x="19" y="76"/>
                  </a:cubicBezTo>
                  <a:cubicBezTo>
                    <a:pt x="21" y="81"/>
                    <a:pt x="18" y="82"/>
                    <a:pt x="19" y="88"/>
                  </a:cubicBezTo>
                  <a:cubicBezTo>
                    <a:pt x="19" y="88"/>
                    <a:pt x="20" y="89"/>
                    <a:pt x="20" y="90"/>
                  </a:cubicBezTo>
                  <a:cubicBezTo>
                    <a:pt x="20" y="91"/>
                    <a:pt x="18" y="92"/>
                    <a:pt x="18" y="93"/>
                  </a:cubicBezTo>
                  <a:cubicBezTo>
                    <a:pt x="17" y="96"/>
                    <a:pt x="18" y="100"/>
                    <a:pt x="17" y="103"/>
                  </a:cubicBezTo>
                  <a:cubicBezTo>
                    <a:pt x="16" y="105"/>
                    <a:pt x="16" y="105"/>
                    <a:pt x="16" y="105"/>
                  </a:cubicBezTo>
                  <a:cubicBezTo>
                    <a:pt x="15" y="107"/>
                    <a:pt x="13" y="116"/>
                    <a:pt x="14" y="119"/>
                  </a:cubicBezTo>
                  <a:cubicBezTo>
                    <a:pt x="14" y="121"/>
                    <a:pt x="17" y="120"/>
                    <a:pt x="17" y="121"/>
                  </a:cubicBezTo>
                  <a:cubicBezTo>
                    <a:pt x="18" y="123"/>
                    <a:pt x="18" y="127"/>
                    <a:pt x="19" y="128"/>
                  </a:cubicBezTo>
                  <a:cubicBezTo>
                    <a:pt x="20" y="128"/>
                    <a:pt x="20" y="127"/>
                    <a:pt x="21" y="127"/>
                  </a:cubicBezTo>
                  <a:cubicBezTo>
                    <a:pt x="22" y="132"/>
                    <a:pt x="22" y="138"/>
                    <a:pt x="26" y="140"/>
                  </a:cubicBezTo>
                  <a:cubicBezTo>
                    <a:pt x="27" y="141"/>
                    <a:pt x="29" y="140"/>
                    <a:pt x="31" y="141"/>
                  </a:cubicBezTo>
                  <a:cubicBezTo>
                    <a:pt x="31" y="141"/>
                    <a:pt x="31" y="143"/>
                    <a:pt x="31" y="144"/>
                  </a:cubicBezTo>
                  <a:cubicBezTo>
                    <a:pt x="32" y="145"/>
                    <a:pt x="34" y="146"/>
                    <a:pt x="35" y="147"/>
                  </a:cubicBezTo>
                  <a:cubicBezTo>
                    <a:pt x="36" y="149"/>
                    <a:pt x="36" y="150"/>
                    <a:pt x="37" y="151"/>
                  </a:cubicBezTo>
                  <a:cubicBezTo>
                    <a:pt x="35" y="153"/>
                    <a:pt x="35" y="153"/>
                    <a:pt x="35" y="153"/>
                  </a:cubicBezTo>
                  <a:cubicBezTo>
                    <a:pt x="34" y="157"/>
                    <a:pt x="34" y="157"/>
                    <a:pt x="34" y="157"/>
                  </a:cubicBezTo>
                  <a:cubicBezTo>
                    <a:pt x="32" y="157"/>
                    <a:pt x="32" y="157"/>
                    <a:pt x="32" y="157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29" y="159"/>
                    <a:pt x="29" y="159"/>
                    <a:pt x="29" y="159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20" y="150"/>
                    <a:pt x="21" y="147"/>
                    <a:pt x="20" y="144"/>
                  </a:cubicBezTo>
                  <a:cubicBezTo>
                    <a:pt x="20" y="144"/>
                    <a:pt x="18" y="143"/>
                    <a:pt x="18" y="143"/>
                  </a:cubicBezTo>
                  <a:cubicBezTo>
                    <a:pt x="17" y="141"/>
                    <a:pt x="18" y="140"/>
                    <a:pt x="17" y="139"/>
                  </a:cubicBezTo>
                  <a:cubicBezTo>
                    <a:pt x="17" y="138"/>
                    <a:pt x="15" y="137"/>
                    <a:pt x="15" y="137"/>
                  </a:cubicBezTo>
                  <a:cubicBezTo>
                    <a:pt x="12" y="133"/>
                    <a:pt x="7" y="129"/>
                    <a:pt x="6" y="123"/>
                  </a:cubicBezTo>
                  <a:cubicBezTo>
                    <a:pt x="6" y="120"/>
                    <a:pt x="7" y="116"/>
                    <a:pt x="8" y="114"/>
                  </a:cubicBezTo>
                  <a:cubicBezTo>
                    <a:pt x="8" y="114"/>
                    <a:pt x="10" y="113"/>
                    <a:pt x="10" y="113"/>
                  </a:cubicBezTo>
                  <a:cubicBezTo>
                    <a:pt x="11" y="109"/>
                    <a:pt x="7" y="109"/>
                    <a:pt x="8" y="105"/>
                  </a:cubicBezTo>
                  <a:cubicBezTo>
                    <a:pt x="8" y="105"/>
                    <a:pt x="10" y="102"/>
                    <a:pt x="11" y="102"/>
                  </a:cubicBezTo>
                  <a:cubicBezTo>
                    <a:pt x="11" y="101"/>
                    <a:pt x="11" y="99"/>
                    <a:pt x="10" y="98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3" y="89"/>
                    <a:pt x="13" y="89"/>
                    <a:pt x="13" y="89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17" y="79"/>
                    <a:pt x="17" y="79"/>
                    <a:pt x="17" y="79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6" y="2"/>
                    <a:pt x="16" y="2"/>
                    <a:pt x="16" y="2"/>
                  </a:cubicBezTo>
                  <a:lnTo>
                    <a:pt x="22" y="2"/>
                  </a:lnTo>
                  <a:close/>
                  <a:moveTo>
                    <a:pt x="15" y="15"/>
                  </a:moveTo>
                  <a:cubicBezTo>
                    <a:pt x="17" y="15"/>
                    <a:pt x="15" y="18"/>
                    <a:pt x="15" y="18"/>
                  </a:cubicBezTo>
                  <a:cubicBezTo>
                    <a:pt x="13" y="18"/>
                    <a:pt x="13" y="15"/>
                    <a:pt x="15" y="15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2" name="Freeform 48"/>
            <p:cNvSpPr>
              <a:spLocks noEditPoints="1"/>
            </p:cNvSpPr>
            <p:nvPr/>
          </p:nvSpPr>
          <p:spPr bwMode="auto">
            <a:xfrm>
              <a:off x="8879220" y="3501886"/>
              <a:ext cx="220022" cy="553606"/>
            </a:xfrm>
            <a:custGeom>
              <a:avLst/>
              <a:gdLst>
                <a:gd name="T0" fmla="*/ 22 w 63"/>
                <a:gd name="T1" fmla="*/ 4 h 159"/>
                <a:gd name="T2" fmla="*/ 28 w 63"/>
                <a:gd name="T3" fmla="*/ 4 h 159"/>
                <a:gd name="T4" fmla="*/ 26 w 63"/>
                <a:gd name="T5" fmla="*/ 11 h 159"/>
                <a:gd name="T6" fmla="*/ 27 w 63"/>
                <a:gd name="T7" fmla="*/ 16 h 159"/>
                <a:gd name="T8" fmla="*/ 30 w 63"/>
                <a:gd name="T9" fmla="*/ 21 h 159"/>
                <a:gd name="T10" fmla="*/ 31 w 63"/>
                <a:gd name="T11" fmla="*/ 25 h 159"/>
                <a:gd name="T12" fmla="*/ 35 w 63"/>
                <a:gd name="T13" fmla="*/ 21 h 159"/>
                <a:gd name="T14" fmla="*/ 43 w 63"/>
                <a:gd name="T15" fmla="*/ 18 h 159"/>
                <a:gd name="T16" fmla="*/ 45 w 63"/>
                <a:gd name="T17" fmla="*/ 21 h 159"/>
                <a:gd name="T18" fmla="*/ 51 w 63"/>
                <a:gd name="T19" fmla="*/ 23 h 159"/>
                <a:gd name="T20" fmla="*/ 56 w 63"/>
                <a:gd name="T21" fmla="*/ 33 h 159"/>
                <a:gd name="T22" fmla="*/ 58 w 63"/>
                <a:gd name="T23" fmla="*/ 41 h 159"/>
                <a:gd name="T24" fmla="*/ 62 w 63"/>
                <a:gd name="T25" fmla="*/ 45 h 159"/>
                <a:gd name="T26" fmla="*/ 63 w 63"/>
                <a:gd name="T27" fmla="*/ 51 h 159"/>
                <a:gd name="T28" fmla="*/ 61 w 63"/>
                <a:gd name="T29" fmla="*/ 57 h 159"/>
                <a:gd name="T30" fmla="*/ 56 w 63"/>
                <a:gd name="T31" fmla="*/ 62 h 159"/>
                <a:gd name="T32" fmla="*/ 49 w 63"/>
                <a:gd name="T33" fmla="*/ 65 h 159"/>
                <a:gd name="T34" fmla="*/ 42 w 63"/>
                <a:gd name="T35" fmla="*/ 67 h 159"/>
                <a:gd name="T36" fmla="*/ 38 w 63"/>
                <a:gd name="T37" fmla="*/ 73 h 159"/>
                <a:gd name="T38" fmla="*/ 42 w 63"/>
                <a:gd name="T39" fmla="*/ 85 h 159"/>
                <a:gd name="T40" fmla="*/ 43 w 63"/>
                <a:gd name="T41" fmla="*/ 95 h 159"/>
                <a:gd name="T42" fmla="*/ 41 w 63"/>
                <a:gd name="T43" fmla="*/ 90 h 159"/>
                <a:gd name="T44" fmla="*/ 34 w 63"/>
                <a:gd name="T45" fmla="*/ 82 h 159"/>
                <a:gd name="T46" fmla="*/ 21 w 63"/>
                <a:gd name="T47" fmla="*/ 74 h 159"/>
                <a:gd name="T48" fmla="*/ 19 w 63"/>
                <a:gd name="T49" fmla="*/ 88 h 159"/>
                <a:gd name="T50" fmla="*/ 18 w 63"/>
                <a:gd name="T51" fmla="*/ 93 h 159"/>
                <a:gd name="T52" fmla="*/ 16 w 63"/>
                <a:gd name="T53" fmla="*/ 105 h 159"/>
                <a:gd name="T54" fmla="*/ 17 w 63"/>
                <a:gd name="T55" fmla="*/ 121 h 159"/>
                <a:gd name="T56" fmla="*/ 21 w 63"/>
                <a:gd name="T57" fmla="*/ 127 h 159"/>
                <a:gd name="T58" fmla="*/ 31 w 63"/>
                <a:gd name="T59" fmla="*/ 141 h 159"/>
                <a:gd name="T60" fmla="*/ 35 w 63"/>
                <a:gd name="T61" fmla="*/ 147 h 159"/>
                <a:gd name="T62" fmla="*/ 35 w 63"/>
                <a:gd name="T63" fmla="*/ 153 h 159"/>
                <a:gd name="T64" fmla="*/ 32 w 63"/>
                <a:gd name="T65" fmla="*/ 157 h 159"/>
                <a:gd name="T66" fmla="*/ 29 w 63"/>
                <a:gd name="T67" fmla="*/ 159 h 159"/>
                <a:gd name="T68" fmla="*/ 24 w 63"/>
                <a:gd name="T69" fmla="*/ 152 h 159"/>
                <a:gd name="T70" fmla="*/ 20 w 63"/>
                <a:gd name="T71" fmla="*/ 144 h 159"/>
                <a:gd name="T72" fmla="*/ 17 w 63"/>
                <a:gd name="T73" fmla="*/ 139 h 159"/>
                <a:gd name="T74" fmla="*/ 6 w 63"/>
                <a:gd name="T75" fmla="*/ 123 h 159"/>
                <a:gd name="T76" fmla="*/ 10 w 63"/>
                <a:gd name="T77" fmla="*/ 113 h 159"/>
                <a:gd name="T78" fmla="*/ 11 w 63"/>
                <a:gd name="T79" fmla="*/ 102 h 159"/>
                <a:gd name="T80" fmla="*/ 11 w 63"/>
                <a:gd name="T81" fmla="*/ 98 h 159"/>
                <a:gd name="T82" fmla="*/ 13 w 63"/>
                <a:gd name="T83" fmla="*/ 89 h 159"/>
                <a:gd name="T84" fmla="*/ 17 w 63"/>
                <a:gd name="T85" fmla="*/ 79 h 159"/>
                <a:gd name="T86" fmla="*/ 9 w 63"/>
                <a:gd name="T87" fmla="*/ 68 h 159"/>
                <a:gd name="T88" fmla="*/ 5 w 63"/>
                <a:gd name="T89" fmla="*/ 52 h 159"/>
                <a:gd name="T90" fmla="*/ 9 w 63"/>
                <a:gd name="T91" fmla="*/ 45 h 159"/>
                <a:gd name="T92" fmla="*/ 1 w 63"/>
                <a:gd name="T93" fmla="*/ 37 h 159"/>
                <a:gd name="T94" fmla="*/ 1 w 63"/>
                <a:gd name="T95" fmla="*/ 23 h 159"/>
                <a:gd name="T96" fmla="*/ 0 w 63"/>
                <a:gd name="T97" fmla="*/ 14 h 159"/>
                <a:gd name="T98" fmla="*/ 4 w 63"/>
                <a:gd name="T99" fmla="*/ 10 h 159"/>
                <a:gd name="T100" fmla="*/ 10 w 63"/>
                <a:gd name="T101" fmla="*/ 7 h 159"/>
                <a:gd name="T102" fmla="*/ 11 w 63"/>
                <a:gd name="T103" fmla="*/ 0 h 159"/>
                <a:gd name="T104" fmla="*/ 16 w 63"/>
                <a:gd name="T105" fmla="*/ 2 h 159"/>
                <a:gd name="T106" fmla="*/ 15 w 63"/>
                <a:gd name="T107" fmla="*/ 15 h 159"/>
                <a:gd name="T108" fmla="*/ 15 w 63"/>
                <a:gd name="T109" fmla="*/ 1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3" h="159">
                  <a:moveTo>
                    <a:pt x="22" y="2"/>
                  </a:moveTo>
                  <a:cubicBezTo>
                    <a:pt x="22" y="4"/>
                    <a:pt x="22" y="4"/>
                    <a:pt x="22" y="4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51" y="23"/>
                    <a:pt x="51" y="23"/>
                    <a:pt x="51" y="23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61" y="43"/>
                    <a:pt x="61" y="43"/>
                    <a:pt x="61" y="43"/>
                  </a:cubicBezTo>
                  <a:cubicBezTo>
                    <a:pt x="62" y="45"/>
                    <a:pt x="62" y="45"/>
                    <a:pt x="62" y="45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2" y="89"/>
                    <a:pt x="42" y="89"/>
                    <a:pt x="42" y="89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42" y="94"/>
                    <a:pt x="42" y="94"/>
                    <a:pt x="41" y="94"/>
                  </a:cubicBezTo>
                  <a:cubicBezTo>
                    <a:pt x="41" y="93"/>
                    <a:pt x="41" y="91"/>
                    <a:pt x="41" y="90"/>
                  </a:cubicBezTo>
                  <a:cubicBezTo>
                    <a:pt x="40" y="90"/>
                    <a:pt x="39" y="90"/>
                    <a:pt x="38" y="90"/>
                  </a:cubicBezTo>
                  <a:cubicBezTo>
                    <a:pt x="36" y="87"/>
                    <a:pt x="36" y="84"/>
                    <a:pt x="34" y="82"/>
                  </a:cubicBezTo>
                  <a:cubicBezTo>
                    <a:pt x="33" y="82"/>
                    <a:pt x="31" y="82"/>
                    <a:pt x="29" y="82"/>
                  </a:cubicBezTo>
                  <a:cubicBezTo>
                    <a:pt x="27" y="75"/>
                    <a:pt x="29" y="75"/>
                    <a:pt x="21" y="74"/>
                  </a:cubicBezTo>
                  <a:cubicBezTo>
                    <a:pt x="20" y="76"/>
                    <a:pt x="21" y="75"/>
                    <a:pt x="19" y="76"/>
                  </a:cubicBezTo>
                  <a:cubicBezTo>
                    <a:pt x="21" y="81"/>
                    <a:pt x="18" y="82"/>
                    <a:pt x="19" y="88"/>
                  </a:cubicBezTo>
                  <a:cubicBezTo>
                    <a:pt x="19" y="88"/>
                    <a:pt x="20" y="89"/>
                    <a:pt x="20" y="90"/>
                  </a:cubicBezTo>
                  <a:cubicBezTo>
                    <a:pt x="20" y="91"/>
                    <a:pt x="18" y="92"/>
                    <a:pt x="18" y="93"/>
                  </a:cubicBezTo>
                  <a:cubicBezTo>
                    <a:pt x="17" y="96"/>
                    <a:pt x="18" y="100"/>
                    <a:pt x="17" y="103"/>
                  </a:cubicBezTo>
                  <a:cubicBezTo>
                    <a:pt x="16" y="105"/>
                    <a:pt x="16" y="105"/>
                    <a:pt x="16" y="105"/>
                  </a:cubicBezTo>
                  <a:cubicBezTo>
                    <a:pt x="15" y="107"/>
                    <a:pt x="13" y="116"/>
                    <a:pt x="14" y="119"/>
                  </a:cubicBezTo>
                  <a:cubicBezTo>
                    <a:pt x="14" y="121"/>
                    <a:pt x="17" y="120"/>
                    <a:pt x="17" y="121"/>
                  </a:cubicBezTo>
                  <a:cubicBezTo>
                    <a:pt x="18" y="123"/>
                    <a:pt x="18" y="127"/>
                    <a:pt x="19" y="128"/>
                  </a:cubicBezTo>
                  <a:cubicBezTo>
                    <a:pt x="20" y="128"/>
                    <a:pt x="20" y="127"/>
                    <a:pt x="21" y="127"/>
                  </a:cubicBezTo>
                  <a:cubicBezTo>
                    <a:pt x="22" y="132"/>
                    <a:pt x="22" y="138"/>
                    <a:pt x="26" y="140"/>
                  </a:cubicBezTo>
                  <a:cubicBezTo>
                    <a:pt x="27" y="141"/>
                    <a:pt x="29" y="140"/>
                    <a:pt x="31" y="141"/>
                  </a:cubicBezTo>
                  <a:cubicBezTo>
                    <a:pt x="31" y="141"/>
                    <a:pt x="31" y="143"/>
                    <a:pt x="31" y="144"/>
                  </a:cubicBezTo>
                  <a:cubicBezTo>
                    <a:pt x="32" y="145"/>
                    <a:pt x="34" y="146"/>
                    <a:pt x="35" y="147"/>
                  </a:cubicBezTo>
                  <a:cubicBezTo>
                    <a:pt x="36" y="149"/>
                    <a:pt x="36" y="150"/>
                    <a:pt x="37" y="151"/>
                  </a:cubicBezTo>
                  <a:cubicBezTo>
                    <a:pt x="35" y="153"/>
                    <a:pt x="35" y="153"/>
                    <a:pt x="35" y="153"/>
                  </a:cubicBezTo>
                  <a:cubicBezTo>
                    <a:pt x="34" y="157"/>
                    <a:pt x="34" y="157"/>
                    <a:pt x="34" y="157"/>
                  </a:cubicBezTo>
                  <a:cubicBezTo>
                    <a:pt x="32" y="157"/>
                    <a:pt x="32" y="157"/>
                    <a:pt x="32" y="157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29" y="159"/>
                    <a:pt x="29" y="159"/>
                    <a:pt x="29" y="159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20" y="150"/>
                    <a:pt x="21" y="147"/>
                    <a:pt x="20" y="144"/>
                  </a:cubicBezTo>
                  <a:cubicBezTo>
                    <a:pt x="20" y="144"/>
                    <a:pt x="18" y="143"/>
                    <a:pt x="18" y="143"/>
                  </a:cubicBezTo>
                  <a:cubicBezTo>
                    <a:pt x="17" y="141"/>
                    <a:pt x="18" y="140"/>
                    <a:pt x="17" y="139"/>
                  </a:cubicBezTo>
                  <a:cubicBezTo>
                    <a:pt x="17" y="138"/>
                    <a:pt x="15" y="137"/>
                    <a:pt x="15" y="137"/>
                  </a:cubicBezTo>
                  <a:cubicBezTo>
                    <a:pt x="12" y="133"/>
                    <a:pt x="7" y="129"/>
                    <a:pt x="6" y="123"/>
                  </a:cubicBezTo>
                  <a:cubicBezTo>
                    <a:pt x="6" y="120"/>
                    <a:pt x="7" y="116"/>
                    <a:pt x="8" y="114"/>
                  </a:cubicBezTo>
                  <a:cubicBezTo>
                    <a:pt x="8" y="114"/>
                    <a:pt x="10" y="113"/>
                    <a:pt x="10" y="113"/>
                  </a:cubicBezTo>
                  <a:cubicBezTo>
                    <a:pt x="11" y="109"/>
                    <a:pt x="7" y="109"/>
                    <a:pt x="8" y="105"/>
                  </a:cubicBezTo>
                  <a:cubicBezTo>
                    <a:pt x="8" y="105"/>
                    <a:pt x="10" y="102"/>
                    <a:pt x="11" y="102"/>
                  </a:cubicBezTo>
                  <a:cubicBezTo>
                    <a:pt x="11" y="101"/>
                    <a:pt x="11" y="99"/>
                    <a:pt x="10" y="98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3" y="89"/>
                    <a:pt x="13" y="89"/>
                    <a:pt x="13" y="89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17" y="79"/>
                    <a:pt x="17" y="79"/>
                    <a:pt x="17" y="79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6" y="2"/>
                    <a:pt x="16" y="2"/>
                    <a:pt x="16" y="2"/>
                  </a:cubicBezTo>
                  <a:lnTo>
                    <a:pt x="22" y="2"/>
                  </a:lnTo>
                  <a:close/>
                  <a:moveTo>
                    <a:pt x="15" y="15"/>
                  </a:moveTo>
                  <a:cubicBezTo>
                    <a:pt x="17" y="15"/>
                    <a:pt x="15" y="18"/>
                    <a:pt x="15" y="18"/>
                  </a:cubicBezTo>
                  <a:cubicBezTo>
                    <a:pt x="13" y="18"/>
                    <a:pt x="13" y="15"/>
                    <a:pt x="15" y="15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3" name="Freeform 49"/>
            <p:cNvSpPr>
              <a:spLocks noEditPoints="1"/>
            </p:cNvSpPr>
            <p:nvPr/>
          </p:nvSpPr>
          <p:spPr bwMode="auto">
            <a:xfrm>
              <a:off x="6829819" y="4319873"/>
              <a:ext cx="328260" cy="390362"/>
            </a:xfrm>
            <a:custGeom>
              <a:avLst/>
              <a:gdLst>
                <a:gd name="T0" fmla="*/ 83 w 94"/>
                <a:gd name="T1" fmla="*/ 35 h 112"/>
                <a:gd name="T2" fmla="*/ 83 w 94"/>
                <a:gd name="T3" fmla="*/ 37 h 112"/>
                <a:gd name="T4" fmla="*/ 79 w 94"/>
                <a:gd name="T5" fmla="*/ 46 h 112"/>
                <a:gd name="T6" fmla="*/ 80 w 94"/>
                <a:gd name="T7" fmla="*/ 52 h 112"/>
                <a:gd name="T8" fmla="*/ 85 w 94"/>
                <a:gd name="T9" fmla="*/ 65 h 112"/>
                <a:gd name="T10" fmla="*/ 87 w 94"/>
                <a:gd name="T11" fmla="*/ 88 h 112"/>
                <a:gd name="T12" fmla="*/ 92 w 94"/>
                <a:gd name="T13" fmla="*/ 94 h 112"/>
                <a:gd name="T14" fmla="*/ 93 w 94"/>
                <a:gd name="T15" fmla="*/ 98 h 112"/>
                <a:gd name="T16" fmla="*/ 78 w 94"/>
                <a:gd name="T17" fmla="*/ 104 h 112"/>
                <a:gd name="T18" fmla="*/ 71 w 94"/>
                <a:gd name="T19" fmla="*/ 107 h 112"/>
                <a:gd name="T20" fmla="*/ 61 w 94"/>
                <a:gd name="T21" fmla="*/ 110 h 112"/>
                <a:gd name="T22" fmla="*/ 50 w 94"/>
                <a:gd name="T23" fmla="*/ 108 h 112"/>
                <a:gd name="T24" fmla="*/ 43 w 94"/>
                <a:gd name="T25" fmla="*/ 110 h 112"/>
                <a:gd name="T26" fmla="*/ 43 w 94"/>
                <a:gd name="T27" fmla="*/ 89 h 112"/>
                <a:gd name="T28" fmla="*/ 38 w 94"/>
                <a:gd name="T29" fmla="*/ 84 h 112"/>
                <a:gd name="T30" fmla="*/ 29 w 94"/>
                <a:gd name="T31" fmla="*/ 83 h 112"/>
                <a:gd name="T32" fmla="*/ 20 w 94"/>
                <a:gd name="T33" fmla="*/ 78 h 112"/>
                <a:gd name="T34" fmla="*/ 18 w 94"/>
                <a:gd name="T35" fmla="*/ 71 h 112"/>
                <a:gd name="T36" fmla="*/ 15 w 94"/>
                <a:gd name="T37" fmla="*/ 68 h 112"/>
                <a:gd name="T38" fmla="*/ 12 w 94"/>
                <a:gd name="T39" fmla="*/ 63 h 112"/>
                <a:gd name="T40" fmla="*/ 11 w 94"/>
                <a:gd name="T41" fmla="*/ 55 h 112"/>
                <a:gd name="T42" fmla="*/ 1 w 94"/>
                <a:gd name="T43" fmla="*/ 39 h 112"/>
                <a:gd name="T44" fmla="*/ 1 w 94"/>
                <a:gd name="T45" fmla="*/ 37 h 112"/>
                <a:gd name="T46" fmla="*/ 1 w 94"/>
                <a:gd name="T47" fmla="*/ 33 h 112"/>
                <a:gd name="T48" fmla="*/ 9 w 94"/>
                <a:gd name="T49" fmla="*/ 32 h 112"/>
                <a:gd name="T50" fmla="*/ 13 w 94"/>
                <a:gd name="T51" fmla="*/ 24 h 112"/>
                <a:gd name="T52" fmla="*/ 12 w 94"/>
                <a:gd name="T53" fmla="*/ 19 h 112"/>
                <a:gd name="T54" fmla="*/ 12 w 94"/>
                <a:gd name="T55" fmla="*/ 10 h 112"/>
                <a:gd name="T56" fmla="*/ 10 w 94"/>
                <a:gd name="T57" fmla="*/ 0 h 112"/>
                <a:gd name="T58" fmla="*/ 19 w 94"/>
                <a:gd name="T59" fmla="*/ 7 h 112"/>
                <a:gd name="T60" fmla="*/ 26 w 94"/>
                <a:gd name="T61" fmla="*/ 16 h 112"/>
                <a:gd name="T62" fmla="*/ 28 w 94"/>
                <a:gd name="T63" fmla="*/ 13 h 112"/>
                <a:gd name="T64" fmla="*/ 28 w 94"/>
                <a:gd name="T65" fmla="*/ 10 h 112"/>
                <a:gd name="T66" fmla="*/ 36 w 94"/>
                <a:gd name="T67" fmla="*/ 17 h 112"/>
                <a:gd name="T68" fmla="*/ 43 w 94"/>
                <a:gd name="T69" fmla="*/ 11 h 112"/>
                <a:gd name="T70" fmla="*/ 44 w 94"/>
                <a:gd name="T71" fmla="*/ 8 h 112"/>
                <a:gd name="T72" fmla="*/ 40 w 94"/>
                <a:gd name="T73" fmla="*/ 7 h 112"/>
                <a:gd name="T74" fmla="*/ 38 w 94"/>
                <a:gd name="T75" fmla="*/ 5 h 112"/>
                <a:gd name="T76" fmla="*/ 68 w 94"/>
                <a:gd name="T77" fmla="*/ 13 h 112"/>
                <a:gd name="T78" fmla="*/ 72 w 94"/>
                <a:gd name="T79" fmla="*/ 22 h 112"/>
                <a:gd name="T80" fmla="*/ 85 w 94"/>
                <a:gd name="T81" fmla="*/ 30 h 112"/>
                <a:gd name="T82" fmla="*/ 33 w 94"/>
                <a:gd name="T83" fmla="*/ 67 h 112"/>
                <a:gd name="T84" fmla="*/ 29 w 94"/>
                <a:gd name="T85" fmla="*/ 63 h 112"/>
                <a:gd name="T86" fmla="*/ 84 w 94"/>
                <a:gd name="T87" fmla="*/ 50 h 112"/>
                <a:gd name="T88" fmla="*/ 84 w 94"/>
                <a:gd name="T89" fmla="*/ 47 h 112"/>
                <a:gd name="T90" fmla="*/ 47 w 94"/>
                <a:gd name="T91" fmla="*/ 27 h 112"/>
                <a:gd name="T92" fmla="*/ 33 w 94"/>
                <a:gd name="T93" fmla="*/ 4 h 112"/>
                <a:gd name="T94" fmla="*/ 37 w 94"/>
                <a:gd name="T95" fmla="*/ 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4" h="112">
                  <a:moveTo>
                    <a:pt x="85" y="30"/>
                  </a:moveTo>
                  <a:cubicBezTo>
                    <a:pt x="84" y="32"/>
                    <a:pt x="84" y="33"/>
                    <a:pt x="83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82" y="36"/>
                    <a:pt x="83" y="37"/>
                    <a:pt x="83" y="37"/>
                  </a:cubicBezTo>
                  <a:cubicBezTo>
                    <a:pt x="81" y="38"/>
                    <a:pt x="81" y="42"/>
                    <a:pt x="81" y="44"/>
                  </a:cubicBezTo>
                  <a:cubicBezTo>
                    <a:pt x="80" y="44"/>
                    <a:pt x="79" y="46"/>
                    <a:pt x="79" y="46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0" y="47"/>
                    <a:pt x="79" y="50"/>
                    <a:pt x="80" y="52"/>
                  </a:cubicBezTo>
                  <a:cubicBezTo>
                    <a:pt x="81" y="53"/>
                    <a:pt x="86" y="57"/>
                    <a:pt x="87" y="59"/>
                  </a:cubicBezTo>
                  <a:cubicBezTo>
                    <a:pt x="87" y="61"/>
                    <a:pt x="85" y="64"/>
                    <a:pt x="85" y="65"/>
                  </a:cubicBezTo>
                  <a:cubicBezTo>
                    <a:pt x="83" y="70"/>
                    <a:pt x="84" y="74"/>
                    <a:pt x="85" y="79"/>
                  </a:cubicBezTo>
                  <a:cubicBezTo>
                    <a:pt x="85" y="81"/>
                    <a:pt x="85" y="86"/>
                    <a:pt x="87" y="88"/>
                  </a:cubicBezTo>
                  <a:cubicBezTo>
                    <a:pt x="87" y="89"/>
                    <a:pt x="91" y="90"/>
                    <a:pt x="92" y="92"/>
                  </a:cubicBezTo>
                  <a:cubicBezTo>
                    <a:pt x="92" y="92"/>
                    <a:pt x="92" y="94"/>
                    <a:pt x="92" y="94"/>
                  </a:cubicBezTo>
                  <a:cubicBezTo>
                    <a:pt x="93" y="94"/>
                    <a:pt x="93" y="94"/>
                    <a:pt x="93" y="94"/>
                  </a:cubicBezTo>
                  <a:cubicBezTo>
                    <a:pt x="94" y="95"/>
                    <a:pt x="93" y="96"/>
                    <a:pt x="93" y="98"/>
                  </a:cubicBezTo>
                  <a:cubicBezTo>
                    <a:pt x="93" y="98"/>
                    <a:pt x="87" y="101"/>
                    <a:pt x="85" y="102"/>
                  </a:cubicBezTo>
                  <a:cubicBezTo>
                    <a:pt x="83" y="103"/>
                    <a:pt x="81" y="103"/>
                    <a:pt x="78" y="104"/>
                  </a:cubicBezTo>
                  <a:cubicBezTo>
                    <a:pt x="76" y="104"/>
                    <a:pt x="76" y="106"/>
                    <a:pt x="74" y="107"/>
                  </a:cubicBezTo>
                  <a:cubicBezTo>
                    <a:pt x="72" y="107"/>
                    <a:pt x="72" y="108"/>
                    <a:pt x="71" y="107"/>
                  </a:cubicBezTo>
                  <a:cubicBezTo>
                    <a:pt x="69" y="106"/>
                    <a:pt x="69" y="108"/>
                    <a:pt x="67" y="109"/>
                  </a:cubicBezTo>
                  <a:cubicBezTo>
                    <a:pt x="65" y="110"/>
                    <a:pt x="63" y="110"/>
                    <a:pt x="61" y="110"/>
                  </a:cubicBezTo>
                  <a:cubicBezTo>
                    <a:pt x="58" y="110"/>
                    <a:pt x="57" y="111"/>
                    <a:pt x="54" y="111"/>
                  </a:cubicBezTo>
                  <a:cubicBezTo>
                    <a:pt x="52" y="112"/>
                    <a:pt x="52" y="108"/>
                    <a:pt x="50" y="108"/>
                  </a:cubicBezTo>
                  <a:cubicBezTo>
                    <a:pt x="48" y="107"/>
                    <a:pt x="49" y="107"/>
                    <a:pt x="47" y="109"/>
                  </a:cubicBezTo>
                  <a:cubicBezTo>
                    <a:pt x="44" y="110"/>
                    <a:pt x="43" y="110"/>
                    <a:pt x="43" y="110"/>
                  </a:cubicBezTo>
                  <a:cubicBezTo>
                    <a:pt x="43" y="108"/>
                    <a:pt x="43" y="108"/>
                    <a:pt x="43" y="107"/>
                  </a:cubicBezTo>
                  <a:cubicBezTo>
                    <a:pt x="44" y="100"/>
                    <a:pt x="43" y="95"/>
                    <a:pt x="43" y="89"/>
                  </a:cubicBezTo>
                  <a:cubicBezTo>
                    <a:pt x="43" y="88"/>
                    <a:pt x="41" y="87"/>
                    <a:pt x="40" y="87"/>
                  </a:cubicBezTo>
                  <a:cubicBezTo>
                    <a:pt x="39" y="86"/>
                    <a:pt x="40" y="84"/>
                    <a:pt x="38" y="84"/>
                  </a:cubicBezTo>
                  <a:cubicBezTo>
                    <a:pt x="37" y="84"/>
                    <a:pt x="37" y="84"/>
                    <a:pt x="37" y="84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29" y="83"/>
                    <a:pt x="25" y="82"/>
                    <a:pt x="24" y="81"/>
                  </a:cubicBezTo>
                  <a:cubicBezTo>
                    <a:pt x="22" y="80"/>
                    <a:pt x="21" y="78"/>
                    <a:pt x="20" y="78"/>
                  </a:cubicBezTo>
                  <a:cubicBezTo>
                    <a:pt x="19" y="78"/>
                    <a:pt x="19" y="74"/>
                    <a:pt x="19" y="74"/>
                  </a:cubicBezTo>
                  <a:cubicBezTo>
                    <a:pt x="19" y="73"/>
                    <a:pt x="18" y="72"/>
                    <a:pt x="18" y="71"/>
                  </a:cubicBezTo>
                  <a:cubicBezTo>
                    <a:pt x="17" y="71"/>
                    <a:pt x="16" y="71"/>
                    <a:pt x="15" y="71"/>
                  </a:cubicBezTo>
                  <a:cubicBezTo>
                    <a:pt x="15" y="70"/>
                    <a:pt x="16" y="69"/>
                    <a:pt x="15" y="68"/>
                  </a:cubicBezTo>
                  <a:cubicBezTo>
                    <a:pt x="15" y="68"/>
                    <a:pt x="14" y="67"/>
                    <a:pt x="13" y="67"/>
                  </a:cubicBezTo>
                  <a:cubicBezTo>
                    <a:pt x="13" y="66"/>
                    <a:pt x="13" y="64"/>
                    <a:pt x="12" y="63"/>
                  </a:cubicBezTo>
                  <a:cubicBezTo>
                    <a:pt x="12" y="63"/>
                    <a:pt x="9" y="62"/>
                    <a:pt x="9" y="62"/>
                  </a:cubicBezTo>
                  <a:cubicBezTo>
                    <a:pt x="9" y="59"/>
                    <a:pt x="10" y="56"/>
                    <a:pt x="11" y="55"/>
                  </a:cubicBezTo>
                  <a:cubicBezTo>
                    <a:pt x="6" y="52"/>
                    <a:pt x="6" y="50"/>
                    <a:pt x="1" y="47"/>
                  </a:cubicBezTo>
                  <a:cubicBezTo>
                    <a:pt x="1" y="43"/>
                    <a:pt x="2" y="37"/>
                    <a:pt x="1" y="39"/>
                  </a:cubicBezTo>
                  <a:cubicBezTo>
                    <a:pt x="0" y="39"/>
                    <a:pt x="3" y="38"/>
                    <a:pt x="1" y="39"/>
                  </a:cubicBezTo>
                  <a:cubicBezTo>
                    <a:pt x="1" y="39"/>
                    <a:pt x="1" y="36"/>
                    <a:pt x="1" y="37"/>
                  </a:cubicBezTo>
                  <a:cubicBezTo>
                    <a:pt x="1" y="37"/>
                    <a:pt x="2" y="35"/>
                    <a:pt x="2" y="35"/>
                  </a:cubicBezTo>
                  <a:cubicBezTo>
                    <a:pt x="1" y="36"/>
                    <a:pt x="1" y="34"/>
                    <a:pt x="1" y="33"/>
                  </a:cubicBezTo>
                  <a:cubicBezTo>
                    <a:pt x="2" y="33"/>
                    <a:pt x="4" y="33"/>
                    <a:pt x="4" y="33"/>
                  </a:cubicBezTo>
                  <a:cubicBezTo>
                    <a:pt x="6" y="33"/>
                    <a:pt x="9" y="32"/>
                    <a:pt x="9" y="32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2" y="25"/>
                    <a:pt x="13" y="24"/>
                  </a:cubicBezTo>
                  <a:cubicBezTo>
                    <a:pt x="15" y="22"/>
                    <a:pt x="15" y="20"/>
                    <a:pt x="15" y="20"/>
                  </a:cubicBezTo>
                  <a:cubicBezTo>
                    <a:pt x="15" y="20"/>
                    <a:pt x="15" y="21"/>
                    <a:pt x="12" y="19"/>
                  </a:cubicBezTo>
                  <a:cubicBezTo>
                    <a:pt x="10" y="18"/>
                    <a:pt x="12" y="13"/>
                    <a:pt x="12" y="13"/>
                  </a:cubicBezTo>
                  <a:cubicBezTo>
                    <a:pt x="12" y="13"/>
                    <a:pt x="12" y="13"/>
                    <a:pt x="12" y="10"/>
                  </a:cubicBezTo>
                  <a:cubicBezTo>
                    <a:pt x="12" y="8"/>
                    <a:pt x="12" y="5"/>
                    <a:pt x="12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2"/>
                    <a:pt x="19" y="6"/>
                    <a:pt x="19" y="7"/>
                  </a:cubicBezTo>
                  <a:cubicBezTo>
                    <a:pt x="19" y="9"/>
                    <a:pt x="21" y="13"/>
                    <a:pt x="21" y="13"/>
                  </a:cubicBezTo>
                  <a:cubicBezTo>
                    <a:pt x="22" y="15"/>
                    <a:pt x="23" y="17"/>
                    <a:pt x="26" y="16"/>
                  </a:cubicBezTo>
                  <a:cubicBezTo>
                    <a:pt x="26" y="16"/>
                    <a:pt x="25" y="14"/>
                    <a:pt x="25" y="13"/>
                  </a:cubicBezTo>
                  <a:cubicBezTo>
                    <a:pt x="26" y="13"/>
                    <a:pt x="27" y="13"/>
                    <a:pt x="28" y="13"/>
                  </a:cubicBezTo>
                  <a:cubicBezTo>
                    <a:pt x="28" y="13"/>
                    <a:pt x="28" y="12"/>
                    <a:pt x="29" y="11"/>
                  </a:cubicBezTo>
                  <a:cubicBezTo>
                    <a:pt x="29" y="11"/>
                    <a:pt x="27" y="10"/>
                    <a:pt x="28" y="10"/>
                  </a:cubicBezTo>
                  <a:cubicBezTo>
                    <a:pt x="30" y="10"/>
                    <a:pt x="34" y="12"/>
                    <a:pt x="36" y="13"/>
                  </a:cubicBezTo>
                  <a:cubicBezTo>
                    <a:pt x="36" y="14"/>
                    <a:pt x="36" y="16"/>
                    <a:pt x="36" y="17"/>
                  </a:cubicBezTo>
                  <a:cubicBezTo>
                    <a:pt x="36" y="17"/>
                    <a:pt x="38" y="18"/>
                    <a:pt x="38" y="18"/>
                  </a:cubicBezTo>
                  <a:cubicBezTo>
                    <a:pt x="37" y="12"/>
                    <a:pt x="36" y="11"/>
                    <a:pt x="43" y="11"/>
                  </a:cubicBezTo>
                  <a:cubicBezTo>
                    <a:pt x="44" y="10"/>
                    <a:pt x="43" y="9"/>
                    <a:pt x="44" y="9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3" y="8"/>
                    <a:pt x="42" y="8"/>
                    <a:pt x="41" y="8"/>
                  </a:cubicBezTo>
                  <a:cubicBezTo>
                    <a:pt x="41" y="8"/>
                    <a:pt x="40" y="7"/>
                    <a:pt x="40" y="7"/>
                  </a:cubicBezTo>
                  <a:cubicBezTo>
                    <a:pt x="41" y="7"/>
                    <a:pt x="41" y="6"/>
                    <a:pt x="41" y="5"/>
                  </a:cubicBezTo>
                  <a:cubicBezTo>
                    <a:pt x="40" y="5"/>
                    <a:pt x="39" y="5"/>
                    <a:pt x="38" y="5"/>
                  </a:cubicBezTo>
                  <a:cubicBezTo>
                    <a:pt x="41" y="3"/>
                    <a:pt x="41" y="2"/>
                    <a:pt x="41" y="1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70" y="15"/>
                    <a:pt x="70" y="17"/>
                  </a:cubicBezTo>
                  <a:cubicBezTo>
                    <a:pt x="69" y="20"/>
                    <a:pt x="69" y="22"/>
                    <a:pt x="72" y="22"/>
                  </a:cubicBezTo>
                  <a:cubicBezTo>
                    <a:pt x="74" y="22"/>
                    <a:pt x="74" y="24"/>
                    <a:pt x="74" y="24"/>
                  </a:cubicBezTo>
                  <a:lnTo>
                    <a:pt x="85" y="30"/>
                  </a:lnTo>
                  <a:close/>
                  <a:moveTo>
                    <a:pt x="29" y="63"/>
                  </a:moveTo>
                  <a:cubicBezTo>
                    <a:pt x="31" y="64"/>
                    <a:pt x="32" y="66"/>
                    <a:pt x="33" y="67"/>
                  </a:cubicBezTo>
                  <a:cubicBezTo>
                    <a:pt x="32" y="67"/>
                    <a:pt x="31" y="67"/>
                    <a:pt x="30" y="67"/>
                  </a:cubicBezTo>
                  <a:cubicBezTo>
                    <a:pt x="30" y="67"/>
                    <a:pt x="26" y="63"/>
                    <a:pt x="29" y="63"/>
                  </a:cubicBezTo>
                  <a:close/>
                  <a:moveTo>
                    <a:pt x="84" y="47"/>
                  </a:moveTo>
                  <a:cubicBezTo>
                    <a:pt x="84" y="49"/>
                    <a:pt x="83" y="48"/>
                    <a:pt x="84" y="50"/>
                  </a:cubicBezTo>
                  <a:cubicBezTo>
                    <a:pt x="85" y="55"/>
                    <a:pt x="87" y="50"/>
                    <a:pt x="87" y="50"/>
                  </a:cubicBezTo>
                  <a:cubicBezTo>
                    <a:pt x="86" y="49"/>
                    <a:pt x="84" y="48"/>
                    <a:pt x="84" y="47"/>
                  </a:cubicBezTo>
                  <a:close/>
                  <a:moveTo>
                    <a:pt x="47" y="24"/>
                  </a:moveTo>
                  <a:cubicBezTo>
                    <a:pt x="50" y="23"/>
                    <a:pt x="47" y="27"/>
                    <a:pt x="47" y="27"/>
                  </a:cubicBezTo>
                  <a:cubicBezTo>
                    <a:pt x="43" y="29"/>
                    <a:pt x="46" y="25"/>
                    <a:pt x="47" y="24"/>
                  </a:cubicBezTo>
                  <a:close/>
                  <a:moveTo>
                    <a:pt x="33" y="4"/>
                  </a:moveTo>
                  <a:cubicBezTo>
                    <a:pt x="33" y="4"/>
                    <a:pt x="33" y="6"/>
                    <a:pt x="35" y="7"/>
                  </a:cubicBezTo>
                  <a:cubicBezTo>
                    <a:pt x="38" y="8"/>
                    <a:pt x="37" y="5"/>
                    <a:pt x="37" y="5"/>
                  </a:cubicBezTo>
                  <a:cubicBezTo>
                    <a:pt x="35" y="4"/>
                    <a:pt x="34" y="5"/>
                    <a:pt x="33" y="4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4" name="Freeform 50"/>
            <p:cNvSpPr>
              <a:spLocks noEditPoints="1"/>
            </p:cNvSpPr>
            <p:nvPr/>
          </p:nvSpPr>
          <p:spPr bwMode="auto">
            <a:xfrm>
              <a:off x="6829819" y="4319873"/>
              <a:ext cx="328260" cy="390362"/>
            </a:xfrm>
            <a:custGeom>
              <a:avLst/>
              <a:gdLst>
                <a:gd name="T0" fmla="*/ 83 w 94"/>
                <a:gd name="T1" fmla="*/ 35 h 112"/>
                <a:gd name="T2" fmla="*/ 83 w 94"/>
                <a:gd name="T3" fmla="*/ 37 h 112"/>
                <a:gd name="T4" fmla="*/ 79 w 94"/>
                <a:gd name="T5" fmla="*/ 46 h 112"/>
                <a:gd name="T6" fmla="*/ 80 w 94"/>
                <a:gd name="T7" fmla="*/ 52 h 112"/>
                <a:gd name="T8" fmla="*/ 85 w 94"/>
                <a:gd name="T9" fmla="*/ 65 h 112"/>
                <a:gd name="T10" fmla="*/ 87 w 94"/>
                <a:gd name="T11" fmla="*/ 88 h 112"/>
                <a:gd name="T12" fmla="*/ 92 w 94"/>
                <a:gd name="T13" fmla="*/ 94 h 112"/>
                <a:gd name="T14" fmla="*/ 93 w 94"/>
                <a:gd name="T15" fmla="*/ 98 h 112"/>
                <a:gd name="T16" fmla="*/ 78 w 94"/>
                <a:gd name="T17" fmla="*/ 104 h 112"/>
                <a:gd name="T18" fmla="*/ 71 w 94"/>
                <a:gd name="T19" fmla="*/ 107 h 112"/>
                <a:gd name="T20" fmla="*/ 61 w 94"/>
                <a:gd name="T21" fmla="*/ 110 h 112"/>
                <a:gd name="T22" fmla="*/ 50 w 94"/>
                <a:gd name="T23" fmla="*/ 108 h 112"/>
                <a:gd name="T24" fmla="*/ 43 w 94"/>
                <a:gd name="T25" fmla="*/ 110 h 112"/>
                <a:gd name="T26" fmla="*/ 43 w 94"/>
                <a:gd name="T27" fmla="*/ 89 h 112"/>
                <a:gd name="T28" fmla="*/ 38 w 94"/>
                <a:gd name="T29" fmla="*/ 84 h 112"/>
                <a:gd name="T30" fmla="*/ 29 w 94"/>
                <a:gd name="T31" fmla="*/ 83 h 112"/>
                <a:gd name="T32" fmla="*/ 20 w 94"/>
                <a:gd name="T33" fmla="*/ 78 h 112"/>
                <a:gd name="T34" fmla="*/ 18 w 94"/>
                <a:gd name="T35" fmla="*/ 71 h 112"/>
                <a:gd name="T36" fmla="*/ 15 w 94"/>
                <a:gd name="T37" fmla="*/ 68 h 112"/>
                <a:gd name="T38" fmla="*/ 12 w 94"/>
                <a:gd name="T39" fmla="*/ 63 h 112"/>
                <a:gd name="T40" fmla="*/ 11 w 94"/>
                <a:gd name="T41" fmla="*/ 55 h 112"/>
                <a:gd name="T42" fmla="*/ 1 w 94"/>
                <a:gd name="T43" fmla="*/ 39 h 112"/>
                <a:gd name="T44" fmla="*/ 1 w 94"/>
                <a:gd name="T45" fmla="*/ 37 h 112"/>
                <a:gd name="T46" fmla="*/ 1 w 94"/>
                <a:gd name="T47" fmla="*/ 33 h 112"/>
                <a:gd name="T48" fmla="*/ 9 w 94"/>
                <a:gd name="T49" fmla="*/ 32 h 112"/>
                <a:gd name="T50" fmla="*/ 13 w 94"/>
                <a:gd name="T51" fmla="*/ 24 h 112"/>
                <a:gd name="T52" fmla="*/ 12 w 94"/>
                <a:gd name="T53" fmla="*/ 19 h 112"/>
                <a:gd name="T54" fmla="*/ 12 w 94"/>
                <a:gd name="T55" fmla="*/ 10 h 112"/>
                <a:gd name="T56" fmla="*/ 10 w 94"/>
                <a:gd name="T57" fmla="*/ 0 h 112"/>
                <a:gd name="T58" fmla="*/ 19 w 94"/>
                <a:gd name="T59" fmla="*/ 7 h 112"/>
                <a:gd name="T60" fmla="*/ 26 w 94"/>
                <a:gd name="T61" fmla="*/ 16 h 112"/>
                <a:gd name="T62" fmla="*/ 28 w 94"/>
                <a:gd name="T63" fmla="*/ 13 h 112"/>
                <a:gd name="T64" fmla="*/ 28 w 94"/>
                <a:gd name="T65" fmla="*/ 10 h 112"/>
                <a:gd name="T66" fmla="*/ 36 w 94"/>
                <a:gd name="T67" fmla="*/ 17 h 112"/>
                <a:gd name="T68" fmla="*/ 43 w 94"/>
                <a:gd name="T69" fmla="*/ 11 h 112"/>
                <a:gd name="T70" fmla="*/ 44 w 94"/>
                <a:gd name="T71" fmla="*/ 8 h 112"/>
                <a:gd name="T72" fmla="*/ 40 w 94"/>
                <a:gd name="T73" fmla="*/ 7 h 112"/>
                <a:gd name="T74" fmla="*/ 38 w 94"/>
                <a:gd name="T75" fmla="*/ 5 h 112"/>
                <a:gd name="T76" fmla="*/ 68 w 94"/>
                <a:gd name="T77" fmla="*/ 13 h 112"/>
                <a:gd name="T78" fmla="*/ 72 w 94"/>
                <a:gd name="T79" fmla="*/ 22 h 112"/>
                <a:gd name="T80" fmla="*/ 85 w 94"/>
                <a:gd name="T81" fmla="*/ 30 h 112"/>
                <a:gd name="T82" fmla="*/ 33 w 94"/>
                <a:gd name="T83" fmla="*/ 67 h 112"/>
                <a:gd name="T84" fmla="*/ 29 w 94"/>
                <a:gd name="T85" fmla="*/ 63 h 112"/>
                <a:gd name="T86" fmla="*/ 84 w 94"/>
                <a:gd name="T87" fmla="*/ 50 h 112"/>
                <a:gd name="T88" fmla="*/ 84 w 94"/>
                <a:gd name="T89" fmla="*/ 47 h 112"/>
                <a:gd name="T90" fmla="*/ 47 w 94"/>
                <a:gd name="T91" fmla="*/ 27 h 112"/>
                <a:gd name="T92" fmla="*/ 33 w 94"/>
                <a:gd name="T93" fmla="*/ 4 h 112"/>
                <a:gd name="T94" fmla="*/ 37 w 94"/>
                <a:gd name="T95" fmla="*/ 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4" h="112">
                  <a:moveTo>
                    <a:pt x="85" y="30"/>
                  </a:moveTo>
                  <a:cubicBezTo>
                    <a:pt x="84" y="32"/>
                    <a:pt x="84" y="33"/>
                    <a:pt x="83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82" y="36"/>
                    <a:pt x="83" y="37"/>
                    <a:pt x="83" y="37"/>
                  </a:cubicBezTo>
                  <a:cubicBezTo>
                    <a:pt x="81" y="38"/>
                    <a:pt x="81" y="42"/>
                    <a:pt x="81" y="44"/>
                  </a:cubicBezTo>
                  <a:cubicBezTo>
                    <a:pt x="80" y="44"/>
                    <a:pt x="79" y="46"/>
                    <a:pt x="79" y="46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0" y="47"/>
                    <a:pt x="79" y="50"/>
                    <a:pt x="80" y="52"/>
                  </a:cubicBezTo>
                  <a:cubicBezTo>
                    <a:pt x="81" y="53"/>
                    <a:pt x="86" y="57"/>
                    <a:pt x="87" y="59"/>
                  </a:cubicBezTo>
                  <a:cubicBezTo>
                    <a:pt x="87" y="61"/>
                    <a:pt x="85" y="64"/>
                    <a:pt x="85" y="65"/>
                  </a:cubicBezTo>
                  <a:cubicBezTo>
                    <a:pt x="83" y="70"/>
                    <a:pt x="84" y="74"/>
                    <a:pt x="85" y="79"/>
                  </a:cubicBezTo>
                  <a:cubicBezTo>
                    <a:pt x="85" y="81"/>
                    <a:pt x="85" y="86"/>
                    <a:pt x="87" y="88"/>
                  </a:cubicBezTo>
                  <a:cubicBezTo>
                    <a:pt x="87" y="89"/>
                    <a:pt x="91" y="90"/>
                    <a:pt x="92" y="92"/>
                  </a:cubicBezTo>
                  <a:cubicBezTo>
                    <a:pt x="92" y="92"/>
                    <a:pt x="92" y="94"/>
                    <a:pt x="92" y="94"/>
                  </a:cubicBezTo>
                  <a:cubicBezTo>
                    <a:pt x="93" y="94"/>
                    <a:pt x="93" y="94"/>
                    <a:pt x="93" y="94"/>
                  </a:cubicBezTo>
                  <a:cubicBezTo>
                    <a:pt x="94" y="95"/>
                    <a:pt x="93" y="96"/>
                    <a:pt x="93" y="98"/>
                  </a:cubicBezTo>
                  <a:cubicBezTo>
                    <a:pt x="93" y="98"/>
                    <a:pt x="87" y="101"/>
                    <a:pt x="85" y="102"/>
                  </a:cubicBezTo>
                  <a:cubicBezTo>
                    <a:pt x="83" y="103"/>
                    <a:pt x="81" y="103"/>
                    <a:pt x="78" y="104"/>
                  </a:cubicBezTo>
                  <a:cubicBezTo>
                    <a:pt x="76" y="104"/>
                    <a:pt x="76" y="106"/>
                    <a:pt x="74" y="107"/>
                  </a:cubicBezTo>
                  <a:cubicBezTo>
                    <a:pt x="72" y="107"/>
                    <a:pt x="72" y="108"/>
                    <a:pt x="71" y="107"/>
                  </a:cubicBezTo>
                  <a:cubicBezTo>
                    <a:pt x="69" y="106"/>
                    <a:pt x="69" y="108"/>
                    <a:pt x="67" y="109"/>
                  </a:cubicBezTo>
                  <a:cubicBezTo>
                    <a:pt x="65" y="110"/>
                    <a:pt x="63" y="110"/>
                    <a:pt x="61" y="110"/>
                  </a:cubicBezTo>
                  <a:cubicBezTo>
                    <a:pt x="58" y="110"/>
                    <a:pt x="57" y="111"/>
                    <a:pt x="54" y="111"/>
                  </a:cubicBezTo>
                  <a:cubicBezTo>
                    <a:pt x="52" y="112"/>
                    <a:pt x="52" y="108"/>
                    <a:pt x="50" y="108"/>
                  </a:cubicBezTo>
                  <a:cubicBezTo>
                    <a:pt x="48" y="107"/>
                    <a:pt x="49" y="107"/>
                    <a:pt x="47" y="109"/>
                  </a:cubicBezTo>
                  <a:cubicBezTo>
                    <a:pt x="44" y="110"/>
                    <a:pt x="43" y="110"/>
                    <a:pt x="43" y="110"/>
                  </a:cubicBezTo>
                  <a:cubicBezTo>
                    <a:pt x="43" y="108"/>
                    <a:pt x="43" y="108"/>
                    <a:pt x="43" y="107"/>
                  </a:cubicBezTo>
                  <a:cubicBezTo>
                    <a:pt x="44" y="100"/>
                    <a:pt x="43" y="95"/>
                    <a:pt x="43" y="89"/>
                  </a:cubicBezTo>
                  <a:cubicBezTo>
                    <a:pt x="43" y="88"/>
                    <a:pt x="41" y="87"/>
                    <a:pt x="40" y="87"/>
                  </a:cubicBezTo>
                  <a:cubicBezTo>
                    <a:pt x="39" y="86"/>
                    <a:pt x="40" y="84"/>
                    <a:pt x="38" y="84"/>
                  </a:cubicBezTo>
                  <a:cubicBezTo>
                    <a:pt x="37" y="84"/>
                    <a:pt x="37" y="84"/>
                    <a:pt x="37" y="84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29" y="83"/>
                    <a:pt x="25" y="82"/>
                    <a:pt x="24" y="81"/>
                  </a:cubicBezTo>
                  <a:cubicBezTo>
                    <a:pt x="22" y="80"/>
                    <a:pt x="21" y="78"/>
                    <a:pt x="20" y="78"/>
                  </a:cubicBezTo>
                  <a:cubicBezTo>
                    <a:pt x="19" y="78"/>
                    <a:pt x="19" y="74"/>
                    <a:pt x="19" y="74"/>
                  </a:cubicBezTo>
                  <a:cubicBezTo>
                    <a:pt x="19" y="73"/>
                    <a:pt x="18" y="72"/>
                    <a:pt x="18" y="71"/>
                  </a:cubicBezTo>
                  <a:cubicBezTo>
                    <a:pt x="17" y="71"/>
                    <a:pt x="16" y="71"/>
                    <a:pt x="15" y="71"/>
                  </a:cubicBezTo>
                  <a:cubicBezTo>
                    <a:pt x="15" y="70"/>
                    <a:pt x="16" y="69"/>
                    <a:pt x="15" y="68"/>
                  </a:cubicBezTo>
                  <a:cubicBezTo>
                    <a:pt x="15" y="68"/>
                    <a:pt x="14" y="67"/>
                    <a:pt x="13" y="67"/>
                  </a:cubicBezTo>
                  <a:cubicBezTo>
                    <a:pt x="13" y="66"/>
                    <a:pt x="13" y="64"/>
                    <a:pt x="12" y="63"/>
                  </a:cubicBezTo>
                  <a:cubicBezTo>
                    <a:pt x="12" y="63"/>
                    <a:pt x="9" y="62"/>
                    <a:pt x="9" y="62"/>
                  </a:cubicBezTo>
                  <a:cubicBezTo>
                    <a:pt x="9" y="59"/>
                    <a:pt x="10" y="56"/>
                    <a:pt x="11" y="55"/>
                  </a:cubicBezTo>
                  <a:cubicBezTo>
                    <a:pt x="6" y="52"/>
                    <a:pt x="6" y="50"/>
                    <a:pt x="1" y="47"/>
                  </a:cubicBezTo>
                  <a:cubicBezTo>
                    <a:pt x="1" y="43"/>
                    <a:pt x="2" y="37"/>
                    <a:pt x="1" y="39"/>
                  </a:cubicBezTo>
                  <a:cubicBezTo>
                    <a:pt x="0" y="39"/>
                    <a:pt x="3" y="38"/>
                    <a:pt x="1" y="39"/>
                  </a:cubicBezTo>
                  <a:cubicBezTo>
                    <a:pt x="1" y="39"/>
                    <a:pt x="1" y="36"/>
                    <a:pt x="1" y="37"/>
                  </a:cubicBezTo>
                  <a:cubicBezTo>
                    <a:pt x="1" y="37"/>
                    <a:pt x="2" y="35"/>
                    <a:pt x="2" y="35"/>
                  </a:cubicBezTo>
                  <a:cubicBezTo>
                    <a:pt x="1" y="36"/>
                    <a:pt x="1" y="34"/>
                    <a:pt x="1" y="33"/>
                  </a:cubicBezTo>
                  <a:cubicBezTo>
                    <a:pt x="2" y="33"/>
                    <a:pt x="4" y="33"/>
                    <a:pt x="4" y="33"/>
                  </a:cubicBezTo>
                  <a:cubicBezTo>
                    <a:pt x="6" y="33"/>
                    <a:pt x="9" y="32"/>
                    <a:pt x="9" y="32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2" y="25"/>
                    <a:pt x="13" y="24"/>
                  </a:cubicBezTo>
                  <a:cubicBezTo>
                    <a:pt x="15" y="22"/>
                    <a:pt x="15" y="20"/>
                    <a:pt x="15" y="20"/>
                  </a:cubicBezTo>
                  <a:cubicBezTo>
                    <a:pt x="15" y="20"/>
                    <a:pt x="15" y="21"/>
                    <a:pt x="12" y="19"/>
                  </a:cubicBezTo>
                  <a:cubicBezTo>
                    <a:pt x="10" y="18"/>
                    <a:pt x="12" y="13"/>
                    <a:pt x="12" y="13"/>
                  </a:cubicBezTo>
                  <a:cubicBezTo>
                    <a:pt x="12" y="13"/>
                    <a:pt x="12" y="13"/>
                    <a:pt x="12" y="10"/>
                  </a:cubicBezTo>
                  <a:cubicBezTo>
                    <a:pt x="12" y="8"/>
                    <a:pt x="12" y="5"/>
                    <a:pt x="12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2"/>
                    <a:pt x="19" y="6"/>
                    <a:pt x="19" y="7"/>
                  </a:cubicBezTo>
                  <a:cubicBezTo>
                    <a:pt x="19" y="9"/>
                    <a:pt x="21" y="13"/>
                    <a:pt x="21" y="13"/>
                  </a:cubicBezTo>
                  <a:cubicBezTo>
                    <a:pt x="22" y="15"/>
                    <a:pt x="23" y="17"/>
                    <a:pt x="26" y="16"/>
                  </a:cubicBezTo>
                  <a:cubicBezTo>
                    <a:pt x="26" y="16"/>
                    <a:pt x="25" y="14"/>
                    <a:pt x="25" y="13"/>
                  </a:cubicBezTo>
                  <a:cubicBezTo>
                    <a:pt x="26" y="13"/>
                    <a:pt x="27" y="13"/>
                    <a:pt x="28" y="13"/>
                  </a:cubicBezTo>
                  <a:cubicBezTo>
                    <a:pt x="28" y="13"/>
                    <a:pt x="28" y="12"/>
                    <a:pt x="29" y="11"/>
                  </a:cubicBezTo>
                  <a:cubicBezTo>
                    <a:pt x="29" y="11"/>
                    <a:pt x="27" y="10"/>
                    <a:pt x="28" y="10"/>
                  </a:cubicBezTo>
                  <a:cubicBezTo>
                    <a:pt x="30" y="10"/>
                    <a:pt x="34" y="12"/>
                    <a:pt x="36" y="13"/>
                  </a:cubicBezTo>
                  <a:cubicBezTo>
                    <a:pt x="36" y="14"/>
                    <a:pt x="36" y="16"/>
                    <a:pt x="36" y="17"/>
                  </a:cubicBezTo>
                  <a:cubicBezTo>
                    <a:pt x="36" y="17"/>
                    <a:pt x="38" y="18"/>
                    <a:pt x="38" y="18"/>
                  </a:cubicBezTo>
                  <a:cubicBezTo>
                    <a:pt x="37" y="12"/>
                    <a:pt x="36" y="11"/>
                    <a:pt x="43" y="11"/>
                  </a:cubicBezTo>
                  <a:cubicBezTo>
                    <a:pt x="44" y="10"/>
                    <a:pt x="43" y="9"/>
                    <a:pt x="44" y="9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3" y="8"/>
                    <a:pt x="42" y="8"/>
                    <a:pt x="41" y="8"/>
                  </a:cubicBezTo>
                  <a:cubicBezTo>
                    <a:pt x="41" y="8"/>
                    <a:pt x="40" y="7"/>
                    <a:pt x="40" y="7"/>
                  </a:cubicBezTo>
                  <a:cubicBezTo>
                    <a:pt x="41" y="7"/>
                    <a:pt x="41" y="6"/>
                    <a:pt x="41" y="5"/>
                  </a:cubicBezTo>
                  <a:cubicBezTo>
                    <a:pt x="40" y="5"/>
                    <a:pt x="39" y="5"/>
                    <a:pt x="38" y="5"/>
                  </a:cubicBezTo>
                  <a:cubicBezTo>
                    <a:pt x="41" y="3"/>
                    <a:pt x="41" y="2"/>
                    <a:pt x="41" y="1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70" y="15"/>
                    <a:pt x="70" y="17"/>
                  </a:cubicBezTo>
                  <a:cubicBezTo>
                    <a:pt x="69" y="20"/>
                    <a:pt x="69" y="22"/>
                    <a:pt x="72" y="22"/>
                  </a:cubicBezTo>
                  <a:cubicBezTo>
                    <a:pt x="74" y="22"/>
                    <a:pt x="74" y="24"/>
                    <a:pt x="74" y="24"/>
                  </a:cubicBezTo>
                  <a:lnTo>
                    <a:pt x="85" y="30"/>
                  </a:lnTo>
                  <a:close/>
                  <a:moveTo>
                    <a:pt x="29" y="63"/>
                  </a:moveTo>
                  <a:cubicBezTo>
                    <a:pt x="31" y="64"/>
                    <a:pt x="32" y="66"/>
                    <a:pt x="33" y="67"/>
                  </a:cubicBezTo>
                  <a:cubicBezTo>
                    <a:pt x="32" y="67"/>
                    <a:pt x="31" y="67"/>
                    <a:pt x="30" y="67"/>
                  </a:cubicBezTo>
                  <a:cubicBezTo>
                    <a:pt x="30" y="67"/>
                    <a:pt x="26" y="63"/>
                    <a:pt x="29" y="63"/>
                  </a:cubicBezTo>
                  <a:close/>
                  <a:moveTo>
                    <a:pt x="84" y="47"/>
                  </a:moveTo>
                  <a:cubicBezTo>
                    <a:pt x="84" y="49"/>
                    <a:pt x="83" y="48"/>
                    <a:pt x="84" y="50"/>
                  </a:cubicBezTo>
                  <a:cubicBezTo>
                    <a:pt x="85" y="55"/>
                    <a:pt x="87" y="50"/>
                    <a:pt x="87" y="50"/>
                  </a:cubicBezTo>
                  <a:cubicBezTo>
                    <a:pt x="86" y="49"/>
                    <a:pt x="84" y="48"/>
                    <a:pt x="84" y="47"/>
                  </a:cubicBezTo>
                  <a:close/>
                  <a:moveTo>
                    <a:pt x="47" y="24"/>
                  </a:moveTo>
                  <a:cubicBezTo>
                    <a:pt x="50" y="23"/>
                    <a:pt x="47" y="27"/>
                    <a:pt x="47" y="27"/>
                  </a:cubicBezTo>
                  <a:cubicBezTo>
                    <a:pt x="43" y="29"/>
                    <a:pt x="46" y="25"/>
                    <a:pt x="47" y="24"/>
                  </a:cubicBezTo>
                  <a:close/>
                  <a:moveTo>
                    <a:pt x="33" y="4"/>
                  </a:moveTo>
                  <a:cubicBezTo>
                    <a:pt x="33" y="4"/>
                    <a:pt x="33" y="6"/>
                    <a:pt x="35" y="7"/>
                  </a:cubicBezTo>
                  <a:cubicBezTo>
                    <a:pt x="38" y="8"/>
                    <a:pt x="37" y="5"/>
                    <a:pt x="37" y="5"/>
                  </a:cubicBezTo>
                  <a:cubicBezTo>
                    <a:pt x="35" y="4"/>
                    <a:pt x="34" y="5"/>
                    <a:pt x="33" y="4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5" name="Freeform 51"/>
            <p:cNvSpPr>
              <a:spLocks/>
            </p:cNvSpPr>
            <p:nvPr/>
          </p:nvSpPr>
          <p:spPr bwMode="auto">
            <a:xfrm>
              <a:off x="7951224" y="2666155"/>
              <a:ext cx="225347" cy="204054"/>
            </a:xfrm>
            <a:custGeom>
              <a:avLst/>
              <a:gdLst>
                <a:gd name="T0" fmla="*/ 29 w 65"/>
                <a:gd name="T1" fmla="*/ 10 h 59"/>
                <a:gd name="T2" fmla="*/ 29 w 65"/>
                <a:gd name="T3" fmla="*/ 6 h 59"/>
                <a:gd name="T4" fmla="*/ 33 w 65"/>
                <a:gd name="T5" fmla="*/ 5 h 59"/>
                <a:gd name="T6" fmla="*/ 31 w 65"/>
                <a:gd name="T7" fmla="*/ 0 h 59"/>
                <a:gd name="T8" fmla="*/ 26 w 65"/>
                <a:gd name="T9" fmla="*/ 2 h 59"/>
                <a:gd name="T10" fmla="*/ 23 w 65"/>
                <a:gd name="T11" fmla="*/ 4 h 59"/>
                <a:gd name="T12" fmla="*/ 20 w 65"/>
                <a:gd name="T13" fmla="*/ 0 h 59"/>
                <a:gd name="T14" fmla="*/ 16 w 65"/>
                <a:gd name="T15" fmla="*/ 2 h 59"/>
                <a:gd name="T16" fmla="*/ 18 w 65"/>
                <a:gd name="T17" fmla="*/ 6 h 59"/>
                <a:gd name="T18" fmla="*/ 16 w 65"/>
                <a:gd name="T19" fmla="*/ 9 h 59"/>
                <a:gd name="T20" fmla="*/ 15 w 65"/>
                <a:gd name="T21" fmla="*/ 14 h 59"/>
                <a:gd name="T22" fmla="*/ 14 w 65"/>
                <a:gd name="T23" fmla="*/ 16 h 59"/>
                <a:gd name="T24" fmla="*/ 8 w 65"/>
                <a:gd name="T25" fmla="*/ 19 h 59"/>
                <a:gd name="T26" fmla="*/ 4 w 65"/>
                <a:gd name="T27" fmla="*/ 19 h 59"/>
                <a:gd name="T28" fmla="*/ 3 w 65"/>
                <a:gd name="T29" fmla="*/ 24 h 59"/>
                <a:gd name="T30" fmla="*/ 7 w 65"/>
                <a:gd name="T31" fmla="*/ 27 h 59"/>
                <a:gd name="T32" fmla="*/ 11 w 65"/>
                <a:gd name="T33" fmla="*/ 27 h 59"/>
                <a:gd name="T34" fmla="*/ 10 w 65"/>
                <a:gd name="T35" fmla="*/ 33 h 59"/>
                <a:gd name="T36" fmla="*/ 11 w 65"/>
                <a:gd name="T37" fmla="*/ 37 h 59"/>
                <a:gd name="T38" fmla="*/ 7 w 65"/>
                <a:gd name="T39" fmla="*/ 41 h 59"/>
                <a:gd name="T40" fmla="*/ 6 w 65"/>
                <a:gd name="T41" fmla="*/ 45 h 59"/>
                <a:gd name="T42" fmla="*/ 9 w 65"/>
                <a:gd name="T43" fmla="*/ 45 h 59"/>
                <a:gd name="T44" fmla="*/ 12 w 65"/>
                <a:gd name="T45" fmla="*/ 45 h 59"/>
                <a:gd name="T46" fmla="*/ 15 w 65"/>
                <a:gd name="T47" fmla="*/ 43 h 59"/>
                <a:gd name="T48" fmla="*/ 17 w 65"/>
                <a:gd name="T49" fmla="*/ 41 h 59"/>
                <a:gd name="T50" fmla="*/ 19 w 65"/>
                <a:gd name="T51" fmla="*/ 39 h 59"/>
                <a:gd name="T52" fmla="*/ 22 w 65"/>
                <a:gd name="T53" fmla="*/ 40 h 59"/>
                <a:gd name="T54" fmla="*/ 24 w 65"/>
                <a:gd name="T55" fmla="*/ 43 h 59"/>
                <a:gd name="T56" fmla="*/ 26 w 65"/>
                <a:gd name="T57" fmla="*/ 46 h 59"/>
                <a:gd name="T58" fmla="*/ 24 w 65"/>
                <a:gd name="T59" fmla="*/ 50 h 59"/>
                <a:gd name="T60" fmla="*/ 23 w 65"/>
                <a:gd name="T61" fmla="*/ 55 h 59"/>
                <a:gd name="T62" fmla="*/ 27 w 65"/>
                <a:gd name="T63" fmla="*/ 59 h 59"/>
                <a:gd name="T64" fmla="*/ 31 w 65"/>
                <a:gd name="T65" fmla="*/ 58 h 59"/>
                <a:gd name="T66" fmla="*/ 35 w 65"/>
                <a:gd name="T67" fmla="*/ 55 h 59"/>
                <a:gd name="T68" fmla="*/ 37 w 65"/>
                <a:gd name="T69" fmla="*/ 51 h 59"/>
                <a:gd name="T70" fmla="*/ 40 w 65"/>
                <a:gd name="T71" fmla="*/ 51 h 59"/>
                <a:gd name="T72" fmla="*/ 46 w 65"/>
                <a:gd name="T73" fmla="*/ 47 h 59"/>
                <a:gd name="T74" fmla="*/ 49 w 65"/>
                <a:gd name="T75" fmla="*/ 47 h 59"/>
                <a:gd name="T76" fmla="*/ 56 w 65"/>
                <a:gd name="T77" fmla="*/ 49 h 59"/>
                <a:gd name="T78" fmla="*/ 62 w 65"/>
                <a:gd name="T79" fmla="*/ 47 h 59"/>
                <a:gd name="T80" fmla="*/ 65 w 65"/>
                <a:gd name="T81" fmla="*/ 46 h 59"/>
                <a:gd name="T82" fmla="*/ 65 w 65"/>
                <a:gd name="T83" fmla="*/ 44 h 59"/>
                <a:gd name="T84" fmla="*/ 63 w 65"/>
                <a:gd name="T85" fmla="*/ 42 h 59"/>
                <a:gd name="T86" fmla="*/ 63 w 65"/>
                <a:gd name="T87" fmla="*/ 37 h 59"/>
                <a:gd name="T88" fmla="*/ 60 w 65"/>
                <a:gd name="T89" fmla="*/ 33 h 59"/>
                <a:gd name="T90" fmla="*/ 62 w 65"/>
                <a:gd name="T91" fmla="*/ 29 h 59"/>
                <a:gd name="T92" fmla="*/ 62 w 65"/>
                <a:gd name="T93" fmla="*/ 26 h 59"/>
                <a:gd name="T94" fmla="*/ 61 w 65"/>
                <a:gd name="T95" fmla="*/ 25 h 59"/>
                <a:gd name="T96" fmla="*/ 55 w 65"/>
                <a:gd name="T97" fmla="*/ 27 h 59"/>
                <a:gd name="T98" fmla="*/ 53 w 65"/>
                <a:gd name="T99" fmla="*/ 25 h 59"/>
                <a:gd name="T100" fmla="*/ 53 w 65"/>
                <a:gd name="T101" fmla="*/ 22 h 59"/>
                <a:gd name="T102" fmla="*/ 52 w 65"/>
                <a:gd name="T103" fmla="*/ 18 h 59"/>
                <a:gd name="T104" fmla="*/ 45 w 65"/>
                <a:gd name="T105" fmla="*/ 18 h 59"/>
                <a:gd name="T106" fmla="*/ 40 w 65"/>
                <a:gd name="T107" fmla="*/ 18 h 59"/>
                <a:gd name="T108" fmla="*/ 36 w 65"/>
                <a:gd name="T109" fmla="*/ 17 h 59"/>
                <a:gd name="T110" fmla="*/ 31 w 65"/>
                <a:gd name="T111" fmla="*/ 17 h 59"/>
                <a:gd name="T112" fmla="*/ 28 w 65"/>
                <a:gd name="T113" fmla="*/ 15 h 59"/>
                <a:gd name="T114" fmla="*/ 22 w 65"/>
                <a:gd name="T115" fmla="*/ 15 h 59"/>
                <a:gd name="T116" fmla="*/ 20 w 65"/>
                <a:gd name="T117" fmla="*/ 11 h 59"/>
                <a:gd name="T118" fmla="*/ 25 w 65"/>
                <a:gd name="T119" fmla="*/ 10 h 59"/>
                <a:gd name="T120" fmla="*/ 28 w 65"/>
                <a:gd name="T121" fmla="*/ 11 h 59"/>
                <a:gd name="T122" fmla="*/ 29 w 65"/>
                <a:gd name="T123" fmla="*/ 1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5" h="59">
                  <a:moveTo>
                    <a:pt x="29" y="10"/>
                  </a:moveTo>
                  <a:cubicBezTo>
                    <a:pt x="29" y="6"/>
                    <a:pt x="29" y="6"/>
                    <a:pt x="29" y="6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28" y="0"/>
                    <a:pt x="26" y="2"/>
                  </a:cubicBezTo>
                  <a:cubicBezTo>
                    <a:pt x="26" y="2"/>
                    <a:pt x="25" y="4"/>
                    <a:pt x="23" y="4"/>
                  </a:cubicBezTo>
                  <a:cubicBezTo>
                    <a:pt x="21" y="3"/>
                    <a:pt x="20" y="0"/>
                    <a:pt x="20" y="0"/>
                  </a:cubicBezTo>
                  <a:cubicBezTo>
                    <a:pt x="20" y="0"/>
                    <a:pt x="16" y="0"/>
                    <a:pt x="16" y="2"/>
                  </a:cubicBezTo>
                  <a:cubicBezTo>
                    <a:pt x="16" y="4"/>
                    <a:pt x="18" y="6"/>
                    <a:pt x="18" y="6"/>
                  </a:cubicBezTo>
                  <a:cubicBezTo>
                    <a:pt x="18" y="6"/>
                    <a:pt x="18" y="9"/>
                    <a:pt x="16" y="9"/>
                  </a:cubicBezTo>
                  <a:cubicBezTo>
                    <a:pt x="14" y="9"/>
                    <a:pt x="14" y="16"/>
                    <a:pt x="15" y="14"/>
                  </a:cubicBezTo>
                  <a:cubicBezTo>
                    <a:pt x="16" y="12"/>
                    <a:pt x="15" y="16"/>
                    <a:pt x="14" y="16"/>
                  </a:cubicBezTo>
                  <a:cubicBezTo>
                    <a:pt x="12" y="17"/>
                    <a:pt x="8" y="22"/>
                    <a:pt x="8" y="19"/>
                  </a:cubicBezTo>
                  <a:cubicBezTo>
                    <a:pt x="8" y="18"/>
                    <a:pt x="5" y="18"/>
                    <a:pt x="4" y="19"/>
                  </a:cubicBezTo>
                  <a:cubicBezTo>
                    <a:pt x="2" y="20"/>
                    <a:pt x="0" y="21"/>
                    <a:pt x="3" y="24"/>
                  </a:cubicBezTo>
                  <a:cubicBezTo>
                    <a:pt x="5" y="26"/>
                    <a:pt x="4" y="27"/>
                    <a:pt x="7" y="27"/>
                  </a:cubicBezTo>
                  <a:cubicBezTo>
                    <a:pt x="9" y="27"/>
                    <a:pt x="12" y="25"/>
                    <a:pt x="11" y="27"/>
                  </a:cubicBezTo>
                  <a:cubicBezTo>
                    <a:pt x="10" y="29"/>
                    <a:pt x="8" y="32"/>
                    <a:pt x="10" y="33"/>
                  </a:cubicBezTo>
                  <a:cubicBezTo>
                    <a:pt x="12" y="34"/>
                    <a:pt x="12" y="36"/>
                    <a:pt x="11" y="37"/>
                  </a:cubicBezTo>
                  <a:cubicBezTo>
                    <a:pt x="10" y="39"/>
                    <a:pt x="7" y="39"/>
                    <a:pt x="7" y="41"/>
                  </a:cubicBezTo>
                  <a:cubicBezTo>
                    <a:pt x="7" y="42"/>
                    <a:pt x="6" y="45"/>
                    <a:pt x="6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1" y="25"/>
                    <a:pt x="61" y="25"/>
                    <a:pt x="61" y="25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22"/>
                    <a:pt x="53" y="20"/>
                    <a:pt x="52" y="18"/>
                  </a:cubicBezTo>
                  <a:cubicBezTo>
                    <a:pt x="50" y="17"/>
                    <a:pt x="48" y="17"/>
                    <a:pt x="45" y="18"/>
                  </a:cubicBezTo>
                  <a:cubicBezTo>
                    <a:pt x="43" y="19"/>
                    <a:pt x="40" y="18"/>
                    <a:pt x="40" y="18"/>
                  </a:cubicBezTo>
                  <a:cubicBezTo>
                    <a:pt x="40" y="18"/>
                    <a:pt x="38" y="19"/>
                    <a:pt x="36" y="17"/>
                  </a:cubicBezTo>
                  <a:cubicBezTo>
                    <a:pt x="35" y="15"/>
                    <a:pt x="33" y="17"/>
                    <a:pt x="31" y="17"/>
                  </a:cubicBezTo>
                  <a:cubicBezTo>
                    <a:pt x="29" y="18"/>
                    <a:pt x="28" y="15"/>
                    <a:pt x="28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8" y="11"/>
                    <a:pt x="28" y="11"/>
                    <a:pt x="28" y="11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6" name="Freeform 52"/>
            <p:cNvSpPr>
              <a:spLocks/>
            </p:cNvSpPr>
            <p:nvPr/>
          </p:nvSpPr>
          <p:spPr bwMode="auto">
            <a:xfrm>
              <a:off x="7951224" y="2666155"/>
              <a:ext cx="225347" cy="204054"/>
            </a:xfrm>
            <a:custGeom>
              <a:avLst/>
              <a:gdLst>
                <a:gd name="T0" fmla="*/ 29 w 65"/>
                <a:gd name="T1" fmla="*/ 10 h 59"/>
                <a:gd name="T2" fmla="*/ 29 w 65"/>
                <a:gd name="T3" fmla="*/ 6 h 59"/>
                <a:gd name="T4" fmla="*/ 33 w 65"/>
                <a:gd name="T5" fmla="*/ 5 h 59"/>
                <a:gd name="T6" fmla="*/ 31 w 65"/>
                <a:gd name="T7" fmla="*/ 0 h 59"/>
                <a:gd name="T8" fmla="*/ 26 w 65"/>
                <a:gd name="T9" fmla="*/ 2 h 59"/>
                <a:gd name="T10" fmla="*/ 23 w 65"/>
                <a:gd name="T11" fmla="*/ 4 h 59"/>
                <a:gd name="T12" fmla="*/ 20 w 65"/>
                <a:gd name="T13" fmla="*/ 0 h 59"/>
                <a:gd name="T14" fmla="*/ 16 w 65"/>
                <a:gd name="T15" fmla="*/ 2 h 59"/>
                <a:gd name="T16" fmla="*/ 18 w 65"/>
                <a:gd name="T17" fmla="*/ 6 h 59"/>
                <a:gd name="T18" fmla="*/ 16 w 65"/>
                <a:gd name="T19" fmla="*/ 9 h 59"/>
                <a:gd name="T20" fmla="*/ 15 w 65"/>
                <a:gd name="T21" fmla="*/ 14 h 59"/>
                <a:gd name="T22" fmla="*/ 14 w 65"/>
                <a:gd name="T23" fmla="*/ 16 h 59"/>
                <a:gd name="T24" fmla="*/ 8 w 65"/>
                <a:gd name="T25" fmla="*/ 19 h 59"/>
                <a:gd name="T26" fmla="*/ 4 w 65"/>
                <a:gd name="T27" fmla="*/ 19 h 59"/>
                <a:gd name="T28" fmla="*/ 3 w 65"/>
                <a:gd name="T29" fmla="*/ 24 h 59"/>
                <a:gd name="T30" fmla="*/ 7 w 65"/>
                <a:gd name="T31" fmla="*/ 27 h 59"/>
                <a:gd name="T32" fmla="*/ 11 w 65"/>
                <a:gd name="T33" fmla="*/ 27 h 59"/>
                <a:gd name="T34" fmla="*/ 10 w 65"/>
                <a:gd name="T35" fmla="*/ 33 h 59"/>
                <a:gd name="T36" fmla="*/ 11 w 65"/>
                <a:gd name="T37" fmla="*/ 37 h 59"/>
                <a:gd name="T38" fmla="*/ 7 w 65"/>
                <a:gd name="T39" fmla="*/ 41 h 59"/>
                <a:gd name="T40" fmla="*/ 6 w 65"/>
                <a:gd name="T41" fmla="*/ 45 h 59"/>
                <a:gd name="T42" fmla="*/ 9 w 65"/>
                <a:gd name="T43" fmla="*/ 45 h 59"/>
                <a:gd name="T44" fmla="*/ 12 w 65"/>
                <a:gd name="T45" fmla="*/ 45 h 59"/>
                <a:gd name="T46" fmla="*/ 15 w 65"/>
                <a:gd name="T47" fmla="*/ 43 h 59"/>
                <a:gd name="T48" fmla="*/ 17 w 65"/>
                <a:gd name="T49" fmla="*/ 41 h 59"/>
                <a:gd name="T50" fmla="*/ 19 w 65"/>
                <a:gd name="T51" fmla="*/ 39 h 59"/>
                <a:gd name="T52" fmla="*/ 22 w 65"/>
                <a:gd name="T53" fmla="*/ 40 h 59"/>
                <a:gd name="T54" fmla="*/ 24 w 65"/>
                <a:gd name="T55" fmla="*/ 43 h 59"/>
                <a:gd name="T56" fmla="*/ 26 w 65"/>
                <a:gd name="T57" fmla="*/ 46 h 59"/>
                <a:gd name="T58" fmla="*/ 24 w 65"/>
                <a:gd name="T59" fmla="*/ 50 h 59"/>
                <a:gd name="T60" fmla="*/ 23 w 65"/>
                <a:gd name="T61" fmla="*/ 55 h 59"/>
                <a:gd name="T62" fmla="*/ 27 w 65"/>
                <a:gd name="T63" fmla="*/ 59 h 59"/>
                <a:gd name="T64" fmla="*/ 31 w 65"/>
                <a:gd name="T65" fmla="*/ 58 h 59"/>
                <a:gd name="T66" fmla="*/ 35 w 65"/>
                <a:gd name="T67" fmla="*/ 55 h 59"/>
                <a:gd name="T68" fmla="*/ 37 w 65"/>
                <a:gd name="T69" fmla="*/ 51 h 59"/>
                <a:gd name="T70" fmla="*/ 40 w 65"/>
                <a:gd name="T71" fmla="*/ 51 h 59"/>
                <a:gd name="T72" fmla="*/ 46 w 65"/>
                <a:gd name="T73" fmla="*/ 47 h 59"/>
                <a:gd name="T74" fmla="*/ 49 w 65"/>
                <a:gd name="T75" fmla="*/ 47 h 59"/>
                <a:gd name="T76" fmla="*/ 56 w 65"/>
                <a:gd name="T77" fmla="*/ 49 h 59"/>
                <a:gd name="T78" fmla="*/ 62 w 65"/>
                <a:gd name="T79" fmla="*/ 47 h 59"/>
                <a:gd name="T80" fmla="*/ 65 w 65"/>
                <a:gd name="T81" fmla="*/ 46 h 59"/>
                <a:gd name="T82" fmla="*/ 65 w 65"/>
                <a:gd name="T83" fmla="*/ 44 h 59"/>
                <a:gd name="T84" fmla="*/ 63 w 65"/>
                <a:gd name="T85" fmla="*/ 42 h 59"/>
                <a:gd name="T86" fmla="*/ 63 w 65"/>
                <a:gd name="T87" fmla="*/ 37 h 59"/>
                <a:gd name="T88" fmla="*/ 60 w 65"/>
                <a:gd name="T89" fmla="*/ 33 h 59"/>
                <a:gd name="T90" fmla="*/ 62 w 65"/>
                <a:gd name="T91" fmla="*/ 29 h 59"/>
                <a:gd name="T92" fmla="*/ 62 w 65"/>
                <a:gd name="T93" fmla="*/ 26 h 59"/>
                <a:gd name="T94" fmla="*/ 61 w 65"/>
                <a:gd name="T95" fmla="*/ 25 h 59"/>
                <a:gd name="T96" fmla="*/ 55 w 65"/>
                <a:gd name="T97" fmla="*/ 27 h 59"/>
                <a:gd name="T98" fmla="*/ 53 w 65"/>
                <a:gd name="T99" fmla="*/ 25 h 59"/>
                <a:gd name="T100" fmla="*/ 53 w 65"/>
                <a:gd name="T101" fmla="*/ 22 h 59"/>
                <a:gd name="T102" fmla="*/ 52 w 65"/>
                <a:gd name="T103" fmla="*/ 18 h 59"/>
                <a:gd name="T104" fmla="*/ 45 w 65"/>
                <a:gd name="T105" fmla="*/ 18 h 59"/>
                <a:gd name="T106" fmla="*/ 40 w 65"/>
                <a:gd name="T107" fmla="*/ 18 h 59"/>
                <a:gd name="T108" fmla="*/ 36 w 65"/>
                <a:gd name="T109" fmla="*/ 17 h 59"/>
                <a:gd name="T110" fmla="*/ 31 w 65"/>
                <a:gd name="T111" fmla="*/ 17 h 59"/>
                <a:gd name="T112" fmla="*/ 28 w 65"/>
                <a:gd name="T113" fmla="*/ 15 h 59"/>
                <a:gd name="T114" fmla="*/ 22 w 65"/>
                <a:gd name="T115" fmla="*/ 15 h 59"/>
                <a:gd name="T116" fmla="*/ 20 w 65"/>
                <a:gd name="T117" fmla="*/ 11 h 59"/>
                <a:gd name="T118" fmla="*/ 25 w 65"/>
                <a:gd name="T119" fmla="*/ 10 h 59"/>
                <a:gd name="T120" fmla="*/ 28 w 65"/>
                <a:gd name="T121" fmla="*/ 11 h 59"/>
                <a:gd name="T122" fmla="*/ 29 w 65"/>
                <a:gd name="T123" fmla="*/ 1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5" h="59">
                  <a:moveTo>
                    <a:pt x="29" y="10"/>
                  </a:moveTo>
                  <a:cubicBezTo>
                    <a:pt x="29" y="6"/>
                    <a:pt x="29" y="6"/>
                    <a:pt x="29" y="6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28" y="0"/>
                    <a:pt x="26" y="2"/>
                  </a:cubicBezTo>
                  <a:cubicBezTo>
                    <a:pt x="26" y="2"/>
                    <a:pt x="25" y="4"/>
                    <a:pt x="23" y="4"/>
                  </a:cubicBezTo>
                  <a:cubicBezTo>
                    <a:pt x="21" y="3"/>
                    <a:pt x="20" y="0"/>
                    <a:pt x="20" y="0"/>
                  </a:cubicBezTo>
                  <a:cubicBezTo>
                    <a:pt x="20" y="0"/>
                    <a:pt x="16" y="0"/>
                    <a:pt x="16" y="2"/>
                  </a:cubicBezTo>
                  <a:cubicBezTo>
                    <a:pt x="16" y="4"/>
                    <a:pt x="18" y="6"/>
                    <a:pt x="18" y="6"/>
                  </a:cubicBezTo>
                  <a:cubicBezTo>
                    <a:pt x="18" y="6"/>
                    <a:pt x="18" y="9"/>
                    <a:pt x="16" y="9"/>
                  </a:cubicBezTo>
                  <a:cubicBezTo>
                    <a:pt x="14" y="9"/>
                    <a:pt x="14" y="16"/>
                    <a:pt x="15" y="14"/>
                  </a:cubicBezTo>
                  <a:cubicBezTo>
                    <a:pt x="16" y="12"/>
                    <a:pt x="15" y="16"/>
                    <a:pt x="14" y="16"/>
                  </a:cubicBezTo>
                  <a:cubicBezTo>
                    <a:pt x="12" y="17"/>
                    <a:pt x="8" y="22"/>
                    <a:pt x="8" y="19"/>
                  </a:cubicBezTo>
                  <a:cubicBezTo>
                    <a:pt x="8" y="18"/>
                    <a:pt x="5" y="18"/>
                    <a:pt x="4" y="19"/>
                  </a:cubicBezTo>
                  <a:cubicBezTo>
                    <a:pt x="2" y="20"/>
                    <a:pt x="0" y="21"/>
                    <a:pt x="3" y="24"/>
                  </a:cubicBezTo>
                  <a:cubicBezTo>
                    <a:pt x="5" y="26"/>
                    <a:pt x="4" y="27"/>
                    <a:pt x="7" y="27"/>
                  </a:cubicBezTo>
                  <a:cubicBezTo>
                    <a:pt x="9" y="27"/>
                    <a:pt x="12" y="25"/>
                    <a:pt x="11" y="27"/>
                  </a:cubicBezTo>
                  <a:cubicBezTo>
                    <a:pt x="10" y="29"/>
                    <a:pt x="8" y="32"/>
                    <a:pt x="10" y="33"/>
                  </a:cubicBezTo>
                  <a:cubicBezTo>
                    <a:pt x="12" y="34"/>
                    <a:pt x="12" y="36"/>
                    <a:pt x="11" y="37"/>
                  </a:cubicBezTo>
                  <a:cubicBezTo>
                    <a:pt x="10" y="39"/>
                    <a:pt x="7" y="39"/>
                    <a:pt x="7" y="41"/>
                  </a:cubicBezTo>
                  <a:cubicBezTo>
                    <a:pt x="7" y="42"/>
                    <a:pt x="6" y="45"/>
                    <a:pt x="6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1" y="25"/>
                    <a:pt x="61" y="25"/>
                    <a:pt x="61" y="25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22"/>
                    <a:pt x="53" y="20"/>
                    <a:pt x="52" y="18"/>
                  </a:cubicBezTo>
                  <a:cubicBezTo>
                    <a:pt x="50" y="17"/>
                    <a:pt x="48" y="17"/>
                    <a:pt x="45" y="18"/>
                  </a:cubicBezTo>
                  <a:cubicBezTo>
                    <a:pt x="43" y="19"/>
                    <a:pt x="40" y="18"/>
                    <a:pt x="40" y="18"/>
                  </a:cubicBezTo>
                  <a:cubicBezTo>
                    <a:pt x="40" y="18"/>
                    <a:pt x="38" y="19"/>
                    <a:pt x="36" y="17"/>
                  </a:cubicBezTo>
                  <a:cubicBezTo>
                    <a:pt x="35" y="15"/>
                    <a:pt x="33" y="17"/>
                    <a:pt x="31" y="17"/>
                  </a:cubicBezTo>
                  <a:cubicBezTo>
                    <a:pt x="29" y="18"/>
                    <a:pt x="28" y="15"/>
                    <a:pt x="28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8" y="11"/>
                    <a:pt x="28" y="11"/>
                    <a:pt x="28" y="11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7" name="Freeform 53"/>
            <p:cNvSpPr>
              <a:spLocks/>
            </p:cNvSpPr>
            <p:nvPr/>
          </p:nvSpPr>
          <p:spPr bwMode="auto">
            <a:xfrm>
              <a:off x="9541062" y="3296060"/>
              <a:ext cx="62103" cy="122432"/>
            </a:xfrm>
            <a:custGeom>
              <a:avLst/>
              <a:gdLst>
                <a:gd name="T0" fmla="*/ 13 w 18"/>
                <a:gd name="T1" fmla="*/ 0 h 35"/>
                <a:gd name="T2" fmla="*/ 10 w 18"/>
                <a:gd name="T3" fmla="*/ 2 h 35"/>
                <a:gd name="T4" fmla="*/ 9 w 18"/>
                <a:gd name="T5" fmla="*/ 7 h 35"/>
                <a:gd name="T6" fmla="*/ 5 w 18"/>
                <a:gd name="T7" fmla="*/ 12 h 35"/>
                <a:gd name="T8" fmla="*/ 5 w 18"/>
                <a:gd name="T9" fmla="*/ 16 h 35"/>
                <a:gd name="T10" fmla="*/ 2 w 18"/>
                <a:gd name="T11" fmla="*/ 18 h 35"/>
                <a:gd name="T12" fmla="*/ 1 w 18"/>
                <a:gd name="T13" fmla="*/ 28 h 35"/>
                <a:gd name="T14" fmla="*/ 4 w 18"/>
                <a:gd name="T15" fmla="*/ 32 h 35"/>
                <a:gd name="T16" fmla="*/ 7 w 18"/>
                <a:gd name="T17" fmla="*/ 35 h 35"/>
                <a:gd name="T18" fmla="*/ 8 w 18"/>
                <a:gd name="T19" fmla="*/ 31 h 35"/>
                <a:gd name="T20" fmla="*/ 11 w 18"/>
                <a:gd name="T21" fmla="*/ 29 h 35"/>
                <a:gd name="T22" fmla="*/ 11 w 18"/>
                <a:gd name="T23" fmla="*/ 26 h 35"/>
                <a:gd name="T24" fmla="*/ 13 w 18"/>
                <a:gd name="T25" fmla="*/ 24 h 35"/>
                <a:gd name="T26" fmla="*/ 13 w 18"/>
                <a:gd name="T27" fmla="*/ 16 h 35"/>
                <a:gd name="T28" fmla="*/ 17 w 18"/>
                <a:gd name="T29" fmla="*/ 3 h 35"/>
                <a:gd name="T30" fmla="*/ 13 w 18"/>
                <a:gd name="T3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" h="35">
                  <a:moveTo>
                    <a:pt x="13" y="0"/>
                  </a:moveTo>
                  <a:cubicBezTo>
                    <a:pt x="12" y="1"/>
                    <a:pt x="11" y="1"/>
                    <a:pt x="10" y="2"/>
                  </a:cubicBezTo>
                  <a:cubicBezTo>
                    <a:pt x="9" y="4"/>
                    <a:pt x="10" y="5"/>
                    <a:pt x="9" y="7"/>
                  </a:cubicBezTo>
                  <a:cubicBezTo>
                    <a:pt x="8" y="9"/>
                    <a:pt x="6" y="9"/>
                    <a:pt x="5" y="12"/>
                  </a:cubicBezTo>
                  <a:cubicBezTo>
                    <a:pt x="4" y="13"/>
                    <a:pt x="5" y="15"/>
                    <a:pt x="5" y="16"/>
                  </a:cubicBezTo>
                  <a:cubicBezTo>
                    <a:pt x="4" y="17"/>
                    <a:pt x="3" y="17"/>
                    <a:pt x="2" y="18"/>
                  </a:cubicBezTo>
                  <a:cubicBezTo>
                    <a:pt x="1" y="20"/>
                    <a:pt x="0" y="25"/>
                    <a:pt x="1" y="28"/>
                  </a:cubicBezTo>
                  <a:cubicBezTo>
                    <a:pt x="1" y="29"/>
                    <a:pt x="3" y="31"/>
                    <a:pt x="4" y="32"/>
                  </a:cubicBezTo>
                  <a:cubicBezTo>
                    <a:pt x="5" y="33"/>
                    <a:pt x="6" y="34"/>
                    <a:pt x="7" y="35"/>
                  </a:cubicBezTo>
                  <a:cubicBezTo>
                    <a:pt x="7" y="34"/>
                    <a:pt x="7" y="32"/>
                    <a:pt x="8" y="31"/>
                  </a:cubicBezTo>
                  <a:cubicBezTo>
                    <a:pt x="9" y="30"/>
                    <a:pt x="11" y="30"/>
                    <a:pt x="11" y="29"/>
                  </a:cubicBezTo>
                  <a:cubicBezTo>
                    <a:pt x="12" y="28"/>
                    <a:pt x="11" y="26"/>
                    <a:pt x="11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0"/>
                    <a:pt x="13" y="19"/>
                    <a:pt x="13" y="16"/>
                  </a:cubicBezTo>
                  <a:cubicBezTo>
                    <a:pt x="14" y="14"/>
                    <a:pt x="18" y="4"/>
                    <a:pt x="17" y="3"/>
                  </a:cubicBezTo>
                  <a:cubicBezTo>
                    <a:pt x="17" y="0"/>
                    <a:pt x="14" y="1"/>
                    <a:pt x="13" y="0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8" name="Freeform 54"/>
            <p:cNvSpPr>
              <a:spLocks/>
            </p:cNvSpPr>
            <p:nvPr/>
          </p:nvSpPr>
          <p:spPr bwMode="auto">
            <a:xfrm>
              <a:off x="9541062" y="3296060"/>
              <a:ext cx="62103" cy="122432"/>
            </a:xfrm>
            <a:custGeom>
              <a:avLst/>
              <a:gdLst>
                <a:gd name="T0" fmla="*/ 13 w 18"/>
                <a:gd name="T1" fmla="*/ 0 h 35"/>
                <a:gd name="T2" fmla="*/ 10 w 18"/>
                <a:gd name="T3" fmla="*/ 2 h 35"/>
                <a:gd name="T4" fmla="*/ 9 w 18"/>
                <a:gd name="T5" fmla="*/ 7 h 35"/>
                <a:gd name="T6" fmla="*/ 5 w 18"/>
                <a:gd name="T7" fmla="*/ 12 h 35"/>
                <a:gd name="T8" fmla="*/ 5 w 18"/>
                <a:gd name="T9" fmla="*/ 16 h 35"/>
                <a:gd name="T10" fmla="*/ 2 w 18"/>
                <a:gd name="T11" fmla="*/ 18 h 35"/>
                <a:gd name="T12" fmla="*/ 1 w 18"/>
                <a:gd name="T13" fmla="*/ 28 h 35"/>
                <a:gd name="T14" fmla="*/ 4 w 18"/>
                <a:gd name="T15" fmla="*/ 32 h 35"/>
                <a:gd name="T16" fmla="*/ 7 w 18"/>
                <a:gd name="T17" fmla="*/ 35 h 35"/>
                <a:gd name="T18" fmla="*/ 8 w 18"/>
                <a:gd name="T19" fmla="*/ 31 h 35"/>
                <a:gd name="T20" fmla="*/ 11 w 18"/>
                <a:gd name="T21" fmla="*/ 29 h 35"/>
                <a:gd name="T22" fmla="*/ 11 w 18"/>
                <a:gd name="T23" fmla="*/ 26 h 35"/>
                <a:gd name="T24" fmla="*/ 13 w 18"/>
                <a:gd name="T25" fmla="*/ 24 h 35"/>
                <a:gd name="T26" fmla="*/ 13 w 18"/>
                <a:gd name="T27" fmla="*/ 16 h 35"/>
                <a:gd name="T28" fmla="*/ 17 w 18"/>
                <a:gd name="T29" fmla="*/ 3 h 35"/>
                <a:gd name="T30" fmla="*/ 13 w 18"/>
                <a:gd name="T3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" h="35">
                  <a:moveTo>
                    <a:pt x="13" y="0"/>
                  </a:moveTo>
                  <a:cubicBezTo>
                    <a:pt x="12" y="1"/>
                    <a:pt x="11" y="1"/>
                    <a:pt x="10" y="2"/>
                  </a:cubicBezTo>
                  <a:cubicBezTo>
                    <a:pt x="9" y="4"/>
                    <a:pt x="10" y="5"/>
                    <a:pt x="9" y="7"/>
                  </a:cubicBezTo>
                  <a:cubicBezTo>
                    <a:pt x="8" y="9"/>
                    <a:pt x="6" y="9"/>
                    <a:pt x="5" y="12"/>
                  </a:cubicBezTo>
                  <a:cubicBezTo>
                    <a:pt x="4" y="13"/>
                    <a:pt x="5" y="15"/>
                    <a:pt x="5" y="16"/>
                  </a:cubicBezTo>
                  <a:cubicBezTo>
                    <a:pt x="4" y="17"/>
                    <a:pt x="3" y="17"/>
                    <a:pt x="2" y="18"/>
                  </a:cubicBezTo>
                  <a:cubicBezTo>
                    <a:pt x="1" y="20"/>
                    <a:pt x="0" y="25"/>
                    <a:pt x="1" y="28"/>
                  </a:cubicBezTo>
                  <a:cubicBezTo>
                    <a:pt x="1" y="29"/>
                    <a:pt x="3" y="31"/>
                    <a:pt x="4" y="32"/>
                  </a:cubicBezTo>
                  <a:cubicBezTo>
                    <a:pt x="5" y="33"/>
                    <a:pt x="6" y="34"/>
                    <a:pt x="7" y="35"/>
                  </a:cubicBezTo>
                  <a:cubicBezTo>
                    <a:pt x="7" y="34"/>
                    <a:pt x="7" y="32"/>
                    <a:pt x="8" y="31"/>
                  </a:cubicBezTo>
                  <a:cubicBezTo>
                    <a:pt x="9" y="30"/>
                    <a:pt x="11" y="30"/>
                    <a:pt x="11" y="29"/>
                  </a:cubicBezTo>
                  <a:cubicBezTo>
                    <a:pt x="12" y="28"/>
                    <a:pt x="11" y="26"/>
                    <a:pt x="11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0"/>
                    <a:pt x="13" y="19"/>
                    <a:pt x="13" y="16"/>
                  </a:cubicBezTo>
                  <a:cubicBezTo>
                    <a:pt x="14" y="14"/>
                    <a:pt x="18" y="4"/>
                    <a:pt x="17" y="3"/>
                  </a:cubicBezTo>
                  <a:cubicBezTo>
                    <a:pt x="17" y="0"/>
                    <a:pt x="14" y="1"/>
                    <a:pt x="13" y="0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9" name="Freeform 55"/>
            <p:cNvSpPr>
              <a:spLocks/>
            </p:cNvSpPr>
            <p:nvPr/>
          </p:nvSpPr>
          <p:spPr bwMode="auto">
            <a:xfrm>
              <a:off x="7017902" y="2811655"/>
              <a:ext cx="195181" cy="209376"/>
            </a:xfrm>
            <a:custGeom>
              <a:avLst/>
              <a:gdLst>
                <a:gd name="T0" fmla="*/ 0 w 56"/>
                <a:gd name="T1" fmla="*/ 21 h 60"/>
                <a:gd name="T2" fmla="*/ 0 w 56"/>
                <a:gd name="T3" fmla="*/ 23 h 60"/>
                <a:gd name="T4" fmla="*/ 0 w 56"/>
                <a:gd name="T5" fmla="*/ 25 h 60"/>
                <a:gd name="T6" fmla="*/ 2 w 56"/>
                <a:gd name="T7" fmla="*/ 26 h 60"/>
                <a:gd name="T8" fmla="*/ 2 w 56"/>
                <a:gd name="T9" fmla="*/ 30 h 60"/>
                <a:gd name="T10" fmla="*/ 1 w 56"/>
                <a:gd name="T11" fmla="*/ 31 h 60"/>
                <a:gd name="T12" fmla="*/ 1 w 56"/>
                <a:gd name="T13" fmla="*/ 32 h 60"/>
                <a:gd name="T14" fmla="*/ 2 w 56"/>
                <a:gd name="T15" fmla="*/ 33 h 60"/>
                <a:gd name="T16" fmla="*/ 3 w 56"/>
                <a:gd name="T17" fmla="*/ 35 h 60"/>
                <a:gd name="T18" fmla="*/ 7 w 56"/>
                <a:gd name="T19" fmla="*/ 33 h 60"/>
                <a:gd name="T20" fmla="*/ 11 w 56"/>
                <a:gd name="T21" fmla="*/ 36 h 60"/>
                <a:gd name="T22" fmla="*/ 7 w 56"/>
                <a:gd name="T23" fmla="*/ 45 h 60"/>
                <a:gd name="T24" fmla="*/ 6 w 56"/>
                <a:gd name="T25" fmla="*/ 51 h 60"/>
                <a:gd name="T26" fmla="*/ 3 w 56"/>
                <a:gd name="T27" fmla="*/ 53 h 60"/>
                <a:gd name="T28" fmla="*/ 1 w 56"/>
                <a:gd name="T29" fmla="*/ 57 h 60"/>
                <a:gd name="T30" fmla="*/ 2 w 56"/>
                <a:gd name="T31" fmla="*/ 60 h 60"/>
                <a:gd name="T32" fmla="*/ 7 w 56"/>
                <a:gd name="T33" fmla="*/ 58 h 60"/>
                <a:gd name="T34" fmla="*/ 14 w 56"/>
                <a:gd name="T35" fmla="*/ 60 h 60"/>
                <a:gd name="T36" fmla="*/ 27 w 56"/>
                <a:gd name="T37" fmla="*/ 50 h 60"/>
                <a:gd name="T38" fmla="*/ 45 w 56"/>
                <a:gd name="T39" fmla="*/ 36 h 60"/>
                <a:gd name="T40" fmla="*/ 47 w 56"/>
                <a:gd name="T41" fmla="*/ 33 h 60"/>
                <a:gd name="T42" fmla="*/ 49 w 56"/>
                <a:gd name="T43" fmla="*/ 28 h 60"/>
                <a:gd name="T44" fmla="*/ 49 w 56"/>
                <a:gd name="T45" fmla="*/ 24 h 60"/>
                <a:gd name="T46" fmla="*/ 51 w 56"/>
                <a:gd name="T47" fmla="*/ 18 h 60"/>
                <a:gd name="T48" fmla="*/ 50 w 56"/>
                <a:gd name="T49" fmla="*/ 14 h 60"/>
                <a:gd name="T50" fmla="*/ 54 w 56"/>
                <a:gd name="T51" fmla="*/ 9 h 60"/>
                <a:gd name="T52" fmla="*/ 56 w 56"/>
                <a:gd name="T53" fmla="*/ 3 h 60"/>
                <a:gd name="T54" fmla="*/ 54 w 56"/>
                <a:gd name="T55" fmla="*/ 3 h 60"/>
                <a:gd name="T56" fmla="*/ 54 w 56"/>
                <a:gd name="T57" fmla="*/ 2 h 60"/>
                <a:gd name="T58" fmla="*/ 53 w 56"/>
                <a:gd name="T59" fmla="*/ 0 h 60"/>
                <a:gd name="T60" fmla="*/ 46 w 56"/>
                <a:gd name="T61" fmla="*/ 3 h 60"/>
                <a:gd name="T62" fmla="*/ 34 w 56"/>
                <a:gd name="T63" fmla="*/ 5 h 60"/>
                <a:gd name="T64" fmla="*/ 23 w 56"/>
                <a:gd name="T65" fmla="*/ 9 h 60"/>
                <a:gd name="T66" fmla="*/ 17 w 56"/>
                <a:gd name="T67" fmla="*/ 8 h 60"/>
                <a:gd name="T68" fmla="*/ 13 w 56"/>
                <a:gd name="T69" fmla="*/ 11 h 60"/>
                <a:gd name="T70" fmla="*/ 9 w 56"/>
                <a:gd name="T71" fmla="*/ 10 h 60"/>
                <a:gd name="T72" fmla="*/ 9 w 56"/>
                <a:gd name="T73" fmla="*/ 14 h 60"/>
                <a:gd name="T74" fmla="*/ 7 w 56"/>
                <a:gd name="T75" fmla="*/ 17 h 60"/>
                <a:gd name="T76" fmla="*/ 3 w 56"/>
                <a:gd name="T77" fmla="*/ 21 h 60"/>
                <a:gd name="T78" fmla="*/ 0 w 56"/>
                <a:gd name="T79" fmla="*/ 2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6" h="60">
                  <a:moveTo>
                    <a:pt x="0" y="21"/>
                  </a:moveTo>
                  <a:cubicBezTo>
                    <a:pt x="0" y="22"/>
                    <a:pt x="0" y="23"/>
                    <a:pt x="0" y="2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1" y="25"/>
                    <a:pt x="2" y="26"/>
                  </a:cubicBezTo>
                  <a:cubicBezTo>
                    <a:pt x="2" y="27"/>
                    <a:pt x="2" y="29"/>
                    <a:pt x="2" y="30"/>
                  </a:cubicBezTo>
                  <a:cubicBezTo>
                    <a:pt x="1" y="29"/>
                    <a:pt x="2" y="31"/>
                    <a:pt x="1" y="31"/>
                  </a:cubicBezTo>
                  <a:cubicBezTo>
                    <a:pt x="0" y="30"/>
                    <a:pt x="1" y="32"/>
                    <a:pt x="1" y="32"/>
                  </a:cubicBezTo>
                  <a:cubicBezTo>
                    <a:pt x="1" y="32"/>
                    <a:pt x="2" y="33"/>
                    <a:pt x="2" y="33"/>
                  </a:cubicBezTo>
                  <a:cubicBezTo>
                    <a:pt x="2" y="33"/>
                    <a:pt x="3" y="34"/>
                    <a:pt x="3" y="35"/>
                  </a:cubicBezTo>
                  <a:cubicBezTo>
                    <a:pt x="3" y="35"/>
                    <a:pt x="6" y="32"/>
                    <a:pt x="7" y="33"/>
                  </a:cubicBezTo>
                  <a:cubicBezTo>
                    <a:pt x="9" y="34"/>
                    <a:pt x="11" y="34"/>
                    <a:pt x="11" y="36"/>
                  </a:cubicBezTo>
                  <a:cubicBezTo>
                    <a:pt x="11" y="39"/>
                    <a:pt x="9" y="42"/>
                    <a:pt x="7" y="45"/>
                  </a:cubicBezTo>
                  <a:cubicBezTo>
                    <a:pt x="6" y="45"/>
                    <a:pt x="7" y="49"/>
                    <a:pt x="6" y="51"/>
                  </a:cubicBezTo>
                  <a:cubicBezTo>
                    <a:pt x="5" y="52"/>
                    <a:pt x="4" y="51"/>
                    <a:pt x="3" y="53"/>
                  </a:cubicBezTo>
                  <a:cubicBezTo>
                    <a:pt x="2" y="54"/>
                    <a:pt x="1" y="57"/>
                    <a:pt x="1" y="57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6" y="57"/>
                    <a:pt x="7" y="58"/>
                  </a:cubicBezTo>
                  <a:cubicBezTo>
                    <a:pt x="8" y="60"/>
                    <a:pt x="14" y="60"/>
                    <a:pt x="14" y="6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6" y="35"/>
                    <a:pt x="47" y="33"/>
                  </a:cubicBezTo>
                  <a:cubicBezTo>
                    <a:pt x="48" y="31"/>
                    <a:pt x="48" y="31"/>
                    <a:pt x="49" y="28"/>
                  </a:cubicBezTo>
                  <a:cubicBezTo>
                    <a:pt x="50" y="26"/>
                    <a:pt x="50" y="27"/>
                    <a:pt x="49" y="24"/>
                  </a:cubicBezTo>
                  <a:cubicBezTo>
                    <a:pt x="48" y="21"/>
                    <a:pt x="50" y="21"/>
                    <a:pt x="51" y="18"/>
                  </a:cubicBezTo>
                  <a:cubicBezTo>
                    <a:pt x="51" y="16"/>
                    <a:pt x="50" y="17"/>
                    <a:pt x="50" y="14"/>
                  </a:cubicBezTo>
                  <a:cubicBezTo>
                    <a:pt x="50" y="11"/>
                    <a:pt x="52" y="10"/>
                    <a:pt x="54" y="9"/>
                  </a:cubicBezTo>
                  <a:cubicBezTo>
                    <a:pt x="56" y="7"/>
                    <a:pt x="56" y="3"/>
                    <a:pt x="56" y="3"/>
                  </a:cubicBezTo>
                  <a:cubicBezTo>
                    <a:pt x="55" y="3"/>
                    <a:pt x="54" y="3"/>
                    <a:pt x="54" y="3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2" y="0"/>
                    <a:pt x="48" y="2"/>
                    <a:pt x="46" y="3"/>
                  </a:cubicBezTo>
                  <a:cubicBezTo>
                    <a:pt x="44" y="5"/>
                    <a:pt x="36" y="4"/>
                    <a:pt x="34" y="5"/>
                  </a:cubicBezTo>
                  <a:cubicBezTo>
                    <a:pt x="30" y="9"/>
                    <a:pt x="25" y="7"/>
                    <a:pt x="23" y="9"/>
                  </a:cubicBezTo>
                  <a:cubicBezTo>
                    <a:pt x="21" y="10"/>
                    <a:pt x="19" y="8"/>
                    <a:pt x="17" y="8"/>
                  </a:cubicBezTo>
                  <a:cubicBezTo>
                    <a:pt x="15" y="8"/>
                    <a:pt x="15" y="10"/>
                    <a:pt x="13" y="11"/>
                  </a:cubicBezTo>
                  <a:cubicBezTo>
                    <a:pt x="12" y="12"/>
                    <a:pt x="11" y="9"/>
                    <a:pt x="9" y="10"/>
                  </a:cubicBezTo>
                  <a:cubicBezTo>
                    <a:pt x="7" y="12"/>
                    <a:pt x="9" y="13"/>
                    <a:pt x="9" y="14"/>
                  </a:cubicBezTo>
                  <a:cubicBezTo>
                    <a:pt x="9" y="16"/>
                    <a:pt x="9" y="17"/>
                    <a:pt x="7" y="17"/>
                  </a:cubicBezTo>
                  <a:cubicBezTo>
                    <a:pt x="4" y="17"/>
                    <a:pt x="6" y="20"/>
                    <a:pt x="3" y="21"/>
                  </a:cubicBezTo>
                  <a:cubicBezTo>
                    <a:pt x="2" y="21"/>
                    <a:pt x="1" y="21"/>
                    <a:pt x="0" y="21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0" name="Freeform 56"/>
            <p:cNvSpPr>
              <a:spLocks/>
            </p:cNvSpPr>
            <p:nvPr/>
          </p:nvSpPr>
          <p:spPr bwMode="auto">
            <a:xfrm>
              <a:off x="7017902" y="2811655"/>
              <a:ext cx="195181" cy="209376"/>
            </a:xfrm>
            <a:custGeom>
              <a:avLst/>
              <a:gdLst>
                <a:gd name="T0" fmla="*/ 0 w 56"/>
                <a:gd name="T1" fmla="*/ 21 h 60"/>
                <a:gd name="T2" fmla="*/ 0 w 56"/>
                <a:gd name="T3" fmla="*/ 23 h 60"/>
                <a:gd name="T4" fmla="*/ 0 w 56"/>
                <a:gd name="T5" fmla="*/ 25 h 60"/>
                <a:gd name="T6" fmla="*/ 2 w 56"/>
                <a:gd name="T7" fmla="*/ 26 h 60"/>
                <a:gd name="T8" fmla="*/ 2 w 56"/>
                <a:gd name="T9" fmla="*/ 30 h 60"/>
                <a:gd name="T10" fmla="*/ 1 w 56"/>
                <a:gd name="T11" fmla="*/ 31 h 60"/>
                <a:gd name="T12" fmla="*/ 1 w 56"/>
                <a:gd name="T13" fmla="*/ 32 h 60"/>
                <a:gd name="T14" fmla="*/ 2 w 56"/>
                <a:gd name="T15" fmla="*/ 33 h 60"/>
                <a:gd name="T16" fmla="*/ 3 w 56"/>
                <a:gd name="T17" fmla="*/ 35 h 60"/>
                <a:gd name="T18" fmla="*/ 7 w 56"/>
                <a:gd name="T19" fmla="*/ 33 h 60"/>
                <a:gd name="T20" fmla="*/ 11 w 56"/>
                <a:gd name="T21" fmla="*/ 36 h 60"/>
                <a:gd name="T22" fmla="*/ 7 w 56"/>
                <a:gd name="T23" fmla="*/ 45 h 60"/>
                <a:gd name="T24" fmla="*/ 6 w 56"/>
                <a:gd name="T25" fmla="*/ 51 h 60"/>
                <a:gd name="T26" fmla="*/ 3 w 56"/>
                <a:gd name="T27" fmla="*/ 53 h 60"/>
                <a:gd name="T28" fmla="*/ 1 w 56"/>
                <a:gd name="T29" fmla="*/ 57 h 60"/>
                <a:gd name="T30" fmla="*/ 2 w 56"/>
                <a:gd name="T31" fmla="*/ 60 h 60"/>
                <a:gd name="T32" fmla="*/ 7 w 56"/>
                <a:gd name="T33" fmla="*/ 58 h 60"/>
                <a:gd name="T34" fmla="*/ 14 w 56"/>
                <a:gd name="T35" fmla="*/ 60 h 60"/>
                <a:gd name="T36" fmla="*/ 27 w 56"/>
                <a:gd name="T37" fmla="*/ 50 h 60"/>
                <a:gd name="T38" fmla="*/ 45 w 56"/>
                <a:gd name="T39" fmla="*/ 36 h 60"/>
                <a:gd name="T40" fmla="*/ 47 w 56"/>
                <a:gd name="T41" fmla="*/ 33 h 60"/>
                <a:gd name="T42" fmla="*/ 49 w 56"/>
                <a:gd name="T43" fmla="*/ 28 h 60"/>
                <a:gd name="T44" fmla="*/ 49 w 56"/>
                <a:gd name="T45" fmla="*/ 24 h 60"/>
                <a:gd name="T46" fmla="*/ 51 w 56"/>
                <a:gd name="T47" fmla="*/ 18 h 60"/>
                <a:gd name="T48" fmla="*/ 50 w 56"/>
                <a:gd name="T49" fmla="*/ 14 h 60"/>
                <a:gd name="T50" fmla="*/ 54 w 56"/>
                <a:gd name="T51" fmla="*/ 9 h 60"/>
                <a:gd name="T52" fmla="*/ 56 w 56"/>
                <a:gd name="T53" fmla="*/ 3 h 60"/>
                <a:gd name="T54" fmla="*/ 54 w 56"/>
                <a:gd name="T55" fmla="*/ 3 h 60"/>
                <a:gd name="T56" fmla="*/ 54 w 56"/>
                <a:gd name="T57" fmla="*/ 2 h 60"/>
                <a:gd name="T58" fmla="*/ 53 w 56"/>
                <a:gd name="T59" fmla="*/ 0 h 60"/>
                <a:gd name="T60" fmla="*/ 46 w 56"/>
                <a:gd name="T61" fmla="*/ 3 h 60"/>
                <a:gd name="T62" fmla="*/ 34 w 56"/>
                <a:gd name="T63" fmla="*/ 5 h 60"/>
                <a:gd name="T64" fmla="*/ 23 w 56"/>
                <a:gd name="T65" fmla="*/ 9 h 60"/>
                <a:gd name="T66" fmla="*/ 17 w 56"/>
                <a:gd name="T67" fmla="*/ 8 h 60"/>
                <a:gd name="T68" fmla="*/ 13 w 56"/>
                <a:gd name="T69" fmla="*/ 11 h 60"/>
                <a:gd name="T70" fmla="*/ 9 w 56"/>
                <a:gd name="T71" fmla="*/ 10 h 60"/>
                <a:gd name="T72" fmla="*/ 9 w 56"/>
                <a:gd name="T73" fmla="*/ 14 h 60"/>
                <a:gd name="T74" fmla="*/ 7 w 56"/>
                <a:gd name="T75" fmla="*/ 17 h 60"/>
                <a:gd name="T76" fmla="*/ 3 w 56"/>
                <a:gd name="T77" fmla="*/ 21 h 60"/>
                <a:gd name="T78" fmla="*/ 0 w 56"/>
                <a:gd name="T79" fmla="*/ 2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6" h="60">
                  <a:moveTo>
                    <a:pt x="0" y="21"/>
                  </a:moveTo>
                  <a:cubicBezTo>
                    <a:pt x="0" y="22"/>
                    <a:pt x="0" y="23"/>
                    <a:pt x="0" y="2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1" y="25"/>
                    <a:pt x="2" y="26"/>
                  </a:cubicBezTo>
                  <a:cubicBezTo>
                    <a:pt x="2" y="27"/>
                    <a:pt x="2" y="29"/>
                    <a:pt x="2" y="30"/>
                  </a:cubicBezTo>
                  <a:cubicBezTo>
                    <a:pt x="1" y="29"/>
                    <a:pt x="2" y="31"/>
                    <a:pt x="1" y="31"/>
                  </a:cubicBezTo>
                  <a:cubicBezTo>
                    <a:pt x="0" y="30"/>
                    <a:pt x="1" y="32"/>
                    <a:pt x="1" y="32"/>
                  </a:cubicBezTo>
                  <a:cubicBezTo>
                    <a:pt x="1" y="32"/>
                    <a:pt x="2" y="33"/>
                    <a:pt x="2" y="33"/>
                  </a:cubicBezTo>
                  <a:cubicBezTo>
                    <a:pt x="2" y="33"/>
                    <a:pt x="3" y="34"/>
                    <a:pt x="3" y="35"/>
                  </a:cubicBezTo>
                  <a:cubicBezTo>
                    <a:pt x="3" y="35"/>
                    <a:pt x="6" y="32"/>
                    <a:pt x="7" y="33"/>
                  </a:cubicBezTo>
                  <a:cubicBezTo>
                    <a:pt x="9" y="34"/>
                    <a:pt x="11" y="34"/>
                    <a:pt x="11" y="36"/>
                  </a:cubicBezTo>
                  <a:cubicBezTo>
                    <a:pt x="11" y="39"/>
                    <a:pt x="9" y="42"/>
                    <a:pt x="7" y="45"/>
                  </a:cubicBezTo>
                  <a:cubicBezTo>
                    <a:pt x="6" y="45"/>
                    <a:pt x="7" y="49"/>
                    <a:pt x="6" y="51"/>
                  </a:cubicBezTo>
                  <a:cubicBezTo>
                    <a:pt x="5" y="52"/>
                    <a:pt x="4" y="51"/>
                    <a:pt x="3" y="53"/>
                  </a:cubicBezTo>
                  <a:cubicBezTo>
                    <a:pt x="2" y="54"/>
                    <a:pt x="1" y="57"/>
                    <a:pt x="1" y="57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6" y="57"/>
                    <a:pt x="7" y="58"/>
                  </a:cubicBezTo>
                  <a:cubicBezTo>
                    <a:pt x="8" y="60"/>
                    <a:pt x="14" y="60"/>
                    <a:pt x="14" y="6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6" y="35"/>
                    <a:pt x="47" y="33"/>
                  </a:cubicBezTo>
                  <a:cubicBezTo>
                    <a:pt x="48" y="31"/>
                    <a:pt x="48" y="31"/>
                    <a:pt x="49" y="28"/>
                  </a:cubicBezTo>
                  <a:cubicBezTo>
                    <a:pt x="50" y="26"/>
                    <a:pt x="50" y="27"/>
                    <a:pt x="49" y="24"/>
                  </a:cubicBezTo>
                  <a:cubicBezTo>
                    <a:pt x="48" y="21"/>
                    <a:pt x="50" y="21"/>
                    <a:pt x="51" y="18"/>
                  </a:cubicBezTo>
                  <a:cubicBezTo>
                    <a:pt x="51" y="16"/>
                    <a:pt x="50" y="17"/>
                    <a:pt x="50" y="14"/>
                  </a:cubicBezTo>
                  <a:cubicBezTo>
                    <a:pt x="50" y="11"/>
                    <a:pt x="52" y="10"/>
                    <a:pt x="54" y="9"/>
                  </a:cubicBezTo>
                  <a:cubicBezTo>
                    <a:pt x="56" y="7"/>
                    <a:pt x="56" y="3"/>
                    <a:pt x="56" y="3"/>
                  </a:cubicBezTo>
                  <a:cubicBezTo>
                    <a:pt x="55" y="3"/>
                    <a:pt x="54" y="3"/>
                    <a:pt x="54" y="3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2" y="0"/>
                    <a:pt x="48" y="2"/>
                    <a:pt x="46" y="3"/>
                  </a:cubicBezTo>
                  <a:cubicBezTo>
                    <a:pt x="44" y="5"/>
                    <a:pt x="36" y="4"/>
                    <a:pt x="34" y="5"/>
                  </a:cubicBezTo>
                  <a:cubicBezTo>
                    <a:pt x="30" y="9"/>
                    <a:pt x="25" y="7"/>
                    <a:pt x="23" y="9"/>
                  </a:cubicBezTo>
                  <a:cubicBezTo>
                    <a:pt x="21" y="10"/>
                    <a:pt x="19" y="8"/>
                    <a:pt x="17" y="8"/>
                  </a:cubicBezTo>
                  <a:cubicBezTo>
                    <a:pt x="15" y="8"/>
                    <a:pt x="15" y="10"/>
                    <a:pt x="13" y="11"/>
                  </a:cubicBezTo>
                  <a:cubicBezTo>
                    <a:pt x="12" y="12"/>
                    <a:pt x="11" y="9"/>
                    <a:pt x="9" y="10"/>
                  </a:cubicBezTo>
                  <a:cubicBezTo>
                    <a:pt x="7" y="12"/>
                    <a:pt x="9" y="13"/>
                    <a:pt x="9" y="14"/>
                  </a:cubicBezTo>
                  <a:cubicBezTo>
                    <a:pt x="9" y="16"/>
                    <a:pt x="9" y="17"/>
                    <a:pt x="7" y="17"/>
                  </a:cubicBezTo>
                  <a:cubicBezTo>
                    <a:pt x="4" y="17"/>
                    <a:pt x="6" y="20"/>
                    <a:pt x="3" y="21"/>
                  </a:cubicBezTo>
                  <a:cubicBezTo>
                    <a:pt x="2" y="21"/>
                    <a:pt x="1" y="21"/>
                    <a:pt x="0" y="21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1" name="Freeform 57"/>
            <p:cNvSpPr>
              <a:spLocks/>
            </p:cNvSpPr>
            <p:nvPr/>
          </p:nvSpPr>
          <p:spPr bwMode="auto">
            <a:xfrm>
              <a:off x="6112971" y="2359189"/>
              <a:ext cx="147273" cy="108238"/>
            </a:xfrm>
            <a:custGeom>
              <a:avLst/>
              <a:gdLst>
                <a:gd name="T0" fmla="*/ 41 w 42"/>
                <a:gd name="T1" fmla="*/ 15 h 31"/>
                <a:gd name="T2" fmla="*/ 41 w 42"/>
                <a:gd name="T3" fmla="*/ 13 h 31"/>
                <a:gd name="T4" fmla="*/ 40 w 42"/>
                <a:gd name="T5" fmla="*/ 13 h 31"/>
                <a:gd name="T6" fmla="*/ 40 w 42"/>
                <a:gd name="T7" fmla="*/ 13 h 31"/>
                <a:gd name="T8" fmla="*/ 38 w 42"/>
                <a:gd name="T9" fmla="*/ 8 h 31"/>
                <a:gd name="T10" fmla="*/ 32 w 42"/>
                <a:gd name="T11" fmla="*/ 4 h 31"/>
                <a:gd name="T12" fmla="*/ 28 w 42"/>
                <a:gd name="T13" fmla="*/ 2 h 31"/>
                <a:gd name="T14" fmla="*/ 24 w 42"/>
                <a:gd name="T15" fmla="*/ 3 h 31"/>
                <a:gd name="T16" fmla="*/ 20 w 42"/>
                <a:gd name="T17" fmla="*/ 5 h 31"/>
                <a:gd name="T18" fmla="*/ 18 w 42"/>
                <a:gd name="T19" fmla="*/ 6 h 31"/>
                <a:gd name="T20" fmla="*/ 16 w 42"/>
                <a:gd name="T21" fmla="*/ 8 h 31"/>
                <a:gd name="T22" fmla="*/ 14 w 42"/>
                <a:gd name="T23" fmla="*/ 9 h 31"/>
                <a:gd name="T24" fmla="*/ 7 w 42"/>
                <a:gd name="T25" fmla="*/ 16 h 31"/>
                <a:gd name="T26" fmla="*/ 3 w 42"/>
                <a:gd name="T27" fmla="*/ 22 h 31"/>
                <a:gd name="T28" fmla="*/ 4 w 42"/>
                <a:gd name="T29" fmla="*/ 26 h 31"/>
                <a:gd name="T30" fmla="*/ 7 w 42"/>
                <a:gd name="T31" fmla="*/ 26 h 31"/>
                <a:gd name="T32" fmla="*/ 12 w 42"/>
                <a:gd name="T33" fmla="*/ 29 h 31"/>
                <a:gd name="T34" fmla="*/ 15 w 42"/>
                <a:gd name="T35" fmla="*/ 30 h 31"/>
                <a:gd name="T36" fmla="*/ 21 w 42"/>
                <a:gd name="T37" fmla="*/ 26 h 31"/>
                <a:gd name="T38" fmla="*/ 22 w 42"/>
                <a:gd name="T39" fmla="*/ 24 h 31"/>
                <a:gd name="T40" fmla="*/ 26 w 42"/>
                <a:gd name="T41" fmla="*/ 27 h 31"/>
                <a:gd name="T42" fmla="*/ 30 w 42"/>
                <a:gd name="T43" fmla="*/ 28 h 31"/>
                <a:gd name="T44" fmla="*/ 30 w 42"/>
                <a:gd name="T45" fmla="*/ 25 h 31"/>
                <a:gd name="T46" fmla="*/ 34 w 42"/>
                <a:gd name="T47" fmla="*/ 22 h 31"/>
                <a:gd name="T48" fmla="*/ 38 w 42"/>
                <a:gd name="T49" fmla="*/ 20 h 31"/>
                <a:gd name="T50" fmla="*/ 41 w 42"/>
                <a:gd name="T51" fmla="*/ 19 h 31"/>
                <a:gd name="T52" fmla="*/ 40 w 42"/>
                <a:gd name="T53" fmla="*/ 16 h 31"/>
                <a:gd name="T54" fmla="*/ 41 w 42"/>
                <a:gd name="T55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31">
                  <a:moveTo>
                    <a:pt x="41" y="15"/>
                  </a:moveTo>
                  <a:cubicBezTo>
                    <a:pt x="41" y="15"/>
                    <a:pt x="41" y="14"/>
                    <a:pt x="41" y="13"/>
                  </a:cubicBezTo>
                  <a:cubicBezTo>
                    <a:pt x="41" y="13"/>
                    <a:pt x="40" y="13"/>
                    <a:pt x="40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7" y="11"/>
                    <a:pt x="38" y="8"/>
                    <a:pt x="38" y="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1" y="3"/>
                    <a:pt x="28" y="2"/>
                  </a:cubicBezTo>
                  <a:cubicBezTo>
                    <a:pt x="25" y="0"/>
                    <a:pt x="25" y="3"/>
                    <a:pt x="24" y="3"/>
                  </a:cubicBezTo>
                  <a:cubicBezTo>
                    <a:pt x="23" y="4"/>
                    <a:pt x="20" y="5"/>
                    <a:pt x="20" y="5"/>
                  </a:cubicBezTo>
                  <a:cubicBezTo>
                    <a:pt x="20" y="5"/>
                    <a:pt x="19" y="7"/>
                    <a:pt x="18" y="6"/>
                  </a:cubicBezTo>
                  <a:cubicBezTo>
                    <a:pt x="16" y="4"/>
                    <a:pt x="16" y="8"/>
                    <a:pt x="16" y="8"/>
                  </a:cubicBezTo>
                  <a:cubicBezTo>
                    <a:pt x="16" y="8"/>
                    <a:pt x="17" y="9"/>
                    <a:pt x="14" y="9"/>
                  </a:cubicBezTo>
                  <a:cubicBezTo>
                    <a:pt x="11" y="10"/>
                    <a:pt x="9" y="14"/>
                    <a:pt x="7" y="16"/>
                  </a:cubicBezTo>
                  <a:cubicBezTo>
                    <a:pt x="6" y="18"/>
                    <a:pt x="4" y="20"/>
                    <a:pt x="3" y="22"/>
                  </a:cubicBezTo>
                  <a:cubicBezTo>
                    <a:pt x="2" y="24"/>
                    <a:pt x="0" y="29"/>
                    <a:pt x="4" y="26"/>
                  </a:cubicBezTo>
                  <a:cubicBezTo>
                    <a:pt x="7" y="23"/>
                    <a:pt x="7" y="26"/>
                    <a:pt x="7" y="26"/>
                  </a:cubicBezTo>
                  <a:cubicBezTo>
                    <a:pt x="7" y="28"/>
                    <a:pt x="12" y="27"/>
                    <a:pt x="12" y="29"/>
                  </a:cubicBezTo>
                  <a:cubicBezTo>
                    <a:pt x="13" y="31"/>
                    <a:pt x="15" y="30"/>
                    <a:pt x="15" y="30"/>
                  </a:cubicBezTo>
                  <a:cubicBezTo>
                    <a:pt x="16" y="28"/>
                    <a:pt x="21" y="29"/>
                    <a:pt x="21" y="26"/>
                  </a:cubicBezTo>
                  <a:cubicBezTo>
                    <a:pt x="21" y="24"/>
                    <a:pt x="21" y="22"/>
                    <a:pt x="22" y="24"/>
                  </a:cubicBezTo>
                  <a:cubicBezTo>
                    <a:pt x="24" y="26"/>
                    <a:pt x="23" y="26"/>
                    <a:pt x="26" y="27"/>
                  </a:cubicBezTo>
                  <a:cubicBezTo>
                    <a:pt x="29" y="27"/>
                    <a:pt x="29" y="29"/>
                    <a:pt x="30" y="28"/>
                  </a:cubicBezTo>
                  <a:cubicBezTo>
                    <a:pt x="31" y="27"/>
                    <a:pt x="30" y="28"/>
                    <a:pt x="30" y="25"/>
                  </a:cubicBezTo>
                  <a:cubicBezTo>
                    <a:pt x="30" y="22"/>
                    <a:pt x="33" y="24"/>
                    <a:pt x="34" y="22"/>
                  </a:cubicBezTo>
                  <a:cubicBezTo>
                    <a:pt x="34" y="20"/>
                    <a:pt x="36" y="18"/>
                    <a:pt x="38" y="20"/>
                  </a:cubicBezTo>
                  <a:cubicBezTo>
                    <a:pt x="40" y="21"/>
                    <a:pt x="39" y="21"/>
                    <a:pt x="41" y="19"/>
                  </a:cubicBezTo>
                  <a:cubicBezTo>
                    <a:pt x="42" y="17"/>
                    <a:pt x="38" y="18"/>
                    <a:pt x="40" y="16"/>
                  </a:cubicBezTo>
                  <a:lnTo>
                    <a:pt x="41" y="15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2" name="Freeform 58"/>
            <p:cNvSpPr>
              <a:spLocks/>
            </p:cNvSpPr>
            <p:nvPr/>
          </p:nvSpPr>
          <p:spPr bwMode="auto">
            <a:xfrm>
              <a:off x="6112971" y="2359189"/>
              <a:ext cx="147273" cy="108238"/>
            </a:xfrm>
            <a:custGeom>
              <a:avLst/>
              <a:gdLst>
                <a:gd name="T0" fmla="*/ 41 w 42"/>
                <a:gd name="T1" fmla="*/ 15 h 31"/>
                <a:gd name="T2" fmla="*/ 41 w 42"/>
                <a:gd name="T3" fmla="*/ 13 h 31"/>
                <a:gd name="T4" fmla="*/ 40 w 42"/>
                <a:gd name="T5" fmla="*/ 13 h 31"/>
                <a:gd name="T6" fmla="*/ 40 w 42"/>
                <a:gd name="T7" fmla="*/ 13 h 31"/>
                <a:gd name="T8" fmla="*/ 38 w 42"/>
                <a:gd name="T9" fmla="*/ 8 h 31"/>
                <a:gd name="T10" fmla="*/ 32 w 42"/>
                <a:gd name="T11" fmla="*/ 4 h 31"/>
                <a:gd name="T12" fmla="*/ 28 w 42"/>
                <a:gd name="T13" fmla="*/ 2 h 31"/>
                <a:gd name="T14" fmla="*/ 24 w 42"/>
                <a:gd name="T15" fmla="*/ 3 h 31"/>
                <a:gd name="T16" fmla="*/ 20 w 42"/>
                <a:gd name="T17" fmla="*/ 5 h 31"/>
                <a:gd name="T18" fmla="*/ 18 w 42"/>
                <a:gd name="T19" fmla="*/ 6 h 31"/>
                <a:gd name="T20" fmla="*/ 16 w 42"/>
                <a:gd name="T21" fmla="*/ 8 h 31"/>
                <a:gd name="T22" fmla="*/ 14 w 42"/>
                <a:gd name="T23" fmla="*/ 9 h 31"/>
                <a:gd name="T24" fmla="*/ 7 w 42"/>
                <a:gd name="T25" fmla="*/ 16 h 31"/>
                <a:gd name="T26" fmla="*/ 3 w 42"/>
                <a:gd name="T27" fmla="*/ 22 h 31"/>
                <a:gd name="T28" fmla="*/ 4 w 42"/>
                <a:gd name="T29" fmla="*/ 26 h 31"/>
                <a:gd name="T30" fmla="*/ 7 w 42"/>
                <a:gd name="T31" fmla="*/ 26 h 31"/>
                <a:gd name="T32" fmla="*/ 12 w 42"/>
                <a:gd name="T33" fmla="*/ 29 h 31"/>
                <a:gd name="T34" fmla="*/ 15 w 42"/>
                <a:gd name="T35" fmla="*/ 30 h 31"/>
                <a:gd name="T36" fmla="*/ 21 w 42"/>
                <a:gd name="T37" fmla="*/ 26 h 31"/>
                <a:gd name="T38" fmla="*/ 22 w 42"/>
                <a:gd name="T39" fmla="*/ 24 h 31"/>
                <a:gd name="T40" fmla="*/ 26 w 42"/>
                <a:gd name="T41" fmla="*/ 27 h 31"/>
                <a:gd name="T42" fmla="*/ 30 w 42"/>
                <a:gd name="T43" fmla="*/ 28 h 31"/>
                <a:gd name="T44" fmla="*/ 30 w 42"/>
                <a:gd name="T45" fmla="*/ 25 h 31"/>
                <a:gd name="T46" fmla="*/ 34 w 42"/>
                <a:gd name="T47" fmla="*/ 22 h 31"/>
                <a:gd name="T48" fmla="*/ 38 w 42"/>
                <a:gd name="T49" fmla="*/ 20 h 31"/>
                <a:gd name="T50" fmla="*/ 41 w 42"/>
                <a:gd name="T51" fmla="*/ 19 h 31"/>
                <a:gd name="T52" fmla="*/ 40 w 42"/>
                <a:gd name="T53" fmla="*/ 16 h 31"/>
                <a:gd name="T54" fmla="*/ 41 w 42"/>
                <a:gd name="T55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31">
                  <a:moveTo>
                    <a:pt x="41" y="15"/>
                  </a:moveTo>
                  <a:cubicBezTo>
                    <a:pt x="41" y="15"/>
                    <a:pt x="41" y="14"/>
                    <a:pt x="41" y="13"/>
                  </a:cubicBezTo>
                  <a:cubicBezTo>
                    <a:pt x="41" y="13"/>
                    <a:pt x="40" y="13"/>
                    <a:pt x="40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7" y="11"/>
                    <a:pt x="38" y="8"/>
                    <a:pt x="38" y="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1" y="3"/>
                    <a:pt x="28" y="2"/>
                  </a:cubicBezTo>
                  <a:cubicBezTo>
                    <a:pt x="25" y="0"/>
                    <a:pt x="25" y="3"/>
                    <a:pt x="24" y="3"/>
                  </a:cubicBezTo>
                  <a:cubicBezTo>
                    <a:pt x="23" y="4"/>
                    <a:pt x="20" y="5"/>
                    <a:pt x="20" y="5"/>
                  </a:cubicBezTo>
                  <a:cubicBezTo>
                    <a:pt x="20" y="5"/>
                    <a:pt x="19" y="7"/>
                    <a:pt x="18" y="6"/>
                  </a:cubicBezTo>
                  <a:cubicBezTo>
                    <a:pt x="16" y="4"/>
                    <a:pt x="16" y="8"/>
                    <a:pt x="16" y="8"/>
                  </a:cubicBezTo>
                  <a:cubicBezTo>
                    <a:pt x="16" y="8"/>
                    <a:pt x="17" y="9"/>
                    <a:pt x="14" y="9"/>
                  </a:cubicBezTo>
                  <a:cubicBezTo>
                    <a:pt x="11" y="10"/>
                    <a:pt x="9" y="14"/>
                    <a:pt x="7" y="16"/>
                  </a:cubicBezTo>
                  <a:cubicBezTo>
                    <a:pt x="6" y="18"/>
                    <a:pt x="4" y="20"/>
                    <a:pt x="3" y="22"/>
                  </a:cubicBezTo>
                  <a:cubicBezTo>
                    <a:pt x="2" y="24"/>
                    <a:pt x="0" y="29"/>
                    <a:pt x="4" y="26"/>
                  </a:cubicBezTo>
                  <a:cubicBezTo>
                    <a:pt x="7" y="23"/>
                    <a:pt x="7" y="26"/>
                    <a:pt x="7" y="26"/>
                  </a:cubicBezTo>
                  <a:cubicBezTo>
                    <a:pt x="7" y="28"/>
                    <a:pt x="12" y="27"/>
                    <a:pt x="12" y="29"/>
                  </a:cubicBezTo>
                  <a:cubicBezTo>
                    <a:pt x="13" y="31"/>
                    <a:pt x="15" y="30"/>
                    <a:pt x="15" y="30"/>
                  </a:cubicBezTo>
                  <a:cubicBezTo>
                    <a:pt x="16" y="28"/>
                    <a:pt x="21" y="29"/>
                    <a:pt x="21" y="26"/>
                  </a:cubicBezTo>
                  <a:cubicBezTo>
                    <a:pt x="21" y="24"/>
                    <a:pt x="21" y="22"/>
                    <a:pt x="22" y="24"/>
                  </a:cubicBezTo>
                  <a:cubicBezTo>
                    <a:pt x="24" y="26"/>
                    <a:pt x="23" y="26"/>
                    <a:pt x="26" y="27"/>
                  </a:cubicBezTo>
                  <a:cubicBezTo>
                    <a:pt x="29" y="27"/>
                    <a:pt x="29" y="29"/>
                    <a:pt x="30" y="28"/>
                  </a:cubicBezTo>
                  <a:cubicBezTo>
                    <a:pt x="31" y="27"/>
                    <a:pt x="30" y="28"/>
                    <a:pt x="30" y="25"/>
                  </a:cubicBezTo>
                  <a:cubicBezTo>
                    <a:pt x="30" y="22"/>
                    <a:pt x="33" y="24"/>
                    <a:pt x="34" y="22"/>
                  </a:cubicBezTo>
                  <a:cubicBezTo>
                    <a:pt x="34" y="20"/>
                    <a:pt x="36" y="18"/>
                    <a:pt x="38" y="20"/>
                  </a:cubicBezTo>
                  <a:cubicBezTo>
                    <a:pt x="40" y="21"/>
                    <a:pt x="39" y="21"/>
                    <a:pt x="41" y="19"/>
                  </a:cubicBezTo>
                  <a:cubicBezTo>
                    <a:pt x="42" y="17"/>
                    <a:pt x="38" y="18"/>
                    <a:pt x="40" y="16"/>
                  </a:cubicBezTo>
                  <a:lnTo>
                    <a:pt x="41" y="15"/>
                  </a:ln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3" name="Freeform 59"/>
            <p:cNvSpPr>
              <a:spLocks noEditPoints="1"/>
            </p:cNvSpPr>
            <p:nvPr/>
          </p:nvSpPr>
          <p:spPr bwMode="auto">
            <a:xfrm>
              <a:off x="6285087" y="1299887"/>
              <a:ext cx="392138" cy="745237"/>
            </a:xfrm>
            <a:custGeom>
              <a:avLst/>
              <a:gdLst>
                <a:gd name="T0" fmla="*/ 110 w 113"/>
                <a:gd name="T1" fmla="*/ 45 h 214"/>
                <a:gd name="T2" fmla="*/ 110 w 113"/>
                <a:gd name="T3" fmla="*/ 26 h 214"/>
                <a:gd name="T4" fmla="*/ 103 w 113"/>
                <a:gd name="T5" fmla="*/ 15 h 214"/>
                <a:gd name="T6" fmla="*/ 83 w 113"/>
                <a:gd name="T7" fmla="*/ 3 h 214"/>
                <a:gd name="T8" fmla="*/ 79 w 113"/>
                <a:gd name="T9" fmla="*/ 8 h 214"/>
                <a:gd name="T10" fmla="*/ 69 w 113"/>
                <a:gd name="T11" fmla="*/ 16 h 214"/>
                <a:gd name="T12" fmla="*/ 59 w 113"/>
                <a:gd name="T13" fmla="*/ 18 h 214"/>
                <a:gd name="T14" fmla="*/ 51 w 113"/>
                <a:gd name="T15" fmla="*/ 33 h 214"/>
                <a:gd name="T16" fmla="*/ 41 w 113"/>
                <a:gd name="T17" fmla="*/ 45 h 214"/>
                <a:gd name="T18" fmla="*/ 32 w 113"/>
                <a:gd name="T19" fmla="*/ 69 h 214"/>
                <a:gd name="T20" fmla="*/ 16 w 113"/>
                <a:gd name="T21" fmla="*/ 76 h 214"/>
                <a:gd name="T22" fmla="*/ 8 w 113"/>
                <a:gd name="T23" fmla="*/ 96 h 214"/>
                <a:gd name="T24" fmla="*/ 8 w 113"/>
                <a:gd name="T25" fmla="*/ 115 h 214"/>
                <a:gd name="T26" fmla="*/ 7 w 113"/>
                <a:gd name="T27" fmla="*/ 126 h 214"/>
                <a:gd name="T28" fmla="*/ 6 w 113"/>
                <a:gd name="T29" fmla="*/ 141 h 214"/>
                <a:gd name="T30" fmla="*/ 5 w 113"/>
                <a:gd name="T31" fmla="*/ 153 h 214"/>
                <a:gd name="T32" fmla="*/ 0 w 113"/>
                <a:gd name="T33" fmla="*/ 162 h 214"/>
                <a:gd name="T34" fmla="*/ 6 w 113"/>
                <a:gd name="T35" fmla="*/ 167 h 214"/>
                <a:gd name="T36" fmla="*/ 5 w 113"/>
                <a:gd name="T37" fmla="*/ 176 h 214"/>
                <a:gd name="T38" fmla="*/ 13 w 113"/>
                <a:gd name="T39" fmla="*/ 184 h 214"/>
                <a:gd name="T40" fmla="*/ 16 w 113"/>
                <a:gd name="T41" fmla="*/ 190 h 214"/>
                <a:gd name="T42" fmla="*/ 12 w 113"/>
                <a:gd name="T43" fmla="*/ 194 h 214"/>
                <a:gd name="T44" fmla="*/ 26 w 113"/>
                <a:gd name="T45" fmla="*/ 203 h 214"/>
                <a:gd name="T46" fmla="*/ 30 w 113"/>
                <a:gd name="T47" fmla="*/ 193 h 214"/>
                <a:gd name="T48" fmla="*/ 43 w 113"/>
                <a:gd name="T49" fmla="*/ 192 h 214"/>
                <a:gd name="T50" fmla="*/ 47 w 113"/>
                <a:gd name="T51" fmla="*/ 184 h 214"/>
                <a:gd name="T52" fmla="*/ 45 w 113"/>
                <a:gd name="T53" fmla="*/ 179 h 214"/>
                <a:gd name="T54" fmla="*/ 48 w 113"/>
                <a:gd name="T55" fmla="*/ 172 h 214"/>
                <a:gd name="T56" fmla="*/ 45 w 113"/>
                <a:gd name="T57" fmla="*/ 158 h 214"/>
                <a:gd name="T58" fmla="*/ 58 w 113"/>
                <a:gd name="T59" fmla="*/ 158 h 214"/>
                <a:gd name="T60" fmla="*/ 64 w 113"/>
                <a:gd name="T61" fmla="*/ 152 h 214"/>
                <a:gd name="T62" fmla="*/ 62 w 113"/>
                <a:gd name="T63" fmla="*/ 149 h 214"/>
                <a:gd name="T64" fmla="*/ 65 w 113"/>
                <a:gd name="T65" fmla="*/ 138 h 214"/>
                <a:gd name="T66" fmla="*/ 57 w 113"/>
                <a:gd name="T67" fmla="*/ 133 h 214"/>
                <a:gd name="T68" fmla="*/ 52 w 113"/>
                <a:gd name="T69" fmla="*/ 118 h 214"/>
                <a:gd name="T70" fmla="*/ 55 w 113"/>
                <a:gd name="T71" fmla="*/ 103 h 214"/>
                <a:gd name="T72" fmla="*/ 56 w 113"/>
                <a:gd name="T73" fmla="*/ 101 h 214"/>
                <a:gd name="T74" fmla="*/ 61 w 113"/>
                <a:gd name="T75" fmla="*/ 96 h 214"/>
                <a:gd name="T76" fmla="*/ 65 w 113"/>
                <a:gd name="T77" fmla="*/ 92 h 214"/>
                <a:gd name="T78" fmla="*/ 69 w 113"/>
                <a:gd name="T79" fmla="*/ 87 h 214"/>
                <a:gd name="T80" fmla="*/ 84 w 113"/>
                <a:gd name="T81" fmla="*/ 77 h 214"/>
                <a:gd name="T82" fmla="*/ 86 w 113"/>
                <a:gd name="T83" fmla="*/ 72 h 214"/>
                <a:gd name="T84" fmla="*/ 89 w 113"/>
                <a:gd name="T85" fmla="*/ 61 h 214"/>
                <a:gd name="T86" fmla="*/ 89 w 113"/>
                <a:gd name="T87" fmla="*/ 56 h 214"/>
                <a:gd name="T88" fmla="*/ 98 w 113"/>
                <a:gd name="T89" fmla="*/ 50 h 214"/>
                <a:gd name="T90" fmla="*/ 103 w 113"/>
                <a:gd name="T91" fmla="*/ 49 h 214"/>
                <a:gd name="T92" fmla="*/ 30 w 113"/>
                <a:gd name="T93" fmla="*/ 210 h 214"/>
                <a:gd name="T94" fmla="*/ 67 w 113"/>
                <a:gd name="T95" fmla="*/ 174 h 214"/>
                <a:gd name="T96" fmla="*/ 66 w 113"/>
                <a:gd name="T97" fmla="*/ 182 h 214"/>
                <a:gd name="T98" fmla="*/ 67 w 113"/>
                <a:gd name="T99" fmla="*/ 171 h 214"/>
                <a:gd name="T100" fmla="*/ 30 w 113"/>
                <a:gd name="T101" fmla="*/ 161 h 214"/>
                <a:gd name="T102" fmla="*/ 31 w 113"/>
                <a:gd name="T103" fmla="*/ 156 h 214"/>
                <a:gd name="T104" fmla="*/ 20 w 113"/>
                <a:gd name="T105" fmla="*/ 148 h 214"/>
                <a:gd name="T106" fmla="*/ 19 w 113"/>
                <a:gd name="T107" fmla="*/ 160 h 214"/>
                <a:gd name="T108" fmla="*/ 11 w 113"/>
                <a:gd name="T109" fmla="*/ 161 h 214"/>
                <a:gd name="T110" fmla="*/ 18 w 113"/>
                <a:gd name="T111" fmla="*/ 153 h 214"/>
                <a:gd name="T112" fmla="*/ 53 w 113"/>
                <a:gd name="T113" fmla="*/ 145 h 214"/>
                <a:gd name="T114" fmla="*/ 59 w 113"/>
                <a:gd name="T115" fmla="*/ 149 h 214"/>
                <a:gd name="T116" fmla="*/ 53 w 113"/>
                <a:gd name="T117" fmla="*/ 145 h 214"/>
                <a:gd name="T118" fmla="*/ 49 w 113"/>
                <a:gd name="T119" fmla="*/ 145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3" h="214">
                  <a:moveTo>
                    <a:pt x="108" y="50"/>
                  </a:move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0" y="46"/>
                    <a:pt x="110" y="45"/>
                  </a:cubicBezTo>
                  <a:cubicBezTo>
                    <a:pt x="110" y="43"/>
                    <a:pt x="111" y="44"/>
                    <a:pt x="111" y="41"/>
                  </a:cubicBezTo>
                  <a:cubicBezTo>
                    <a:pt x="111" y="38"/>
                    <a:pt x="108" y="35"/>
                    <a:pt x="108" y="33"/>
                  </a:cubicBezTo>
                  <a:cubicBezTo>
                    <a:pt x="109" y="31"/>
                    <a:pt x="111" y="29"/>
                    <a:pt x="110" y="26"/>
                  </a:cubicBezTo>
                  <a:cubicBezTo>
                    <a:pt x="110" y="25"/>
                    <a:pt x="108" y="27"/>
                    <a:pt x="107" y="26"/>
                  </a:cubicBezTo>
                  <a:cubicBezTo>
                    <a:pt x="106" y="24"/>
                    <a:pt x="109" y="19"/>
                    <a:pt x="108" y="18"/>
                  </a:cubicBezTo>
                  <a:cubicBezTo>
                    <a:pt x="106" y="17"/>
                    <a:pt x="104" y="17"/>
                    <a:pt x="103" y="15"/>
                  </a:cubicBezTo>
                  <a:cubicBezTo>
                    <a:pt x="102" y="13"/>
                    <a:pt x="99" y="12"/>
                    <a:pt x="97" y="12"/>
                  </a:cubicBezTo>
                  <a:cubicBezTo>
                    <a:pt x="94" y="12"/>
                    <a:pt x="90" y="9"/>
                    <a:pt x="89" y="7"/>
                  </a:cubicBezTo>
                  <a:cubicBezTo>
                    <a:pt x="88" y="6"/>
                    <a:pt x="84" y="4"/>
                    <a:pt x="83" y="3"/>
                  </a:cubicBezTo>
                  <a:cubicBezTo>
                    <a:pt x="81" y="2"/>
                    <a:pt x="80" y="0"/>
                    <a:pt x="80" y="0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8" y="13"/>
                    <a:pt x="76" y="18"/>
                    <a:pt x="75" y="17"/>
                  </a:cubicBezTo>
                  <a:cubicBezTo>
                    <a:pt x="73" y="17"/>
                    <a:pt x="69" y="15"/>
                    <a:pt x="69" y="16"/>
                  </a:cubicBezTo>
                  <a:cubicBezTo>
                    <a:pt x="68" y="17"/>
                    <a:pt x="65" y="16"/>
                    <a:pt x="66" y="18"/>
                  </a:cubicBezTo>
                  <a:cubicBezTo>
                    <a:pt x="67" y="20"/>
                    <a:pt x="64" y="22"/>
                    <a:pt x="66" y="23"/>
                  </a:cubicBezTo>
                  <a:cubicBezTo>
                    <a:pt x="68" y="26"/>
                    <a:pt x="59" y="18"/>
                    <a:pt x="59" y="18"/>
                  </a:cubicBezTo>
                  <a:cubicBezTo>
                    <a:pt x="59" y="18"/>
                    <a:pt x="57" y="20"/>
                    <a:pt x="56" y="22"/>
                  </a:cubicBezTo>
                  <a:cubicBezTo>
                    <a:pt x="55" y="24"/>
                    <a:pt x="54" y="26"/>
                    <a:pt x="54" y="29"/>
                  </a:cubicBezTo>
                  <a:cubicBezTo>
                    <a:pt x="54" y="31"/>
                    <a:pt x="53" y="31"/>
                    <a:pt x="51" y="33"/>
                  </a:cubicBezTo>
                  <a:cubicBezTo>
                    <a:pt x="50" y="34"/>
                    <a:pt x="47" y="35"/>
                    <a:pt x="47" y="37"/>
                  </a:cubicBezTo>
                  <a:cubicBezTo>
                    <a:pt x="47" y="39"/>
                    <a:pt x="46" y="39"/>
                    <a:pt x="44" y="39"/>
                  </a:cubicBezTo>
                  <a:cubicBezTo>
                    <a:pt x="42" y="39"/>
                    <a:pt x="41" y="43"/>
                    <a:pt x="41" y="45"/>
                  </a:cubicBezTo>
                  <a:cubicBezTo>
                    <a:pt x="41" y="47"/>
                    <a:pt x="39" y="55"/>
                    <a:pt x="37" y="56"/>
                  </a:cubicBezTo>
                  <a:cubicBezTo>
                    <a:pt x="35" y="58"/>
                    <a:pt x="31" y="59"/>
                    <a:pt x="31" y="60"/>
                  </a:cubicBezTo>
                  <a:cubicBezTo>
                    <a:pt x="31" y="62"/>
                    <a:pt x="33" y="66"/>
                    <a:pt x="32" y="69"/>
                  </a:cubicBezTo>
                  <a:cubicBezTo>
                    <a:pt x="31" y="72"/>
                    <a:pt x="31" y="76"/>
                    <a:pt x="29" y="75"/>
                  </a:cubicBezTo>
                  <a:cubicBezTo>
                    <a:pt x="27" y="74"/>
                    <a:pt x="25" y="69"/>
                    <a:pt x="23" y="70"/>
                  </a:cubicBezTo>
                  <a:cubicBezTo>
                    <a:pt x="21" y="71"/>
                    <a:pt x="16" y="74"/>
                    <a:pt x="16" y="76"/>
                  </a:cubicBezTo>
                  <a:cubicBezTo>
                    <a:pt x="16" y="78"/>
                    <a:pt x="12" y="81"/>
                    <a:pt x="12" y="84"/>
                  </a:cubicBezTo>
                  <a:cubicBezTo>
                    <a:pt x="12" y="86"/>
                    <a:pt x="6" y="88"/>
                    <a:pt x="7" y="90"/>
                  </a:cubicBezTo>
                  <a:cubicBezTo>
                    <a:pt x="8" y="92"/>
                    <a:pt x="9" y="94"/>
                    <a:pt x="8" y="96"/>
                  </a:cubicBezTo>
                  <a:cubicBezTo>
                    <a:pt x="8" y="97"/>
                    <a:pt x="8" y="101"/>
                    <a:pt x="8" y="103"/>
                  </a:cubicBezTo>
                  <a:cubicBezTo>
                    <a:pt x="8" y="105"/>
                    <a:pt x="9" y="108"/>
                    <a:pt x="8" y="111"/>
                  </a:cubicBezTo>
                  <a:cubicBezTo>
                    <a:pt x="6" y="113"/>
                    <a:pt x="7" y="115"/>
                    <a:pt x="8" y="115"/>
                  </a:cubicBezTo>
                  <a:cubicBezTo>
                    <a:pt x="9" y="115"/>
                    <a:pt x="10" y="116"/>
                    <a:pt x="10" y="120"/>
                  </a:cubicBezTo>
                  <a:cubicBezTo>
                    <a:pt x="10" y="123"/>
                    <a:pt x="11" y="124"/>
                    <a:pt x="9" y="125"/>
                  </a:cubicBezTo>
                  <a:cubicBezTo>
                    <a:pt x="7" y="127"/>
                    <a:pt x="7" y="126"/>
                    <a:pt x="7" y="126"/>
                  </a:cubicBezTo>
                  <a:cubicBezTo>
                    <a:pt x="7" y="126"/>
                    <a:pt x="6" y="130"/>
                    <a:pt x="6" y="132"/>
                  </a:cubicBezTo>
                  <a:cubicBezTo>
                    <a:pt x="6" y="134"/>
                    <a:pt x="4" y="135"/>
                    <a:pt x="6" y="137"/>
                  </a:cubicBezTo>
                  <a:cubicBezTo>
                    <a:pt x="8" y="139"/>
                    <a:pt x="8" y="140"/>
                    <a:pt x="6" y="141"/>
                  </a:cubicBezTo>
                  <a:cubicBezTo>
                    <a:pt x="4" y="142"/>
                    <a:pt x="6" y="144"/>
                    <a:pt x="4" y="145"/>
                  </a:cubicBezTo>
                  <a:cubicBezTo>
                    <a:pt x="1" y="146"/>
                    <a:pt x="3" y="145"/>
                    <a:pt x="3" y="148"/>
                  </a:cubicBezTo>
                  <a:cubicBezTo>
                    <a:pt x="3" y="150"/>
                    <a:pt x="5" y="151"/>
                    <a:pt x="5" y="153"/>
                  </a:cubicBezTo>
                  <a:cubicBezTo>
                    <a:pt x="5" y="155"/>
                    <a:pt x="5" y="159"/>
                    <a:pt x="3" y="158"/>
                  </a:cubicBezTo>
                  <a:cubicBezTo>
                    <a:pt x="1" y="157"/>
                    <a:pt x="1" y="158"/>
                    <a:pt x="1" y="158"/>
                  </a:cubicBezTo>
                  <a:cubicBezTo>
                    <a:pt x="1" y="159"/>
                    <a:pt x="0" y="160"/>
                    <a:pt x="0" y="162"/>
                  </a:cubicBezTo>
                  <a:cubicBezTo>
                    <a:pt x="1" y="163"/>
                    <a:pt x="2" y="163"/>
                    <a:pt x="3" y="163"/>
                  </a:cubicBezTo>
                  <a:cubicBezTo>
                    <a:pt x="3" y="163"/>
                    <a:pt x="5" y="167"/>
                    <a:pt x="5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3" y="171"/>
                    <a:pt x="3" y="172"/>
                  </a:cubicBezTo>
                  <a:cubicBezTo>
                    <a:pt x="3" y="173"/>
                    <a:pt x="5" y="173"/>
                    <a:pt x="5" y="174"/>
                  </a:cubicBezTo>
                  <a:cubicBezTo>
                    <a:pt x="5" y="175"/>
                    <a:pt x="5" y="176"/>
                    <a:pt x="5" y="176"/>
                  </a:cubicBezTo>
                  <a:cubicBezTo>
                    <a:pt x="5" y="176"/>
                    <a:pt x="7" y="176"/>
                    <a:pt x="8" y="176"/>
                  </a:cubicBezTo>
                  <a:cubicBezTo>
                    <a:pt x="8" y="178"/>
                    <a:pt x="8" y="179"/>
                    <a:pt x="8" y="180"/>
                  </a:cubicBezTo>
                  <a:cubicBezTo>
                    <a:pt x="9" y="181"/>
                    <a:pt x="12" y="183"/>
                    <a:pt x="13" y="184"/>
                  </a:cubicBezTo>
                  <a:cubicBezTo>
                    <a:pt x="13" y="185"/>
                    <a:pt x="13" y="187"/>
                    <a:pt x="14" y="187"/>
                  </a:cubicBezTo>
                  <a:cubicBezTo>
                    <a:pt x="14" y="188"/>
                    <a:pt x="16" y="187"/>
                    <a:pt x="16" y="188"/>
                  </a:cubicBezTo>
                  <a:cubicBezTo>
                    <a:pt x="16" y="190"/>
                    <a:pt x="16" y="190"/>
                    <a:pt x="16" y="190"/>
                  </a:cubicBezTo>
                  <a:cubicBezTo>
                    <a:pt x="15" y="190"/>
                    <a:pt x="14" y="190"/>
                    <a:pt x="14" y="190"/>
                  </a:cubicBezTo>
                  <a:cubicBezTo>
                    <a:pt x="13" y="191"/>
                    <a:pt x="14" y="192"/>
                    <a:pt x="14" y="193"/>
                  </a:cubicBezTo>
                  <a:cubicBezTo>
                    <a:pt x="14" y="193"/>
                    <a:pt x="12" y="194"/>
                    <a:pt x="12" y="194"/>
                  </a:cubicBezTo>
                  <a:cubicBezTo>
                    <a:pt x="12" y="196"/>
                    <a:pt x="13" y="199"/>
                    <a:pt x="13" y="199"/>
                  </a:cubicBezTo>
                  <a:cubicBezTo>
                    <a:pt x="13" y="202"/>
                    <a:pt x="13" y="205"/>
                    <a:pt x="16" y="206"/>
                  </a:cubicBezTo>
                  <a:cubicBezTo>
                    <a:pt x="19" y="206"/>
                    <a:pt x="24" y="204"/>
                    <a:pt x="26" y="203"/>
                  </a:cubicBezTo>
                  <a:cubicBezTo>
                    <a:pt x="26" y="199"/>
                    <a:pt x="26" y="199"/>
                    <a:pt x="27" y="196"/>
                  </a:cubicBezTo>
                  <a:cubicBezTo>
                    <a:pt x="27" y="196"/>
                    <a:pt x="29" y="196"/>
                    <a:pt x="30" y="196"/>
                  </a:cubicBezTo>
                  <a:cubicBezTo>
                    <a:pt x="30" y="196"/>
                    <a:pt x="29" y="193"/>
                    <a:pt x="30" y="193"/>
                  </a:cubicBezTo>
                  <a:cubicBezTo>
                    <a:pt x="32" y="192"/>
                    <a:pt x="37" y="193"/>
                    <a:pt x="41" y="193"/>
                  </a:cubicBezTo>
                  <a:cubicBezTo>
                    <a:pt x="42" y="193"/>
                    <a:pt x="43" y="190"/>
                    <a:pt x="43" y="190"/>
                  </a:cubicBezTo>
                  <a:cubicBezTo>
                    <a:pt x="43" y="190"/>
                    <a:pt x="44" y="191"/>
                    <a:pt x="43" y="192"/>
                  </a:cubicBezTo>
                  <a:cubicBezTo>
                    <a:pt x="44" y="192"/>
                    <a:pt x="45" y="192"/>
                    <a:pt x="45" y="192"/>
                  </a:cubicBezTo>
                  <a:cubicBezTo>
                    <a:pt x="46" y="190"/>
                    <a:pt x="47" y="188"/>
                    <a:pt x="48" y="185"/>
                  </a:cubicBezTo>
                  <a:cubicBezTo>
                    <a:pt x="48" y="185"/>
                    <a:pt x="49" y="184"/>
                    <a:pt x="47" y="184"/>
                  </a:cubicBezTo>
                  <a:cubicBezTo>
                    <a:pt x="46" y="185"/>
                    <a:pt x="46" y="188"/>
                    <a:pt x="45" y="188"/>
                  </a:cubicBezTo>
                  <a:cubicBezTo>
                    <a:pt x="44" y="189"/>
                    <a:pt x="44" y="187"/>
                    <a:pt x="44" y="186"/>
                  </a:cubicBezTo>
                  <a:cubicBezTo>
                    <a:pt x="44" y="185"/>
                    <a:pt x="45" y="181"/>
                    <a:pt x="45" y="179"/>
                  </a:cubicBezTo>
                  <a:cubicBezTo>
                    <a:pt x="46" y="179"/>
                    <a:pt x="47" y="177"/>
                    <a:pt x="47" y="176"/>
                  </a:cubicBezTo>
                  <a:cubicBezTo>
                    <a:pt x="48" y="174"/>
                    <a:pt x="46" y="175"/>
                    <a:pt x="47" y="173"/>
                  </a:cubicBezTo>
                  <a:cubicBezTo>
                    <a:pt x="48" y="172"/>
                    <a:pt x="48" y="172"/>
                    <a:pt x="48" y="172"/>
                  </a:cubicBezTo>
                  <a:cubicBezTo>
                    <a:pt x="50" y="169"/>
                    <a:pt x="48" y="164"/>
                    <a:pt x="47" y="162"/>
                  </a:cubicBezTo>
                  <a:cubicBezTo>
                    <a:pt x="48" y="162"/>
                    <a:pt x="50" y="161"/>
                    <a:pt x="50" y="160"/>
                  </a:cubicBezTo>
                  <a:cubicBezTo>
                    <a:pt x="49" y="160"/>
                    <a:pt x="46" y="158"/>
                    <a:pt x="45" y="158"/>
                  </a:cubicBezTo>
                  <a:cubicBezTo>
                    <a:pt x="50" y="158"/>
                    <a:pt x="52" y="157"/>
                    <a:pt x="57" y="156"/>
                  </a:cubicBezTo>
                  <a:cubicBezTo>
                    <a:pt x="57" y="158"/>
                    <a:pt x="57" y="158"/>
                    <a:pt x="57" y="158"/>
                  </a:cubicBezTo>
                  <a:cubicBezTo>
                    <a:pt x="58" y="158"/>
                    <a:pt x="58" y="158"/>
                    <a:pt x="58" y="158"/>
                  </a:cubicBezTo>
                  <a:cubicBezTo>
                    <a:pt x="59" y="158"/>
                    <a:pt x="59" y="156"/>
                    <a:pt x="59" y="155"/>
                  </a:cubicBezTo>
                  <a:cubicBezTo>
                    <a:pt x="61" y="154"/>
                    <a:pt x="62" y="155"/>
                    <a:pt x="63" y="154"/>
                  </a:cubicBezTo>
                  <a:cubicBezTo>
                    <a:pt x="64" y="154"/>
                    <a:pt x="63" y="153"/>
                    <a:pt x="64" y="152"/>
                  </a:cubicBezTo>
                  <a:cubicBezTo>
                    <a:pt x="65" y="151"/>
                    <a:pt x="65" y="152"/>
                    <a:pt x="67" y="151"/>
                  </a:cubicBezTo>
                  <a:cubicBezTo>
                    <a:pt x="66" y="149"/>
                    <a:pt x="66" y="149"/>
                    <a:pt x="66" y="149"/>
                  </a:cubicBezTo>
                  <a:cubicBezTo>
                    <a:pt x="64" y="149"/>
                    <a:pt x="63" y="149"/>
                    <a:pt x="62" y="149"/>
                  </a:cubicBezTo>
                  <a:cubicBezTo>
                    <a:pt x="64" y="148"/>
                    <a:pt x="66" y="147"/>
                    <a:pt x="68" y="146"/>
                  </a:cubicBezTo>
                  <a:cubicBezTo>
                    <a:pt x="68" y="144"/>
                    <a:pt x="69" y="141"/>
                    <a:pt x="67" y="139"/>
                  </a:cubicBezTo>
                  <a:cubicBezTo>
                    <a:pt x="67" y="138"/>
                    <a:pt x="66" y="139"/>
                    <a:pt x="65" y="138"/>
                  </a:cubicBezTo>
                  <a:cubicBezTo>
                    <a:pt x="63" y="137"/>
                    <a:pt x="64" y="135"/>
                    <a:pt x="64" y="135"/>
                  </a:cubicBezTo>
                  <a:cubicBezTo>
                    <a:pt x="61" y="134"/>
                    <a:pt x="61" y="134"/>
                    <a:pt x="59" y="131"/>
                  </a:cubicBezTo>
                  <a:cubicBezTo>
                    <a:pt x="59" y="131"/>
                    <a:pt x="58" y="132"/>
                    <a:pt x="57" y="133"/>
                  </a:cubicBezTo>
                  <a:cubicBezTo>
                    <a:pt x="56" y="133"/>
                    <a:pt x="56" y="132"/>
                    <a:pt x="54" y="132"/>
                  </a:cubicBezTo>
                  <a:cubicBezTo>
                    <a:pt x="54" y="131"/>
                    <a:pt x="54" y="130"/>
                    <a:pt x="53" y="130"/>
                  </a:cubicBezTo>
                  <a:cubicBezTo>
                    <a:pt x="54" y="125"/>
                    <a:pt x="52" y="122"/>
                    <a:pt x="52" y="118"/>
                  </a:cubicBezTo>
                  <a:cubicBezTo>
                    <a:pt x="52" y="118"/>
                    <a:pt x="52" y="115"/>
                    <a:pt x="52" y="115"/>
                  </a:cubicBezTo>
                  <a:cubicBezTo>
                    <a:pt x="53" y="115"/>
                    <a:pt x="54" y="115"/>
                    <a:pt x="54" y="115"/>
                  </a:cubicBezTo>
                  <a:cubicBezTo>
                    <a:pt x="51" y="112"/>
                    <a:pt x="56" y="107"/>
                    <a:pt x="55" y="103"/>
                  </a:cubicBezTo>
                  <a:cubicBezTo>
                    <a:pt x="55" y="103"/>
                    <a:pt x="54" y="103"/>
                    <a:pt x="53" y="103"/>
                  </a:cubicBezTo>
                  <a:cubicBezTo>
                    <a:pt x="53" y="102"/>
                    <a:pt x="54" y="101"/>
                    <a:pt x="53" y="101"/>
                  </a:cubicBezTo>
                  <a:cubicBezTo>
                    <a:pt x="54" y="100"/>
                    <a:pt x="55" y="102"/>
                    <a:pt x="56" y="101"/>
                  </a:cubicBezTo>
                  <a:cubicBezTo>
                    <a:pt x="56" y="101"/>
                    <a:pt x="57" y="100"/>
                    <a:pt x="57" y="100"/>
                  </a:cubicBezTo>
                  <a:cubicBezTo>
                    <a:pt x="58" y="99"/>
                    <a:pt x="59" y="100"/>
                    <a:pt x="59" y="99"/>
                  </a:cubicBezTo>
                  <a:cubicBezTo>
                    <a:pt x="60" y="99"/>
                    <a:pt x="60" y="97"/>
                    <a:pt x="61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2" y="94"/>
                    <a:pt x="64" y="94"/>
                    <a:pt x="65" y="92"/>
                  </a:cubicBezTo>
                  <a:cubicBezTo>
                    <a:pt x="66" y="91"/>
                    <a:pt x="64" y="91"/>
                    <a:pt x="64" y="91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8" y="86"/>
                    <a:pt x="69" y="87"/>
                    <a:pt x="69" y="87"/>
                  </a:cubicBezTo>
                  <a:cubicBezTo>
                    <a:pt x="72" y="87"/>
                    <a:pt x="73" y="84"/>
                    <a:pt x="75" y="83"/>
                  </a:cubicBezTo>
                  <a:cubicBezTo>
                    <a:pt x="77" y="83"/>
                    <a:pt x="79" y="84"/>
                    <a:pt x="79" y="83"/>
                  </a:cubicBezTo>
                  <a:cubicBezTo>
                    <a:pt x="82" y="82"/>
                    <a:pt x="82" y="79"/>
                    <a:pt x="84" y="77"/>
                  </a:cubicBezTo>
                  <a:cubicBezTo>
                    <a:pt x="85" y="76"/>
                    <a:pt x="86" y="76"/>
                    <a:pt x="87" y="75"/>
                  </a:cubicBezTo>
                  <a:cubicBezTo>
                    <a:pt x="87" y="74"/>
                    <a:pt x="88" y="74"/>
                    <a:pt x="88" y="73"/>
                  </a:cubicBezTo>
                  <a:cubicBezTo>
                    <a:pt x="88" y="73"/>
                    <a:pt x="86" y="72"/>
                    <a:pt x="86" y="72"/>
                  </a:cubicBezTo>
                  <a:cubicBezTo>
                    <a:pt x="86" y="71"/>
                    <a:pt x="86" y="71"/>
                    <a:pt x="87" y="69"/>
                  </a:cubicBezTo>
                  <a:cubicBezTo>
                    <a:pt x="86" y="69"/>
                    <a:pt x="85" y="66"/>
                    <a:pt x="85" y="64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90" y="59"/>
                    <a:pt x="86" y="60"/>
                    <a:pt x="89" y="59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1" y="58"/>
                    <a:pt x="88" y="57"/>
                    <a:pt x="89" y="56"/>
                  </a:cubicBezTo>
                  <a:cubicBezTo>
                    <a:pt x="91" y="55"/>
                    <a:pt x="91" y="57"/>
                    <a:pt x="93" y="56"/>
                  </a:cubicBezTo>
                  <a:cubicBezTo>
                    <a:pt x="95" y="55"/>
                    <a:pt x="96" y="51"/>
                    <a:pt x="97" y="48"/>
                  </a:cubicBezTo>
                  <a:cubicBezTo>
                    <a:pt x="97" y="48"/>
                    <a:pt x="98" y="49"/>
                    <a:pt x="98" y="50"/>
                  </a:cubicBezTo>
                  <a:cubicBezTo>
                    <a:pt x="98" y="50"/>
                    <a:pt x="100" y="49"/>
                    <a:pt x="101" y="49"/>
                  </a:cubicBezTo>
                  <a:cubicBezTo>
                    <a:pt x="101" y="49"/>
                    <a:pt x="102" y="51"/>
                    <a:pt x="102" y="51"/>
                  </a:cubicBezTo>
                  <a:cubicBezTo>
                    <a:pt x="103" y="52"/>
                    <a:pt x="103" y="50"/>
                    <a:pt x="103" y="49"/>
                  </a:cubicBezTo>
                  <a:cubicBezTo>
                    <a:pt x="105" y="50"/>
                    <a:pt x="106" y="50"/>
                    <a:pt x="108" y="50"/>
                  </a:cubicBezTo>
                  <a:close/>
                  <a:moveTo>
                    <a:pt x="30" y="206"/>
                  </a:moveTo>
                  <a:cubicBezTo>
                    <a:pt x="30" y="207"/>
                    <a:pt x="30" y="209"/>
                    <a:pt x="30" y="210"/>
                  </a:cubicBezTo>
                  <a:cubicBezTo>
                    <a:pt x="38" y="214"/>
                    <a:pt x="36" y="209"/>
                    <a:pt x="30" y="206"/>
                  </a:cubicBezTo>
                  <a:close/>
                  <a:moveTo>
                    <a:pt x="67" y="171"/>
                  </a:moveTo>
                  <a:cubicBezTo>
                    <a:pt x="67" y="171"/>
                    <a:pt x="67" y="173"/>
                    <a:pt x="67" y="174"/>
                  </a:cubicBezTo>
                  <a:cubicBezTo>
                    <a:pt x="67" y="174"/>
                    <a:pt x="65" y="173"/>
                    <a:pt x="64" y="173"/>
                  </a:cubicBezTo>
                  <a:cubicBezTo>
                    <a:pt x="59" y="180"/>
                    <a:pt x="57" y="179"/>
                    <a:pt x="62" y="187"/>
                  </a:cubicBezTo>
                  <a:cubicBezTo>
                    <a:pt x="63" y="186"/>
                    <a:pt x="66" y="182"/>
                    <a:pt x="66" y="182"/>
                  </a:cubicBezTo>
                  <a:cubicBezTo>
                    <a:pt x="67" y="180"/>
                    <a:pt x="65" y="180"/>
                    <a:pt x="65" y="178"/>
                  </a:cubicBezTo>
                  <a:cubicBezTo>
                    <a:pt x="66" y="176"/>
                    <a:pt x="68" y="173"/>
                    <a:pt x="69" y="171"/>
                  </a:cubicBezTo>
                  <a:cubicBezTo>
                    <a:pt x="69" y="171"/>
                    <a:pt x="68" y="171"/>
                    <a:pt x="67" y="171"/>
                  </a:cubicBezTo>
                  <a:close/>
                  <a:moveTo>
                    <a:pt x="31" y="156"/>
                  </a:moveTo>
                  <a:cubicBezTo>
                    <a:pt x="31" y="157"/>
                    <a:pt x="32" y="156"/>
                    <a:pt x="32" y="158"/>
                  </a:cubicBezTo>
                  <a:cubicBezTo>
                    <a:pt x="32" y="159"/>
                    <a:pt x="30" y="161"/>
                    <a:pt x="30" y="161"/>
                  </a:cubicBezTo>
                  <a:cubicBezTo>
                    <a:pt x="30" y="161"/>
                    <a:pt x="27" y="171"/>
                    <a:pt x="28" y="164"/>
                  </a:cubicBezTo>
                  <a:cubicBezTo>
                    <a:pt x="28" y="163"/>
                    <a:pt x="29" y="159"/>
                    <a:pt x="30" y="157"/>
                  </a:cubicBezTo>
                  <a:cubicBezTo>
                    <a:pt x="30" y="157"/>
                    <a:pt x="31" y="156"/>
                    <a:pt x="31" y="156"/>
                  </a:cubicBezTo>
                  <a:close/>
                  <a:moveTo>
                    <a:pt x="19" y="146"/>
                  </a:moveTo>
                  <a:cubicBezTo>
                    <a:pt x="20" y="146"/>
                    <a:pt x="20" y="146"/>
                    <a:pt x="20" y="146"/>
                  </a:cubicBezTo>
                  <a:cubicBezTo>
                    <a:pt x="20" y="146"/>
                    <a:pt x="20" y="148"/>
                    <a:pt x="20" y="148"/>
                  </a:cubicBezTo>
                  <a:cubicBezTo>
                    <a:pt x="21" y="148"/>
                    <a:pt x="23" y="148"/>
                    <a:pt x="24" y="149"/>
                  </a:cubicBezTo>
                  <a:cubicBezTo>
                    <a:pt x="27" y="153"/>
                    <a:pt x="23" y="156"/>
                    <a:pt x="20" y="158"/>
                  </a:cubicBezTo>
                  <a:cubicBezTo>
                    <a:pt x="20" y="158"/>
                    <a:pt x="19" y="160"/>
                    <a:pt x="19" y="160"/>
                  </a:cubicBezTo>
                  <a:cubicBezTo>
                    <a:pt x="17" y="160"/>
                    <a:pt x="17" y="159"/>
                    <a:pt x="16" y="160"/>
                  </a:cubicBezTo>
                  <a:cubicBezTo>
                    <a:pt x="15" y="160"/>
                    <a:pt x="15" y="161"/>
                    <a:pt x="15" y="161"/>
                  </a:cubicBezTo>
                  <a:cubicBezTo>
                    <a:pt x="14" y="161"/>
                    <a:pt x="12" y="161"/>
                    <a:pt x="11" y="161"/>
                  </a:cubicBezTo>
                  <a:cubicBezTo>
                    <a:pt x="11" y="159"/>
                    <a:pt x="11" y="157"/>
                    <a:pt x="12" y="155"/>
                  </a:cubicBezTo>
                  <a:cubicBezTo>
                    <a:pt x="12" y="155"/>
                    <a:pt x="13" y="155"/>
                    <a:pt x="13" y="154"/>
                  </a:cubicBezTo>
                  <a:cubicBezTo>
                    <a:pt x="15" y="153"/>
                    <a:pt x="16" y="154"/>
                    <a:pt x="18" y="153"/>
                  </a:cubicBezTo>
                  <a:cubicBezTo>
                    <a:pt x="18" y="152"/>
                    <a:pt x="18" y="148"/>
                    <a:pt x="18" y="148"/>
                  </a:cubicBezTo>
                  <a:lnTo>
                    <a:pt x="19" y="146"/>
                  </a:lnTo>
                  <a:close/>
                  <a:moveTo>
                    <a:pt x="53" y="145"/>
                  </a:moveTo>
                  <a:cubicBezTo>
                    <a:pt x="53" y="145"/>
                    <a:pt x="54" y="146"/>
                    <a:pt x="55" y="147"/>
                  </a:cubicBezTo>
                  <a:cubicBezTo>
                    <a:pt x="55" y="147"/>
                    <a:pt x="56" y="146"/>
                    <a:pt x="57" y="146"/>
                  </a:cubicBezTo>
                  <a:cubicBezTo>
                    <a:pt x="58" y="147"/>
                    <a:pt x="59" y="148"/>
                    <a:pt x="59" y="149"/>
                  </a:cubicBezTo>
                  <a:cubicBezTo>
                    <a:pt x="57" y="148"/>
                    <a:pt x="55" y="148"/>
                    <a:pt x="53" y="148"/>
                  </a:cubicBezTo>
                  <a:cubicBezTo>
                    <a:pt x="52" y="147"/>
                    <a:pt x="53" y="147"/>
                    <a:pt x="52" y="147"/>
                  </a:cubicBezTo>
                  <a:cubicBezTo>
                    <a:pt x="52" y="146"/>
                    <a:pt x="51" y="145"/>
                    <a:pt x="53" y="145"/>
                  </a:cubicBezTo>
                  <a:close/>
                  <a:moveTo>
                    <a:pt x="49" y="145"/>
                  </a:moveTo>
                  <a:cubicBezTo>
                    <a:pt x="51" y="145"/>
                    <a:pt x="49" y="146"/>
                    <a:pt x="49" y="147"/>
                  </a:cubicBezTo>
                  <a:cubicBezTo>
                    <a:pt x="48" y="147"/>
                    <a:pt x="48" y="145"/>
                    <a:pt x="49" y="145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4" name="Freeform 60"/>
            <p:cNvSpPr>
              <a:spLocks noEditPoints="1"/>
            </p:cNvSpPr>
            <p:nvPr/>
          </p:nvSpPr>
          <p:spPr bwMode="auto">
            <a:xfrm>
              <a:off x="6285087" y="1299887"/>
              <a:ext cx="392138" cy="745237"/>
            </a:xfrm>
            <a:custGeom>
              <a:avLst/>
              <a:gdLst>
                <a:gd name="T0" fmla="*/ 110 w 113"/>
                <a:gd name="T1" fmla="*/ 45 h 214"/>
                <a:gd name="T2" fmla="*/ 110 w 113"/>
                <a:gd name="T3" fmla="*/ 26 h 214"/>
                <a:gd name="T4" fmla="*/ 103 w 113"/>
                <a:gd name="T5" fmla="*/ 15 h 214"/>
                <a:gd name="T6" fmla="*/ 83 w 113"/>
                <a:gd name="T7" fmla="*/ 3 h 214"/>
                <a:gd name="T8" fmla="*/ 79 w 113"/>
                <a:gd name="T9" fmla="*/ 8 h 214"/>
                <a:gd name="T10" fmla="*/ 69 w 113"/>
                <a:gd name="T11" fmla="*/ 16 h 214"/>
                <a:gd name="T12" fmla="*/ 59 w 113"/>
                <a:gd name="T13" fmla="*/ 18 h 214"/>
                <a:gd name="T14" fmla="*/ 51 w 113"/>
                <a:gd name="T15" fmla="*/ 33 h 214"/>
                <a:gd name="T16" fmla="*/ 41 w 113"/>
                <a:gd name="T17" fmla="*/ 45 h 214"/>
                <a:gd name="T18" fmla="*/ 32 w 113"/>
                <a:gd name="T19" fmla="*/ 69 h 214"/>
                <a:gd name="T20" fmla="*/ 16 w 113"/>
                <a:gd name="T21" fmla="*/ 76 h 214"/>
                <a:gd name="T22" fmla="*/ 8 w 113"/>
                <a:gd name="T23" fmla="*/ 96 h 214"/>
                <a:gd name="T24" fmla="*/ 8 w 113"/>
                <a:gd name="T25" fmla="*/ 115 h 214"/>
                <a:gd name="T26" fmla="*/ 7 w 113"/>
                <a:gd name="T27" fmla="*/ 126 h 214"/>
                <a:gd name="T28" fmla="*/ 6 w 113"/>
                <a:gd name="T29" fmla="*/ 141 h 214"/>
                <a:gd name="T30" fmla="*/ 5 w 113"/>
                <a:gd name="T31" fmla="*/ 153 h 214"/>
                <a:gd name="T32" fmla="*/ 0 w 113"/>
                <a:gd name="T33" fmla="*/ 162 h 214"/>
                <a:gd name="T34" fmla="*/ 6 w 113"/>
                <a:gd name="T35" fmla="*/ 167 h 214"/>
                <a:gd name="T36" fmla="*/ 5 w 113"/>
                <a:gd name="T37" fmla="*/ 176 h 214"/>
                <a:gd name="T38" fmla="*/ 13 w 113"/>
                <a:gd name="T39" fmla="*/ 184 h 214"/>
                <a:gd name="T40" fmla="*/ 16 w 113"/>
                <a:gd name="T41" fmla="*/ 190 h 214"/>
                <a:gd name="T42" fmla="*/ 12 w 113"/>
                <a:gd name="T43" fmla="*/ 194 h 214"/>
                <a:gd name="T44" fmla="*/ 26 w 113"/>
                <a:gd name="T45" fmla="*/ 203 h 214"/>
                <a:gd name="T46" fmla="*/ 30 w 113"/>
                <a:gd name="T47" fmla="*/ 193 h 214"/>
                <a:gd name="T48" fmla="*/ 43 w 113"/>
                <a:gd name="T49" fmla="*/ 192 h 214"/>
                <a:gd name="T50" fmla="*/ 47 w 113"/>
                <a:gd name="T51" fmla="*/ 184 h 214"/>
                <a:gd name="T52" fmla="*/ 45 w 113"/>
                <a:gd name="T53" fmla="*/ 179 h 214"/>
                <a:gd name="T54" fmla="*/ 48 w 113"/>
                <a:gd name="T55" fmla="*/ 172 h 214"/>
                <a:gd name="T56" fmla="*/ 45 w 113"/>
                <a:gd name="T57" fmla="*/ 158 h 214"/>
                <a:gd name="T58" fmla="*/ 58 w 113"/>
                <a:gd name="T59" fmla="*/ 158 h 214"/>
                <a:gd name="T60" fmla="*/ 64 w 113"/>
                <a:gd name="T61" fmla="*/ 152 h 214"/>
                <a:gd name="T62" fmla="*/ 62 w 113"/>
                <a:gd name="T63" fmla="*/ 149 h 214"/>
                <a:gd name="T64" fmla="*/ 65 w 113"/>
                <a:gd name="T65" fmla="*/ 138 h 214"/>
                <a:gd name="T66" fmla="*/ 57 w 113"/>
                <a:gd name="T67" fmla="*/ 133 h 214"/>
                <a:gd name="T68" fmla="*/ 52 w 113"/>
                <a:gd name="T69" fmla="*/ 118 h 214"/>
                <a:gd name="T70" fmla="*/ 55 w 113"/>
                <a:gd name="T71" fmla="*/ 103 h 214"/>
                <a:gd name="T72" fmla="*/ 56 w 113"/>
                <a:gd name="T73" fmla="*/ 101 h 214"/>
                <a:gd name="T74" fmla="*/ 61 w 113"/>
                <a:gd name="T75" fmla="*/ 96 h 214"/>
                <a:gd name="T76" fmla="*/ 65 w 113"/>
                <a:gd name="T77" fmla="*/ 92 h 214"/>
                <a:gd name="T78" fmla="*/ 69 w 113"/>
                <a:gd name="T79" fmla="*/ 87 h 214"/>
                <a:gd name="T80" fmla="*/ 84 w 113"/>
                <a:gd name="T81" fmla="*/ 77 h 214"/>
                <a:gd name="T82" fmla="*/ 86 w 113"/>
                <a:gd name="T83" fmla="*/ 72 h 214"/>
                <a:gd name="T84" fmla="*/ 89 w 113"/>
                <a:gd name="T85" fmla="*/ 61 h 214"/>
                <a:gd name="T86" fmla="*/ 89 w 113"/>
                <a:gd name="T87" fmla="*/ 56 h 214"/>
                <a:gd name="T88" fmla="*/ 98 w 113"/>
                <a:gd name="T89" fmla="*/ 50 h 214"/>
                <a:gd name="T90" fmla="*/ 103 w 113"/>
                <a:gd name="T91" fmla="*/ 49 h 214"/>
                <a:gd name="T92" fmla="*/ 30 w 113"/>
                <a:gd name="T93" fmla="*/ 210 h 214"/>
                <a:gd name="T94" fmla="*/ 67 w 113"/>
                <a:gd name="T95" fmla="*/ 174 h 214"/>
                <a:gd name="T96" fmla="*/ 66 w 113"/>
                <a:gd name="T97" fmla="*/ 182 h 214"/>
                <a:gd name="T98" fmla="*/ 67 w 113"/>
                <a:gd name="T99" fmla="*/ 171 h 214"/>
                <a:gd name="T100" fmla="*/ 30 w 113"/>
                <a:gd name="T101" fmla="*/ 161 h 214"/>
                <a:gd name="T102" fmla="*/ 31 w 113"/>
                <a:gd name="T103" fmla="*/ 156 h 214"/>
                <a:gd name="T104" fmla="*/ 20 w 113"/>
                <a:gd name="T105" fmla="*/ 148 h 214"/>
                <a:gd name="T106" fmla="*/ 19 w 113"/>
                <a:gd name="T107" fmla="*/ 160 h 214"/>
                <a:gd name="T108" fmla="*/ 11 w 113"/>
                <a:gd name="T109" fmla="*/ 161 h 214"/>
                <a:gd name="T110" fmla="*/ 18 w 113"/>
                <a:gd name="T111" fmla="*/ 153 h 214"/>
                <a:gd name="T112" fmla="*/ 53 w 113"/>
                <a:gd name="T113" fmla="*/ 145 h 214"/>
                <a:gd name="T114" fmla="*/ 59 w 113"/>
                <a:gd name="T115" fmla="*/ 149 h 214"/>
                <a:gd name="T116" fmla="*/ 53 w 113"/>
                <a:gd name="T117" fmla="*/ 145 h 214"/>
                <a:gd name="T118" fmla="*/ 49 w 113"/>
                <a:gd name="T119" fmla="*/ 145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3" h="214">
                  <a:moveTo>
                    <a:pt x="108" y="50"/>
                  </a:move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0" y="46"/>
                    <a:pt x="110" y="45"/>
                  </a:cubicBezTo>
                  <a:cubicBezTo>
                    <a:pt x="110" y="43"/>
                    <a:pt x="111" y="44"/>
                    <a:pt x="111" y="41"/>
                  </a:cubicBezTo>
                  <a:cubicBezTo>
                    <a:pt x="111" y="38"/>
                    <a:pt x="108" y="35"/>
                    <a:pt x="108" y="33"/>
                  </a:cubicBezTo>
                  <a:cubicBezTo>
                    <a:pt x="109" y="31"/>
                    <a:pt x="111" y="29"/>
                    <a:pt x="110" y="26"/>
                  </a:cubicBezTo>
                  <a:cubicBezTo>
                    <a:pt x="110" y="25"/>
                    <a:pt x="108" y="27"/>
                    <a:pt x="107" y="26"/>
                  </a:cubicBezTo>
                  <a:cubicBezTo>
                    <a:pt x="106" y="24"/>
                    <a:pt x="109" y="19"/>
                    <a:pt x="108" y="18"/>
                  </a:cubicBezTo>
                  <a:cubicBezTo>
                    <a:pt x="106" y="17"/>
                    <a:pt x="104" y="17"/>
                    <a:pt x="103" y="15"/>
                  </a:cubicBezTo>
                  <a:cubicBezTo>
                    <a:pt x="102" y="13"/>
                    <a:pt x="99" y="12"/>
                    <a:pt x="97" y="12"/>
                  </a:cubicBezTo>
                  <a:cubicBezTo>
                    <a:pt x="94" y="12"/>
                    <a:pt x="90" y="9"/>
                    <a:pt x="89" y="7"/>
                  </a:cubicBezTo>
                  <a:cubicBezTo>
                    <a:pt x="88" y="6"/>
                    <a:pt x="84" y="4"/>
                    <a:pt x="83" y="3"/>
                  </a:cubicBezTo>
                  <a:cubicBezTo>
                    <a:pt x="81" y="2"/>
                    <a:pt x="80" y="0"/>
                    <a:pt x="80" y="0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8" y="13"/>
                    <a:pt x="76" y="18"/>
                    <a:pt x="75" y="17"/>
                  </a:cubicBezTo>
                  <a:cubicBezTo>
                    <a:pt x="73" y="17"/>
                    <a:pt x="69" y="15"/>
                    <a:pt x="69" y="16"/>
                  </a:cubicBezTo>
                  <a:cubicBezTo>
                    <a:pt x="68" y="17"/>
                    <a:pt x="65" y="16"/>
                    <a:pt x="66" y="18"/>
                  </a:cubicBezTo>
                  <a:cubicBezTo>
                    <a:pt x="67" y="20"/>
                    <a:pt x="64" y="22"/>
                    <a:pt x="66" y="23"/>
                  </a:cubicBezTo>
                  <a:cubicBezTo>
                    <a:pt x="68" y="26"/>
                    <a:pt x="59" y="18"/>
                    <a:pt x="59" y="18"/>
                  </a:cubicBezTo>
                  <a:cubicBezTo>
                    <a:pt x="59" y="18"/>
                    <a:pt x="57" y="20"/>
                    <a:pt x="56" y="22"/>
                  </a:cubicBezTo>
                  <a:cubicBezTo>
                    <a:pt x="55" y="24"/>
                    <a:pt x="54" y="26"/>
                    <a:pt x="54" y="29"/>
                  </a:cubicBezTo>
                  <a:cubicBezTo>
                    <a:pt x="54" y="31"/>
                    <a:pt x="53" y="31"/>
                    <a:pt x="51" y="33"/>
                  </a:cubicBezTo>
                  <a:cubicBezTo>
                    <a:pt x="50" y="34"/>
                    <a:pt x="47" y="35"/>
                    <a:pt x="47" y="37"/>
                  </a:cubicBezTo>
                  <a:cubicBezTo>
                    <a:pt x="47" y="39"/>
                    <a:pt x="46" y="39"/>
                    <a:pt x="44" y="39"/>
                  </a:cubicBezTo>
                  <a:cubicBezTo>
                    <a:pt x="42" y="39"/>
                    <a:pt x="41" y="43"/>
                    <a:pt x="41" y="45"/>
                  </a:cubicBezTo>
                  <a:cubicBezTo>
                    <a:pt x="41" y="47"/>
                    <a:pt x="39" y="55"/>
                    <a:pt x="37" y="56"/>
                  </a:cubicBezTo>
                  <a:cubicBezTo>
                    <a:pt x="35" y="58"/>
                    <a:pt x="31" y="59"/>
                    <a:pt x="31" y="60"/>
                  </a:cubicBezTo>
                  <a:cubicBezTo>
                    <a:pt x="31" y="62"/>
                    <a:pt x="33" y="66"/>
                    <a:pt x="32" y="69"/>
                  </a:cubicBezTo>
                  <a:cubicBezTo>
                    <a:pt x="31" y="72"/>
                    <a:pt x="31" y="76"/>
                    <a:pt x="29" y="75"/>
                  </a:cubicBezTo>
                  <a:cubicBezTo>
                    <a:pt x="27" y="74"/>
                    <a:pt x="25" y="69"/>
                    <a:pt x="23" y="70"/>
                  </a:cubicBezTo>
                  <a:cubicBezTo>
                    <a:pt x="21" y="71"/>
                    <a:pt x="16" y="74"/>
                    <a:pt x="16" y="76"/>
                  </a:cubicBezTo>
                  <a:cubicBezTo>
                    <a:pt x="16" y="78"/>
                    <a:pt x="12" y="81"/>
                    <a:pt x="12" y="84"/>
                  </a:cubicBezTo>
                  <a:cubicBezTo>
                    <a:pt x="12" y="86"/>
                    <a:pt x="6" y="88"/>
                    <a:pt x="7" y="90"/>
                  </a:cubicBezTo>
                  <a:cubicBezTo>
                    <a:pt x="8" y="92"/>
                    <a:pt x="9" y="94"/>
                    <a:pt x="8" y="96"/>
                  </a:cubicBezTo>
                  <a:cubicBezTo>
                    <a:pt x="8" y="97"/>
                    <a:pt x="8" y="101"/>
                    <a:pt x="8" y="103"/>
                  </a:cubicBezTo>
                  <a:cubicBezTo>
                    <a:pt x="8" y="105"/>
                    <a:pt x="9" y="108"/>
                    <a:pt x="8" y="111"/>
                  </a:cubicBezTo>
                  <a:cubicBezTo>
                    <a:pt x="6" y="113"/>
                    <a:pt x="7" y="115"/>
                    <a:pt x="8" y="115"/>
                  </a:cubicBezTo>
                  <a:cubicBezTo>
                    <a:pt x="9" y="115"/>
                    <a:pt x="10" y="116"/>
                    <a:pt x="10" y="120"/>
                  </a:cubicBezTo>
                  <a:cubicBezTo>
                    <a:pt x="10" y="123"/>
                    <a:pt x="11" y="124"/>
                    <a:pt x="9" y="125"/>
                  </a:cubicBezTo>
                  <a:cubicBezTo>
                    <a:pt x="7" y="127"/>
                    <a:pt x="7" y="126"/>
                    <a:pt x="7" y="126"/>
                  </a:cubicBezTo>
                  <a:cubicBezTo>
                    <a:pt x="7" y="126"/>
                    <a:pt x="6" y="130"/>
                    <a:pt x="6" y="132"/>
                  </a:cubicBezTo>
                  <a:cubicBezTo>
                    <a:pt x="6" y="134"/>
                    <a:pt x="4" y="135"/>
                    <a:pt x="6" y="137"/>
                  </a:cubicBezTo>
                  <a:cubicBezTo>
                    <a:pt x="8" y="139"/>
                    <a:pt x="8" y="140"/>
                    <a:pt x="6" y="141"/>
                  </a:cubicBezTo>
                  <a:cubicBezTo>
                    <a:pt x="4" y="142"/>
                    <a:pt x="6" y="144"/>
                    <a:pt x="4" y="145"/>
                  </a:cubicBezTo>
                  <a:cubicBezTo>
                    <a:pt x="1" y="146"/>
                    <a:pt x="3" y="145"/>
                    <a:pt x="3" y="148"/>
                  </a:cubicBezTo>
                  <a:cubicBezTo>
                    <a:pt x="3" y="150"/>
                    <a:pt x="5" y="151"/>
                    <a:pt x="5" y="153"/>
                  </a:cubicBezTo>
                  <a:cubicBezTo>
                    <a:pt x="5" y="155"/>
                    <a:pt x="5" y="159"/>
                    <a:pt x="3" y="158"/>
                  </a:cubicBezTo>
                  <a:cubicBezTo>
                    <a:pt x="1" y="157"/>
                    <a:pt x="1" y="158"/>
                    <a:pt x="1" y="158"/>
                  </a:cubicBezTo>
                  <a:cubicBezTo>
                    <a:pt x="1" y="159"/>
                    <a:pt x="0" y="160"/>
                    <a:pt x="0" y="162"/>
                  </a:cubicBezTo>
                  <a:cubicBezTo>
                    <a:pt x="1" y="163"/>
                    <a:pt x="2" y="163"/>
                    <a:pt x="3" y="163"/>
                  </a:cubicBezTo>
                  <a:cubicBezTo>
                    <a:pt x="3" y="163"/>
                    <a:pt x="5" y="167"/>
                    <a:pt x="5" y="167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6" y="168"/>
                    <a:pt x="3" y="171"/>
                    <a:pt x="3" y="172"/>
                  </a:cubicBezTo>
                  <a:cubicBezTo>
                    <a:pt x="3" y="173"/>
                    <a:pt x="5" y="173"/>
                    <a:pt x="5" y="174"/>
                  </a:cubicBezTo>
                  <a:cubicBezTo>
                    <a:pt x="5" y="175"/>
                    <a:pt x="5" y="176"/>
                    <a:pt x="5" y="176"/>
                  </a:cubicBezTo>
                  <a:cubicBezTo>
                    <a:pt x="5" y="176"/>
                    <a:pt x="7" y="176"/>
                    <a:pt x="8" y="176"/>
                  </a:cubicBezTo>
                  <a:cubicBezTo>
                    <a:pt x="8" y="178"/>
                    <a:pt x="8" y="179"/>
                    <a:pt x="8" y="180"/>
                  </a:cubicBezTo>
                  <a:cubicBezTo>
                    <a:pt x="9" y="181"/>
                    <a:pt x="12" y="183"/>
                    <a:pt x="13" y="184"/>
                  </a:cubicBezTo>
                  <a:cubicBezTo>
                    <a:pt x="13" y="185"/>
                    <a:pt x="13" y="187"/>
                    <a:pt x="14" y="187"/>
                  </a:cubicBezTo>
                  <a:cubicBezTo>
                    <a:pt x="14" y="188"/>
                    <a:pt x="16" y="187"/>
                    <a:pt x="16" y="188"/>
                  </a:cubicBezTo>
                  <a:cubicBezTo>
                    <a:pt x="16" y="190"/>
                    <a:pt x="16" y="190"/>
                    <a:pt x="16" y="190"/>
                  </a:cubicBezTo>
                  <a:cubicBezTo>
                    <a:pt x="15" y="190"/>
                    <a:pt x="14" y="190"/>
                    <a:pt x="14" y="190"/>
                  </a:cubicBezTo>
                  <a:cubicBezTo>
                    <a:pt x="13" y="191"/>
                    <a:pt x="14" y="192"/>
                    <a:pt x="14" y="193"/>
                  </a:cubicBezTo>
                  <a:cubicBezTo>
                    <a:pt x="14" y="193"/>
                    <a:pt x="12" y="194"/>
                    <a:pt x="12" y="194"/>
                  </a:cubicBezTo>
                  <a:cubicBezTo>
                    <a:pt x="12" y="196"/>
                    <a:pt x="13" y="199"/>
                    <a:pt x="13" y="199"/>
                  </a:cubicBezTo>
                  <a:cubicBezTo>
                    <a:pt x="13" y="202"/>
                    <a:pt x="13" y="205"/>
                    <a:pt x="16" y="206"/>
                  </a:cubicBezTo>
                  <a:cubicBezTo>
                    <a:pt x="19" y="206"/>
                    <a:pt x="24" y="204"/>
                    <a:pt x="26" y="203"/>
                  </a:cubicBezTo>
                  <a:cubicBezTo>
                    <a:pt x="26" y="199"/>
                    <a:pt x="26" y="199"/>
                    <a:pt x="27" y="196"/>
                  </a:cubicBezTo>
                  <a:cubicBezTo>
                    <a:pt x="27" y="196"/>
                    <a:pt x="29" y="196"/>
                    <a:pt x="30" y="196"/>
                  </a:cubicBezTo>
                  <a:cubicBezTo>
                    <a:pt x="30" y="196"/>
                    <a:pt x="29" y="193"/>
                    <a:pt x="30" y="193"/>
                  </a:cubicBezTo>
                  <a:cubicBezTo>
                    <a:pt x="32" y="192"/>
                    <a:pt x="37" y="193"/>
                    <a:pt x="41" y="193"/>
                  </a:cubicBezTo>
                  <a:cubicBezTo>
                    <a:pt x="42" y="193"/>
                    <a:pt x="43" y="190"/>
                    <a:pt x="43" y="190"/>
                  </a:cubicBezTo>
                  <a:cubicBezTo>
                    <a:pt x="43" y="190"/>
                    <a:pt x="44" y="191"/>
                    <a:pt x="43" y="192"/>
                  </a:cubicBezTo>
                  <a:cubicBezTo>
                    <a:pt x="44" y="192"/>
                    <a:pt x="45" y="192"/>
                    <a:pt x="45" y="192"/>
                  </a:cubicBezTo>
                  <a:cubicBezTo>
                    <a:pt x="46" y="190"/>
                    <a:pt x="47" y="188"/>
                    <a:pt x="48" y="185"/>
                  </a:cubicBezTo>
                  <a:cubicBezTo>
                    <a:pt x="48" y="185"/>
                    <a:pt x="49" y="184"/>
                    <a:pt x="47" y="184"/>
                  </a:cubicBezTo>
                  <a:cubicBezTo>
                    <a:pt x="46" y="185"/>
                    <a:pt x="46" y="188"/>
                    <a:pt x="45" y="188"/>
                  </a:cubicBezTo>
                  <a:cubicBezTo>
                    <a:pt x="44" y="189"/>
                    <a:pt x="44" y="187"/>
                    <a:pt x="44" y="186"/>
                  </a:cubicBezTo>
                  <a:cubicBezTo>
                    <a:pt x="44" y="185"/>
                    <a:pt x="45" y="181"/>
                    <a:pt x="45" y="179"/>
                  </a:cubicBezTo>
                  <a:cubicBezTo>
                    <a:pt x="46" y="179"/>
                    <a:pt x="47" y="177"/>
                    <a:pt x="47" y="176"/>
                  </a:cubicBezTo>
                  <a:cubicBezTo>
                    <a:pt x="48" y="174"/>
                    <a:pt x="46" y="175"/>
                    <a:pt x="47" y="173"/>
                  </a:cubicBezTo>
                  <a:cubicBezTo>
                    <a:pt x="48" y="172"/>
                    <a:pt x="48" y="172"/>
                    <a:pt x="48" y="172"/>
                  </a:cubicBezTo>
                  <a:cubicBezTo>
                    <a:pt x="50" y="169"/>
                    <a:pt x="48" y="164"/>
                    <a:pt x="47" y="162"/>
                  </a:cubicBezTo>
                  <a:cubicBezTo>
                    <a:pt x="48" y="162"/>
                    <a:pt x="50" y="161"/>
                    <a:pt x="50" y="160"/>
                  </a:cubicBezTo>
                  <a:cubicBezTo>
                    <a:pt x="49" y="160"/>
                    <a:pt x="46" y="158"/>
                    <a:pt x="45" y="158"/>
                  </a:cubicBezTo>
                  <a:cubicBezTo>
                    <a:pt x="50" y="158"/>
                    <a:pt x="52" y="157"/>
                    <a:pt x="57" y="156"/>
                  </a:cubicBezTo>
                  <a:cubicBezTo>
                    <a:pt x="57" y="158"/>
                    <a:pt x="57" y="158"/>
                    <a:pt x="57" y="158"/>
                  </a:cubicBezTo>
                  <a:cubicBezTo>
                    <a:pt x="58" y="158"/>
                    <a:pt x="58" y="158"/>
                    <a:pt x="58" y="158"/>
                  </a:cubicBezTo>
                  <a:cubicBezTo>
                    <a:pt x="59" y="158"/>
                    <a:pt x="59" y="156"/>
                    <a:pt x="59" y="155"/>
                  </a:cubicBezTo>
                  <a:cubicBezTo>
                    <a:pt x="61" y="154"/>
                    <a:pt x="62" y="155"/>
                    <a:pt x="63" y="154"/>
                  </a:cubicBezTo>
                  <a:cubicBezTo>
                    <a:pt x="64" y="154"/>
                    <a:pt x="63" y="153"/>
                    <a:pt x="64" y="152"/>
                  </a:cubicBezTo>
                  <a:cubicBezTo>
                    <a:pt x="65" y="151"/>
                    <a:pt x="65" y="152"/>
                    <a:pt x="67" y="151"/>
                  </a:cubicBezTo>
                  <a:cubicBezTo>
                    <a:pt x="66" y="149"/>
                    <a:pt x="66" y="149"/>
                    <a:pt x="66" y="149"/>
                  </a:cubicBezTo>
                  <a:cubicBezTo>
                    <a:pt x="64" y="149"/>
                    <a:pt x="63" y="149"/>
                    <a:pt x="62" y="149"/>
                  </a:cubicBezTo>
                  <a:cubicBezTo>
                    <a:pt x="64" y="148"/>
                    <a:pt x="66" y="147"/>
                    <a:pt x="68" y="146"/>
                  </a:cubicBezTo>
                  <a:cubicBezTo>
                    <a:pt x="68" y="144"/>
                    <a:pt x="69" y="141"/>
                    <a:pt x="67" y="139"/>
                  </a:cubicBezTo>
                  <a:cubicBezTo>
                    <a:pt x="67" y="138"/>
                    <a:pt x="66" y="139"/>
                    <a:pt x="65" y="138"/>
                  </a:cubicBezTo>
                  <a:cubicBezTo>
                    <a:pt x="63" y="137"/>
                    <a:pt x="64" y="135"/>
                    <a:pt x="64" y="135"/>
                  </a:cubicBezTo>
                  <a:cubicBezTo>
                    <a:pt x="61" y="134"/>
                    <a:pt x="61" y="134"/>
                    <a:pt x="59" y="131"/>
                  </a:cubicBezTo>
                  <a:cubicBezTo>
                    <a:pt x="59" y="131"/>
                    <a:pt x="58" y="132"/>
                    <a:pt x="57" y="133"/>
                  </a:cubicBezTo>
                  <a:cubicBezTo>
                    <a:pt x="56" y="133"/>
                    <a:pt x="56" y="132"/>
                    <a:pt x="54" y="132"/>
                  </a:cubicBezTo>
                  <a:cubicBezTo>
                    <a:pt x="54" y="131"/>
                    <a:pt x="54" y="130"/>
                    <a:pt x="53" y="130"/>
                  </a:cubicBezTo>
                  <a:cubicBezTo>
                    <a:pt x="54" y="125"/>
                    <a:pt x="52" y="122"/>
                    <a:pt x="52" y="118"/>
                  </a:cubicBezTo>
                  <a:cubicBezTo>
                    <a:pt x="52" y="118"/>
                    <a:pt x="52" y="115"/>
                    <a:pt x="52" y="115"/>
                  </a:cubicBezTo>
                  <a:cubicBezTo>
                    <a:pt x="53" y="115"/>
                    <a:pt x="54" y="115"/>
                    <a:pt x="54" y="115"/>
                  </a:cubicBezTo>
                  <a:cubicBezTo>
                    <a:pt x="51" y="112"/>
                    <a:pt x="56" y="107"/>
                    <a:pt x="55" y="103"/>
                  </a:cubicBezTo>
                  <a:cubicBezTo>
                    <a:pt x="55" y="103"/>
                    <a:pt x="54" y="103"/>
                    <a:pt x="53" y="103"/>
                  </a:cubicBezTo>
                  <a:cubicBezTo>
                    <a:pt x="53" y="102"/>
                    <a:pt x="54" y="101"/>
                    <a:pt x="53" y="101"/>
                  </a:cubicBezTo>
                  <a:cubicBezTo>
                    <a:pt x="54" y="100"/>
                    <a:pt x="55" y="102"/>
                    <a:pt x="56" y="101"/>
                  </a:cubicBezTo>
                  <a:cubicBezTo>
                    <a:pt x="56" y="101"/>
                    <a:pt x="57" y="100"/>
                    <a:pt x="57" y="100"/>
                  </a:cubicBezTo>
                  <a:cubicBezTo>
                    <a:pt x="58" y="99"/>
                    <a:pt x="59" y="100"/>
                    <a:pt x="59" y="99"/>
                  </a:cubicBezTo>
                  <a:cubicBezTo>
                    <a:pt x="60" y="99"/>
                    <a:pt x="60" y="97"/>
                    <a:pt x="61" y="96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2" y="94"/>
                    <a:pt x="64" y="94"/>
                    <a:pt x="65" y="92"/>
                  </a:cubicBezTo>
                  <a:cubicBezTo>
                    <a:pt x="66" y="91"/>
                    <a:pt x="64" y="91"/>
                    <a:pt x="64" y="91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8" y="86"/>
                    <a:pt x="69" y="87"/>
                    <a:pt x="69" y="87"/>
                  </a:cubicBezTo>
                  <a:cubicBezTo>
                    <a:pt x="72" y="87"/>
                    <a:pt x="73" y="84"/>
                    <a:pt x="75" y="83"/>
                  </a:cubicBezTo>
                  <a:cubicBezTo>
                    <a:pt x="77" y="83"/>
                    <a:pt x="79" y="84"/>
                    <a:pt x="79" y="83"/>
                  </a:cubicBezTo>
                  <a:cubicBezTo>
                    <a:pt x="82" y="82"/>
                    <a:pt x="82" y="79"/>
                    <a:pt x="84" y="77"/>
                  </a:cubicBezTo>
                  <a:cubicBezTo>
                    <a:pt x="85" y="76"/>
                    <a:pt x="86" y="76"/>
                    <a:pt x="87" y="75"/>
                  </a:cubicBezTo>
                  <a:cubicBezTo>
                    <a:pt x="87" y="74"/>
                    <a:pt x="88" y="74"/>
                    <a:pt x="88" y="73"/>
                  </a:cubicBezTo>
                  <a:cubicBezTo>
                    <a:pt x="88" y="73"/>
                    <a:pt x="86" y="72"/>
                    <a:pt x="86" y="72"/>
                  </a:cubicBezTo>
                  <a:cubicBezTo>
                    <a:pt x="86" y="71"/>
                    <a:pt x="86" y="71"/>
                    <a:pt x="87" y="69"/>
                  </a:cubicBezTo>
                  <a:cubicBezTo>
                    <a:pt x="86" y="69"/>
                    <a:pt x="85" y="66"/>
                    <a:pt x="85" y="64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90" y="59"/>
                    <a:pt x="86" y="60"/>
                    <a:pt x="89" y="59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1" y="58"/>
                    <a:pt x="88" y="57"/>
                    <a:pt x="89" y="56"/>
                  </a:cubicBezTo>
                  <a:cubicBezTo>
                    <a:pt x="91" y="55"/>
                    <a:pt x="91" y="57"/>
                    <a:pt x="93" y="56"/>
                  </a:cubicBezTo>
                  <a:cubicBezTo>
                    <a:pt x="95" y="55"/>
                    <a:pt x="96" y="51"/>
                    <a:pt x="97" y="48"/>
                  </a:cubicBezTo>
                  <a:cubicBezTo>
                    <a:pt x="97" y="48"/>
                    <a:pt x="98" y="49"/>
                    <a:pt x="98" y="50"/>
                  </a:cubicBezTo>
                  <a:cubicBezTo>
                    <a:pt x="98" y="50"/>
                    <a:pt x="100" y="49"/>
                    <a:pt x="101" y="49"/>
                  </a:cubicBezTo>
                  <a:cubicBezTo>
                    <a:pt x="101" y="49"/>
                    <a:pt x="102" y="51"/>
                    <a:pt x="102" y="51"/>
                  </a:cubicBezTo>
                  <a:cubicBezTo>
                    <a:pt x="103" y="52"/>
                    <a:pt x="103" y="50"/>
                    <a:pt x="103" y="49"/>
                  </a:cubicBezTo>
                  <a:cubicBezTo>
                    <a:pt x="105" y="50"/>
                    <a:pt x="106" y="50"/>
                    <a:pt x="108" y="50"/>
                  </a:cubicBezTo>
                  <a:close/>
                  <a:moveTo>
                    <a:pt x="30" y="206"/>
                  </a:moveTo>
                  <a:cubicBezTo>
                    <a:pt x="30" y="207"/>
                    <a:pt x="30" y="209"/>
                    <a:pt x="30" y="210"/>
                  </a:cubicBezTo>
                  <a:cubicBezTo>
                    <a:pt x="38" y="214"/>
                    <a:pt x="36" y="209"/>
                    <a:pt x="30" y="206"/>
                  </a:cubicBezTo>
                  <a:close/>
                  <a:moveTo>
                    <a:pt x="67" y="171"/>
                  </a:moveTo>
                  <a:cubicBezTo>
                    <a:pt x="67" y="171"/>
                    <a:pt x="67" y="173"/>
                    <a:pt x="67" y="174"/>
                  </a:cubicBezTo>
                  <a:cubicBezTo>
                    <a:pt x="67" y="174"/>
                    <a:pt x="65" y="173"/>
                    <a:pt x="64" y="173"/>
                  </a:cubicBezTo>
                  <a:cubicBezTo>
                    <a:pt x="59" y="180"/>
                    <a:pt x="57" y="179"/>
                    <a:pt x="62" y="187"/>
                  </a:cubicBezTo>
                  <a:cubicBezTo>
                    <a:pt x="63" y="186"/>
                    <a:pt x="66" y="182"/>
                    <a:pt x="66" y="182"/>
                  </a:cubicBezTo>
                  <a:cubicBezTo>
                    <a:pt x="67" y="180"/>
                    <a:pt x="65" y="180"/>
                    <a:pt x="65" y="178"/>
                  </a:cubicBezTo>
                  <a:cubicBezTo>
                    <a:pt x="66" y="176"/>
                    <a:pt x="68" y="173"/>
                    <a:pt x="69" y="171"/>
                  </a:cubicBezTo>
                  <a:cubicBezTo>
                    <a:pt x="69" y="171"/>
                    <a:pt x="68" y="171"/>
                    <a:pt x="67" y="171"/>
                  </a:cubicBezTo>
                  <a:close/>
                  <a:moveTo>
                    <a:pt x="31" y="156"/>
                  </a:moveTo>
                  <a:cubicBezTo>
                    <a:pt x="31" y="157"/>
                    <a:pt x="32" y="156"/>
                    <a:pt x="32" y="158"/>
                  </a:cubicBezTo>
                  <a:cubicBezTo>
                    <a:pt x="32" y="159"/>
                    <a:pt x="30" y="161"/>
                    <a:pt x="30" y="161"/>
                  </a:cubicBezTo>
                  <a:cubicBezTo>
                    <a:pt x="30" y="161"/>
                    <a:pt x="27" y="171"/>
                    <a:pt x="28" y="164"/>
                  </a:cubicBezTo>
                  <a:cubicBezTo>
                    <a:pt x="28" y="163"/>
                    <a:pt x="29" y="159"/>
                    <a:pt x="30" y="157"/>
                  </a:cubicBezTo>
                  <a:cubicBezTo>
                    <a:pt x="30" y="157"/>
                    <a:pt x="31" y="156"/>
                    <a:pt x="31" y="156"/>
                  </a:cubicBezTo>
                  <a:close/>
                  <a:moveTo>
                    <a:pt x="19" y="146"/>
                  </a:moveTo>
                  <a:cubicBezTo>
                    <a:pt x="20" y="146"/>
                    <a:pt x="20" y="146"/>
                    <a:pt x="20" y="146"/>
                  </a:cubicBezTo>
                  <a:cubicBezTo>
                    <a:pt x="20" y="146"/>
                    <a:pt x="20" y="148"/>
                    <a:pt x="20" y="148"/>
                  </a:cubicBezTo>
                  <a:cubicBezTo>
                    <a:pt x="21" y="148"/>
                    <a:pt x="23" y="148"/>
                    <a:pt x="24" y="149"/>
                  </a:cubicBezTo>
                  <a:cubicBezTo>
                    <a:pt x="27" y="153"/>
                    <a:pt x="23" y="156"/>
                    <a:pt x="20" y="158"/>
                  </a:cubicBezTo>
                  <a:cubicBezTo>
                    <a:pt x="20" y="158"/>
                    <a:pt x="19" y="160"/>
                    <a:pt x="19" y="160"/>
                  </a:cubicBezTo>
                  <a:cubicBezTo>
                    <a:pt x="17" y="160"/>
                    <a:pt x="17" y="159"/>
                    <a:pt x="16" y="160"/>
                  </a:cubicBezTo>
                  <a:cubicBezTo>
                    <a:pt x="15" y="160"/>
                    <a:pt x="15" y="161"/>
                    <a:pt x="15" y="161"/>
                  </a:cubicBezTo>
                  <a:cubicBezTo>
                    <a:pt x="14" y="161"/>
                    <a:pt x="12" y="161"/>
                    <a:pt x="11" y="161"/>
                  </a:cubicBezTo>
                  <a:cubicBezTo>
                    <a:pt x="11" y="159"/>
                    <a:pt x="11" y="157"/>
                    <a:pt x="12" y="155"/>
                  </a:cubicBezTo>
                  <a:cubicBezTo>
                    <a:pt x="12" y="155"/>
                    <a:pt x="13" y="155"/>
                    <a:pt x="13" y="154"/>
                  </a:cubicBezTo>
                  <a:cubicBezTo>
                    <a:pt x="15" y="153"/>
                    <a:pt x="16" y="154"/>
                    <a:pt x="18" y="153"/>
                  </a:cubicBezTo>
                  <a:cubicBezTo>
                    <a:pt x="18" y="152"/>
                    <a:pt x="18" y="148"/>
                    <a:pt x="18" y="148"/>
                  </a:cubicBezTo>
                  <a:lnTo>
                    <a:pt x="19" y="146"/>
                  </a:lnTo>
                  <a:close/>
                  <a:moveTo>
                    <a:pt x="53" y="145"/>
                  </a:moveTo>
                  <a:cubicBezTo>
                    <a:pt x="53" y="145"/>
                    <a:pt x="54" y="146"/>
                    <a:pt x="55" y="147"/>
                  </a:cubicBezTo>
                  <a:cubicBezTo>
                    <a:pt x="55" y="147"/>
                    <a:pt x="56" y="146"/>
                    <a:pt x="57" y="146"/>
                  </a:cubicBezTo>
                  <a:cubicBezTo>
                    <a:pt x="58" y="147"/>
                    <a:pt x="59" y="148"/>
                    <a:pt x="59" y="149"/>
                  </a:cubicBezTo>
                  <a:cubicBezTo>
                    <a:pt x="57" y="148"/>
                    <a:pt x="55" y="148"/>
                    <a:pt x="53" y="148"/>
                  </a:cubicBezTo>
                  <a:cubicBezTo>
                    <a:pt x="52" y="147"/>
                    <a:pt x="53" y="147"/>
                    <a:pt x="52" y="147"/>
                  </a:cubicBezTo>
                  <a:cubicBezTo>
                    <a:pt x="52" y="146"/>
                    <a:pt x="51" y="145"/>
                    <a:pt x="53" y="145"/>
                  </a:cubicBezTo>
                  <a:close/>
                  <a:moveTo>
                    <a:pt x="49" y="145"/>
                  </a:moveTo>
                  <a:cubicBezTo>
                    <a:pt x="51" y="145"/>
                    <a:pt x="49" y="146"/>
                    <a:pt x="49" y="147"/>
                  </a:cubicBezTo>
                  <a:cubicBezTo>
                    <a:pt x="48" y="147"/>
                    <a:pt x="48" y="145"/>
                    <a:pt x="49" y="145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5" name="Freeform 61"/>
            <p:cNvSpPr>
              <a:spLocks/>
            </p:cNvSpPr>
            <p:nvPr/>
          </p:nvSpPr>
          <p:spPr bwMode="auto">
            <a:xfrm>
              <a:off x="6861757" y="5221255"/>
              <a:ext cx="39036" cy="55006"/>
            </a:xfrm>
            <a:custGeom>
              <a:avLst/>
              <a:gdLst>
                <a:gd name="T0" fmla="*/ 10 w 11"/>
                <a:gd name="T1" fmla="*/ 10 h 16"/>
                <a:gd name="T2" fmla="*/ 11 w 11"/>
                <a:gd name="T3" fmla="*/ 4 h 16"/>
                <a:gd name="T4" fmla="*/ 7 w 11"/>
                <a:gd name="T5" fmla="*/ 0 h 16"/>
                <a:gd name="T6" fmla="*/ 3 w 11"/>
                <a:gd name="T7" fmla="*/ 1 h 16"/>
                <a:gd name="T8" fmla="*/ 1 w 11"/>
                <a:gd name="T9" fmla="*/ 5 h 16"/>
                <a:gd name="T10" fmla="*/ 1 w 11"/>
                <a:gd name="T11" fmla="*/ 11 h 16"/>
                <a:gd name="T12" fmla="*/ 4 w 11"/>
                <a:gd name="T13" fmla="*/ 14 h 16"/>
                <a:gd name="T14" fmla="*/ 11 w 11"/>
                <a:gd name="T15" fmla="*/ 16 h 16"/>
                <a:gd name="T16" fmla="*/ 10 w 11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6">
                  <a:moveTo>
                    <a:pt x="10" y="10"/>
                  </a:moveTo>
                  <a:cubicBezTo>
                    <a:pt x="10" y="10"/>
                    <a:pt x="11" y="6"/>
                    <a:pt x="11" y="4"/>
                  </a:cubicBezTo>
                  <a:cubicBezTo>
                    <a:pt x="11" y="2"/>
                    <a:pt x="7" y="0"/>
                    <a:pt x="7" y="0"/>
                  </a:cubicBezTo>
                  <a:cubicBezTo>
                    <a:pt x="7" y="0"/>
                    <a:pt x="5" y="2"/>
                    <a:pt x="3" y="1"/>
                  </a:cubicBezTo>
                  <a:cubicBezTo>
                    <a:pt x="2" y="0"/>
                    <a:pt x="1" y="2"/>
                    <a:pt x="1" y="5"/>
                  </a:cubicBezTo>
                  <a:cubicBezTo>
                    <a:pt x="1" y="9"/>
                    <a:pt x="0" y="8"/>
                    <a:pt x="1" y="11"/>
                  </a:cubicBezTo>
                  <a:cubicBezTo>
                    <a:pt x="3" y="14"/>
                    <a:pt x="2" y="12"/>
                    <a:pt x="4" y="14"/>
                  </a:cubicBezTo>
                  <a:cubicBezTo>
                    <a:pt x="7" y="15"/>
                    <a:pt x="11" y="16"/>
                    <a:pt x="11" y="16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6" name="Freeform 62"/>
            <p:cNvSpPr>
              <a:spLocks/>
            </p:cNvSpPr>
            <p:nvPr/>
          </p:nvSpPr>
          <p:spPr bwMode="auto">
            <a:xfrm>
              <a:off x="4186002" y="4002259"/>
              <a:ext cx="125980" cy="198730"/>
            </a:xfrm>
            <a:custGeom>
              <a:avLst/>
              <a:gdLst>
                <a:gd name="T0" fmla="*/ 36 w 36"/>
                <a:gd name="T1" fmla="*/ 4 h 57"/>
                <a:gd name="T2" fmla="*/ 32 w 36"/>
                <a:gd name="T3" fmla="*/ 4 h 57"/>
                <a:gd name="T4" fmla="*/ 32 w 36"/>
                <a:gd name="T5" fmla="*/ 3 h 57"/>
                <a:gd name="T6" fmla="*/ 27 w 36"/>
                <a:gd name="T7" fmla="*/ 3 h 57"/>
                <a:gd name="T8" fmla="*/ 27 w 36"/>
                <a:gd name="T9" fmla="*/ 4 h 57"/>
                <a:gd name="T10" fmla="*/ 24 w 36"/>
                <a:gd name="T11" fmla="*/ 5 h 57"/>
                <a:gd name="T12" fmla="*/ 12 w 36"/>
                <a:gd name="T13" fmla="*/ 7 h 57"/>
                <a:gd name="T14" fmla="*/ 12 w 36"/>
                <a:gd name="T15" fmla="*/ 6 h 57"/>
                <a:gd name="T16" fmla="*/ 7 w 36"/>
                <a:gd name="T17" fmla="*/ 14 h 57"/>
                <a:gd name="T18" fmla="*/ 7 w 36"/>
                <a:gd name="T19" fmla="*/ 19 h 57"/>
                <a:gd name="T20" fmla="*/ 2 w 36"/>
                <a:gd name="T21" fmla="*/ 23 h 57"/>
                <a:gd name="T22" fmla="*/ 3 w 36"/>
                <a:gd name="T23" fmla="*/ 29 h 57"/>
                <a:gd name="T24" fmla="*/ 2 w 36"/>
                <a:gd name="T25" fmla="*/ 36 h 57"/>
                <a:gd name="T26" fmla="*/ 5 w 36"/>
                <a:gd name="T27" fmla="*/ 38 h 57"/>
                <a:gd name="T28" fmla="*/ 5 w 36"/>
                <a:gd name="T29" fmla="*/ 43 h 57"/>
                <a:gd name="T30" fmla="*/ 6 w 36"/>
                <a:gd name="T31" fmla="*/ 51 h 57"/>
                <a:gd name="T32" fmla="*/ 7 w 36"/>
                <a:gd name="T33" fmla="*/ 56 h 57"/>
                <a:gd name="T34" fmla="*/ 11 w 36"/>
                <a:gd name="T35" fmla="*/ 55 h 57"/>
                <a:gd name="T36" fmla="*/ 17 w 36"/>
                <a:gd name="T37" fmla="*/ 57 h 57"/>
                <a:gd name="T38" fmla="*/ 19 w 36"/>
                <a:gd name="T39" fmla="*/ 53 h 57"/>
                <a:gd name="T40" fmla="*/ 16 w 36"/>
                <a:gd name="T41" fmla="*/ 51 h 57"/>
                <a:gd name="T42" fmla="*/ 17 w 36"/>
                <a:gd name="T43" fmla="*/ 46 h 57"/>
                <a:gd name="T44" fmla="*/ 23 w 36"/>
                <a:gd name="T45" fmla="*/ 48 h 57"/>
                <a:gd name="T46" fmla="*/ 26 w 36"/>
                <a:gd name="T47" fmla="*/ 47 h 57"/>
                <a:gd name="T48" fmla="*/ 27 w 36"/>
                <a:gd name="T49" fmla="*/ 49 h 57"/>
                <a:gd name="T50" fmla="*/ 31 w 36"/>
                <a:gd name="T51" fmla="*/ 49 h 57"/>
                <a:gd name="T52" fmla="*/ 35 w 36"/>
                <a:gd name="T53" fmla="*/ 43 h 57"/>
                <a:gd name="T54" fmla="*/ 36 w 36"/>
                <a:gd name="T55" fmla="*/ 35 h 57"/>
                <a:gd name="T56" fmla="*/ 32 w 36"/>
                <a:gd name="T57" fmla="*/ 28 h 57"/>
                <a:gd name="T58" fmla="*/ 31 w 36"/>
                <a:gd name="T59" fmla="*/ 17 h 57"/>
                <a:gd name="T60" fmla="*/ 35 w 36"/>
                <a:gd name="T61" fmla="*/ 10 h 57"/>
                <a:gd name="T62" fmla="*/ 36 w 36"/>
                <a:gd name="T63" fmla="*/ 7 h 57"/>
                <a:gd name="T64" fmla="*/ 35 w 36"/>
                <a:gd name="T65" fmla="*/ 7 h 57"/>
                <a:gd name="T66" fmla="*/ 36 w 36"/>
                <a:gd name="T67" fmla="*/ 5 h 57"/>
                <a:gd name="T68" fmla="*/ 36 w 36"/>
                <a:gd name="T69" fmla="*/ 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57">
                  <a:moveTo>
                    <a:pt x="36" y="4"/>
                  </a:moveTo>
                  <a:cubicBezTo>
                    <a:pt x="35" y="4"/>
                    <a:pt x="33" y="4"/>
                    <a:pt x="32" y="4"/>
                  </a:cubicBezTo>
                  <a:cubicBezTo>
                    <a:pt x="32" y="4"/>
                    <a:pt x="32" y="3"/>
                    <a:pt x="32" y="3"/>
                  </a:cubicBezTo>
                  <a:cubicBezTo>
                    <a:pt x="30" y="3"/>
                    <a:pt x="28" y="2"/>
                    <a:pt x="27" y="3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6" y="4"/>
                    <a:pt x="24" y="5"/>
                    <a:pt x="24" y="5"/>
                  </a:cubicBezTo>
                  <a:cubicBezTo>
                    <a:pt x="17" y="5"/>
                    <a:pt x="15" y="0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7" y="12"/>
                    <a:pt x="7" y="14"/>
                  </a:cubicBezTo>
                  <a:cubicBezTo>
                    <a:pt x="7" y="15"/>
                    <a:pt x="7" y="17"/>
                    <a:pt x="7" y="19"/>
                  </a:cubicBezTo>
                  <a:cubicBezTo>
                    <a:pt x="6" y="21"/>
                    <a:pt x="4" y="21"/>
                    <a:pt x="2" y="23"/>
                  </a:cubicBezTo>
                  <a:cubicBezTo>
                    <a:pt x="0" y="24"/>
                    <a:pt x="4" y="27"/>
                    <a:pt x="3" y="29"/>
                  </a:cubicBezTo>
                  <a:cubicBezTo>
                    <a:pt x="3" y="31"/>
                    <a:pt x="2" y="36"/>
                    <a:pt x="2" y="36"/>
                  </a:cubicBezTo>
                  <a:cubicBezTo>
                    <a:pt x="2" y="36"/>
                    <a:pt x="4" y="37"/>
                    <a:pt x="5" y="38"/>
                  </a:cubicBezTo>
                  <a:cubicBezTo>
                    <a:pt x="6" y="39"/>
                    <a:pt x="5" y="43"/>
                    <a:pt x="5" y="43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3" y="46"/>
                    <a:pt x="35" y="43"/>
                  </a:cubicBezTo>
                  <a:cubicBezTo>
                    <a:pt x="36" y="39"/>
                    <a:pt x="36" y="35"/>
                    <a:pt x="36" y="35"/>
                  </a:cubicBezTo>
                  <a:cubicBezTo>
                    <a:pt x="36" y="35"/>
                    <a:pt x="32" y="31"/>
                    <a:pt x="32" y="28"/>
                  </a:cubicBezTo>
                  <a:cubicBezTo>
                    <a:pt x="32" y="25"/>
                    <a:pt x="31" y="17"/>
                    <a:pt x="31" y="17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5" y="8"/>
                    <a:pt x="36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4" y="5"/>
                    <a:pt x="36" y="5"/>
                  </a:cubicBezTo>
                  <a:lnTo>
                    <a:pt x="36" y="4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7" name="Freeform 63"/>
            <p:cNvSpPr>
              <a:spLocks/>
            </p:cNvSpPr>
            <p:nvPr/>
          </p:nvSpPr>
          <p:spPr bwMode="auto">
            <a:xfrm>
              <a:off x="4186002" y="4002259"/>
              <a:ext cx="125980" cy="198730"/>
            </a:xfrm>
            <a:custGeom>
              <a:avLst/>
              <a:gdLst>
                <a:gd name="T0" fmla="*/ 36 w 36"/>
                <a:gd name="T1" fmla="*/ 4 h 57"/>
                <a:gd name="T2" fmla="*/ 32 w 36"/>
                <a:gd name="T3" fmla="*/ 4 h 57"/>
                <a:gd name="T4" fmla="*/ 32 w 36"/>
                <a:gd name="T5" fmla="*/ 3 h 57"/>
                <a:gd name="T6" fmla="*/ 27 w 36"/>
                <a:gd name="T7" fmla="*/ 3 h 57"/>
                <a:gd name="T8" fmla="*/ 27 w 36"/>
                <a:gd name="T9" fmla="*/ 4 h 57"/>
                <a:gd name="T10" fmla="*/ 24 w 36"/>
                <a:gd name="T11" fmla="*/ 5 h 57"/>
                <a:gd name="T12" fmla="*/ 12 w 36"/>
                <a:gd name="T13" fmla="*/ 7 h 57"/>
                <a:gd name="T14" fmla="*/ 12 w 36"/>
                <a:gd name="T15" fmla="*/ 6 h 57"/>
                <a:gd name="T16" fmla="*/ 7 w 36"/>
                <a:gd name="T17" fmla="*/ 14 h 57"/>
                <a:gd name="T18" fmla="*/ 7 w 36"/>
                <a:gd name="T19" fmla="*/ 19 h 57"/>
                <a:gd name="T20" fmla="*/ 2 w 36"/>
                <a:gd name="T21" fmla="*/ 23 h 57"/>
                <a:gd name="T22" fmla="*/ 3 w 36"/>
                <a:gd name="T23" fmla="*/ 29 h 57"/>
                <a:gd name="T24" fmla="*/ 2 w 36"/>
                <a:gd name="T25" fmla="*/ 36 h 57"/>
                <a:gd name="T26" fmla="*/ 5 w 36"/>
                <a:gd name="T27" fmla="*/ 38 h 57"/>
                <a:gd name="T28" fmla="*/ 5 w 36"/>
                <a:gd name="T29" fmla="*/ 43 h 57"/>
                <a:gd name="T30" fmla="*/ 6 w 36"/>
                <a:gd name="T31" fmla="*/ 51 h 57"/>
                <a:gd name="T32" fmla="*/ 7 w 36"/>
                <a:gd name="T33" fmla="*/ 56 h 57"/>
                <a:gd name="T34" fmla="*/ 11 w 36"/>
                <a:gd name="T35" fmla="*/ 55 h 57"/>
                <a:gd name="T36" fmla="*/ 17 w 36"/>
                <a:gd name="T37" fmla="*/ 57 h 57"/>
                <a:gd name="T38" fmla="*/ 19 w 36"/>
                <a:gd name="T39" fmla="*/ 53 h 57"/>
                <a:gd name="T40" fmla="*/ 16 w 36"/>
                <a:gd name="T41" fmla="*/ 51 h 57"/>
                <a:gd name="T42" fmla="*/ 17 w 36"/>
                <a:gd name="T43" fmla="*/ 46 h 57"/>
                <a:gd name="T44" fmla="*/ 23 w 36"/>
                <a:gd name="T45" fmla="*/ 48 h 57"/>
                <a:gd name="T46" fmla="*/ 26 w 36"/>
                <a:gd name="T47" fmla="*/ 47 h 57"/>
                <a:gd name="T48" fmla="*/ 27 w 36"/>
                <a:gd name="T49" fmla="*/ 49 h 57"/>
                <a:gd name="T50" fmla="*/ 31 w 36"/>
                <a:gd name="T51" fmla="*/ 49 h 57"/>
                <a:gd name="T52" fmla="*/ 35 w 36"/>
                <a:gd name="T53" fmla="*/ 43 h 57"/>
                <a:gd name="T54" fmla="*/ 36 w 36"/>
                <a:gd name="T55" fmla="*/ 35 h 57"/>
                <a:gd name="T56" fmla="*/ 32 w 36"/>
                <a:gd name="T57" fmla="*/ 28 h 57"/>
                <a:gd name="T58" fmla="*/ 31 w 36"/>
                <a:gd name="T59" fmla="*/ 17 h 57"/>
                <a:gd name="T60" fmla="*/ 35 w 36"/>
                <a:gd name="T61" fmla="*/ 10 h 57"/>
                <a:gd name="T62" fmla="*/ 36 w 36"/>
                <a:gd name="T63" fmla="*/ 7 h 57"/>
                <a:gd name="T64" fmla="*/ 35 w 36"/>
                <a:gd name="T65" fmla="*/ 7 h 57"/>
                <a:gd name="T66" fmla="*/ 36 w 36"/>
                <a:gd name="T67" fmla="*/ 5 h 57"/>
                <a:gd name="T68" fmla="*/ 36 w 36"/>
                <a:gd name="T69" fmla="*/ 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57">
                  <a:moveTo>
                    <a:pt x="36" y="4"/>
                  </a:moveTo>
                  <a:cubicBezTo>
                    <a:pt x="35" y="4"/>
                    <a:pt x="33" y="4"/>
                    <a:pt x="32" y="4"/>
                  </a:cubicBezTo>
                  <a:cubicBezTo>
                    <a:pt x="32" y="4"/>
                    <a:pt x="32" y="3"/>
                    <a:pt x="32" y="3"/>
                  </a:cubicBezTo>
                  <a:cubicBezTo>
                    <a:pt x="30" y="3"/>
                    <a:pt x="28" y="2"/>
                    <a:pt x="27" y="3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6" y="4"/>
                    <a:pt x="24" y="5"/>
                    <a:pt x="24" y="5"/>
                  </a:cubicBezTo>
                  <a:cubicBezTo>
                    <a:pt x="17" y="5"/>
                    <a:pt x="15" y="0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7" y="12"/>
                    <a:pt x="7" y="14"/>
                  </a:cubicBezTo>
                  <a:cubicBezTo>
                    <a:pt x="7" y="15"/>
                    <a:pt x="7" y="17"/>
                    <a:pt x="7" y="19"/>
                  </a:cubicBezTo>
                  <a:cubicBezTo>
                    <a:pt x="6" y="21"/>
                    <a:pt x="4" y="21"/>
                    <a:pt x="2" y="23"/>
                  </a:cubicBezTo>
                  <a:cubicBezTo>
                    <a:pt x="0" y="24"/>
                    <a:pt x="4" y="27"/>
                    <a:pt x="3" y="29"/>
                  </a:cubicBezTo>
                  <a:cubicBezTo>
                    <a:pt x="3" y="31"/>
                    <a:pt x="2" y="36"/>
                    <a:pt x="2" y="36"/>
                  </a:cubicBezTo>
                  <a:cubicBezTo>
                    <a:pt x="2" y="36"/>
                    <a:pt x="4" y="37"/>
                    <a:pt x="5" y="38"/>
                  </a:cubicBezTo>
                  <a:cubicBezTo>
                    <a:pt x="6" y="39"/>
                    <a:pt x="5" y="43"/>
                    <a:pt x="5" y="43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3" y="46"/>
                    <a:pt x="35" y="43"/>
                  </a:cubicBezTo>
                  <a:cubicBezTo>
                    <a:pt x="36" y="39"/>
                    <a:pt x="36" y="35"/>
                    <a:pt x="36" y="35"/>
                  </a:cubicBezTo>
                  <a:cubicBezTo>
                    <a:pt x="36" y="35"/>
                    <a:pt x="32" y="31"/>
                    <a:pt x="32" y="28"/>
                  </a:cubicBezTo>
                  <a:cubicBezTo>
                    <a:pt x="32" y="25"/>
                    <a:pt x="31" y="17"/>
                    <a:pt x="31" y="17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5" y="8"/>
                    <a:pt x="36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4" y="5"/>
                    <a:pt x="36" y="5"/>
                  </a:cubicBezTo>
                  <a:lnTo>
                    <a:pt x="36" y="4"/>
                  </a:ln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8" name="Freeform 64"/>
            <p:cNvSpPr>
              <a:spLocks noEditPoints="1"/>
            </p:cNvSpPr>
            <p:nvPr/>
          </p:nvSpPr>
          <p:spPr bwMode="auto">
            <a:xfrm>
              <a:off x="6586729" y="3368809"/>
              <a:ext cx="511020" cy="741688"/>
            </a:xfrm>
            <a:custGeom>
              <a:avLst/>
              <a:gdLst>
                <a:gd name="T0" fmla="*/ 145 w 147"/>
                <a:gd name="T1" fmla="*/ 52 h 213"/>
                <a:gd name="T2" fmla="*/ 138 w 147"/>
                <a:gd name="T3" fmla="*/ 44 h 213"/>
                <a:gd name="T4" fmla="*/ 137 w 147"/>
                <a:gd name="T5" fmla="*/ 36 h 213"/>
                <a:gd name="T6" fmla="*/ 138 w 147"/>
                <a:gd name="T7" fmla="*/ 34 h 213"/>
                <a:gd name="T8" fmla="*/ 137 w 147"/>
                <a:gd name="T9" fmla="*/ 26 h 213"/>
                <a:gd name="T10" fmla="*/ 135 w 147"/>
                <a:gd name="T11" fmla="*/ 20 h 213"/>
                <a:gd name="T12" fmla="*/ 130 w 147"/>
                <a:gd name="T13" fmla="*/ 10 h 213"/>
                <a:gd name="T14" fmla="*/ 124 w 147"/>
                <a:gd name="T15" fmla="*/ 3 h 213"/>
                <a:gd name="T16" fmla="*/ 123 w 147"/>
                <a:gd name="T17" fmla="*/ 0 h 213"/>
                <a:gd name="T18" fmla="*/ 115 w 147"/>
                <a:gd name="T19" fmla="*/ 2 h 213"/>
                <a:gd name="T20" fmla="*/ 110 w 147"/>
                <a:gd name="T21" fmla="*/ 9 h 213"/>
                <a:gd name="T22" fmla="*/ 106 w 147"/>
                <a:gd name="T23" fmla="*/ 15 h 213"/>
                <a:gd name="T24" fmla="*/ 97 w 147"/>
                <a:gd name="T25" fmla="*/ 13 h 213"/>
                <a:gd name="T26" fmla="*/ 94 w 147"/>
                <a:gd name="T27" fmla="*/ 13 h 213"/>
                <a:gd name="T28" fmla="*/ 32 w 147"/>
                <a:gd name="T29" fmla="*/ 33 h 213"/>
                <a:gd name="T30" fmla="*/ 24 w 147"/>
                <a:gd name="T31" fmla="*/ 41 h 213"/>
                <a:gd name="T32" fmla="*/ 18 w 147"/>
                <a:gd name="T33" fmla="*/ 81 h 213"/>
                <a:gd name="T34" fmla="*/ 12 w 147"/>
                <a:gd name="T35" fmla="*/ 88 h 213"/>
                <a:gd name="T36" fmla="*/ 8 w 147"/>
                <a:gd name="T37" fmla="*/ 96 h 213"/>
                <a:gd name="T38" fmla="*/ 4 w 147"/>
                <a:gd name="T39" fmla="*/ 106 h 213"/>
                <a:gd name="T40" fmla="*/ 1 w 147"/>
                <a:gd name="T41" fmla="*/ 113 h 213"/>
                <a:gd name="T42" fmla="*/ 8 w 147"/>
                <a:gd name="T43" fmla="*/ 116 h 213"/>
                <a:gd name="T44" fmla="*/ 7 w 147"/>
                <a:gd name="T45" fmla="*/ 123 h 213"/>
                <a:gd name="T46" fmla="*/ 8 w 147"/>
                <a:gd name="T47" fmla="*/ 131 h 213"/>
                <a:gd name="T48" fmla="*/ 14 w 147"/>
                <a:gd name="T49" fmla="*/ 140 h 213"/>
                <a:gd name="T50" fmla="*/ 15 w 147"/>
                <a:gd name="T51" fmla="*/ 150 h 213"/>
                <a:gd name="T52" fmla="*/ 21 w 147"/>
                <a:gd name="T53" fmla="*/ 163 h 213"/>
                <a:gd name="T54" fmla="*/ 29 w 147"/>
                <a:gd name="T55" fmla="*/ 169 h 213"/>
                <a:gd name="T56" fmla="*/ 37 w 147"/>
                <a:gd name="T57" fmla="*/ 173 h 213"/>
                <a:gd name="T58" fmla="*/ 46 w 147"/>
                <a:gd name="T59" fmla="*/ 184 h 213"/>
                <a:gd name="T60" fmla="*/ 49 w 147"/>
                <a:gd name="T61" fmla="*/ 193 h 213"/>
                <a:gd name="T62" fmla="*/ 54 w 147"/>
                <a:gd name="T63" fmla="*/ 202 h 213"/>
                <a:gd name="T64" fmla="*/ 63 w 147"/>
                <a:gd name="T65" fmla="*/ 202 h 213"/>
                <a:gd name="T66" fmla="*/ 71 w 147"/>
                <a:gd name="T67" fmla="*/ 202 h 213"/>
                <a:gd name="T68" fmla="*/ 80 w 147"/>
                <a:gd name="T69" fmla="*/ 210 h 213"/>
                <a:gd name="T70" fmla="*/ 87 w 147"/>
                <a:gd name="T71" fmla="*/ 213 h 213"/>
                <a:gd name="T72" fmla="*/ 97 w 147"/>
                <a:gd name="T73" fmla="*/ 208 h 213"/>
                <a:gd name="T74" fmla="*/ 106 w 147"/>
                <a:gd name="T75" fmla="*/ 207 h 213"/>
                <a:gd name="T76" fmla="*/ 113 w 147"/>
                <a:gd name="T77" fmla="*/ 204 h 213"/>
                <a:gd name="T78" fmla="*/ 121 w 147"/>
                <a:gd name="T79" fmla="*/ 204 h 213"/>
                <a:gd name="T80" fmla="*/ 125 w 147"/>
                <a:gd name="T81" fmla="*/ 205 h 213"/>
                <a:gd name="T82" fmla="*/ 121 w 147"/>
                <a:gd name="T83" fmla="*/ 200 h 213"/>
                <a:gd name="T84" fmla="*/ 112 w 147"/>
                <a:gd name="T85" fmla="*/ 187 h 213"/>
                <a:gd name="T86" fmla="*/ 106 w 147"/>
                <a:gd name="T87" fmla="*/ 178 h 213"/>
                <a:gd name="T88" fmla="*/ 96 w 147"/>
                <a:gd name="T89" fmla="*/ 173 h 213"/>
                <a:gd name="T90" fmla="*/ 100 w 147"/>
                <a:gd name="T91" fmla="*/ 167 h 213"/>
                <a:gd name="T92" fmla="*/ 105 w 147"/>
                <a:gd name="T93" fmla="*/ 160 h 213"/>
                <a:gd name="T94" fmla="*/ 110 w 147"/>
                <a:gd name="T95" fmla="*/ 140 h 213"/>
                <a:gd name="T96" fmla="*/ 114 w 147"/>
                <a:gd name="T97" fmla="*/ 132 h 213"/>
                <a:gd name="T98" fmla="*/ 120 w 147"/>
                <a:gd name="T99" fmla="*/ 124 h 213"/>
                <a:gd name="T100" fmla="*/ 127 w 147"/>
                <a:gd name="T101" fmla="*/ 108 h 213"/>
                <a:gd name="T102" fmla="*/ 131 w 147"/>
                <a:gd name="T103" fmla="*/ 91 h 213"/>
                <a:gd name="T104" fmla="*/ 134 w 147"/>
                <a:gd name="T105" fmla="*/ 76 h 213"/>
                <a:gd name="T106" fmla="*/ 136 w 147"/>
                <a:gd name="T107" fmla="*/ 65 h 213"/>
                <a:gd name="T108" fmla="*/ 140 w 147"/>
                <a:gd name="T109" fmla="*/ 59 h 213"/>
                <a:gd name="T110" fmla="*/ 147 w 147"/>
                <a:gd name="T111" fmla="*/ 57 h 213"/>
                <a:gd name="T112" fmla="*/ 94 w 147"/>
                <a:gd name="T113" fmla="*/ 13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7" h="213">
                  <a:moveTo>
                    <a:pt x="147" y="57"/>
                  </a:moveTo>
                  <a:cubicBezTo>
                    <a:pt x="146" y="55"/>
                    <a:pt x="146" y="53"/>
                    <a:pt x="145" y="52"/>
                  </a:cubicBezTo>
                  <a:cubicBezTo>
                    <a:pt x="144" y="51"/>
                    <a:pt x="140" y="50"/>
                    <a:pt x="139" y="50"/>
                  </a:cubicBezTo>
                  <a:cubicBezTo>
                    <a:pt x="138" y="49"/>
                    <a:pt x="139" y="46"/>
                    <a:pt x="138" y="44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36" y="42"/>
                    <a:pt x="137" y="36"/>
                    <a:pt x="137" y="36"/>
                  </a:cubicBezTo>
                  <a:cubicBezTo>
                    <a:pt x="137" y="34"/>
                    <a:pt x="137" y="34"/>
                    <a:pt x="137" y="34"/>
                  </a:cubicBezTo>
                  <a:cubicBezTo>
                    <a:pt x="137" y="34"/>
                    <a:pt x="138" y="34"/>
                    <a:pt x="138" y="34"/>
                  </a:cubicBezTo>
                  <a:cubicBezTo>
                    <a:pt x="138" y="33"/>
                    <a:pt x="138" y="27"/>
                    <a:pt x="138" y="27"/>
                  </a:cubicBezTo>
                  <a:cubicBezTo>
                    <a:pt x="137" y="26"/>
                    <a:pt x="137" y="26"/>
                    <a:pt x="137" y="26"/>
                  </a:cubicBezTo>
                  <a:cubicBezTo>
                    <a:pt x="136" y="24"/>
                    <a:pt x="137" y="21"/>
                    <a:pt x="137" y="21"/>
                  </a:cubicBezTo>
                  <a:cubicBezTo>
                    <a:pt x="137" y="21"/>
                    <a:pt x="135" y="20"/>
                    <a:pt x="135" y="20"/>
                  </a:cubicBezTo>
                  <a:cubicBezTo>
                    <a:pt x="134" y="18"/>
                    <a:pt x="134" y="14"/>
                    <a:pt x="133" y="12"/>
                  </a:cubicBezTo>
                  <a:cubicBezTo>
                    <a:pt x="133" y="11"/>
                    <a:pt x="131" y="11"/>
                    <a:pt x="130" y="10"/>
                  </a:cubicBezTo>
                  <a:cubicBezTo>
                    <a:pt x="128" y="8"/>
                    <a:pt x="127" y="6"/>
                    <a:pt x="125" y="4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4" y="2"/>
                    <a:pt x="124" y="1"/>
                    <a:pt x="12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8" y="2"/>
                    <a:pt x="118" y="2"/>
                    <a:pt x="118" y="2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105" y="13"/>
                    <a:pt x="105" y="13"/>
                    <a:pt x="105" y="13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4" y="81"/>
                    <a:pt x="19" y="82"/>
                    <a:pt x="18" y="81"/>
                  </a:cubicBezTo>
                  <a:cubicBezTo>
                    <a:pt x="16" y="80"/>
                    <a:pt x="14" y="80"/>
                    <a:pt x="13" y="82"/>
                  </a:cubicBezTo>
                  <a:cubicBezTo>
                    <a:pt x="12" y="84"/>
                    <a:pt x="11" y="85"/>
                    <a:pt x="12" y="88"/>
                  </a:cubicBezTo>
                  <a:cubicBezTo>
                    <a:pt x="13" y="90"/>
                    <a:pt x="12" y="91"/>
                    <a:pt x="10" y="92"/>
                  </a:cubicBezTo>
                  <a:cubicBezTo>
                    <a:pt x="7" y="93"/>
                    <a:pt x="8" y="94"/>
                    <a:pt x="8" y="96"/>
                  </a:cubicBezTo>
                  <a:cubicBezTo>
                    <a:pt x="8" y="98"/>
                    <a:pt x="8" y="101"/>
                    <a:pt x="6" y="102"/>
                  </a:cubicBezTo>
                  <a:cubicBezTo>
                    <a:pt x="4" y="104"/>
                    <a:pt x="4" y="103"/>
                    <a:pt x="4" y="106"/>
                  </a:cubicBezTo>
                  <a:cubicBezTo>
                    <a:pt x="4" y="108"/>
                    <a:pt x="3" y="109"/>
                    <a:pt x="2" y="110"/>
                  </a:cubicBezTo>
                  <a:cubicBezTo>
                    <a:pt x="0" y="111"/>
                    <a:pt x="1" y="111"/>
                    <a:pt x="1" y="113"/>
                  </a:cubicBezTo>
                  <a:cubicBezTo>
                    <a:pt x="1" y="115"/>
                    <a:pt x="3" y="113"/>
                    <a:pt x="5" y="113"/>
                  </a:cubicBezTo>
                  <a:cubicBezTo>
                    <a:pt x="6" y="113"/>
                    <a:pt x="7" y="114"/>
                    <a:pt x="8" y="116"/>
                  </a:cubicBezTo>
                  <a:cubicBezTo>
                    <a:pt x="9" y="118"/>
                    <a:pt x="6" y="119"/>
                    <a:pt x="6" y="121"/>
                  </a:cubicBezTo>
                  <a:cubicBezTo>
                    <a:pt x="7" y="123"/>
                    <a:pt x="7" y="123"/>
                    <a:pt x="7" y="123"/>
                  </a:cubicBezTo>
                  <a:cubicBezTo>
                    <a:pt x="7" y="123"/>
                    <a:pt x="8" y="125"/>
                    <a:pt x="7" y="127"/>
                  </a:cubicBezTo>
                  <a:cubicBezTo>
                    <a:pt x="6" y="129"/>
                    <a:pt x="6" y="129"/>
                    <a:pt x="8" y="131"/>
                  </a:cubicBezTo>
                  <a:cubicBezTo>
                    <a:pt x="10" y="133"/>
                    <a:pt x="9" y="135"/>
                    <a:pt x="9" y="135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14" y="140"/>
                    <a:pt x="15" y="144"/>
                    <a:pt x="14" y="146"/>
                  </a:cubicBezTo>
                  <a:cubicBezTo>
                    <a:pt x="13" y="148"/>
                    <a:pt x="12" y="148"/>
                    <a:pt x="15" y="150"/>
                  </a:cubicBezTo>
                  <a:cubicBezTo>
                    <a:pt x="18" y="152"/>
                    <a:pt x="18" y="152"/>
                    <a:pt x="17" y="155"/>
                  </a:cubicBezTo>
                  <a:cubicBezTo>
                    <a:pt x="16" y="158"/>
                    <a:pt x="20" y="163"/>
                    <a:pt x="21" y="163"/>
                  </a:cubicBezTo>
                  <a:cubicBezTo>
                    <a:pt x="23" y="164"/>
                    <a:pt x="23" y="167"/>
                    <a:pt x="25" y="167"/>
                  </a:cubicBezTo>
                  <a:cubicBezTo>
                    <a:pt x="27" y="167"/>
                    <a:pt x="28" y="167"/>
                    <a:pt x="29" y="169"/>
                  </a:cubicBezTo>
                  <a:cubicBezTo>
                    <a:pt x="30" y="170"/>
                    <a:pt x="31" y="172"/>
                    <a:pt x="33" y="172"/>
                  </a:cubicBezTo>
                  <a:cubicBezTo>
                    <a:pt x="35" y="172"/>
                    <a:pt x="36" y="171"/>
                    <a:pt x="37" y="173"/>
                  </a:cubicBezTo>
                  <a:cubicBezTo>
                    <a:pt x="38" y="175"/>
                    <a:pt x="37" y="178"/>
                    <a:pt x="40" y="179"/>
                  </a:cubicBezTo>
                  <a:cubicBezTo>
                    <a:pt x="44" y="180"/>
                    <a:pt x="45" y="181"/>
                    <a:pt x="46" y="184"/>
                  </a:cubicBezTo>
                  <a:cubicBezTo>
                    <a:pt x="47" y="187"/>
                    <a:pt x="46" y="189"/>
                    <a:pt x="47" y="190"/>
                  </a:cubicBezTo>
                  <a:cubicBezTo>
                    <a:pt x="49" y="190"/>
                    <a:pt x="49" y="193"/>
                    <a:pt x="49" y="193"/>
                  </a:cubicBezTo>
                  <a:cubicBezTo>
                    <a:pt x="52" y="198"/>
                    <a:pt x="52" y="198"/>
                    <a:pt x="52" y="198"/>
                  </a:cubicBezTo>
                  <a:cubicBezTo>
                    <a:pt x="52" y="198"/>
                    <a:pt x="53" y="201"/>
                    <a:pt x="54" y="202"/>
                  </a:cubicBezTo>
                  <a:cubicBezTo>
                    <a:pt x="55" y="203"/>
                    <a:pt x="57" y="202"/>
                    <a:pt x="57" y="200"/>
                  </a:cubicBezTo>
                  <a:cubicBezTo>
                    <a:pt x="58" y="197"/>
                    <a:pt x="60" y="201"/>
                    <a:pt x="63" y="202"/>
                  </a:cubicBezTo>
                  <a:cubicBezTo>
                    <a:pt x="65" y="203"/>
                    <a:pt x="65" y="202"/>
                    <a:pt x="66" y="200"/>
                  </a:cubicBezTo>
                  <a:cubicBezTo>
                    <a:pt x="67" y="199"/>
                    <a:pt x="69" y="200"/>
                    <a:pt x="71" y="202"/>
                  </a:cubicBezTo>
                  <a:cubicBezTo>
                    <a:pt x="72" y="204"/>
                    <a:pt x="73" y="206"/>
                    <a:pt x="74" y="207"/>
                  </a:cubicBezTo>
                  <a:cubicBezTo>
                    <a:pt x="75" y="209"/>
                    <a:pt x="78" y="209"/>
                    <a:pt x="80" y="210"/>
                  </a:cubicBezTo>
                  <a:cubicBezTo>
                    <a:pt x="81" y="212"/>
                    <a:pt x="83" y="210"/>
                    <a:pt x="83" y="210"/>
                  </a:cubicBezTo>
                  <a:cubicBezTo>
                    <a:pt x="87" y="213"/>
                    <a:pt x="87" y="213"/>
                    <a:pt x="87" y="213"/>
                  </a:cubicBezTo>
                  <a:cubicBezTo>
                    <a:pt x="87" y="213"/>
                    <a:pt x="91" y="209"/>
                    <a:pt x="94" y="209"/>
                  </a:cubicBezTo>
                  <a:cubicBezTo>
                    <a:pt x="96" y="210"/>
                    <a:pt x="95" y="209"/>
                    <a:pt x="97" y="208"/>
                  </a:cubicBezTo>
                  <a:cubicBezTo>
                    <a:pt x="99" y="207"/>
                    <a:pt x="103" y="210"/>
                    <a:pt x="103" y="210"/>
                  </a:cubicBezTo>
                  <a:cubicBezTo>
                    <a:pt x="106" y="207"/>
                    <a:pt x="106" y="207"/>
                    <a:pt x="106" y="207"/>
                  </a:cubicBezTo>
                  <a:cubicBezTo>
                    <a:pt x="111" y="206"/>
                    <a:pt x="111" y="206"/>
                    <a:pt x="111" y="206"/>
                  </a:cubicBezTo>
                  <a:cubicBezTo>
                    <a:pt x="113" y="204"/>
                    <a:pt x="113" y="204"/>
                    <a:pt x="113" y="204"/>
                  </a:cubicBezTo>
                  <a:cubicBezTo>
                    <a:pt x="115" y="204"/>
                    <a:pt x="117" y="204"/>
                    <a:pt x="117" y="204"/>
                  </a:cubicBezTo>
                  <a:cubicBezTo>
                    <a:pt x="121" y="204"/>
                    <a:pt x="121" y="204"/>
                    <a:pt x="121" y="204"/>
                  </a:cubicBezTo>
                  <a:cubicBezTo>
                    <a:pt x="125" y="207"/>
                    <a:pt x="125" y="207"/>
                    <a:pt x="125" y="207"/>
                  </a:cubicBezTo>
                  <a:cubicBezTo>
                    <a:pt x="125" y="205"/>
                    <a:pt x="125" y="205"/>
                    <a:pt x="125" y="205"/>
                  </a:cubicBezTo>
                  <a:cubicBezTo>
                    <a:pt x="125" y="205"/>
                    <a:pt x="125" y="200"/>
                    <a:pt x="123" y="200"/>
                  </a:cubicBezTo>
                  <a:cubicBezTo>
                    <a:pt x="122" y="200"/>
                    <a:pt x="122" y="200"/>
                    <a:pt x="121" y="200"/>
                  </a:cubicBezTo>
                  <a:cubicBezTo>
                    <a:pt x="119" y="200"/>
                    <a:pt x="116" y="199"/>
                    <a:pt x="116" y="196"/>
                  </a:cubicBezTo>
                  <a:cubicBezTo>
                    <a:pt x="115" y="193"/>
                    <a:pt x="112" y="190"/>
                    <a:pt x="112" y="187"/>
                  </a:cubicBezTo>
                  <a:cubicBezTo>
                    <a:pt x="112" y="184"/>
                    <a:pt x="111" y="184"/>
                    <a:pt x="110" y="183"/>
                  </a:cubicBezTo>
                  <a:cubicBezTo>
                    <a:pt x="108" y="181"/>
                    <a:pt x="107" y="180"/>
                    <a:pt x="106" y="178"/>
                  </a:cubicBezTo>
                  <a:cubicBezTo>
                    <a:pt x="104" y="175"/>
                    <a:pt x="103" y="175"/>
                    <a:pt x="101" y="174"/>
                  </a:cubicBezTo>
                  <a:cubicBezTo>
                    <a:pt x="100" y="174"/>
                    <a:pt x="95" y="175"/>
                    <a:pt x="96" y="173"/>
                  </a:cubicBezTo>
                  <a:cubicBezTo>
                    <a:pt x="96" y="171"/>
                    <a:pt x="97" y="168"/>
                    <a:pt x="97" y="168"/>
                  </a:cubicBezTo>
                  <a:cubicBezTo>
                    <a:pt x="97" y="168"/>
                    <a:pt x="97" y="168"/>
                    <a:pt x="100" y="167"/>
                  </a:cubicBezTo>
                  <a:cubicBezTo>
                    <a:pt x="103" y="167"/>
                    <a:pt x="104" y="166"/>
                    <a:pt x="104" y="166"/>
                  </a:cubicBezTo>
                  <a:cubicBezTo>
                    <a:pt x="104" y="166"/>
                    <a:pt x="105" y="162"/>
                    <a:pt x="105" y="160"/>
                  </a:cubicBezTo>
                  <a:cubicBezTo>
                    <a:pt x="105" y="159"/>
                    <a:pt x="106" y="153"/>
                    <a:pt x="106" y="151"/>
                  </a:cubicBezTo>
                  <a:cubicBezTo>
                    <a:pt x="105" y="149"/>
                    <a:pt x="110" y="144"/>
                    <a:pt x="110" y="140"/>
                  </a:cubicBezTo>
                  <a:cubicBezTo>
                    <a:pt x="110" y="137"/>
                    <a:pt x="110" y="135"/>
                    <a:pt x="110" y="135"/>
                  </a:cubicBezTo>
                  <a:cubicBezTo>
                    <a:pt x="110" y="135"/>
                    <a:pt x="112" y="133"/>
                    <a:pt x="114" y="132"/>
                  </a:cubicBezTo>
                  <a:cubicBezTo>
                    <a:pt x="116" y="131"/>
                    <a:pt x="117" y="131"/>
                    <a:pt x="117" y="129"/>
                  </a:cubicBezTo>
                  <a:cubicBezTo>
                    <a:pt x="118" y="127"/>
                    <a:pt x="119" y="126"/>
                    <a:pt x="120" y="124"/>
                  </a:cubicBezTo>
                  <a:cubicBezTo>
                    <a:pt x="121" y="121"/>
                    <a:pt x="122" y="119"/>
                    <a:pt x="122" y="116"/>
                  </a:cubicBezTo>
                  <a:cubicBezTo>
                    <a:pt x="122" y="112"/>
                    <a:pt x="126" y="110"/>
                    <a:pt x="127" y="108"/>
                  </a:cubicBezTo>
                  <a:cubicBezTo>
                    <a:pt x="128" y="105"/>
                    <a:pt x="131" y="101"/>
                    <a:pt x="131" y="101"/>
                  </a:cubicBezTo>
                  <a:cubicBezTo>
                    <a:pt x="131" y="101"/>
                    <a:pt x="132" y="92"/>
                    <a:pt x="131" y="91"/>
                  </a:cubicBezTo>
                  <a:cubicBezTo>
                    <a:pt x="130" y="89"/>
                    <a:pt x="131" y="86"/>
                    <a:pt x="132" y="83"/>
                  </a:cubicBezTo>
                  <a:cubicBezTo>
                    <a:pt x="133" y="80"/>
                    <a:pt x="134" y="79"/>
                    <a:pt x="134" y="76"/>
                  </a:cubicBezTo>
                  <a:cubicBezTo>
                    <a:pt x="134" y="72"/>
                    <a:pt x="134" y="72"/>
                    <a:pt x="135" y="69"/>
                  </a:cubicBezTo>
                  <a:cubicBezTo>
                    <a:pt x="135" y="66"/>
                    <a:pt x="134" y="65"/>
                    <a:pt x="136" y="65"/>
                  </a:cubicBezTo>
                  <a:cubicBezTo>
                    <a:pt x="137" y="65"/>
                    <a:pt x="137" y="63"/>
                    <a:pt x="138" y="61"/>
                  </a:cubicBezTo>
                  <a:cubicBezTo>
                    <a:pt x="139" y="59"/>
                    <a:pt x="140" y="59"/>
                    <a:pt x="140" y="59"/>
                  </a:cubicBezTo>
                  <a:cubicBezTo>
                    <a:pt x="145" y="60"/>
                    <a:pt x="145" y="60"/>
                    <a:pt x="145" y="60"/>
                  </a:cubicBezTo>
                  <a:lnTo>
                    <a:pt x="147" y="57"/>
                  </a:lnTo>
                  <a:close/>
                  <a:moveTo>
                    <a:pt x="95" y="131"/>
                  </a:moveTo>
                  <a:cubicBezTo>
                    <a:pt x="95" y="131"/>
                    <a:pt x="96" y="133"/>
                    <a:pt x="94" y="133"/>
                  </a:cubicBezTo>
                  <a:cubicBezTo>
                    <a:pt x="94" y="133"/>
                    <a:pt x="93" y="131"/>
                    <a:pt x="95" y="131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9" name="Freeform 65"/>
            <p:cNvSpPr>
              <a:spLocks noEditPoints="1"/>
            </p:cNvSpPr>
            <p:nvPr/>
          </p:nvSpPr>
          <p:spPr bwMode="auto">
            <a:xfrm>
              <a:off x="6586729" y="3368809"/>
              <a:ext cx="511020" cy="741688"/>
            </a:xfrm>
            <a:custGeom>
              <a:avLst/>
              <a:gdLst>
                <a:gd name="T0" fmla="*/ 145 w 147"/>
                <a:gd name="T1" fmla="*/ 52 h 213"/>
                <a:gd name="T2" fmla="*/ 138 w 147"/>
                <a:gd name="T3" fmla="*/ 44 h 213"/>
                <a:gd name="T4" fmla="*/ 137 w 147"/>
                <a:gd name="T5" fmla="*/ 36 h 213"/>
                <a:gd name="T6" fmla="*/ 138 w 147"/>
                <a:gd name="T7" fmla="*/ 34 h 213"/>
                <a:gd name="T8" fmla="*/ 137 w 147"/>
                <a:gd name="T9" fmla="*/ 26 h 213"/>
                <a:gd name="T10" fmla="*/ 135 w 147"/>
                <a:gd name="T11" fmla="*/ 20 h 213"/>
                <a:gd name="T12" fmla="*/ 130 w 147"/>
                <a:gd name="T13" fmla="*/ 10 h 213"/>
                <a:gd name="T14" fmla="*/ 124 w 147"/>
                <a:gd name="T15" fmla="*/ 3 h 213"/>
                <a:gd name="T16" fmla="*/ 123 w 147"/>
                <a:gd name="T17" fmla="*/ 0 h 213"/>
                <a:gd name="T18" fmla="*/ 115 w 147"/>
                <a:gd name="T19" fmla="*/ 2 h 213"/>
                <a:gd name="T20" fmla="*/ 110 w 147"/>
                <a:gd name="T21" fmla="*/ 9 h 213"/>
                <a:gd name="T22" fmla="*/ 106 w 147"/>
                <a:gd name="T23" fmla="*/ 15 h 213"/>
                <a:gd name="T24" fmla="*/ 97 w 147"/>
                <a:gd name="T25" fmla="*/ 13 h 213"/>
                <a:gd name="T26" fmla="*/ 94 w 147"/>
                <a:gd name="T27" fmla="*/ 13 h 213"/>
                <a:gd name="T28" fmla="*/ 32 w 147"/>
                <a:gd name="T29" fmla="*/ 33 h 213"/>
                <a:gd name="T30" fmla="*/ 24 w 147"/>
                <a:gd name="T31" fmla="*/ 41 h 213"/>
                <a:gd name="T32" fmla="*/ 18 w 147"/>
                <a:gd name="T33" fmla="*/ 81 h 213"/>
                <a:gd name="T34" fmla="*/ 12 w 147"/>
                <a:gd name="T35" fmla="*/ 88 h 213"/>
                <a:gd name="T36" fmla="*/ 8 w 147"/>
                <a:gd name="T37" fmla="*/ 96 h 213"/>
                <a:gd name="T38" fmla="*/ 4 w 147"/>
                <a:gd name="T39" fmla="*/ 106 h 213"/>
                <a:gd name="T40" fmla="*/ 1 w 147"/>
                <a:gd name="T41" fmla="*/ 113 h 213"/>
                <a:gd name="T42" fmla="*/ 8 w 147"/>
                <a:gd name="T43" fmla="*/ 116 h 213"/>
                <a:gd name="T44" fmla="*/ 7 w 147"/>
                <a:gd name="T45" fmla="*/ 123 h 213"/>
                <a:gd name="T46" fmla="*/ 8 w 147"/>
                <a:gd name="T47" fmla="*/ 131 h 213"/>
                <a:gd name="T48" fmla="*/ 14 w 147"/>
                <a:gd name="T49" fmla="*/ 140 h 213"/>
                <a:gd name="T50" fmla="*/ 15 w 147"/>
                <a:gd name="T51" fmla="*/ 150 h 213"/>
                <a:gd name="T52" fmla="*/ 21 w 147"/>
                <a:gd name="T53" fmla="*/ 163 h 213"/>
                <a:gd name="T54" fmla="*/ 29 w 147"/>
                <a:gd name="T55" fmla="*/ 169 h 213"/>
                <a:gd name="T56" fmla="*/ 37 w 147"/>
                <a:gd name="T57" fmla="*/ 173 h 213"/>
                <a:gd name="T58" fmla="*/ 46 w 147"/>
                <a:gd name="T59" fmla="*/ 184 h 213"/>
                <a:gd name="T60" fmla="*/ 49 w 147"/>
                <a:gd name="T61" fmla="*/ 193 h 213"/>
                <a:gd name="T62" fmla="*/ 54 w 147"/>
                <a:gd name="T63" fmla="*/ 202 h 213"/>
                <a:gd name="T64" fmla="*/ 63 w 147"/>
                <a:gd name="T65" fmla="*/ 202 h 213"/>
                <a:gd name="T66" fmla="*/ 71 w 147"/>
                <a:gd name="T67" fmla="*/ 202 h 213"/>
                <a:gd name="T68" fmla="*/ 80 w 147"/>
                <a:gd name="T69" fmla="*/ 210 h 213"/>
                <a:gd name="T70" fmla="*/ 87 w 147"/>
                <a:gd name="T71" fmla="*/ 213 h 213"/>
                <a:gd name="T72" fmla="*/ 97 w 147"/>
                <a:gd name="T73" fmla="*/ 208 h 213"/>
                <a:gd name="T74" fmla="*/ 106 w 147"/>
                <a:gd name="T75" fmla="*/ 207 h 213"/>
                <a:gd name="T76" fmla="*/ 113 w 147"/>
                <a:gd name="T77" fmla="*/ 204 h 213"/>
                <a:gd name="T78" fmla="*/ 121 w 147"/>
                <a:gd name="T79" fmla="*/ 204 h 213"/>
                <a:gd name="T80" fmla="*/ 125 w 147"/>
                <a:gd name="T81" fmla="*/ 205 h 213"/>
                <a:gd name="T82" fmla="*/ 121 w 147"/>
                <a:gd name="T83" fmla="*/ 200 h 213"/>
                <a:gd name="T84" fmla="*/ 112 w 147"/>
                <a:gd name="T85" fmla="*/ 187 h 213"/>
                <a:gd name="T86" fmla="*/ 106 w 147"/>
                <a:gd name="T87" fmla="*/ 178 h 213"/>
                <a:gd name="T88" fmla="*/ 96 w 147"/>
                <a:gd name="T89" fmla="*/ 173 h 213"/>
                <a:gd name="T90" fmla="*/ 100 w 147"/>
                <a:gd name="T91" fmla="*/ 167 h 213"/>
                <a:gd name="T92" fmla="*/ 105 w 147"/>
                <a:gd name="T93" fmla="*/ 160 h 213"/>
                <a:gd name="T94" fmla="*/ 110 w 147"/>
                <a:gd name="T95" fmla="*/ 140 h 213"/>
                <a:gd name="T96" fmla="*/ 114 w 147"/>
                <a:gd name="T97" fmla="*/ 132 h 213"/>
                <a:gd name="T98" fmla="*/ 120 w 147"/>
                <a:gd name="T99" fmla="*/ 124 h 213"/>
                <a:gd name="T100" fmla="*/ 127 w 147"/>
                <a:gd name="T101" fmla="*/ 108 h 213"/>
                <a:gd name="T102" fmla="*/ 131 w 147"/>
                <a:gd name="T103" fmla="*/ 91 h 213"/>
                <a:gd name="T104" fmla="*/ 134 w 147"/>
                <a:gd name="T105" fmla="*/ 76 h 213"/>
                <a:gd name="T106" fmla="*/ 136 w 147"/>
                <a:gd name="T107" fmla="*/ 65 h 213"/>
                <a:gd name="T108" fmla="*/ 140 w 147"/>
                <a:gd name="T109" fmla="*/ 59 h 213"/>
                <a:gd name="T110" fmla="*/ 147 w 147"/>
                <a:gd name="T111" fmla="*/ 57 h 213"/>
                <a:gd name="T112" fmla="*/ 94 w 147"/>
                <a:gd name="T113" fmla="*/ 13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7" h="213">
                  <a:moveTo>
                    <a:pt x="147" y="57"/>
                  </a:moveTo>
                  <a:cubicBezTo>
                    <a:pt x="146" y="55"/>
                    <a:pt x="146" y="53"/>
                    <a:pt x="145" y="52"/>
                  </a:cubicBezTo>
                  <a:cubicBezTo>
                    <a:pt x="144" y="51"/>
                    <a:pt x="140" y="50"/>
                    <a:pt x="139" y="50"/>
                  </a:cubicBezTo>
                  <a:cubicBezTo>
                    <a:pt x="138" y="49"/>
                    <a:pt x="139" y="46"/>
                    <a:pt x="138" y="44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36" y="42"/>
                    <a:pt x="137" y="36"/>
                    <a:pt x="137" y="36"/>
                  </a:cubicBezTo>
                  <a:cubicBezTo>
                    <a:pt x="137" y="34"/>
                    <a:pt x="137" y="34"/>
                    <a:pt x="137" y="34"/>
                  </a:cubicBezTo>
                  <a:cubicBezTo>
                    <a:pt x="137" y="34"/>
                    <a:pt x="138" y="34"/>
                    <a:pt x="138" y="34"/>
                  </a:cubicBezTo>
                  <a:cubicBezTo>
                    <a:pt x="138" y="33"/>
                    <a:pt x="138" y="27"/>
                    <a:pt x="138" y="27"/>
                  </a:cubicBezTo>
                  <a:cubicBezTo>
                    <a:pt x="137" y="26"/>
                    <a:pt x="137" y="26"/>
                    <a:pt x="137" y="26"/>
                  </a:cubicBezTo>
                  <a:cubicBezTo>
                    <a:pt x="136" y="24"/>
                    <a:pt x="137" y="21"/>
                    <a:pt x="137" y="21"/>
                  </a:cubicBezTo>
                  <a:cubicBezTo>
                    <a:pt x="137" y="21"/>
                    <a:pt x="135" y="20"/>
                    <a:pt x="135" y="20"/>
                  </a:cubicBezTo>
                  <a:cubicBezTo>
                    <a:pt x="134" y="18"/>
                    <a:pt x="134" y="14"/>
                    <a:pt x="133" y="12"/>
                  </a:cubicBezTo>
                  <a:cubicBezTo>
                    <a:pt x="133" y="11"/>
                    <a:pt x="131" y="11"/>
                    <a:pt x="130" y="10"/>
                  </a:cubicBezTo>
                  <a:cubicBezTo>
                    <a:pt x="128" y="8"/>
                    <a:pt x="127" y="6"/>
                    <a:pt x="125" y="4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4" y="2"/>
                    <a:pt x="124" y="1"/>
                    <a:pt x="12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8" y="2"/>
                    <a:pt x="118" y="2"/>
                    <a:pt x="118" y="2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105" y="13"/>
                    <a:pt x="105" y="13"/>
                    <a:pt x="105" y="13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4" y="81"/>
                    <a:pt x="19" y="82"/>
                    <a:pt x="18" y="81"/>
                  </a:cubicBezTo>
                  <a:cubicBezTo>
                    <a:pt x="16" y="80"/>
                    <a:pt x="14" y="80"/>
                    <a:pt x="13" y="82"/>
                  </a:cubicBezTo>
                  <a:cubicBezTo>
                    <a:pt x="12" y="84"/>
                    <a:pt x="11" y="85"/>
                    <a:pt x="12" y="88"/>
                  </a:cubicBezTo>
                  <a:cubicBezTo>
                    <a:pt x="13" y="90"/>
                    <a:pt x="12" y="91"/>
                    <a:pt x="10" y="92"/>
                  </a:cubicBezTo>
                  <a:cubicBezTo>
                    <a:pt x="7" y="93"/>
                    <a:pt x="8" y="94"/>
                    <a:pt x="8" y="96"/>
                  </a:cubicBezTo>
                  <a:cubicBezTo>
                    <a:pt x="8" y="98"/>
                    <a:pt x="8" y="101"/>
                    <a:pt x="6" y="102"/>
                  </a:cubicBezTo>
                  <a:cubicBezTo>
                    <a:pt x="4" y="104"/>
                    <a:pt x="4" y="103"/>
                    <a:pt x="4" y="106"/>
                  </a:cubicBezTo>
                  <a:cubicBezTo>
                    <a:pt x="4" y="108"/>
                    <a:pt x="3" y="109"/>
                    <a:pt x="2" y="110"/>
                  </a:cubicBezTo>
                  <a:cubicBezTo>
                    <a:pt x="0" y="111"/>
                    <a:pt x="1" y="111"/>
                    <a:pt x="1" y="113"/>
                  </a:cubicBezTo>
                  <a:cubicBezTo>
                    <a:pt x="1" y="115"/>
                    <a:pt x="3" y="113"/>
                    <a:pt x="5" y="113"/>
                  </a:cubicBezTo>
                  <a:cubicBezTo>
                    <a:pt x="6" y="113"/>
                    <a:pt x="7" y="114"/>
                    <a:pt x="8" y="116"/>
                  </a:cubicBezTo>
                  <a:cubicBezTo>
                    <a:pt x="9" y="118"/>
                    <a:pt x="6" y="119"/>
                    <a:pt x="6" y="121"/>
                  </a:cubicBezTo>
                  <a:cubicBezTo>
                    <a:pt x="7" y="123"/>
                    <a:pt x="7" y="123"/>
                    <a:pt x="7" y="123"/>
                  </a:cubicBezTo>
                  <a:cubicBezTo>
                    <a:pt x="7" y="123"/>
                    <a:pt x="8" y="125"/>
                    <a:pt x="7" y="127"/>
                  </a:cubicBezTo>
                  <a:cubicBezTo>
                    <a:pt x="6" y="129"/>
                    <a:pt x="6" y="129"/>
                    <a:pt x="8" y="131"/>
                  </a:cubicBezTo>
                  <a:cubicBezTo>
                    <a:pt x="10" y="133"/>
                    <a:pt x="9" y="135"/>
                    <a:pt x="9" y="135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14" y="140"/>
                    <a:pt x="15" y="144"/>
                    <a:pt x="14" y="146"/>
                  </a:cubicBezTo>
                  <a:cubicBezTo>
                    <a:pt x="13" y="148"/>
                    <a:pt x="12" y="148"/>
                    <a:pt x="15" y="150"/>
                  </a:cubicBezTo>
                  <a:cubicBezTo>
                    <a:pt x="18" y="152"/>
                    <a:pt x="18" y="152"/>
                    <a:pt x="17" y="155"/>
                  </a:cubicBezTo>
                  <a:cubicBezTo>
                    <a:pt x="16" y="158"/>
                    <a:pt x="20" y="163"/>
                    <a:pt x="21" y="163"/>
                  </a:cubicBezTo>
                  <a:cubicBezTo>
                    <a:pt x="23" y="164"/>
                    <a:pt x="23" y="167"/>
                    <a:pt x="25" y="167"/>
                  </a:cubicBezTo>
                  <a:cubicBezTo>
                    <a:pt x="27" y="167"/>
                    <a:pt x="28" y="167"/>
                    <a:pt x="29" y="169"/>
                  </a:cubicBezTo>
                  <a:cubicBezTo>
                    <a:pt x="30" y="170"/>
                    <a:pt x="31" y="172"/>
                    <a:pt x="33" y="172"/>
                  </a:cubicBezTo>
                  <a:cubicBezTo>
                    <a:pt x="35" y="172"/>
                    <a:pt x="36" y="171"/>
                    <a:pt x="37" y="173"/>
                  </a:cubicBezTo>
                  <a:cubicBezTo>
                    <a:pt x="38" y="175"/>
                    <a:pt x="37" y="178"/>
                    <a:pt x="40" y="179"/>
                  </a:cubicBezTo>
                  <a:cubicBezTo>
                    <a:pt x="44" y="180"/>
                    <a:pt x="45" y="181"/>
                    <a:pt x="46" y="184"/>
                  </a:cubicBezTo>
                  <a:cubicBezTo>
                    <a:pt x="47" y="187"/>
                    <a:pt x="46" y="189"/>
                    <a:pt x="47" y="190"/>
                  </a:cubicBezTo>
                  <a:cubicBezTo>
                    <a:pt x="49" y="190"/>
                    <a:pt x="49" y="193"/>
                    <a:pt x="49" y="193"/>
                  </a:cubicBezTo>
                  <a:cubicBezTo>
                    <a:pt x="52" y="198"/>
                    <a:pt x="52" y="198"/>
                    <a:pt x="52" y="198"/>
                  </a:cubicBezTo>
                  <a:cubicBezTo>
                    <a:pt x="52" y="198"/>
                    <a:pt x="53" y="201"/>
                    <a:pt x="54" y="202"/>
                  </a:cubicBezTo>
                  <a:cubicBezTo>
                    <a:pt x="55" y="203"/>
                    <a:pt x="57" y="202"/>
                    <a:pt x="57" y="200"/>
                  </a:cubicBezTo>
                  <a:cubicBezTo>
                    <a:pt x="58" y="197"/>
                    <a:pt x="60" y="201"/>
                    <a:pt x="63" y="202"/>
                  </a:cubicBezTo>
                  <a:cubicBezTo>
                    <a:pt x="65" y="203"/>
                    <a:pt x="65" y="202"/>
                    <a:pt x="66" y="200"/>
                  </a:cubicBezTo>
                  <a:cubicBezTo>
                    <a:pt x="67" y="199"/>
                    <a:pt x="69" y="200"/>
                    <a:pt x="71" y="202"/>
                  </a:cubicBezTo>
                  <a:cubicBezTo>
                    <a:pt x="72" y="204"/>
                    <a:pt x="73" y="206"/>
                    <a:pt x="74" y="207"/>
                  </a:cubicBezTo>
                  <a:cubicBezTo>
                    <a:pt x="75" y="209"/>
                    <a:pt x="78" y="209"/>
                    <a:pt x="80" y="210"/>
                  </a:cubicBezTo>
                  <a:cubicBezTo>
                    <a:pt x="81" y="212"/>
                    <a:pt x="83" y="210"/>
                    <a:pt x="83" y="210"/>
                  </a:cubicBezTo>
                  <a:cubicBezTo>
                    <a:pt x="87" y="213"/>
                    <a:pt x="87" y="213"/>
                    <a:pt x="87" y="213"/>
                  </a:cubicBezTo>
                  <a:cubicBezTo>
                    <a:pt x="87" y="213"/>
                    <a:pt x="91" y="209"/>
                    <a:pt x="94" y="209"/>
                  </a:cubicBezTo>
                  <a:cubicBezTo>
                    <a:pt x="96" y="210"/>
                    <a:pt x="95" y="209"/>
                    <a:pt x="97" y="208"/>
                  </a:cubicBezTo>
                  <a:cubicBezTo>
                    <a:pt x="99" y="207"/>
                    <a:pt x="103" y="210"/>
                    <a:pt x="103" y="210"/>
                  </a:cubicBezTo>
                  <a:cubicBezTo>
                    <a:pt x="106" y="207"/>
                    <a:pt x="106" y="207"/>
                    <a:pt x="106" y="207"/>
                  </a:cubicBezTo>
                  <a:cubicBezTo>
                    <a:pt x="111" y="206"/>
                    <a:pt x="111" y="206"/>
                    <a:pt x="111" y="206"/>
                  </a:cubicBezTo>
                  <a:cubicBezTo>
                    <a:pt x="113" y="204"/>
                    <a:pt x="113" y="204"/>
                    <a:pt x="113" y="204"/>
                  </a:cubicBezTo>
                  <a:cubicBezTo>
                    <a:pt x="115" y="204"/>
                    <a:pt x="117" y="204"/>
                    <a:pt x="117" y="204"/>
                  </a:cubicBezTo>
                  <a:cubicBezTo>
                    <a:pt x="121" y="204"/>
                    <a:pt x="121" y="204"/>
                    <a:pt x="121" y="204"/>
                  </a:cubicBezTo>
                  <a:cubicBezTo>
                    <a:pt x="125" y="207"/>
                    <a:pt x="125" y="207"/>
                    <a:pt x="125" y="207"/>
                  </a:cubicBezTo>
                  <a:cubicBezTo>
                    <a:pt x="125" y="205"/>
                    <a:pt x="125" y="205"/>
                    <a:pt x="125" y="205"/>
                  </a:cubicBezTo>
                  <a:cubicBezTo>
                    <a:pt x="125" y="205"/>
                    <a:pt x="125" y="200"/>
                    <a:pt x="123" y="200"/>
                  </a:cubicBezTo>
                  <a:cubicBezTo>
                    <a:pt x="122" y="200"/>
                    <a:pt x="122" y="200"/>
                    <a:pt x="121" y="200"/>
                  </a:cubicBezTo>
                  <a:cubicBezTo>
                    <a:pt x="119" y="200"/>
                    <a:pt x="116" y="199"/>
                    <a:pt x="116" y="196"/>
                  </a:cubicBezTo>
                  <a:cubicBezTo>
                    <a:pt x="115" y="193"/>
                    <a:pt x="112" y="190"/>
                    <a:pt x="112" y="187"/>
                  </a:cubicBezTo>
                  <a:cubicBezTo>
                    <a:pt x="112" y="184"/>
                    <a:pt x="111" y="184"/>
                    <a:pt x="110" y="183"/>
                  </a:cubicBezTo>
                  <a:cubicBezTo>
                    <a:pt x="108" y="181"/>
                    <a:pt x="107" y="180"/>
                    <a:pt x="106" y="178"/>
                  </a:cubicBezTo>
                  <a:cubicBezTo>
                    <a:pt x="104" y="175"/>
                    <a:pt x="103" y="175"/>
                    <a:pt x="101" y="174"/>
                  </a:cubicBezTo>
                  <a:cubicBezTo>
                    <a:pt x="100" y="174"/>
                    <a:pt x="95" y="175"/>
                    <a:pt x="96" y="173"/>
                  </a:cubicBezTo>
                  <a:cubicBezTo>
                    <a:pt x="96" y="171"/>
                    <a:pt x="97" y="168"/>
                    <a:pt x="97" y="168"/>
                  </a:cubicBezTo>
                  <a:cubicBezTo>
                    <a:pt x="97" y="168"/>
                    <a:pt x="97" y="168"/>
                    <a:pt x="100" y="167"/>
                  </a:cubicBezTo>
                  <a:cubicBezTo>
                    <a:pt x="103" y="167"/>
                    <a:pt x="104" y="166"/>
                    <a:pt x="104" y="166"/>
                  </a:cubicBezTo>
                  <a:cubicBezTo>
                    <a:pt x="104" y="166"/>
                    <a:pt x="105" y="162"/>
                    <a:pt x="105" y="160"/>
                  </a:cubicBezTo>
                  <a:cubicBezTo>
                    <a:pt x="105" y="159"/>
                    <a:pt x="106" y="153"/>
                    <a:pt x="106" y="151"/>
                  </a:cubicBezTo>
                  <a:cubicBezTo>
                    <a:pt x="105" y="149"/>
                    <a:pt x="110" y="144"/>
                    <a:pt x="110" y="140"/>
                  </a:cubicBezTo>
                  <a:cubicBezTo>
                    <a:pt x="110" y="137"/>
                    <a:pt x="110" y="135"/>
                    <a:pt x="110" y="135"/>
                  </a:cubicBezTo>
                  <a:cubicBezTo>
                    <a:pt x="110" y="135"/>
                    <a:pt x="112" y="133"/>
                    <a:pt x="114" y="132"/>
                  </a:cubicBezTo>
                  <a:cubicBezTo>
                    <a:pt x="116" y="131"/>
                    <a:pt x="117" y="131"/>
                    <a:pt x="117" y="129"/>
                  </a:cubicBezTo>
                  <a:cubicBezTo>
                    <a:pt x="118" y="127"/>
                    <a:pt x="119" y="126"/>
                    <a:pt x="120" y="124"/>
                  </a:cubicBezTo>
                  <a:cubicBezTo>
                    <a:pt x="121" y="121"/>
                    <a:pt x="122" y="119"/>
                    <a:pt x="122" y="116"/>
                  </a:cubicBezTo>
                  <a:cubicBezTo>
                    <a:pt x="122" y="112"/>
                    <a:pt x="126" y="110"/>
                    <a:pt x="127" y="108"/>
                  </a:cubicBezTo>
                  <a:cubicBezTo>
                    <a:pt x="128" y="105"/>
                    <a:pt x="131" y="101"/>
                    <a:pt x="131" y="101"/>
                  </a:cubicBezTo>
                  <a:cubicBezTo>
                    <a:pt x="131" y="101"/>
                    <a:pt x="132" y="92"/>
                    <a:pt x="131" y="91"/>
                  </a:cubicBezTo>
                  <a:cubicBezTo>
                    <a:pt x="130" y="89"/>
                    <a:pt x="131" y="86"/>
                    <a:pt x="132" y="83"/>
                  </a:cubicBezTo>
                  <a:cubicBezTo>
                    <a:pt x="133" y="80"/>
                    <a:pt x="134" y="79"/>
                    <a:pt x="134" y="76"/>
                  </a:cubicBezTo>
                  <a:cubicBezTo>
                    <a:pt x="134" y="72"/>
                    <a:pt x="134" y="72"/>
                    <a:pt x="135" y="69"/>
                  </a:cubicBezTo>
                  <a:cubicBezTo>
                    <a:pt x="135" y="66"/>
                    <a:pt x="134" y="65"/>
                    <a:pt x="136" y="65"/>
                  </a:cubicBezTo>
                  <a:cubicBezTo>
                    <a:pt x="137" y="65"/>
                    <a:pt x="137" y="63"/>
                    <a:pt x="138" y="61"/>
                  </a:cubicBezTo>
                  <a:cubicBezTo>
                    <a:pt x="139" y="59"/>
                    <a:pt x="140" y="59"/>
                    <a:pt x="140" y="59"/>
                  </a:cubicBezTo>
                  <a:cubicBezTo>
                    <a:pt x="145" y="60"/>
                    <a:pt x="145" y="60"/>
                    <a:pt x="145" y="60"/>
                  </a:cubicBezTo>
                  <a:lnTo>
                    <a:pt x="147" y="57"/>
                  </a:lnTo>
                  <a:close/>
                  <a:moveTo>
                    <a:pt x="95" y="131"/>
                  </a:moveTo>
                  <a:cubicBezTo>
                    <a:pt x="95" y="131"/>
                    <a:pt x="96" y="133"/>
                    <a:pt x="94" y="133"/>
                  </a:cubicBezTo>
                  <a:cubicBezTo>
                    <a:pt x="94" y="133"/>
                    <a:pt x="93" y="131"/>
                    <a:pt x="95" y="131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0" name="Freeform 66"/>
            <p:cNvSpPr>
              <a:spLocks/>
            </p:cNvSpPr>
            <p:nvPr/>
          </p:nvSpPr>
          <p:spPr bwMode="auto">
            <a:xfrm>
              <a:off x="8316744" y="3894023"/>
              <a:ext cx="69201" cy="143725"/>
            </a:xfrm>
            <a:custGeom>
              <a:avLst/>
              <a:gdLst>
                <a:gd name="T0" fmla="*/ 4 w 20"/>
                <a:gd name="T1" fmla="*/ 0 h 41"/>
                <a:gd name="T2" fmla="*/ 4 w 20"/>
                <a:gd name="T3" fmla="*/ 0 h 41"/>
                <a:gd name="T4" fmla="*/ 4 w 20"/>
                <a:gd name="T5" fmla="*/ 5 h 41"/>
                <a:gd name="T6" fmla="*/ 4 w 20"/>
                <a:gd name="T7" fmla="*/ 6 h 41"/>
                <a:gd name="T8" fmla="*/ 3 w 20"/>
                <a:gd name="T9" fmla="*/ 7 h 41"/>
                <a:gd name="T10" fmla="*/ 4 w 20"/>
                <a:gd name="T11" fmla="*/ 12 h 41"/>
                <a:gd name="T12" fmla="*/ 1 w 20"/>
                <a:gd name="T13" fmla="*/ 18 h 41"/>
                <a:gd name="T14" fmla="*/ 1 w 20"/>
                <a:gd name="T15" fmla="*/ 18 h 41"/>
                <a:gd name="T16" fmla="*/ 2 w 20"/>
                <a:gd name="T17" fmla="*/ 28 h 41"/>
                <a:gd name="T18" fmla="*/ 3 w 20"/>
                <a:gd name="T19" fmla="*/ 36 h 41"/>
                <a:gd name="T20" fmla="*/ 5 w 20"/>
                <a:gd name="T21" fmla="*/ 37 h 41"/>
                <a:gd name="T22" fmla="*/ 6 w 20"/>
                <a:gd name="T23" fmla="*/ 40 h 41"/>
                <a:gd name="T24" fmla="*/ 10 w 20"/>
                <a:gd name="T25" fmla="*/ 40 h 41"/>
                <a:gd name="T26" fmla="*/ 18 w 20"/>
                <a:gd name="T27" fmla="*/ 36 h 41"/>
                <a:gd name="T28" fmla="*/ 20 w 20"/>
                <a:gd name="T29" fmla="*/ 24 h 41"/>
                <a:gd name="T30" fmla="*/ 19 w 20"/>
                <a:gd name="T31" fmla="*/ 24 h 41"/>
                <a:gd name="T32" fmla="*/ 18 w 20"/>
                <a:gd name="T33" fmla="*/ 19 h 41"/>
                <a:gd name="T34" fmla="*/ 16 w 20"/>
                <a:gd name="T35" fmla="*/ 16 h 41"/>
                <a:gd name="T36" fmla="*/ 15 w 20"/>
                <a:gd name="T37" fmla="*/ 13 h 41"/>
                <a:gd name="T38" fmla="*/ 12 w 20"/>
                <a:gd name="T39" fmla="*/ 10 h 41"/>
                <a:gd name="T40" fmla="*/ 12 w 20"/>
                <a:gd name="T41" fmla="*/ 8 h 41"/>
                <a:gd name="T42" fmla="*/ 9 w 20"/>
                <a:gd name="T43" fmla="*/ 7 h 41"/>
                <a:gd name="T44" fmla="*/ 6 w 20"/>
                <a:gd name="T45" fmla="*/ 0 h 41"/>
                <a:gd name="T46" fmla="*/ 4 w 20"/>
                <a:gd name="T4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" h="41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3"/>
                    <a:pt x="4" y="3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7"/>
                    <a:pt x="4" y="7"/>
                    <a:pt x="3" y="7"/>
                  </a:cubicBezTo>
                  <a:cubicBezTo>
                    <a:pt x="3" y="8"/>
                    <a:pt x="4" y="12"/>
                    <a:pt x="4" y="12"/>
                  </a:cubicBezTo>
                  <a:cubicBezTo>
                    <a:pt x="3" y="13"/>
                    <a:pt x="2" y="16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21"/>
                    <a:pt x="2" y="24"/>
                    <a:pt x="2" y="28"/>
                  </a:cubicBezTo>
                  <a:cubicBezTo>
                    <a:pt x="3" y="31"/>
                    <a:pt x="2" y="34"/>
                    <a:pt x="3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8"/>
                    <a:pt x="6" y="39"/>
                    <a:pt x="6" y="40"/>
                  </a:cubicBezTo>
                  <a:cubicBezTo>
                    <a:pt x="8" y="40"/>
                    <a:pt x="8" y="41"/>
                    <a:pt x="10" y="40"/>
                  </a:cubicBezTo>
                  <a:cubicBezTo>
                    <a:pt x="11" y="40"/>
                    <a:pt x="17" y="37"/>
                    <a:pt x="18" y="36"/>
                  </a:cubicBezTo>
                  <a:cubicBezTo>
                    <a:pt x="20" y="33"/>
                    <a:pt x="20" y="29"/>
                    <a:pt x="20" y="24"/>
                  </a:cubicBezTo>
                  <a:cubicBezTo>
                    <a:pt x="20" y="24"/>
                    <a:pt x="19" y="24"/>
                    <a:pt x="19" y="24"/>
                  </a:cubicBezTo>
                  <a:cubicBezTo>
                    <a:pt x="19" y="22"/>
                    <a:pt x="19" y="21"/>
                    <a:pt x="18" y="19"/>
                  </a:cubicBezTo>
                  <a:cubicBezTo>
                    <a:pt x="18" y="19"/>
                    <a:pt x="16" y="17"/>
                    <a:pt x="16" y="16"/>
                  </a:cubicBezTo>
                  <a:cubicBezTo>
                    <a:pt x="15" y="15"/>
                    <a:pt x="16" y="14"/>
                    <a:pt x="15" y="13"/>
                  </a:cubicBezTo>
                  <a:cubicBezTo>
                    <a:pt x="15" y="13"/>
                    <a:pt x="12" y="11"/>
                    <a:pt x="12" y="10"/>
                  </a:cubicBezTo>
                  <a:cubicBezTo>
                    <a:pt x="12" y="10"/>
                    <a:pt x="12" y="9"/>
                    <a:pt x="12" y="8"/>
                  </a:cubicBezTo>
                  <a:cubicBezTo>
                    <a:pt x="11" y="8"/>
                    <a:pt x="10" y="8"/>
                    <a:pt x="9" y="7"/>
                  </a:cubicBezTo>
                  <a:cubicBezTo>
                    <a:pt x="8" y="6"/>
                    <a:pt x="7" y="1"/>
                    <a:pt x="6" y="0"/>
                  </a:cubicBezTo>
                  <a:cubicBezTo>
                    <a:pt x="6" y="0"/>
                    <a:pt x="4" y="0"/>
                    <a:pt x="4" y="0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1" name="Freeform 67"/>
            <p:cNvSpPr>
              <a:spLocks/>
            </p:cNvSpPr>
            <p:nvPr/>
          </p:nvSpPr>
          <p:spPr bwMode="auto">
            <a:xfrm>
              <a:off x="8316744" y="3894023"/>
              <a:ext cx="69201" cy="143725"/>
            </a:xfrm>
            <a:custGeom>
              <a:avLst/>
              <a:gdLst>
                <a:gd name="T0" fmla="*/ 4 w 20"/>
                <a:gd name="T1" fmla="*/ 0 h 41"/>
                <a:gd name="T2" fmla="*/ 4 w 20"/>
                <a:gd name="T3" fmla="*/ 0 h 41"/>
                <a:gd name="T4" fmla="*/ 4 w 20"/>
                <a:gd name="T5" fmla="*/ 5 h 41"/>
                <a:gd name="T6" fmla="*/ 4 w 20"/>
                <a:gd name="T7" fmla="*/ 6 h 41"/>
                <a:gd name="T8" fmla="*/ 3 w 20"/>
                <a:gd name="T9" fmla="*/ 7 h 41"/>
                <a:gd name="T10" fmla="*/ 4 w 20"/>
                <a:gd name="T11" fmla="*/ 12 h 41"/>
                <a:gd name="T12" fmla="*/ 1 w 20"/>
                <a:gd name="T13" fmla="*/ 18 h 41"/>
                <a:gd name="T14" fmla="*/ 1 w 20"/>
                <a:gd name="T15" fmla="*/ 18 h 41"/>
                <a:gd name="T16" fmla="*/ 2 w 20"/>
                <a:gd name="T17" fmla="*/ 28 h 41"/>
                <a:gd name="T18" fmla="*/ 3 w 20"/>
                <a:gd name="T19" fmla="*/ 36 h 41"/>
                <a:gd name="T20" fmla="*/ 5 w 20"/>
                <a:gd name="T21" fmla="*/ 37 h 41"/>
                <a:gd name="T22" fmla="*/ 6 w 20"/>
                <a:gd name="T23" fmla="*/ 40 h 41"/>
                <a:gd name="T24" fmla="*/ 10 w 20"/>
                <a:gd name="T25" fmla="*/ 40 h 41"/>
                <a:gd name="T26" fmla="*/ 18 w 20"/>
                <a:gd name="T27" fmla="*/ 36 h 41"/>
                <a:gd name="T28" fmla="*/ 20 w 20"/>
                <a:gd name="T29" fmla="*/ 24 h 41"/>
                <a:gd name="T30" fmla="*/ 19 w 20"/>
                <a:gd name="T31" fmla="*/ 24 h 41"/>
                <a:gd name="T32" fmla="*/ 18 w 20"/>
                <a:gd name="T33" fmla="*/ 19 h 41"/>
                <a:gd name="T34" fmla="*/ 16 w 20"/>
                <a:gd name="T35" fmla="*/ 16 h 41"/>
                <a:gd name="T36" fmla="*/ 15 w 20"/>
                <a:gd name="T37" fmla="*/ 13 h 41"/>
                <a:gd name="T38" fmla="*/ 12 w 20"/>
                <a:gd name="T39" fmla="*/ 10 h 41"/>
                <a:gd name="T40" fmla="*/ 12 w 20"/>
                <a:gd name="T41" fmla="*/ 8 h 41"/>
                <a:gd name="T42" fmla="*/ 9 w 20"/>
                <a:gd name="T43" fmla="*/ 7 h 41"/>
                <a:gd name="T44" fmla="*/ 6 w 20"/>
                <a:gd name="T45" fmla="*/ 0 h 41"/>
                <a:gd name="T46" fmla="*/ 4 w 20"/>
                <a:gd name="T4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" h="41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3"/>
                    <a:pt x="4" y="3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7"/>
                    <a:pt x="4" y="7"/>
                    <a:pt x="3" y="7"/>
                  </a:cubicBezTo>
                  <a:cubicBezTo>
                    <a:pt x="3" y="8"/>
                    <a:pt x="4" y="12"/>
                    <a:pt x="4" y="12"/>
                  </a:cubicBezTo>
                  <a:cubicBezTo>
                    <a:pt x="3" y="13"/>
                    <a:pt x="2" y="16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21"/>
                    <a:pt x="2" y="24"/>
                    <a:pt x="2" y="28"/>
                  </a:cubicBezTo>
                  <a:cubicBezTo>
                    <a:pt x="3" y="31"/>
                    <a:pt x="2" y="34"/>
                    <a:pt x="3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8"/>
                    <a:pt x="6" y="39"/>
                    <a:pt x="6" y="40"/>
                  </a:cubicBezTo>
                  <a:cubicBezTo>
                    <a:pt x="8" y="40"/>
                    <a:pt x="8" y="41"/>
                    <a:pt x="10" y="40"/>
                  </a:cubicBezTo>
                  <a:cubicBezTo>
                    <a:pt x="11" y="40"/>
                    <a:pt x="17" y="37"/>
                    <a:pt x="18" y="36"/>
                  </a:cubicBezTo>
                  <a:cubicBezTo>
                    <a:pt x="20" y="33"/>
                    <a:pt x="20" y="29"/>
                    <a:pt x="20" y="24"/>
                  </a:cubicBezTo>
                  <a:cubicBezTo>
                    <a:pt x="20" y="24"/>
                    <a:pt x="19" y="24"/>
                    <a:pt x="19" y="24"/>
                  </a:cubicBezTo>
                  <a:cubicBezTo>
                    <a:pt x="19" y="22"/>
                    <a:pt x="19" y="21"/>
                    <a:pt x="18" y="19"/>
                  </a:cubicBezTo>
                  <a:cubicBezTo>
                    <a:pt x="18" y="19"/>
                    <a:pt x="16" y="17"/>
                    <a:pt x="16" y="16"/>
                  </a:cubicBezTo>
                  <a:cubicBezTo>
                    <a:pt x="15" y="15"/>
                    <a:pt x="16" y="14"/>
                    <a:pt x="15" y="13"/>
                  </a:cubicBezTo>
                  <a:cubicBezTo>
                    <a:pt x="15" y="13"/>
                    <a:pt x="12" y="11"/>
                    <a:pt x="12" y="10"/>
                  </a:cubicBezTo>
                  <a:cubicBezTo>
                    <a:pt x="12" y="10"/>
                    <a:pt x="12" y="9"/>
                    <a:pt x="12" y="8"/>
                  </a:cubicBezTo>
                  <a:cubicBezTo>
                    <a:pt x="11" y="8"/>
                    <a:pt x="10" y="8"/>
                    <a:pt x="9" y="7"/>
                  </a:cubicBezTo>
                  <a:cubicBezTo>
                    <a:pt x="8" y="6"/>
                    <a:pt x="7" y="1"/>
                    <a:pt x="6" y="0"/>
                  </a:cubicBezTo>
                  <a:cubicBezTo>
                    <a:pt x="6" y="0"/>
                    <a:pt x="4" y="0"/>
                    <a:pt x="4" y="0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2" name="Freeform 68"/>
            <p:cNvSpPr>
              <a:spLocks noEditPoints="1"/>
            </p:cNvSpPr>
            <p:nvPr/>
          </p:nvSpPr>
          <p:spPr bwMode="auto">
            <a:xfrm>
              <a:off x="5420966" y="2540175"/>
              <a:ext cx="688457" cy="661841"/>
            </a:xfrm>
            <a:custGeom>
              <a:avLst/>
              <a:gdLst>
                <a:gd name="T0" fmla="*/ 178 w 198"/>
                <a:gd name="T1" fmla="*/ 23 h 190"/>
                <a:gd name="T2" fmla="*/ 170 w 198"/>
                <a:gd name="T3" fmla="*/ 28 h 190"/>
                <a:gd name="T4" fmla="*/ 165 w 198"/>
                <a:gd name="T5" fmla="*/ 30 h 190"/>
                <a:gd name="T6" fmla="*/ 157 w 198"/>
                <a:gd name="T7" fmla="*/ 37 h 190"/>
                <a:gd name="T8" fmla="*/ 154 w 198"/>
                <a:gd name="T9" fmla="*/ 42 h 190"/>
                <a:gd name="T10" fmla="*/ 149 w 198"/>
                <a:gd name="T11" fmla="*/ 53 h 190"/>
                <a:gd name="T12" fmla="*/ 152 w 198"/>
                <a:gd name="T13" fmla="*/ 56 h 190"/>
                <a:gd name="T14" fmla="*/ 146 w 198"/>
                <a:gd name="T15" fmla="*/ 65 h 190"/>
                <a:gd name="T16" fmla="*/ 143 w 198"/>
                <a:gd name="T17" fmla="*/ 72 h 190"/>
                <a:gd name="T18" fmla="*/ 131 w 198"/>
                <a:gd name="T19" fmla="*/ 80 h 190"/>
                <a:gd name="T20" fmla="*/ 123 w 198"/>
                <a:gd name="T21" fmla="*/ 85 h 190"/>
                <a:gd name="T22" fmla="*/ 112 w 198"/>
                <a:gd name="T23" fmla="*/ 84 h 190"/>
                <a:gd name="T24" fmla="*/ 107 w 198"/>
                <a:gd name="T25" fmla="*/ 88 h 190"/>
                <a:gd name="T26" fmla="*/ 102 w 198"/>
                <a:gd name="T27" fmla="*/ 91 h 190"/>
                <a:gd name="T28" fmla="*/ 87 w 198"/>
                <a:gd name="T29" fmla="*/ 79 h 190"/>
                <a:gd name="T30" fmla="*/ 86 w 198"/>
                <a:gd name="T31" fmla="*/ 71 h 190"/>
                <a:gd name="T32" fmla="*/ 87 w 198"/>
                <a:gd name="T33" fmla="*/ 61 h 190"/>
                <a:gd name="T34" fmla="*/ 88 w 198"/>
                <a:gd name="T35" fmla="*/ 48 h 190"/>
                <a:gd name="T36" fmla="*/ 88 w 198"/>
                <a:gd name="T37" fmla="*/ 34 h 190"/>
                <a:gd name="T38" fmla="*/ 90 w 198"/>
                <a:gd name="T39" fmla="*/ 25 h 190"/>
                <a:gd name="T40" fmla="*/ 81 w 198"/>
                <a:gd name="T41" fmla="*/ 24 h 190"/>
                <a:gd name="T42" fmla="*/ 74 w 198"/>
                <a:gd name="T43" fmla="*/ 23 h 190"/>
                <a:gd name="T44" fmla="*/ 75 w 198"/>
                <a:gd name="T45" fmla="*/ 18 h 190"/>
                <a:gd name="T46" fmla="*/ 71 w 198"/>
                <a:gd name="T47" fmla="*/ 14 h 190"/>
                <a:gd name="T48" fmla="*/ 69 w 198"/>
                <a:gd name="T49" fmla="*/ 10 h 190"/>
                <a:gd name="T50" fmla="*/ 73 w 198"/>
                <a:gd name="T51" fmla="*/ 5 h 190"/>
                <a:gd name="T52" fmla="*/ 79 w 198"/>
                <a:gd name="T53" fmla="*/ 3 h 190"/>
                <a:gd name="T54" fmla="*/ 91 w 198"/>
                <a:gd name="T55" fmla="*/ 3 h 190"/>
                <a:gd name="T56" fmla="*/ 112 w 198"/>
                <a:gd name="T57" fmla="*/ 4 h 190"/>
                <a:gd name="T58" fmla="*/ 127 w 198"/>
                <a:gd name="T59" fmla="*/ 5 h 190"/>
                <a:gd name="T60" fmla="*/ 135 w 198"/>
                <a:gd name="T61" fmla="*/ 6 h 190"/>
                <a:gd name="T62" fmla="*/ 141 w 198"/>
                <a:gd name="T63" fmla="*/ 11 h 190"/>
                <a:gd name="T64" fmla="*/ 151 w 198"/>
                <a:gd name="T65" fmla="*/ 16 h 190"/>
                <a:gd name="T66" fmla="*/ 163 w 198"/>
                <a:gd name="T67" fmla="*/ 17 h 190"/>
                <a:gd name="T68" fmla="*/ 167 w 198"/>
                <a:gd name="T69" fmla="*/ 18 h 190"/>
                <a:gd name="T70" fmla="*/ 177 w 198"/>
                <a:gd name="T71" fmla="*/ 15 h 190"/>
                <a:gd name="T72" fmla="*/ 14 w 198"/>
                <a:gd name="T73" fmla="*/ 186 h 190"/>
                <a:gd name="T74" fmla="*/ 14 w 198"/>
                <a:gd name="T75" fmla="*/ 190 h 190"/>
                <a:gd name="T76" fmla="*/ 17 w 198"/>
                <a:gd name="T77" fmla="*/ 188 h 190"/>
                <a:gd name="T78" fmla="*/ 8 w 198"/>
                <a:gd name="T79" fmla="*/ 183 h 190"/>
                <a:gd name="T80" fmla="*/ 6 w 198"/>
                <a:gd name="T81" fmla="*/ 187 h 190"/>
                <a:gd name="T82" fmla="*/ 8 w 198"/>
                <a:gd name="T83" fmla="*/ 183 h 190"/>
                <a:gd name="T84" fmla="*/ 29 w 198"/>
                <a:gd name="T85" fmla="*/ 185 h 190"/>
                <a:gd name="T86" fmla="*/ 29 w 198"/>
                <a:gd name="T87" fmla="*/ 187 h 190"/>
                <a:gd name="T88" fmla="*/ 29 w 198"/>
                <a:gd name="T89" fmla="*/ 181 h 190"/>
                <a:gd name="T90" fmla="*/ 0 w 198"/>
                <a:gd name="T91" fmla="*/ 181 h 190"/>
                <a:gd name="T92" fmla="*/ 32 w 198"/>
                <a:gd name="T93" fmla="*/ 177 h 190"/>
                <a:gd name="T94" fmla="*/ 34 w 198"/>
                <a:gd name="T95" fmla="*/ 179 h 190"/>
                <a:gd name="T96" fmla="*/ 163 w 198"/>
                <a:gd name="T97" fmla="*/ 53 h 190"/>
                <a:gd name="T98" fmla="*/ 162 w 198"/>
                <a:gd name="T99" fmla="*/ 57 h 190"/>
                <a:gd name="T100" fmla="*/ 163 w 198"/>
                <a:gd name="T101" fmla="*/ 53 h 190"/>
                <a:gd name="T102" fmla="*/ 191 w 198"/>
                <a:gd name="T103" fmla="*/ 48 h 190"/>
                <a:gd name="T104" fmla="*/ 195 w 198"/>
                <a:gd name="T105" fmla="*/ 46 h 190"/>
                <a:gd name="T106" fmla="*/ 179 w 198"/>
                <a:gd name="T107" fmla="*/ 46 h 190"/>
                <a:gd name="T108" fmla="*/ 177 w 198"/>
                <a:gd name="T109" fmla="*/ 53 h 190"/>
                <a:gd name="T110" fmla="*/ 179 w 198"/>
                <a:gd name="T111" fmla="*/ 55 h 190"/>
                <a:gd name="T112" fmla="*/ 179 w 198"/>
                <a:gd name="T113" fmla="*/ 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98" h="190">
                  <a:moveTo>
                    <a:pt x="177" y="16"/>
                  </a:moveTo>
                  <a:cubicBezTo>
                    <a:pt x="177" y="16"/>
                    <a:pt x="179" y="22"/>
                    <a:pt x="178" y="23"/>
                  </a:cubicBezTo>
                  <a:cubicBezTo>
                    <a:pt x="178" y="23"/>
                    <a:pt x="174" y="27"/>
                    <a:pt x="173" y="27"/>
                  </a:cubicBezTo>
                  <a:cubicBezTo>
                    <a:pt x="172" y="28"/>
                    <a:pt x="171" y="27"/>
                    <a:pt x="170" y="28"/>
                  </a:cubicBezTo>
                  <a:cubicBezTo>
                    <a:pt x="169" y="28"/>
                    <a:pt x="170" y="30"/>
                    <a:pt x="169" y="30"/>
                  </a:cubicBezTo>
                  <a:cubicBezTo>
                    <a:pt x="168" y="31"/>
                    <a:pt x="167" y="30"/>
                    <a:pt x="165" y="30"/>
                  </a:cubicBezTo>
                  <a:cubicBezTo>
                    <a:pt x="163" y="32"/>
                    <a:pt x="161" y="35"/>
                    <a:pt x="160" y="36"/>
                  </a:cubicBezTo>
                  <a:cubicBezTo>
                    <a:pt x="159" y="37"/>
                    <a:pt x="158" y="37"/>
                    <a:pt x="157" y="37"/>
                  </a:cubicBezTo>
                  <a:cubicBezTo>
                    <a:pt x="157" y="38"/>
                    <a:pt x="157" y="40"/>
                    <a:pt x="157" y="40"/>
                  </a:cubicBezTo>
                  <a:cubicBezTo>
                    <a:pt x="156" y="41"/>
                    <a:pt x="154" y="41"/>
                    <a:pt x="154" y="42"/>
                  </a:cubicBezTo>
                  <a:cubicBezTo>
                    <a:pt x="153" y="43"/>
                    <a:pt x="153" y="46"/>
                    <a:pt x="152" y="47"/>
                  </a:cubicBezTo>
                  <a:cubicBezTo>
                    <a:pt x="151" y="48"/>
                    <a:pt x="145" y="51"/>
                    <a:pt x="149" y="53"/>
                  </a:cubicBezTo>
                  <a:cubicBezTo>
                    <a:pt x="149" y="53"/>
                    <a:pt x="149" y="55"/>
                    <a:pt x="149" y="55"/>
                  </a:cubicBezTo>
                  <a:cubicBezTo>
                    <a:pt x="149" y="55"/>
                    <a:pt x="152" y="56"/>
                    <a:pt x="152" y="56"/>
                  </a:cubicBezTo>
                  <a:cubicBezTo>
                    <a:pt x="152" y="57"/>
                    <a:pt x="152" y="58"/>
                    <a:pt x="152" y="58"/>
                  </a:cubicBezTo>
                  <a:cubicBezTo>
                    <a:pt x="149" y="61"/>
                    <a:pt x="148" y="62"/>
                    <a:pt x="146" y="65"/>
                  </a:cubicBezTo>
                  <a:cubicBezTo>
                    <a:pt x="146" y="66"/>
                    <a:pt x="143" y="67"/>
                    <a:pt x="143" y="67"/>
                  </a:cubicBezTo>
                  <a:cubicBezTo>
                    <a:pt x="142" y="69"/>
                    <a:pt x="144" y="71"/>
                    <a:pt x="143" y="72"/>
                  </a:cubicBezTo>
                  <a:cubicBezTo>
                    <a:pt x="142" y="74"/>
                    <a:pt x="140" y="73"/>
                    <a:pt x="138" y="74"/>
                  </a:cubicBezTo>
                  <a:cubicBezTo>
                    <a:pt x="136" y="74"/>
                    <a:pt x="131" y="78"/>
                    <a:pt x="131" y="80"/>
                  </a:cubicBezTo>
                  <a:cubicBezTo>
                    <a:pt x="129" y="82"/>
                    <a:pt x="130" y="84"/>
                    <a:pt x="128" y="85"/>
                  </a:cubicBezTo>
                  <a:cubicBezTo>
                    <a:pt x="127" y="86"/>
                    <a:pt x="125" y="85"/>
                    <a:pt x="123" y="85"/>
                  </a:cubicBezTo>
                  <a:cubicBezTo>
                    <a:pt x="122" y="86"/>
                    <a:pt x="122" y="86"/>
                    <a:pt x="122" y="86"/>
                  </a:cubicBezTo>
                  <a:cubicBezTo>
                    <a:pt x="121" y="87"/>
                    <a:pt x="114" y="85"/>
                    <a:pt x="112" y="84"/>
                  </a:cubicBezTo>
                  <a:cubicBezTo>
                    <a:pt x="111" y="85"/>
                    <a:pt x="111" y="87"/>
                    <a:pt x="111" y="87"/>
                  </a:cubicBezTo>
                  <a:cubicBezTo>
                    <a:pt x="109" y="88"/>
                    <a:pt x="108" y="87"/>
                    <a:pt x="107" y="88"/>
                  </a:cubicBezTo>
                  <a:cubicBezTo>
                    <a:pt x="105" y="88"/>
                    <a:pt x="103" y="90"/>
                    <a:pt x="102" y="90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1" y="91"/>
                    <a:pt x="100" y="90"/>
                    <a:pt x="99" y="90"/>
                  </a:cubicBezTo>
                  <a:cubicBezTo>
                    <a:pt x="96" y="87"/>
                    <a:pt x="93" y="79"/>
                    <a:pt x="87" y="79"/>
                  </a:cubicBezTo>
                  <a:cubicBezTo>
                    <a:pt x="87" y="78"/>
                    <a:pt x="87" y="76"/>
                    <a:pt x="89" y="73"/>
                  </a:cubicBezTo>
                  <a:cubicBezTo>
                    <a:pt x="90" y="71"/>
                    <a:pt x="88" y="73"/>
                    <a:pt x="86" y="71"/>
                  </a:cubicBezTo>
                  <a:cubicBezTo>
                    <a:pt x="84" y="68"/>
                    <a:pt x="86" y="68"/>
                    <a:pt x="87" y="65"/>
                  </a:cubicBezTo>
                  <a:cubicBezTo>
                    <a:pt x="88" y="61"/>
                    <a:pt x="88" y="64"/>
                    <a:pt x="87" y="61"/>
                  </a:cubicBezTo>
                  <a:cubicBezTo>
                    <a:pt x="83" y="56"/>
                    <a:pt x="86" y="57"/>
                    <a:pt x="88" y="54"/>
                  </a:cubicBezTo>
                  <a:cubicBezTo>
                    <a:pt x="89" y="52"/>
                    <a:pt x="88" y="51"/>
                    <a:pt x="88" y="48"/>
                  </a:cubicBezTo>
                  <a:cubicBezTo>
                    <a:pt x="88" y="45"/>
                    <a:pt x="86" y="46"/>
                    <a:pt x="89" y="43"/>
                  </a:cubicBezTo>
                  <a:cubicBezTo>
                    <a:pt x="91" y="42"/>
                    <a:pt x="90" y="38"/>
                    <a:pt x="88" y="34"/>
                  </a:cubicBezTo>
                  <a:cubicBezTo>
                    <a:pt x="86" y="31"/>
                    <a:pt x="89" y="32"/>
                    <a:pt x="91" y="28"/>
                  </a:cubicBezTo>
                  <a:cubicBezTo>
                    <a:pt x="93" y="24"/>
                    <a:pt x="92" y="25"/>
                    <a:pt x="90" y="25"/>
                  </a:cubicBezTo>
                  <a:cubicBezTo>
                    <a:pt x="88" y="24"/>
                    <a:pt x="90" y="23"/>
                    <a:pt x="87" y="23"/>
                  </a:cubicBezTo>
                  <a:cubicBezTo>
                    <a:pt x="84" y="23"/>
                    <a:pt x="85" y="23"/>
                    <a:pt x="81" y="24"/>
                  </a:cubicBezTo>
                  <a:cubicBezTo>
                    <a:pt x="77" y="24"/>
                    <a:pt x="80" y="24"/>
                    <a:pt x="79" y="22"/>
                  </a:cubicBezTo>
                  <a:cubicBezTo>
                    <a:pt x="78" y="20"/>
                    <a:pt x="74" y="23"/>
                    <a:pt x="74" y="23"/>
                  </a:cubicBezTo>
                  <a:cubicBezTo>
                    <a:pt x="73" y="23"/>
                    <a:pt x="71" y="22"/>
                    <a:pt x="72" y="21"/>
                  </a:cubicBezTo>
                  <a:cubicBezTo>
                    <a:pt x="73" y="20"/>
                    <a:pt x="74" y="19"/>
                    <a:pt x="75" y="18"/>
                  </a:cubicBezTo>
                  <a:cubicBezTo>
                    <a:pt x="75" y="17"/>
                    <a:pt x="73" y="18"/>
                    <a:pt x="73" y="17"/>
                  </a:cubicBezTo>
                  <a:cubicBezTo>
                    <a:pt x="72" y="15"/>
                    <a:pt x="73" y="15"/>
                    <a:pt x="71" y="14"/>
                  </a:cubicBezTo>
                  <a:cubicBezTo>
                    <a:pt x="70" y="14"/>
                    <a:pt x="72" y="13"/>
                    <a:pt x="71" y="12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8" y="8"/>
                    <a:pt x="70" y="9"/>
                    <a:pt x="69" y="7"/>
                  </a:cubicBezTo>
                  <a:cubicBezTo>
                    <a:pt x="70" y="7"/>
                    <a:pt x="73" y="5"/>
                    <a:pt x="73" y="5"/>
                  </a:cubicBezTo>
                  <a:cubicBezTo>
                    <a:pt x="75" y="4"/>
                    <a:pt x="77" y="6"/>
                    <a:pt x="79" y="5"/>
                  </a:cubicBezTo>
                  <a:cubicBezTo>
                    <a:pt x="79" y="5"/>
                    <a:pt x="79" y="3"/>
                    <a:pt x="79" y="3"/>
                  </a:cubicBezTo>
                  <a:cubicBezTo>
                    <a:pt x="81" y="2"/>
                    <a:pt x="84" y="0"/>
                    <a:pt x="86" y="0"/>
                  </a:cubicBezTo>
                  <a:cubicBezTo>
                    <a:pt x="89" y="0"/>
                    <a:pt x="90" y="3"/>
                    <a:pt x="91" y="3"/>
                  </a:cubicBezTo>
                  <a:cubicBezTo>
                    <a:pt x="92" y="3"/>
                    <a:pt x="98" y="2"/>
                    <a:pt x="99" y="2"/>
                  </a:cubicBezTo>
                  <a:cubicBezTo>
                    <a:pt x="105" y="2"/>
                    <a:pt x="107" y="4"/>
                    <a:pt x="112" y="4"/>
                  </a:cubicBezTo>
                  <a:cubicBezTo>
                    <a:pt x="114" y="4"/>
                    <a:pt x="119" y="3"/>
                    <a:pt x="121" y="3"/>
                  </a:cubicBezTo>
                  <a:cubicBezTo>
                    <a:pt x="122" y="3"/>
                    <a:pt x="126" y="4"/>
                    <a:pt x="127" y="5"/>
                  </a:cubicBezTo>
                  <a:cubicBezTo>
                    <a:pt x="127" y="5"/>
                    <a:pt x="128" y="6"/>
                    <a:pt x="128" y="7"/>
                  </a:cubicBezTo>
                  <a:cubicBezTo>
                    <a:pt x="130" y="7"/>
                    <a:pt x="133" y="7"/>
                    <a:pt x="135" y="6"/>
                  </a:cubicBezTo>
                  <a:cubicBezTo>
                    <a:pt x="135" y="6"/>
                    <a:pt x="137" y="8"/>
                    <a:pt x="137" y="10"/>
                  </a:cubicBezTo>
                  <a:cubicBezTo>
                    <a:pt x="138" y="12"/>
                    <a:pt x="138" y="11"/>
                    <a:pt x="141" y="11"/>
                  </a:cubicBezTo>
                  <a:cubicBezTo>
                    <a:pt x="144" y="12"/>
                    <a:pt x="143" y="13"/>
                    <a:pt x="146" y="13"/>
                  </a:cubicBezTo>
                  <a:cubicBezTo>
                    <a:pt x="149" y="13"/>
                    <a:pt x="149" y="16"/>
                    <a:pt x="151" y="16"/>
                  </a:cubicBezTo>
                  <a:cubicBezTo>
                    <a:pt x="153" y="16"/>
                    <a:pt x="154" y="14"/>
                    <a:pt x="157" y="15"/>
                  </a:cubicBezTo>
                  <a:cubicBezTo>
                    <a:pt x="160" y="17"/>
                    <a:pt x="163" y="17"/>
                    <a:pt x="163" y="17"/>
                  </a:cubicBezTo>
                  <a:cubicBezTo>
                    <a:pt x="164" y="19"/>
                    <a:pt x="164" y="19"/>
                    <a:pt x="164" y="19"/>
                  </a:cubicBezTo>
                  <a:cubicBezTo>
                    <a:pt x="167" y="18"/>
                    <a:pt x="167" y="18"/>
                    <a:pt x="167" y="18"/>
                  </a:cubicBezTo>
                  <a:cubicBezTo>
                    <a:pt x="169" y="19"/>
                    <a:pt x="169" y="18"/>
                    <a:pt x="172" y="18"/>
                  </a:cubicBezTo>
                  <a:cubicBezTo>
                    <a:pt x="175" y="18"/>
                    <a:pt x="173" y="15"/>
                    <a:pt x="177" y="15"/>
                  </a:cubicBezTo>
                  <a:lnTo>
                    <a:pt x="177" y="16"/>
                  </a:lnTo>
                  <a:close/>
                  <a:moveTo>
                    <a:pt x="14" y="186"/>
                  </a:moveTo>
                  <a:cubicBezTo>
                    <a:pt x="15" y="187"/>
                    <a:pt x="14" y="188"/>
                    <a:pt x="14" y="188"/>
                  </a:cubicBezTo>
                  <a:cubicBezTo>
                    <a:pt x="14" y="190"/>
                    <a:pt x="14" y="190"/>
                    <a:pt x="14" y="190"/>
                  </a:cubicBezTo>
                  <a:cubicBezTo>
                    <a:pt x="15" y="190"/>
                    <a:pt x="16" y="190"/>
                    <a:pt x="17" y="190"/>
                  </a:cubicBezTo>
                  <a:cubicBezTo>
                    <a:pt x="17" y="190"/>
                    <a:pt x="17" y="188"/>
                    <a:pt x="17" y="188"/>
                  </a:cubicBezTo>
                  <a:cubicBezTo>
                    <a:pt x="20" y="187"/>
                    <a:pt x="15" y="186"/>
                    <a:pt x="14" y="186"/>
                  </a:cubicBezTo>
                  <a:close/>
                  <a:moveTo>
                    <a:pt x="8" y="183"/>
                  </a:moveTo>
                  <a:cubicBezTo>
                    <a:pt x="7" y="183"/>
                    <a:pt x="6" y="184"/>
                    <a:pt x="4" y="184"/>
                  </a:cubicBezTo>
                  <a:cubicBezTo>
                    <a:pt x="5" y="185"/>
                    <a:pt x="4" y="188"/>
                    <a:pt x="6" y="187"/>
                  </a:cubicBezTo>
                  <a:cubicBezTo>
                    <a:pt x="7" y="187"/>
                    <a:pt x="6" y="185"/>
                    <a:pt x="7" y="185"/>
                  </a:cubicBezTo>
                  <a:cubicBezTo>
                    <a:pt x="7" y="185"/>
                    <a:pt x="12" y="181"/>
                    <a:pt x="8" y="183"/>
                  </a:cubicBezTo>
                  <a:close/>
                  <a:moveTo>
                    <a:pt x="29" y="181"/>
                  </a:moveTo>
                  <a:cubicBezTo>
                    <a:pt x="29" y="183"/>
                    <a:pt x="29" y="184"/>
                    <a:pt x="29" y="185"/>
                  </a:cubicBezTo>
                  <a:cubicBezTo>
                    <a:pt x="28" y="186"/>
                    <a:pt x="28" y="186"/>
                    <a:pt x="28" y="186"/>
                  </a:cubicBezTo>
                  <a:cubicBezTo>
                    <a:pt x="26" y="187"/>
                    <a:pt x="28" y="187"/>
                    <a:pt x="29" y="187"/>
                  </a:cubicBezTo>
                  <a:cubicBezTo>
                    <a:pt x="29" y="186"/>
                    <a:pt x="30" y="183"/>
                    <a:pt x="31" y="181"/>
                  </a:cubicBezTo>
                  <a:cubicBezTo>
                    <a:pt x="30" y="181"/>
                    <a:pt x="29" y="182"/>
                    <a:pt x="29" y="181"/>
                  </a:cubicBezTo>
                  <a:close/>
                  <a:moveTo>
                    <a:pt x="0" y="180"/>
                  </a:moveTo>
                  <a:cubicBezTo>
                    <a:pt x="0" y="181"/>
                    <a:pt x="0" y="181"/>
                    <a:pt x="0" y="181"/>
                  </a:cubicBezTo>
                  <a:cubicBezTo>
                    <a:pt x="0" y="180"/>
                    <a:pt x="1" y="180"/>
                    <a:pt x="0" y="180"/>
                  </a:cubicBezTo>
                  <a:close/>
                  <a:moveTo>
                    <a:pt x="32" y="177"/>
                  </a:moveTo>
                  <a:cubicBezTo>
                    <a:pt x="32" y="179"/>
                    <a:pt x="32" y="179"/>
                    <a:pt x="32" y="179"/>
                  </a:cubicBezTo>
                  <a:cubicBezTo>
                    <a:pt x="34" y="179"/>
                    <a:pt x="34" y="179"/>
                    <a:pt x="34" y="179"/>
                  </a:cubicBezTo>
                  <a:cubicBezTo>
                    <a:pt x="33" y="178"/>
                    <a:pt x="34" y="177"/>
                    <a:pt x="32" y="177"/>
                  </a:cubicBezTo>
                  <a:close/>
                  <a:moveTo>
                    <a:pt x="163" y="53"/>
                  </a:moveTo>
                  <a:cubicBezTo>
                    <a:pt x="162" y="54"/>
                    <a:pt x="160" y="58"/>
                    <a:pt x="161" y="56"/>
                  </a:cubicBezTo>
                  <a:cubicBezTo>
                    <a:pt x="160" y="57"/>
                    <a:pt x="162" y="57"/>
                    <a:pt x="162" y="57"/>
                  </a:cubicBezTo>
                  <a:cubicBezTo>
                    <a:pt x="162" y="56"/>
                    <a:pt x="163" y="55"/>
                    <a:pt x="164" y="54"/>
                  </a:cubicBezTo>
                  <a:cubicBezTo>
                    <a:pt x="163" y="54"/>
                    <a:pt x="164" y="52"/>
                    <a:pt x="163" y="53"/>
                  </a:cubicBezTo>
                  <a:close/>
                  <a:moveTo>
                    <a:pt x="192" y="46"/>
                  </a:moveTo>
                  <a:cubicBezTo>
                    <a:pt x="191" y="48"/>
                    <a:pt x="191" y="48"/>
                    <a:pt x="191" y="48"/>
                  </a:cubicBezTo>
                  <a:cubicBezTo>
                    <a:pt x="198" y="50"/>
                    <a:pt x="195" y="47"/>
                    <a:pt x="195" y="47"/>
                  </a:cubicBezTo>
                  <a:cubicBezTo>
                    <a:pt x="195" y="46"/>
                    <a:pt x="195" y="46"/>
                    <a:pt x="195" y="46"/>
                  </a:cubicBezTo>
                  <a:cubicBezTo>
                    <a:pt x="194" y="46"/>
                    <a:pt x="193" y="46"/>
                    <a:pt x="192" y="46"/>
                  </a:cubicBezTo>
                  <a:close/>
                  <a:moveTo>
                    <a:pt x="179" y="46"/>
                  </a:moveTo>
                  <a:cubicBezTo>
                    <a:pt x="179" y="46"/>
                    <a:pt x="177" y="47"/>
                    <a:pt x="176" y="47"/>
                  </a:cubicBezTo>
                  <a:cubicBezTo>
                    <a:pt x="178" y="48"/>
                    <a:pt x="177" y="54"/>
                    <a:pt x="177" y="53"/>
                  </a:cubicBezTo>
                  <a:cubicBezTo>
                    <a:pt x="177" y="53"/>
                    <a:pt x="177" y="55"/>
                    <a:pt x="177" y="55"/>
                  </a:cubicBezTo>
                  <a:cubicBezTo>
                    <a:pt x="177" y="55"/>
                    <a:pt x="179" y="55"/>
                    <a:pt x="179" y="55"/>
                  </a:cubicBezTo>
                  <a:cubicBezTo>
                    <a:pt x="180" y="54"/>
                    <a:pt x="180" y="53"/>
                    <a:pt x="181" y="52"/>
                  </a:cubicBezTo>
                  <a:cubicBezTo>
                    <a:pt x="184" y="49"/>
                    <a:pt x="181" y="49"/>
                    <a:pt x="179" y="46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3" name="Freeform 69"/>
            <p:cNvSpPr>
              <a:spLocks noEditPoints="1"/>
            </p:cNvSpPr>
            <p:nvPr/>
          </p:nvSpPr>
          <p:spPr bwMode="auto">
            <a:xfrm>
              <a:off x="5420966" y="2540175"/>
              <a:ext cx="688457" cy="661841"/>
            </a:xfrm>
            <a:custGeom>
              <a:avLst/>
              <a:gdLst>
                <a:gd name="T0" fmla="*/ 178 w 198"/>
                <a:gd name="T1" fmla="*/ 23 h 190"/>
                <a:gd name="T2" fmla="*/ 170 w 198"/>
                <a:gd name="T3" fmla="*/ 28 h 190"/>
                <a:gd name="T4" fmla="*/ 165 w 198"/>
                <a:gd name="T5" fmla="*/ 30 h 190"/>
                <a:gd name="T6" fmla="*/ 157 w 198"/>
                <a:gd name="T7" fmla="*/ 37 h 190"/>
                <a:gd name="T8" fmla="*/ 154 w 198"/>
                <a:gd name="T9" fmla="*/ 42 h 190"/>
                <a:gd name="T10" fmla="*/ 149 w 198"/>
                <a:gd name="T11" fmla="*/ 53 h 190"/>
                <a:gd name="T12" fmla="*/ 152 w 198"/>
                <a:gd name="T13" fmla="*/ 56 h 190"/>
                <a:gd name="T14" fmla="*/ 146 w 198"/>
                <a:gd name="T15" fmla="*/ 65 h 190"/>
                <a:gd name="T16" fmla="*/ 143 w 198"/>
                <a:gd name="T17" fmla="*/ 72 h 190"/>
                <a:gd name="T18" fmla="*/ 131 w 198"/>
                <a:gd name="T19" fmla="*/ 80 h 190"/>
                <a:gd name="T20" fmla="*/ 123 w 198"/>
                <a:gd name="T21" fmla="*/ 85 h 190"/>
                <a:gd name="T22" fmla="*/ 112 w 198"/>
                <a:gd name="T23" fmla="*/ 84 h 190"/>
                <a:gd name="T24" fmla="*/ 107 w 198"/>
                <a:gd name="T25" fmla="*/ 88 h 190"/>
                <a:gd name="T26" fmla="*/ 102 w 198"/>
                <a:gd name="T27" fmla="*/ 91 h 190"/>
                <a:gd name="T28" fmla="*/ 87 w 198"/>
                <a:gd name="T29" fmla="*/ 79 h 190"/>
                <a:gd name="T30" fmla="*/ 86 w 198"/>
                <a:gd name="T31" fmla="*/ 71 h 190"/>
                <a:gd name="T32" fmla="*/ 87 w 198"/>
                <a:gd name="T33" fmla="*/ 61 h 190"/>
                <a:gd name="T34" fmla="*/ 88 w 198"/>
                <a:gd name="T35" fmla="*/ 48 h 190"/>
                <a:gd name="T36" fmla="*/ 88 w 198"/>
                <a:gd name="T37" fmla="*/ 34 h 190"/>
                <a:gd name="T38" fmla="*/ 90 w 198"/>
                <a:gd name="T39" fmla="*/ 25 h 190"/>
                <a:gd name="T40" fmla="*/ 81 w 198"/>
                <a:gd name="T41" fmla="*/ 24 h 190"/>
                <a:gd name="T42" fmla="*/ 74 w 198"/>
                <a:gd name="T43" fmla="*/ 23 h 190"/>
                <a:gd name="T44" fmla="*/ 75 w 198"/>
                <a:gd name="T45" fmla="*/ 18 h 190"/>
                <a:gd name="T46" fmla="*/ 71 w 198"/>
                <a:gd name="T47" fmla="*/ 14 h 190"/>
                <a:gd name="T48" fmla="*/ 69 w 198"/>
                <a:gd name="T49" fmla="*/ 10 h 190"/>
                <a:gd name="T50" fmla="*/ 73 w 198"/>
                <a:gd name="T51" fmla="*/ 5 h 190"/>
                <a:gd name="T52" fmla="*/ 79 w 198"/>
                <a:gd name="T53" fmla="*/ 3 h 190"/>
                <a:gd name="T54" fmla="*/ 91 w 198"/>
                <a:gd name="T55" fmla="*/ 3 h 190"/>
                <a:gd name="T56" fmla="*/ 112 w 198"/>
                <a:gd name="T57" fmla="*/ 4 h 190"/>
                <a:gd name="T58" fmla="*/ 127 w 198"/>
                <a:gd name="T59" fmla="*/ 5 h 190"/>
                <a:gd name="T60" fmla="*/ 135 w 198"/>
                <a:gd name="T61" fmla="*/ 6 h 190"/>
                <a:gd name="T62" fmla="*/ 141 w 198"/>
                <a:gd name="T63" fmla="*/ 11 h 190"/>
                <a:gd name="T64" fmla="*/ 151 w 198"/>
                <a:gd name="T65" fmla="*/ 16 h 190"/>
                <a:gd name="T66" fmla="*/ 163 w 198"/>
                <a:gd name="T67" fmla="*/ 17 h 190"/>
                <a:gd name="T68" fmla="*/ 167 w 198"/>
                <a:gd name="T69" fmla="*/ 18 h 190"/>
                <a:gd name="T70" fmla="*/ 177 w 198"/>
                <a:gd name="T71" fmla="*/ 15 h 190"/>
                <a:gd name="T72" fmla="*/ 14 w 198"/>
                <a:gd name="T73" fmla="*/ 186 h 190"/>
                <a:gd name="T74" fmla="*/ 14 w 198"/>
                <a:gd name="T75" fmla="*/ 190 h 190"/>
                <a:gd name="T76" fmla="*/ 17 w 198"/>
                <a:gd name="T77" fmla="*/ 188 h 190"/>
                <a:gd name="T78" fmla="*/ 8 w 198"/>
                <a:gd name="T79" fmla="*/ 183 h 190"/>
                <a:gd name="T80" fmla="*/ 6 w 198"/>
                <a:gd name="T81" fmla="*/ 187 h 190"/>
                <a:gd name="T82" fmla="*/ 8 w 198"/>
                <a:gd name="T83" fmla="*/ 183 h 190"/>
                <a:gd name="T84" fmla="*/ 29 w 198"/>
                <a:gd name="T85" fmla="*/ 185 h 190"/>
                <a:gd name="T86" fmla="*/ 29 w 198"/>
                <a:gd name="T87" fmla="*/ 187 h 190"/>
                <a:gd name="T88" fmla="*/ 29 w 198"/>
                <a:gd name="T89" fmla="*/ 181 h 190"/>
                <a:gd name="T90" fmla="*/ 0 w 198"/>
                <a:gd name="T91" fmla="*/ 181 h 190"/>
                <a:gd name="T92" fmla="*/ 32 w 198"/>
                <a:gd name="T93" fmla="*/ 177 h 190"/>
                <a:gd name="T94" fmla="*/ 34 w 198"/>
                <a:gd name="T95" fmla="*/ 179 h 190"/>
                <a:gd name="T96" fmla="*/ 163 w 198"/>
                <a:gd name="T97" fmla="*/ 53 h 190"/>
                <a:gd name="T98" fmla="*/ 162 w 198"/>
                <a:gd name="T99" fmla="*/ 57 h 190"/>
                <a:gd name="T100" fmla="*/ 163 w 198"/>
                <a:gd name="T101" fmla="*/ 53 h 190"/>
                <a:gd name="T102" fmla="*/ 191 w 198"/>
                <a:gd name="T103" fmla="*/ 48 h 190"/>
                <a:gd name="T104" fmla="*/ 195 w 198"/>
                <a:gd name="T105" fmla="*/ 46 h 190"/>
                <a:gd name="T106" fmla="*/ 179 w 198"/>
                <a:gd name="T107" fmla="*/ 46 h 190"/>
                <a:gd name="T108" fmla="*/ 177 w 198"/>
                <a:gd name="T109" fmla="*/ 53 h 190"/>
                <a:gd name="T110" fmla="*/ 179 w 198"/>
                <a:gd name="T111" fmla="*/ 55 h 190"/>
                <a:gd name="T112" fmla="*/ 179 w 198"/>
                <a:gd name="T113" fmla="*/ 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98" h="190">
                  <a:moveTo>
                    <a:pt x="177" y="16"/>
                  </a:moveTo>
                  <a:cubicBezTo>
                    <a:pt x="177" y="16"/>
                    <a:pt x="179" y="22"/>
                    <a:pt x="178" y="23"/>
                  </a:cubicBezTo>
                  <a:cubicBezTo>
                    <a:pt x="178" y="23"/>
                    <a:pt x="174" y="27"/>
                    <a:pt x="173" y="27"/>
                  </a:cubicBezTo>
                  <a:cubicBezTo>
                    <a:pt x="172" y="28"/>
                    <a:pt x="171" y="27"/>
                    <a:pt x="170" y="28"/>
                  </a:cubicBezTo>
                  <a:cubicBezTo>
                    <a:pt x="169" y="28"/>
                    <a:pt x="170" y="30"/>
                    <a:pt x="169" y="30"/>
                  </a:cubicBezTo>
                  <a:cubicBezTo>
                    <a:pt x="168" y="31"/>
                    <a:pt x="167" y="30"/>
                    <a:pt x="165" y="30"/>
                  </a:cubicBezTo>
                  <a:cubicBezTo>
                    <a:pt x="163" y="32"/>
                    <a:pt x="161" y="35"/>
                    <a:pt x="160" y="36"/>
                  </a:cubicBezTo>
                  <a:cubicBezTo>
                    <a:pt x="159" y="37"/>
                    <a:pt x="158" y="37"/>
                    <a:pt x="157" y="37"/>
                  </a:cubicBezTo>
                  <a:cubicBezTo>
                    <a:pt x="157" y="38"/>
                    <a:pt x="157" y="40"/>
                    <a:pt x="157" y="40"/>
                  </a:cubicBezTo>
                  <a:cubicBezTo>
                    <a:pt x="156" y="41"/>
                    <a:pt x="154" y="41"/>
                    <a:pt x="154" y="42"/>
                  </a:cubicBezTo>
                  <a:cubicBezTo>
                    <a:pt x="153" y="43"/>
                    <a:pt x="153" y="46"/>
                    <a:pt x="152" y="47"/>
                  </a:cubicBezTo>
                  <a:cubicBezTo>
                    <a:pt x="151" y="48"/>
                    <a:pt x="145" y="51"/>
                    <a:pt x="149" y="53"/>
                  </a:cubicBezTo>
                  <a:cubicBezTo>
                    <a:pt x="149" y="53"/>
                    <a:pt x="149" y="55"/>
                    <a:pt x="149" y="55"/>
                  </a:cubicBezTo>
                  <a:cubicBezTo>
                    <a:pt x="149" y="55"/>
                    <a:pt x="152" y="56"/>
                    <a:pt x="152" y="56"/>
                  </a:cubicBezTo>
                  <a:cubicBezTo>
                    <a:pt x="152" y="57"/>
                    <a:pt x="152" y="58"/>
                    <a:pt x="152" y="58"/>
                  </a:cubicBezTo>
                  <a:cubicBezTo>
                    <a:pt x="149" y="61"/>
                    <a:pt x="148" y="62"/>
                    <a:pt x="146" y="65"/>
                  </a:cubicBezTo>
                  <a:cubicBezTo>
                    <a:pt x="146" y="66"/>
                    <a:pt x="143" y="67"/>
                    <a:pt x="143" y="67"/>
                  </a:cubicBezTo>
                  <a:cubicBezTo>
                    <a:pt x="142" y="69"/>
                    <a:pt x="144" y="71"/>
                    <a:pt x="143" y="72"/>
                  </a:cubicBezTo>
                  <a:cubicBezTo>
                    <a:pt x="142" y="74"/>
                    <a:pt x="140" y="73"/>
                    <a:pt x="138" y="74"/>
                  </a:cubicBezTo>
                  <a:cubicBezTo>
                    <a:pt x="136" y="74"/>
                    <a:pt x="131" y="78"/>
                    <a:pt x="131" y="80"/>
                  </a:cubicBezTo>
                  <a:cubicBezTo>
                    <a:pt x="129" y="82"/>
                    <a:pt x="130" y="84"/>
                    <a:pt x="128" y="85"/>
                  </a:cubicBezTo>
                  <a:cubicBezTo>
                    <a:pt x="127" y="86"/>
                    <a:pt x="125" y="85"/>
                    <a:pt x="123" y="85"/>
                  </a:cubicBezTo>
                  <a:cubicBezTo>
                    <a:pt x="122" y="86"/>
                    <a:pt x="122" y="86"/>
                    <a:pt x="122" y="86"/>
                  </a:cubicBezTo>
                  <a:cubicBezTo>
                    <a:pt x="121" y="87"/>
                    <a:pt x="114" y="85"/>
                    <a:pt x="112" y="84"/>
                  </a:cubicBezTo>
                  <a:cubicBezTo>
                    <a:pt x="111" y="85"/>
                    <a:pt x="111" y="87"/>
                    <a:pt x="111" y="87"/>
                  </a:cubicBezTo>
                  <a:cubicBezTo>
                    <a:pt x="109" y="88"/>
                    <a:pt x="108" y="87"/>
                    <a:pt x="107" y="88"/>
                  </a:cubicBezTo>
                  <a:cubicBezTo>
                    <a:pt x="105" y="88"/>
                    <a:pt x="103" y="90"/>
                    <a:pt x="102" y="90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1" y="91"/>
                    <a:pt x="100" y="90"/>
                    <a:pt x="99" y="90"/>
                  </a:cubicBezTo>
                  <a:cubicBezTo>
                    <a:pt x="96" y="87"/>
                    <a:pt x="93" y="79"/>
                    <a:pt x="87" y="79"/>
                  </a:cubicBezTo>
                  <a:cubicBezTo>
                    <a:pt x="87" y="78"/>
                    <a:pt x="87" y="76"/>
                    <a:pt x="89" y="73"/>
                  </a:cubicBezTo>
                  <a:cubicBezTo>
                    <a:pt x="90" y="71"/>
                    <a:pt x="88" y="73"/>
                    <a:pt x="86" y="71"/>
                  </a:cubicBezTo>
                  <a:cubicBezTo>
                    <a:pt x="84" y="68"/>
                    <a:pt x="86" y="68"/>
                    <a:pt x="87" y="65"/>
                  </a:cubicBezTo>
                  <a:cubicBezTo>
                    <a:pt x="88" y="61"/>
                    <a:pt x="88" y="64"/>
                    <a:pt x="87" y="61"/>
                  </a:cubicBezTo>
                  <a:cubicBezTo>
                    <a:pt x="83" y="56"/>
                    <a:pt x="86" y="57"/>
                    <a:pt x="88" y="54"/>
                  </a:cubicBezTo>
                  <a:cubicBezTo>
                    <a:pt x="89" y="52"/>
                    <a:pt x="88" y="51"/>
                    <a:pt x="88" y="48"/>
                  </a:cubicBezTo>
                  <a:cubicBezTo>
                    <a:pt x="88" y="45"/>
                    <a:pt x="86" y="46"/>
                    <a:pt x="89" y="43"/>
                  </a:cubicBezTo>
                  <a:cubicBezTo>
                    <a:pt x="91" y="42"/>
                    <a:pt x="90" y="38"/>
                    <a:pt x="88" y="34"/>
                  </a:cubicBezTo>
                  <a:cubicBezTo>
                    <a:pt x="86" y="31"/>
                    <a:pt x="89" y="32"/>
                    <a:pt x="91" y="28"/>
                  </a:cubicBezTo>
                  <a:cubicBezTo>
                    <a:pt x="93" y="24"/>
                    <a:pt x="92" y="25"/>
                    <a:pt x="90" y="25"/>
                  </a:cubicBezTo>
                  <a:cubicBezTo>
                    <a:pt x="88" y="24"/>
                    <a:pt x="90" y="23"/>
                    <a:pt x="87" y="23"/>
                  </a:cubicBezTo>
                  <a:cubicBezTo>
                    <a:pt x="84" y="23"/>
                    <a:pt x="85" y="23"/>
                    <a:pt x="81" y="24"/>
                  </a:cubicBezTo>
                  <a:cubicBezTo>
                    <a:pt x="77" y="24"/>
                    <a:pt x="80" y="24"/>
                    <a:pt x="79" y="22"/>
                  </a:cubicBezTo>
                  <a:cubicBezTo>
                    <a:pt x="78" y="20"/>
                    <a:pt x="74" y="23"/>
                    <a:pt x="74" y="23"/>
                  </a:cubicBezTo>
                  <a:cubicBezTo>
                    <a:pt x="73" y="23"/>
                    <a:pt x="71" y="22"/>
                    <a:pt x="72" y="21"/>
                  </a:cubicBezTo>
                  <a:cubicBezTo>
                    <a:pt x="73" y="20"/>
                    <a:pt x="74" y="19"/>
                    <a:pt x="75" y="18"/>
                  </a:cubicBezTo>
                  <a:cubicBezTo>
                    <a:pt x="75" y="17"/>
                    <a:pt x="73" y="18"/>
                    <a:pt x="73" y="17"/>
                  </a:cubicBezTo>
                  <a:cubicBezTo>
                    <a:pt x="72" y="15"/>
                    <a:pt x="73" y="15"/>
                    <a:pt x="71" y="14"/>
                  </a:cubicBezTo>
                  <a:cubicBezTo>
                    <a:pt x="70" y="14"/>
                    <a:pt x="72" y="13"/>
                    <a:pt x="71" y="12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8" y="8"/>
                    <a:pt x="70" y="9"/>
                    <a:pt x="69" y="7"/>
                  </a:cubicBezTo>
                  <a:cubicBezTo>
                    <a:pt x="70" y="7"/>
                    <a:pt x="73" y="5"/>
                    <a:pt x="73" y="5"/>
                  </a:cubicBezTo>
                  <a:cubicBezTo>
                    <a:pt x="75" y="4"/>
                    <a:pt x="77" y="6"/>
                    <a:pt x="79" y="5"/>
                  </a:cubicBezTo>
                  <a:cubicBezTo>
                    <a:pt x="79" y="5"/>
                    <a:pt x="79" y="3"/>
                    <a:pt x="79" y="3"/>
                  </a:cubicBezTo>
                  <a:cubicBezTo>
                    <a:pt x="81" y="2"/>
                    <a:pt x="84" y="0"/>
                    <a:pt x="86" y="0"/>
                  </a:cubicBezTo>
                  <a:cubicBezTo>
                    <a:pt x="89" y="0"/>
                    <a:pt x="90" y="3"/>
                    <a:pt x="91" y="3"/>
                  </a:cubicBezTo>
                  <a:cubicBezTo>
                    <a:pt x="92" y="3"/>
                    <a:pt x="98" y="2"/>
                    <a:pt x="99" y="2"/>
                  </a:cubicBezTo>
                  <a:cubicBezTo>
                    <a:pt x="105" y="2"/>
                    <a:pt x="107" y="4"/>
                    <a:pt x="112" y="4"/>
                  </a:cubicBezTo>
                  <a:cubicBezTo>
                    <a:pt x="114" y="4"/>
                    <a:pt x="119" y="3"/>
                    <a:pt x="121" y="3"/>
                  </a:cubicBezTo>
                  <a:cubicBezTo>
                    <a:pt x="122" y="3"/>
                    <a:pt x="126" y="4"/>
                    <a:pt x="127" y="5"/>
                  </a:cubicBezTo>
                  <a:cubicBezTo>
                    <a:pt x="127" y="5"/>
                    <a:pt x="128" y="6"/>
                    <a:pt x="128" y="7"/>
                  </a:cubicBezTo>
                  <a:cubicBezTo>
                    <a:pt x="130" y="7"/>
                    <a:pt x="133" y="7"/>
                    <a:pt x="135" y="6"/>
                  </a:cubicBezTo>
                  <a:cubicBezTo>
                    <a:pt x="135" y="6"/>
                    <a:pt x="137" y="8"/>
                    <a:pt x="137" y="10"/>
                  </a:cubicBezTo>
                  <a:cubicBezTo>
                    <a:pt x="138" y="12"/>
                    <a:pt x="138" y="11"/>
                    <a:pt x="141" y="11"/>
                  </a:cubicBezTo>
                  <a:cubicBezTo>
                    <a:pt x="144" y="12"/>
                    <a:pt x="143" y="13"/>
                    <a:pt x="146" y="13"/>
                  </a:cubicBezTo>
                  <a:cubicBezTo>
                    <a:pt x="149" y="13"/>
                    <a:pt x="149" y="16"/>
                    <a:pt x="151" y="16"/>
                  </a:cubicBezTo>
                  <a:cubicBezTo>
                    <a:pt x="153" y="16"/>
                    <a:pt x="154" y="14"/>
                    <a:pt x="157" y="15"/>
                  </a:cubicBezTo>
                  <a:cubicBezTo>
                    <a:pt x="160" y="17"/>
                    <a:pt x="163" y="17"/>
                    <a:pt x="163" y="17"/>
                  </a:cubicBezTo>
                  <a:cubicBezTo>
                    <a:pt x="164" y="19"/>
                    <a:pt x="164" y="19"/>
                    <a:pt x="164" y="19"/>
                  </a:cubicBezTo>
                  <a:cubicBezTo>
                    <a:pt x="167" y="18"/>
                    <a:pt x="167" y="18"/>
                    <a:pt x="167" y="18"/>
                  </a:cubicBezTo>
                  <a:cubicBezTo>
                    <a:pt x="169" y="19"/>
                    <a:pt x="169" y="18"/>
                    <a:pt x="172" y="18"/>
                  </a:cubicBezTo>
                  <a:cubicBezTo>
                    <a:pt x="175" y="18"/>
                    <a:pt x="173" y="15"/>
                    <a:pt x="177" y="15"/>
                  </a:cubicBezTo>
                  <a:lnTo>
                    <a:pt x="177" y="16"/>
                  </a:lnTo>
                  <a:close/>
                  <a:moveTo>
                    <a:pt x="14" y="186"/>
                  </a:moveTo>
                  <a:cubicBezTo>
                    <a:pt x="15" y="187"/>
                    <a:pt x="14" y="188"/>
                    <a:pt x="14" y="188"/>
                  </a:cubicBezTo>
                  <a:cubicBezTo>
                    <a:pt x="14" y="190"/>
                    <a:pt x="14" y="190"/>
                    <a:pt x="14" y="190"/>
                  </a:cubicBezTo>
                  <a:cubicBezTo>
                    <a:pt x="15" y="190"/>
                    <a:pt x="16" y="190"/>
                    <a:pt x="17" y="190"/>
                  </a:cubicBezTo>
                  <a:cubicBezTo>
                    <a:pt x="17" y="190"/>
                    <a:pt x="17" y="188"/>
                    <a:pt x="17" y="188"/>
                  </a:cubicBezTo>
                  <a:cubicBezTo>
                    <a:pt x="20" y="187"/>
                    <a:pt x="15" y="186"/>
                    <a:pt x="14" y="186"/>
                  </a:cubicBezTo>
                  <a:close/>
                  <a:moveTo>
                    <a:pt x="8" y="183"/>
                  </a:moveTo>
                  <a:cubicBezTo>
                    <a:pt x="7" y="183"/>
                    <a:pt x="6" y="184"/>
                    <a:pt x="4" y="184"/>
                  </a:cubicBezTo>
                  <a:cubicBezTo>
                    <a:pt x="5" y="185"/>
                    <a:pt x="4" y="188"/>
                    <a:pt x="6" y="187"/>
                  </a:cubicBezTo>
                  <a:cubicBezTo>
                    <a:pt x="7" y="187"/>
                    <a:pt x="6" y="185"/>
                    <a:pt x="7" y="185"/>
                  </a:cubicBezTo>
                  <a:cubicBezTo>
                    <a:pt x="7" y="185"/>
                    <a:pt x="12" y="181"/>
                    <a:pt x="8" y="183"/>
                  </a:cubicBezTo>
                  <a:close/>
                  <a:moveTo>
                    <a:pt x="29" y="181"/>
                  </a:moveTo>
                  <a:cubicBezTo>
                    <a:pt x="29" y="183"/>
                    <a:pt x="29" y="184"/>
                    <a:pt x="29" y="185"/>
                  </a:cubicBezTo>
                  <a:cubicBezTo>
                    <a:pt x="28" y="186"/>
                    <a:pt x="28" y="186"/>
                    <a:pt x="28" y="186"/>
                  </a:cubicBezTo>
                  <a:cubicBezTo>
                    <a:pt x="26" y="187"/>
                    <a:pt x="28" y="187"/>
                    <a:pt x="29" y="187"/>
                  </a:cubicBezTo>
                  <a:cubicBezTo>
                    <a:pt x="29" y="186"/>
                    <a:pt x="30" y="183"/>
                    <a:pt x="31" y="181"/>
                  </a:cubicBezTo>
                  <a:cubicBezTo>
                    <a:pt x="30" y="181"/>
                    <a:pt x="29" y="182"/>
                    <a:pt x="29" y="181"/>
                  </a:cubicBezTo>
                  <a:close/>
                  <a:moveTo>
                    <a:pt x="0" y="180"/>
                  </a:moveTo>
                  <a:cubicBezTo>
                    <a:pt x="0" y="181"/>
                    <a:pt x="0" y="181"/>
                    <a:pt x="0" y="181"/>
                  </a:cubicBezTo>
                  <a:cubicBezTo>
                    <a:pt x="0" y="180"/>
                    <a:pt x="1" y="180"/>
                    <a:pt x="0" y="180"/>
                  </a:cubicBezTo>
                  <a:close/>
                  <a:moveTo>
                    <a:pt x="32" y="177"/>
                  </a:moveTo>
                  <a:cubicBezTo>
                    <a:pt x="32" y="179"/>
                    <a:pt x="32" y="179"/>
                    <a:pt x="32" y="179"/>
                  </a:cubicBezTo>
                  <a:cubicBezTo>
                    <a:pt x="34" y="179"/>
                    <a:pt x="34" y="179"/>
                    <a:pt x="34" y="179"/>
                  </a:cubicBezTo>
                  <a:cubicBezTo>
                    <a:pt x="33" y="178"/>
                    <a:pt x="34" y="177"/>
                    <a:pt x="32" y="177"/>
                  </a:cubicBezTo>
                  <a:close/>
                  <a:moveTo>
                    <a:pt x="163" y="53"/>
                  </a:moveTo>
                  <a:cubicBezTo>
                    <a:pt x="162" y="54"/>
                    <a:pt x="160" y="58"/>
                    <a:pt x="161" y="56"/>
                  </a:cubicBezTo>
                  <a:cubicBezTo>
                    <a:pt x="160" y="57"/>
                    <a:pt x="162" y="57"/>
                    <a:pt x="162" y="57"/>
                  </a:cubicBezTo>
                  <a:cubicBezTo>
                    <a:pt x="162" y="56"/>
                    <a:pt x="163" y="55"/>
                    <a:pt x="164" y="54"/>
                  </a:cubicBezTo>
                  <a:cubicBezTo>
                    <a:pt x="163" y="54"/>
                    <a:pt x="164" y="52"/>
                    <a:pt x="163" y="53"/>
                  </a:cubicBezTo>
                  <a:close/>
                  <a:moveTo>
                    <a:pt x="192" y="46"/>
                  </a:moveTo>
                  <a:cubicBezTo>
                    <a:pt x="191" y="48"/>
                    <a:pt x="191" y="48"/>
                    <a:pt x="191" y="48"/>
                  </a:cubicBezTo>
                  <a:cubicBezTo>
                    <a:pt x="198" y="50"/>
                    <a:pt x="195" y="47"/>
                    <a:pt x="195" y="47"/>
                  </a:cubicBezTo>
                  <a:cubicBezTo>
                    <a:pt x="195" y="46"/>
                    <a:pt x="195" y="46"/>
                    <a:pt x="195" y="46"/>
                  </a:cubicBezTo>
                  <a:cubicBezTo>
                    <a:pt x="194" y="46"/>
                    <a:pt x="193" y="46"/>
                    <a:pt x="192" y="46"/>
                  </a:cubicBezTo>
                  <a:close/>
                  <a:moveTo>
                    <a:pt x="179" y="46"/>
                  </a:moveTo>
                  <a:cubicBezTo>
                    <a:pt x="179" y="46"/>
                    <a:pt x="177" y="47"/>
                    <a:pt x="176" y="47"/>
                  </a:cubicBezTo>
                  <a:cubicBezTo>
                    <a:pt x="178" y="48"/>
                    <a:pt x="177" y="54"/>
                    <a:pt x="177" y="53"/>
                  </a:cubicBezTo>
                  <a:cubicBezTo>
                    <a:pt x="177" y="53"/>
                    <a:pt x="177" y="55"/>
                    <a:pt x="177" y="55"/>
                  </a:cubicBezTo>
                  <a:cubicBezTo>
                    <a:pt x="177" y="55"/>
                    <a:pt x="179" y="55"/>
                    <a:pt x="179" y="55"/>
                  </a:cubicBezTo>
                  <a:cubicBezTo>
                    <a:pt x="180" y="54"/>
                    <a:pt x="180" y="53"/>
                    <a:pt x="181" y="52"/>
                  </a:cubicBezTo>
                  <a:cubicBezTo>
                    <a:pt x="184" y="49"/>
                    <a:pt x="181" y="49"/>
                    <a:pt x="179" y="46"/>
                  </a:cubicBezTo>
                  <a:close/>
                </a:path>
              </a:pathLst>
            </a:custGeom>
            <a:solidFill>
              <a:schemeClr val="accent5"/>
            </a:solidFill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4" name="Freeform 70"/>
            <p:cNvSpPr>
              <a:spLocks noEditPoints="1"/>
            </p:cNvSpPr>
            <p:nvPr/>
          </p:nvSpPr>
          <p:spPr bwMode="auto">
            <a:xfrm>
              <a:off x="9722048" y="2779715"/>
              <a:ext cx="101140" cy="209376"/>
            </a:xfrm>
            <a:custGeom>
              <a:avLst/>
              <a:gdLst>
                <a:gd name="T0" fmla="*/ 6 w 29"/>
                <a:gd name="T1" fmla="*/ 6 h 60"/>
                <a:gd name="T2" fmla="*/ 7 w 29"/>
                <a:gd name="T3" fmla="*/ 13 h 60"/>
                <a:gd name="T4" fmla="*/ 9 w 29"/>
                <a:gd name="T5" fmla="*/ 13 h 60"/>
                <a:gd name="T6" fmla="*/ 8 w 29"/>
                <a:gd name="T7" fmla="*/ 15 h 60"/>
                <a:gd name="T8" fmla="*/ 5 w 29"/>
                <a:gd name="T9" fmla="*/ 15 h 60"/>
                <a:gd name="T10" fmla="*/ 5 w 29"/>
                <a:gd name="T11" fmla="*/ 17 h 60"/>
                <a:gd name="T12" fmla="*/ 8 w 29"/>
                <a:gd name="T13" fmla="*/ 21 h 60"/>
                <a:gd name="T14" fmla="*/ 6 w 29"/>
                <a:gd name="T15" fmla="*/ 24 h 60"/>
                <a:gd name="T16" fmla="*/ 9 w 29"/>
                <a:gd name="T17" fmla="*/ 28 h 60"/>
                <a:gd name="T18" fmla="*/ 5 w 29"/>
                <a:gd name="T19" fmla="*/ 33 h 60"/>
                <a:gd name="T20" fmla="*/ 5 w 29"/>
                <a:gd name="T21" fmla="*/ 38 h 60"/>
                <a:gd name="T22" fmla="*/ 3 w 29"/>
                <a:gd name="T23" fmla="*/ 41 h 60"/>
                <a:gd name="T24" fmla="*/ 4 w 29"/>
                <a:gd name="T25" fmla="*/ 45 h 60"/>
                <a:gd name="T26" fmla="*/ 3 w 29"/>
                <a:gd name="T27" fmla="*/ 47 h 60"/>
                <a:gd name="T28" fmla="*/ 7 w 29"/>
                <a:gd name="T29" fmla="*/ 48 h 60"/>
                <a:gd name="T30" fmla="*/ 7 w 29"/>
                <a:gd name="T31" fmla="*/ 47 h 60"/>
                <a:gd name="T32" fmla="*/ 11 w 29"/>
                <a:gd name="T33" fmla="*/ 45 h 60"/>
                <a:gd name="T34" fmla="*/ 11 w 29"/>
                <a:gd name="T35" fmla="*/ 43 h 60"/>
                <a:gd name="T36" fmla="*/ 21 w 29"/>
                <a:gd name="T37" fmla="*/ 41 h 60"/>
                <a:gd name="T38" fmla="*/ 22 w 29"/>
                <a:gd name="T39" fmla="*/ 37 h 60"/>
                <a:gd name="T40" fmla="*/ 27 w 29"/>
                <a:gd name="T41" fmla="*/ 36 h 60"/>
                <a:gd name="T42" fmla="*/ 29 w 29"/>
                <a:gd name="T43" fmla="*/ 15 h 60"/>
                <a:gd name="T44" fmla="*/ 25 w 29"/>
                <a:gd name="T45" fmla="*/ 10 h 60"/>
                <a:gd name="T46" fmla="*/ 25 w 29"/>
                <a:gd name="T47" fmla="*/ 7 h 60"/>
                <a:gd name="T48" fmla="*/ 21 w 29"/>
                <a:gd name="T49" fmla="*/ 5 h 60"/>
                <a:gd name="T50" fmla="*/ 22 w 29"/>
                <a:gd name="T51" fmla="*/ 2 h 60"/>
                <a:gd name="T52" fmla="*/ 21 w 29"/>
                <a:gd name="T53" fmla="*/ 1 h 60"/>
                <a:gd name="T54" fmla="*/ 17 w 29"/>
                <a:gd name="T55" fmla="*/ 2 h 60"/>
                <a:gd name="T56" fmla="*/ 12 w 29"/>
                <a:gd name="T57" fmla="*/ 0 h 60"/>
                <a:gd name="T58" fmla="*/ 10 w 29"/>
                <a:gd name="T59" fmla="*/ 1 h 60"/>
                <a:gd name="T60" fmla="*/ 5 w 29"/>
                <a:gd name="T61" fmla="*/ 6 h 60"/>
                <a:gd name="T62" fmla="*/ 6 w 29"/>
                <a:gd name="T63" fmla="*/ 6 h 60"/>
                <a:gd name="T64" fmla="*/ 3 w 29"/>
                <a:gd name="T65" fmla="*/ 57 h 60"/>
                <a:gd name="T66" fmla="*/ 0 w 29"/>
                <a:gd name="T67" fmla="*/ 59 h 60"/>
                <a:gd name="T68" fmla="*/ 1 w 29"/>
                <a:gd name="T69" fmla="*/ 60 h 60"/>
                <a:gd name="T70" fmla="*/ 3 w 29"/>
                <a:gd name="T71" fmla="*/ 60 h 60"/>
                <a:gd name="T72" fmla="*/ 3 w 29"/>
                <a:gd name="T73" fmla="*/ 57 h 60"/>
                <a:gd name="T74" fmla="*/ 1 w 29"/>
                <a:gd name="T75" fmla="*/ 16 h 60"/>
                <a:gd name="T76" fmla="*/ 1 w 29"/>
                <a:gd name="T77" fmla="*/ 19 h 60"/>
                <a:gd name="T78" fmla="*/ 1 w 29"/>
                <a:gd name="T79" fmla="*/ 1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9" h="60">
                  <a:moveTo>
                    <a:pt x="6" y="6"/>
                  </a:moveTo>
                  <a:cubicBezTo>
                    <a:pt x="6" y="8"/>
                    <a:pt x="7" y="10"/>
                    <a:pt x="7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8" y="15"/>
                    <a:pt x="8" y="15"/>
                  </a:cubicBezTo>
                  <a:cubicBezTo>
                    <a:pt x="7" y="15"/>
                    <a:pt x="6" y="15"/>
                    <a:pt x="5" y="15"/>
                  </a:cubicBezTo>
                  <a:cubicBezTo>
                    <a:pt x="5" y="15"/>
                    <a:pt x="5" y="17"/>
                    <a:pt x="5" y="17"/>
                  </a:cubicBezTo>
                  <a:cubicBezTo>
                    <a:pt x="6" y="18"/>
                    <a:pt x="8" y="20"/>
                    <a:pt x="8" y="21"/>
                  </a:cubicBezTo>
                  <a:cubicBezTo>
                    <a:pt x="8" y="21"/>
                    <a:pt x="5" y="23"/>
                    <a:pt x="6" y="24"/>
                  </a:cubicBezTo>
                  <a:cubicBezTo>
                    <a:pt x="6" y="24"/>
                    <a:pt x="9" y="28"/>
                    <a:pt x="9" y="28"/>
                  </a:cubicBezTo>
                  <a:cubicBezTo>
                    <a:pt x="9" y="29"/>
                    <a:pt x="5" y="32"/>
                    <a:pt x="5" y="33"/>
                  </a:cubicBezTo>
                  <a:cubicBezTo>
                    <a:pt x="4" y="35"/>
                    <a:pt x="6" y="36"/>
                    <a:pt x="5" y="38"/>
                  </a:cubicBezTo>
                  <a:cubicBezTo>
                    <a:pt x="5" y="39"/>
                    <a:pt x="3" y="41"/>
                    <a:pt x="3" y="41"/>
                  </a:cubicBezTo>
                  <a:cubicBezTo>
                    <a:pt x="3" y="43"/>
                    <a:pt x="4" y="44"/>
                    <a:pt x="4" y="45"/>
                  </a:cubicBezTo>
                  <a:cubicBezTo>
                    <a:pt x="4" y="45"/>
                    <a:pt x="3" y="45"/>
                    <a:pt x="3" y="47"/>
                  </a:cubicBezTo>
                  <a:cubicBezTo>
                    <a:pt x="4" y="47"/>
                    <a:pt x="4" y="48"/>
                    <a:pt x="7" y="48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8" y="47"/>
                    <a:pt x="10" y="46"/>
                    <a:pt x="11" y="45"/>
                  </a:cubicBezTo>
                  <a:cubicBezTo>
                    <a:pt x="11" y="45"/>
                    <a:pt x="11" y="43"/>
                    <a:pt x="11" y="43"/>
                  </a:cubicBezTo>
                  <a:cubicBezTo>
                    <a:pt x="14" y="41"/>
                    <a:pt x="18" y="41"/>
                    <a:pt x="21" y="41"/>
                  </a:cubicBezTo>
                  <a:cubicBezTo>
                    <a:pt x="21" y="40"/>
                    <a:pt x="21" y="38"/>
                    <a:pt x="22" y="37"/>
                  </a:cubicBezTo>
                  <a:cubicBezTo>
                    <a:pt x="24" y="36"/>
                    <a:pt x="26" y="37"/>
                    <a:pt x="27" y="36"/>
                  </a:cubicBezTo>
                  <a:cubicBezTo>
                    <a:pt x="29" y="35"/>
                    <a:pt x="29" y="17"/>
                    <a:pt x="29" y="15"/>
                  </a:cubicBezTo>
                  <a:cubicBezTo>
                    <a:pt x="28" y="13"/>
                    <a:pt x="25" y="12"/>
                    <a:pt x="25" y="10"/>
                  </a:cubicBezTo>
                  <a:cubicBezTo>
                    <a:pt x="24" y="9"/>
                    <a:pt x="25" y="8"/>
                    <a:pt x="25" y="7"/>
                  </a:cubicBezTo>
                  <a:cubicBezTo>
                    <a:pt x="24" y="6"/>
                    <a:pt x="22" y="7"/>
                    <a:pt x="21" y="5"/>
                  </a:cubicBezTo>
                  <a:cubicBezTo>
                    <a:pt x="21" y="4"/>
                    <a:pt x="22" y="4"/>
                    <a:pt x="22" y="2"/>
                  </a:cubicBezTo>
                  <a:cubicBezTo>
                    <a:pt x="22" y="2"/>
                    <a:pt x="22" y="1"/>
                    <a:pt x="21" y="1"/>
                  </a:cubicBezTo>
                  <a:cubicBezTo>
                    <a:pt x="21" y="0"/>
                    <a:pt x="19" y="2"/>
                    <a:pt x="17" y="2"/>
                  </a:cubicBezTo>
                  <a:cubicBezTo>
                    <a:pt x="15" y="2"/>
                    <a:pt x="12" y="0"/>
                    <a:pt x="12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5" y="6"/>
                    <a:pt x="5" y="6"/>
                    <a:pt x="5" y="6"/>
                  </a:cubicBezTo>
                  <a:lnTo>
                    <a:pt x="6" y="6"/>
                  </a:lnTo>
                  <a:close/>
                  <a:moveTo>
                    <a:pt x="3" y="57"/>
                  </a:moveTo>
                  <a:cubicBezTo>
                    <a:pt x="3" y="57"/>
                    <a:pt x="1" y="58"/>
                    <a:pt x="0" y="59"/>
                  </a:cubicBezTo>
                  <a:cubicBezTo>
                    <a:pt x="0" y="59"/>
                    <a:pt x="1" y="60"/>
                    <a:pt x="1" y="60"/>
                  </a:cubicBezTo>
                  <a:cubicBezTo>
                    <a:pt x="1" y="60"/>
                    <a:pt x="3" y="60"/>
                    <a:pt x="3" y="60"/>
                  </a:cubicBezTo>
                  <a:cubicBezTo>
                    <a:pt x="3" y="59"/>
                    <a:pt x="6" y="56"/>
                    <a:pt x="3" y="57"/>
                  </a:cubicBezTo>
                  <a:close/>
                  <a:moveTo>
                    <a:pt x="1" y="16"/>
                  </a:moveTo>
                  <a:cubicBezTo>
                    <a:pt x="1" y="16"/>
                    <a:pt x="1" y="18"/>
                    <a:pt x="1" y="19"/>
                  </a:cubicBezTo>
                  <a:cubicBezTo>
                    <a:pt x="3" y="19"/>
                    <a:pt x="3" y="16"/>
                    <a:pt x="1" y="16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5" name="Freeform 71"/>
            <p:cNvSpPr>
              <a:spLocks noEditPoints="1"/>
            </p:cNvSpPr>
            <p:nvPr/>
          </p:nvSpPr>
          <p:spPr bwMode="auto">
            <a:xfrm>
              <a:off x="9722048" y="2779715"/>
              <a:ext cx="101140" cy="209376"/>
            </a:xfrm>
            <a:custGeom>
              <a:avLst/>
              <a:gdLst>
                <a:gd name="T0" fmla="*/ 6 w 29"/>
                <a:gd name="T1" fmla="*/ 6 h 60"/>
                <a:gd name="T2" fmla="*/ 7 w 29"/>
                <a:gd name="T3" fmla="*/ 13 h 60"/>
                <a:gd name="T4" fmla="*/ 9 w 29"/>
                <a:gd name="T5" fmla="*/ 13 h 60"/>
                <a:gd name="T6" fmla="*/ 8 w 29"/>
                <a:gd name="T7" fmla="*/ 15 h 60"/>
                <a:gd name="T8" fmla="*/ 5 w 29"/>
                <a:gd name="T9" fmla="*/ 15 h 60"/>
                <a:gd name="T10" fmla="*/ 5 w 29"/>
                <a:gd name="T11" fmla="*/ 17 h 60"/>
                <a:gd name="T12" fmla="*/ 8 w 29"/>
                <a:gd name="T13" fmla="*/ 21 h 60"/>
                <a:gd name="T14" fmla="*/ 6 w 29"/>
                <a:gd name="T15" fmla="*/ 24 h 60"/>
                <a:gd name="T16" fmla="*/ 9 w 29"/>
                <a:gd name="T17" fmla="*/ 28 h 60"/>
                <a:gd name="T18" fmla="*/ 5 w 29"/>
                <a:gd name="T19" fmla="*/ 33 h 60"/>
                <a:gd name="T20" fmla="*/ 5 w 29"/>
                <a:gd name="T21" fmla="*/ 38 h 60"/>
                <a:gd name="T22" fmla="*/ 3 w 29"/>
                <a:gd name="T23" fmla="*/ 41 h 60"/>
                <a:gd name="T24" fmla="*/ 4 w 29"/>
                <a:gd name="T25" fmla="*/ 45 h 60"/>
                <a:gd name="T26" fmla="*/ 3 w 29"/>
                <a:gd name="T27" fmla="*/ 47 h 60"/>
                <a:gd name="T28" fmla="*/ 7 w 29"/>
                <a:gd name="T29" fmla="*/ 48 h 60"/>
                <a:gd name="T30" fmla="*/ 7 w 29"/>
                <a:gd name="T31" fmla="*/ 47 h 60"/>
                <a:gd name="T32" fmla="*/ 11 w 29"/>
                <a:gd name="T33" fmla="*/ 45 h 60"/>
                <a:gd name="T34" fmla="*/ 11 w 29"/>
                <a:gd name="T35" fmla="*/ 43 h 60"/>
                <a:gd name="T36" fmla="*/ 21 w 29"/>
                <a:gd name="T37" fmla="*/ 41 h 60"/>
                <a:gd name="T38" fmla="*/ 22 w 29"/>
                <a:gd name="T39" fmla="*/ 37 h 60"/>
                <a:gd name="T40" fmla="*/ 27 w 29"/>
                <a:gd name="T41" fmla="*/ 36 h 60"/>
                <a:gd name="T42" fmla="*/ 29 w 29"/>
                <a:gd name="T43" fmla="*/ 15 h 60"/>
                <a:gd name="T44" fmla="*/ 25 w 29"/>
                <a:gd name="T45" fmla="*/ 10 h 60"/>
                <a:gd name="T46" fmla="*/ 25 w 29"/>
                <a:gd name="T47" fmla="*/ 7 h 60"/>
                <a:gd name="T48" fmla="*/ 21 w 29"/>
                <a:gd name="T49" fmla="*/ 5 h 60"/>
                <a:gd name="T50" fmla="*/ 22 w 29"/>
                <a:gd name="T51" fmla="*/ 2 h 60"/>
                <a:gd name="T52" fmla="*/ 21 w 29"/>
                <a:gd name="T53" fmla="*/ 1 h 60"/>
                <a:gd name="T54" fmla="*/ 17 w 29"/>
                <a:gd name="T55" fmla="*/ 2 h 60"/>
                <a:gd name="T56" fmla="*/ 12 w 29"/>
                <a:gd name="T57" fmla="*/ 0 h 60"/>
                <a:gd name="T58" fmla="*/ 10 w 29"/>
                <a:gd name="T59" fmla="*/ 1 h 60"/>
                <a:gd name="T60" fmla="*/ 5 w 29"/>
                <a:gd name="T61" fmla="*/ 6 h 60"/>
                <a:gd name="T62" fmla="*/ 6 w 29"/>
                <a:gd name="T63" fmla="*/ 6 h 60"/>
                <a:gd name="T64" fmla="*/ 3 w 29"/>
                <a:gd name="T65" fmla="*/ 57 h 60"/>
                <a:gd name="T66" fmla="*/ 0 w 29"/>
                <a:gd name="T67" fmla="*/ 59 h 60"/>
                <a:gd name="T68" fmla="*/ 1 w 29"/>
                <a:gd name="T69" fmla="*/ 60 h 60"/>
                <a:gd name="T70" fmla="*/ 3 w 29"/>
                <a:gd name="T71" fmla="*/ 60 h 60"/>
                <a:gd name="T72" fmla="*/ 3 w 29"/>
                <a:gd name="T73" fmla="*/ 57 h 60"/>
                <a:gd name="T74" fmla="*/ 1 w 29"/>
                <a:gd name="T75" fmla="*/ 16 h 60"/>
                <a:gd name="T76" fmla="*/ 1 w 29"/>
                <a:gd name="T77" fmla="*/ 19 h 60"/>
                <a:gd name="T78" fmla="*/ 1 w 29"/>
                <a:gd name="T79" fmla="*/ 1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9" h="60">
                  <a:moveTo>
                    <a:pt x="6" y="6"/>
                  </a:moveTo>
                  <a:cubicBezTo>
                    <a:pt x="6" y="8"/>
                    <a:pt x="7" y="10"/>
                    <a:pt x="7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8" y="15"/>
                    <a:pt x="8" y="15"/>
                  </a:cubicBezTo>
                  <a:cubicBezTo>
                    <a:pt x="7" y="15"/>
                    <a:pt x="6" y="15"/>
                    <a:pt x="5" y="15"/>
                  </a:cubicBezTo>
                  <a:cubicBezTo>
                    <a:pt x="5" y="15"/>
                    <a:pt x="5" y="17"/>
                    <a:pt x="5" y="17"/>
                  </a:cubicBezTo>
                  <a:cubicBezTo>
                    <a:pt x="6" y="18"/>
                    <a:pt x="8" y="20"/>
                    <a:pt x="8" y="21"/>
                  </a:cubicBezTo>
                  <a:cubicBezTo>
                    <a:pt x="8" y="21"/>
                    <a:pt x="5" y="23"/>
                    <a:pt x="6" y="24"/>
                  </a:cubicBezTo>
                  <a:cubicBezTo>
                    <a:pt x="6" y="24"/>
                    <a:pt x="9" y="28"/>
                    <a:pt x="9" y="28"/>
                  </a:cubicBezTo>
                  <a:cubicBezTo>
                    <a:pt x="9" y="29"/>
                    <a:pt x="5" y="32"/>
                    <a:pt x="5" y="33"/>
                  </a:cubicBezTo>
                  <a:cubicBezTo>
                    <a:pt x="4" y="35"/>
                    <a:pt x="6" y="36"/>
                    <a:pt x="5" y="38"/>
                  </a:cubicBezTo>
                  <a:cubicBezTo>
                    <a:pt x="5" y="39"/>
                    <a:pt x="3" y="41"/>
                    <a:pt x="3" y="41"/>
                  </a:cubicBezTo>
                  <a:cubicBezTo>
                    <a:pt x="3" y="43"/>
                    <a:pt x="4" y="44"/>
                    <a:pt x="4" y="45"/>
                  </a:cubicBezTo>
                  <a:cubicBezTo>
                    <a:pt x="4" y="45"/>
                    <a:pt x="3" y="45"/>
                    <a:pt x="3" y="47"/>
                  </a:cubicBezTo>
                  <a:cubicBezTo>
                    <a:pt x="4" y="47"/>
                    <a:pt x="4" y="48"/>
                    <a:pt x="7" y="48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8" y="47"/>
                    <a:pt x="10" y="46"/>
                    <a:pt x="11" y="45"/>
                  </a:cubicBezTo>
                  <a:cubicBezTo>
                    <a:pt x="11" y="45"/>
                    <a:pt x="11" y="43"/>
                    <a:pt x="11" y="43"/>
                  </a:cubicBezTo>
                  <a:cubicBezTo>
                    <a:pt x="14" y="41"/>
                    <a:pt x="18" y="41"/>
                    <a:pt x="21" y="41"/>
                  </a:cubicBezTo>
                  <a:cubicBezTo>
                    <a:pt x="21" y="40"/>
                    <a:pt x="21" y="38"/>
                    <a:pt x="22" y="37"/>
                  </a:cubicBezTo>
                  <a:cubicBezTo>
                    <a:pt x="24" y="36"/>
                    <a:pt x="26" y="37"/>
                    <a:pt x="27" y="36"/>
                  </a:cubicBezTo>
                  <a:cubicBezTo>
                    <a:pt x="29" y="35"/>
                    <a:pt x="29" y="17"/>
                    <a:pt x="29" y="15"/>
                  </a:cubicBezTo>
                  <a:cubicBezTo>
                    <a:pt x="28" y="13"/>
                    <a:pt x="25" y="12"/>
                    <a:pt x="25" y="10"/>
                  </a:cubicBezTo>
                  <a:cubicBezTo>
                    <a:pt x="24" y="9"/>
                    <a:pt x="25" y="8"/>
                    <a:pt x="25" y="7"/>
                  </a:cubicBezTo>
                  <a:cubicBezTo>
                    <a:pt x="24" y="6"/>
                    <a:pt x="22" y="7"/>
                    <a:pt x="21" y="5"/>
                  </a:cubicBezTo>
                  <a:cubicBezTo>
                    <a:pt x="21" y="4"/>
                    <a:pt x="22" y="4"/>
                    <a:pt x="22" y="2"/>
                  </a:cubicBezTo>
                  <a:cubicBezTo>
                    <a:pt x="22" y="2"/>
                    <a:pt x="22" y="1"/>
                    <a:pt x="21" y="1"/>
                  </a:cubicBezTo>
                  <a:cubicBezTo>
                    <a:pt x="21" y="0"/>
                    <a:pt x="19" y="2"/>
                    <a:pt x="17" y="2"/>
                  </a:cubicBezTo>
                  <a:cubicBezTo>
                    <a:pt x="15" y="2"/>
                    <a:pt x="12" y="0"/>
                    <a:pt x="12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5" y="6"/>
                    <a:pt x="5" y="6"/>
                    <a:pt x="5" y="6"/>
                  </a:cubicBezTo>
                  <a:lnTo>
                    <a:pt x="6" y="6"/>
                  </a:lnTo>
                  <a:close/>
                  <a:moveTo>
                    <a:pt x="3" y="57"/>
                  </a:moveTo>
                  <a:cubicBezTo>
                    <a:pt x="3" y="57"/>
                    <a:pt x="1" y="58"/>
                    <a:pt x="0" y="59"/>
                  </a:cubicBezTo>
                  <a:cubicBezTo>
                    <a:pt x="0" y="59"/>
                    <a:pt x="1" y="60"/>
                    <a:pt x="1" y="60"/>
                  </a:cubicBezTo>
                  <a:cubicBezTo>
                    <a:pt x="1" y="60"/>
                    <a:pt x="3" y="60"/>
                    <a:pt x="3" y="60"/>
                  </a:cubicBezTo>
                  <a:cubicBezTo>
                    <a:pt x="3" y="59"/>
                    <a:pt x="6" y="56"/>
                    <a:pt x="3" y="57"/>
                  </a:cubicBezTo>
                  <a:close/>
                  <a:moveTo>
                    <a:pt x="1" y="16"/>
                  </a:moveTo>
                  <a:cubicBezTo>
                    <a:pt x="1" y="16"/>
                    <a:pt x="1" y="18"/>
                    <a:pt x="1" y="19"/>
                  </a:cubicBezTo>
                  <a:cubicBezTo>
                    <a:pt x="3" y="19"/>
                    <a:pt x="3" y="16"/>
                    <a:pt x="1" y="16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6" name="Freeform 72"/>
            <p:cNvSpPr>
              <a:spLocks noEditPoints="1"/>
            </p:cNvSpPr>
            <p:nvPr/>
          </p:nvSpPr>
          <p:spPr bwMode="auto">
            <a:xfrm>
              <a:off x="6430585" y="5084629"/>
              <a:ext cx="486178" cy="495050"/>
            </a:xfrm>
            <a:custGeom>
              <a:avLst/>
              <a:gdLst>
                <a:gd name="T0" fmla="*/ 27 w 140"/>
                <a:gd name="T1" fmla="*/ 69 h 142"/>
                <a:gd name="T2" fmla="*/ 18 w 140"/>
                <a:gd name="T3" fmla="*/ 74 h 142"/>
                <a:gd name="T4" fmla="*/ 9 w 140"/>
                <a:gd name="T5" fmla="*/ 72 h 142"/>
                <a:gd name="T6" fmla="*/ 5 w 140"/>
                <a:gd name="T7" fmla="*/ 70 h 142"/>
                <a:gd name="T8" fmla="*/ 3 w 140"/>
                <a:gd name="T9" fmla="*/ 79 h 142"/>
                <a:gd name="T10" fmla="*/ 5 w 140"/>
                <a:gd name="T11" fmla="*/ 83 h 142"/>
                <a:gd name="T12" fmla="*/ 7 w 140"/>
                <a:gd name="T13" fmla="*/ 93 h 142"/>
                <a:gd name="T14" fmla="*/ 13 w 140"/>
                <a:gd name="T15" fmla="*/ 104 h 142"/>
                <a:gd name="T16" fmla="*/ 13 w 140"/>
                <a:gd name="T17" fmla="*/ 118 h 142"/>
                <a:gd name="T18" fmla="*/ 10 w 140"/>
                <a:gd name="T19" fmla="*/ 118 h 142"/>
                <a:gd name="T20" fmla="*/ 12 w 140"/>
                <a:gd name="T21" fmla="*/ 122 h 142"/>
                <a:gd name="T22" fmla="*/ 11 w 140"/>
                <a:gd name="T23" fmla="*/ 125 h 142"/>
                <a:gd name="T24" fmla="*/ 11 w 140"/>
                <a:gd name="T25" fmla="*/ 126 h 142"/>
                <a:gd name="T26" fmla="*/ 13 w 140"/>
                <a:gd name="T27" fmla="*/ 134 h 142"/>
                <a:gd name="T28" fmla="*/ 17 w 140"/>
                <a:gd name="T29" fmla="*/ 138 h 142"/>
                <a:gd name="T30" fmla="*/ 19 w 140"/>
                <a:gd name="T31" fmla="*/ 138 h 142"/>
                <a:gd name="T32" fmla="*/ 29 w 140"/>
                <a:gd name="T33" fmla="*/ 141 h 142"/>
                <a:gd name="T34" fmla="*/ 37 w 140"/>
                <a:gd name="T35" fmla="*/ 137 h 142"/>
                <a:gd name="T36" fmla="*/ 47 w 140"/>
                <a:gd name="T37" fmla="*/ 137 h 142"/>
                <a:gd name="T38" fmla="*/ 49 w 140"/>
                <a:gd name="T39" fmla="*/ 134 h 142"/>
                <a:gd name="T40" fmla="*/ 54 w 140"/>
                <a:gd name="T41" fmla="*/ 132 h 142"/>
                <a:gd name="T42" fmla="*/ 59 w 140"/>
                <a:gd name="T43" fmla="*/ 134 h 142"/>
                <a:gd name="T44" fmla="*/ 73 w 140"/>
                <a:gd name="T45" fmla="*/ 134 h 142"/>
                <a:gd name="T46" fmla="*/ 81 w 140"/>
                <a:gd name="T47" fmla="*/ 132 h 142"/>
                <a:gd name="T48" fmla="*/ 85 w 140"/>
                <a:gd name="T49" fmla="*/ 130 h 142"/>
                <a:gd name="T50" fmla="*/ 93 w 140"/>
                <a:gd name="T51" fmla="*/ 127 h 142"/>
                <a:gd name="T52" fmla="*/ 100 w 140"/>
                <a:gd name="T53" fmla="*/ 119 h 142"/>
                <a:gd name="T54" fmla="*/ 104 w 140"/>
                <a:gd name="T55" fmla="*/ 114 h 142"/>
                <a:gd name="T56" fmla="*/ 110 w 140"/>
                <a:gd name="T57" fmla="*/ 109 h 142"/>
                <a:gd name="T58" fmla="*/ 114 w 140"/>
                <a:gd name="T59" fmla="*/ 103 h 142"/>
                <a:gd name="T60" fmla="*/ 121 w 140"/>
                <a:gd name="T61" fmla="*/ 94 h 142"/>
                <a:gd name="T62" fmla="*/ 126 w 140"/>
                <a:gd name="T63" fmla="*/ 86 h 142"/>
                <a:gd name="T64" fmla="*/ 136 w 140"/>
                <a:gd name="T65" fmla="*/ 66 h 142"/>
                <a:gd name="T66" fmla="*/ 140 w 140"/>
                <a:gd name="T67" fmla="*/ 49 h 142"/>
                <a:gd name="T68" fmla="*/ 135 w 140"/>
                <a:gd name="T69" fmla="*/ 55 h 142"/>
                <a:gd name="T70" fmla="*/ 125 w 140"/>
                <a:gd name="T71" fmla="*/ 50 h 142"/>
                <a:gd name="T72" fmla="*/ 127 w 140"/>
                <a:gd name="T73" fmla="*/ 40 h 142"/>
                <a:gd name="T74" fmla="*/ 130 w 140"/>
                <a:gd name="T75" fmla="*/ 36 h 142"/>
                <a:gd name="T76" fmla="*/ 131 w 140"/>
                <a:gd name="T77" fmla="*/ 22 h 142"/>
                <a:gd name="T78" fmla="*/ 131 w 140"/>
                <a:gd name="T79" fmla="*/ 3 h 142"/>
                <a:gd name="T80" fmla="*/ 122 w 140"/>
                <a:gd name="T81" fmla="*/ 1 h 142"/>
                <a:gd name="T82" fmla="*/ 113 w 140"/>
                <a:gd name="T83" fmla="*/ 0 h 142"/>
                <a:gd name="T84" fmla="*/ 104 w 140"/>
                <a:gd name="T85" fmla="*/ 7 h 142"/>
                <a:gd name="T86" fmla="*/ 89 w 140"/>
                <a:gd name="T87" fmla="*/ 17 h 142"/>
                <a:gd name="T88" fmla="*/ 81 w 140"/>
                <a:gd name="T89" fmla="*/ 27 h 142"/>
                <a:gd name="T90" fmla="*/ 76 w 140"/>
                <a:gd name="T91" fmla="*/ 40 h 142"/>
                <a:gd name="T92" fmla="*/ 64 w 140"/>
                <a:gd name="T93" fmla="*/ 39 h 142"/>
                <a:gd name="T94" fmla="*/ 58 w 140"/>
                <a:gd name="T95" fmla="*/ 42 h 142"/>
                <a:gd name="T96" fmla="*/ 41 w 140"/>
                <a:gd name="T97" fmla="*/ 52 h 142"/>
                <a:gd name="T98" fmla="*/ 34 w 140"/>
                <a:gd name="T99" fmla="*/ 49 h 142"/>
                <a:gd name="T100" fmla="*/ 28 w 140"/>
                <a:gd name="T101" fmla="*/ 36 h 142"/>
                <a:gd name="T102" fmla="*/ 100 w 140"/>
                <a:gd name="T103" fmla="*/ 90 h 142"/>
                <a:gd name="T104" fmla="*/ 106 w 140"/>
                <a:gd name="T105" fmla="*/ 87 h 142"/>
                <a:gd name="T106" fmla="*/ 103 w 140"/>
                <a:gd name="T107" fmla="*/ 79 h 142"/>
                <a:gd name="T108" fmla="*/ 96 w 140"/>
                <a:gd name="T109" fmla="*/ 81 h 142"/>
                <a:gd name="T110" fmla="*/ 91 w 140"/>
                <a:gd name="T111" fmla="*/ 86 h 142"/>
                <a:gd name="T112" fmla="*/ 95 w 140"/>
                <a:gd name="T113" fmla="*/ 9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0" h="142">
                  <a:moveTo>
                    <a:pt x="28" y="36"/>
                  </a:move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3" y="69"/>
                    <a:pt x="22" y="71"/>
                  </a:cubicBezTo>
                  <a:cubicBezTo>
                    <a:pt x="21" y="73"/>
                    <a:pt x="20" y="73"/>
                    <a:pt x="18" y="74"/>
                  </a:cubicBezTo>
                  <a:cubicBezTo>
                    <a:pt x="16" y="76"/>
                    <a:pt x="16" y="74"/>
                    <a:pt x="13" y="74"/>
                  </a:cubicBezTo>
                  <a:cubicBezTo>
                    <a:pt x="10" y="74"/>
                    <a:pt x="10" y="74"/>
                    <a:pt x="9" y="72"/>
                  </a:cubicBezTo>
                  <a:cubicBezTo>
                    <a:pt x="8" y="70"/>
                    <a:pt x="10" y="68"/>
                    <a:pt x="8" y="68"/>
                  </a:cubicBezTo>
                  <a:cubicBezTo>
                    <a:pt x="6" y="68"/>
                    <a:pt x="5" y="68"/>
                    <a:pt x="5" y="70"/>
                  </a:cubicBezTo>
                  <a:cubicBezTo>
                    <a:pt x="4" y="71"/>
                    <a:pt x="0" y="73"/>
                    <a:pt x="0" y="73"/>
                  </a:cubicBezTo>
                  <a:cubicBezTo>
                    <a:pt x="1" y="74"/>
                    <a:pt x="3" y="77"/>
                    <a:pt x="3" y="79"/>
                  </a:cubicBezTo>
                  <a:cubicBezTo>
                    <a:pt x="4" y="79"/>
                    <a:pt x="5" y="79"/>
                    <a:pt x="5" y="80"/>
                  </a:cubicBezTo>
                  <a:cubicBezTo>
                    <a:pt x="6" y="81"/>
                    <a:pt x="4" y="81"/>
                    <a:pt x="5" y="83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7" y="86"/>
                    <a:pt x="6" y="90"/>
                    <a:pt x="7" y="93"/>
                  </a:cubicBezTo>
                  <a:cubicBezTo>
                    <a:pt x="8" y="94"/>
                    <a:pt x="10" y="95"/>
                    <a:pt x="11" y="96"/>
                  </a:cubicBezTo>
                  <a:cubicBezTo>
                    <a:pt x="12" y="98"/>
                    <a:pt x="13" y="102"/>
                    <a:pt x="13" y="104"/>
                  </a:cubicBezTo>
                  <a:cubicBezTo>
                    <a:pt x="13" y="104"/>
                    <a:pt x="15" y="106"/>
                    <a:pt x="15" y="107"/>
                  </a:cubicBezTo>
                  <a:cubicBezTo>
                    <a:pt x="15" y="110"/>
                    <a:pt x="14" y="117"/>
                    <a:pt x="13" y="118"/>
                  </a:cubicBezTo>
                  <a:cubicBezTo>
                    <a:pt x="11" y="117"/>
                    <a:pt x="11" y="117"/>
                    <a:pt x="11" y="117"/>
                  </a:cubicBezTo>
                  <a:cubicBezTo>
                    <a:pt x="11" y="118"/>
                    <a:pt x="11" y="118"/>
                    <a:pt x="10" y="118"/>
                  </a:cubicBezTo>
                  <a:cubicBezTo>
                    <a:pt x="11" y="120"/>
                    <a:pt x="11" y="121"/>
                    <a:pt x="11" y="122"/>
                  </a:cubicBezTo>
                  <a:cubicBezTo>
                    <a:pt x="12" y="122"/>
                    <a:pt x="12" y="122"/>
                    <a:pt x="12" y="122"/>
                  </a:cubicBezTo>
                  <a:cubicBezTo>
                    <a:pt x="12" y="123"/>
                    <a:pt x="12" y="125"/>
                    <a:pt x="11" y="124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11" y="125"/>
                    <a:pt x="10" y="125"/>
                    <a:pt x="11" y="126"/>
                  </a:cubicBezTo>
                  <a:cubicBezTo>
                    <a:pt x="11" y="126"/>
                    <a:pt x="11" y="126"/>
                    <a:pt x="11" y="126"/>
                  </a:cubicBezTo>
                  <a:cubicBezTo>
                    <a:pt x="14" y="128"/>
                    <a:pt x="13" y="130"/>
                    <a:pt x="14" y="132"/>
                  </a:cubicBezTo>
                  <a:cubicBezTo>
                    <a:pt x="14" y="132"/>
                    <a:pt x="13" y="134"/>
                    <a:pt x="13" y="134"/>
                  </a:cubicBezTo>
                  <a:cubicBezTo>
                    <a:pt x="13" y="135"/>
                    <a:pt x="14" y="137"/>
                    <a:pt x="15" y="138"/>
                  </a:cubicBezTo>
                  <a:cubicBezTo>
                    <a:pt x="15" y="138"/>
                    <a:pt x="16" y="138"/>
                    <a:pt x="17" y="138"/>
                  </a:cubicBezTo>
                  <a:cubicBezTo>
                    <a:pt x="17" y="138"/>
                    <a:pt x="17" y="136"/>
                    <a:pt x="17" y="136"/>
                  </a:cubicBezTo>
                  <a:cubicBezTo>
                    <a:pt x="19" y="135"/>
                    <a:pt x="18" y="137"/>
                    <a:pt x="19" y="138"/>
                  </a:cubicBezTo>
                  <a:cubicBezTo>
                    <a:pt x="20" y="138"/>
                    <a:pt x="20" y="137"/>
                    <a:pt x="21" y="137"/>
                  </a:cubicBezTo>
                  <a:cubicBezTo>
                    <a:pt x="23" y="137"/>
                    <a:pt x="25" y="142"/>
                    <a:pt x="29" y="141"/>
                  </a:cubicBezTo>
                  <a:cubicBezTo>
                    <a:pt x="29" y="141"/>
                    <a:pt x="30" y="140"/>
                    <a:pt x="30" y="140"/>
                  </a:cubicBezTo>
                  <a:cubicBezTo>
                    <a:pt x="33" y="139"/>
                    <a:pt x="35" y="138"/>
                    <a:pt x="37" y="137"/>
                  </a:cubicBezTo>
                  <a:cubicBezTo>
                    <a:pt x="37" y="137"/>
                    <a:pt x="37" y="135"/>
                    <a:pt x="37" y="135"/>
                  </a:cubicBezTo>
                  <a:cubicBezTo>
                    <a:pt x="39" y="134"/>
                    <a:pt x="45" y="136"/>
                    <a:pt x="47" y="137"/>
                  </a:cubicBezTo>
                  <a:cubicBezTo>
                    <a:pt x="48" y="136"/>
                    <a:pt x="49" y="136"/>
                    <a:pt x="49" y="134"/>
                  </a:cubicBezTo>
                  <a:cubicBezTo>
                    <a:pt x="49" y="134"/>
                    <a:pt x="49" y="134"/>
                    <a:pt x="49" y="134"/>
                  </a:cubicBezTo>
                  <a:cubicBezTo>
                    <a:pt x="50" y="133"/>
                    <a:pt x="51" y="135"/>
                    <a:pt x="52" y="134"/>
                  </a:cubicBezTo>
                  <a:cubicBezTo>
                    <a:pt x="52" y="134"/>
                    <a:pt x="54" y="133"/>
                    <a:pt x="54" y="132"/>
                  </a:cubicBezTo>
                  <a:cubicBezTo>
                    <a:pt x="55" y="132"/>
                    <a:pt x="55" y="132"/>
                    <a:pt x="55" y="132"/>
                  </a:cubicBezTo>
                  <a:cubicBezTo>
                    <a:pt x="55" y="132"/>
                    <a:pt x="58" y="134"/>
                    <a:pt x="59" y="134"/>
                  </a:cubicBezTo>
                  <a:cubicBezTo>
                    <a:pt x="60" y="134"/>
                    <a:pt x="60" y="131"/>
                    <a:pt x="63" y="132"/>
                  </a:cubicBezTo>
                  <a:cubicBezTo>
                    <a:pt x="65" y="132"/>
                    <a:pt x="68" y="135"/>
                    <a:pt x="73" y="134"/>
                  </a:cubicBezTo>
                  <a:cubicBezTo>
                    <a:pt x="73" y="134"/>
                    <a:pt x="74" y="133"/>
                    <a:pt x="74" y="132"/>
                  </a:cubicBezTo>
                  <a:cubicBezTo>
                    <a:pt x="77" y="131"/>
                    <a:pt x="78" y="132"/>
                    <a:pt x="81" y="132"/>
                  </a:cubicBezTo>
                  <a:cubicBezTo>
                    <a:pt x="81" y="131"/>
                    <a:pt x="81" y="129"/>
                    <a:pt x="82" y="129"/>
                  </a:cubicBezTo>
                  <a:cubicBezTo>
                    <a:pt x="83" y="129"/>
                    <a:pt x="85" y="130"/>
                    <a:pt x="85" y="130"/>
                  </a:cubicBezTo>
                  <a:cubicBezTo>
                    <a:pt x="89" y="130"/>
                    <a:pt x="89" y="128"/>
                    <a:pt x="91" y="127"/>
                  </a:cubicBezTo>
                  <a:cubicBezTo>
                    <a:pt x="92" y="127"/>
                    <a:pt x="93" y="127"/>
                    <a:pt x="93" y="127"/>
                  </a:cubicBezTo>
                  <a:cubicBezTo>
                    <a:pt x="94" y="127"/>
                    <a:pt x="98" y="123"/>
                    <a:pt x="99" y="122"/>
                  </a:cubicBezTo>
                  <a:cubicBezTo>
                    <a:pt x="99" y="122"/>
                    <a:pt x="99" y="120"/>
                    <a:pt x="100" y="119"/>
                  </a:cubicBezTo>
                  <a:cubicBezTo>
                    <a:pt x="101" y="119"/>
                    <a:pt x="101" y="119"/>
                    <a:pt x="101" y="119"/>
                  </a:cubicBezTo>
                  <a:cubicBezTo>
                    <a:pt x="103" y="119"/>
                    <a:pt x="103" y="115"/>
                    <a:pt x="104" y="114"/>
                  </a:cubicBezTo>
                  <a:cubicBezTo>
                    <a:pt x="105" y="114"/>
                    <a:pt x="106" y="114"/>
                    <a:pt x="107" y="114"/>
                  </a:cubicBezTo>
                  <a:cubicBezTo>
                    <a:pt x="108" y="113"/>
                    <a:pt x="109" y="109"/>
                    <a:pt x="110" y="109"/>
                  </a:cubicBezTo>
                  <a:cubicBezTo>
                    <a:pt x="111" y="108"/>
                    <a:pt x="113" y="107"/>
                    <a:pt x="114" y="107"/>
                  </a:cubicBezTo>
                  <a:cubicBezTo>
                    <a:pt x="114" y="105"/>
                    <a:pt x="114" y="104"/>
                    <a:pt x="114" y="103"/>
                  </a:cubicBezTo>
                  <a:cubicBezTo>
                    <a:pt x="115" y="102"/>
                    <a:pt x="118" y="101"/>
                    <a:pt x="119" y="100"/>
                  </a:cubicBezTo>
                  <a:cubicBezTo>
                    <a:pt x="120" y="98"/>
                    <a:pt x="120" y="96"/>
                    <a:pt x="121" y="94"/>
                  </a:cubicBezTo>
                  <a:cubicBezTo>
                    <a:pt x="121" y="93"/>
                    <a:pt x="123" y="93"/>
                    <a:pt x="124" y="93"/>
                  </a:cubicBezTo>
                  <a:cubicBezTo>
                    <a:pt x="125" y="90"/>
                    <a:pt x="125" y="89"/>
                    <a:pt x="126" y="86"/>
                  </a:cubicBezTo>
                  <a:cubicBezTo>
                    <a:pt x="128" y="81"/>
                    <a:pt x="133" y="78"/>
                    <a:pt x="138" y="75"/>
                  </a:cubicBezTo>
                  <a:cubicBezTo>
                    <a:pt x="137" y="71"/>
                    <a:pt x="137" y="69"/>
                    <a:pt x="136" y="66"/>
                  </a:cubicBezTo>
                  <a:cubicBezTo>
                    <a:pt x="136" y="66"/>
                    <a:pt x="139" y="65"/>
                    <a:pt x="139" y="65"/>
                  </a:cubicBezTo>
                  <a:cubicBezTo>
                    <a:pt x="140" y="60"/>
                    <a:pt x="139" y="54"/>
                    <a:pt x="140" y="49"/>
                  </a:cubicBezTo>
                  <a:cubicBezTo>
                    <a:pt x="134" y="49"/>
                    <a:pt x="134" y="49"/>
                    <a:pt x="134" y="49"/>
                  </a:cubicBezTo>
                  <a:cubicBezTo>
                    <a:pt x="135" y="55"/>
                    <a:pt x="135" y="55"/>
                    <a:pt x="135" y="55"/>
                  </a:cubicBezTo>
                  <a:cubicBezTo>
                    <a:pt x="135" y="55"/>
                    <a:pt x="131" y="54"/>
                    <a:pt x="128" y="53"/>
                  </a:cubicBezTo>
                  <a:cubicBezTo>
                    <a:pt x="126" y="51"/>
                    <a:pt x="127" y="53"/>
                    <a:pt x="125" y="50"/>
                  </a:cubicBezTo>
                  <a:cubicBezTo>
                    <a:pt x="124" y="47"/>
                    <a:pt x="125" y="48"/>
                    <a:pt x="125" y="44"/>
                  </a:cubicBezTo>
                  <a:cubicBezTo>
                    <a:pt x="125" y="41"/>
                    <a:pt x="126" y="39"/>
                    <a:pt x="127" y="40"/>
                  </a:cubicBezTo>
                  <a:cubicBezTo>
                    <a:pt x="129" y="41"/>
                    <a:pt x="131" y="39"/>
                    <a:pt x="131" y="39"/>
                  </a:cubicBezTo>
                  <a:cubicBezTo>
                    <a:pt x="131" y="39"/>
                    <a:pt x="131" y="38"/>
                    <a:pt x="130" y="36"/>
                  </a:cubicBezTo>
                  <a:cubicBezTo>
                    <a:pt x="129" y="34"/>
                    <a:pt x="130" y="33"/>
                    <a:pt x="130" y="31"/>
                  </a:cubicBezTo>
                  <a:cubicBezTo>
                    <a:pt x="131" y="29"/>
                    <a:pt x="132" y="26"/>
                    <a:pt x="131" y="22"/>
                  </a:cubicBezTo>
                  <a:cubicBezTo>
                    <a:pt x="130" y="18"/>
                    <a:pt x="129" y="15"/>
                    <a:pt x="130" y="12"/>
                  </a:cubicBezTo>
                  <a:cubicBezTo>
                    <a:pt x="132" y="10"/>
                    <a:pt x="131" y="3"/>
                    <a:pt x="131" y="3"/>
                  </a:cubicBezTo>
                  <a:cubicBezTo>
                    <a:pt x="131" y="3"/>
                    <a:pt x="129" y="2"/>
                    <a:pt x="126" y="2"/>
                  </a:cubicBezTo>
                  <a:cubicBezTo>
                    <a:pt x="123" y="2"/>
                    <a:pt x="122" y="1"/>
                    <a:pt x="122" y="1"/>
                  </a:cubicBezTo>
                  <a:cubicBezTo>
                    <a:pt x="122" y="1"/>
                    <a:pt x="119" y="0"/>
                    <a:pt x="117" y="1"/>
                  </a:cubicBezTo>
                  <a:cubicBezTo>
                    <a:pt x="116" y="2"/>
                    <a:pt x="113" y="0"/>
                    <a:pt x="113" y="0"/>
                  </a:cubicBezTo>
                  <a:cubicBezTo>
                    <a:pt x="113" y="0"/>
                    <a:pt x="111" y="5"/>
                    <a:pt x="108" y="4"/>
                  </a:cubicBezTo>
                  <a:cubicBezTo>
                    <a:pt x="104" y="4"/>
                    <a:pt x="107" y="7"/>
                    <a:pt x="104" y="7"/>
                  </a:cubicBezTo>
                  <a:cubicBezTo>
                    <a:pt x="102" y="7"/>
                    <a:pt x="98" y="10"/>
                    <a:pt x="96" y="10"/>
                  </a:cubicBezTo>
                  <a:cubicBezTo>
                    <a:pt x="93" y="10"/>
                    <a:pt x="92" y="16"/>
                    <a:pt x="89" y="17"/>
                  </a:cubicBezTo>
                  <a:cubicBezTo>
                    <a:pt x="86" y="18"/>
                    <a:pt x="87" y="25"/>
                    <a:pt x="85" y="25"/>
                  </a:cubicBezTo>
                  <a:cubicBezTo>
                    <a:pt x="83" y="25"/>
                    <a:pt x="81" y="27"/>
                    <a:pt x="81" y="27"/>
                  </a:cubicBezTo>
                  <a:cubicBezTo>
                    <a:pt x="81" y="27"/>
                    <a:pt x="80" y="38"/>
                    <a:pt x="80" y="40"/>
                  </a:cubicBezTo>
                  <a:cubicBezTo>
                    <a:pt x="80" y="42"/>
                    <a:pt x="78" y="41"/>
                    <a:pt x="76" y="40"/>
                  </a:cubicBezTo>
                  <a:cubicBezTo>
                    <a:pt x="74" y="39"/>
                    <a:pt x="72" y="41"/>
                    <a:pt x="69" y="39"/>
                  </a:cubicBezTo>
                  <a:cubicBezTo>
                    <a:pt x="67" y="37"/>
                    <a:pt x="66" y="40"/>
                    <a:pt x="64" y="39"/>
                  </a:cubicBezTo>
                  <a:cubicBezTo>
                    <a:pt x="63" y="38"/>
                    <a:pt x="62" y="36"/>
                    <a:pt x="61" y="37"/>
                  </a:cubicBezTo>
                  <a:cubicBezTo>
                    <a:pt x="56" y="39"/>
                    <a:pt x="58" y="40"/>
                    <a:pt x="58" y="42"/>
                  </a:cubicBezTo>
                  <a:cubicBezTo>
                    <a:pt x="58" y="44"/>
                    <a:pt x="49" y="49"/>
                    <a:pt x="49" y="49"/>
                  </a:cubicBezTo>
                  <a:cubicBezTo>
                    <a:pt x="49" y="49"/>
                    <a:pt x="43" y="52"/>
                    <a:pt x="41" y="52"/>
                  </a:cubicBezTo>
                  <a:cubicBezTo>
                    <a:pt x="38" y="52"/>
                    <a:pt x="39" y="54"/>
                    <a:pt x="37" y="54"/>
                  </a:cubicBezTo>
                  <a:cubicBezTo>
                    <a:pt x="34" y="54"/>
                    <a:pt x="33" y="51"/>
                    <a:pt x="34" y="49"/>
                  </a:cubicBezTo>
                  <a:cubicBezTo>
                    <a:pt x="36" y="46"/>
                    <a:pt x="36" y="46"/>
                    <a:pt x="34" y="41"/>
                  </a:cubicBezTo>
                  <a:cubicBezTo>
                    <a:pt x="32" y="37"/>
                    <a:pt x="28" y="36"/>
                    <a:pt x="28" y="36"/>
                  </a:cubicBezTo>
                  <a:close/>
                  <a:moveTo>
                    <a:pt x="98" y="91"/>
                  </a:moveTo>
                  <a:cubicBezTo>
                    <a:pt x="99" y="91"/>
                    <a:pt x="99" y="90"/>
                    <a:pt x="100" y="90"/>
                  </a:cubicBezTo>
                  <a:cubicBezTo>
                    <a:pt x="101" y="89"/>
                    <a:pt x="102" y="88"/>
                    <a:pt x="103" y="88"/>
                  </a:cubicBezTo>
                  <a:cubicBezTo>
                    <a:pt x="104" y="87"/>
                    <a:pt x="105" y="88"/>
                    <a:pt x="106" y="87"/>
                  </a:cubicBezTo>
                  <a:cubicBezTo>
                    <a:pt x="107" y="85"/>
                    <a:pt x="106" y="84"/>
                    <a:pt x="106" y="83"/>
                  </a:cubicBezTo>
                  <a:cubicBezTo>
                    <a:pt x="105" y="81"/>
                    <a:pt x="104" y="81"/>
                    <a:pt x="103" y="79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97" y="79"/>
                    <a:pt x="96" y="81"/>
                  </a:cubicBezTo>
                  <a:cubicBezTo>
                    <a:pt x="94" y="83"/>
                    <a:pt x="93" y="83"/>
                    <a:pt x="92" y="83"/>
                  </a:cubicBezTo>
                  <a:cubicBezTo>
                    <a:pt x="91" y="83"/>
                    <a:pt x="90" y="86"/>
                    <a:pt x="91" y="86"/>
                  </a:cubicBezTo>
                  <a:cubicBezTo>
                    <a:pt x="92" y="86"/>
                    <a:pt x="91" y="87"/>
                    <a:pt x="92" y="89"/>
                  </a:cubicBezTo>
                  <a:cubicBezTo>
                    <a:pt x="93" y="91"/>
                    <a:pt x="92" y="93"/>
                    <a:pt x="95" y="93"/>
                  </a:cubicBezTo>
                  <a:cubicBezTo>
                    <a:pt x="98" y="93"/>
                    <a:pt x="97" y="92"/>
                    <a:pt x="98" y="91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7" name="Freeform 73"/>
            <p:cNvSpPr>
              <a:spLocks noEditPoints="1"/>
            </p:cNvSpPr>
            <p:nvPr/>
          </p:nvSpPr>
          <p:spPr bwMode="auto">
            <a:xfrm>
              <a:off x="6430585" y="5084629"/>
              <a:ext cx="486178" cy="495050"/>
            </a:xfrm>
            <a:custGeom>
              <a:avLst/>
              <a:gdLst>
                <a:gd name="T0" fmla="*/ 27 w 140"/>
                <a:gd name="T1" fmla="*/ 69 h 142"/>
                <a:gd name="T2" fmla="*/ 18 w 140"/>
                <a:gd name="T3" fmla="*/ 74 h 142"/>
                <a:gd name="T4" fmla="*/ 9 w 140"/>
                <a:gd name="T5" fmla="*/ 72 h 142"/>
                <a:gd name="T6" fmla="*/ 5 w 140"/>
                <a:gd name="T7" fmla="*/ 70 h 142"/>
                <a:gd name="T8" fmla="*/ 3 w 140"/>
                <a:gd name="T9" fmla="*/ 79 h 142"/>
                <a:gd name="T10" fmla="*/ 5 w 140"/>
                <a:gd name="T11" fmla="*/ 83 h 142"/>
                <a:gd name="T12" fmla="*/ 7 w 140"/>
                <a:gd name="T13" fmla="*/ 93 h 142"/>
                <a:gd name="T14" fmla="*/ 13 w 140"/>
                <a:gd name="T15" fmla="*/ 104 h 142"/>
                <a:gd name="T16" fmla="*/ 13 w 140"/>
                <a:gd name="T17" fmla="*/ 118 h 142"/>
                <a:gd name="T18" fmla="*/ 10 w 140"/>
                <a:gd name="T19" fmla="*/ 118 h 142"/>
                <a:gd name="T20" fmla="*/ 12 w 140"/>
                <a:gd name="T21" fmla="*/ 122 h 142"/>
                <a:gd name="T22" fmla="*/ 11 w 140"/>
                <a:gd name="T23" fmla="*/ 125 h 142"/>
                <a:gd name="T24" fmla="*/ 11 w 140"/>
                <a:gd name="T25" fmla="*/ 126 h 142"/>
                <a:gd name="T26" fmla="*/ 13 w 140"/>
                <a:gd name="T27" fmla="*/ 134 h 142"/>
                <a:gd name="T28" fmla="*/ 17 w 140"/>
                <a:gd name="T29" fmla="*/ 138 h 142"/>
                <a:gd name="T30" fmla="*/ 19 w 140"/>
                <a:gd name="T31" fmla="*/ 138 h 142"/>
                <a:gd name="T32" fmla="*/ 29 w 140"/>
                <a:gd name="T33" fmla="*/ 141 h 142"/>
                <a:gd name="T34" fmla="*/ 37 w 140"/>
                <a:gd name="T35" fmla="*/ 137 h 142"/>
                <a:gd name="T36" fmla="*/ 47 w 140"/>
                <a:gd name="T37" fmla="*/ 137 h 142"/>
                <a:gd name="T38" fmla="*/ 49 w 140"/>
                <a:gd name="T39" fmla="*/ 134 h 142"/>
                <a:gd name="T40" fmla="*/ 54 w 140"/>
                <a:gd name="T41" fmla="*/ 132 h 142"/>
                <a:gd name="T42" fmla="*/ 59 w 140"/>
                <a:gd name="T43" fmla="*/ 134 h 142"/>
                <a:gd name="T44" fmla="*/ 73 w 140"/>
                <a:gd name="T45" fmla="*/ 134 h 142"/>
                <a:gd name="T46" fmla="*/ 81 w 140"/>
                <a:gd name="T47" fmla="*/ 132 h 142"/>
                <a:gd name="T48" fmla="*/ 85 w 140"/>
                <a:gd name="T49" fmla="*/ 130 h 142"/>
                <a:gd name="T50" fmla="*/ 93 w 140"/>
                <a:gd name="T51" fmla="*/ 127 h 142"/>
                <a:gd name="T52" fmla="*/ 100 w 140"/>
                <a:gd name="T53" fmla="*/ 119 h 142"/>
                <a:gd name="T54" fmla="*/ 104 w 140"/>
                <a:gd name="T55" fmla="*/ 114 h 142"/>
                <a:gd name="T56" fmla="*/ 110 w 140"/>
                <a:gd name="T57" fmla="*/ 109 h 142"/>
                <a:gd name="T58" fmla="*/ 114 w 140"/>
                <a:gd name="T59" fmla="*/ 103 h 142"/>
                <a:gd name="T60" fmla="*/ 121 w 140"/>
                <a:gd name="T61" fmla="*/ 94 h 142"/>
                <a:gd name="T62" fmla="*/ 126 w 140"/>
                <a:gd name="T63" fmla="*/ 86 h 142"/>
                <a:gd name="T64" fmla="*/ 136 w 140"/>
                <a:gd name="T65" fmla="*/ 66 h 142"/>
                <a:gd name="T66" fmla="*/ 140 w 140"/>
                <a:gd name="T67" fmla="*/ 49 h 142"/>
                <a:gd name="T68" fmla="*/ 135 w 140"/>
                <a:gd name="T69" fmla="*/ 55 h 142"/>
                <a:gd name="T70" fmla="*/ 125 w 140"/>
                <a:gd name="T71" fmla="*/ 50 h 142"/>
                <a:gd name="T72" fmla="*/ 127 w 140"/>
                <a:gd name="T73" fmla="*/ 40 h 142"/>
                <a:gd name="T74" fmla="*/ 130 w 140"/>
                <a:gd name="T75" fmla="*/ 36 h 142"/>
                <a:gd name="T76" fmla="*/ 131 w 140"/>
                <a:gd name="T77" fmla="*/ 22 h 142"/>
                <a:gd name="T78" fmla="*/ 131 w 140"/>
                <a:gd name="T79" fmla="*/ 3 h 142"/>
                <a:gd name="T80" fmla="*/ 122 w 140"/>
                <a:gd name="T81" fmla="*/ 1 h 142"/>
                <a:gd name="T82" fmla="*/ 113 w 140"/>
                <a:gd name="T83" fmla="*/ 0 h 142"/>
                <a:gd name="T84" fmla="*/ 104 w 140"/>
                <a:gd name="T85" fmla="*/ 7 h 142"/>
                <a:gd name="T86" fmla="*/ 89 w 140"/>
                <a:gd name="T87" fmla="*/ 17 h 142"/>
                <a:gd name="T88" fmla="*/ 81 w 140"/>
                <a:gd name="T89" fmla="*/ 27 h 142"/>
                <a:gd name="T90" fmla="*/ 76 w 140"/>
                <a:gd name="T91" fmla="*/ 40 h 142"/>
                <a:gd name="T92" fmla="*/ 64 w 140"/>
                <a:gd name="T93" fmla="*/ 39 h 142"/>
                <a:gd name="T94" fmla="*/ 58 w 140"/>
                <a:gd name="T95" fmla="*/ 42 h 142"/>
                <a:gd name="T96" fmla="*/ 41 w 140"/>
                <a:gd name="T97" fmla="*/ 52 h 142"/>
                <a:gd name="T98" fmla="*/ 34 w 140"/>
                <a:gd name="T99" fmla="*/ 49 h 142"/>
                <a:gd name="T100" fmla="*/ 28 w 140"/>
                <a:gd name="T101" fmla="*/ 36 h 142"/>
                <a:gd name="T102" fmla="*/ 100 w 140"/>
                <a:gd name="T103" fmla="*/ 90 h 142"/>
                <a:gd name="T104" fmla="*/ 106 w 140"/>
                <a:gd name="T105" fmla="*/ 87 h 142"/>
                <a:gd name="T106" fmla="*/ 103 w 140"/>
                <a:gd name="T107" fmla="*/ 79 h 142"/>
                <a:gd name="T108" fmla="*/ 96 w 140"/>
                <a:gd name="T109" fmla="*/ 81 h 142"/>
                <a:gd name="T110" fmla="*/ 91 w 140"/>
                <a:gd name="T111" fmla="*/ 86 h 142"/>
                <a:gd name="T112" fmla="*/ 95 w 140"/>
                <a:gd name="T113" fmla="*/ 9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0" h="142">
                  <a:moveTo>
                    <a:pt x="28" y="36"/>
                  </a:move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3" y="69"/>
                    <a:pt x="22" y="71"/>
                  </a:cubicBezTo>
                  <a:cubicBezTo>
                    <a:pt x="21" y="73"/>
                    <a:pt x="20" y="73"/>
                    <a:pt x="18" y="74"/>
                  </a:cubicBezTo>
                  <a:cubicBezTo>
                    <a:pt x="16" y="76"/>
                    <a:pt x="16" y="74"/>
                    <a:pt x="13" y="74"/>
                  </a:cubicBezTo>
                  <a:cubicBezTo>
                    <a:pt x="10" y="74"/>
                    <a:pt x="10" y="74"/>
                    <a:pt x="9" y="72"/>
                  </a:cubicBezTo>
                  <a:cubicBezTo>
                    <a:pt x="8" y="70"/>
                    <a:pt x="10" y="68"/>
                    <a:pt x="8" y="68"/>
                  </a:cubicBezTo>
                  <a:cubicBezTo>
                    <a:pt x="6" y="68"/>
                    <a:pt x="5" y="68"/>
                    <a:pt x="5" y="70"/>
                  </a:cubicBezTo>
                  <a:cubicBezTo>
                    <a:pt x="4" y="71"/>
                    <a:pt x="0" y="73"/>
                    <a:pt x="0" y="73"/>
                  </a:cubicBezTo>
                  <a:cubicBezTo>
                    <a:pt x="1" y="74"/>
                    <a:pt x="3" y="77"/>
                    <a:pt x="3" y="79"/>
                  </a:cubicBezTo>
                  <a:cubicBezTo>
                    <a:pt x="4" y="79"/>
                    <a:pt x="5" y="79"/>
                    <a:pt x="5" y="80"/>
                  </a:cubicBezTo>
                  <a:cubicBezTo>
                    <a:pt x="6" y="81"/>
                    <a:pt x="4" y="81"/>
                    <a:pt x="5" y="83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7" y="86"/>
                    <a:pt x="6" y="90"/>
                    <a:pt x="7" y="93"/>
                  </a:cubicBezTo>
                  <a:cubicBezTo>
                    <a:pt x="8" y="94"/>
                    <a:pt x="10" y="95"/>
                    <a:pt x="11" y="96"/>
                  </a:cubicBezTo>
                  <a:cubicBezTo>
                    <a:pt x="12" y="98"/>
                    <a:pt x="13" y="102"/>
                    <a:pt x="13" y="104"/>
                  </a:cubicBezTo>
                  <a:cubicBezTo>
                    <a:pt x="13" y="104"/>
                    <a:pt x="15" y="106"/>
                    <a:pt x="15" y="107"/>
                  </a:cubicBezTo>
                  <a:cubicBezTo>
                    <a:pt x="15" y="110"/>
                    <a:pt x="14" y="117"/>
                    <a:pt x="13" y="118"/>
                  </a:cubicBezTo>
                  <a:cubicBezTo>
                    <a:pt x="11" y="117"/>
                    <a:pt x="11" y="117"/>
                    <a:pt x="11" y="117"/>
                  </a:cubicBezTo>
                  <a:cubicBezTo>
                    <a:pt x="11" y="118"/>
                    <a:pt x="11" y="118"/>
                    <a:pt x="10" y="118"/>
                  </a:cubicBezTo>
                  <a:cubicBezTo>
                    <a:pt x="11" y="120"/>
                    <a:pt x="11" y="121"/>
                    <a:pt x="11" y="122"/>
                  </a:cubicBezTo>
                  <a:cubicBezTo>
                    <a:pt x="12" y="122"/>
                    <a:pt x="12" y="122"/>
                    <a:pt x="12" y="122"/>
                  </a:cubicBezTo>
                  <a:cubicBezTo>
                    <a:pt x="12" y="123"/>
                    <a:pt x="12" y="125"/>
                    <a:pt x="11" y="124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11" y="125"/>
                    <a:pt x="10" y="125"/>
                    <a:pt x="11" y="126"/>
                  </a:cubicBezTo>
                  <a:cubicBezTo>
                    <a:pt x="11" y="126"/>
                    <a:pt x="11" y="126"/>
                    <a:pt x="11" y="126"/>
                  </a:cubicBezTo>
                  <a:cubicBezTo>
                    <a:pt x="14" y="128"/>
                    <a:pt x="13" y="130"/>
                    <a:pt x="14" y="132"/>
                  </a:cubicBezTo>
                  <a:cubicBezTo>
                    <a:pt x="14" y="132"/>
                    <a:pt x="13" y="134"/>
                    <a:pt x="13" y="134"/>
                  </a:cubicBezTo>
                  <a:cubicBezTo>
                    <a:pt x="13" y="135"/>
                    <a:pt x="14" y="137"/>
                    <a:pt x="15" y="138"/>
                  </a:cubicBezTo>
                  <a:cubicBezTo>
                    <a:pt x="15" y="138"/>
                    <a:pt x="16" y="138"/>
                    <a:pt x="17" y="138"/>
                  </a:cubicBezTo>
                  <a:cubicBezTo>
                    <a:pt x="17" y="138"/>
                    <a:pt x="17" y="136"/>
                    <a:pt x="17" y="136"/>
                  </a:cubicBezTo>
                  <a:cubicBezTo>
                    <a:pt x="19" y="135"/>
                    <a:pt x="18" y="137"/>
                    <a:pt x="19" y="138"/>
                  </a:cubicBezTo>
                  <a:cubicBezTo>
                    <a:pt x="20" y="138"/>
                    <a:pt x="20" y="137"/>
                    <a:pt x="21" y="137"/>
                  </a:cubicBezTo>
                  <a:cubicBezTo>
                    <a:pt x="23" y="137"/>
                    <a:pt x="25" y="142"/>
                    <a:pt x="29" y="141"/>
                  </a:cubicBezTo>
                  <a:cubicBezTo>
                    <a:pt x="29" y="141"/>
                    <a:pt x="30" y="140"/>
                    <a:pt x="30" y="140"/>
                  </a:cubicBezTo>
                  <a:cubicBezTo>
                    <a:pt x="33" y="139"/>
                    <a:pt x="35" y="138"/>
                    <a:pt x="37" y="137"/>
                  </a:cubicBezTo>
                  <a:cubicBezTo>
                    <a:pt x="37" y="137"/>
                    <a:pt x="37" y="135"/>
                    <a:pt x="37" y="135"/>
                  </a:cubicBezTo>
                  <a:cubicBezTo>
                    <a:pt x="39" y="134"/>
                    <a:pt x="45" y="136"/>
                    <a:pt x="47" y="137"/>
                  </a:cubicBezTo>
                  <a:cubicBezTo>
                    <a:pt x="48" y="136"/>
                    <a:pt x="49" y="136"/>
                    <a:pt x="49" y="134"/>
                  </a:cubicBezTo>
                  <a:cubicBezTo>
                    <a:pt x="49" y="134"/>
                    <a:pt x="49" y="134"/>
                    <a:pt x="49" y="134"/>
                  </a:cubicBezTo>
                  <a:cubicBezTo>
                    <a:pt x="50" y="133"/>
                    <a:pt x="51" y="135"/>
                    <a:pt x="52" y="134"/>
                  </a:cubicBezTo>
                  <a:cubicBezTo>
                    <a:pt x="52" y="134"/>
                    <a:pt x="54" y="133"/>
                    <a:pt x="54" y="132"/>
                  </a:cubicBezTo>
                  <a:cubicBezTo>
                    <a:pt x="55" y="132"/>
                    <a:pt x="55" y="132"/>
                    <a:pt x="55" y="132"/>
                  </a:cubicBezTo>
                  <a:cubicBezTo>
                    <a:pt x="55" y="132"/>
                    <a:pt x="58" y="134"/>
                    <a:pt x="59" y="134"/>
                  </a:cubicBezTo>
                  <a:cubicBezTo>
                    <a:pt x="60" y="134"/>
                    <a:pt x="60" y="131"/>
                    <a:pt x="63" y="132"/>
                  </a:cubicBezTo>
                  <a:cubicBezTo>
                    <a:pt x="65" y="132"/>
                    <a:pt x="68" y="135"/>
                    <a:pt x="73" y="134"/>
                  </a:cubicBezTo>
                  <a:cubicBezTo>
                    <a:pt x="73" y="134"/>
                    <a:pt x="74" y="133"/>
                    <a:pt x="74" y="132"/>
                  </a:cubicBezTo>
                  <a:cubicBezTo>
                    <a:pt x="77" y="131"/>
                    <a:pt x="78" y="132"/>
                    <a:pt x="81" y="132"/>
                  </a:cubicBezTo>
                  <a:cubicBezTo>
                    <a:pt x="81" y="131"/>
                    <a:pt x="81" y="129"/>
                    <a:pt x="82" y="129"/>
                  </a:cubicBezTo>
                  <a:cubicBezTo>
                    <a:pt x="83" y="129"/>
                    <a:pt x="85" y="130"/>
                    <a:pt x="85" y="130"/>
                  </a:cubicBezTo>
                  <a:cubicBezTo>
                    <a:pt x="89" y="130"/>
                    <a:pt x="89" y="128"/>
                    <a:pt x="91" y="127"/>
                  </a:cubicBezTo>
                  <a:cubicBezTo>
                    <a:pt x="92" y="127"/>
                    <a:pt x="93" y="127"/>
                    <a:pt x="93" y="127"/>
                  </a:cubicBezTo>
                  <a:cubicBezTo>
                    <a:pt x="94" y="127"/>
                    <a:pt x="98" y="123"/>
                    <a:pt x="99" y="122"/>
                  </a:cubicBezTo>
                  <a:cubicBezTo>
                    <a:pt x="99" y="122"/>
                    <a:pt x="99" y="120"/>
                    <a:pt x="100" y="119"/>
                  </a:cubicBezTo>
                  <a:cubicBezTo>
                    <a:pt x="101" y="119"/>
                    <a:pt x="101" y="119"/>
                    <a:pt x="101" y="119"/>
                  </a:cubicBezTo>
                  <a:cubicBezTo>
                    <a:pt x="103" y="119"/>
                    <a:pt x="103" y="115"/>
                    <a:pt x="104" y="114"/>
                  </a:cubicBezTo>
                  <a:cubicBezTo>
                    <a:pt x="105" y="114"/>
                    <a:pt x="106" y="114"/>
                    <a:pt x="107" y="114"/>
                  </a:cubicBezTo>
                  <a:cubicBezTo>
                    <a:pt x="108" y="113"/>
                    <a:pt x="109" y="109"/>
                    <a:pt x="110" y="109"/>
                  </a:cubicBezTo>
                  <a:cubicBezTo>
                    <a:pt x="111" y="108"/>
                    <a:pt x="113" y="107"/>
                    <a:pt x="114" y="107"/>
                  </a:cubicBezTo>
                  <a:cubicBezTo>
                    <a:pt x="114" y="105"/>
                    <a:pt x="114" y="104"/>
                    <a:pt x="114" y="103"/>
                  </a:cubicBezTo>
                  <a:cubicBezTo>
                    <a:pt x="115" y="102"/>
                    <a:pt x="118" y="101"/>
                    <a:pt x="119" y="100"/>
                  </a:cubicBezTo>
                  <a:cubicBezTo>
                    <a:pt x="120" y="98"/>
                    <a:pt x="120" y="96"/>
                    <a:pt x="121" y="94"/>
                  </a:cubicBezTo>
                  <a:cubicBezTo>
                    <a:pt x="121" y="93"/>
                    <a:pt x="123" y="93"/>
                    <a:pt x="124" y="93"/>
                  </a:cubicBezTo>
                  <a:cubicBezTo>
                    <a:pt x="125" y="90"/>
                    <a:pt x="125" y="89"/>
                    <a:pt x="126" y="86"/>
                  </a:cubicBezTo>
                  <a:cubicBezTo>
                    <a:pt x="128" y="81"/>
                    <a:pt x="133" y="78"/>
                    <a:pt x="138" y="75"/>
                  </a:cubicBezTo>
                  <a:cubicBezTo>
                    <a:pt x="137" y="71"/>
                    <a:pt x="137" y="69"/>
                    <a:pt x="136" y="66"/>
                  </a:cubicBezTo>
                  <a:cubicBezTo>
                    <a:pt x="136" y="66"/>
                    <a:pt x="139" y="65"/>
                    <a:pt x="139" y="65"/>
                  </a:cubicBezTo>
                  <a:cubicBezTo>
                    <a:pt x="140" y="60"/>
                    <a:pt x="139" y="54"/>
                    <a:pt x="140" y="49"/>
                  </a:cubicBezTo>
                  <a:cubicBezTo>
                    <a:pt x="134" y="49"/>
                    <a:pt x="134" y="49"/>
                    <a:pt x="134" y="49"/>
                  </a:cubicBezTo>
                  <a:cubicBezTo>
                    <a:pt x="135" y="55"/>
                    <a:pt x="135" y="55"/>
                    <a:pt x="135" y="55"/>
                  </a:cubicBezTo>
                  <a:cubicBezTo>
                    <a:pt x="135" y="55"/>
                    <a:pt x="131" y="54"/>
                    <a:pt x="128" y="53"/>
                  </a:cubicBezTo>
                  <a:cubicBezTo>
                    <a:pt x="126" y="51"/>
                    <a:pt x="127" y="53"/>
                    <a:pt x="125" y="50"/>
                  </a:cubicBezTo>
                  <a:cubicBezTo>
                    <a:pt x="124" y="47"/>
                    <a:pt x="125" y="48"/>
                    <a:pt x="125" y="44"/>
                  </a:cubicBezTo>
                  <a:cubicBezTo>
                    <a:pt x="125" y="41"/>
                    <a:pt x="126" y="39"/>
                    <a:pt x="127" y="40"/>
                  </a:cubicBezTo>
                  <a:cubicBezTo>
                    <a:pt x="129" y="41"/>
                    <a:pt x="131" y="39"/>
                    <a:pt x="131" y="39"/>
                  </a:cubicBezTo>
                  <a:cubicBezTo>
                    <a:pt x="131" y="39"/>
                    <a:pt x="131" y="38"/>
                    <a:pt x="130" y="36"/>
                  </a:cubicBezTo>
                  <a:cubicBezTo>
                    <a:pt x="129" y="34"/>
                    <a:pt x="130" y="33"/>
                    <a:pt x="130" y="31"/>
                  </a:cubicBezTo>
                  <a:cubicBezTo>
                    <a:pt x="131" y="29"/>
                    <a:pt x="132" y="26"/>
                    <a:pt x="131" y="22"/>
                  </a:cubicBezTo>
                  <a:cubicBezTo>
                    <a:pt x="130" y="18"/>
                    <a:pt x="129" y="15"/>
                    <a:pt x="130" y="12"/>
                  </a:cubicBezTo>
                  <a:cubicBezTo>
                    <a:pt x="132" y="10"/>
                    <a:pt x="131" y="3"/>
                    <a:pt x="131" y="3"/>
                  </a:cubicBezTo>
                  <a:cubicBezTo>
                    <a:pt x="131" y="3"/>
                    <a:pt x="129" y="2"/>
                    <a:pt x="126" y="2"/>
                  </a:cubicBezTo>
                  <a:cubicBezTo>
                    <a:pt x="123" y="2"/>
                    <a:pt x="122" y="1"/>
                    <a:pt x="122" y="1"/>
                  </a:cubicBezTo>
                  <a:cubicBezTo>
                    <a:pt x="122" y="1"/>
                    <a:pt x="119" y="0"/>
                    <a:pt x="117" y="1"/>
                  </a:cubicBezTo>
                  <a:cubicBezTo>
                    <a:pt x="116" y="2"/>
                    <a:pt x="113" y="0"/>
                    <a:pt x="113" y="0"/>
                  </a:cubicBezTo>
                  <a:cubicBezTo>
                    <a:pt x="113" y="0"/>
                    <a:pt x="111" y="5"/>
                    <a:pt x="108" y="4"/>
                  </a:cubicBezTo>
                  <a:cubicBezTo>
                    <a:pt x="104" y="4"/>
                    <a:pt x="107" y="7"/>
                    <a:pt x="104" y="7"/>
                  </a:cubicBezTo>
                  <a:cubicBezTo>
                    <a:pt x="102" y="7"/>
                    <a:pt x="98" y="10"/>
                    <a:pt x="96" y="10"/>
                  </a:cubicBezTo>
                  <a:cubicBezTo>
                    <a:pt x="93" y="10"/>
                    <a:pt x="92" y="16"/>
                    <a:pt x="89" y="17"/>
                  </a:cubicBezTo>
                  <a:cubicBezTo>
                    <a:pt x="86" y="18"/>
                    <a:pt x="87" y="25"/>
                    <a:pt x="85" y="25"/>
                  </a:cubicBezTo>
                  <a:cubicBezTo>
                    <a:pt x="83" y="25"/>
                    <a:pt x="81" y="27"/>
                    <a:pt x="81" y="27"/>
                  </a:cubicBezTo>
                  <a:cubicBezTo>
                    <a:pt x="81" y="27"/>
                    <a:pt x="80" y="38"/>
                    <a:pt x="80" y="40"/>
                  </a:cubicBezTo>
                  <a:cubicBezTo>
                    <a:pt x="80" y="42"/>
                    <a:pt x="78" y="41"/>
                    <a:pt x="76" y="40"/>
                  </a:cubicBezTo>
                  <a:cubicBezTo>
                    <a:pt x="74" y="39"/>
                    <a:pt x="72" y="41"/>
                    <a:pt x="69" y="39"/>
                  </a:cubicBezTo>
                  <a:cubicBezTo>
                    <a:pt x="67" y="37"/>
                    <a:pt x="66" y="40"/>
                    <a:pt x="64" y="39"/>
                  </a:cubicBezTo>
                  <a:cubicBezTo>
                    <a:pt x="63" y="38"/>
                    <a:pt x="62" y="36"/>
                    <a:pt x="61" y="37"/>
                  </a:cubicBezTo>
                  <a:cubicBezTo>
                    <a:pt x="56" y="39"/>
                    <a:pt x="58" y="40"/>
                    <a:pt x="58" y="42"/>
                  </a:cubicBezTo>
                  <a:cubicBezTo>
                    <a:pt x="58" y="44"/>
                    <a:pt x="49" y="49"/>
                    <a:pt x="49" y="49"/>
                  </a:cubicBezTo>
                  <a:cubicBezTo>
                    <a:pt x="49" y="49"/>
                    <a:pt x="43" y="52"/>
                    <a:pt x="41" y="52"/>
                  </a:cubicBezTo>
                  <a:cubicBezTo>
                    <a:pt x="38" y="52"/>
                    <a:pt x="39" y="54"/>
                    <a:pt x="37" y="54"/>
                  </a:cubicBezTo>
                  <a:cubicBezTo>
                    <a:pt x="34" y="54"/>
                    <a:pt x="33" y="51"/>
                    <a:pt x="34" y="49"/>
                  </a:cubicBezTo>
                  <a:cubicBezTo>
                    <a:pt x="36" y="46"/>
                    <a:pt x="36" y="46"/>
                    <a:pt x="34" y="41"/>
                  </a:cubicBezTo>
                  <a:cubicBezTo>
                    <a:pt x="32" y="37"/>
                    <a:pt x="28" y="36"/>
                    <a:pt x="28" y="36"/>
                  </a:cubicBezTo>
                  <a:close/>
                  <a:moveTo>
                    <a:pt x="98" y="91"/>
                  </a:moveTo>
                  <a:cubicBezTo>
                    <a:pt x="99" y="91"/>
                    <a:pt x="99" y="90"/>
                    <a:pt x="100" y="90"/>
                  </a:cubicBezTo>
                  <a:cubicBezTo>
                    <a:pt x="101" y="89"/>
                    <a:pt x="102" y="88"/>
                    <a:pt x="103" y="88"/>
                  </a:cubicBezTo>
                  <a:cubicBezTo>
                    <a:pt x="104" y="87"/>
                    <a:pt x="105" y="88"/>
                    <a:pt x="106" y="87"/>
                  </a:cubicBezTo>
                  <a:cubicBezTo>
                    <a:pt x="107" y="85"/>
                    <a:pt x="106" y="84"/>
                    <a:pt x="106" y="83"/>
                  </a:cubicBezTo>
                  <a:cubicBezTo>
                    <a:pt x="105" y="81"/>
                    <a:pt x="104" y="81"/>
                    <a:pt x="103" y="79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97" y="79"/>
                    <a:pt x="96" y="81"/>
                  </a:cubicBezTo>
                  <a:cubicBezTo>
                    <a:pt x="94" y="83"/>
                    <a:pt x="93" y="83"/>
                    <a:pt x="92" y="83"/>
                  </a:cubicBezTo>
                  <a:cubicBezTo>
                    <a:pt x="91" y="83"/>
                    <a:pt x="90" y="86"/>
                    <a:pt x="91" y="86"/>
                  </a:cubicBezTo>
                  <a:cubicBezTo>
                    <a:pt x="92" y="86"/>
                    <a:pt x="91" y="87"/>
                    <a:pt x="92" y="89"/>
                  </a:cubicBezTo>
                  <a:cubicBezTo>
                    <a:pt x="93" y="91"/>
                    <a:pt x="92" y="93"/>
                    <a:pt x="95" y="93"/>
                  </a:cubicBezTo>
                  <a:cubicBezTo>
                    <a:pt x="98" y="93"/>
                    <a:pt x="97" y="92"/>
                    <a:pt x="98" y="91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8" name="Freeform 74"/>
            <p:cNvSpPr>
              <a:spLocks/>
            </p:cNvSpPr>
            <p:nvPr/>
          </p:nvSpPr>
          <p:spPr bwMode="auto">
            <a:xfrm>
              <a:off x="7184693" y="3814176"/>
              <a:ext cx="292771" cy="470209"/>
            </a:xfrm>
            <a:custGeom>
              <a:avLst/>
              <a:gdLst>
                <a:gd name="T0" fmla="*/ 8 w 84"/>
                <a:gd name="T1" fmla="*/ 134 h 135"/>
                <a:gd name="T2" fmla="*/ 10 w 84"/>
                <a:gd name="T3" fmla="*/ 130 h 135"/>
                <a:gd name="T4" fmla="*/ 9 w 84"/>
                <a:gd name="T5" fmla="*/ 130 h 135"/>
                <a:gd name="T6" fmla="*/ 12 w 84"/>
                <a:gd name="T7" fmla="*/ 127 h 135"/>
                <a:gd name="T8" fmla="*/ 12 w 84"/>
                <a:gd name="T9" fmla="*/ 125 h 135"/>
                <a:gd name="T10" fmla="*/ 16 w 84"/>
                <a:gd name="T11" fmla="*/ 123 h 135"/>
                <a:gd name="T12" fmla="*/ 18 w 84"/>
                <a:gd name="T13" fmla="*/ 119 h 135"/>
                <a:gd name="T14" fmla="*/ 21 w 84"/>
                <a:gd name="T15" fmla="*/ 117 h 135"/>
                <a:gd name="T16" fmla="*/ 26 w 84"/>
                <a:gd name="T17" fmla="*/ 111 h 135"/>
                <a:gd name="T18" fmla="*/ 35 w 84"/>
                <a:gd name="T19" fmla="*/ 106 h 135"/>
                <a:gd name="T20" fmla="*/ 36 w 84"/>
                <a:gd name="T21" fmla="*/ 104 h 135"/>
                <a:gd name="T22" fmla="*/ 44 w 84"/>
                <a:gd name="T23" fmla="*/ 96 h 135"/>
                <a:gd name="T24" fmla="*/ 45 w 84"/>
                <a:gd name="T25" fmla="*/ 93 h 135"/>
                <a:gd name="T26" fmla="*/ 47 w 84"/>
                <a:gd name="T27" fmla="*/ 93 h 135"/>
                <a:gd name="T28" fmla="*/ 50 w 84"/>
                <a:gd name="T29" fmla="*/ 90 h 135"/>
                <a:gd name="T30" fmla="*/ 52 w 84"/>
                <a:gd name="T31" fmla="*/ 84 h 135"/>
                <a:gd name="T32" fmla="*/ 57 w 84"/>
                <a:gd name="T33" fmla="*/ 82 h 135"/>
                <a:gd name="T34" fmla="*/ 57 w 84"/>
                <a:gd name="T35" fmla="*/ 79 h 135"/>
                <a:gd name="T36" fmla="*/ 60 w 84"/>
                <a:gd name="T37" fmla="*/ 73 h 135"/>
                <a:gd name="T38" fmla="*/ 62 w 84"/>
                <a:gd name="T39" fmla="*/ 71 h 135"/>
                <a:gd name="T40" fmla="*/ 62 w 84"/>
                <a:gd name="T41" fmla="*/ 67 h 135"/>
                <a:gd name="T42" fmla="*/ 66 w 84"/>
                <a:gd name="T43" fmla="*/ 61 h 135"/>
                <a:gd name="T44" fmla="*/ 66 w 84"/>
                <a:gd name="T45" fmla="*/ 58 h 135"/>
                <a:gd name="T46" fmla="*/ 69 w 84"/>
                <a:gd name="T47" fmla="*/ 51 h 135"/>
                <a:gd name="T48" fmla="*/ 70 w 84"/>
                <a:gd name="T49" fmla="*/ 45 h 135"/>
                <a:gd name="T50" fmla="*/ 72 w 84"/>
                <a:gd name="T51" fmla="*/ 44 h 135"/>
                <a:gd name="T52" fmla="*/ 72 w 84"/>
                <a:gd name="T53" fmla="*/ 41 h 135"/>
                <a:gd name="T54" fmla="*/ 78 w 84"/>
                <a:gd name="T55" fmla="*/ 35 h 135"/>
                <a:gd name="T56" fmla="*/ 78 w 84"/>
                <a:gd name="T57" fmla="*/ 29 h 135"/>
                <a:gd name="T58" fmla="*/ 80 w 84"/>
                <a:gd name="T59" fmla="*/ 28 h 135"/>
                <a:gd name="T60" fmla="*/ 80 w 84"/>
                <a:gd name="T61" fmla="*/ 25 h 135"/>
                <a:gd name="T62" fmla="*/ 82 w 84"/>
                <a:gd name="T63" fmla="*/ 17 h 135"/>
                <a:gd name="T64" fmla="*/ 84 w 84"/>
                <a:gd name="T65" fmla="*/ 2 h 135"/>
                <a:gd name="T66" fmla="*/ 80 w 84"/>
                <a:gd name="T67" fmla="*/ 0 h 135"/>
                <a:gd name="T68" fmla="*/ 79 w 84"/>
                <a:gd name="T69" fmla="*/ 2 h 135"/>
                <a:gd name="T70" fmla="*/ 70 w 84"/>
                <a:gd name="T71" fmla="*/ 6 h 135"/>
                <a:gd name="T72" fmla="*/ 61 w 84"/>
                <a:gd name="T73" fmla="*/ 6 h 135"/>
                <a:gd name="T74" fmla="*/ 59 w 84"/>
                <a:gd name="T75" fmla="*/ 8 h 135"/>
                <a:gd name="T76" fmla="*/ 52 w 84"/>
                <a:gd name="T77" fmla="*/ 9 h 135"/>
                <a:gd name="T78" fmla="*/ 50 w 84"/>
                <a:gd name="T79" fmla="*/ 11 h 135"/>
                <a:gd name="T80" fmla="*/ 46 w 84"/>
                <a:gd name="T81" fmla="*/ 12 h 135"/>
                <a:gd name="T82" fmla="*/ 45 w 84"/>
                <a:gd name="T83" fmla="*/ 13 h 135"/>
                <a:gd name="T84" fmla="*/ 40 w 84"/>
                <a:gd name="T85" fmla="*/ 12 h 135"/>
                <a:gd name="T86" fmla="*/ 26 w 84"/>
                <a:gd name="T87" fmla="*/ 14 h 135"/>
                <a:gd name="T88" fmla="*/ 25 w 84"/>
                <a:gd name="T89" fmla="*/ 13 h 135"/>
                <a:gd name="T90" fmla="*/ 16 w 84"/>
                <a:gd name="T91" fmla="*/ 4 h 135"/>
                <a:gd name="T92" fmla="*/ 12 w 84"/>
                <a:gd name="T93" fmla="*/ 9 h 135"/>
                <a:gd name="T94" fmla="*/ 10 w 84"/>
                <a:gd name="T95" fmla="*/ 13 h 135"/>
                <a:gd name="T96" fmla="*/ 13 w 84"/>
                <a:gd name="T97" fmla="*/ 18 h 135"/>
                <a:gd name="T98" fmla="*/ 16 w 84"/>
                <a:gd name="T99" fmla="*/ 23 h 135"/>
                <a:gd name="T100" fmla="*/ 22 w 84"/>
                <a:gd name="T101" fmla="*/ 27 h 135"/>
                <a:gd name="T102" fmla="*/ 45 w 84"/>
                <a:gd name="T103" fmla="*/ 38 h 135"/>
                <a:gd name="T104" fmla="*/ 57 w 84"/>
                <a:gd name="T105" fmla="*/ 38 h 135"/>
                <a:gd name="T106" fmla="*/ 35 w 84"/>
                <a:gd name="T107" fmla="*/ 72 h 135"/>
                <a:gd name="T108" fmla="*/ 24 w 84"/>
                <a:gd name="T109" fmla="*/ 73 h 135"/>
                <a:gd name="T110" fmla="*/ 20 w 84"/>
                <a:gd name="T111" fmla="*/ 75 h 135"/>
                <a:gd name="T112" fmla="*/ 12 w 84"/>
                <a:gd name="T113" fmla="*/ 76 h 135"/>
                <a:gd name="T114" fmla="*/ 10 w 84"/>
                <a:gd name="T115" fmla="*/ 78 h 135"/>
                <a:gd name="T116" fmla="*/ 5 w 84"/>
                <a:gd name="T117" fmla="*/ 89 h 135"/>
                <a:gd name="T118" fmla="*/ 0 w 84"/>
                <a:gd name="T119" fmla="*/ 92 h 135"/>
                <a:gd name="T120" fmla="*/ 1 w 84"/>
                <a:gd name="T121" fmla="*/ 128 h 135"/>
                <a:gd name="T122" fmla="*/ 7 w 84"/>
                <a:gd name="T123" fmla="*/ 135 h 135"/>
                <a:gd name="T124" fmla="*/ 8 w 84"/>
                <a:gd name="T125" fmla="*/ 13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" h="135">
                  <a:moveTo>
                    <a:pt x="8" y="134"/>
                  </a:moveTo>
                  <a:cubicBezTo>
                    <a:pt x="9" y="133"/>
                    <a:pt x="9" y="132"/>
                    <a:pt x="10" y="130"/>
                  </a:cubicBezTo>
                  <a:cubicBezTo>
                    <a:pt x="10" y="130"/>
                    <a:pt x="9" y="131"/>
                    <a:pt x="9" y="130"/>
                  </a:cubicBezTo>
                  <a:cubicBezTo>
                    <a:pt x="10" y="129"/>
                    <a:pt x="12" y="128"/>
                    <a:pt x="12" y="127"/>
                  </a:cubicBezTo>
                  <a:cubicBezTo>
                    <a:pt x="13" y="127"/>
                    <a:pt x="12" y="126"/>
                    <a:pt x="12" y="125"/>
                  </a:cubicBezTo>
                  <a:cubicBezTo>
                    <a:pt x="13" y="124"/>
                    <a:pt x="15" y="124"/>
                    <a:pt x="16" y="123"/>
                  </a:cubicBezTo>
                  <a:cubicBezTo>
                    <a:pt x="17" y="122"/>
                    <a:pt x="17" y="120"/>
                    <a:pt x="18" y="119"/>
                  </a:cubicBezTo>
                  <a:cubicBezTo>
                    <a:pt x="18" y="118"/>
                    <a:pt x="20" y="118"/>
                    <a:pt x="21" y="117"/>
                  </a:cubicBezTo>
                  <a:cubicBezTo>
                    <a:pt x="23" y="116"/>
                    <a:pt x="24" y="113"/>
                    <a:pt x="26" y="111"/>
                  </a:cubicBezTo>
                  <a:cubicBezTo>
                    <a:pt x="28" y="109"/>
                    <a:pt x="32" y="108"/>
                    <a:pt x="35" y="106"/>
                  </a:cubicBezTo>
                  <a:cubicBezTo>
                    <a:pt x="35" y="106"/>
                    <a:pt x="35" y="104"/>
                    <a:pt x="36" y="104"/>
                  </a:cubicBezTo>
                  <a:cubicBezTo>
                    <a:pt x="38" y="101"/>
                    <a:pt x="43" y="99"/>
                    <a:pt x="44" y="96"/>
                  </a:cubicBezTo>
                  <a:cubicBezTo>
                    <a:pt x="45" y="95"/>
                    <a:pt x="44" y="94"/>
                    <a:pt x="45" y="93"/>
                  </a:cubicBezTo>
                  <a:cubicBezTo>
                    <a:pt x="45" y="93"/>
                    <a:pt x="47" y="93"/>
                    <a:pt x="47" y="93"/>
                  </a:cubicBezTo>
                  <a:cubicBezTo>
                    <a:pt x="47" y="93"/>
                    <a:pt x="50" y="90"/>
                    <a:pt x="50" y="90"/>
                  </a:cubicBezTo>
                  <a:cubicBezTo>
                    <a:pt x="51" y="88"/>
                    <a:pt x="50" y="85"/>
                    <a:pt x="52" y="84"/>
                  </a:cubicBezTo>
                  <a:cubicBezTo>
                    <a:pt x="53" y="83"/>
                    <a:pt x="56" y="83"/>
                    <a:pt x="57" y="82"/>
                  </a:cubicBezTo>
                  <a:cubicBezTo>
                    <a:pt x="57" y="81"/>
                    <a:pt x="57" y="79"/>
                    <a:pt x="57" y="79"/>
                  </a:cubicBezTo>
                  <a:cubicBezTo>
                    <a:pt x="60" y="73"/>
                    <a:pt x="60" y="73"/>
                    <a:pt x="60" y="73"/>
                  </a:cubicBezTo>
                  <a:cubicBezTo>
                    <a:pt x="60" y="72"/>
                    <a:pt x="62" y="72"/>
                    <a:pt x="62" y="71"/>
                  </a:cubicBezTo>
                  <a:cubicBezTo>
                    <a:pt x="63" y="70"/>
                    <a:pt x="62" y="68"/>
                    <a:pt x="62" y="67"/>
                  </a:cubicBezTo>
                  <a:cubicBezTo>
                    <a:pt x="63" y="65"/>
                    <a:pt x="66" y="64"/>
                    <a:pt x="66" y="61"/>
                  </a:cubicBezTo>
                  <a:cubicBezTo>
                    <a:pt x="67" y="60"/>
                    <a:pt x="66" y="59"/>
                    <a:pt x="66" y="58"/>
                  </a:cubicBezTo>
                  <a:cubicBezTo>
                    <a:pt x="67" y="56"/>
                    <a:pt x="68" y="53"/>
                    <a:pt x="69" y="51"/>
                  </a:cubicBezTo>
                  <a:cubicBezTo>
                    <a:pt x="70" y="49"/>
                    <a:pt x="69" y="47"/>
                    <a:pt x="70" y="45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3"/>
                    <a:pt x="71" y="42"/>
                    <a:pt x="72" y="41"/>
                  </a:cubicBezTo>
                  <a:cubicBezTo>
                    <a:pt x="73" y="39"/>
                    <a:pt x="77" y="36"/>
                    <a:pt x="78" y="35"/>
                  </a:cubicBezTo>
                  <a:cubicBezTo>
                    <a:pt x="78" y="33"/>
                    <a:pt x="78" y="31"/>
                    <a:pt x="78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79" y="26"/>
                    <a:pt x="80" y="25"/>
                  </a:cubicBezTo>
                  <a:cubicBezTo>
                    <a:pt x="80" y="23"/>
                    <a:pt x="82" y="19"/>
                    <a:pt x="82" y="17"/>
                  </a:cubicBezTo>
                  <a:cubicBezTo>
                    <a:pt x="83" y="12"/>
                    <a:pt x="83" y="6"/>
                    <a:pt x="84" y="2"/>
                  </a:cubicBezTo>
                  <a:cubicBezTo>
                    <a:pt x="83" y="1"/>
                    <a:pt x="83" y="0"/>
                    <a:pt x="80" y="0"/>
                  </a:cubicBezTo>
                  <a:cubicBezTo>
                    <a:pt x="80" y="0"/>
                    <a:pt x="79" y="2"/>
                    <a:pt x="79" y="2"/>
                  </a:cubicBezTo>
                  <a:cubicBezTo>
                    <a:pt x="78" y="3"/>
                    <a:pt x="71" y="5"/>
                    <a:pt x="70" y="6"/>
                  </a:cubicBezTo>
                  <a:cubicBezTo>
                    <a:pt x="66" y="6"/>
                    <a:pt x="65" y="4"/>
                    <a:pt x="61" y="6"/>
                  </a:cubicBezTo>
                  <a:cubicBezTo>
                    <a:pt x="60" y="6"/>
                    <a:pt x="59" y="7"/>
                    <a:pt x="59" y="8"/>
                  </a:cubicBezTo>
                  <a:cubicBezTo>
                    <a:pt x="56" y="8"/>
                    <a:pt x="54" y="8"/>
                    <a:pt x="52" y="9"/>
                  </a:cubicBezTo>
                  <a:cubicBezTo>
                    <a:pt x="51" y="9"/>
                    <a:pt x="51" y="11"/>
                    <a:pt x="50" y="11"/>
                  </a:cubicBezTo>
                  <a:cubicBezTo>
                    <a:pt x="49" y="12"/>
                    <a:pt x="47" y="11"/>
                    <a:pt x="46" y="12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2" y="14"/>
                    <a:pt x="42" y="12"/>
                    <a:pt x="40" y="12"/>
                  </a:cubicBezTo>
                  <a:cubicBezTo>
                    <a:pt x="35" y="10"/>
                    <a:pt x="30" y="13"/>
                    <a:pt x="26" y="14"/>
                  </a:cubicBezTo>
                  <a:cubicBezTo>
                    <a:pt x="26" y="14"/>
                    <a:pt x="25" y="13"/>
                    <a:pt x="25" y="13"/>
                  </a:cubicBezTo>
                  <a:cubicBezTo>
                    <a:pt x="21" y="11"/>
                    <a:pt x="18" y="8"/>
                    <a:pt x="16" y="4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2" y="16"/>
                    <a:pt x="13" y="18"/>
                  </a:cubicBezTo>
                  <a:cubicBezTo>
                    <a:pt x="15" y="20"/>
                    <a:pt x="14" y="21"/>
                    <a:pt x="16" y="23"/>
                  </a:cubicBezTo>
                  <a:cubicBezTo>
                    <a:pt x="18" y="24"/>
                    <a:pt x="19" y="26"/>
                    <a:pt x="22" y="27"/>
                  </a:cubicBezTo>
                  <a:cubicBezTo>
                    <a:pt x="26" y="29"/>
                    <a:pt x="45" y="38"/>
                    <a:pt x="45" y="38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0" y="78"/>
                    <a:pt x="10" y="78"/>
                    <a:pt x="10" y="78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" y="128"/>
                    <a:pt x="1" y="128"/>
                    <a:pt x="1" y="128"/>
                  </a:cubicBezTo>
                  <a:cubicBezTo>
                    <a:pt x="7" y="135"/>
                    <a:pt x="7" y="135"/>
                    <a:pt x="7" y="135"/>
                  </a:cubicBezTo>
                  <a:lnTo>
                    <a:pt x="8" y="134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9" name="Freeform 75"/>
            <p:cNvSpPr>
              <a:spLocks/>
            </p:cNvSpPr>
            <p:nvPr/>
          </p:nvSpPr>
          <p:spPr bwMode="auto">
            <a:xfrm>
              <a:off x="7184693" y="3814176"/>
              <a:ext cx="292771" cy="470209"/>
            </a:xfrm>
            <a:custGeom>
              <a:avLst/>
              <a:gdLst>
                <a:gd name="T0" fmla="*/ 8 w 84"/>
                <a:gd name="T1" fmla="*/ 134 h 135"/>
                <a:gd name="T2" fmla="*/ 10 w 84"/>
                <a:gd name="T3" fmla="*/ 130 h 135"/>
                <a:gd name="T4" fmla="*/ 9 w 84"/>
                <a:gd name="T5" fmla="*/ 130 h 135"/>
                <a:gd name="T6" fmla="*/ 12 w 84"/>
                <a:gd name="T7" fmla="*/ 127 h 135"/>
                <a:gd name="T8" fmla="*/ 12 w 84"/>
                <a:gd name="T9" fmla="*/ 125 h 135"/>
                <a:gd name="T10" fmla="*/ 16 w 84"/>
                <a:gd name="T11" fmla="*/ 123 h 135"/>
                <a:gd name="T12" fmla="*/ 18 w 84"/>
                <a:gd name="T13" fmla="*/ 119 h 135"/>
                <a:gd name="T14" fmla="*/ 21 w 84"/>
                <a:gd name="T15" fmla="*/ 117 h 135"/>
                <a:gd name="T16" fmla="*/ 26 w 84"/>
                <a:gd name="T17" fmla="*/ 111 h 135"/>
                <a:gd name="T18" fmla="*/ 35 w 84"/>
                <a:gd name="T19" fmla="*/ 106 h 135"/>
                <a:gd name="T20" fmla="*/ 36 w 84"/>
                <a:gd name="T21" fmla="*/ 104 h 135"/>
                <a:gd name="T22" fmla="*/ 44 w 84"/>
                <a:gd name="T23" fmla="*/ 96 h 135"/>
                <a:gd name="T24" fmla="*/ 45 w 84"/>
                <a:gd name="T25" fmla="*/ 93 h 135"/>
                <a:gd name="T26" fmla="*/ 47 w 84"/>
                <a:gd name="T27" fmla="*/ 93 h 135"/>
                <a:gd name="T28" fmla="*/ 50 w 84"/>
                <a:gd name="T29" fmla="*/ 90 h 135"/>
                <a:gd name="T30" fmla="*/ 52 w 84"/>
                <a:gd name="T31" fmla="*/ 84 h 135"/>
                <a:gd name="T32" fmla="*/ 57 w 84"/>
                <a:gd name="T33" fmla="*/ 82 h 135"/>
                <a:gd name="T34" fmla="*/ 57 w 84"/>
                <a:gd name="T35" fmla="*/ 79 h 135"/>
                <a:gd name="T36" fmla="*/ 60 w 84"/>
                <a:gd name="T37" fmla="*/ 73 h 135"/>
                <a:gd name="T38" fmla="*/ 62 w 84"/>
                <a:gd name="T39" fmla="*/ 71 h 135"/>
                <a:gd name="T40" fmla="*/ 62 w 84"/>
                <a:gd name="T41" fmla="*/ 67 h 135"/>
                <a:gd name="T42" fmla="*/ 66 w 84"/>
                <a:gd name="T43" fmla="*/ 61 h 135"/>
                <a:gd name="T44" fmla="*/ 66 w 84"/>
                <a:gd name="T45" fmla="*/ 58 h 135"/>
                <a:gd name="T46" fmla="*/ 69 w 84"/>
                <a:gd name="T47" fmla="*/ 51 h 135"/>
                <a:gd name="T48" fmla="*/ 70 w 84"/>
                <a:gd name="T49" fmla="*/ 45 h 135"/>
                <a:gd name="T50" fmla="*/ 72 w 84"/>
                <a:gd name="T51" fmla="*/ 44 h 135"/>
                <a:gd name="T52" fmla="*/ 72 w 84"/>
                <a:gd name="T53" fmla="*/ 41 h 135"/>
                <a:gd name="T54" fmla="*/ 78 w 84"/>
                <a:gd name="T55" fmla="*/ 35 h 135"/>
                <a:gd name="T56" fmla="*/ 78 w 84"/>
                <a:gd name="T57" fmla="*/ 29 h 135"/>
                <a:gd name="T58" fmla="*/ 80 w 84"/>
                <a:gd name="T59" fmla="*/ 28 h 135"/>
                <a:gd name="T60" fmla="*/ 80 w 84"/>
                <a:gd name="T61" fmla="*/ 25 h 135"/>
                <a:gd name="T62" fmla="*/ 82 w 84"/>
                <a:gd name="T63" fmla="*/ 17 h 135"/>
                <a:gd name="T64" fmla="*/ 84 w 84"/>
                <a:gd name="T65" fmla="*/ 2 h 135"/>
                <a:gd name="T66" fmla="*/ 80 w 84"/>
                <a:gd name="T67" fmla="*/ 0 h 135"/>
                <a:gd name="T68" fmla="*/ 79 w 84"/>
                <a:gd name="T69" fmla="*/ 2 h 135"/>
                <a:gd name="T70" fmla="*/ 70 w 84"/>
                <a:gd name="T71" fmla="*/ 6 h 135"/>
                <a:gd name="T72" fmla="*/ 61 w 84"/>
                <a:gd name="T73" fmla="*/ 6 h 135"/>
                <a:gd name="T74" fmla="*/ 59 w 84"/>
                <a:gd name="T75" fmla="*/ 8 h 135"/>
                <a:gd name="T76" fmla="*/ 52 w 84"/>
                <a:gd name="T77" fmla="*/ 9 h 135"/>
                <a:gd name="T78" fmla="*/ 50 w 84"/>
                <a:gd name="T79" fmla="*/ 11 h 135"/>
                <a:gd name="T80" fmla="*/ 46 w 84"/>
                <a:gd name="T81" fmla="*/ 12 h 135"/>
                <a:gd name="T82" fmla="*/ 45 w 84"/>
                <a:gd name="T83" fmla="*/ 13 h 135"/>
                <a:gd name="T84" fmla="*/ 40 w 84"/>
                <a:gd name="T85" fmla="*/ 12 h 135"/>
                <a:gd name="T86" fmla="*/ 26 w 84"/>
                <a:gd name="T87" fmla="*/ 14 h 135"/>
                <a:gd name="T88" fmla="*/ 25 w 84"/>
                <a:gd name="T89" fmla="*/ 13 h 135"/>
                <a:gd name="T90" fmla="*/ 16 w 84"/>
                <a:gd name="T91" fmla="*/ 4 h 135"/>
                <a:gd name="T92" fmla="*/ 12 w 84"/>
                <a:gd name="T93" fmla="*/ 9 h 135"/>
                <a:gd name="T94" fmla="*/ 10 w 84"/>
                <a:gd name="T95" fmla="*/ 13 h 135"/>
                <a:gd name="T96" fmla="*/ 13 w 84"/>
                <a:gd name="T97" fmla="*/ 18 h 135"/>
                <a:gd name="T98" fmla="*/ 16 w 84"/>
                <a:gd name="T99" fmla="*/ 23 h 135"/>
                <a:gd name="T100" fmla="*/ 22 w 84"/>
                <a:gd name="T101" fmla="*/ 27 h 135"/>
                <a:gd name="T102" fmla="*/ 45 w 84"/>
                <a:gd name="T103" fmla="*/ 38 h 135"/>
                <a:gd name="T104" fmla="*/ 57 w 84"/>
                <a:gd name="T105" fmla="*/ 38 h 135"/>
                <a:gd name="T106" fmla="*/ 35 w 84"/>
                <a:gd name="T107" fmla="*/ 72 h 135"/>
                <a:gd name="T108" fmla="*/ 24 w 84"/>
                <a:gd name="T109" fmla="*/ 73 h 135"/>
                <a:gd name="T110" fmla="*/ 20 w 84"/>
                <a:gd name="T111" fmla="*/ 75 h 135"/>
                <a:gd name="T112" fmla="*/ 12 w 84"/>
                <a:gd name="T113" fmla="*/ 76 h 135"/>
                <a:gd name="T114" fmla="*/ 10 w 84"/>
                <a:gd name="T115" fmla="*/ 78 h 135"/>
                <a:gd name="T116" fmla="*/ 5 w 84"/>
                <a:gd name="T117" fmla="*/ 89 h 135"/>
                <a:gd name="T118" fmla="*/ 0 w 84"/>
                <a:gd name="T119" fmla="*/ 92 h 135"/>
                <a:gd name="T120" fmla="*/ 1 w 84"/>
                <a:gd name="T121" fmla="*/ 128 h 135"/>
                <a:gd name="T122" fmla="*/ 7 w 84"/>
                <a:gd name="T123" fmla="*/ 135 h 135"/>
                <a:gd name="T124" fmla="*/ 8 w 84"/>
                <a:gd name="T125" fmla="*/ 13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" h="135">
                  <a:moveTo>
                    <a:pt x="8" y="134"/>
                  </a:moveTo>
                  <a:cubicBezTo>
                    <a:pt x="9" y="133"/>
                    <a:pt x="9" y="132"/>
                    <a:pt x="10" y="130"/>
                  </a:cubicBezTo>
                  <a:cubicBezTo>
                    <a:pt x="10" y="130"/>
                    <a:pt x="9" y="131"/>
                    <a:pt x="9" y="130"/>
                  </a:cubicBezTo>
                  <a:cubicBezTo>
                    <a:pt x="10" y="129"/>
                    <a:pt x="12" y="128"/>
                    <a:pt x="12" y="127"/>
                  </a:cubicBezTo>
                  <a:cubicBezTo>
                    <a:pt x="13" y="127"/>
                    <a:pt x="12" y="126"/>
                    <a:pt x="12" y="125"/>
                  </a:cubicBezTo>
                  <a:cubicBezTo>
                    <a:pt x="13" y="124"/>
                    <a:pt x="15" y="124"/>
                    <a:pt x="16" y="123"/>
                  </a:cubicBezTo>
                  <a:cubicBezTo>
                    <a:pt x="17" y="122"/>
                    <a:pt x="17" y="120"/>
                    <a:pt x="18" y="119"/>
                  </a:cubicBezTo>
                  <a:cubicBezTo>
                    <a:pt x="18" y="118"/>
                    <a:pt x="20" y="118"/>
                    <a:pt x="21" y="117"/>
                  </a:cubicBezTo>
                  <a:cubicBezTo>
                    <a:pt x="23" y="116"/>
                    <a:pt x="24" y="113"/>
                    <a:pt x="26" y="111"/>
                  </a:cubicBezTo>
                  <a:cubicBezTo>
                    <a:pt x="28" y="109"/>
                    <a:pt x="32" y="108"/>
                    <a:pt x="35" y="106"/>
                  </a:cubicBezTo>
                  <a:cubicBezTo>
                    <a:pt x="35" y="106"/>
                    <a:pt x="35" y="104"/>
                    <a:pt x="36" y="104"/>
                  </a:cubicBezTo>
                  <a:cubicBezTo>
                    <a:pt x="38" y="101"/>
                    <a:pt x="43" y="99"/>
                    <a:pt x="44" y="96"/>
                  </a:cubicBezTo>
                  <a:cubicBezTo>
                    <a:pt x="45" y="95"/>
                    <a:pt x="44" y="94"/>
                    <a:pt x="45" y="93"/>
                  </a:cubicBezTo>
                  <a:cubicBezTo>
                    <a:pt x="45" y="93"/>
                    <a:pt x="47" y="93"/>
                    <a:pt x="47" y="93"/>
                  </a:cubicBezTo>
                  <a:cubicBezTo>
                    <a:pt x="47" y="93"/>
                    <a:pt x="50" y="90"/>
                    <a:pt x="50" y="90"/>
                  </a:cubicBezTo>
                  <a:cubicBezTo>
                    <a:pt x="51" y="88"/>
                    <a:pt x="50" y="85"/>
                    <a:pt x="52" y="84"/>
                  </a:cubicBezTo>
                  <a:cubicBezTo>
                    <a:pt x="53" y="83"/>
                    <a:pt x="56" y="83"/>
                    <a:pt x="57" y="82"/>
                  </a:cubicBezTo>
                  <a:cubicBezTo>
                    <a:pt x="57" y="81"/>
                    <a:pt x="57" y="79"/>
                    <a:pt x="57" y="79"/>
                  </a:cubicBezTo>
                  <a:cubicBezTo>
                    <a:pt x="60" y="73"/>
                    <a:pt x="60" y="73"/>
                    <a:pt x="60" y="73"/>
                  </a:cubicBezTo>
                  <a:cubicBezTo>
                    <a:pt x="60" y="72"/>
                    <a:pt x="62" y="72"/>
                    <a:pt x="62" y="71"/>
                  </a:cubicBezTo>
                  <a:cubicBezTo>
                    <a:pt x="63" y="70"/>
                    <a:pt x="62" y="68"/>
                    <a:pt x="62" y="67"/>
                  </a:cubicBezTo>
                  <a:cubicBezTo>
                    <a:pt x="63" y="65"/>
                    <a:pt x="66" y="64"/>
                    <a:pt x="66" y="61"/>
                  </a:cubicBezTo>
                  <a:cubicBezTo>
                    <a:pt x="67" y="60"/>
                    <a:pt x="66" y="59"/>
                    <a:pt x="66" y="58"/>
                  </a:cubicBezTo>
                  <a:cubicBezTo>
                    <a:pt x="67" y="56"/>
                    <a:pt x="68" y="53"/>
                    <a:pt x="69" y="51"/>
                  </a:cubicBezTo>
                  <a:cubicBezTo>
                    <a:pt x="70" y="49"/>
                    <a:pt x="69" y="47"/>
                    <a:pt x="70" y="45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3"/>
                    <a:pt x="71" y="42"/>
                    <a:pt x="72" y="41"/>
                  </a:cubicBezTo>
                  <a:cubicBezTo>
                    <a:pt x="73" y="39"/>
                    <a:pt x="77" y="36"/>
                    <a:pt x="78" y="35"/>
                  </a:cubicBezTo>
                  <a:cubicBezTo>
                    <a:pt x="78" y="33"/>
                    <a:pt x="78" y="31"/>
                    <a:pt x="78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79" y="26"/>
                    <a:pt x="80" y="25"/>
                  </a:cubicBezTo>
                  <a:cubicBezTo>
                    <a:pt x="80" y="23"/>
                    <a:pt x="82" y="19"/>
                    <a:pt x="82" y="17"/>
                  </a:cubicBezTo>
                  <a:cubicBezTo>
                    <a:pt x="83" y="12"/>
                    <a:pt x="83" y="6"/>
                    <a:pt x="84" y="2"/>
                  </a:cubicBezTo>
                  <a:cubicBezTo>
                    <a:pt x="83" y="1"/>
                    <a:pt x="83" y="0"/>
                    <a:pt x="80" y="0"/>
                  </a:cubicBezTo>
                  <a:cubicBezTo>
                    <a:pt x="80" y="0"/>
                    <a:pt x="79" y="2"/>
                    <a:pt x="79" y="2"/>
                  </a:cubicBezTo>
                  <a:cubicBezTo>
                    <a:pt x="78" y="3"/>
                    <a:pt x="71" y="5"/>
                    <a:pt x="70" y="6"/>
                  </a:cubicBezTo>
                  <a:cubicBezTo>
                    <a:pt x="66" y="6"/>
                    <a:pt x="65" y="4"/>
                    <a:pt x="61" y="6"/>
                  </a:cubicBezTo>
                  <a:cubicBezTo>
                    <a:pt x="60" y="6"/>
                    <a:pt x="59" y="7"/>
                    <a:pt x="59" y="8"/>
                  </a:cubicBezTo>
                  <a:cubicBezTo>
                    <a:pt x="56" y="8"/>
                    <a:pt x="54" y="8"/>
                    <a:pt x="52" y="9"/>
                  </a:cubicBezTo>
                  <a:cubicBezTo>
                    <a:pt x="51" y="9"/>
                    <a:pt x="51" y="11"/>
                    <a:pt x="50" y="11"/>
                  </a:cubicBezTo>
                  <a:cubicBezTo>
                    <a:pt x="49" y="12"/>
                    <a:pt x="47" y="11"/>
                    <a:pt x="46" y="12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2" y="14"/>
                    <a:pt x="42" y="12"/>
                    <a:pt x="40" y="12"/>
                  </a:cubicBezTo>
                  <a:cubicBezTo>
                    <a:pt x="35" y="10"/>
                    <a:pt x="30" y="13"/>
                    <a:pt x="26" y="14"/>
                  </a:cubicBezTo>
                  <a:cubicBezTo>
                    <a:pt x="26" y="14"/>
                    <a:pt x="25" y="13"/>
                    <a:pt x="25" y="13"/>
                  </a:cubicBezTo>
                  <a:cubicBezTo>
                    <a:pt x="21" y="11"/>
                    <a:pt x="18" y="8"/>
                    <a:pt x="16" y="4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2" y="16"/>
                    <a:pt x="13" y="18"/>
                  </a:cubicBezTo>
                  <a:cubicBezTo>
                    <a:pt x="15" y="20"/>
                    <a:pt x="14" y="21"/>
                    <a:pt x="16" y="23"/>
                  </a:cubicBezTo>
                  <a:cubicBezTo>
                    <a:pt x="18" y="24"/>
                    <a:pt x="19" y="26"/>
                    <a:pt x="22" y="27"/>
                  </a:cubicBezTo>
                  <a:cubicBezTo>
                    <a:pt x="26" y="29"/>
                    <a:pt x="45" y="38"/>
                    <a:pt x="45" y="38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0" y="78"/>
                    <a:pt x="10" y="78"/>
                    <a:pt x="10" y="78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" y="128"/>
                    <a:pt x="1" y="128"/>
                    <a:pt x="1" y="128"/>
                  </a:cubicBezTo>
                  <a:cubicBezTo>
                    <a:pt x="7" y="135"/>
                    <a:pt x="7" y="135"/>
                    <a:pt x="7" y="135"/>
                  </a:cubicBezTo>
                  <a:lnTo>
                    <a:pt x="8" y="134"/>
                  </a:ln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0" name="Freeform 76"/>
            <p:cNvSpPr>
              <a:spLocks noEditPoints="1"/>
            </p:cNvSpPr>
            <p:nvPr/>
          </p:nvSpPr>
          <p:spPr bwMode="auto">
            <a:xfrm>
              <a:off x="10619881" y="4522152"/>
              <a:ext cx="180986" cy="159694"/>
            </a:xfrm>
            <a:custGeom>
              <a:avLst/>
              <a:gdLst>
                <a:gd name="T0" fmla="*/ 42 w 52"/>
                <a:gd name="T1" fmla="*/ 39 h 46"/>
                <a:gd name="T2" fmla="*/ 42 w 52"/>
                <a:gd name="T3" fmla="*/ 42 h 46"/>
                <a:gd name="T4" fmla="*/ 50 w 52"/>
                <a:gd name="T5" fmla="*/ 45 h 46"/>
                <a:gd name="T6" fmla="*/ 50 w 52"/>
                <a:gd name="T7" fmla="*/ 44 h 46"/>
                <a:gd name="T8" fmla="*/ 48 w 52"/>
                <a:gd name="T9" fmla="*/ 44 h 46"/>
                <a:gd name="T10" fmla="*/ 42 w 52"/>
                <a:gd name="T11" fmla="*/ 39 h 46"/>
                <a:gd name="T12" fmla="*/ 26 w 52"/>
                <a:gd name="T13" fmla="*/ 29 h 46"/>
                <a:gd name="T14" fmla="*/ 27 w 52"/>
                <a:gd name="T15" fmla="*/ 33 h 46"/>
                <a:gd name="T16" fmla="*/ 37 w 52"/>
                <a:gd name="T17" fmla="*/ 34 h 46"/>
                <a:gd name="T18" fmla="*/ 36 w 52"/>
                <a:gd name="T19" fmla="*/ 32 h 46"/>
                <a:gd name="T20" fmla="*/ 26 w 52"/>
                <a:gd name="T21" fmla="*/ 29 h 46"/>
                <a:gd name="T22" fmla="*/ 35 w 52"/>
                <a:gd name="T23" fmla="*/ 20 h 46"/>
                <a:gd name="T24" fmla="*/ 37 w 52"/>
                <a:gd name="T25" fmla="*/ 27 h 46"/>
                <a:gd name="T26" fmla="*/ 39 w 52"/>
                <a:gd name="T27" fmla="*/ 29 h 46"/>
                <a:gd name="T28" fmla="*/ 40 w 52"/>
                <a:gd name="T29" fmla="*/ 30 h 46"/>
                <a:gd name="T30" fmla="*/ 42 w 52"/>
                <a:gd name="T31" fmla="*/ 30 h 46"/>
                <a:gd name="T32" fmla="*/ 36 w 52"/>
                <a:gd name="T33" fmla="*/ 20 h 46"/>
                <a:gd name="T34" fmla="*/ 35 w 52"/>
                <a:gd name="T35" fmla="*/ 20 h 46"/>
                <a:gd name="T36" fmla="*/ 8 w 52"/>
                <a:gd name="T37" fmla="*/ 13 h 46"/>
                <a:gd name="T38" fmla="*/ 8 w 52"/>
                <a:gd name="T39" fmla="*/ 19 h 46"/>
                <a:gd name="T40" fmla="*/ 11 w 52"/>
                <a:gd name="T41" fmla="*/ 20 h 46"/>
                <a:gd name="T42" fmla="*/ 10 w 52"/>
                <a:gd name="T43" fmla="*/ 14 h 46"/>
                <a:gd name="T44" fmla="*/ 8 w 52"/>
                <a:gd name="T45" fmla="*/ 13 h 46"/>
                <a:gd name="T46" fmla="*/ 17 w 52"/>
                <a:gd name="T47" fmla="*/ 9 h 46"/>
                <a:gd name="T48" fmla="*/ 16 w 52"/>
                <a:gd name="T49" fmla="*/ 11 h 46"/>
                <a:gd name="T50" fmla="*/ 26 w 52"/>
                <a:gd name="T51" fmla="*/ 18 h 46"/>
                <a:gd name="T52" fmla="*/ 27 w 52"/>
                <a:gd name="T53" fmla="*/ 17 h 46"/>
                <a:gd name="T54" fmla="*/ 24 w 52"/>
                <a:gd name="T55" fmla="*/ 15 h 46"/>
                <a:gd name="T56" fmla="*/ 23 w 52"/>
                <a:gd name="T57" fmla="*/ 11 h 46"/>
                <a:gd name="T58" fmla="*/ 17 w 52"/>
                <a:gd name="T59" fmla="*/ 9 h 46"/>
                <a:gd name="T60" fmla="*/ 0 w 52"/>
                <a:gd name="T61" fmla="*/ 0 h 46"/>
                <a:gd name="T62" fmla="*/ 8 w 52"/>
                <a:gd name="T63" fmla="*/ 7 h 46"/>
                <a:gd name="T64" fmla="*/ 6 w 52"/>
                <a:gd name="T65" fmla="*/ 6 h 46"/>
                <a:gd name="T66" fmla="*/ 0 w 52"/>
                <a:gd name="T6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" h="46">
                  <a:moveTo>
                    <a:pt x="42" y="39"/>
                  </a:moveTo>
                  <a:cubicBezTo>
                    <a:pt x="43" y="40"/>
                    <a:pt x="41" y="40"/>
                    <a:pt x="42" y="42"/>
                  </a:cubicBezTo>
                  <a:cubicBezTo>
                    <a:pt x="44" y="44"/>
                    <a:pt x="52" y="46"/>
                    <a:pt x="50" y="45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49" y="44"/>
                    <a:pt x="49" y="44"/>
                    <a:pt x="48" y="44"/>
                  </a:cubicBezTo>
                  <a:cubicBezTo>
                    <a:pt x="47" y="41"/>
                    <a:pt x="45" y="41"/>
                    <a:pt x="42" y="39"/>
                  </a:cubicBezTo>
                  <a:close/>
                  <a:moveTo>
                    <a:pt x="26" y="29"/>
                  </a:moveTo>
                  <a:cubicBezTo>
                    <a:pt x="27" y="30"/>
                    <a:pt x="26" y="31"/>
                    <a:pt x="27" y="33"/>
                  </a:cubicBezTo>
                  <a:cubicBezTo>
                    <a:pt x="29" y="36"/>
                    <a:pt x="33" y="34"/>
                    <a:pt x="37" y="34"/>
                  </a:cubicBezTo>
                  <a:cubicBezTo>
                    <a:pt x="37" y="34"/>
                    <a:pt x="36" y="32"/>
                    <a:pt x="36" y="32"/>
                  </a:cubicBezTo>
                  <a:cubicBezTo>
                    <a:pt x="33" y="31"/>
                    <a:pt x="29" y="29"/>
                    <a:pt x="26" y="29"/>
                  </a:cubicBezTo>
                  <a:close/>
                  <a:moveTo>
                    <a:pt x="35" y="20"/>
                  </a:moveTo>
                  <a:cubicBezTo>
                    <a:pt x="36" y="22"/>
                    <a:pt x="36" y="23"/>
                    <a:pt x="37" y="27"/>
                  </a:cubicBezTo>
                  <a:cubicBezTo>
                    <a:pt x="37" y="27"/>
                    <a:pt x="39" y="28"/>
                    <a:pt x="39" y="29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1" y="30"/>
                    <a:pt x="42" y="30"/>
                  </a:cubicBezTo>
                  <a:cubicBezTo>
                    <a:pt x="40" y="26"/>
                    <a:pt x="38" y="23"/>
                    <a:pt x="36" y="20"/>
                  </a:cubicBezTo>
                  <a:lnTo>
                    <a:pt x="35" y="20"/>
                  </a:lnTo>
                  <a:close/>
                  <a:moveTo>
                    <a:pt x="8" y="13"/>
                  </a:moveTo>
                  <a:cubicBezTo>
                    <a:pt x="6" y="18"/>
                    <a:pt x="6" y="15"/>
                    <a:pt x="8" y="19"/>
                  </a:cubicBezTo>
                  <a:cubicBezTo>
                    <a:pt x="7" y="20"/>
                    <a:pt x="11" y="20"/>
                    <a:pt x="11" y="20"/>
                  </a:cubicBezTo>
                  <a:cubicBezTo>
                    <a:pt x="11" y="18"/>
                    <a:pt x="11" y="15"/>
                    <a:pt x="10" y="14"/>
                  </a:cubicBezTo>
                  <a:cubicBezTo>
                    <a:pt x="10" y="14"/>
                    <a:pt x="8" y="13"/>
                    <a:pt x="8" y="13"/>
                  </a:cubicBezTo>
                  <a:close/>
                  <a:moveTo>
                    <a:pt x="17" y="9"/>
                  </a:moveTo>
                  <a:cubicBezTo>
                    <a:pt x="17" y="9"/>
                    <a:pt x="17" y="11"/>
                    <a:pt x="16" y="11"/>
                  </a:cubicBezTo>
                  <a:cubicBezTo>
                    <a:pt x="20" y="14"/>
                    <a:pt x="23" y="16"/>
                    <a:pt x="26" y="18"/>
                  </a:cubicBezTo>
                  <a:cubicBezTo>
                    <a:pt x="26" y="18"/>
                    <a:pt x="27" y="17"/>
                    <a:pt x="27" y="17"/>
                  </a:cubicBezTo>
                  <a:cubicBezTo>
                    <a:pt x="26" y="16"/>
                    <a:pt x="25" y="15"/>
                    <a:pt x="24" y="15"/>
                  </a:cubicBezTo>
                  <a:cubicBezTo>
                    <a:pt x="24" y="14"/>
                    <a:pt x="24" y="12"/>
                    <a:pt x="23" y="11"/>
                  </a:cubicBezTo>
                  <a:cubicBezTo>
                    <a:pt x="23" y="11"/>
                    <a:pt x="18" y="9"/>
                    <a:pt x="17" y="9"/>
                  </a:cubicBezTo>
                  <a:close/>
                  <a:moveTo>
                    <a:pt x="0" y="0"/>
                  </a:moveTo>
                  <a:cubicBezTo>
                    <a:pt x="2" y="6"/>
                    <a:pt x="1" y="6"/>
                    <a:pt x="8" y="7"/>
                  </a:cubicBezTo>
                  <a:cubicBezTo>
                    <a:pt x="7" y="7"/>
                    <a:pt x="7" y="6"/>
                    <a:pt x="6" y="6"/>
                  </a:cubicBezTo>
                  <a:cubicBezTo>
                    <a:pt x="4" y="4"/>
                    <a:pt x="2" y="2"/>
                    <a:pt x="0" y="0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1" name="Freeform 77"/>
            <p:cNvSpPr>
              <a:spLocks noEditPoints="1"/>
            </p:cNvSpPr>
            <p:nvPr/>
          </p:nvSpPr>
          <p:spPr bwMode="auto">
            <a:xfrm>
              <a:off x="10619881" y="4522152"/>
              <a:ext cx="180986" cy="159694"/>
            </a:xfrm>
            <a:custGeom>
              <a:avLst/>
              <a:gdLst>
                <a:gd name="T0" fmla="*/ 42 w 52"/>
                <a:gd name="T1" fmla="*/ 39 h 46"/>
                <a:gd name="T2" fmla="*/ 42 w 52"/>
                <a:gd name="T3" fmla="*/ 42 h 46"/>
                <a:gd name="T4" fmla="*/ 50 w 52"/>
                <a:gd name="T5" fmla="*/ 45 h 46"/>
                <a:gd name="T6" fmla="*/ 50 w 52"/>
                <a:gd name="T7" fmla="*/ 44 h 46"/>
                <a:gd name="T8" fmla="*/ 48 w 52"/>
                <a:gd name="T9" fmla="*/ 44 h 46"/>
                <a:gd name="T10" fmla="*/ 42 w 52"/>
                <a:gd name="T11" fmla="*/ 39 h 46"/>
                <a:gd name="T12" fmla="*/ 26 w 52"/>
                <a:gd name="T13" fmla="*/ 29 h 46"/>
                <a:gd name="T14" fmla="*/ 27 w 52"/>
                <a:gd name="T15" fmla="*/ 33 h 46"/>
                <a:gd name="T16" fmla="*/ 37 w 52"/>
                <a:gd name="T17" fmla="*/ 34 h 46"/>
                <a:gd name="T18" fmla="*/ 36 w 52"/>
                <a:gd name="T19" fmla="*/ 32 h 46"/>
                <a:gd name="T20" fmla="*/ 26 w 52"/>
                <a:gd name="T21" fmla="*/ 29 h 46"/>
                <a:gd name="T22" fmla="*/ 35 w 52"/>
                <a:gd name="T23" fmla="*/ 20 h 46"/>
                <a:gd name="T24" fmla="*/ 37 w 52"/>
                <a:gd name="T25" fmla="*/ 27 h 46"/>
                <a:gd name="T26" fmla="*/ 39 w 52"/>
                <a:gd name="T27" fmla="*/ 29 h 46"/>
                <a:gd name="T28" fmla="*/ 40 w 52"/>
                <a:gd name="T29" fmla="*/ 30 h 46"/>
                <a:gd name="T30" fmla="*/ 42 w 52"/>
                <a:gd name="T31" fmla="*/ 30 h 46"/>
                <a:gd name="T32" fmla="*/ 36 w 52"/>
                <a:gd name="T33" fmla="*/ 20 h 46"/>
                <a:gd name="T34" fmla="*/ 35 w 52"/>
                <a:gd name="T35" fmla="*/ 20 h 46"/>
                <a:gd name="T36" fmla="*/ 8 w 52"/>
                <a:gd name="T37" fmla="*/ 13 h 46"/>
                <a:gd name="T38" fmla="*/ 8 w 52"/>
                <a:gd name="T39" fmla="*/ 19 h 46"/>
                <a:gd name="T40" fmla="*/ 11 w 52"/>
                <a:gd name="T41" fmla="*/ 20 h 46"/>
                <a:gd name="T42" fmla="*/ 10 w 52"/>
                <a:gd name="T43" fmla="*/ 14 h 46"/>
                <a:gd name="T44" fmla="*/ 8 w 52"/>
                <a:gd name="T45" fmla="*/ 13 h 46"/>
                <a:gd name="T46" fmla="*/ 17 w 52"/>
                <a:gd name="T47" fmla="*/ 9 h 46"/>
                <a:gd name="T48" fmla="*/ 16 w 52"/>
                <a:gd name="T49" fmla="*/ 11 h 46"/>
                <a:gd name="T50" fmla="*/ 26 w 52"/>
                <a:gd name="T51" fmla="*/ 18 h 46"/>
                <a:gd name="T52" fmla="*/ 27 w 52"/>
                <a:gd name="T53" fmla="*/ 17 h 46"/>
                <a:gd name="T54" fmla="*/ 24 w 52"/>
                <a:gd name="T55" fmla="*/ 15 h 46"/>
                <a:gd name="T56" fmla="*/ 23 w 52"/>
                <a:gd name="T57" fmla="*/ 11 h 46"/>
                <a:gd name="T58" fmla="*/ 17 w 52"/>
                <a:gd name="T59" fmla="*/ 9 h 46"/>
                <a:gd name="T60" fmla="*/ 0 w 52"/>
                <a:gd name="T61" fmla="*/ 0 h 46"/>
                <a:gd name="T62" fmla="*/ 8 w 52"/>
                <a:gd name="T63" fmla="*/ 7 h 46"/>
                <a:gd name="T64" fmla="*/ 6 w 52"/>
                <a:gd name="T65" fmla="*/ 6 h 46"/>
                <a:gd name="T66" fmla="*/ 0 w 52"/>
                <a:gd name="T6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" h="46">
                  <a:moveTo>
                    <a:pt x="42" y="39"/>
                  </a:moveTo>
                  <a:cubicBezTo>
                    <a:pt x="43" y="40"/>
                    <a:pt x="41" y="40"/>
                    <a:pt x="42" y="42"/>
                  </a:cubicBezTo>
                  <a:cubicBezTo>
                    <a:pt x="44" y="44"/>
                    <a:pt x="52" y="46"/>
                    <a:pt x="50" y="45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49" y="44"/>
                    <a:pt x="49" y="44"/>
                    <a:pt x="48" y="44"/>
                  </a:cubicBezTo>
                  <a:cubicBezTo>
                    <a:pt x="47" y="41"/>
                    <a:pt x="45" y="41"/>
                    <a:pt x="42" y="39"/>
                  </a:cubicBezTo>
                  <a:close/>
                  <a:moveTo>
                    <a:pt x="26" y="29"/>
                  </a:moveTo>
                  <a:cubicBezTo>
                    <a:pt x="27" y="30"/>
                    <a:pt x="26" y="31"/>
                    <a:pt x="27" y="33"/>
                  </a:cubicBezTo>
                  <a:cubicBezTo>
                    <a:pt x="29" y="36"/>
                    <a:pt x="33" y="34"/>
                    <a:pt x="37" y="34"/>
                  </a:cubicBezTo>
                  <a:cubicBezTo>
                    <a:pt x="37" y="34"/>
                    <a:pt x="36" y="32"/>
                    <a:pt x="36" y="32"/>
                  </a:cubicBezTo>
                  <a:cubicBezTo>
                    <a:pt x="33" y="31"/>
                    <a:pt x="29" y="29"/>
                    <a:pt x="26" y="29"/>
                  </a:cubicBezTo>
                  <a:close/>
                  <a:moveTo>
                    <a:pt x="35" y="20"/>
                  </a:moveTo>
                  <a:cubicBezTo>
                    <a:pt x="36" y="22"/>
                    <a:pt x="36" y="23"/>
                    <a:pt x="37" y="27"/>
                  </a:cubicBezTo>
                  <a:cubicBezTo>
                    <a:pt x="37" y="27"/>
                    <a:pt x="39" y="28"/>
                    <a:pt x="39" y="29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1" y="30"/>
                    <a:pt x="42" y="30"/>
                  </a:cubicBezTo>
                  <a:cubicBezTo>
                    <a:pt x="40" y="26"/>
                    <a:pt x="38" y="23"/>
                    <a:pt x="36" y="20"/>
                  </a:cubicBezTo>
                  <a:lnTo>
                    <a:pt x="35" y="20"/>
                  </a:lnTo>
                  <a:close/>
                  <a:moveTo>
                    <a:pt x="8" y="13"/>
                  </a:moveTo>
                  <a:cubicBezTo>
                    <a:pt x="6" y="18"/>
                    <a:pt x="6" y="15"/>
                    <a:pt x="8" y="19"/>
                  </a:cubicBezTo>
                  <a:cubicBezTo>
                    <a:pt x="7" y="20"/>
                    <a:pt x="11" y="20"/>
                    <a:pt x="11" y="20"/>
                  </a:cubicBezTo>
                  <a:cubicBezTo>
                    <a:pt x="11" y="18"/>
                    <a:pt x="11" y="15"/>
                    <a:pt x="10" y="14"/>
                  </a:cubicBezTo>
                  <a:cubicBezTo>
                    <a:pt x="10" y="14"/>
                    <a:pt x="8" y="13"/>
                    <a:pt x="8" y="13"/>
                  </a:cubicBezTo>
                  <a:close/>
                  <a:moveTo>
                    <a:pt x="17" y="9"/>
                  </a:moveTo>
                  <a:cubicBezTo>
                    <a:pt x="17" y="9"/>
                    <a:pt x="17" y="11"/>
                    <a:pt x="16" y="11"/>
                  </a:cubicBezTo>
                  <a:cubicBezTo>
                    <a:pt x="20" y="14"/>
                    <a:pt x="23" y="16"/>
                    <a:pt x="26" y="18"/>
                  </a:cubicBezTo>
                  <a:cubicBezTo>
                    <a:pt x="26" y="18"/>
                    <a:pt x="27" y="17"/>
                    <a:pt x="27" y="17"/>
                  </a:cubicBezTo>
                  <a:cubicBezTo>
                    <a:pt x="26" y="16"/>
                    <a:pt x="25" y="15"/>
                    <a:pt x="24" y="15"/>
                  </a:cubicBezTo>
                  <a:cubicBezTo>
                    <a:pt x="24" y="14"/>
                    <a:pt x="24" y="12"/>
                    <a:pt x="23" y="11"/>
                  </a:cubicBezTo>
                  <a:cubicBezTo>
                    <a:pt x="23" y="11"/>
                    <a:pt x="18" y="9"/>
                    <a:pt x="17" y="9"/>
                  </a:cubicBezTo>
                  <a:close/>
                  <a:moveTo>
                    <a:pt x="0" y="0"/>
                  </a:moveTo>
                  <a:cubicBezTo>
                    <a:pt x="2" y="6"/>
                    <a:pt x="1" y="6"/>
                    <a:pt x="8" y="7"/>
                  </a:cubicBezTo>
                  <a:cubicBezTo>
                    <a:pt x="7" y="7"/>
                    <a:pt x="7" y="6"/>
                    <a:pt x="6" y="6"/>
                  </a:cubicBezTo>
                  <a:cubicBezTo>
                    <a:pt x="4" y="4"/>
                    <a:pt x="2" y="2"/>
                    <a:pt x="0" y="0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2" name="Freeform 78"/>
            <p:cNvSpPr>
              <a:spLocks/>
            </p:cNvSpPr>
            <p:nvPr/>
          </p:nvSpPr>
          <p:spPr bwMode="auto">
            <a:xfrm>
              <a:off x="6325896" y="2391129"/>
              <a:ext cx="115334" cy="94042"/>
            </a:xfrm>
            <a:custGeom>
              <a:avLst/>
              <a:gdLst>
                <a:gd name="T0" fmla="*/ 6 w 33"/>
                <a:gd name="T1" fmla="*/ 21 h 27"/>
                <a:gd name="T2" fmla="*/ 6 w 33"/>
                <a:gd name="T3" fmla="*/ 24 h 27"/>
                <a:gd name="T4" fmla="*/ 4 w 33"/>
                <a:gd name="T5" fmla="*/ 27 h 27"/>
                <a:gd name="T6" fmla="*/ 5 w 33"/>
                <a:gd name="T7" fmla="*/ 27 h 27"/>
                <a:gd name="T8" fmla="*/ 15 w 33"/>
                <a:gd name="T9" fmla="*/ 24 h 27"/>
                <a:gd name="T10" fmla="*/ 16 w 33"/>
                <a:gd name="T11" fmla="*/ 19 h 27"/>
                <a:gd name="T12" fmla="*/ 20 w 33"/>
                <a:gd name="T13" fmla="*/ 21 h 27"/>
                <a:gd name="T14" fmla="*/ 23 w 33"/>
                <a:gd name="T15" fmla="*/ 13 h 27"/>
                <a:gd name="T16" fmla="*/ 26 w 33"/>
                <a:gd name="T17" fmla="*/ 11 h 27"/>
                <a:gd name="T18" fmla="*/ 29 w 33"/>
                <a:gd name="T19" fmla="*/ 9 h 27"/>
                <a:gd name="T20" fmla="*/ 32 w 33"/>
                <a:gd name="T21" fmla="*/ 6 h 27"/>
                <a:gd name="T22" fmla="*/ 32 w 33"/>
                <a:gd name="T23" fmla="*/ 3 h 27"/>
                <a:gd name="T24" fmla="*/ 30 w 33"/>
                <a:gd name="T25" fmla="*/ 0 h 27"/>
                <a:gd name="T26" fmla="*/ 27 w 33"/>
                <a:gd name="T27" fmla="*/ 2 h 27"/>
                <a:gd name="T28" fmla="*/ 21 w 33"/>
                <a:gd name="T29" fmla="*/ 1 h 27"/>
                <a:gd name="T30" fmla="*/ 17 w 33"/>
                <a:gd name="T31" fmla="*/ 3 h 27"/>
                <a:gd name="T32" fmla="*/ 11 w 33"/>
                <a:gd name="T33" fmla="*/ 5 h 27"/>
                <a:gd name="T34" fmla="*/ 7 w 33"/>
                <a:gd name="T35" fmla="*/ 6 h 27"/>
                <a:gd name="T36" fmla="*/ 4 w 33"/>
                <a:gd name="T37" fmla="*/ 7 h 27"/>
                <a:gd name="T38" fmla="*/ 3 w 33"/>
                <a:gd name="T39" fmla="*/ 13 h 27"/>
                <a:gd name="T40" fmla="*/ 6 w 33"/>
                <a:gd name="T41" fmla="*/ 16 h 27"/>
                <a:gd name="T42" fmla="*/ 6 w 33"/>
                <a:gd name="T43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" h="27">
                  <a:moveTo>
                    <a:pt x="6" y="21"/>
                  </a:moveTo>
                  <a:cubicBezTo>
                    <a:pt x="6" y="22"/>
                    <a:pt x="7" y="24"/>
                    <a:pt x="6" y="24"/>
                  </a:cubicBezTo>
                  <a:cubicBezTo>
                    <a:pt x="6" y="24"/>
                    <a:pt x="3" y="27"/>
                    <a:pt x="4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14" y="26"/>
                    <a:pt x="15" y="24"/>
                  </a:cubicBezTo>
                  <a:cubicBezTo>
                    <a:pt x="16" y="22"/>
                    <a:pt x="16" y="22"/>
                    <a:pt x="16" y="19"/>
                  </a:cubicBezTo>
                  <a:cubicBezTo>
                    <a:pt x="16" y="16"/>
                    <a:pt x="17" y="21"/>
                    <a:pt x="20" y="21"/>
                  </a:cubicBezTo>
                  <a:cubicBezTo>
                    <a:pt x="22" y="20"/>
                    <a:pt x="23" y="15"/>
                    <a:pt x="23" y="13"/>
                  </a:cubicBezTo>
                  <a:cubicBezTo>
                    <a:pt x="24" y="9"/>
                    <a:pt x="24" y="11"/>
                    <a:pt x="26" y="11"/>
                  </a:cubicBezTo>
                  <a:cubicBezTo>
                    <a:pt x="28" y="11"/>
                    <a:pt x="29" y="11"/>
                    <a:pt x="29" y="9"/>
                  </a:cubicBezTo>
                  <a:cubicBezTo>
                    <a:pt x="29" y="7"/>
                    <a:pt x="32" y="6"/>
                    <a:pt x="32" y="6"/>
                  </a:cubicBezTo>
                  <a:cubicBezTo>
                    <a:pt x="32" y="6"/>
                    <a:pt x="33" y="5"/>
                    <a:pt x="32" y="3"/>
                  </a:cubicBezTo>
                  <a:cubicBezTo>
                    <a:pt x="32" y="1"/>
                    <a:pt x="30" y="0"/>
                    <a:pt x="30" y="0"/>
                  </a:cubicBezTo>
                  <a:cubicBezTo>
                    <a:pt x="30" y="0"/>
                    <a:pt x="29" y="0"/>
                    <a:pt x="27" y="2"/>
                  </a:cubicBezTo>
                  <a:cubicBezTo>
                    <a:pt x="25" y="3"/>
                    <a:pt x="23" y="1"/>
                    <a:pt x="21" y="1"/>
                  </a:cubicBezTo>
                  <a:cubicBezTo>
                    <a:pt x="19" y="1"/>
                    <a:pt x="18" y="1"/>
                    <a:pt x="17" y="3"/>
                  </a:cubicBezTo>
                  <a:cubicBezTo>
                    <a:pt x="16" y="5"/>
                    <a:pt x="14" y="6"/>
                    <a:pt x="11" y="5"/>
                  </a:cubicBezTo>
                  <a:cubicBezTo>
                    <a:pt x="8" y="4"/>
                    <a:pt x="7" y="4"/>
                    <a:pt x="7" y="6"/>
                  </a:cubicBezTo>
                  <a:cubicBezTo>
                    <a:pt x="7" y="8"/>
                    <a:pt x="4" y="7"/>
                    <a:pt x="4" y="7"/>
                  </a:cubicBezTo>
                  <a:cubicBezTo>
                    <a:pt x="4" y="7"/>
                    <a:pt x="0" y="13"/>
                    <a:pt x="3" y="13"/>
                  </a:cubicBezTo>
                  <a:cubicBezTo>
                    <a:pt x="6" y="13"/>
                    <a:pt x="6" y="14"/>
                    <a:pt x="6" y="16"/>
                  </a:cubicBezTo>
                  <a:cubicBezTo>
                    <a:pt x="6" y="18"/>
                    <a:pt x="4" y="19"/>
                    <a:pt x="6" y="21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3" name="Freeform 79"/>
            <p:cNvSpPr>
              <a:spLocks/>
            </p:cNvSpPr>
            <p:nvPr/>
          </p:nvSpPr>
          <p:spPr bwMode="auto">
            <a:xfrm>
              <a:off x="6325896" y="2391129"/>
              <a:ext cx="115334" cy="94042"/>
            </a:xfrm>
            <a:custGeom>
              <a:avLst/>
              <a:gdLst>
                <a:gd name="T0" fmla="*/ 6 w 33"/>
                <a:gd name="T1" fmla="*/ 21 h 27"/>
                <a:gd name="T2" fmla="*/ 6 w 33"/>
                <a:gd name="T3" fmla="*/ 24 h 27"/>
                <a:gd name="T4" fmla="*/ 4 w 33"/>
                <a:gd name="T5" fmla="*/ 27 h 27"/>
                <a:gd name="T6" fmla="*/ 5 w 33"/>
                <a:gd name="T7" fmla="*/ 27 h 27"/>
                <a:gd name="T8" fmla="*/ 15 w 33"/>
                <a:gd name="T9" fmla="*/ 24 h 27"/>
                <a:gd name="T10" fmla="*/ 16 w 33"/>
                <a:gd name="T11" fmla="*/ 19 h 27"/>
                <a:gd name="T12" fmla="*/ 20 w 33"/>
                <a:gd name="T13" fmla="*/ 21 h 27"/>
                <a:gd name="T14" fmla="*/ 23 w 33"/>
                <a:gd name="T15" fmla="*/ 13 h 27"/>
                <a:gd name="T16" fmla="*/ 26 w 33"/>
                <a:gd name="T17" fmla="*/ 11 h 27"/>
                <a:gd name="T18" fmla="*/ 29 w 33"/>
                <a:gd name="T19" fmla="*/ 9 h 27"/>
                <a:gd name="T20" fmla="*/ 32 w 33"/>
                <a:gd name="T21" fmla="*/ 6 h 27"/>
                <a:gd name="T22" fmla="*/ 32 w 33"/>
                <a:gd name="T23" fmla="*/ 3 h 27"/>
                <a:gd name="T24" fmla="*/ 30 w 33"/>
                <a:gd name="T25" fmla="*/ 0 h 27"/>
                <a:gd name="T26" fmla="*/ 27 w 33"/>
                <a:gd name="T27" fmla="*/ 2 h 27"/>
                <a:gd name="T28" fmla="*/ 21 w 33"/>
                <a:gd name="T29" fmla="*/ 1 h 27"/>
                <a:gd name="T30" fmla="*/ 17 w 33"/>
                <a:gd name="T31" fmla="*/ 3 h 27"/>
                <a:gd name="T32" fmla="*/ 11 w 33"/>
                <a:gd name="T33" fmla="*/ 5 h 27"/>
                <a:gd name="T34" fmla="*/ 7 w 33"/>
                <a:gd name="T35" fmla="*/ 6 h 27"/>
                <a:gd name="T36" fmla="*/ 4 w 33"/>
                <a:gd name="T37" fmla="*/ 7 h 27"/>
                <a:gd name="T38" fmla="*/ 3 w 33"/>
                <a:gd name="T39" fmla="*/ 13 h 27"/>
                <a:gd name="T40" fmla="*/ 6 w 33"/>
                <a:gd name="T41" fmla="*/ 16 h 27"/>
                <a:gd name="T42" fmla="*/ 6 w 33"/>
                <a:gd name="T43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" h="27">
                  <a:moveTo>
                    <a:pt x="6" y="21"/>
                  </a:moveTo>
                  <a:cubicBezTo>
                    <a:pt x="6" y="22"/>
                    <a:pt x="7" y="24"/>
                    <a:pt x="6" y="24"/>
                  </a:cubicBezTo>
                  <a:cubicBezTo>
                    <a:pt x="6" y="24"/>
                    <a:pt x="3" y="27"/>
                    <a:pt x="4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14" y="26"/>
                    <a:pt x="15" y="24"/>
                  </a:cubicBezTo>
                  <a:cubicBezTo>
                    <a:pt x="16" y="22"/>
                    <a:pt x="16" y="22"/>
                    <a:pt x="16" y="19"/>
                  </a:cubicBezTo>
                  <a:cubicBezTo>
                    <a:pt x="16" y="16"/>
                    <a:pt x="17" y="21"/>
                    <a:pt x="20" y="21"/>
                  </a:cubicBezTo>
                  <a:cubicBezTo>
                    <a:pt x="22" y="20"/>
                    <a:pt x="23" y="15"/>
                    <a:pt x="23" y="13"/>
                  </a:cubicBezTo>
                  <a:cubicBezTo>
                    <a:pt x="24" y="9"/>
                    <a:pt x="24" y="11"/>
                    <a:pt x="26" y="11"/>
                  </a:cubicBezTo>
                  <a:cubicBezTo>
                    <a:pt x="28" y="11"/>
                    <a:pt x="29" y="11"/>
                    <a:pt x="29" y="9"/>
                  </a:cubicBezTo>
                  <a:cubicBezTo>
                    <a:pt x="29" y="7"/>
                    <a:pt x="32" y="6"/>
                    <a:pt x="32" y="6"/>
                  </a:cubicBezTo>
                  <a:cubicBezTo>
                    <a:pt x="32" y="6"/>
                    <a:pt x="33" y="5"/>
                    <a:pt x="32" y="3"/>
                  </a:cubicBezTo>
                  <a:cubicBezTo>
                    <a:pt x="32" y="1"/>
                    <a:pt x="30" y="0"/>
                    <a:pt x="30" y="0"/>
                  </a:cubicBezTo>
                  <a:cubicBezTo>
                    <a:pt x="30" y="0"/>
                    <a:pt x="29" y="0"/>
                    <a:pt x="27" y="2"/>
                  </a:cubicBezTo>
                  <a:cubicBezTo>
                    <a:pt x="25" y="3"/>
                    <a:pt x="23" y="1"/>
                    <a:pt x="21" y="1"/>
                  </a:cubicBezTo>
                  <a:cubicBezTo>
                    <a:pt x="19" y="1"/>
                    <a:pt x="18" y="1"/>
                    <a:pt x="17" y="3"/>
                  </a:cubicBezTo>
                  <a:cubicBezTo>
                    <a:pt x="16" y="5"/>
                    <a:pt x="14" y="6"/>
                    <a:pt x="11" y="5"/>
                  </a:cubicBezTo>
                  <a:cubicBezTo>
                    <a:pt x="8" y="4"/>
                    <a:pt x="7" y="4"/>
                    <a:pt x="7" y="6"/>
                  </a:cubicBezTo>
                  <a:cubicBezTo>
                    <a:pt x="7" y="8"/>
                    <a:pt x="4" y="7"/>
                    <a:pt x="4" y="7"/>
                  </a:cubicBezTo>
                  <a:cubicBezTo>
                    <a:pt x="4" y="7"/>
                    <a:pt x="0" y="13"/>
                    <a:pt x="3" y="13"/>
                  </a:cubicBezTo>
                  <a:cubicBezTo>
                    <a:pt x="6" y="13"/>
                    <a:pt x="6" y="14"/>
                    <a:pt x="6" y="16"/>
                  </a:cubicBezTo>
                  <a:cubicBezTo>
                    <a:pt x="6" y="18"/>
                    <a:pt x="4" y="19"/>
                    <a:pt x="6" y="21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4" name="Freeform 80"/>
            <p:cNvSpPr>
              <a:spLocks/>
            </p:cNvSpPr>
            <p:nvPr/>
          </p:nvSpPr>
          <p:spPr bwMode="auto">
            <a:xfrm>
              <a:off x="6437682" y="2265146"/>
              <a:ext cx="221797" cy="101140"/>
            </a:xfrm>
            <a:custGeom>
              <a:avLst/>
              <a:gdLst>
                <a:gd name="T0" fmla="*/ 64 w 64"/>
                <a:gd name="T1" fmla="*/ 17 h 29"/>
                <a:gd name="T2" fmla="*/ 61 w 64"/>
                <a:gd name="T3" fmla="*/ 18 h 29"/>
                <a:gd name="T4" fmla="*/ 59 w 64"/>
                <a:gd name="T5" fmla="*/ 23 h 29"/>
                <a:gd name="T6" fmla="*/ 55 w 64"/>
                <a:gd name="T7" fmla="*/ 21 h 29"/>
                <a:gd name="T8" fmla="*/ 49 w 64"/>
                <a:gd name="T9" fmla="*/ 21 h 29"/>
                <a:gd name="T10" fmla="*/ 41 w 64"/>
                <a:gd name="T11" fmla="*/ 22 h 29"/>
                <a:gd name="T12" fmla="*/ 38 w 64"/>
                <a:gd name="T13" fmla="*/ 24 h 29"/>
                <a:gd name="T14" fmla="*/ 34 w 64"/>
                <a:gd name="T15" fmla="*/ 23 h 29"/>
                <a:gd name="T16" fmla="*/ 28 w 64"/>
                <a:gd name="T17" fmla="*/ 24 h 29"/>
                <a:gd name="T18" fmla="*/ 23 w 64"/>
                <a:gd name="T19" fmla="*/ 24 h 29"/>
                <a:gd name="T20" fmla="*/ 24 w 64"/>
                <a:gd name="T21" fmla="*/ 28 h 29"/>
                <a:gd name="T22" fmla="*/ 19 w 64"/>
                <a:gd name="T23" fmla="*/ 27 h 29"/>
                <a:gd name="T24" fmla="*/ 11 w 64"/>
                <a:gd name="T25" fmla="*/ 27 h 29"/>
                <a:gd name="T26" fmla="*/ 5 w 64"/>
                <a:gd name="T27" fmla="*/ 24 h 29"/>
                <a:gd name="T28" fmla="*/ 3 w 64"/>
                <a:gd name="T29" fmla="*/ 20 h 29"/>
                <a:gd name="T30" fmla="*/ 3 w 64"/>
                <a:gd name="T31" fmla="*/ 15 h 29"/>
                <a:gd name="T32" fmla="*/ 7 w 64"/>
                <a:gd name="T33" fmla="*/ 11 h 29"/>
                <a:gd name="T34" fmla="*/ 10 w 64"/>
                <a:gd name="T35" fmla="*/ 7 h 29"/>
                <a:gd name="T36" fmla="*/ 14 w 64"/>
                <a:gd name="T37" fmla="*/ 5 h 29"/>
                <a:gd name="T38" fmla="*/ 18 w 64"/>
                <a:gd name="T39" fmla="*/ 5 h 29"/>
                <a:gd name="T40" fmla="*/ 23 w 64"/>
                <a:gd name="T41" fmla="*/ 5 h 29"/>
                <a:gd name="T42" fmla="*/ 28 w 64"/>
                <a:gd name="T43" fmla="*/ 8 h 29"/>
                <a:gd name="T44" fmla="*/ 34 w 64"/>
                <a:gd name="T45" fmla="*/ 8 h 29"/>
                <a:gd name="T46" fmla="*/ 39 w 64"/>
                <a:gd name="T47" fmla="*/ 6 h 29"/>
                <a:gd name="T48" fmla="*/ 47 w 64"/>
                <a:gd name="T49" fmla="*/ 2 h 29"/>
                <a:gd name="T50" fmla="*/ 53 w 64"/>
                <a:gd name="T51" fmla="*/ 6 h 29"/>
                <a:gd name="T52" fmla="*/ 58 w 64"/>
                <a:gd name="T53" fmla="*/ 9 h 29"/>
                <a:gd name="T54" fmla="*/ 60 w 64"/>
                <a:gd name="T55" fmla="*/ 13 h 29"/>
                <a:gd name="T56" fmla="*/ 64 w 64"/>
                <a:gd name="T57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29">
                  <a:moveTo>
                    <a:pt x="64" y="17"/>
                  </a:moveTo>
                  <a:cubicBezTo>
                    <a:pt x="61" y="18"/>
                    <a:pt x="61" y="18"/>
                    <a:pt x="61" y="18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23"/>
                    <a:pt x="57" y="23"/>
                    <a:pt x="55" y="21"/>
                  </a:cubicBezTo>
                  <a:cubicBezTo>
                    <a:pt x="53" y="19"/>
                    <a:pt x="53" y="21"/>
                    <a:pt x="49" y="21"/>
                  </a:cubicBezTo>
                  <a:cubicBezTo>
                    <a:pt x="45" y="20"/>
                    <a:pt x="45" y="21"/>
                    <a:pt x="41" y="22"/>
                  </a:cubicBezTo>
                  <a:cubicBezTo>
                    <a:pt x="38" y="23"/>
                    <a:pt x="38" y="24"/>
                    <a:pt x="38" y="24"/>
                  </a:cubicBezTo>
                  <a:cubicBezTo>
                    <a:pt x="38" y="24"/>
                    <a:pt x="36" y="25"/>
                    <a:pt x="34" y="23"/>
                  </a:cubicBezTo>
                  <a:cubicBezTo>
                    <a:pt x="32" y="21"/>
                    <a:pt x="32" y="22"/>
                    <a:pt x="28" y="24"/>
                  </a:cubicBezTo>
                  <a:cubicBezTo>
                    <a:pt x="23" y="25"/>
                    <a:pt x="23" y="24"/>
                    <a:pt x="23" y="2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9"/>
                    <a:pt x="19" y="27"/>
                  </a:cubicBezTo>
                  <a:cubicBezTo>
                    <a:pt x="14" y="26"/>
                    <a:pt x="14" y="27"/>
                    <a:pt x="11" y="27"/>
                  </a:cubicBezTo>
                  <a:cubicBezTo>
                    <a:pt x="9" y="27"/>
                    <a:pt x="5" y="24"/>
                    <a:pt x="5" y="24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0" y="19"/>
                    <a:pt x="3" y="15"/>
                    <a:pt x="3" y="15"/>
                  </a:cubicBezTo>
                  <a:cubicBezTo>
                    <a:pt x="3" y="15"/>
                    <a:pt x="5" y="11"/>
                    <a:pt x="7" y="11"/>
                  </a:cubicBezTo>
                  <a:cubicBezTo>
                    <a:pt x="9" y="11"/>
                    <a:pt x="8" y="7"/>
                    <a:pt x="10" y="7"/>
                  </a:cubicBezTo>
                  <a:cubicBezTo>
                    <a:pt x="11" y="7"/>
                    <a:pt x="14" y="5"/>
                    <a:pt x="14" y="5"/>
                  </a:cubicBezTo>
                  <a:cubicBezTo>
                    <a:pt x="14" y="5"/>
                    <a:pt x="14" y="5"/>
                    <a:pt x="18" y="5"/>
                  </a:cubicBezTo>
                  <a:cubicBezTo>
                    <a:pt x="21" y="5"/>
                    <a:pt x="19" y="4"/>
                    <a:pt x="23" y="5"/>
                  </a:cubicBezTo>
                  <a:cubicBezTo>
                    <a:pt x="25" y="6"/>
                    <a:pt x="26" y="7"/>
                    <a:pt x="28" y="8"/>
                  </a:cubicBezTo>
                  <a:cubicBezTo>
                    <a:pt x="31" y="9"/>
                    <a:pt x="33" y="11"/>
                    <a:pt x="34" y="8"/>
                  </a:cubicBezTo>
                  <a:cubicBezTo>
                    <a:pt x="35" y="5"/>
                    <a:pt x="37" y="7"/>
                    <a:pt x="39" y="6"/>
                  </a:cubicBezTo>
                  <a:cubicBezTo>
                    <a:pt x="43" y="5"/>
                    <a:pt x="45" y="0"/>
                    <a:pt x="47" y="2"/>
                  </a:cubicBezTo>
                  <a:cubicBezTo>
                    <a:pt x="50" y="4"/>
                    <a:pt x="51" y="6"/>
                    <a:pt x="53" y="6"/>
                  </a:cubicBezTo>
                  <a:cubicBezTo>
                    <a:pt x="55" y="6"/>
                    <a:pt x="55" y="8"/>
                    <a:pt x="58" y="9"/>
                  </a:cubicBezTo>
                  <a:cubicBezTo>
                    <a:pt x="60" y="10"/>
                    <a:pt x="59" y="10"/>
                    <a:pt x="60" y="13"/>
                  </a:cubicBezTo>
                  <a:cubicBezTo>
                    <a:pt x="61" y="15"/>
                    <a:pt x="64" y="17"/>
                    <a:pt x="64" y="17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5" name="Freeform 81"/>
            <p:cNvSpPr>
              <a:spLocks/>
            </p:cNvSpPr>
            <p:nvPr/>
          </p:nvSpPr>
          <p:spPr bwMode="auto">
            <a:xfrm>
              <a:off x="6437682" y="2265146"/>
              <a:ext cx="221797" cy="101140"/>
            </a:xfrm>
            <a:custGeom>
              <a:avLst/>
              <a:gdLst>
                <a:gd name="T0" fmla="*/ 64 w 64"/>
                <a:gd name="T1" fmla="*/ 17 h 29"/>
                <a:gd name="T2" fmla="*/ 61 w 64"/>
                <a:gd name="T3" fmla="*/ 18 h 29"/>
                <a:gd name="T4" fmla="*/ 59 w 64"/>
                <a:gd name="T5" fmla="*/ 23 h 29"/>
                <a:gd name="T6" fmla="*/ 55 w 64"/>
                <a:gd name="T7" fmla="*/ 21 h 29"/>
                <a:gd name="T8" fmla="*/ 49 w 64"/>
                <a:gd name="T9" fmla="*/ 21 h 29"/>
                <a:gd name="T10" fmla="*/ 41 w 64"/>
                <a:gd name="T11" fmla="*/ 22 h 29"/>
                <a:gd name="T12" fmla="*/ 38 w 64"/>
                <a:gd name="T13" fmla="*/ 24 h 29"/>
                <a:gd name="T14" fmla="*/ 34 w 64"/>
                <a:gd name="T15" fmla="*/ 23 h 29"/>
                <a:gd name="T16" fmla="*/ 28 w 64"/>
                <a:gd name="T17" fmla="*/ 24 h 29"/>
                <a:gd name="T18" fmla="*/ 23 w 64"/>
                <a:gd name="T19" fmla="*/ 24 h 29"/>
                <a:gd name="T20" fmla="*/ 24 w 64"/>
                <a:gd name="T21" fmla="*/ 28 h 29"/>
                <a:gd name="T22" fmla="*/ 19 w 64"/>
                <a:gd name="T23" fmla="*/ 27 h 29"/>
                <a:gd name="T24" fmla="*/ 11 w 64"/>
                <a:gd name="T25" fmla="*/ 27 h 29"/>
                <a:gd name="T26" fmla="*/ 5 w 64"/>
                <a:gd name="T27" fmla="*/ 24 h 29"/>
                <a:gd name="T28" fmla="*/ 3 w 64"/>
                <a:gd name="T29" fmla="*/ 20 h 29"/>
                <a:gd name="T30" fmla="*/ 3 w 64"/>
                <a:gd name="T31" fmla="*/ 15 h 29"/>
                <a:gd name="T32" fmla="*/ 7 w 64"/>
                <a:gd name="T33" fmla="*/ 11 h 29"/>
                <a:gd name="T34" fmla="*/ 10 w 64"/>
                <a:gd name="T35" fmla="*/ 7 h 29"/>
                <a:gd name="T36" fmla="*/ 14 w 64"/>
                <a:gd name="T37" fmla="*/ 5 h 29"/>
                <a:gd name="T38" fmla="*/ 18 w 64"/>
                <a:gd name="T39" fmla="*/ 5 h 29"/>
                <a:gd name="T40" fmla="*/ 23 w 64"/>
                <a:gd name="T41" fmla="*/ 5 h 29"/>
                <a:gd name="T42" fmla="*/ 28 w 64"/>
                <a:gd name="T43" fmla="*/ 8 h 29"/>
                <a:gd name="T44" fmla="*/ 34 w 64"/>
                <a:gd name="T45" fmla="*/ 8 h 29"/>
                <a:gd name="T46" fmla="*/ 39 w 64"/>
                <a:gd name="T47" fmla="*/ 6 h 29"/>
                <a:gd name="T48" fmla="*/ 47 w 64"/>
                <a:gd name="T49" fmla="*/ 2 h 29"/>
                <a:gd name="T50" fmla="*/ 53 w 64"/>
                <a:gd name="T51" fmla="*/ 6 h 29"/>
                <a:gd name="T52" fmla="*/ 58 w 64"/>
                <a:gd name="T53" fmla="*/ 9 h 29"/>
                <a:gd name="T54" fmla="*/ 60 w 64"/>
                <a:gd name="T55" fmla="*/ 13 h 29"/>
                <a:gd name="T56" fmla="*/ 64 w 64"/>
                <a:gd name="T57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29">
                  <a:moveTo>
                    <a:pt x="64" y="17"/>
                  </a:moveTo>
                  <a:cubicBezTo>
                    <a:pt x="61" y="18"/>
                    <a:pt x="61" y="18"/>
                    <a:pt x="61" y="18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23"/>
                    <a:pt x="57" y="23"/>
                    <a:pt x="55" y="21"/>
                  </a:cubicBezTo>
                  <a:cubicBezTo>
                    <a:pt x="53" y="19"/>
                    <a:pt x="53" y="21"/>
                    <a:pt x="49" y="21"/>
                  </a:cubicBezTo>
                  <a:cubicBezTo>
                    <a:pt x="45" y="20"/>
                    <a:pt x="45" y="21"/>
                    <a:pt x="41" y="22"/>
                  </a:cubicBezTo>
                  <a:cubicBezTo>
                    <a:pt x="38" y="23"/>
                    <a:pt x="38" y="24"/>
                    <a:pt x="38" y="24"/>
                  </a:cubicBezTo>
                  <a:cubicBezTo>
                    <a:pt x="38" y="24"/>
                    <a:pt x="36" y="25"/>
                    <a:pt x="34" y="23"/>
                  </a:cubicBezTo>
                  <a:cubicBezTo>
                    <a:pt x="32" y="21"/>
                    <a:pt x="32" y="22"/>
                    <a:pt x="28" y="24"/>
                  </a:cubicBezTo>
                  <a:cubicBezTo>
                    <a:pt x="23" y="25"/>
                    <a:pt x="23" y="24"/>
                    <a:pt x="23" y="2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9"/>
                    <a:pt x="19" y="27"/>
                  </a:cubicBezTo>
                  <a:cubicBezTo>
                    <a:pt x="14" y="26"/>
                    <a:pt x="14" y="27"/>
                    <a:pt x="11" y="27"/>
                  </a:cubicBezTo>
                  <a:cubicBezTo>
                    <a:pt x="9" y="27"/>
                    <a:pt x="5" y="24"/>
                    <a:pt x="5" y="24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0" y="19"/>
                    <a:pt x="3" y="15"/>
                    <a:pt x="3" y="15"/>
                  </a:cubicBezTo>
                  <a:cubicBezTo>
                    <a:pt x="3" y="15"/>
                    <a:pt x="5" y="11"/>
                    <a:pt x="7" y="11"/>
                  </a:cubicBezTo>
                  <a:cubicBezTo>
                    <a:pt x="9" y="11"/>
                    <a:pt x="8" y="7"/>
                    <a:pt x="10" y="7"/>
                  </a:cubicBezTo>
                  <a:cubicBezTo>
                    <a:pt x="11" y="7"/>
                    <a:pt x="14" y="5"/>
                    <a:pt x="14" y="5"/>
                  </a:cubicBezTo>
                  <a:cubicBezTo>
                    <a:pt x="14" y="5"/>
                    <a:pt x="14" y="5"/>
                    <a:pt x="18" y="5"/>
                  </a:cubicBezTo>
                  <a:cubicBezTo>
                    <a:pt x="21" y="5"/>
                    <a:pt x="19" y="4"/>
                    <a:pt x="23" y="5"/>
                  </a:cubicBezTo>
                  <a:cubicBezTo>
                    <a:pt x="25" y="6"/>
                    <a:pt x="26" y="7"/>
                    <a:pt x="28" y="8"/>
                  </a:cubicBezTo>
                  <a:cubicBezTo>
                    <a:pt x="31" y="9"/>
                    <a:pt x="33" y="11"/>
                    <a:pt x="34" y="8"/>
                  </a:cubicBezTo>
                  <a:cubicBezTo>
                    <a:pt x="35" y="5"/>
                    <a:pt x="37" y="7"/>
                    <a:pt x="39" y="6"/>
                  </a:cubicBezTo>
                  <a:cubicBezTo>
                    <a:pt x="43" y="5"/>
                    <a:pt x="45" y="0"/>
                    <a:pt x="47" y="2"/>
                  </a:cubicBezTo>
                  <a:cubicBezTo>
                    <a:pt x="50" y="4"/>
                    <a:pt x="51" y="6"/>
                    <a:pt x="53" y="6"/>
                  </a:cubicBezTo>
                  <a:cubicBezTo>
                    <a:pt x="55" y="6"/>
                    <a:pt x="55" y="8"/>
                    <a:pt x="58" y="9"/>
                  </a:cubicBezTo>
                  <a:cubicBezTo>
                    <a:pt x="60" y="10"/>
                    <a:pt x="59" y="10"/>
                    <a:pt x="60" y="13"/>
                  </a:cubicBezTo>
                  <a:cubicBezTo>
                    <a:pt x="61" y="15"/>
                    <a:pt x="64" y="17"/>
                    <a:pt x="64" y="17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6" name="Freeform 82"/>
            <p:cNvSpPr>
              <a:spLocks/>
            </p:cNvSpPr>
            <p:nvPr/>
          </p:nvSpPr>
          <p:spPr bwMode="auto">
            <a:xfrm>
              <a:off x="5525654" y="3863859"/>
              <a:ext cx="108238" cy="131303"/>
            </a:xfrm>
            <a:custGeom>
              <a:avLst/>
              <a:gdLst>
                <a:gd name="T0" fmla="*/ 2 w 31"/>
                <a:gd name="T1" fmla="*/ 13 h 38"/>
                <a:gd name="T2" fmla="*/ 5 w 31"/>
                <a:gd name="T3" fmla="*/ 23 h 38"/>
                <a:gd name="T4" fmla="*/ 4 w 31"/>
                <a:gd name="T5" fmla="*/ 24 h 38"/>
                <a:gd name="T6" fmla="*/ 7 w 31"/>
                <a:gd name="T7" fmla="*/ 25 h 38"/>
                <a:gd name="T8" fmla="*/ 7 w 31"/>
                <a:gd name="T9" fmla="*/ 32 h 38"/>
                <a:gd name="T10" fmla="*/ 8 w 31"/>
                <a:gd name="T11" fmla="*/ 31 h 38"/>
                <a:gd name="T12" fmla="*/ 9 w 31"/>
                <a:gd name="T13" fmla="*/ 30 h 38"/>
                <a:gd name="T14" fmla="*/ 14 w 31"/>
                <a:gd name="T15" fmla="*/ 37 h 38"/>
                <a:gd name="T16" fmla="*/ 18 w 31"/>
                <a:gd name="T17" fmla="*/ 38 h 38"/>
                <a:gd name="T18" fmla="*/ 21 w 31"/>
                <a:gd name="T19" fmla="*/ 32 h 38"/>
                <a:gd name="T20" fmla="*/ 25 w 31"/>
                <a:gd name="T21" fmla="*/ 26 h 38"/>
                <a:gd name="T22" fmla="*/ 29 w 31"/>
                <a:gd name="T23" fmla="*/ 23 h 38"/>
                <a:gd name="T24" fmla="*/ 31 w 31"/>
                <a:gd name="T25" fmla="*/ 20 h 38"/>
                <a:gd name="T26" fmla="*/ 27 w 31"/>
                <a:gd name="T27" fmla="*/ 20 h 38"/>
                <a:gd name="T28" fmla="*/ 28 w 31"/>
                <a:gd name="T29" fmla="*/ 15 h 38"/>
                <a:gd name="T30" fmla="*/ 26 w 31"/>
                <a:gd name="T31" fmla="*/ 11 h 38"/>
                <a:gd name="T32" fmla="*/ 23 w 31"/>
                <a:gd name="T33" fmla="*/ 7 h 38"/>
                <a:gd name="T34" fmla="*/ 21 w 31"/>
                <a:gd name="T35" fmla="*/ 2 h 38"/>
                <a:gd name="T36" fmla="*/ 16 w 31"/>
                <a:gd name="T37" fmla="*/ 2 h 38"/>
                <a:gd name="T38" fmla="*/ 9 w 31"/>
                <a:gd name="T39" fmla="*/ 3 h 38"/>
                <a:gd name="T40" fmla="*/ 7 w 31"/>
                <a:gd name="T41" fmla="*/ 10 h 38"/>
                <a:gd name="T42" fmla="*/ 4 w 31"/>
                <a:gd name="T43" fmla="*/ 13 h 38"/>
                <a:gd name="T44" fmla="*/ 2 w 31"/>
                <a:gd name="T45" fmla="*/ 1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8">
                  <a:moveTo>
                    <a:pt x="2" y="13"/>
                  </a:moveTo>
                  <a:cubicBezTo>
                    <a:pt x="0" y="15"/>
                    <a:pt x="4" y="21"/>
                    <a:pt x="5" y="23"/>
                  </a:cubicBezTo>
                  <a:cubicBezTo>
                    <a:pt x="3" y="22"/>
                    <a:pt x="3" y="24"/>
                    <a:pt x="4" y="24"/>
                  </a:cubicBezTo>
                  <a:cubicBezTo>
                    <a:pt x="4" y="24"/>
                    <a:pt x="7" y="25"/>
                    <a:pt x="7" y="25"/>
                  </a:cubicBezTo>
                  <a:cubicBezTo>
                    <a:pt x="7" y="26"/>
                    <a:pt x="7" y="32"/>
                    <a:pt x="7" y="32"/>
                  </a:cubicBezTo>
                  <a:cubicBezTo>
                    <a:pt x="8" y="32"/>
                    <a:pt x="7" y="32"/>
                    <a:pt x="8" y="31"/>
                  </a:cubicBezTo>
                  <a:cubicBezTo>
                    <a:pt x="7" y="31"/>
                    <a:pt x="7" y="30"/>
                    <a:pt x="9" y="30"/>
                  </a:cubicBezTo>
                  <a:cubicBezTo>
                    <a:pt x="10" y="33"/>
                    <a:pt x="11" y="36"/>
                    <a:pt x="14" y="37"/>
                  </a:cubicBezTo>
                  <a:cubicBezTo>
                    <a:pt x="16" y="38"/>
                    <a:pt x="17" y="38"/>
                    <a:pt x="18" y="38"/>
                  </a:cubicBezTo>
                  <a:cubicBezTo>
                    <a:pt x="18" y="38"/>
                    <a:pt x="19" y="35"/>
                    <a:pt x="21" y="32"/>
                  </a:cubicBezTo>
                  <a:cubicBezTo>
                    <a:pt x="23" y="29"/>
                    <a:pt x="25" y="26"/>
                    <a:pt x="25" y="26"/>
                  </a:cubicBezTo>
                  <a:cubicBezTo>
                    <a:pt x="25" y="26"/>
                    <a:pt x="27" y="23"/>
                    <a:pt x="29" y="23"/>
                  </a:cubicBezTo>
                  <a:cubicBezTo>
                    <a:pt x="31" y="23"/>
                    <a:pt x="31" y="20"/>
                    <a:pt x="31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0"/>
                    <a:pt x="29" y="17"/>
                    <a:pt x="28" y="15"/>
                  </a:cubicBezTo>
                  <a:cubicBezTo>
                    <a:pt x="27" y="13"/>
                    <a:pt x="27" y="14"/>
                    <a:pt x="26" y="11"/>
                  </a:cubicBezTo>
                  <a:cubicBezTo>
                    <a:pt x="25" y="8"/>
                    <a:pt x="23" y="10"/>
                    <a:pt x="23" y="7"/>
                  </a:cubicBezTo>
                  <a:cubicBezTo>
                    <a:pt x="23" y="4"/>
                    <a:pt x="23" y="2"/>
                    <a:pt x="21" y="2"/>
                  </a:cubicBezTo>
                  <a:cubicBezTo>
                    <a:pt x="19" y="2"/>
                    <a:pt x="19" y="4"/>
                    <a:pt x="16" y="2"/>
                  </a:cubicBezTo>
                  <a:cubicBezTo>
                    <a:pt x="13" y="0"/>
                    <a:pt x="11" y="0"/>
                    <a:pt x="9" y="3"/>
                  </a:cubicBezTo>
                  <a:cubicBezTo>
                    <a:pt x="8" y="6"/>
                    <a:pt x="9" y="9"/>
                    <a:pt x="7" y="10"/>
                  </a:cubicBezTo>
                  <a:cubicBezTo>
                    <a:pt x="5" y="11"/>
                    <a:pt x="6" y="13"/>
                    <a:pt x="4" y="13"/>
                  </a:cubicBezTo>
                  <a:cubicBezTo>
                    <a:pt x="2" y="13"/>
                    <a:pt x="2" y="13"/>
                    <a:pt x="2" y="13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7" name="Freeform 83"/>
            <p:cNvSpPr>
              <a:spLocks/>
            </p:cNvSpPr>
            <p:nvPr/>
          </p:nvSpPr>
          <p:spPr bwMode="auto">
            <a:xfrm>
              <a:off x="5525654" y="3863859"/>
              <a:ext cx="108238" cy="131303"/>
            </a:xfrm>
            <a:custGeom>
              <a:avLst/>
              <a:gdLst>
                <a:gd name="T0" fmla="*/ 2 w 31"/>
                <a:gd name="T1" fmla="*/ 13 h 38"/>
                <a:gd name="T2" fmla="*/ 5 w 31"/>
                <a:gd name="T3" fmla="*/ 23 h 38"/>
                <a:gd name="T4" fmla="*/ 4 w 31"/>
                <a:gd name="T5" fmla="*/ 24 h 38"/>
                <a:gd name="T6" fmla="*/ 7 w 31"/>
                <a:gd name="T7" fmla="*/ 25 h 38"/>
                <a:gd name="T8" fmla="*/ 7 w 31"/>
                <a:gd name="T9" fmla="*/ 32 h 38"/>
                <a:gd name="T10" fmla="*/ 8 w 31"/>
                <a:gd name="T11" fmla="*/ 31 h 38"/>
                <a:gd name="T12" fmla="*/ 9 w 31"/>
                <a:gd name="T13" fmla="*/ 30 h 38"/>
                <a:gd name="T14" fmla="*/ 14 w 31"/>
                <a:gd name="T15" fmla="*/ 37 h 38"/>
                <a:gd name="T16" fmla="*/ 18 w 31"/>
                <a:gd name="T17" fmla="*/ 38 h 38"/>
                <a:gd name="T18" fmla="*/ 21 w 31"/>
                <a:gd name="T19" fmla="*/ 32 h 38"/>
                <a:gd name="T20" fmla="*/ 25 w 31"/>
                <a:gd name="T21" fmla="*/ 26 h 38"/>
                <a:gd name="T22" fmla="*/ 29 w 31"/>
                <a:gd name="T23" fmla="*/ 23 h 38"/>
                <a:gd name="T24" fmla="*/ 31 w 31"/>
                <a:gd name="T25" fmla="*/ 20 h 38"/>
                <a:gd name="T26" fmla="*/ 27 w 31"/>
                <a:gd name="T27" fmla="*/ 20 h 38"/>
                <a:gd name="T28" fmla="*/ 28 w 31"/>
                <a:gd name="T29" fmla="*/ 15 h 38"/>
                <a:gd name="T30" fmla="*/ 26 w 31"/>
                <a:gd name="T31" fmla="*/ 11 h 38"/>
                <a:gd name="T32" fmla="*/ 23 w 31"/>
                <a:gd name="T33" fmla="*/ 7 h 38"/>
                <a:gd name="T34" fmla="*/ 21 w 31"/>
                <a:gd name="T35" fmla="*/ 2 h 38"/>
                <a:gd name="T36" fmla="*/ 16 w 31"/>
                <a:gd name="T37" fmla="*/ 2 h 38"/>
                <a:gd name="T38" fmla="*/ 9 w 31"/>
                <a:gd name="T39" fmla="*/ 3 h 38"/>
                <a:gd name="T40" fmla="*/ 7 w 31"/>
                <a:gd name="T41" fmla="*/ 10 h 38"/>
                <a:gd name="T42" fmla="*/ 4 w 31"/>
                <a:gd name="T43" fmla="*/ 13 h 38"/>
                <a:gd name="T44" fmla="*/ 2 w 31"/>
                <a:gd name="T45" fmla="*/ 1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8">
                  <a:moveTo>
                    <a:pt x="2" y="13"/>
                  </a:moveTo>
                  <a:cubicBezTo>
                    <a:pt x="0" y="15"/>
                    <a:pt x="4" y="21"/>
                    <a:pt x="5" y="23"/>
                  </a:cubicBezTo>
                  <a:cubicBezTo>
                    <a:pt x="3" y="22"/>
                    <a:pt x="3" y="24"/>
                    <a:pt x="4" y="24"/>
                  </a:cubicBezTo>
                  <a:cubicBezTo>
                    <a:pt x="4" y="24"/>
                    <a:pt x="7" y="25"/>
                    <a:pt x="7" y="25"/>
                  </a:cubicBezTo>
                  <a:cubicBezTo>
                    <a:pt x="7" y="26"/>
                    <a:pt x="7" y="32"/>
                    <a:pt x="7" y="32"/>
                  </a:cubicBezTo>
                  <a:cubicBezTo>
                    <a:pt x="8" y="32"/>
                    <a:pt x="7" y="32"/>
                    <a:pt x="8" y="31"/>
                  </a:cubicBezTo>
                  <a:cubicBezTo>
                    <a:pt x="7" y="31"/>
                    <a:pt x="7" y="30"/>
                    <a:pt x="9" y="30"/>
                  </a:cubicBezTo>
                  <a:cubicBezTo>
                    <a:pt x="10" y="33"/>
                    <a:pt x="11" y="36"/>
                    <a:pt x="14" y="37"/>
                  </a:cubicBezTo>
                  <a:cubicBezTo>
                    <a:pt x="16" y="38"/>
                    <a:pt x="17" y="38"/>
                    <a:pt x="18" y="38"/>
                  </a:cubicBezTo>
                  <a:cubicBezTo>
                    <a:pt x="18" y="38"/>
                    <a:pt x="19" y="35"/>
                    <a:pt x="21" y="32"/>
                  </a:cubicBezTo>
                  <a:cubicBezTo>
                    <a:pt x="23" y="29"/>
                    <a:pt x="25" y="26"/>
                    <a:pt x="25" y="26"/>
                  </a:cubicBezTo>
                  <a:cubicBezTo>
                    <a:pt x="25" y="26"/>
                    <a:pt x="27" y="23"/>
                    <a:pt x="29" y="23"/>
                  </a:cubicBezTo>
                  <a:cubicBezTo>
                    <a:pt x="31" y="23"/>
                    <a:pt x="31" y="20"/>
                    <a:pt x="31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0"/>
                    <a:pt x="29" y="17"/>
                    <a:pt x="28" y="15"/>
                  </a:cubicBezTo>
                  <a:cubicBezTo>
                    <a:pt x="27" y="13"/>
                    <a:pt x="27" y="14"/>
                    <a:pt x="26" y="11"/>
                  </a:cubicBezTo>
                  <a:cubicBezTo>
                    <a:pt x="25" y="8"/>
                    <a:pt x="23" y="10"/>
                    <a:pt x="23" y="7"/>
                  </a:cubicBezTo>
                  <a:cubicBezTo>
                    <a:pt x="23" y="4"/>
                    <a:pt x="23" y="2"/>
                    <a:pt x="21" y="2"/>
                  </a:cubicBezTo>
                  <a:cubicBezTo>
                    <a:pt x="19" y="2"/>
                    <a:pt x="19" y="4"/>
                    <a:pt x="16" y="2"/>
                  </a:cubicBezTo>
                  <a:cubicBezTo>
                    <a:pt x="13" y="0"/>
                    <a:pt x="11" y="0"/>
                    <a:pt x="9" y="3"/>
                  </a:cubicBezTo>
                  <a:cubicBezTo>
                    <a:pt x="8" y="6"/>
                    <a:pt x="9" y="9"/>
                    <a:pt x="7" y="10"/>
                  </a:cubicBezTo>
                  <a:cubicBezTo>
                    <a:pt x="5" y="11"/>
                    <a:pt x="6" y="13"/>
                    <a:pt x="4" y="13"/>
                  </a:cubicBezTo>
                  <a:cubicBezTo>
                    <a:pt x="2" y="13"/>
                    <a:pt x="2" y="13"/>
                    <a:pt x="2" y="13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8" name="Freeform 84"/>
            <p:cNvSpPr>
              <a:spLocks/>
            </p:cNvSpPr>
            <p:nvPr/>
          </p:nvSpPr>
          <p:spPr bwMode="auto">
            <a:xfrm>
              <a:off x="5413869" y="3604799"/>
              <a:ext cx="173889" cy="182759"/>
            </a:xfrm>
            <a:custGeom>
              <a:avLst/>
              <a:gdLst>
                <a:gd name="T0" fmla="*/ 9 w 50"/>
                <a:gd name="T1" fmla="*/ 7 h 52"/>
                <a:gd name="T2" fmla="*/ 7 w 50"/>
                <a:gd name="T3" fmla="*/ 12 h 52"/>
                <a:gd name="T4" fmla="*/ 8 w 50"/>
                <a:gd name="T5" fmla="*/ 18 h 52"/>
                <a:gd name="T6" fmla="*/ 5 w 50"/>
                <a:gd name="T7" fmla="*/ 23 h 52"/>
                <a:gd name="T8" fmla="*/ 3 w 50"/>
                <a:gd name="T9" fmla="*/ 24 h 52"/>
                <a:gd name="T10" fmla="*/ 2 w 50"/>
                <a:gd name="T11" fmla="*/ 27 h 52"/>
                <a:gd name="T12" fmla="*/ 0 w 50"/>
                <a:gd name="T13" fmla="*/ 28 h 52"/>
                <a:gd name="T14" fmla="*/ 3 w 50"/>
                <a:gd name="T15" fmla="*/ 30 h 52"/>
                <a:gd name="T16" fmla="*/ 4 w 50"/>
                <a:gd name="T17" fmla="*/ 38 h 52"/>
                <a:gd name="T18" fmla="*/ 6 w 50"/>
                <a:gd name="T19" fmla="*/ 39 h 52"/>
                <a:gd name="T20" fmla="*/ 10 w 50"/>
                <a:gd name="T21" fmla="*/ 38 h 52"/>
                <a:gd name="T22" fmla="*/ 14 w 50"/>
                <a:gd name="T23" fmla="*/ 37 h 52"/>
                <a:gd name="T24" fmla="*/ 17 w 50"/>
                <a:gd name="T25" fmla="*/ 36 h 52"/>
                <a:gd name="T26" fmla="*/ 25 w 50"/>
                <a:gd name="T27" fmla="*/ 36 h 52"/>
                <a:gd name="T28" fmla="*/ 31 w 50"/>
                <a:gd name="T29" fmla="*/ 36 h 52"/>
                <a:gd name="T30" fmla="*/ 34 w 50"/>
                <a:gd name="T31" fmla="*/ 38 h 52"/>
                <a:gd name="T32" fmla="*/ 30 w 50"/>
                <a:gd name="T33" fmla="*/ 42 h 52"/>
                <a:gd name="T34" fmla="*/ 17 w 50"/>
                <a:gd name="T35" fmla="*/ 42 h 52"/>
                <a:gd name="T36" fmla="*/ 13 w 50"/>
                <a:gd name="T37" fmla="*/ 44 h 52"/>
                <a:gd name="T38" fmla="*/ 6 w 50"/>
                <a:gd name="T39" fmla="*/ 45 h 52"/>
                <a:gd name="T40" fmla="*/ 6 w 50"/>
                <a:gd name="T41" fmla="*/ 46 h 52"/>
                <a:gd name="T42" fmla="*/ 8 w 50"/>
                <a:gd name="T43" fmla="*/ 47 h 52"/>
                <a:gd name="T44" fmla="*/ 9 w 50"/>
                <a:gd name="T45" fmla="*/ 52 h 52"/>
                <a:gd name="T46" fmla="*/ 13 w 50"/>
                <a:gd name="T47" fmla="*/ 51 h 52"/>
                <a:gd name="T48" fmla="*/ 17 w 50"/>
                <a:gd name="T49" fmla="*/ 48 h 52"/>
                <a:gd name="T50" fmla="*/ 31 w 50"/>
                <a:gd name="T51" fmla="*/ 48 h 52"/>
                <a:gd name="T52" fmla="*/ 37 w 50"/>
                <a:gd name="T53" fmla="*/ 49 h 52"/>
                <a:gd name="T54" fmla="*/ 42 w 50"/>
                <a:gd name="T55" fmla="*/ 50 h 52"/>
                <a:gd name="T56" fmla="*/ 50 w 50"/>
                <a:gd name="T57" fmla="*/ 49 h 52"/>
                <a:gd name="T58" fmla="*/ 49 w 50"/>
                <a:gd name="T59" fmla="*/ 43 h 52"/>
                <a:gd name="T60" fmla="*/ 46 w 50"/>
                <a:gd name="T61" fmla="*/ 39 h 52"/>
                <a:gd name="T62" fmla="*/ 45 w 50"/>
                <a:gd name="T63" fmla="*/ 36 h 52"/>
                <a:gd name="T64" fmla="*/ 46 w 50"/>
                <a:gd name="T65" fmla="*/ 28 h 52"/>
                <a:gd name="T66" fmla="*/ 46 w 50"/>
                <a:gd name="T67" fmla="*/ 23 h 52"/>
                <a:gd name="T68" fmla="*/ 44 w 50"/>
                <a:gd name="T69" fmla="*/ 20 h 52"/>
                <a:gd name="T70" fmla="*/ 39 w 50"/>
                <a:gd name="T71" fmla="*/ 18 h 52"/>
                <a:gd name="T72" fmla="*/ 38 w 50"/>
                <a:gd name="T73" fmla="*/ 12 h 52"/>
                <a:gd name="T74" fmla="*/ 33 w 50"/>
                <a:gd name="T75" fmla="*/ 10 h 52"/>
                <a:gd name="T76" fmla="*/ 31 w 50"/>
                <a:gd name="T77" fmla="*/ 5 h 52"/>
                <a:gd name="T78" fmla="*/ 26 w 50"/>
                <a:gd name="T79" fmla="*/ 2 h 52"/>
                <a:gd name="T80" fmla="*/ 20 w 50"/>
                <a:gd name="T81" fmla="*/ 3 h 52"/>
                <a:gd name="T82" fmla="*/ 15 w 50"/>
                <a:gd name="T83" fmla="*/ 3 h 52"/>
                <a:gd name="T84" fmla="*/ 11 w 50"/>
                <a:gd name="T85" fmla="*/ 5 h 52"/>
                <a:gd name="T86" fmla="*/ 9 w 50"/>
                <a:gd name="T87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" h="52">
                  <a:moveTo>
                    <a:pt x="9" y="7"/>
                  </a:moveTo>
                  <a:cubicBezTo>
                    <a:pt x="8" y="8"/>
                    <a:pt x="7" y="10"/>
                    <a:pt x="7" y="12"/>
                  </a:cubicBezTo>
                  <a:cubicBezTo>
                    <a:pt x="7" y="14"/>
                    <a:pt x="8" y="15"/>
                    <a:pt x="8" y="18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3" y="23"/>
                    <a:pt x="3" y="24"/>
                  </a:cubicBezTo>
                  <a:cubicBezTo>
                    <a:pt x="2" y="25"/>
                    <a:pt x="3" y="26"/>
                    <a:pt x="2" y="27"/>
                  </a:cubicBezTo>
                  <a:cubicBezTo>
                    <a:pt x="2" y="27"/>
                    <a:pt x="1" y="27"/>
                    <a:pt x="0" y="2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4" y="32"/>
                    <a:pt x="3" y="35"/>
                    <a:pt x="4" y="38"/>
                  </a:cubicBezTo>
                  <a:cubicBezTo>
                    <a:pt x="5" y="38"/>
                    <a:pt x="5" y="38"/>
                    <a:pt x="6" y="39"/>
                  </a:cubicBezTo>
                  <a:cubicBezTo>
                    <a:pt x="6" y="39"/>
                    <a:pt x="8" y="38"/>
                    <a:pt x="10" y="38"/>
                  </a:cubicBezTo>
                  <a:cubicBezTo>
                    <a:pt x="12" y="38"/>
                    <a:pt x="12" y="38"/>
                    <a:pt x="14" y="37"/>
                  </a:cubicBezTo>
                  <a:cubicBezTo>
                    <a:pt x="17" y="35"/>
                    <a:pt x="15" y="35"/>
                    <a:pt x="17" y="36"/>
                  </a:cubicBezTo>
                  <a:cubicBezTo>
                    <a:pt x="19" y="38"/>
                    <a:pt x="23" y="36"/>
                    <a:pt x="25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3" y="36"/>
                    <a:pt x="34" y="35"/>
                    <a:pt x="34" y="38"/>
                  </a:cubicBezTo>
                  <a:cubicBezTo>
                    <a:pt x="34" y="41"/>
                    <a:pt x="33" y="42"/>
                    <a:pt x="30" y="42"/>
                  </a:cubicBezTo>
                  <a:cubicBezTo>
                    <a:pt x="28" y="42"/>
                    <a:pt x="20" y="42"/>
                    <a:pt x="17" y="42"/>
                  </a:cubicBezTo>
                  <a:cubicBezTo>
                    <a:pt x="14" y="42"/>
                    <a:pt x="13" y="44"/>
                    <a:pt x="13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6" y="46"/>
                  </a:cubicBezTo>
                  <a:cubicBezTo>
                    <a:pt x="6" y="46"/>
                    <a:pt x="8" y="47"/>
                    <a:pt x="8" y="47"/>
                  </a:cubicBezTo>
                  <a:cubicBezTo>
                    <a:pt x="4" y="48"/>
                    <a:pt x="8" y="51"/>
                    <a:pt x="9" y="52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28" y="48"/>
                    <a:pt x="31" y="48"/>
                  </a:cubicBezTo>
                  <a:cubicBezTo>
                    <a:pt x="33" y="49"/>
                    <a:pt x="35" y="50"/>
                    <a:pt x="37" y="49"/>
                  </a:cubicBezTo>
                  <a:cubicBezTo>
                    <a:pt x="39" y="48"/>
                    <a:pt x="40" y="49"/>
                    <a:pt x="42" y="50"/>
                  </a:cubicBezTo>
                  <a:cubicBezTo>
                    <a:pt x="44" y="51"/>
                    <a:pt x="50" y="49"/>
                    <a:pt x="50" y="49"/>
                  </a:cubicBezTo>
                  <a:cubicBezTo>
                    <a:pt x="50" y="49"/>
                    <a:pt x="49" y="44"/>
                    <a:pt x="49" y="43"/>
                  </a:cubicBezTo>
                  <a:cubicBezTo>
                    <a:pt x="49" y="41"/>
                    <a:pt x="48" y="41"/>
                    <a:pt x="46" y="39"/>
                  </a:cubicBezTo>
                  <a:cubicBezTo>
                    <a:pt x="45" y="38"/>
                    <a:pt x="45" y="36"/>
                    <a:pt x="45" y="36"/>
                  </a:cubicBezTo>
                  <a:cubicBezTo>
                    <a:pt x="45" y="36"/>
                    <a:pt x="48" y="29"/>
                    <a:pt x="46" y="28"/>
                  </a:cubicBezTo>
                  <a:cubicBezTo>
                    <a:pt x="45" y="28"/>
                    <a:pt x="46" y="23"/>
                    <a:pt x="46" y="23"/>
                  </a:cubicBezTo>
                  <a:cubicBezTo>
                    <a:pt x="46" y="23"/>
                    <a:pt x="44" y="21"/>
                    <a:pt x="44" y="20"/>
                  </a:cubicBezTo>
                  <a:cubicBezTo>
                    <a:pt x="44" y="18"/>
                    <a:pt x="40" y="21"/>
                    <a:pt x="39" y="18"/>
                  </a:cubicBezTo>
                  <a:cubicBezTo>
                    <a:pt x="38" y="15"/>
                    <a:pt x="39" y="13"/>
                    <a:pt x="38" y="12"/>
                  </a:cubicBezTo>
                  <a:cubicBezTo>
                    <a:pt x="36" y="12"/>
                    <a:pt x="33" y="13"/>
                    <a:pt x="33" y="10"/>
                  </a:cubicBezTo>
                  <a:cubicBezTo>
                    <a:pt x="33" y="7"/>
                    <a:pt x="32" y="6"/>
                    <a:pt x="31" y="5"/>
                  </a:cubicBezTo>
                  <a:cubicBezTo>
                    <a:pt x="29" y="4"/>
                    <a:pt x="29" y="2"/>
                    <a:pt x="26" y="2"/>
                  </a:cubicBezTo>
                  <a:cubicBezTo>
                    <a:pt x="22" y="3"/>
                    <a:pt x="22" y="3"/>
                    <a:pt x="20" y="3"/>
                  </a:cubicBezTo>
                  <a:cubicBezTo>
                    <a:pt x="17" y="2"/>
                    <a:pt x="16" y="0"/>
                    <a:pt x="15" y="3"/>
                  </a:cubicBezTo>
                  <a:cubicBezTo>
                    <a:pt x="14" y="5"/>
                    <a:pt x="11" y="5"/>
                    <a:pt x="11" y="5"/>
                  </a:cubicBezTo>
                  <a:lnTo>
                    <a:pt x="9" y="7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9" name="Freeform 85"/>
            <p:cNvSpPr>
              <a:spLocks/>
            </p:cNvSpPr>
            <p:nvPr/>
          </p:nvSpPr>
          <p:spPr bwMode="auto">
            <a:xfrm>
              <a:off x="5413869" y="3604799"/>
              <a:ext cx="173889" cy="182759"/>
            </a:xfrm>
            <a:custGeom>
              <a:avLst/>
              <a:gdLst>
                <a:gd name="T0" fmla="*/ 9 w 50"/>
                <a:gd name="T1" fmla="*/ 7 h 52"/>
                <a:gd name="T2" fmla="*/ 7 w 50"/>
                <a:gd name="T3" fmla="*/ 12 h 52"/>
                <a:gd name="T4" fmla="*/ 8 w 50"/>
                <a:gd name="T5" fmla="*/ 18 h 52"/>
                <a:gd name="T6" fmla="*/ 5 w 50"/>
                <a:gd name="T7" fmla="*/ 23 h 52"/>
                <a:gd name="T8" fmla="*/ 3 w 50"/>
                <a:gd name="T9" fmla="*/ 24 h 52"/>
                <a:gd name="T10" fmla="*/ 2 w 50"/>
                <a:gd name="T11" fmla="*/ 27 h 52"/>
                <a:gd name="T12" fmla="*/ 0 w 50"/>
                <a:gd name="T13" fmla="*/ 28 h 52"/>
                <a:gd name="T14" fmla="*/ 3 w 50"/>
                <a:gd name="T15" fmla="*/ 30 h 52"/>
                <a:gd name="T16" fmla="*/ 4 w 50"/>
                <a:gd name="T17" fmla="*/ 38 h 52"/>
                <a:gd name="T18" fmla="*/ 6 w 50"/>
                <a:gd name="T19" fmla="*/ 39 h 52"/>
                <a:gd name="T20" fmla="*/ 10 w 50"/>
                <a:gd name="T21" fmla="*/ 38 h 52"/>
                <a:gd name="T22" fmla="*/ 14 w 50"/>
                <a:gd name="T23" fmla="*/ 37 h 52"/>
                <a:gd name="T24" fmla="*/ 17 w 50"/>
                <a:gd name="T25" fmla="*/ 36 h 52"/>
                <a:gd name="T26" fmla="*/ 25 w 50"/>
                <a:gd name="T27" fmla="*/ 36 h 52"/>
                <a:gd name="T28" fmla="*/ 31 w 50"/>
                <a:gd name="T29" fmla="*/ 36 h 52"/>
                <a:gd name="T30" fmla="*/ 34 w 50"/>
                <a:gd name="T31" fmla="*/ 38 h 52"/>
                <a:gd name="T32" fmla="*/ 30 w 50"/>
                <a:gd name="T33" fmla="*/ 42 h 52"/>
                <a:gd name="T34" fmla="*/ 17 w 50"/>
                <a:gd name="T35" fmla="*/ 42 h 52"/>
                <a:gd name="T36" fmla="*/ 13 w 50"/>
                <a:gd name="T37" fmla="*/ 44 h 52"/>
                <a:gd name="T38" fmla="*/ 6 w 50"/>
                <a:gd name="T39" fmla="*/ 45 h 52"/>
                <a:gd name="T40" fmla="*/ 6 w 50"/>
                <a:gd name="T41" fmla="*/ 46 h 52"/>
                <a:gd name="T42" fmla="*/ 8 w 50"/>
                <a:gd name="T43" fmla="*/ 47 h 52"/>
                <a:gd name="T44" fmla="*/ 9 w 50"/>
                <a:gd name="T45" fmla="*/ 52 h 52"/>
                <a:gd name="T46" fmla="*/ 13 w 50"/>
                <a:gd name="T47" fmla="*/ 51 h 52"/>
                <a:gd name="T48" fmla="*/ 17 w 50"/>
                <a:gd name="T49" fmla="*/ 48 h 52"/>
                <a:gd name="T50" fmla="*/ 31 w 50"/>
                <a:gd name="T51" fmla="*/ 48 h 52"/>
                <a:gd name="T52" fmla="*/ 37 w 50"/>
                <a:gd name="T53" fmla="*/ 49 h 52"/>
                <a:gd name="T54" fmla="*/ 42 w 50"/>
                <a:gd name="T55" fmla="*/ 50 h 52"/>
                <a:gd name="T56" fmla="*/ 50 w 50"/>
                <a:gd name="T57" fmla="*/ 49 h 52"/>
                <a:gd name="T58" fmla="*/ 49 w 50"/>
                <a:gd name="T59" fmla="*/ 43 h 52"/>
                <a:gd name="T60" fmla="*/ 46 w 50"/>
                <a:gd name="T61" fmla="*/ 39 h 52"/>
                <a:gd name="T62" fmla="*/ 45 w 50"/>
                <a:gd name="T63" fmla="*/ 36 h 52"/>
                <a:gd name="T64" fmla="*/ 46 w 50"/>
                <a:gd name="T65" fmla="*/ 28 h 52"/>
                <a:gd name="T66" fmla="*/ 46 w 50"/>
                <a:gd name="T67" fmla="*/ 23 h 52"/>
                <a:gd name="T68" fmla="*/ 44 w 50"/>
                <a:gd name="T69" fmla="*/ 20 h 52"/>
                <a:gd name="T70" fmla="*/ 39 w 50"/>
                <a:gd name="T71" fmla="*/ 18 h 52"/>
                <a:gd name="T72" fmla="*/ 38 w 50"/>
                <a:gd name="T73" fmla="*/ 12 h 52"/>
                <a:gd name="T74" fmla="*/ 33 w 50"/>
                <a:gd name="T75" fmla="*/ 10 h 52"/>
                <a:gd name="T76" fmla="*/ 31 w 50"/>
                <a:gd name="T77" fmla="*/ 5 h 52"/>
                <a:gd name="T78" fmla="*/ 26 w 50"/>
                <a:gd name="T79" fmla="*/ 2 h 52"/>
                <a:gd name="T80" fmla="*/ 20 w 50"/>
                <a:gd name="T81" fmla="*/ 3 h 52"/>
                <a:gd name="T82" fmla="*/ 15 w 50"/>
                <a:gd name="T83" fmla="*/ 3 h 52"/>
                <a:gd name="T84" fmla="*/ 11 w 50"/>
                <a:gd name="T85" fmla="*/ 5 h 52"/>
                <a:gd name="T86" fmla="*/ 9 w 50"/>
                <a:gd name="T87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" h="52">
                  <a:moveTo>
                    <a:pt x="9" y="7"/>
                  </a:moveTo>
                  <a:cubicBezTo>
                    <a:pt x="8" y="8"/>
                    <a:pt x="7" y="10"/>
                    <a:pt x="7" y="12"/>
                  </a:cubicBezTo>
                  <a:cubicBezTo>
                    <a:pt x="7" y="14"/>
                    <a:pt x="8" y="15"/>
                    <a:pt x="8" y="18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3" y="23"/>
                    <a:pt x="3" y="24"/>
                  </a:cubicBezTo>
                  <a:cubicBezTo>
                    <a:pt x="2" y="25"/>
                    <a:pt x="3" y="26"/>
                    <a:pt x="2" y="27"/>
                  </a:cubicBezTo>
                  <a:cubicBezTo>
                    <a:pt x="2" y="27"/>
                    <a:pt x="1" y="27"/>
                    <a:pt x="0" y="2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4" y="32"/>
                    <a:pt x="3" y="35"/>
                    <a:pt x="4" y="38"/>
                  </a:cubicBezTo>
                  <a:cubicBezTo>
                    <a:pt x="5" y="38"/>
                    <a:pt x="5" y="38"/>
                    <a:pt x="6" y="39"/>
                  </a:cubicBezTo>
                  <a:cubicBezTo>
                    <a:pt x="6" y="39"/>
                    <a:pt x="8" y="38"/>
                    <a:pt x="10" y="38"/>
                  </a:cubicBezTo>
                  <a:cubicBezTo>
                    <a:pt x="12" y="38"/>
                    <a:pt x="12" y="38"/>
                    <a:pt x="14" y="37"/>
                  </a:cubicBezTo>
                  <a:cubicBezTo>
                    <a:pt x="17" y="35"/>
                    <a:pt x="15" y="35"/>
                    <a:pt x="17" y="36"/>
                  </a:cubicBezTo>
                  <a:cubicBezTo>
                    <a:pt x="19" y="38"/>
                    <a:pt x="23" y="36"/>
                    <a:pt x="25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3" y="36"/>
                    <a:pt x="34" y="35"/>
                    <a:pt x="34" y="38"/>
                  </a:cubicBezTo>
                  <a:cubicBezTo>
                    <a:pt x="34" y="41"/>
                    <a:pt x="33" y="42"/>
                    <a:pt x="30" y="42"/>
                  </a:cubicBezTo>
                  <a:cubicBezTo>
                    <a:pt x="28" y="42"/>
                    <a:pt x="20" y="42"/>
                    <a:pt x="17" y="42"/>
                  </a:cubicBezTo>
                  <a:cubicBezTo>
                    <a:pt x="14" y="42"/>
                    <a:pt x="13" y="44"/>
                    <a:pt x="13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6" y="46"/>
                  </a:cubicBezTo>
                  <a:cubicBezTo>
                    <a:pt x="6" y="46"/>
                    <a:pt x="8" y="47"/>
                    <a:pt x="8" y="47"/>
                  </a:cubicBezTo>
                  <a:cubicBezTo>
                    <a:pt x="4" y="48"/>
                    <a:pt x="8" y="51"/>
                    <a:pt x="9" y="52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48"/>
                    <a:pt x="28" y="48"/>
                    <a:pt x="31" y="48"/>
                  </a:cubicBezTo>
                  <a:cubicBezTo>
                    <a:pt x="33" y="49"/>
                    <a:pt x="35" y="50"/>
                    <a:pt x="37" y="49"/>
                  </a:cubicBezTo>
                  <a:cubicBezTo>
                    <a:pt x="39" y="48"/>
                    <a:pt x="40" y="49"/>
                    <a:pt x="42" y="50"/>
                  </a:cubicBezTo>
                  <a:cubicBezTo>
                    <a:pt x="44" y="51"/>
                    <a:pt x="50" y="49"/>
                    <a:pt x="50" y="49"/>
                  </a:cubicBezTo>
                  <a:cubicBezTo>
                    <a:pt x="50" y="49"/>
                    <a:pt x="49" y="44"/>
                    <a:pt x="49" y="43"/>
                  </a:cubicBezTo>
                  <a:cubicBezTo>
                    <a:pt x="49" y="41"/>
                    <a:pt x="48" y="41"/>
                    <a:pt x="46" y="39"/>
                  </a:cubicBezTo>
                  <a:cubicBezTo>
                    <a:pt x="45" y="38"/>
                    <a:pt x="45" y="36"/>
                    <a:pt x="45" y="36"/>
                  </a:cubicBezTo>
                  <a:cubicBezTo>
                    <a:pt x="45" y="36"/>
                    <a:pt x="48" y="29"/>
                    <a:pt x="46" y="28"/>
                  </a:cubicBezTo>
                  <a:cubicBezTo>
                    <a:pt x="45" y="28"/>
                    <a:pt x="46" y="23"/>
                    <a:pt x="46" y="23"/>
                  </a:cubicBezTo>
                  <a:cubicBezTo>
                    <a:pt x="46" y="23"/>
                    <a:pt x="44" y="21"/>
                    <a:pt x="44" y="20"/>
                  </a:cubicBezTo>
                  <a:cubicBezTo>
                    <a:pt x="44" y="18"/>
                    <a:pt x="40" y="21"/>
                    <a:pt x="39" y="18"/>
                  </a:cubicBezTo>
                  <a:cubicBezTo>
                    <a:pt x="38" y="15"/>
                    <a:pt x="39" y="13"/>
                    <a:pt x="38" y="12"/>
                  </a:cubicBezTo>
                  <a:cubicBezTo>
                    <a:pt x="36" y="12"/>
                    <a:pt x="33" y="13"/>
                    <a:pt x="33" y="10"/>
                  </a:cubicBezTo>
                  <a:cubicBezTo>
                    <a:pt x="33" y="7"/>
                    <a:pt x="32" y="6"/>
                    <a:pt x="31" y="5"/>
                  </a:cubicBezTo>
                  <a:cubicBezTo>
                    <a:pt x="29" y="4"/>
                    <a:pt x="29" y="2"/>
                    <a:pt x="26" y="2"/>
                  </a:cubicBezTo>
                  <a:cubicBezTo>
                    <a:pt x="22" y="3"/>
                    <a:pt x="22" y="3"/>
                    <a:pt x="20" y="3"/>
                  </a:cubicBezTo>
                  <a:cubicBezTo>
                    <a:pt x="17" y="2"/>
                    <a:pt x="16" y="0"/>
                    <a:pt x="15" y="3"/>
                  </a:cubicBezTo>
                  <a:cubicBezTo>
                    <a:pt x="14" y="5"/>
                    <a:pt x="11" y="5"/>
                    <a:pt x="11" y="5"/>
                  </a:cubicBezTo>
                  <a:lnTo>
                    <a:pt x="9" y="7"/>
                  </a:ln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0" name="Freeform 86"/>
            <p:cNvSpPr>
              <a:spLocks/>
            </p:cNvSpPr>
            <p:nvPr/>
          </p:nvSpPr>
          <p:spPr bwMode="auto">
            <a:xfrm>
              <a:off x="6984189" y="3038775"/>
              <a:ext cx="633451" cy="608610"/>
            </a:xfrm>
            <a:custGeom>
              <a:avLst/>
              <a:gdLst>
                <a:gd name="T0" fmla="*/ 72 w 182"/>
                <a:gd name="T1" fmla="*/ 165 h 175"/>
                <a:gd name="T2" fmla="*/ 74 w 182"/>
                <a:gd name="T3" fmla="*/ 160 h 175"/>
                <a:gd name="T4" fmla="*/ 80 w 182"/>
                <a:gd name="T5" fmla="*/ 160 h 175"/>
                <a:gd name="T6" fmla="*/ 100 w 182"/>
                <a:gd name="T7" fmla="*/ 164 h 175"/>
                <a:gd name="T8" fmla="*/ 106 w 182"/>
                <a:gd name="T9" fmla="*/ 170 h 175"/>
                <a:gd name="T10" fmla="*/ 148 w 182"/>
                <a:gd name="T11" fmla="*/ 145 h 175"/>
                <a:gd name="T12" fmla="*/ 182 w 182"/>
                <a:gd name="T13" fmla="*/ 107 h 175"/>
                <a:gd name="T14" fmla="*/ 174 w 182"/>
                <a:gd name="T15" fmla="*/ 100 h 175"/>
                <a:gd name="T16" fmla="*/ 145 w 182"/>
                <a:gd name="T17" fmla="*/ 86 h 175"/>
                <a:gd name="T18" fmla="*/ 140 w 182"/>
                <a:gd name="T19" fmla="*/ 77 h 175"/>
                <a:gd name="T20" fmla="*/ 136 w 182"/>
                <a:gd name="T21" fmla="*/ 74 h 175"/>
                <a:gd name="T22" fmla="*/ 133 w 182"/>
                <a:gd name="T23" fmla="*/ 72 h 175"/>
                <a:gd name="T24" fmla="*/ 133 w 182"/>
                <a:gd name="T25" fmla="*/ 65 h 175"/>
                <a:gd name="T26" fmla="*/ 132 w 182"/>
                <a:gd name="T27" fmla="*/ 59 h 175"/>
                <a:gd name="T28" fmla="*/ 126 w 182"/>
                <a:gd name="T29" fmla="*/ 53 h 175"/>
                <a:gd name="T30" fmla="*/ 124 w 182"/>
                <a:gd name="T31" fmla="*/ 48 h 175"/>
                <a:gd name="T32" fmla="*/ 121 w 182"/>
                <a:gd name="T33" fmla="*/ 45 h 175"/>
                <a:gd name="T34" fmla="*/ 118 w 182"/>
                <a:gd name="T35" fmla="*/ 37 h 175"/>
                <a:gd name="T36" fmla="*/ 116 w 182"/>
                <a:gd name="T37" fmla="*/ 34 h 175"/>
                <a:gd name="T38" fmla="*/ 108 w 182"/>
                <a:gd name="T39" fmla="*/ 30 h 175"/>
                <a:gd name="T40" fmla="*/ 80 w 182"/>
                <a:gd name="T41" fmla="*/ 26 h 175"/>
                <a:gd name="T42" fmla="*/ 73 w 182"/>
                <a:gd name="T43" fmla="*/ 17 h 175"/>
                <a:gd name="T44" fmla="*/ 66 w 182"/>
                <a:gd name="T45" fmla="*/ 14 h 175"/>
                <a:gd name="T46" fmla="*/ 42 w 182"/>
                <a:gd name="T47" fmla="*/ 2 h 175"/>
                <a:gd name="T48" fmla="*/ 30 w 182"/>
                <a:gd name="T49" fmla="*/ 15 h 175"/>
                <a:gd name="T50" fmla="*/ 22 w 182"/>
                <a:gd name="T51" fmla="*/ 23 h 175"/>
                <a:gd name="T52" fmla="*/ 13 w 182"/>
                <a:gd name="T53" fmla="*/ 31 h 175"/>
                <a:gd name="T54" fmla="*/ 1 w 182"/>
                <a:gd name="T55" fmla="*/ 37 h 175"/>
                <a:gd name="T56" fmla="*/ 1 w 182"/>
                <a:gd name="T57" fmla="*/ 40 h 175"/>
                <a:gd name="T58" fmla="*/ 4 w 182"/>
                <a:gd name="T59" fmla="*/ 42 h 175"/>
                <a:gd name="T60" fmla="*/ 11 w 182"/>
                <a:gd name="T61" fmla="*/ 54 h 175"/>
                <a:gd name="T62" fmla="*/ 15 w 182"/>
                <a:gd name="T63" fmla="*/ 60 h 175"/>
                <a:gd name="T64" fmla="*/ 17 w 182"/>
                <a:gd name="T65" fmla="*/ 64 h 175"/>
                <a:gd name="T66" fmla="*/ 21 w 182"/>
                <a:gd name="T67" fmla="*/ 68 h 175"/>
                <a:gd name="T68" fmla="*/ 26 w 182"/>
                <a:gd name="T69" fmla="*/ 81 h 175"/>
                <a:gd name="T70" fmla="*/ 35 w 182"/>
                <a:gd name="T71" fmla="*/ 90 h 175"/>
                <a:gd name="T72" fmla="*/ 35 w 182"/>
                <a:gd name="T73" fmla="*/ 109 h 175"/>
                <a:gd name="T74" fmla="*/ 38 w 182"/>
                <a:gd name="T75" fmla="*/ 112 h 175"/>
                <a:gd name="T76" fmla="*/ 41 w 182"/>
                <a:gd name="T77" fmla="*/ 127 h 175"/>
                <a:gd name="T78" fmla="*/ 43 w 182"/>
                <a:gd name="T79" fmla="*/ 130 h 175"/>
                <a:gd name="T80" fmla="*/ 48 w 182"/>
                <a:gd name="T81" fmla="*/ 133 h 175"/>
                <a:gd name="T82" fmla="*/ 56 w 182"/>
                <a:gd name="T83" fmla="*/ 142 h 175"/>
                <a:gd name="T84" fmla="*/ 59 w 182"/>
                <a:gd name="T85" fmla="*/ 150 h 175"/>
                <a:gd name="T86" fmla="*/ 63 w 182"/>
                <a:gd name="T87" fmla="*/ 158 h 175"/>
                <a:gd name="T88" fmla="*/ 69 w 182"/>
                <a:gd name="T89" fmla="*/ 1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2" h="175">
                  <a:moveTo>
                    <a:pt x="69" y="167"/>
                  </a:moveTo>
                  <a:cubicBezTo>
                    <a:pt x="69" y="167"/>
                    <a:pt x="72" y="166"/>
                    <a:pt x="72" y="165"/>
                  </a:cubicBezTo>
                  <a:cubicBezTo>
                    <a:pt x="72" y="163"/>
                    <a:pt x="73" y="164"/>
                    <a:pt x="73" y="162"/>
                  </a:cubicBezTo>
                  <a:cubicBezTo>
                    <a:pt x="73" y="160"/>
                    <a:pt x="73" y="161"/>
                    <a:pt x="74" y="160"/>
                  </a:cubicBezTo>
                  <a:cubicBezTo>
                    <a:pt x="75" y="159"/>
                    <a:pt x="75" y="158"/>
                    <a:pt x="77" y="158"/>
                  </a:cubicBezTo>
                  <a:cubicBezTo>
                    <a:pt x="80" y="157"/>
                    <a:pt x="78" y="159"/>
                    <a:pt x="80" y="160"/>
                  </a:cubicBezTo>
                  <a:cubicBezTo>
                    <a:pt x="82" y="161"/>
                    <a:pt x="82" y="161"/>
                    <a:pt x="85" y="160"/>
                  </a:cubicBezTo>
                  <a:cubicBezTo>
                    <a:pt x="88" y="160"/>
                    <a:pt x="100" y="164"/>
                    <a:pt x="100" y="164"/>
                  </a:cubicBezTo>
                  <a:cubicBezTo>
                    <a:pt x="102" y="175"/>
                    <a:pt x="102" y="175"/>
                    <a:pt x="102" y="175"/>
                  </a:cubicBezTo>
                  <a:cubicBezTo>
                    <a:pt x="101" y="175"/>
                    <a:pt x="106" y="170"/>
                    <a:pt x="106" y="170"/>
                  </a:cubicBezTo>
                  <a:cubicBezTo>
                    <a:pt x="118" y="155"/>
                    <a:pt x="118" y="155"/>
                    <a:pt x="118" y="155"/>
                  </a:cubicBezTo>
                  <a:cubicBezTo>
                    <a:pt x="148" y="145"/>
                    <a:pt x="148" y="145"/>
                    <a:pt x="148" y="145"/>
                  </a:cubicBezTo>
                  <a:cubicBezTo>
                    <a:pt x="148" y="145"/>
                    <a:pt x="171" y="135"/>
                    <a:pt x="176" y="132"/>
                  </a:cubicBezTo>
                  <a:cubicBezTo>
                    <a:pt x="178" y="131"/>
                    <a:pt x="182" y="108"/>
                    <a:pt x="182" y="107"/>
                  </a:cubicBezTo>
                  <a:cubicBezTo>
                    <a:pt x="176" y="99"/>
                    <a:pt x="176" y="99"/>
                    <a:pt x="176" y="99"/>
                  </a:cubicBezTo>
                  <a:cubicBezTo>
                    <a:pt x="176" y="99"/>
                    <a:pt x="176" y="100"/>
                    <a:pt x="174" y="100"/>
                  </a:cubicBezTo>
                  <a:cubicBezTo>
                    <a:pt x="172" y="100"/>
                    <a:pt x="145" y="95"/>
                    <a:pt x="145" y="95"/>
                  </a:cubicBezTo>
                  <a:cubicBezTo>
                    <a:pt x="145" y="86"/>
                    <a:pt x="145" y="86"/>
                    <a:pt x="145" y="86"/>
                  </a:cubicBezTo>
                  <a:cubicBezTo>
                    <a:pt x="140" y="81"/>
                    <a:pt x="140" y="81"/>
                    <a:pt x="140" y="81"/>
                  </a:cubicBezTo>
                  <a:cubicBezTo>
                    <a:pt x="140" y="77"/>
                    <a:pt x="140" y="77"/>
                    <a:pt x="140" y="77"/>
                  </a:cubicBezTo>
                  <a:cubicBezTo>
                    <a:pt x="136" y="74"/>
                    <a:pt x="136" y="74"/>
                    <a:pt x="136" y="74"/>
                  </a:cubicBezTo>
                  <a:cubicBezTo>
                    <a:pt x="136" y="74"/>
                    <a:pt x="136" y="74"/>
                    <a:pt x="136" y="74"/>
                  </a:cubicBezTo>
                  <a:cubicBezTo>
                    <a:pt x="135" y="74"/>
                    <a:pt x="135" y="74"/>
                    <a:pt x="135" y="74"/>
                  </a:cubicBezTo>
                  <a:cubicBezTo>
                    <a:pt x="134" y="73"/>
                    <a:pt x="134" y="73"/>
                    <a:pt x="133" y="72"/>
                  </a:cubicBezTo>
                  <a:cubicBezTo>
                    <a:pt x="133" y="71"/>
                    <a:pt x="133" y="71"/>
                    <a:pt x="133" y="71"/>
                  </a:cubicBezTo>
                  <a:cubicBezTo>
                    <a:pt x="133" y="73"/>
                    <a:pt x="133" y="67"/>
                    <a:pt x="133" y="65"/>
                  </a:cubicBezTo>
                  <a:cubicBezTo>
                    <a:pt x="133" y="65"/>
                    <a:pt x="134" y="61"/>
                    <a:pt x="133" y="59"/>
                  </a:cubicBezTo>
                  <a:cubicBezTo>
                    <a:pt x="132" y="59"/>
                    <a:pt x="132" y="59"/>
                    <a:pt x="132" y="59"/>
                  </a:cubicBezTo>
                  <a:cubicBezTo>
                    <a:pt x="131" y="59"/>
                    <a:pt x="130" y="56"/>
                    <a:pt x="129" y="55"/>
                  </a:cubicBezTo>
                  <a:cubicBezTo>
                    <a:pt x="128" y="54"/>
                    <a:pt x="126" y="54"/>
                    <a:pt x="126" y="53"/>
                  </a:cubicBezTo>
                  <a:cubicBezTo>
                    <a:pt x="125" y="53"/>
                    <a:pt x="125" y="49"/>
                    <a:pt x="126" y="48"/>
                  </a:cubicBezTo>
                  <a:cubicBezTo>
                    <a:pt x="125" y="48"/>
                    <a:pt x="124" y="48"/>
                    <a:pt x="124" y="48"/>
                  </a:cubicBezTo>
                  <a:cubicBezTo>
                    <a:pt x="123" y="47"/>
                    <a:pt x="123" y="46"/>
                    <a:pt x="123" y="45"/>
                  </a:cubicBezTo>
                  <a:cubicBezTo>
                    <a:pt x="123" y="45"/>
                    <a:pt x="121" y="45"/>
                    <a:pt x="121" y="45"/>
                  </a:cubicBezTo>
                  <a:cubicBezTo>
                    <a:pt x="121" y="45"/>
                    <a:pt x="121" y="44"/>
                    <a:pt x="121" y="43"/>
                  </a:cubicBezTo>
                  <a:cubicBezTo>
                    <a:pt x="121" y="42"/>
                    <a:pt x="118" y="39"/>
                    <a:pt x="118" y="37"/>
                  </a:cubicBezTo>
                  <a:cubicBezTo>
                    <a:pt x="117" y="36"/>
                    <a:pt x="118" y="35"/>
                    <a:pt x="118" y="34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6" y="17"/>
                    <a:pt x="25" y="19"/>
                  </a:cubicBezTo>
                  <a:cubicBezTo>
                    <a:pt x="25" y="22"/>
                    <a:pt x="23" y="21"/>
                    <a:pt x="22" y="23"/>
                  </a:cubicBezTo>
                  <a:cubicBezTo>
                    <a:pt x="21" y="25"/>
                    <a:pt x="19" y="27"/>
                    <a:pt x="19" y="27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2" y="31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9"/>
                    <a:pt x="1" y="40"/>
                  </a:cubicBezTo>
                  <a:cubicBezTo>
                    <a:pt x="0" y="39"/>
                    <a:pt x="1" y="41"/>
                    <a:pt x="1" y="42"/>
                  </a:cubicBezTo>
                  <a:cubicBezTo>
                    <a:pt x="2" y="42"/>
                    <a:pt x="3" y="42"/>
                    <a:pt x="4" y="42"/>
                  </a:cubicBezTo>
                  <a:cubicBezTo>
                    <a:pt x="4" y="42"/>
                    <a:pt x="7" y="42"/>
                    <a:pt x="9" y="46"/>
                  </a:cubicBezTo>
                  <a:cubicBezTo>
                    <a:pt x="9" y="48"/>
                    <a:pt x="10" y="53"/>
                    <a:pt x="11" y="54"/>
                  </a:cubicBezTo>
                  <a:cubicBezTo>
                    <a:pt x="12" y="55"/>
                    <a:pt x="14" y="55"/>
                    <a:pt x="15" y="57"/>
                  </a:cubicBezTo>
                  <a:cubicBezTo>
                    <a:pt x="15" y="58"/>
                    <a:pt x="14" y="59"/>
                    <a:pt x="15" y="60"/>
                  </a:cubicBezTo>
                  <a:cubicBezTo>
                    <a:pt x="15" y="60"/>
                    <a:pt x="17" y="60"/>
                    <a:pt x="17" y="61"/>
                  </a:cubicBezTo>
                  <a:cubicBezTo>
                    <a:pt x="18" y="62"/>
                    <a:pt x="17" y="63"/>
                    <a:pt x="17" y="64"/>
                  </a:cubicBezTo>
                  <a:cubicBezTo>
                    <a:pt x="18" y="65"/>
                    <a:pt x="21" y="65"/>
                    <a:pt x="21" y="66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5" y="71"/>
                    <a:pt x="24" y="78"/>
                    <a:pt x="26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9" y="82"/>
                    <a:pt x="34" y="88"/>
                    <a:pt x="35" y="90"/>
                  </a:cubicBezTo>
                  <a:cubicBezTo>
                    <a:pt x="36" y="92"/>
                    <a:pt x="38" y="104"/>
                    <a:pt x="38" y="106"/>
                  </a:cubicBezTo>
                  <a:cubicBezTo>
                    <a:pt x="38" y="107"/>
                    <a:pt x="36" y="108"/>
                    <a:pt x="35" y="109"/>
                  </a:cubicBezTo>
                  <a:cubicBezTo>
                    <a:pt x="36" y="109"/>
                    <a:pt x="35" y="112"/>
                    <a:pt x="35" y="112"/>
                  </a:cubicBezTo>
                  <a:cubicBezTo>
                    <a:pt x="36" y="112"/>
                    <a:pt x="37" y="112"/>
                    <a:pt x="38" y="112"/>
                  </a:cubicBezTo>
                  <a:cubicBezTo>
                    <a:pt x="38" y="115"/>
                    <a:pt x="38" y="121"/>
                    <a:pt x="39" y="124"/>
                  </a:cubicBezTo>
                  <a:cubicBezTo>
                    <a:pt x="39" y="125"/>
                    <a:pt x="41" y="127"/>
                    <a:pt x="41" y="127"/>
                  </a:cubicBezTo>
                  <a:cubicBezTo>
                    <a:pt x="41" y="128"/>
                    <a:pt x="41" y="129"/>
                    <a:pt x="41" y="129"/>
                  </a:cubicBezTo>
                  <a:cubicBezTo>
                    <a:pt x="41" y="130"/>
                    <a:pt x="43" y="130"/>
                    <a:pt x="43" y="130"/>
                  </a:cubicBezTo>
                  <a:cubicBezTo>
                    <a:pt x="44" y="131"/>
                    <a:pt x="45" y="133"/>
                    <a:pt x="46" y="134"/>
                  </a:cubicBezTo>
                  <a:cubicBezTo>
                    <a:pt x="47" y="135"/>
                    <a:pt x="47" y="134"/>
                    <a:pt x="48" y="133"/>
                  </a:cubicBezTo>
                  <a:cubicBezTo>
                    <a:pt x="49" y="135"/>
                    <a:pt x="52" y="137"/>
                    <a:pt x="53" y="138"/>
                  </a:cubicBezTo>
                  <a:cubicBezTo>
                    <a:pt x="54" y="139"/>
                    <a:pt x="56" y="141"/>
                    <a:pt x="56" y="142"/>
                  </a:cubicBezTo>
                  <a:cubicBezTo>
                    <a:pt x="56" y="143"/>
                    <a:pt x="55" y="144"/>
                    <a:pt x="56" y="145"/>
                  </a:cubicBezTo>
                  <a:cubicBezTo>
                    <a:pt x="57" y="147"/>
                    <a:pt x="59" y="148"/>
                    <a:pt x="59" y="150"/>
                  </a:cubicBezTo>
                  <a:cubicBezTo>
                    <a:pt x="60" y="153"/>
                    <a:pt x="58" y="153"/>
                    <a:pt x="59" y="155"/>
                  </a:cubicBezTo>
                  <a:cubicBezTo>
                    <a:pt x="60" y="156"/>
                    <a:pt x="62" y="157"/>
                    <a:pt x="63" y="158"/>
                  </a:cubicBezTo>
                  <a:cubicBezTo>
                    <a:pt x="64" y="159"/>
                    <a:pt x="64" y="162"/>
                    <a:pt x="65" y="163"/>
                  </a:cubicBezTo>
                  <a:cubicBezTo>
                    <a:pt x="66" y="164"/>
                    <a:pt x="69" y="166"/>
                    <a:pt x="69" y="167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1" name="Freeform 87"/>
            <p:cNvSpPr>
              <a:spLocks/>
            </p:cNvSpPr>
            <p:nvPr/>
          </p:nvSpPr>
          <p:spPr bwMode="auto">
            <a:xfrm>
              <a:off x="6984189" y="3038775"/>
              <a:ext cx="633451" cy="608610"/>
            </a:xfrm>
            <a:custGeom>
              <a:avLst/>
              <a:gdLst>
                <a:gd name="T0" fmla="*/ 72 w 182"/>
                <a:gd name="T1" fmla="*/ 165 h 175"/>
                <a:gd name="T2" fmla="*/ 74 w 182"/>
                <a:gd name="T3" fmla="*/ 160 h 175"/>
                <a:gd name="T4" fmla="*/ 80 w 182"/>
                <a:gd name="T5" fmla="*/ 160 h 175"/>
                <a:gd name="T6" fmla="*/ 100 w 182"/>
                <a:gd name="T7" fmla="*/ 164 h 175"/>
                <a:gd name="T8" fmla="*/ 106 w 182"/>
                <a:gd name="T9" fmla="*/ 170 h 175"/>
                <a:gd name="T10" fmla="*/ 148 w 182"/>
                <a:gd name="T11" fmla="*/ 145 h 175"/>
                <a:gd name="T12" fmla="*/ 182 w 182"/>
                <a:gd name="T13" fmla="*/ 107 h 175"/>
                <a:gd name="T14" fmla="*/ 174 w 182"/>
                <a:gd name="T15" fmla="*/ 100 h 175"/>
                <a:gd name="T16" fmla="*/ 145 w 182"/>
                <a:gd name="T17" fmla="*/ 86 h 175"/>
                <a:gd name="T18" fmla="*/ 140 w 182"/>
                <a:gd name="T19" fmla="*/ 77 h 175"/>
                <a:gd name="T20" fmla="*/ 136 w 182"/>
                <a:gd name="T21" fmla="*/ 74 h 175"/>
                <a:gd name="T22" fmla="*/ 133 w 182"/>
                <a:gd name="T23" fmla="*/ 72 h 175"/>
                <a:gd name="T24" fmla="*/ 133 w 182"/>
                <a:gd name="T25" fmla="*/ 65 h 175"/>
                <a:gd name="T26" fmla="*/ 132 w 182"/>
                <a:gd name="T27" fmla="*/ 59 h 175"/>
                <a:gd name="T28" fmla="*/ 126 w 182"/>
                <a:gd name="T29" fmla="*/ 53 h 175"/>
                <a:gd name="T30" fmla="*/ 124 w 182"/>
                <a:gd name="T31" fmla="*/ 48 h 175"/>
                <a:gd name="T32" fmla="*/ 121 w 182"/>
                <a:gd name="T33" fmla="*/ 45 h 175"/>
                <a:gd name="T34" fmla="*/ 118 w 182"/>
                <a:gd name="T35" fmla="*/ 37 h 175"/>
                <a:gd name="T36" fmla="*/ 116 w 182"/>
                <a:gd name="T37" fmla="*/ 34 h 175"/>
                <a:gd name="T38" fmla="*/ 108 w 182"/>
                <a:gd name="T39" fmla="*/ 30 h 175"/>
                <a:gd name="T40" fmla="*/ 80 w 182"/>
                <a:gd name="T41" fmla="*/ 26 h 175"/>
                <a:gd name="T42" fmla="*/ 73 w 182"/>
                <a:gd name="T43" fmla="*/ 17 h 175"/>
                <a:gd name="T44" fmla="*/ 66 w 182"/>
                <a:gd name="T45" fmla="*/ 14 h 175"/>
                <a:gd name="T46" fmla="*/ 42 w 182"/>
                <a:gd name="T47" fmla="*/ 2 h 175"/>
                <a:gd name="T48" fmla="*/ 30 w 182"/>
                <a:gd name="T49" fmla="*/ 15 h 175"/>
                <a:gd name="T50" fmla="*/ 22 w 182"/>
                <a:gd name="T51" fmla="*/ 23 h 175"/>
                <a:gd name="T52" fmla="*/ 13 w 182"/>
                <a:gd name="T53" fmla="*/ 31 h 175"/>
                <a:gd name="T54" fmla="*/ 1 w 182"/>
                <a:gd name="T55" fmla="*/ 37 h 175"/>
                <a:gd name="T56" fmla="*/ 1 w 182"/>
                <a:gd name="T57" fmla="*/ 40 h 175"/>
                <a:gd name="T58" fmla="*/ 4 w 182"/>
                <a:gd name="T59" fmla="*/ 42 h 175"/>
                <a:gd name="T60" fmla="*/ 11 w 182"/>
                <a:gd name="T61" fmla="*/ 54 h 175"/>
                <a:gd name="T62" fmla="*/ 15 w 182"/>
                <a:gd name="T63" fmla="*/ 60 h 175"/>
                <a:gd name="T64" fmla="*/ 17 w 182"/>
                <a:gd name="T65" fmla="*/ 64 h 175"/>
                <a:gd name="T66" fmla="*/ 21 w 182"/>
                <a:gd name="T67" fmla="*/ 68 h 175"/>
                <a:gd name="T68" fmla="*/ 26 w 182"/>
                <a:gd name="T69" fmla="*/ 81 h 175"/>
                <a:gd name="T70" fmla="*/ 35 w 182"/>
                <a:gd name="T71" fmla="*/ 90 h 175"/>
                <a:gd name="T72" fmla="*/ 35 w 182"/>
                <a:gd name="T73" fmla="*/ 109 h 175"/>
                <a:gd name="T74" fmla="*/ 38 w 182"/>
                <a:gd name="T75" fmla="*/ 112 h 175"/>
                <a:gd name="T76" fmla="*/ 41 w 182"/>
                <a:gd name="T77" fmla="*/ 127 h 175"/>
                <a:gd name="T78" fmla="*/ 43 w 182"/>
                <a:gd name="T79" fmla="*/ 130 h 175"/>
                <a:gd name="T80" fmla="*/ 48 w 182"/>
                <a:gd name="T81" fmla="*/ 133 h 175"/>
                <a:gd name="T82" fmla="*/ 56 w 182"/>
                <a:gd name="T83" fmla="*/ 142 h 175"/>
                <a:gd name="T84" fmla="*/ 59 w 182"/>
                <a:gd name="T85" fmla="*/ 150 h 175"/>
                <a:gd name="T86" fmla="*/ 63 w 182"/>
                <a:gd name="T87" fmla="*/ 158 h 175"/>
                <a:gd name="T88" fmla="*/ 69 w 182"/>
                <a:gd name="T89" fmla="*/ 1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2" h="175">
                  <a:moveTo>
                    <a:pt x="69" y="167"/>
                  </a:moveTo>
                  <a:cubicBezTo>
                    <a:pt x="69" y="167"/>
                    <a:pt x="72" y="166"/>
                    <a:pt x="72" y="165"/>
                  </a:cubicBezTo>
                  <a:cubicBezTo>
                    <a:pt x="72" y="163"/>
                    <a:pt x="73" y="164"/>
                    <a:pt x="73" y="162"/>
                  </a:cubicBezTo>
                  <a:cubicBezTo>
                    <a:pt x="73" y="160"/>
                    <a:pt x="73" y="161"/>
                    <a:pt x="74" y="160"/>
                  </a:cubicBezTo>
                  <a:cubicBezTo>
                    <a:pt x="75" y="159"/>
                    <a:pt x="75" y="158"/>
                    <a:pt x="77" y="158"/>
                  </a:cubicBezTo>
                  <a:cubicBezTo>
                    <a:pt x="80" y="157"/>
                    <a:pt x="78" y="159"/>
                    <a:pt x="80" y="160"/>
                  </a:cubicBezTo>
                  <a:cubicBezTo>
                    <a:pt x="82" y="161"/>
                    <a:pt x="82" y="161"/>
                    <a:pt x="85" y="160"/>
                  </a:cubicBezTo>
                  <a:cubicBezTo>
                    <a:pt x="88" y="160"/>
                    <a:pt x="100" y="164"/>
                    <a:pt x="100" y="164"/>
                  </a:cubicBezTo>
                  <a:cubicBezTo>
                    <a:pt x="102" y="175"/>
                    <a:pt x="102" y="175"/>
                    <a:pt x="102" y="175"/>
                  </a:cubicBezTo>
                  <a:cubicBezTo>
                    <a:pt x="101" y="175"/>
                    <a:pt x="106" y="170"/>
                    <a:pt x="106" y="170"/>
                  </a:cubicBezTo>
                  <a:cubicBezTo>
                    <a:pt x="118" y="155"/>
                    <a:pt x="118" y="155"/>
                    <a:pt x="118" y="155"/>
                  </a:cubicBezTo>
                  <a:cubicBezTo>
                    <a:pt x="148" y="145"/>
                    <a:pt x="148" y="145"/>
                    <a:pt x="148" y="145"/>
                  </a:cubicBezTo>
                  <a:cubicBezTo>
                    <a:pt x="148" y="145"/>
                    <a:pt x="171" y="135"/>
                    <a:pt x="176" y="132"/>
                  </a:cubicBezTo>
                  <a:cubicBezTo>
                    <a:pt x="178" y="131"/>
                    <a:pt x="182" y="108"/>
                    <a:pt x="182" y="107"/>
                  </a:cubicBezTo>
                  <a:cubicBezTo>
                    <a:pt x="176" y="99"/>
                    <a:pt x="176" y="99"/>
                    <a:pt x="176" y="99"/>
                  </a:cubicBezTo>
                  <a:cubicBezTo>
                    <a:pt x="176" y="99"/>
                    <a:pt x="176" y="100"/>
                    <a:pt x="174" y="100"/>
                  </a:cubicBezTo>
                  <a:cubicBezTo>
                    <a:pt x="172" y="100"/>
                    <a:pt x="145" y="95"/>
                    <a:pt x="145" y="95"/>
                  </a:cubicBezTo>
                  <a:cubicBezTo>
                    <a:pt x="145" y="86"/>
                    <a:pt x="145" y="86"/>
                    <a:pt x="145" y="86"/>
                  </a:cubicBezTo>
                  <a:cubicBezTo>
                    <a:pt x="140" y="81"/>
                    <a:pt x="140" y="81"/>
                    <a:pt x="140" y="81"/>
                  </a:cubicBezTo>
                  <a:cubicBezTo>
                    <a:pt x="140" y="77"/>
                    <a:pt x="140" y="77"/>
                    <a:pt x="140" y="77"/>
                  </a:cubicBezTo>
                  <a:cubicBezTo>
                    <a:pt x="136" y="74"/>
                    <a:pt x="136" y="74"/>
                    <a:pt x="136" y="74"/>
                  </a:cubicBezTo>
                  <a:cubicBezTo>
                    <a:pt x="136" y="74"/>
                    <a:pt x="136" y="74"/>
                    <a:pt x="136" y="74"/>
                  </a:cubicBezTo>
                  <a:cubicBezTo>
                    <a:pt x="135" y="74"/>
                    <a:pt x="135" y="74"/>
                    <a:pt x="135" y="74"/>
                  </a:cubicBezTo>
                  <a:cubicBezTo>
                    <a:pt x="134" y="73"/>
                    <a:pt x="134" y="73"/>
                    <a:pt x="133" y="72"/>
                  </a:cubicBezTo>
                  <a:cubicBezTo>
                    <a:pt x="133" y="71"/>
                    <a:pt x="133" y="71"/>
                    <a:pt x="133" y="71"/>
                  </a:cubicBezTo>
                  <a:cubicBezTo>
                    <a:pt x="133" y="73"/>
                    <a:pt x="133" y="67"/>
                    <a:pt x="133" y="65"/>
                  </a:cubicBezTo>
                  <a:cubicBezTo>
                    <a:pt x="133" y="65"/>
                    <a:pt x="134" y="61"/>
                    <a:pt x="133" y="59"/>
                  </a:cubicBezTo>
                  <a:cubicBezTo>
                    <a:pt x="132" y="59"/>
                    <a:pt x="132" y="59"/>
                    <a:pt x="132" y="59"/>
                  </a:cubicBezTo>
                  <a:cubicBezTo>
                    <a:pt x="131" y="59"/>
                    <a:pt x="130" y="56"/>
                    <a:pt x="129" y="55"/>
                  </a:cubicBezTo>
                  <a:cubicBezTo>
                    <a:pt x="128" y="54"/>
                    <a:pt x="126" y="54"/>
                    <a:pt x="126" y="53"/>
                  </a:cubicBezTo>
                  <a:cubicBezTo>
                    <a:pt x="125" y="53"/>
                    <a:pt x="125" y="49"/>
                    <a:pt x="126" y="48"/>
                  </a:cubicBezTo>
                  <a:cubicBezTo>
                    <a:pt x="125" y="48"/>
                    <a:pt x="124" y="48"/>
                    <a:pt x="124" y="48"/>
                  </a:cubicBezTo>
                  <a:cubicBezTo>
                    <a:pt x="123" y="47"/>
                    <a:pt x="123" y="46"/>
                    <a:pt x="123" y="45"/>
                  </a:cubicBezTo>
                  <a:cubicBezTo>
                    <a:pt x="123" y="45"/>
                    <a:pt x="121" y="45"/>
                    <a:pt x="121" y="45"/>
                  </a:cubicBezTo>
                  <a:cubicBezTo>
                    <a:pt x="121" y="45"/>
                    <a:pt x="121" y="44"/>
                    <a:pt x="121" y="43"/>
                  </a:cubicBezTo>
                  <a:cubicBezTo>
                    <a:pt x="121" y="42"/>
                    <a:pt x="118" y="39"/>
                    <a:pt x="118" y="37"/>
                  </a:cubicBezTo>
                  <a:cubicBezTo>
                    <a:pt x="117" y="36"/>
                    <a:pt x="118" y="35"/>
                    <a:pt x="118" y="34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6" y="17"/>
                    <a:pt x="25" y="19"/>
                  </a:cubicBezTo>
                  <a:cubicBezTo>
                    <a:pt x="25" y="22"/>
                    <a:pt x="23" y="21"/>
                    <a:pt x="22" y="23"/>
                  </a:cubicBezTo>
                  <a:cubicBezTo>
                    <a:pt x="21" y="25"/>
                    <a:pt x="19" y="27"/>
                    <a:pt x="19" y="27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2" y="31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9"/>
                    <a:pt x="1" y="40"/>
                  </a:cubicBezTo>
                  <a:cubicBezTo>
                    <a:pt x="0" y="39"/>
                    <a:pt x="1" y="41"/>
                    <a:pt x="1" y="42"/>
                  </a:cubicBezTo>
                  <a:cubicBezTo>
                    <a:pt x="2" y="42"/>
                    <a:pt x="3" y="42"/>
                    <a:pt x="4" y="42"/>
                  </a:cubicBezTo>
                  <a:cubicBezTo>
                    <a:pt x="4" y="42"/>
                    <a:pt x="7" y="42"/>
                    <a:pt x="9" y="46"/>
                  </a:cubicBezTo>
                  <a:cubicBezTo>
                    <a:pt x="9" y="48"/>
                    <a:pt x="10" y="53"/>
                    <a:pt x="11" y="54"/>
                  </a:cubicBezTo>
                  <a:cubicBezTo>
                    <a:pt x="12" y="55"/>
                    <a:pt x="14" y="55"/>
                    <a:pt x="15" y="57"/>
                  </a:cubicBezTo>
                  <a:cubicBezTo>
                    <a:pt x="15" y="58"/>
                    <a:pt x="14" y="59"/>
                    <a:pt x="15" y="60"/>
                  </a:cubicBezTo>
                  <a:cubicBezTo>
                    <a:pt x="15" y="60"/>
                    <a:pt x="17" y="60"/>
                    <a:pt x="17" y="61"/>
                  </a:cubicBezTo>
                  <a:cubicBezTo>
                    <a:pt x="18" y="62"/>
                    <a:pt x="17" y="63"/>
                    <a:pt x="17" y="64"/>
                  </a:cubicBezTo>
                  <a:cubicBezTo>
                    <a:pt x="18" y="65"/>
                    <a:pt x="21" y="65"/>
                    <a:pt x="21" y="66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5" y="71"/>
                    <a:pt x="24" y="78"/>
                    <a:pt x="26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9" y="82"/>
                    <a:pt x="34" y="88"/>
                    <a:pt x="35" y="90"/>
                  </a:cubicBezTo>
                  <a:cubicBezTo>
                    <a:pt x="36" y="92"/>
                    <a:pt x="38" y="104"/>
                    <a:pt x="38" y="106"/>
                  </a:cubicBezTo>
                  <a:cubicBezTo>
                    <a:pt x="38" y="107"/>
                    <a:pt x="36" y="108"/>
                    <a:pt x="35" y="109"/>
                  </a:cubicBezTo>
                  <a:cubicBezTo>
                    <a:pt x="36" y="109"/>
                    <a:pt x="35" y="112"/>
                    <a:pt x="35" y="112"/>
                  </a:cubicBezTo>
                  <a:cubicBezTo>
                    <a:pt x="36" y="112"/>
                    <a:pt x="37" y="112"/>
                    <a:pt x="38" y="112"/>
                  </a:cubicBezTo>
                  <a:cubicBezTo>
                    <a:pt x="38" y="115"/>
                    <a:pt x="38" y="121"/>
                    <a:pt x="39" y="124"/>
                  </a:cubicBezTo>
                  <a:cubicBezTo>
                    <a:pt x="39" y="125"/>
                    <a:pt x="41" y="127"/>
                    <a:pt x="41" y="127"/>
                  </a:cubicBezTo>
                  <a:cubicBezTo>
                    <a:pt x="41" y="128"/>
                    <a:pt x="41" y="129"/>
                    <a:pt x="41" y="129"/>
                  </a:cubicBezTo>
                  <a:cubicBezTo>
                    <a:pt x="41" y="130"/>
                    <a:pt x="43" y="130"/>
                    <a:pt x="43" y="130"/>
                  </a:cubicBezTo>
                  <a:cubicBezTo>
                    <a:pt x="44" y="131"/>
                    <a:pt x="45" y="133"/>
                    <a:pt x="46" y="134"/>
                  </a:cubicBezTo>
                  <a:cubicBezTo>
                    <a:pt x="47" y="135"/>
                    <a:pt x="47" y="134"/>
                    <a:pt x="48" y="133"/>
                  </a:cubicBezTo>
                  <a:cubicBezTo>
                    <a:pt x="49" y="135"/>
                    <a:pt x="52" y="137"/>
                    <a:pt x="53" y="138"/>
                  </a:cubicBezTo>
                  <a:cubicBezTo>
                    <a:pt x="54" y="139"/>
                    <a:pt x="56" y="141"/>
                    <a:pt x="56" y="142"/>
                  </a:cubicBezTo>
                  <a:cubicBezTo>
                    <a:pt x="56" y="143"/>
                    <a:pt x="55" y="144"/>
                    <a:pt x="56" y="145"/>
                  </a:cubicBezTo>
                  <a:cubicBezTo>
                    <a:pt x="57" y="147"/>
                    <a:pt x="59" y="148"/>
                    <a:pt x="59" y="150"/>
                  </a:cubicBezTo>
                  <a:cubicBezTo>
                    <a:pt x="60" y="153"/>
                    <a:pt x="58" y="153"/>
                    <a:pt x="59" y="155"/>
                  </a:cubicBezTo>
                  <a:cubicBezTo>
                    <a:pt x="60" y="156"/>
                    <a:pt x="62" y="157"/>
                    <a:pt x="63" y="158"/>
                  </a:cubicBezTo>
                  <a:cubicBezTo>
                    <a:pt x="64" y="159"/>
                    <a:pt x="64" y="162"/>
                    <a:pt x="65" y="163"/>
                  </a:cubicBezTo>
                  <a:cubicBezTo>
                    <a:pt x="66" y="164"/>
                    <a:pt x="69" y="166"/>
                    <a:pt x="69" y="167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2" name="Freeform 88"/>
            <p:cNvSpPr>
              <a:spLocks/>
            </p:cNvSpPr>
            <p:nvPr/>
          </p:nvSpPr>
          <p:spPr bwMode="auto">
            <a:xfrm>
              <a:off x="6799655" y="4319873"/>
              <a:ext cx="72749" cy="62103"/>
            </a:xfrm>
            <a:custGeom>
              <a:avLst/>
              <a:gdLst>
                <a:gd name="T0" fmla="*/ 2 w 21"/>
                <a:gd name="T1" fmla="*/ 8 h 18"/>
                <a:gd name="T2" fmla="*/ 1 w 21"/>
                <a:gd name="T3" fmla="*/ 8 h 18"/>
                <a:gd name="T4" fmla="*/ 0 w 21"/>
                <a:gd name="T5" fmla="*/ 11 h 18"/>
                <a:gd name="T6" fmla="*/ 5 w 21"/>
                <a:gd name="T7" fmla="*/ 14 h 18"/>
                <a:gd name="T8" fmla="*/ 8 w 21"/>
                <a:gd name="T9" fmla="*/ 13 h 18"/>
                <a:gd name="T10" fmla="*/ 12 w 21"/>
                <a:gd name="T11" fmla="*/ 16 h 18"/>
                <a:gd name="T12" fmla="*/ 15 w 21"/>
                <a:gd name="T13" fmla="*/ 12 h 18"/>
                <a:gd name="T14" fmla="*/ 21 w 21"/>
                <a:gd name="T15" fmla="*/ 13 h 18"/>
                <a:gd name="T16" fmla="*/ 21 w 21"/>
                <a:gd name="T17" fmla="*/ 10 h 18"/>
                <a:gd name="T18" fmla="*/ 21 w 21"/>
                <a:gd name="T19" fmla="*/ 5 h 18"/>
                <a:gd name="T20" fmla="*/ 19 w 21"/>
                <a:gd name="T21" fmla="*/ 0 h 18"/>
                <a:gd name="T22" fmla="*/ 14 w 21"/>
                <a:gd name="T23" fmla="*/ 3 h 18"/>
                <a:gd name="T24" fmla="*/ 10 w 21"/>
                <a:gd name="T25" fmla="*/ 3 h 18"/>
                <a:gd name="T26" fmla="*/ 5 w 21"/>
                <a:gd name="T27" fmla="*/ 0 h 18"/>
                <a:gd name="T28" fmla="*/ 5 w 21"/>
                <a:gd name="T29" fmla="*/ 1 h 18"/>
                <a:gd name="T30" fmla="*/ 5 w 21"/>
                <a:gd name="T31" fmla="*/ 7 h 18"/>
                <a:gd name="T32" fmla="*/ 2 w 21"/>
                <a:gd name="T3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18">
                  <a:moveTo>
                    <a:pt x="2" y="8"/>
                  </a:moveTo>
                  <a:cubicBezTo>
                    <a:pt x="2" y="8"/>
                    <a:pt x="1" y="8"/>
                    <a:pt x="1" y="8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1" y="13"/>
                    <a:pt x="5" y="14"/>
                    <a:pt x="5" y="14"/>
                  </a:cubicBezTo>
                  <a:cubicBezTo>
                    <a:pt x="5" y="14"/>
                    <a:pt x="6" y="11"/>
                    <a:pt x="8" y="13"/>
                  </a:cubicBezTo>
                  <a:cubicBezTo>
                    <a:pt x="10" y="16"/>
                    <a:pt x="9" y="18"/>
                    <a:pt x="12" y="16"/>
                  </a:cubicBezTo>
                  <a:cubicBezTo>
                    <a:pt x="14" y="14"/>
                    <a:pt x="13" y="11"/>
                    <a:pt x="15" y="12"/>
                  </a:cubicBezTo>
                  <a:cubicBezTo>
                    <a:pt x="16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0"/>
                  </a:cubicBezTo>
                  <a:cubicBezTo>
                    <a:pt x="21" y="8"/>
                    <a:pt x="21" y="5"/>
                    <a:pt x="21" y="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6" y="1"/>
                    <a:pt x="14" y="3"/>
                  </a:cubicBezTo>
                  <a:cubicBezTo>
                    <a:pt x="13" y="4"/>
                    <a:pt x="11" y="4"/>
                    <a:pt x="10" y="3"/>
                  </a:cubicBezTo>
                  <a:cubicBezTo>
                    <a:pt x="8" y="1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7" y="3"/>
                    <a:pt x="6" y="4"/>
                    <a:pt x="5" y="7"/>
                  </a:cubicBezTo>
                  <a:cubicBezTo>
                    <a:pt x="4" y="8"/>
                    <a:pt x="2" y="8"/>
                    <a:pt x="2" y="8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3" name="Freeform 89"/>
            <p:cNvSpPr>
              <a:spLocks/>
            </p:cNvSpPr>
            <p:nvPr/>
          </p:nvSpPr>
          <p:spPr bwMode="auto">
            <a:xfrm>
              <a:off x="6799655" y="4319873"/>
              <a:ext cx="72749" cy="62103"/>
            </a:xfrm>
            <a:custGeom>
              <a:avLst/>
              <a:gdLst>
                <a:gd name="T0" fmla="*/ 2 w 21"/>
                <a:gd name="T1" fmla="*/ 8 h 18"/>
                <a:gd name="T2" fmla="*/ 1 w 21"/>
                <a:gd name="T3" fmla="*/ 8 h 18"/>
                <a:gd name="T4" fmla="*/ 0 w 21"/>
                <a:gd name="T5" fmla="*/ 11 h 18"/>
                <a:gd name="T6" fmla="*/ 5 w 21"/>
                <a:gd name="T7" fmla="*/ 14 h 18"/>
                <a:gd name="T8" fmla="*/ 8 w 21"/>
                <a:gd name="T9" fmla="*/ 13 h 18"/>
                <a:gd name="T10" fmla="*/ 12 w 21"/>
                <a:gd name="T11" fmla="*/ 16 h 18"/>
                <a:gd name="T12" fmla="*/ 15 w 21"/>
                <a:gd name="T13" fmla="*/ 12 h 18"/>
                <a:gd name="T14" fmla="*/ 21 w 21"/>
                <a:gd name="T15" fmla="*/ 13 h 18"/>
                <a:gd name="T16" fmla="*/ 21 w 21"/>
                <a:gd name="T17" fmla="*/ 10 h 18"/>
                <a:gd name="T18" fmla="*/ 21 w 21"/>
                <a:gd name="T19" fmla="*/ 5 h 18"/>
                <a:gd name="T20" fmla="*/ 19 w 21"/>
                <a:gd name="T21" fmla="*/ 0 h 18"/>
                <a:gd name="T22" fmla="*/ 14 w 21"/>
                <a:gd name="T23" fmla="*/ 3 h 18"/>
                <a:gd name="T24" fmla="*/ 10 w 21"/>
                <a:gd name="T25" fmla="*/ 3 h 18"/>
                <a:gd name="T26" fmla="*/ 5 w 21"/>
                <a:gd name="T27" fmla="*/ 0 h 18"/>
                <a:gd name="T28" fmla="*/ 5 w 21"/>
                <a:gd name="T29" fmla="*/ 1 h 18"/>
                <a:gd name="T30" fmla="*/ 5 w 21"/>
                <a:gd name="T31" fmla="*/ 7 h 18"/>
                <a:gd name="T32" fmla="*/ 2 w 21"/>
                <a:gd name="T3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18">
                  <a:moveTo>
                    <a:pt x="2" y="8"/>
                  </a:moveTo>
                  <a:cubicBezTo>
                    <a:pt x="2" y="8"/>
                    <a:pt x="1" y="8"/>
                    <a:pt x="1" y="8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1" y="13"/>
                    <a:pt x="5" y="14"/>
                    <a:pt x="5" y="14"/>
                  </a:cubicBezTo>
                  <a:cubicBezTo>
                    <a:pt x="5" y="14"/>
                    <a:pt x="6" y="11"/>
                    <a:pt x="8" y="13"/>
                  </a:cubicBezTo>
                  <a:cubicBezTo>
                    <a:pt x="10" y="16"/>
                    <a:pt x="9" y="18"/>
                    <a:pt x="12" y="16"/>
                  </a:cubicBezTo>
                  <a:cubicBezTo>
                    <a:pt x="14" y="14"/>
                    <a:pt x="13" y="11"/>
                    <a:pt x="15" y="12"/>
                  </a:cubicBezTo>
                  <a:cubicBezTo>
                    <a:pt x="16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0"/>
                  </a:cubicBezTo>
                  <a:cubicBezTo>
                    <a:pt x="21" y="8"/>
                    <a:pt x="21" y="5"/>
                    <a:pt x="21" y="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6" y="1"/>
                    <a:pt x="14" y="3"/>
                  </a:cubicBezTo>
                  <a:cubicBezTo>
                    <a:pt x="13" y="4"/>
                    <a:pt x="11" y="4"/>
                    <a:pt x="10" y="3"/>
                  </a:cubicBezTo>
                  <a:cubicBezTo>
                    <a:pt x="8" y="1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7" y="3"/>
                    <a:pt x="6" y="4"/>
                    <a:pt x="5" y="7"/>
                  </a:cubicBezTo>
                  <a:cubicBezTo>
                    <a:pt x="4" y="8"/>
                    <a:pt x="2" y="8"/>
                    <a:pt x="2" y="8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4" name="Freeform 90"/>
            <p:cNvSpPr>
              <a:spLocks noEditPoints="1"/>
            </p:cNvSpPr>
            <p:nvPr/>
          </p:nvSpPr>
          <p:spPr bwMode="auto">
            <a:xfrm>
              <a:off x="6531725" y="481901"/>
              <a:ext cx="5108421" cy="2180706"/>
            </a:xfrm>
            <a:custGeom>
              <a:avLst/>
              <a:gdLst>
                <a:gd name="T0" fmla="*/ 1394 w 1468"/>
                <a:gd name="T1" fmla="*/ 299 h 626"/>
                <a:gd name="T2" fmla="*/ 1455 w 1468"/>
                <a:gd name="T3" fmla="*/ 286 h 626"/>
                <a:gd name="T4" fmla="*/ 1302 w 1468"/>
                <a:gd name="T5" fmla="*/ 219 h 626"/>
                <a:gd name="T6" fmla="*/ 1197 w 1468"/>
                <a:gd name="T7" fmla="*/ 210 h 626"/>
                <a:gd name="T8" fmla="*/ 1084 w 1468"/>
                <a:gd name="T9" fmla="*/ 187 h 626"/>
                <a:gd name="T10" fmla="*/ 983 w 1468"/>
                <a:gd name="T11" fmla="*/ 201 h 626"/>
                <a:gd name="T12" fmla="*/ 904 w 1468"/>
                <a:gd name="T13" fmla="*/ 185 h 626"/>
                <a:gd name="T14" fmla="*/ 850 w 1468"/>
                <a:gd name="T15" fmla="*/ 162 h 626"/>
                <a:gd name="T16" fmla="*/ 765 w 1468"/>
                <a:gd name="T17" fmla="*/ 170 h 626"/>
                <a:gd name="T18" fmla="*/ 719 w 1468"/>
                <a:gd name="T19" fmla="*/ 94 h 626"/>
                <a:gd name="T20" fmla="*/ 615 w 1468"/>
                <a:gd name="T21" fmla="*/ 127 h 626"/>
                <a:gd name="T22" fmla="*/ 553 w 1468"/>
                <a:gd name="T23" fmla="*/ 196 h 626"/>
                <a:gd name="T24" fmla="*/ 496 w 1468"/>
                <a:gd name="T25" fmla="*/ 204 h 626"/>
                <a:gd name="T26" fmla="*/ 507 w 1468"/>
                <a:gd name="T27" fmla="*/ 251 h 626"/>
                <a:gd name="T28" fmla="*/ 450 w 1468"/>
                <a:gd name="T29" fmla="*/ 276 h 626"/>
                <a:gd name="T30" fmla="*/ 417 w 1468"/>
                <a:gd name="T31" fmla="*/ 233 h 626"/>
                <a:gd name="T32" fmla="*/ 329 w 1468"/>
                <a:gd name="T33" fmla="*/ 247 h 626"/>
                <a:gd name="T34" fmla="*/ 223 w 1468"/>
                <a:gd name="T35" fmla="*/ 269 h 626"/>
                <a:gd name="T36" fmla="*/ 157 w 1468"/>
                <a:gd name="T37" fmla="*/ 297 h 626"/>
                <a:gd name="T38" fmla="*/ 130 w 1468"/>
                <a:gd name="T39" fmla="*/ 276 h 626"/>
                <a:gd name="T40" fmla="*/ 104 w 1468"/>
                <a:gd name="T41" fmla="*/ 222 h 626"/>
                <a:gd name="T42" fmla="*/ 83 w 1468"/>
                <a:gd name="T43" fmla="*/ 377 h 626"/>
                <a:gd name="T44" fmla="*/ 151 w 1468"/>
                <a:gd name="T45" fmla="*/ 505 h 626"/>
                <a:gd name="T46" fmla="*/ 178 w 1468"/>
                <a:gd name="T47" fmla="*/ 592 h 626"/>
                <a:gd name="T48" fmla="*/ 250 w 1468"/>
                <a:gd name="T49" fmla="*/ 562 h 626"/>
                <a:gd name="T50" fmla="*/ 325 w 1468"/>
                <a:gd name="T51" fmla="*/ 500 h 626"/>
                <a:gd name="T52" fmla="*/ 453 w 1468"/>
                <a:gd name="T53" fmla="*/ 460 h 626"/>
                <a:gd name="T54" fmla="*/ 645 w 1468"/>
                <a:gd name="T55" fmla="*/ 508 h 626"/>
                <a:gd name="T56" fmla="*/ 817 w 1468"/>
                <a:gd name="T57" fmla="*/ 512 h 626"/>
                <a:gd name="T58" fmla="*/ 950 w 1468"/>
                <a:gd name="T59" fmla="*/ 521 h 626"/>
                <a:gd name="T60" fmla="*/ 957 w 1468"/>
                <a:gd name="T61" fmla="*/ 604 h 626"/>
                <a:gd name="T62" fmla="*/ 1045 w 1468"/>
                <a:gd name="T63" fmla="*/ 496 h 626"/>
                <a:gd name="T64" fmla="*/ 1030 w 1468"/>
                <a:gd name="T65" fmla="*/ 417 h 626"/>
                <a:gd name="T66" fmla="*/ 1154 w 1468"/>
                <a:gd name="T67" fmla="*/ 392 h 626"/>
                <a:gd name="T68" fmla="*/ 1223 w 1468"/>
                <a:gd name="T69" fmla="*/ 359 h 626"/>
                <a:gd name="T70" fmla="*/ 1177 w 1468"/>
                <a:gd name="T71" fmla="*/ 425 h 626"/>
                <a:gd name="T72" fmla="*/ 1234 w 1468"/>
                <a:gd name="T73" fmla="*/ 391 h 626"/>
                <a:gd name="T74" fmla="*/ 335 w 1468"/>
                <a:gd name="T75" fmla="*/ 0 h 626"/>
                <a:gd name="T76" fmla="*/ 313 w 1468"/>
                <a:gd name="T77" fmla="*/ 23 h 626"/>
                <a:gd name="T78" fmla="*/ 323 w 1468"/>
                <a:gd name="T79" fmla="*/ 33 h 626"/>
                <a:gd name="T80" fmla="*/ 695 w 1468"/>
                <a:gd name="T81" fmla="*/ 65 h 626"/>
                <a:gd name="T82" fmla="*/ 222 w 1468"/>
                <a:gd name="T83" fmla="*/ 35 h 626"/>
                <a:gd name="T84" fmla="*/ 336 w 1468"/>
                <a:gd name="T85" fmla="*/ 42 h 626"/>
                <a:gd name="T86" fmla="*/ 706 w 1468"/>
                <a:gd name="T87" fmla="*/ 67 h 626"/>
                <a:gd name="T88" fmla="*/ 329 w 1468"/>
                <a:gd name="T89" fmla="*/ 132 h 626"/>
                <a:gd name="T90" fmla="*/ 287 w 1468"/>
                <a:gd name="T91" fmla="*/ 197 h 626"/>
                <a:gd name="T92" fmla="*/ 311 w 1468"/>
                <a:gd name="T93" fmla="*/ 168 h 626"/>
                <a:gd name="T94" fmla="*/ 404 w 1468"/>
                <a:gd name="T95" fmla="*/ 121 h 626"/>
                <a:gd name="T96" fmla="*/ 724 w 1468"/>
                <a:gd name="T97" fmla="*/ 132 h 626"/>
                <a:gd name="T98" fmla="*/ 1042 w 1468"/>
                <a:gd name="T99" fmla="*/ 157 h 626"/>
                <a:gd name="T100" fmla="*/ 141 w 1468"/>
                <a:gd name="T101" fmla="*/ 336 h 626"/>
                <a:gd name="T102" fmla="*/ 94 w 1468"/>
                <a:gd name="T103" fmla="*/ 349 h 626"/>
                <a:gd name="T104" fmla="*/ 737 w 1468"/>
                <a:gd name="T105" fmla="*/ 488 h 626"/>
                <a:gd name="T106" fmla="*/ 1060 w 1468"/>
                <a:gd name="T107" fmla="*/ 558 h 626"/>
                <a:gd name="T108" fmla="*/ 1125 w 1468"/>
                <a:gd name="T109" fmla="*/ 562 h 626"/>
                <a:gd name="T110" fmla="*/ 256 w 1468"/>
                <a:gd name="T111" fmla="*/ 229 h 626"/>
                <a:gd name="T112" fmla="*/ 1118 w 1468"/>
                <a:gd name="T113" fmla="*/ 211 h 626"/>
                <a:gd name="T114" fmla="*/ 810 w 1468"/>
                <a:gd name="T115" fmla="*/ 174 h 626"/>
                <a:gd name="T116" fmla="*/ 891 w 1468"/>
                <a:gd name="T117" fmla="*/ 180 h 626"/>
                <a:gd name="T118" fmla="*/ 626 w 1468"/>
                <a:gd name="T119" fmla="*/ 56 h 626"/>
                <a:gd name="T120" fmla="*/ 515 w 1468"/>
                <a:gd name="T121" fmla="*/ 174 h 626"/>
                <a:gd name="T122" fmla="*/ 0 w 1468"/>
                <a:gd name="T123" fmla="*/ 456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68" h="626">
                  <a:moveTo>
                    <a:pt x="1333" y="349"/>
                  </a:moveTo>
                  <a:cubicBezTo>
                    <a:pt x="1336" y="347"/>
                    <a:pt x="1339" y="348"/>
                    <a:pt x="1342" y="346"/>
                  </a:cubicBezTo>
                  <a:cubicBezTo>
                    <a:pt x="1342" y="346"/>
                    <a:pt x="1343" y="345"/>
                    <a:pt x="1343" y="345"/>
                  </a:cubicBezTo>
                  <a:cubicBezTo>
                    <a:pt x="1346" y="343"/>
                    <a:pt x="1350" y="342"/>
                    <a:pt x="1354" y="341"/>
                  </a:cubicBezTo>
                  <a:cubicBezTo>
                    <a:pt x="1356" y="340"/>
                    <a:pt x="1356" y="340"/>
                    <a:pt x="1356" y="340"/>
                  </a:cubicBezTo>
                  <a:cubicBezTo>
                    <a:pt x="1357" y="339"/>
                    <a:pt x="1357" y="341"/>
                    <a:pt x="1358" y="341"/>
                  </a:cubicBezTo>
                  <a:cubicBezTo>
                    <a:pt x="1359" y="341"/>
                    <a:pt x="1363" y="339"/>
                    <a:pt x="1364" y="340"/>
                  </a:cubicBezTo>
                  <a:cubicBezTo>
                    <a:pt x="1365" y="340"/>
                    <a:pt x="1367" y="342"/>
                    <a:pt x="1368" y="342"/>
                  </a:cubicBezTo>
                  <a:cubicBezTo>
                    <a:pt x="1373" y="344"/>
                    <a:pt x="1375" y="341"/>
                    <a:pt x="1378" y="339"/>
                  </a:cubicBezTo>
                  <a:cubicBezTo>
                    <a:pt x="1377" y="338"/>
                    <a:pt x="1376" y="338"/>
                    <a:pt x="1376" y="338"/>
                  </a:cubicBezTo>
                  <a:cubicBezTo>
                    <a:pt x="1375" y="335"/>
                    <a:pt x="1378" y="334"/>
                    <a:pt x="1376" y="333"/>
                  </a:cubicBezTo>
                  <a:cubicBezTo>
                    <a:pt x="1374" y="332"/>
                    <a:pt x="1373" y="333"/>
                    <a:pt x="1372" y="332"/>
                  </a:cubicBezTo>
                  <a:cubicBezTo>
                    <a:pt x="1372" y="331"/>
                    <a:pt x="1373" y="330"/>
                    <a:pt x="1373" y="330"/>
                  </a:cubicBezTo>
                  <a:cubicBezTo>
                    <a:pt x="1372" y="328"/>
                    <a:pt x="1372" y="328"/>
                    <a:pt x="1372" y="328"/>
                  </a:cubicBezTo>
                  <a:cubicBezTo>
                    <a:pt x="1371" y="327"/>
                    <a:pt x="1372" y="326"/>
                    <a:pt x="1371" y="324"/>
                  </a:cubicBezTo>
                  <a:cubicBezTo>
                    <a:pt x="1371" y="324"/>
                    <a:pt x="1370" y="324"/>
                    <a:pt x="1370" y="324"/>
                  </a:cubicBezTo>
                  <a:cubicBezTo>
                    <a:pt x="1368" y="321"/>
                    <a:pt x="1367" y="319"/>
                    <a:pt x="1366" y="316"/>
                  </a:cubicBezTo>
                  <a:cubicBezTo>
                    <a:pt x="1363" y="317"/>
                    <a:pt x="1362" y="317"/>
                    <a:pt x="1360" y="317"/>
                  </a:cubicBezTo>
                  <a:cubicBezTo>
                    <a:pt x="1360" y="316"/>
                    <a:pt x="1360" y="314"/>
                    <a:pt x="1361" y="314"/>
                  </a:cubicBezTo>
                  <a:cubicBezTo>
                    <a:pt x="1361" y="313"/>
                    <a:pt x="1362" y="313"/>
                    <a:pt x="1363" y="313"/>
                  </a:cubicBezTo>
                  <a:cubicBezTo>
                    <a:pt x="1363" y="312"/>
                    <a:pt x="1362" y="310"/>
                    <a:pt x="1362" y="310"/>
                  </a:cubicBezTo>
                  <a:cubicBezTo>
                    <a:pt x="1358" y="312"/>
                    <a:pt x="1359" y="313"/>
                    <a:pt x="1355" y="310"/>
                  </a:cubicBezTo>
                  <a:cubicBezTo>
                    <a:pt x="1350" y="310"/>
                    <a:pt x="1350" y="310"/>
                    <a:pt x="1350" y="310"/>
                  </a:cubicBezTo>
                  <a:cubicBezTo>
                    <a:pt x="1351" y="310"/>
                    <a:pt x="1351" y="308"/>
                    <a:pt x="1352" y="308"/>
                  </a:cubicBezTo>
                  <a:cubicBezTo>
                    <a:pt x="1354" y="308"/>
                    <a:pt x="1357" y="309"/>
                    <a:pt x="1360" y="309"/>
                  </a:cubicBezTo>
                  <a:cubicBezTo>
                    <a:pt x="1360" y="308"/>
                    <a:pt x="1360" y="308"/>
                    <a:pt x="1360" y="308"/>
                  </a:cubicBezTo>
                  <a:cubicBezTo>
                    <a:pt x="1365" y="310"/>
                    <a:pt x="1370" y="312"/>
                    <a:pt x="1376" y="311"/>
                  </a:cubicBezTo>
                  <a:cubicBezTo>
                    <a:pt x="1378" y="311"/>
                    <a:pt x="1384" y="309"/>
                    <a:pt x="1386" y="307"/>
                  </a:cubicBezTo>
                  <a:cubicBezTo>
                    <a:pt x="1387" y="306"/>
                    <a:pt x="1385" y="305"/>
                    <a:pt x="1386" y="304"/>
                  </a:cubicBezTo>
                  <a:cubicBezTo>
                    <a:pt x="1386" y="303"/>
                    <a:pt x="1388" y="301"/>
                    <a:pt x="1389" y="300"/>
                  </a:cubicBezTo>
                  <a:cubicBezTo>
                    <a:pt x="1389" y="299"/>
                    <a:pt x="1388" y="298"/>
                    <a:pt x="1389" y="298"/>
                  </a:cubicBezTo>
                  <a:cubicBezTo>
                    <a:pt x="1387" y="297"/>
                    <a:pt x="1386" y="296"/>
                    <a:pt x="1384" y="295"/>
                  </a:cubicBezTo>
                  <a:cubicBezTo>
                    <a:pt x="1385" y="294"/>
                    <a:pt x="1385" y="294"/>
                    <a:pt x="1385" y="292"/>
                  </a:cubicBezTo>
                  <a:cubicBezTo>
                    <a:pt x="1386" y="292"/>
                    <a:pt x="1386" y="292"/>
                    <a:pt x="1386" y="292"/>
                  </a:cubicBezTo>
                  <a:cubicBezTo>
                    <a:pt x="1387" y="291"/>
                    <a:pt x="1386" y="289"/>
                    <a:pt x="1386" y="289"/>
                  </a:cubicBezTo>
                  <a:cubicBezTo>
                    <a:pt x="1386" y="288"/>
                    <a:pt x="1386" y="288"/>
                    <a:pt x="1386" y="288"/>
                  </a:cubicBezTo>
                  <a:cubicBezTo>
                    <a:pt x="1387" y="287"/>
                    <a:pt x="1387" y="286"/>
                    <a:pt x="1388" y="286"/>
                  </a:cubicBezTo>
                  <a:cubicBezTo>
                    <a:pt x="1389" y="286"/>
                    <a:pt x="1390" y="286"/>
                    <a:pt x="1392" y="286"/>
                  </a:cubicBezTo>
                  <a:cubicBezTo>
                    <a:pt x="1387" y="290"/>
                    <a:pt x="1392" y="290"/>
                    <a:pt x="1392" y="292"/>
                  </a:cubicBezTo>
                  <a:cubicBezTo>
                    <a:pt x="1392" y="293"/>
                    <a:pt x="1392" y="293"/>
                    <a:pt x="1392" y="293"/>
                  </a:cubicBezTo>
                  <a:cubicBezTo>
                    <a:pt x="1390" y="295"/>
                    <a:pt x="1391" y="296"/>
                    <a:pt x="1390" y="298"/>
                  </a:cubicBezTo>
                  <a:cubicBezTo>
                    <a:pt x="1391" y="299"/>
                    <a:pt x="1393" y="298"/>
                    <a:pt x="1394" y="299"/>
                  </a:cubicBezTo>
                  <a:cubicBezTo>
                    <a:pt x="1395" y="299"/>
                    <a:pt x="1396" y="302"/>
                    <a:pt x="1396" y="302"/>
                  </a:cubicBezTo>
                  <a:cubicBezTo>
                    <a:pt x="1398" y="302"/>
                    <a:pt x="1403" y="300"/>
                    <a:pt x="1404" y="299"/>
                  </a:cubicBezTo>
                  <a:cubicBezTo>
                    <a:pt x="1405" y="299"/>
                    <a:pt x="1405" y="297"/>
                    <a:pt x="1405" y="296"/>
                  </a:cubicBezTo>
                  <a:cubicBezTo>
                    <a:pt x="1407" y="296"/>
                    <a:pt x="1407" y="296"/>
                    <a:pt x="1407" y="296"/>
                  </a:cubicBezTo>
                  <a:cubicBezTo>
                    <a:pt x="1407" y="296"/>
                    <a:pt x="1407" y="298"/>
                    <a:pt x="1407" y="298"/>
                  </a:cubicBezTo>
                  <a:cubicBezTo>
                    <a:pt x="1409" y="298"/>
                    <a:pt x="1412" y="297"/>
                    <a:pt x="1413" y="298"/>
                  </a:cubicBezTo>
                  <a:cubicBezTo>
                    <a:pt x="1414" y="298"/>
                    <a:pt x="1414" y="298"/>
                    <a:pt x="1414" y="298"/>
                  </a:cubicBezTo>
                  <a:cubicBezTo>
                    <a:pt x="1415" y="301"/>
                    <a:pt x="1419" y="303"/>
                    <a:pt x="1418" y="306"/>
                  </a:cubicBezTo>
                  <a:cubicBezTo>
                    <a:pt x="1418" y="307"/>
                    <a:pt x="1417" y="308"/>
                    <a:pt x="1417" y="308"/>
                  </a:cubicBezTo>
                  <a:cubicBezTo>
                    <a:pt x="1418" y="309"/>
                    <a:pt x="1421" y="312"/>
                    <a:pt x="1422" y="312"/>
                  </a:cubicBezTo>
                  <a:cubicBezTo>
                    <a:pt x="1424" y="313"/>
                    <a:pt x="1425" y="311"/>
                    <a:pt x="1425" y="311"/>
                  </a:cubicBezTo>
                  <a:cubicBezTo>
                    <a:pt x="1427" y="311"/>
                    <a:pt x="1434" y="315"/>
                    <a:pt x="1435" y="316"/>
                  </a:cubicBezTo>
                  <a:cubicBezTo>
                    <a:pt x="1435" y="316"/>
                    <a:pt x="1435" y="318"/>
                    <a:pt x="1435" y="318"/>
                  </a:cubicBezTo>
                  <a:cubicBezTo>
                    <a:pt x="1437" y="318"/>
                    <a:pt x="1438" y="318"/>
                    <a:pt x="1439" y="318"/>
                  </a:cubicBezTo>
                  <a:cubicBezTo>
                    <a:pt x="1439" y="318"/>
                    <a:pt x="1439" y="316"/>
                    <a:pt x="1439" y="316"/>
                  </a:cubicBezTo>
                  <a:cubicBezTo>
                    <a:pt x="1441" y="316"/>
                    <a:pt x="1441" y="316"/>
                    <a:pt x="1441" y="316"/>
                  </a:cubicBezTo>
                  <a:cubicBezTo>
                    <a:pt x="1440" y="315"/>
                    <a:pt x="1442" y="315"/>
                    <a:pt x="1442" y="315"/>
                  </a:cubicBezTo>
                  <a:cubicBezTo>
                    <a:pt x="1442" y="315"/>
                    <a:pt x="1442" y="318"/>
                    <a:pt x="1442" y="318"/>
                  </a:cubicBezTo>
                  <a:cubicBezTo>
                    <a:pt x="1443" y="318"/>
                    <a:pt x="1443" y="318"/>
                    <a:pt x="1443" y="318"/>
                  </a:cubicBezTo>
                  <a:cubicBezTo>
                    <a:pt x="1445" y="320"/>
                    <a:pt x="1444" y="318"/>
                    <a:pt x="1446" y="319"/>
                  </a:cubicBezTo>
                  <a:cubicBezTo>
                    <a:pt x="1446" y="318"/>
                    <a:pt x="1446" y="318"/>
                    <a:pt x="1446" y="318"/>
                  </a:cubicBezTo>
                  <a:cubicBezTo>
                    <a:pt x="1448" y="318"/>
                    <a:pt x="1448" y="318"/>
                    <a:pt x="1451" y="318"/>
                  </a:cubicBezTo>
                  <a:cubicBezTo>
                    <a:pt x="1450" y="318"/>
                    <a:pt x="1449" y="316"/>
                    <a:pt x="1449" y="316"/>
                  </a:cubicBezTo>
                  <a:cubicBezTo>
                    <a:pt x="1448" y="315"/>
                    <a:pt x="1448" y="314"/>
                    <a:pt x="1447" y="314"/>
                  </a:cubicBezTo>
                  <a:cubicBezTo>
                    <a:pt x="1447" y="313"/>
                    <a:pt x="1448" y="312"/>
                    <a:pt x="1447" y="311"/>
                  </a:cubicBezTo>
                  <a:cubicBezTo>
                    <a:pt x="1447" y="311"/>
                    <a:pt x="1446" y="311"/>
                    <a:pt x="1445" y="310"/>
                  </a:cubicBezTo>
                  <a:cubicBezTo>
                    <a:pt x="1447" y="309"/>
                    <a:pt x="1449" y="309"/>
                    <a:pt x="1451" y="308"/>
                  </a:cubicBezTo>
                  <a:cubicBezTo>
                    <a:pt x="1451" y="308"/>
                    <a:pt x="1451" y="304"/>
                    <a:pt x="1451" y="304"/>
                  </a:cubicBezTo>
                  <a:cubicBezTo>
                    <a:pt x="1449" y="304"/>
                    <a:pt x="1449" y="305"/>
                    <a:pt x="1447" y="304"/>
                  </a:cubicBezTo>
                  <a:cubicBezTo>
                    <a:pt x="1447" y="301"/>
                    <a:pt x="1447" y="301"/>
                    <a:pt x="1447" y="301"/>
                  </a:cubicBezTo>
                  <a:cubicBezTo>
                    <a:pt x="1451" y="302"/>
                    <a:pt x="1453" y="301"/>
                    <a:pt x="1456" y="301"/>
                  </a:cubicBezTo>
                  <a:cubicBezTo>
                    <a:pt x="1456" y="301"/>
                    <a:pt x="1457" y="302"/>
                    <a:pt x="1458" y="302"/>
                  </a:cubicBezTo>
                  <a:cubicBezTo>
                    <a:pt x="1458" y="303"/>
                    <a:pt x="1458" y="303"/>
                    <a:pt x="1458" y="303"/>
                  </a:cubicBezTo>
                  <a:cubicBezTo>
                    <a:pt x="1459" y="303"/>
                    <a:pt x="1460" y="303"/>
                    <a:pt x="1461" y="303"/>
                  </a:cubicBezTo>
                  <a:cubicBezTo>
                    <a:pt x="1462" y="302"/>
                    <a:pt x="1462" y="301"/>
                    <a:pt x="1462" y="299"/>
                  </a:cubicBezTo>
                  <a:cubicBezTo>
                    <a:pt x="1462" y="299"/>
                    <a:pt x="1465" y="299"/>
                    <a:pt x="1465" y="299"/>
                  </a:cubicBezTo>
                  <a:cubicBezTo>
                    <a:pt x="1466" y="299"/>
                    <a:pt x="1464" y="296"/>
                    <a:pt x="1465" y="295"/>
                  </a:cubicBezTo>
                  <a:cubicBezTo>
                    <a:pt x="1466" y="294"/>
                    <a:pt x="1467" y="295"/>
                    <a:pt x="1468" y="294"/>
                  </a:cubicBezTo>
                  <a:cubicBezTo>
                    <a:pt x="1468" y="293"/>
                    <a:pt x="1468" y="293"/>
                    <a:pt x="1468" y="293"/>
                  </a:cubicBezTo>
                  <a:cubicBezTo>
                    <a:pt x="1467" y="293"/>
                    <a:pt x="1466" y="293"/>
                    <a:pt x="1465" y="293"/>
                  </a:cubicBezTo>
                  <a:cubicBezTo>
                    <a:pt x="1465" y="293"/>
                    <a:pt x="1464" y="291"/>
                    <a:pt x="1464" y="291"/>
                  </a:cubicBezTo>
                  <a:cubicBezTo>
                    <a:pt x="1461" y="289"/>
                    <a:pt x="1458" y="289"/>
                    <a:pt x="1455" y="286"/>
                  </a:cubicBezTo>
                  <a:cubicBezTo>
                    <a:pt x="1455" y="286"/>
                    <a:pt x="1455" y="285"/>
                    <a:pt x="1455" y="284"/>
                  </a:cubicBezTo>
                  <a:cubicBezTo>
                    <a:pt x="1454" y="284"/>
                    <a:pt x="1452" y="283"/>
                    <a:pt x="1451" y="282"/>
                  </a:cubicBezTo>
                  <a:cubicBezTo>
                    <a:pt x="1451" y="281"/>
                    <a:pt x="1451" y="280"/>
                    <a:pt x="1450" y="279"/>
                  </a:cubicBezTo>
                  <a:cubicBezTo>
                    <a:pt x="1449" y="278"/>
                    <a:pt x="1447" y="278"/>
                    <a:pt x="1445" y="278"/>
                  </a:cubicBezTo>
                  <a:cubicBezTo>
                    <a:pt x="1444" y="276"/>
                    <a:pt x="1444" y="276"/>
                    <a:pt x="1444" y="276"/>
                  </a:cubicBezTo>
                  <a:cubicBezTo>
                    <a:pt x="1440" y="276"/>
                    <a:pt x="1433" y="277"/>
                    <a:pt x="1429" y="278"/>
                  </a:cubicBezTo>
                  <a:cubicBezTo>
                    <a:pt x="1430" y="281"/>
                    <a:pt x="1430" y="282"/>
                    <a:pt x="1431" y="285"/>
                  </a:cubicBezTo>
                  <a:cubicBezTo>
                    <a:pt x="1429" y="284"/>
                    <a:pt x="1428" y="284"/>
                    <a:pt x="1427" y="284"/>
                  </a:cubicBezTo>
                  <a:cubicBezTo>
                    <a:pt x="1427" y="282"/>
                    <a:pt x="1428" y="276"/>
                    <a:pt x="1427" y="274"/>
                  </a:cubicBezTo>
                  <a:cubicBezTo>
                    <a:pt x="1427" y="273"/>
                    <a:pt x="1424" y="273"/>
                    <a:pt x="1423" y="272"/>
                  </a:cubicBezTo>
                  <a:cubicBezTo>
                    <a:pt x="1423" y="271"/>
                    <a:pt x="1423" y="269"/>
                    <a:pt x="1423" y="269"/>
                  </a:cubicBezTo>
                  <a:cubicBezTo>
                    <a:pt x="1421" y="268"/>
                    <a:pt x="1419" y="269"/>
                    <a:pt x="1417" y="268"/>
                  </a:cubicBezTo>
                  <a:cubicBezTo>
                    <a:pt x="1417" y="268"/>
                    <a:pt x="1417" y="266"/>
                    <a:pt x="1416" y="265"/>
                  </a:cubicBezTo>
                  <a:cubicBezTo>
                    <a:pt x="1415" y="264"/>
                    <a:pt x="1413" y="265"/>
                    <a:pt x="1411" y="264"/>
                  </a:cubicBezTo>
                  <a:cubicBezTo>
                    <a:pt x="1411" y="263"/>
                    <a:pt x="1410" y="262"/>
                    <a:pt x="1409" y="261"/>
                  </a:cubicBezTo>
                  <a:cubicBezTo>
                    <a:pt x="1409" y="261"/>
                    <a:pt x="1408" y="261"/>
                    <a:pt x="1407" y="261"/>
                  </a:cubicBezTo>
                  <a:cubicBezTo>
                    <a:pt x="1404" y="259"/>
                    <a:pt x="1402" y="256"/>
                    <a:pt x="1400" y="255"/>
                  </a:cubicBezTo>
                  <a:cubicBezTo>
                    <a:pt x="1398" y="255"/>
                    <a:pt x="1398" y="255"/>
                    <a:pt x="1398" y="255"/>
                  </a:cubicBezTo>
                  <a:cubicBezTo>
                    <a:pt x="1397" y="254"/>
                    <a:pt x="1399" y="254"/>
                    <a:pt x="1399" y="253"/>
                  </a:cubicBezTo>
                  <a:cubicBezTo>
                    <a:pt x="1399" y="252"/>
                    <a:pt x="1397" y="250"/>
                    <a:pt x="1397" y="250"/>
                  </a:cubicBezTo>
                  <a:cubicBezTo>
                    <a:pt x="1395" y="250"/>
                    <a:pt x="1395" y="251"/>
                    <a:pt x="1393" y="251"/>
                  </a:cubicBezTo>
                  <a:cubicBezTo>
                    <a:pt x="1392" y="249"/>
                    <a:pt x="1392" y="249"/>
                    <a:pt x="1392" y="249"/>
                  </a:cubicBezTo>
                  <a:cubicBezTo>
                    <a:pt x="1389" y="248"/>
                    <a:pt x="1388" y="248"/>
                    <a:pt x="1386" y="247"/>
                  </a:cubicBezTo>
                  <a:cubicBezTo>
                    <a:pt x="1385" y="244"/>
                    <a:pt x="1384" y="242"/>
                    <a:pt x="1381" y="240"/>
                  </a:cubicBezTo>
                  <a:cubicBezTo>
                    <a:pt x="1380" y="239"/>
                    <a:pt x="1379" y="239"/>
                    <a:pt x="1378" y="239"/>
                  </a:cubicBezTo>
                  <a:cubicBezTo>
                    <a:pt x="1378" y="238"/>
                    <a:pt x="1378" y="237"/>
                    <a:pt x="1378" y="236"/>
                  </a:cubicBezTo>
                  <a:cubicBezTo>
                    <a:pt x="1378" y="235"/>
                    <a:pt x="1377" y="234"/>
                    <a:pt x="1376" y="233"/>
                  </a:cubicBezTo>
                  <a:cubicBezTo>
                    <a:pt x="1374" y="233"/>
                    <a:pt x="1371" y="234"/>
                    <a:pt x="1369" y="233"/>
                  </a:cubicBezTo>
                  <a:cubicBezTo>
                    <a:pt x="1368" y="233"/>
                    <a:pt x="1367" y="231"/>
                    <a:pt x="1366" y="231"/>
                  </a:cubicBezTo>
                  <a:cubicBezTo>
                    <a:pt x="1361" y="230"/>
                    <a:pt x="1361" y="234"/>
                    <a:pt x="1356" y="232"/>
                  </a:cubicBezTo>
                  <a:cubicBezTo>
                    <a:pt x="1355" y="231"/>
                    <a:pt x="1354" y="228"/>
                    <a:pt x="1353" y="227"/>
                  </a:cubicBezTo>
                  <a:cubicBezTo>
                    <a:pt x="1351" y="225"/>
                    <a:pt x="1348" y="226"/>
                    <a:pt x="1345" y="225"/>
                  </a:cubicBezTo>
                  <a:cubicBezTo>
                    <a:pt x="1342" y="223"/>
                    <a:pt x="1342" y="223"/>
                    <a:pt x="1342" y="223"/>
                  </a:cubicBezTo>
                  <a:cubicBezTo>
                    <a:pt x="1342" y="221"/>
                    <a:pt x="1342" y="221"/>
                    <a:pt x="1342" y="221"/>
                  </a:cubicBezTo>
                  <a:cubicBezTo>
                    <a:pt x="1340" y="221"/>
                    <a:pt x="1340" y="222"/>
                    <a:pt x="1340" y="223"/>
                  </a:cubicBezTo>
                  <a:cubicBezTo>
                    <a:pt x="1337" y="223"/>
                    <a:pt x="1333" y="223"/>
                    <a:pt x="1330" y="223"/>
                  </a:cubicBezTo>
                  <a:cubicBezTo>
                    <a:pt x="1329" y="222"/>
                    <a:pt x="1326" y="221"/>
                    <a:pt x="1324" y="221"/>
                  </a:cubicBezTo>
                  <a:cubicBezTo>
                    <a:pt x="1323" y="221"/>
                    <a:pt x="1323" y="223"/>
                    <a:pt x="1320" y="223"/>
                  </a:cubicBezTo>
                  <a:cubicBezTo>
                    <a:pt x="1320" y="223"/>
                    <a:pt x="1319" y="221"/>
                    <a:pt x="1318" y="221"/>
                  </a:cubicBezTo>
                  <a:cubicBezTo>
                    <a:pt x="1315" y="220"/>
                    <a:pt x="1311" y="222"/>
                    <a:pt x="1307" y="221"/>
                  </a:cubicBezTo>
                  <a:cubicBezTo>
                    <a:pt x="1306" y="221"/>
                    <a:pt x="1305" y="219"/>
                    <a:pt x="1304" y="219"/>
                  </a:cubicBezTo>
                  <a:cubicBezTo>
                    <a:pt x="1304" y="219"/>
                    <a:pt x="1303" y="220"/>
                    <a:pt x="1302" y="219"/>
                  </a:cubicBezTo>
                  <a:cubicBezTo>
                    <a:pt x="1303" y="224"/>
                    <a:pt x="1303" y="224"/>
                    <a:pt x="1302" y="228"/>
                  </a:cubicBezTo>
                  <a:cubicBezTo>
                    <a:pt x="1302" y="228"/>
                    <a:pt x="1303" y="228"/>
                    <a:pt x="1304" y="228"/>
                  </a:cubicBezTo>
                  <a:cubicBezTo>
                    <a:pt x="1304" y="229"/>
                    <a:pt x="1306" y="229"/>
                    <a:pt x="1306" y="230"/>
                  </a:cubicBezTo>
                  <a:cubicBezTo>
                    <a:pt x="1307" y="232"/>
                    <a:pt x="1306" y="235"/>
                    <a:pt x="1306" y="237"/>
                  </a:cubicBezTo>
                  <a:cubicBezTo>
                    <a:pt x="1306" y="238"/>
                    <a:pt x="1304" y="237"/>
                    <a:pt x="1304" y="237"/>
                  </a:cubicBezTo>
                  <a:cubicBezTo>
                    <a:pt x="1304" y="237"/>
                    <a:pt x="1302" y="240"/>
                    <a:pt x="1302" y="241"/>
                  </a:cubicBezTo>
                  <a:cubicBezTo>
                    <a:pt x="1301" y="241"/>
                    <a:pt x="1300" y="240"/>
                    <a:pt x="1300" y="241"/>
                  </a:cubicBezTo>
                  <a:cubicBezTo>
                    <a:pt x="1300" y="241"/>
                    <a:pt x="1300" y="243"/>
                    <a:pt x="1300" y="243"/>
                  </a:cubicBezTo>
                  <a:cubicBezTo>
                    <a:pt x="1299" y="244"/>
                    <a:pt x="1296" y="243"/>
                    <a:pt x="1295" y="243"/>
                  </a:cubicBezTo>
                  <a:cubicBezTo>
                    <a:pt x="1295" y="243"/>
                    <a:pt x="1295" y="244"/>
                    <a:pt x="1294" y="245"/>
                  </a:cubicBezTo>
                  <a:cubicBezTo>
                    <a:pt x="1293" y="245"/>
                    <a:pt x="1291" y="245"/>
                    <a:pt x="1289" y="245"/>
                  </a:cubicBezTo>
                  <a:cubicBezTo>
                    <a:pt x="1288" y="243"/>
                    <a:pt x="1287" y="238"/>
                    <a:pt x="1287" y="236"/>
                  </a:cubicBezTo>
                  <a:cubicBezTo>
                    <a:pt x="1286" y="235"/>
                    <a:pt x="1284" y="236"/>
                    <a:pt x="1283" y="235"/>
                  </a:cubicBezTo>
                  <a:cubicBezTo>
                    <a:pt x="1282" y="233"/>
                    <a:pt x="1283" y="228"/>
                    <a:pt x="1283" y="227"/>
                  </a:cubicBezTo>
                  <a:cubicBezTo>
                    <a:pt x="1281" y="228"/>
                    <a:pt x="1279" y="230"/>
                    <a:pt x="1279" y="231"/>
                  </a:cubicBezTo>
                  <a:cubicBezTo>
                    <a:pt x="1277" y="231"/>
                    <a:pt x="1279" y="230"/>
                    <a:pt x="1277" y="230"/>
                  </a:cubicBezTo>
                  <a:cubicBezTo>
                    <a:pt x="1275" y="230"/>
                    <a:pt x="1271" y="233"/>
                    <a:pt x="1269" y="233"/>
                  </a:cubicBezTo>
                  <a:cubicBezTo>
                    <a:pt x="1268" y="233"/>
                    <a:pt x="1269" y="230"/>
                    <a:pt x="1269" y="230"/>
                  </a:cubicBezTo>
                  <a:cubicBezTo>
                    <a:pt x="1267" y="229"/>
                    <a:pt x="1263" y="228"/>
                    <a:pt x="1262" y="228"/>
                  </a:cubicBezTo>
                  <a:cubicBezTo>
                    <a:pt x="1261" y="228"/>
                    <a:pt x="1257" y="228"/>
                    <a:pt x="1255" y="229"/>
                  </a:cubicBezTo>
                  <a:cubicBezTo>
                    <a:pt x="1255" y="229"/>
                    <a:pt x="1254" y="231"/>
                    <a:pt x="1254" y="231"/>
                  </a:cubicBezTo>
                  <a:cubicBezTo>
                    <a:pt x="1252" y="231"/>
                    <a:pt x="1251" y="230"/>
                    <a:pt x="1250" y="229"/>
                  </a:cubicBezTo>
                  <a:cubicBezTo>
                    <a:pt x="1250" y="229"/>
                    <a:pt x="1250" y="227"/>
                    <a:pt x="1250" y="227"/>
                  </a:cubicBezTo>
                  <a:cubicBezTo>
                    <a:pt x="1246" y="227"/>
                    <a:pt x="1240" y="228"/>
                    <a:pt x="1235" y="227"/>
                  </a:cubicBezTo>
                  <a:cubicBezTo>
                    <a:pt x="1234" y="227"/>
                    <a:pt x="1234" y="226"/>
                    <a:pt x="1233" y="227"/>
                  </a:cubicBezTo>
                  <a:cubicBezTo>
                    <a:pt x="1232" y="227"/>
                    <a:pt x="1229" y="230"/>
                    <a:pt x="1228" y="230"/>
                  </a:cubicBezTo>
                  <a:cubicBezTo>
                    <a:pt x="1226" y="230"/>
                    <a:pt x="1225" y="230"/>
                    <a:pt x="1223" y="231"/>
                  </a:cubicBezTo>
                  <a:cubicBezTo>
                    <a:pt x="1223" y="233"/>
                    <a:pt x="1222" y="237"/>
                    <a:pt x="1221" y="240"/>
                  </a:cubicBezTo>
                  <a:cubicBezTo>
                    <a:pt x="1221" y="240"/>
                    <a:pt x="1219" y="242"/>
                    <a:pt x="1219" y="242"/>
                  </a:cubicBezTo>
                  <a:cubicBezTo>
                    <a:pt x="1219" y="241"/>
                    <a:pt x="1220" y="240"/>
                    <a:pt x="1219" y="239"/>
                  </a:cubicBezTo>
                  <a:cubicBezTo>
                    <a:pt x="1218" y="238"/>
                    <a:pt x="1218" y="238"/>
                    <a:pt x="1218" y="238"/>
                  </a:cubicBezTo>
                  <a:cubicBezTo>
                    <a:pt x="1218" y="237"/>
                    <a:pt x="1218" y="236"/>
                    <a:pt x="1218" y="235"/>
                  </a:cubicBezTo>
                  <a:cubicBezTo>
                    <a:pt x="1218" y="234"/>
                    <a:pt x="1216" y="233"/>
                    <a:pt x="1216" y="233"/>
                  </a:cubicBezTo>
                  <a:cubicBezTo>
                    <a:pt x="1215" y="231"/>
                    <a:pt x="1216" y="230"/>
                    <a:pt x="1215" y="229"/>
                  </a:cubicBezTo>
                  <a:cubicBezTo>
                    <a:pt x="1214" y="229"/>
                    <a:pt x="1212" y="229"/>
                    <a:pt x="1211" y="229"/>
                  </a:cubicBezTo>
                  <a:cubicBezTo>
                    <a:pt x="1211" y="228"/>
                    <a:pt x="1212" y="225"/>
                    <a:pt x="1212" y="225"/>
                  </a:cubicBezTo>
                  <a:cubicBezTo>
                    <a:pt x="1211" y="223"/>
                    <a:pt x="1211" y="225"/>
                    <a:pt x="1211" y="223"/>
                  </a:cubicBezTo>
                  <a:cubicBezTo>
                    <a:pt x="1212" y="222"/>
                    <a:pt x="1213" y="221"/>
                    <a:pt x="1213" y="221"/>
                  </a:cubicBezTo>
                  <a:cubicBezTo>
                    <a:pt x="1212" y="219"/>
                    <a:pt x="1210" y="216"/>
                    <a:pt x="1208" y="215"/>
                  </a:cubicBezTo>
                  <a:cubicBezTo>
                    <a:pt x="1208" y="215"/>
                    <a:pt x="1206" y="216"/>
                    <a:pt x="1206" y="215"/>
                  </a:cubicBezTo>
                  <a:cubicBezTo>
                    <a:pt x="1205" y="214"/>
                    <a:pt x="1205" y="212"/>
                    <a:pt x="1203" y="211"/>
                  </a:cubicBezTo>
                  <a:cubicBezTo>
                    <a:pt x="1202" y="210"/>
                    <a:pt x="1200" y="211"/>
                    <a:pt x="1197" y="210"/>
                  </a:cubicBezTo>
                  <a:cubicBezTo>
                    <a:pt x="1196" y="210"/>
                    <a:pt x="1195" y="208"/>
                    <a:pt x="1193" y="207"/>
                  </a:cubicBezTo>
                  <a:cubicBezTo>
                    <a:pt x="1193" y="208"/>
                    <a:pt x="1191" y="209"/>
                    <a:pt x="1191" y="209"/>
                  </a:cubicBezTo>
                  <a:cubicBezTo>
                    <a:pt x="1191" y="210"/>
                    <a:pt x="1191" y="210"/>
                    <a:pt x="1191" y="210"/>
                  </a:cubicBezTo>
                  <a:cubicBezTo>
                    <a:pt x="1190" y="210"/>
                    <a:pt x="1189" y="208"/>
                    <a:pt x="1187" y="209"/>
                  </a:cubicBezTo>
                  <a:cubicBezTo>
                    <a:pt x="1185" y="209"/>
                    <a:pt x="1184" y="211"/>
                    <a:pt x="1181" y="211"/>
                  </a:cubicBezTo>
                  <a:cubicBezTo>
                    <a:pt x="1180" y="209"/>
                    <a:pt x="1180" y="209"/>
                    <a:pt x="1180" y="209"/>
                  </a:cubicBezTo>
                  <a:cubicBezTo>
                    <a:pt x="1179" y="209"/>
                    <a:pt x="1177" y="210"/>
                    <a:pt x="1174" y="209"/>
                  </a:cubicBezTo>
                  <a:cubicBezTo>
                    <a:pt x="1173" y="209"/>
                    <a:pt x="1171" y="208"/>
                    <a:pt x="1169" y="208"/>
                  </a:cubicBezTo>
                  <a:cubicBezTo>
                    <a:pt x="1166" y="208"/>
                    <a:pt x="1164" y="212"/>
                    <a:pt x="1160" y="211"/>
                  </a:cubicBezTo>
                  <a:cubicBezTo>
                    <a:pt x="1157" y="211"/>
                    <a:pt x="1157" y="209"/>
                    <a:pt x="1153" y="209"/>
                  </a:cubicBezTo>
                  <a:cubicBezTo>
                    <a:pt x="1150" y="210"/>
                    <a:pt x="1146" y="213"/>
                    <a:pt x="1142" y="213"/>
                  </a:cubicBezTo>
                  <a:cubicBezTo>
                    <a:pt x="1139" y="213"/>
                    <a:pt x="1136" y="212"/>
                    <a:pt x="1132" y="213"/>
                  </a:cubicBezTo>
                  <a:cubicBezTo>
                    <a:pt x="1130" y="213"/>
                    <a:pt x="1127" y="214"/>
                    <a:pt x="1124" y="213"/>
                  </a:cubicBezTo>
                  <a:cubicBezTo>
                    <a:pt x="1123" y="213"/>
                    <a:pt x="1122" y="214"/>
                    <a:pt x="1122" y="214"/>
                  </a:cubicBezTo>
                  <a:cubicBezTo>
                    <a:pt x="1118" y="213"/>
                    <a:pt x="1117" y="213"/>
                    <a:pt x="1113" y="214"/>
                  </a:cubicBezTo>
                  <a:cubicBezTo>
                    <a:pt x="1115" y="210"/>
                    <a:pt x="1117" y="208"/>
                    <a:pt x="1121" y="205"/>
                  </a:cubicBezTo>
                  <a:cubicBezTo>
                    <a:pt x="1120" y="203"/>
                    <a:pt x="1120" y="203"/>
                    <a:pt x="1120" y="203"/>
                  </a:cubicBezTo>
                  <a:cubicBezTo>
                    <a:pt x="1119" y="203"/>
                    <a:pt x="1118" y="203"/>
                    <a:pt x="1116" y="203"/>
                  </a:cubicBezTo>
                  <a:cubicBezTo>
                    <a:pt x="1117" y="202"/>
                    <a:pt x="1116" y="200"/>
                    <a:pt x="1116" y="199"/>
                  </a:cubicBezTo>
                  <a:cubicBezTo>
                    <a:pt x="1118" y="199"/>
                    <a:pt x="1118" y="199"/>
                    <a:pt x="1118" y="199"/>
                  </a:cubicBezTo>
                  <a:cubicBezTo>
                    <a:pt x="1116" y="198"/>
                    <a:pt x="1119" y="197"/>
                    <a:pt x="1119" y="197"/>
                  </a:cubicBezTo>
                  <a:cubicBezTo>
                    <a:pt x="1120" y="198"/>
                    <a:pt x="1120" y="200"/>
                    <a:pt x="1120" y="201"/>
                  </a:cubicBezTo>
                  <a:cubicBezTo>
                    <a:pt x="1121" y="200"/>
                    <a:pt x="1123" y="199"/>
                    <a:pt x="1124" y="199"/>
                  </a:cubicBezTo>
                  <a:cubicBezTo>
                    <a:pt x="1124" y="198"/>
                    <a:pt x="1124" y="197"/>
                    <a:pt x="1125" y="195"/>
                  </a:cubicBezTo>
                  <a:cubicBezTo>
                    <a:pt x="1123" y="193"/>
                    <a:pt x="1120" y="190"/>
                    <a:pt x="1118" y="190"/>
                  </a:cubicBezTo>
                  <a:cubicBezTo>
                    <a:pt x="1116" y="190"/>
                    <a:pt x="1116" y="191"/>
                    <a:pt x="1114" y="191"/>
                  </a:cubicBezTo>
                  <a:cubicBezTo>
                    <a:pt x="1114" y="191"/>
                    <a:pt x="1112" y="188"/>
                    <a:pt x="1111" y="188"/>
                  </a:cubicBezTo>
                  <a:cubicBezTo>
                    <a:pt x="1107" y="187"/>
                    <a:pt x="1103" y="188"/>
                    <a:pt x="1099" y="189"/>
                  </a:cubicBezTo>
                  <a:cubicBezTo>
                    <a:pt x="1097" y="194"/>
                    <a:pt x="1094" y="196"/>
                    <a:pt x="1092" y="201"/>
                  </a:cubicBezTo>
                  <a:cubicBezTo>
                    <a:pt x="1092" y="201"/>
                    <a:pt x="1091" y="203"/>
                    <a:pt x="1091" y="203"/>
                  </a:cubicBezTo>
                  <a:cubicBezTo>
                    <a:pt x="1091" y="203"/>
                    <a:pt x="1083" y="205"/>
                    <a:pt x="1083" y="205"/>
                  </a:cubicBezTo>
                  <a:cubicBezTo>
                    <a:pt x="1082" y="204"/>
                    <a:pt x="1082" y="204"/>
                    <a:pt x="1082" y="204"/>
                  </a:cubicBezTo>
                  <a:cubicBezTo>
                    <a:pt x="1080" y="203"/>
                    <a:pt x="1084" y="202"/>
                    <a:pt x="1085" y="201"/>
                  </a:cubicBezTo>
                  <a:cubicBezTo>
                    <a:pt x="1085" y="200"/>
                    <a:pt x="1083" y="200"/>
                    <a:pt x="1083" y="199"/>
                  </a:cubicBezTo>
                  <a:cubicBezTo>
                    <a:pt x="1083" y="199"/>
                    <a:pt x="1084" y="198"/>
                    <a:pt x="1083" y="197"/>
                  </a:cubicBezTo>
                  <a:cubicBezTo>
                    <a:pt x="1088" y="196"/>
                    <a:pt x="1087" y="196"/>
                    <a:pt x="1089" y="191"/>
                  </a:cubicBezTo>
                  <a:cubicBezTo>
                    <a:pt x="1090" y="192"/>
                    <a:pt x="1091" y="192"/>
                    <a:pt x="1091" y="192"/>
                  </a:cubicBezTo>
                  <a:cubicBezTo>
                    <a:pt x="1091" y="193"/>
                    <a:pt x="1091" y="193"/>
                    <a:pt x="1091" y="193"/>
                  </a:cubicBezTo>
                  <a:cubicBezTo>
                    <a:pt x="1090" y="193"/>
                    <a:pt x="1089" y="195"/>
                    <a:pt x="1092" y="196"/>
                  </a:cubicBezTo>
                  <a:cubicBezTo>
                    <a:pt x="1093" y="194"/>
                    <a:pt x="1093" y="193"/>
                    <a:pt x="1094" y="190"/>
                  </a:cubicBezTo>
                  <a:cubicBezTo>
                    <a:pt x="1088" y="190"/>
                    <a:pt x="1081" y="191"/>
                    <a:pt x="1076" y="191"/>
                  </a:cubicBezTo>
                  <a:cubicBezTo>
                    <a:pt x="1074" y="183"/>
                    <a:pt x="1075" y="186"/>
                    <a:pt x="1084" y="187"/>
                  </a:cubicBezTo>
                  <a:cubicBezTo>
                    <a:pt x="1084" y="185"/>
                    <a:pt x="1084" y="185"/>
                    <a:pt x="1084" y="185"/>
                  </a:cubicBezTo>
                  <a:cubicBezTo>
                    <a:pt x="1081" y="185"/>
                    <a:pt x="1078" y="184"/>
                    <a:pt x="1074" y="183"/>
                  </a:cubicBezTo>
                  <a:cubicBezTo>
                    <a:pt x="1072" y="182"/>
                    <a:pt x="1072" y="182"/>
                    <a:pt x="1072" y="182"/>
                  </a:cubicBezTo>
                  <a:cubicBezTo>
                    <a:pt x="1070" y="182"/>
                    <a:pt x="1069" y="183"/>
                    <a:pt x="1066" y="183"/>
                  </a:cubicBezTo>
                  <a:cubicBezTo>
                    <a:pt x="1064" y="183"/>
                    <a:pt x="1061" y="181"/>
                    <a:pt x="1060" y="181"/>
                  </a:cubicBezTo>
                  <a:cubicBezTo>
                    <a:pt x="1058" y="180"/>
                    <a:pt x="1057" y="181"/>
                    <a:pt x="1055" y="181"/>
                  </a:cubicBezTo>
                  <a:cubicBezTo>
                    <a:pt x="1055" y="181"/>
                    <a:pt x="1050" y="179"/>
                    <a:pt x="1049" y="179"/>
                  </a:cubicBezTo>
                  <a:cubicBezTo>
                    <a:pt x="1049" y="178"/>
                    <a:pt x="1048" y="176"/>
                    <a:pt x="1047" y="176"/>
                  </a:cubicBezTo>
                  <a:cubicBezTo>
                    <a:pt x="1046" y="176"/>
                    <a:pt x="1043" y="176"/>
                    <a:pt x="1041" y="176"/>
                  </a:cubicBezTo>
                  <a:cubicBezTo>
                    <a:pt x="1042" y="176"/>
                    <a:pt x="1041" y="178"/>
                    <a:pt x="1042" y="178"/>
                  </a:cubicBezTo>
                  <a:cubicBezTo>
                    <a:pt x="1043" y="178"/>
                    <a:pt x="1043" y="178"/>
                    <a:pt x="1044" y="178"/>
                  </a:cubicBezTo>
                  <a:cubicBezTo>
                    <a:pt x="1044" y="178"/>
                    <a:pt x="1044" y="179"/>
                    <a:pt x="1045" y="179"/>
                  </a:cubicBezTo>
                  <a:cubicBezTo>
                    <a:pt x="1045" y="179"/>
                    <a:pt x="1045" y="180"/>
                    <a:pt x="1045" y="180"/>
                  </a:cubicBezTo>
                  <a:cubicBezTo>
                    <a:pt x="1045" y="182"/>
                    <a:pt x="1045" y="182"/>
                    <a:pt x="1045" y="182"/>
                  </a:cubicBezTo>
                  <a:cubicBezTo>
                    <a:pt x="1042" y="182"/>
                    <a:pt x="1039" y="182"/>
                    <a:pt x="1036" y="182"/>
                  </a:cubicBezTo>
                  <a:cubicBezTo>
                    <a:pt x="1036" y="182"/>
                    <a:pt x="1036" y="185"/>
                    <a:pt x="1035" y="186"/>
                  </a:cubicBezTo>
                  <a:cubicBezTo>
                    <a:pt x="1036" y="186"/>
                    <a:pt x="1041" y="187"/>
                    <a:pt x="1040" y="187"/>
                  </a:cubicBezTo>
                  <a:cubicBezTo>
                    <a:pt x="1041" y="187"/>
                    <a:pt x="1042" y="187"/>
                    <a:pt x="1043" y="187"/>
                  </a:cubicBezTo>
                  <a:cubicBezTo>
                    <a:pt x="1044" y="189"/>
                    <a:pt x="1044" y="189"/>
                    <a:pt x="1044" y="189"/>
                  </a:cubicBezTo>
                  <a:cubicBezTo>
                    <a:pt x="1037" y="187"/>
                    <a:pt x="1032" y="188"/>
                    <a:pt x="1035" y="197"/>
                  </a:cubicBezTo>
                  <a:cubicBezTo>
                    <a:pt x="1035" y="198"/>
                    <a:pt x="1036" y="199"/>
                    <a:pt x="1037" y="199"/>
                  </a:cubicBezTo>
                  <a:cubicBezTo>
                    <a:pt x="1036" y="200"/>
                    <a:pt x="1037" y="201"/>
                    <a:pt x="1037" y="203"/>
                  </a:cubicBezTo>
                  <a:cubicBezTo>
                    <a:pt x="1036" y="203"/>
                    <a:pt x="1034" y="204"/>
                    <a:pt x="1033" y="203"/>
                  </a:cubicBezTo>
                  <a:cubicBezTo>
                    <a:pt x="1032" y="203"/>
                    <a:pt x="1032" y="202"/>
                    <a:pt x="1030" y="202"/>
                  </a:cubicBezTo>
                  <a:cubicBezTo>
                    <a:pt x="1030" y="202"/>
                    <a:pt x="1029" y="203"/>
                    <a:pt x="1028" y="203"/>
                  </a:cubicBezTo>
                  <a:cubicBezTo>
                    <a:pt x="1028" y="202"/>
                    <a:pt x="1028" y="202"/>
                    <a:pt x="1029" y="200"/>
                  </a:cubicBezTo>
                  <a:cubicBezTo>
                    <a:pt x="1028" y="200"/>
                    <a:pt x="1028" y="199"/>
                    <a:pt x="1027" y="198"/>
                  </a:cubicBezTo>
                  <a:cubicBezTo>
                    <a:pt x="1027" y="198"/>
                    <a:pt x="1024" y="199"/>
                    <a:pt x="1025" y="199"/>
                  </a:cubicBezTo>
                  <a:cubicBezTo>
                    <a:pt x="1025" y="199"/>
                    <a:pt x="1024" y="199"/>
                    <a:pt x="1023" y="199"/>
                  </a:cubicBezTo>
                  <a:cubicBezTo>
                    <a:pt x="1023" y="200"/>
                    <a:pt x="1024" y="200"/>
                    <a:pt x="1023" y="200"/>
                  </a:cubicBezTo>
                  <a:cubicBezTo>
                    <a:pt x="1023" y="200"/>
                    <a:pt x="1022" y="202"/>
                    <a:pt x="1022" y="203"/>
                  </a:cubicBezTo>
                  <a:cubicBezTo>
                    <a:pt x="1023" y="203"/>
                    <a:pt x="1024" y="204"/>
                    <a:pt x="1024" y="205"/>
                  </a:cubicBezTo>
                  <a:cubicBezTo>
                    <a:pt x="1021" y="206"/>
                    <a:pt x="1019" y="207"/>
                    <a:pt x="1015" y="207"/>
                  </a:cubicBezTo>
                  <a:cubicBezTo>
                    <a:pt x="1015" y="205"/>
                    <a:pt x="1015" y="205"/>
                    <a:pt x="1015" y="205"/>
                  </a:cubicBezTo>
                  <a:cubicBezTo>
                    <a:pt x="1014" y="205"/>
                    <a:pt x="1012" y="206"/>
                    <a:pt x="1011" y="205"/>
                  </a:cubicBezTo>
                  <a:cubicBezTo>
                    <a:pt x="1011" y="205"/>
                    <a:pt x="1011" y="204"/>
                    <a:pt x="1011" y="203"/>
                  </a:cubicBezTo>
                  <a:cubicBezTo>
                    <a:pt x="1008" y="201"/>
                    <a:pt x="1005" y="199"/>
                    <a:pt x="1002" y="198"/>
                  </a:cubicBezTo>
                  <a:cubicBezTo>
                    <a:pt x="1002" y="197"/>
                    <a:pt x="1002" y="197"/>
                    <a:pt x="1002" y="197"/>
                  </a:cubicBezTo>
                  <a:cubicBezTo>
                    <a:pt x="1001" y="197"/>
                    <a:pt x="1000" y="198"/>
                    <a:pt x="999" y="197"/>
                  </a:cubicBezTo>
                  <a:cubicBezTo>
                    <a:pt x="998" y="197"/>
                    <a:pt x="997" y="195"/>
                    <a:pt x="997" y="195"/>
                  </a:cubicBezTo>
                  <a:cubicBezTo>
                    <a:pt x="992" y="195"/>
                    <a:pt x="989" y="200"/>
                    <a:pt x="986" y="201"/>
                  </a:cubicBezTo>
                  <a:cubicBezTo>
                    <a:pt x="985" y="202"/>
                    <a:pt x="984" y="201"/>
                    <a:pt x="983" y="201"/>
                  </a:cubicBezTo>
                  <a:cubicBezTo>
                    <a:pt x="982" y="201"/>
                    <a:pt x="980" y="203"/>
                    <a:pt x="979" y="203"/>
                  </a:cubicBezTo>
                  <a:cubicBezTo>
                    <a:pt x="980" y="201"/>
                    <a:pt x="980" y="199"/>
                    <a:pt x="980" y="197"/>
                  </a:cubicBezTo>
                  <a:cubicBezTo>
                    <a:pt x="980" y="197"/>
                    <a:pt x="979" y="197"/>
                    <a:pt x="979" y="196"/>
                  </a:cubicBezTo>
                  <a:cubicBezTo>
                    <a:pt x="978" y="196"/>
                    <a:pt x="977" y="196"/>
                    <a:pt x="977" y="195"/>
                  </a:cubicBezTo>
                  <a:cubicBezTo>
                    <a:pt x="976" y="194"/>
                    <a:pt x="977" y="193"/>
                    <a:pt x="977" y="192"/>
                  </a:cubicBezTo>
                  <a:cubicBezTo>
                    <a:pt x="977" y="192"/>
                    <a:pt x="975" y="192"/>
                    <a:pt x="975" y="191"/>
                  </a:cubicBezTo>
                  <a:cubicBezTo>
                    <a:pt x="972" y="197"/>
                    <a:pt x="972" y="197"/>
                    <a:pt x="972" y="197"/>
                  </a:cubicBezTo>
                  <a:cubicBezTo>
                    <a:pt x="972" y="199"/>
                    <a:pt x="973" y="201"/>
                    <a:pt x="973" y="202"/>
                  </a:cubicBezTo>
                  <a:cubicBezTo>
                    <a:pt x="973" y="202"/>
                    <a:pt x="970" y="203"/>
                    <a:pt x="970" y="203"/>
                  </a:cubicBezTo>
                  <a:cubicBezTo>
                    <a:pt x="970" y="211"/>
                    <a:pt x="969" y="211"/>
                    <a:pt x="966" y="215"/>
                  </a:cubicBezTo>
                  <a:cubicBezTo>
                    <a:pt x="966" y="216"/>
                    <a:pt x="965" y="218"/>
                    <a:pt x="965" y="219"/>
                  </a:cubicBezTo>
                  <a:cubicBezTo>
                    <a:pt x="964" y="219"/>
                    <a:pt x="963" y="219"/>
                    <a:pt x="962" y="219"/>
                  </a:cubicBezTo>
                  <a:cubicBezTo>
                    <a:pt x="962" y="218"/>
                    <a:pt x="961" y="218"/>
                    <a:pt x="961" y="218"/>
                  </a:cubicBezTo>
                  <a:cubicBezTo>
                    <a:pt x="962" y="215"/>
                    <a:pt x="962" y="214"/>
                    <a:pt x="963" y="211"/>
                  </a:cubicBezTo>
                  <a:cubicBezTo>
                    <a:pt x="962" y="211"/>
                    <a:pt x="961" y="211"/>
                    <a:pt x="961" y="211"/>
                  </a:cubicBezTo>
                  <a:cubicBezTo>
                    <a:pt x="961" y="213"/>
                    <a:pt x="961" y="213"/>
                    <a:pt x="961" y="213"/>
                  </a:cubicBezTo>
                  <a:cubicBezTo>
                    <a:pt x="958" y="213"/>
                    <a:pt x="955" y="209"/>
                    <a:pt x="954" y="208"/>
                  </a:cubicBezTo>
                  <a:cubicBezTo>
                    <a:pt x="951" y="209"/>
                    <a:pt x="950" y="208"/>
                    <a:pt x="948" y="209"/>
                  </a:cubicBezTo>
                  <a:cubicBezTo>
                    <a:pt x="946" y="207"/>
                    <a:pt x="945" y="206"/>
                    <a:pt x="944" y="203"/>
                  </a:cubicBezTo>
                  <a:cubicBezTo>
                    <a:pt x="943" y="204"/>
                    <a:pt x="942" y="204"/>
                    <a:pt x="940" y="205"/>
                  </a:cubicBezTo>
                  <a:cubicBezTo>
                    <a:pt x="940" y="204"/>
                    <a:pt x="941" y="203"/>
                    <a:pt x="940" y="203"/>
                  </a:cubicBezTo>
                  <a:cubicBezTo>
                    <a:pt x="940" y="203"/>
                    <a:pt x="940" y="201"/>
                    <a:pt x="941" y="201"/>
                  </a:cubicBezTo>
                  <a:cubicBezTo>
                    <a:pt x="945" y="198"/>
                    <a:pt x="946" y="202"/>
                    <a:pt x="943" y="196"/>
                  </a:cubicBezTo>
                  <a:cubicBezTo>
                    <a:pt x="942" y="196"/>
                    <a:pt x="942" y="196"/>
                    <a:pt x="942" y="196"/>
                  </a:cubicBezTo>
                  <a:cubicBezTo>
                    <a:pt x="941" y="197"/>
                    <a:pt x="942" y="198"/>
                    <a:pt x="942" y="198"/>
                  </a:cubicBezTo>
                  <a:cubicBezTo>
                    <a:pt x="942" y="198"/>
                    <a:pt x="942" y="199"/>
                    <a:pt x="942" y="199"/>
                  </a:cubicBezTo>
                  <a:cubicBezTo>
                    <a:pt x="941" y="199"/>
                    <a:pt x="939" y="199"/>
                    <a:pt x="938" y="199"/>
                  </a:cubicBezTo>
                  <a:cubicBezTo>
                    <a:pt x="936" y="194"/>
                    <a:pt x="932" y="192"/>
                    <a:pt x="928" y="189"/>
                  </a:cubicBezTo>
                  <a:cubicBezTo>
                    <a:pt x="927" y="189"/>
                    <a:pt x="926" y="189"/>
                    <a:pt x="925" y="189"/>
                  </a:cubicBezTo>
                  <a:cubicBezTo>
                    <a:pt x="922" y="192"/>
                    <a:pt x="926" y="196"/>
                    <a:pt x="926" y="197"/>
                  </a:cubicBezTo>
                  <a:cubicBezTo>
                    <a:pt x="926" y="197"/>
                    <a:pt x="926" y="199"/>
                    <a:pt x="926" y="198"/>
                  </a:cubicBezTo>
                  <a:cubicBezTo>
                    <a:pt x="925" y="198"/>
                    <a:pt x="926" y="200"/>
                    <a:pt x="925" y="199"/>
                  </a:cubicBezTo>
                  <a:cubicBezTo>
                    <a:pt x="923" y="197"/>
                    <a:pt x="923" y="192"/>
                    <a:pt x="920" y="190"/>
                  </a:cubicBezTo>
                  <a:cubicBezTo>
                    <a:pt x="919" y="190"/>
                    <a:pt x="918" y="190"/>
                    <a:pt x="917" y="190"/>
                  </a:cubicBezTo>
                  <a:cubicBezTo>
                    <a:pt x="916" y="190"/>
                    <a:pt x="909" y="187"/>
                    <a:pt x="912" y="187"/>
                  </a:cubicBezTo>
                  <a:cubicBezTo>
                    <a:pt x="914" y="188"/>
                    <a:pt x="915" y="188"/>
                    <a:pt x="918" y="188"/>
                  </a:cubicBezTo>
                  <a:cubicBezTo>
                    <a:pt x="917" y="186"/>
                    <a:pt x="917" y="185"/>
                    <a:pt x="916" y="183"/>
                  </a:cubicBezTo>
                  <a:cubicBezTo>
                    <a:pt x="915" y="184"/>
                    <a:pt x="914" y="184"/>
                    <a:pt x="912" y="184"/>
                  </a:cubicBezTo>
                  <a:cubicBezTo>
                    <a:pt x="911" y="187"/>
                    <a:pt x="911" y="187"/>
                    <a:pt x="911" y="187"/>
                  </a:cubicBezTo>
                  <a:cubicBezTo>
                    <a:pt x="910" y="187"/>
                    <a:pt x="910" y="187"/>
                    <a:pt x="910" y="187"/>
                  </a:cubicBezTo>
                  <a:cubicBezTo>
                    <a:pt x="909" y="187"/>
                    <a:pt x="908" y="185"/>
                    <a:pt x="907" y="185"/>
                  </a:cubicBezTo>
                  <a:cubicBezTo>
                    <a:pt x="905" y="184"/>
                    <a:pt x="904" y="185"/>
                    <a:pt x="904" y="185"/>
                  </a:cubicBezTo>
                  <a:cubicBezTo>
                    <a:pt x="904" y="185"/>
                    <a:pt x="905" y="185"/>
                    <a:pt x="906" y="184"/>
                  </a:cubicBezTo>
                  <a:cubicBezTo>
                    <a:pt x="906" y="184"/>
                    <a:pt x="907" y="183"/>
                    <a:pt x="908" y="182"/>
                  </a:cubicBezTo>
                  <a:cubicBezTo>
                    <a:pt x="908" y="182"/>
                    <a:pt x="906" y="180"/>
                    <a:pt x="906" y="180"/>
                  </a:cubicBezTo>
                  <a:cubicBezTo>
                    <a:pt x="906" y="180"/>
                    <a:pt x="903" y="181"/>
                    <a:pt x="904" y="181"/>
                  </a:cubicBezTo>
                  <a:cubicBezTo>
                    <a:pt x="898" y="182"/>
                    <a:pt x="904" y="180"/>
                    <a:pt x="904" y="179"/>
                  </a:cubicBezTo>
                  <a:cubicBezTo>
                    <a:pt x="906" y="178"/>
                    <a:pt x="905" y="178"/>
                    <a:pt x="905" y="176"/>
                  </a:cubicBezTo>
                  <a:cubicBezTo>
                    <a:pt x="906" y="176"/>
                    <a:pt x="907" y="176"/>
                    <a:pt x="908" y="176"/>
                  </a:cubicBezTo>
                  <a:cubicBezTo>
                    <a:pt x="909" y="176"/>
                    <a:pt x="911" y="174"/>
                    <a:pt x="911" y="174"/>
                  </a:cubicBezTo>
                  <a:cubicBezTo>
                    <a:pt x="912" y="174"/>
                    <a:pt x="913" y="174"/>
                    <a:pt x="914" y="174"/>
                  </a:cubicBezTo>
                  <a:cubicBezTo>
                    <a:pt x="916" y="173"/>
                    <a:pt x="917" y="170"/>
                    <a:pt x="919" y="169"/>
                  </a:cubicBezTo>
                  <a:cubicBezTo>
                    <a:pt x="920" y="169"/>
                    <a:pt x="920" y="169"/>
                    <a:pt x="920" y="169"/>
                  </a:cubicBezTo>
                  <a:cubicBezTo>
                    <a:pt x="920" y="168"/>
                    <a:pt x="919" y="166"/>
                    <a:pt x="920" y="165"/>
                  </a:cubicBezTo>
                  <a:cubicBezTo>
                    <a:pt x="918" y="165"/>
                    <a:pt x="916" y="166"/>
                    <a:pt x="914" y="165"/>
                  </a:cubicBezTo>
                  <a:cubicBezTo>
                    <a:pt x="913" y="165"/>
                    <a:pt x="912" y="162"/>
                    <a:pt x="911" y="161"/>
                  </a:cubicBezTo>
                  <a:cubicBezTo>
                    <a:pt x="910" y="161"/>
                    <a:pt x="909" y="162"/>
                    <a:pt x="908" y="161"/>
                  </a:cubicBezTo>
                  <a:cubicBezTo>
                    <a:pt x="907" y="161"/>
                    <a:pt x="907" y="160"/>
                    <a:pt x="907" y="159"/>
                  </a:cubicBezTo>
                  <a:cubicBezTo>
                    <a:pt x="905" y="158"/>
                    <a:pt x="900" y="158"/>
                    <a:pt x="898" y="159"/>
                  </a:cubicBezTo>
                  <a:cubicBezTo>
                    <a:pt x="889" y="161"/>
                    <a:pt x="888" y="162"/>
                    <a:pt x="889" y="169"/>
                  </a:cubicBezTo>
                  <a:cubicBezTo>
                    <a:pt x="891" y="170"/>
                    <a:pt x="891" y="169"/>
                    <a:pt x="892" y="170"/>
                  </a:cubicBezTo>
                  <a:cubicBezTo>
                    <a:pt x="892" y="170"/>
                    <a:pt x="892" y="173"/>
                    <a:pt x="892" y="173"/>
                  </a:cubicBezTo>
                  <a:cubicBezTo>
                    <a:pt x="894" y="174"/>
                    <a:pt x="897" y="172"/>
                    <a:pt x="899" y="173"/>
                  </a:cubicBezTo>
                  <a:cubicBezTo>
                    <a:pt x="899" y="173"/>
                    <a:pt x="901" y="175"/>
                    <a:pt x="902" y="175"/>
                  </a:cubicBezTo>
                  <a:cubicBezTo>
                    <a:pt x="904" y="176"/>
                    <a:pt x="901" y="176"/>
                    <a:pt x="900" y="177"/>
                  </a:cubicBezTo>
                  <a:cubicBezTo>
                    <a:pt x="900" y="177"/>
                    <a:pt x="900" y="180"/>
                    <a:pt x="901" y="179"/>
                  </a:cubicBezTo>
                  <a:cubicBezTo>
                    <a:pt x="896" y="180"/>
                    <a:pt x="896" y="180"/>
                    <a:pt x="896" y="180"/>
                  </a:cubicBezTo>
                  <a:cubicBezTo>
                    <a:pt x="895" y="181"/>
                    <a:pt x="895" y="182"/>
                    <a:pt x="896" y="183"/>
                  </a:cubicBezTo>
                  <a:cubicBezTo>
                    <a:pt x="892" y="183"/>
                    <a:pt x="889" y="183"/>
                    <a:pt x="886" y="182"/>
                  </a:cubicBezTo>
                  <a:cubicBezTo>
                    <a:pt x="885" y="182"/>
                    <a:pt x="884" y="179"/>
                    <a:pt x="882" y="179"/>
                  </a:cubicBezTo>
                  <a:cubicBezTo>
                    <a:pt x="881" y="178"/>
                    <a:pt x="881" y="180"/>
                    <a:pt x="880" y="179"/>
                  </a:cubicBezTo>
                  <a:cubicBezTo>
                    <a:pt x="879" y="179"/>
                    <a:pt x="876" y="177"/>
                    <a:pt x="875" y="177"/>
                  </a:cubicBezTo>
                  <a:cubicBezTo>
                    <a:pt x="874" y="177"/>
                    <a:pt x="873" y="178"/>
                    <a:pt x="873" y="178"/>
                  </a:cubicBezTo>
                  <a:cubicBezTo>
                    <a:pt x="870" y="179"/>
                    <a:pt x="868" y="176"/>
                    <a:pt x="865" y="177"/>
                  </a:cubicBezTo>
                  <a:cubicBezTo>
                    <a:pt x="865" y="177"/>
                    <a:pt x="865" y="179"/>
                    <a:pt x="865" y="179"/>
                  </a:cubicBezTo>
                  <a:cubicBezTo>
                    <a:pt x="865" y="179"/>
                    <a:pt x="864" y="179"/>
                    <a:pt x="863" y="179"/>
                  </a:cubicBezTo>
                  <a:cubicBezTo>
                    <a:pt x="862" y="178"/>
                    <a:pt x="861" y="176"/>
                    <a:pt x="860" y="175"/>
                  </a:cubicBezTo>
                  <a:cubicBezTo>
                    <a:pt x="859" y="175"/>
                    <a:pt x="858" y="176"/>
                    <a:pt x="857" y="175"/>
                  </a:cubicBezTo>
                  <a:cubicBezTo>
                    <a:pt x="856" y="174"/>
                    <a:pt x="856" y="174"/>
                    <a:pt x="856" y="174"/>
                  </a:cubicBezTo>
                  <a:cubicBezTo>
                    <a:pt x="855" y="173"/>
                    <a:pt x="854" y="174"/>
                    <a:pt x="852" y="173"/>
                  </a:cubicBezTo>
                  <a:cubicBezTo>
                    <a:pt x="851" y="173"/>
                    <a:pt x="850" y="172"/>
                    <a:pt x="848" y="171"/>
                  </a:cubicBezTo>
                  <a:cubicBezTo>
                    <a:pt x="849" y="170"/>
                    <a:pt x="848" y="170"/>
                    <a:pt x="848" y="169"/>
                  </a:cubicBezTo>
                  <a:cubicBezTo>
                    <a:pt x="850" y="169"/>
                    <a:pt x="850" y="169"/>
                    <a:pt x="850" y="169"/>
                  </a:cubicBezTo>
                  <a:cubicBezTo>
                    <a:pt x="850" y="166"/>
                    <a:pt x="850" y="164"/>
                    <a:pt x="850" y="162"/>
                  </a:cubicBezTo>
                  <a:cubicBezTo>
                    <a:pt x="847" y="162"/>
                    <a:pt x="844" y="161"/>
                    <a:pt x="839" y="161"/>
                  </a:cubicBezTo>
                  <a:cubicBezTo>
                    <a:pt x="839" y="162"/>
                    <a:pt x="837" y="162"/>
                    <a:pt x="835" y="162"/>
                  </a:cubicBezTo>
                  <a:cubicBezTo>
                    <a:pt x="834" y="160"/>
                    <a:pt x="834" y="160"/>
                    <a:pt x="834" y="160"/>
                  </a:cubicBezTo>
                  <a:cubicBezTo>
                    <a:pt x="833" y="160"/>
                    <a:pt x="831" y="161"/>
                    <a:pt x="829" y="161"/>
                  </a:cubicBezTo>
                  <a:cubicBezTo>
                    <a:pt x="827" y="161"/>
                    <a:pt x="824" y="158"/>
                    <a:pt x="821" y="158"/>
                  </a:cubicBezTo>
                  <a:cubicBezTo>
                    <a:pt x="820" y="158"/>
                    <a:pt x="819" y="160"/>
                    <a:pt x="819" y="161"/>
                  </a:cubicBezTo>
                  <a:cubicBezTo>
                    <a:pt x="814" y="164"/>
                    <a:pt x="810" y="165"/>
                    <a:pt x="807" y="170"/>
                  </a:cubicBezTo>
                  <a:cubicBezTo>
                    <a:pt x="807" y="171"/>
                    <a:pt x="807" y="172"/>
                    <a:pt x="807" y="173"/>
                  </a:cubicBezTo>
                  <a:cubicBezTo>
                    <a:pt x="807" y="172"/>
                    <a:pt x="806" y="172"/>
                    <a:pt x="805" y="172"/>
                  </a:cubicBezTo>
                  <a:cubicBezTo>
                    <a:pt x="805" y="172"/>
                    <a:pt x="806" y="170"/>
                    <a:pt x="805" y="169"/>
                  </a:cubicBezTo>
                  <a:cubicBezTo>
                    <a:pt x="805" y="168"/>
                    <a:pt x="807" y="167"/>
                    <a:pt x="807" y="164"/>
                  </a:cubicBezTo>
                  <a:cubicBezTo>
                    <a:pt x="807" y="164"/>
                    <a:pt x="805" y="162"/>
                    <a:pt x="805" y="162"/>
                  </a:cubicBezTo>
                  <a:cubicBezTo>
                    <a:pt x="805" y="162"/>
                    <a:pt x="802" y="161"/>
                    <a:pt x="803" y="161"/>
                  </a:cubicBezTo>
                  <a:cubicBezTo>
                    <a:pt x="803" y="163"/>
                    <a:pt x="803" y="165"/>
                    <a:pt x="803" y="166"/>
                  </a:cubicBezTo>
                  <a:cubicBezTo>
                    <a:pt x="790" y="166"/>
                    <a:pt x="793" y="168"/>
                    <a:pt x="789" y="159"/>
                  </a:cubicBezTo>
                  <a:cubicBezTo>
                    <a:pt x="787" y="159"/>
                    <a:pt x="787" y="159"/>
                    <a:pt x="787" y="159"/>
                  </a:cubicBezTo>
                  <a:cubicBezTo>
                    <a:pt x="787" y="160"/>
                    <a:pt x="787" y="160"/>
                    <a:pt x="787" y="161"/>
                  </a:cubicBezTo>
                  <a:cubicBezTo>
                    <a:pt x="785" y="161"/>
                    <a:pt x="787" y="162"/>
                    <a:pt x="785" y="162"/>
                  </a:cubicBezTo>
                  <a:cubicBezTo>
                    <a:pt x="783" y="162"/>
                    <a:pt x="784" y="158"/>
                    <a:pt x="780" y="161"/>
                  </a:cubicBezTo>
                  <a:cubicBezTo>
                    <a:pt x="780" y="161"/>
                    <a:pt x="779" y="163"/>
                    <a:pt x="779" y="163"/>
                  </a:cubicBezTo>
                  <a:cubicBezTo>
                    <a:pt x="779" y="164"/>
                    <a:pt x="778" y="164"/>
                    <a:pt x="777" y="165"/>
                  </a:cubicBezTo>
                  <a:cubicBezTo>
                    <a:pt x="777" y="166"/>
                    <a:pt x="777" y="166"/>
                    <a:pt x="777" y="166"/>
                  </a:cubicBezTo>
                  <a:cubicBezTo>
                    <a:pt x="776" y="165"/>
                    <a:pt x="776" y="168"/>
                    <a:pt x="776" y="168"/>
                  </a:cubicBezTo>
                  <a:cubicBezTo>
                    <a:pt x="776" y="168"/>
                    <a:pt x="777" y="170"/>
                    <a:pt x="777" y="170"/>
                  </a:cubicBezTo>
                  <a:cubicBezTo>
                    <a:pt x="778" y="170"/>
                    <a:pt x="781" y="171"/>
                    <a:pt x="781" y="171"/>
                  </a:cubicBezTo>
                  <a:cubicBezTo>
                    <a:pt x="781" y="171"/>
                    <a:pt x="780" y="173"/>
                    <a:pt x="779" y="173"/>
                  </a:cubicBezTo>
                  <a:cubicBezTo>
                    <a:pt x="776" y="174"/>
                    <a:pt x="775" y="172"/>
                    <a:pt x="773" y="171"/>
                  </a:cubicBezTo>
                  <a:cubicBezTo>
                    <a:pt x="773" y="172"/>
                    <a:pt x="774" y="172"/>
                    <a:pt x="774" y="173"/>
                  </a:cubicBezTo>
                  <a:cubicBezTo>
                    <a:pt x="773" y="174"/>
                    <a:pt x="772" y="176"/>
                    <a:pt x="771" y="176"/>
                  </a:cubicBezTo>
                  <a:cubicBezTo>
                    <a:pt x="769" y="177"/>
                    <a:pt x="767" y="176"/>
                    <a:pt x="765" y="177"/>
                  </a:cubicBezTo>
                  <a:cubicBezTo>
                    <a:pt x="764" y="178"/>
                    <a:pt x="766" y="179"/>
                    <a:pt x="764" y="179"/>
                  </a:cubicBezTo>
                  <a:cubicBezTo>
                    <a:pt x="761" y="179"/>
                    <a:pt x="758" y="176"/>
                    <a:pt x="753" y="178"/>
                  </a:cubicBezTo>
                  <a:cubicBezTo>
                    <a:pt x="753" y="179"/>
                    <a:pt x="753" y="179"/>
                    <a:pt x="753" y="179"/>
                  </a:cubicBezTo>
                  <a:cubicBezTo>
                    <a:pt x="752" y="179"/>
                    <a:pt x="754" y="180"/>
                    <a:pt x="753" y="181"/>
                  </a:cubicBezTo>
                  <a:cubicBezTo>
                    <a:pt x="749" y="183"/>
                    <a:pt x="749" y="183"/>
                    <a:pt x="749" y="183"/>
                  </a:cubicBezTo>
                  <a:cubicBezTo>
                    <a:pt x="745" y="184"/>
                    <a:pt x="738" y="184"/>
                    <a:pt x="733" y="184"/>
                  </a:cubicBezTo>
                  <a:cubicBezTo>
                    <a:pt x="734" y="183"/>
                    <a:pt x="734" y="183"/>
                    <a:pt x="734" y="183"/>
                  </a:cubicBezTo>
                  <a:cubicBezTo>
                    <a:pt x="739" y="181"/>
                    <a:pt x="746" y="182"/>
                    <a:pt x="749" y="179"/>
                  </a:cubicBezTo>
                  <a:cubicBezTo>
                    <a:pt x="751" y="178"/>
                    <a:pt x="750" y="175"/>
                    <a:pt x="753" y="174"/>
                  </a:cubicBezTo>
                  <a:cubicBezTo>
                    <a:pt x="755" y="173"/>
                    <a:pt x="756" y="174"/>
                    <a:pt x="758" y="173"/>
                  </a:cubicBezTo>
                  <a:cubicBezTo>
                    <a:pt x="759" y="173"/>
                    <a:pt x="760" y="172"/>
                    <a:pt x="760" y="171"/>
                  </a:cubicBezTo>
                  <a:cubicBezTo>
                    <a:pt x="762" y="171"/>
                    <a:pt x="764" y="171"/>
                    <a:pt x="765" y="170"/>
                  </a:cubicBezTo>
                  <a:cubicBezTo>
                    <a:pt x="767" y="169"/>
                    <a:pt x="767" y="165"/>
                    <a:pt x="769" y="164"/>
                  </a:cubicBezTo>
                  <a:cubicBezTo>
                    <a:pt x="771" y="163"/>
                    <a:pt x="772" y="164"/>
                    <a:pt x="773" y="163"/>
                  </a:cubicBezTo>
                  <a:cubicBezTo>
                    <a:pt x="772" y="161"/>
                    <a:pt x="772" y="160"/>
                    <a:pt x="772" y="157"/>
                  </a:cubicBezTo>
                  <a:cubicBezTo>
                    <a:pt x="773" y="157"/>
                    <a:pt x="774" y="157"/>
                    <a:pt x="775" y="156"/>
                  </a:cubicBezTo>
                  <a:cubicBezTo>
                    <a:pt x="775" y="155"/>
                    <a:pt x="775" y="153"/>
                    <a:pt x="775" y="153"/>
                  </a:cubicBezTo>
                  <a:cubicBezTo>
                    <a:pt x="777" y="152"/>
                    <a:pt x="779" y="153"/>
                    <a:pt x="780" y="153"/>
                  </a:cubicBezTo>
                  <a:cubicBezTo>
                    <a:pt x="781" y="153"/>
                    <a:pt x="786" y="152"/>
                    <a:pt x="788" y="151"/>
                  </a:cubicBezTo>
                  <a:cubicBezTo>
                    <a:pt x="788" y="151"/>
                    <a:pt x="790" y="149"/>
                    <a:pt x="790" y="149"/>
                  </a:cubicBezTo>
                  <a:cubicBezTo>
                    <a:pt x="791" y="148"/>
                    <a:pt x="793" y="149"/>
                    <a:pt x="795" y="149"/>
                  </a:cubicBezTo>
                  <a:cubicBezTo>
                    <a:pt x="797" y="149"/>
                    <a:pt x="811" y="145"/>
                    <a:pt x="813" y="144"/>
                  </a:cubicBezTo>
                  <a:cubicBezTo>
                    <a:pt x="817" y="140"/>
                    <a:pt x="809" y="134"/>
                    <a:pt x="807" y="134"/>
                  </a:cubicBezTo>
                  <a:cubicBezTo>
                    <a:pt x="807" y="133"/>
                    <a:pt x="807" y="131"/>
                    <a:pt x="808" y="131"/>
                  </a:cubicBezTo>
                  <a:cubicBezTo>
                    <a:pt x="808" y="131"/>
                    <a:pt x="809" y="132"/>
                    <a:pt x="809" y="132"/>
                  </a:cubicBezTo>
                  <a:cubicBezTo>
                    <a:pt x="810" y="133"/>
                    <a:pt x="811" y="132"/>
                    <a:pt x="813" y="133"/>
                  </a:cubicBezTo>
                  <a:cubicBezTo>
                    <a:pt x="813" y="130"/>
                    <a:pt x="815" y="127"/>
                    <a:pt x="813" y="124"/>
                  </a:cubicBezTo>
                  <a:cubicBezTo>
                    <a:pt x="812" y="124"/>
                    <a:pt x="810" y="124"/>
                    <a:pt x="810" y="124"/>
                  </a:cubicBezTo>
                  <a:cubicBezTo>
                    <a:pt x="809" y="122"/>
                    <a:pt x="808" y="120"/>
                    <a:pt x="808" y="117"/>
                  </a:cubicBezTo>
                  <a:cubicBezTo>
                    <a:pt x="805" y="116"/>
                    <a:pt x="799" y="116"/>
                    <a:pt x="798" y="114"/>
                  </a:cubicBezTo>
                  <a:cubicBezTo>
                    <a:pt x="796" y="111"/>
                    <a:pt x="798" y="108"/>
                    <a:pt x="795" y="106"/>
                  </a:cubicBezTo>
                  <a:cubicBezTo>
                    <a:pt x="794" y="106"/>
                    <a:pt x="794" y="106"/>
                    <a:pt x="794" y="106"/>
                  </a:cubicBezTo>
                  <a:cubicBezTo>
                    <a:pt x="793" y="106"/>
                    <a:pt x="792" y="107"/>
                    <a:pt x="792" y="107"/>
                  </a:cubicBezTo>
                  <a:cubicBezTo>
                    <a:pt x="790" y="107"/>
                    <a:pt x="789" y="107"/>
                    <a:pt x="787" y="107"/>
                  </a:cubicBezTo>
                  <a:cubicBezTo>
                    <a:pt x="787" y="107"/>
                    <a:pt x="785" y="109"/>
                    <a:pt x="785" y="109"/>
                  </a:cubicBezTo>
                  <a:cubicBezTo>
                    <a:pt x="783" y="109"/>
                    <a:pt x="783" y="107"/>
                    <a:pt x="782" y="107"/>
                  </a:cubicBezTo>
                  <a:cubicBezTo>
                    <a:pt x="780" y="106"/>
                    <a:pt x="768" y="109"/>
                    <a:pt x="767" y="110"/>
                  </a:cubicBezTo>
                  <a:cubicBezTo>
                    <a:pt x="766" y="110"/>
                    <a:pt x="765" y="112"/>
                    <a:pt x="765" y="113"/>
                  </a:cubicBezTo>
                  <a:cubicBezTo>
                    <a:pt x="763" y="115"/>
                    <a:pt x="759" y="116"/>
                    <a:pt x="756" y="116"/>
                  </a:cubicBezTo>
                  <a:cubicBezTo>
                    <a:pt x="757" y="113"/>
                    <a:pt x="758" y="110"/>
                    <a:pt x="759" y="107"/>
                  </a:cubicBezTo>
                  <a:cubicBezTo>
                    <a:pt x="758" y="107"/>
                    <a:pt x="755" y="107"/>
                    <a:pt x="753" y="106"/>
                  </a:cubicBezTo>
                  <a:cubicBezTo>
                    <a:pt x="752" y="104"/>
                    <a:pt x="752" y="104"/>
                    <a:pt x="752" y="104"/>
                  </a:cubicBezTo>
                  <a:cubicBezTo>
                    <a:pt x="749" y="104"/>
                    <a:pt x="748" y="106"/>
                    <a:pt x="745" y="106"/>
                  </a:cubicBezTo>
                  <a:cubicBezTo>
                    <a:pt x="744" y="105"/>
                    <a:pt x="745" y="105"/>
                    <a:pt x="745" y="105"/>
                  </a:cubicBezTo>
                  <a:cubicBezTo>
                    <a:pt x="747" y="102"/>
                    <a:pt x="742" y="104"/>
                    <a:pt x="741" y="104"/>
                  </a:cubicBezTo>
                  <a:cubicBezTo>
                    <a:pt x="741" y="103"/>
                    <a:pt x="743" y="100"/>
                    <a:pt x="744" y="100"/>
                  </a:cubicBezTo>
                  <a:cubicBezTo>
                    <a:pt x="745" y="99"/>
                    <a:pt x="746" y="100"/>
                    <a:pt x="746" y="100"/>
                  </a:cubicBezTo>
                  <a:cubicBezTo>
                    <a:pt x="745" y="99"/>
                    <a:pt x="746" y="97"/>
                    <a:pt x="745" y="96"/>
                  </a:cubicBezTo>
                  <a:cubicBezTo>
                    <a:pt x="743" y="96"/>
                    <a:pt x="741" y="97"/>
                    <a:pt x="740" y="96"/>
                  </a:cubicBezTo>
                  <a:cubicBezTo>
                    <a:pt x="739" y="96"/>
                    <a:pt x="740" y="94"/>
                    <a:pt x="739" y="93"/>
                  </a:cubicBezTo>
                  <a:cubicBezTo>
                    <a:pt x="738" y="93"/>
                    <a:pt x="737" y="94"/>
                    <a:pt x="734" y="94"/>
                  </a:cubicBezTo>
                  <a:cubicBezTo>
                    <a:pt x="734" y="94"/>
                    <a:pt x="732" y="92"/>
                    <a:pt x="730" y="92"/>
                  </a:cubicBezTo>
                  <a:cubicBezTo>
                    <a:pt x="729" y="93"/>
                    <a:pt x="728" y="96"/>
                    <a:pt x="726" y="96"/>
                  </a:cubicBezTo>
                  <a:cubicBezTo>
                    <a:pt x="723" y="96"/>
                    <a:pt x="723" y="94"/>
                    <a:pt x="719" y="94"/>
                  </a:cubicBezTo>
                  <a:cubicBezTo>
                    <a:pt x="718" y="96"/>
                    <a:pt x="718" y="96"/>
                    <a:pt x="718" y="96"/>
                  </a:cubicBezTo>
                  <a:cubicBezTo>
                    <a:pt x="716" y="97"/>
                    <a:pt x="715" y="96"/>
                    <a:pt x="713" y="97"/>
                  </a:cubicBezTo>
                  <a:cubicBezTo>
                    <a:pt x="711" y="98"/>
                    <a:pt x="713" y="99"/>
                    <a:pt x="712" y="101"/>
                  </a:cubicBezTo>
                  <a:cubicBezTo>
                    <a:pt x="711" y="101"/>
                    <a:pt x="705" y="105"/>
                    <a:pt x="704" y="106"/>
                  </a:cubicBezTo>
                  <a:cubicBezTo>
                    <a:pt x="704" y="106"/>
                    <a:pt x="704" y="106"/>
                    <a:pt x="704" y="106"/>
                  </a:cubicBezTo>
                  <a:cubicBezTo>
                    <a:pt x="703" y="107"/>
                    <a:pt x="704" y="109"/>
                    <a:pt x="704" y="110"/>
                  </a:cubicBezTo>
                  <a:cubicBezTo>
                    <a:pt x="706" y="112"/>
                    <a:pt x="707" y="113"/>
                    <a:pt x="709" y="116"/>
                  </a:cubicBezTo>
                  <a:cubicBezTo>
                    <a:pt x="708" y="115"/>
                    <a:pt x="707" y="116"/>
                    <a:pt x="706" y="116"/>
                  </a:cubicBezTo>
                  <a:cubicBezTo>
                    <a:pt x="705" y="115"/>
                    <a:pt x="703" y="113"/>
                    <a:pt x="703" y="113"/>
                  </a:cubicBezTo>
                  <a:cubicBezTo>
                    <a:pt x="701" y="113"/>
                    <a:pt x="700" y="114"/>
                    <a:pt x="700" y="114"/>
                  </a:cubicBezTo>
                  <a:cubicBezTo>
                    <a:pt x="696" y="115"/>
                    <a:pt x="691" y="114"/>
                    <a:pt x="687" y="114"/>
                  </a:cubicBezTo>
                  <a:cubicBezTo>
                    <a:pt x="687" y="114"/>
                    <a:pt x="687" y="116"/>
                    <a:pt x="688" y="116"/>
                  </a:cubicBezTo>
                  <a:cubicBezTo>
                    <a:pt x="689" y="117"/>
                    <a:pt x="689" y="116"/>
                    <a:pt x="690" y="117"/>
                  </a:cubicBezTo>
                  <a:cubicBezTo>
                    <a:pt x="692" y="118"/>
                    <a:pt x="692" y="122"/>
                    <a:pt x="693" y="125"/>
                  </a:cubicBezTo>
                  <a:cubicBezTo>
                    <a:pt x="693" y="125"/>
                    <a:pt x="691" y="125"/>
                    <a:pt x="691" y="126"/>
                  </a:cubicBezTo>
                  <a:cubicBezTo>
                    <a:pt x="690" y="128"/>
                    <a:pt x="690" y="128"/>
                    <a:pt x="690" y="128"/>
                  </a:cubicBezTo>
                  <a:cubicBezTo>
                    <a:pt x="688" y="128"/>
                    <a:pt x="692" y="121"/>
                    <a:pt x="690" y="120"/>
                  </a:cubicBezTo>
                  <a:cubicBezTo>
                    <a:pt x="685" y="116"/>
                    <a:pt x="684" y="119"/>
                    <a:pt x="681" y="122"/>
                  </a:cubicBezTo>
                  <a:cubicBezTo>
                    <a:pt x="680" y="123"/>
                    <a:pt x="678" y="124"/>
                    <a:pt x="677" y="125"/>
                  </a:cubicBezTo>
                  <a:cubicBezTo>
                    <a:pt x="677" y="125"/>
                    <a:pt x="676" y="124"/>
                    <a:pt x="674" y="124"/>
                  </a:cubicBezTo>
                  <a:cubicBezTo>
                    <a:pt x="674" y="124"/>
                    <a:pt x="673" y="126"/>
                    <a:pt x="673" y="127"/>
                  </a:cubicBezTo>
                  <a:cubicBezTo>
                    <a:pt x="672" y="127"/>
                    <a:pt x="672" y="127"/>
                    <a:pt x="672" y="127"/>
                  </a:cubicBezTo>
                  <a:cubicBezTo>
                    <a:pt x="671" y="126"/>
                    <a:pt x="672" y="125"/>
                    <a:pt x="672" y="124"/>
                  </a:cubicBezTo>
                  <a:cubicBezTo>
                    <a:pt x="670" y="124"/>
                    <a:pt x="670" y="124"/>
                    <a:pt x="670" y="124"/>
                  </a:cubicBezTo>
                  <a:cubicBezTo>
                    <a:pt x="669" y="124"/>
                    <a:pt x="670" y="126"/>
                    <a:pt x="669" y="126"/>
                  </a:cubicBezTo>
                  <a:cubicBezTo>
                    <a:pt x="667" y="127"/>
                    <a:pt x="665" y="127"/>
                    <a:pt x="664" y="128"/>
                  </a:cubicBezTo>
                  <a:cubicBezTo>
                    <a:pt x="664" y="126"/>
                    <a:pt x="664" y="126"/>
                    <a:pt x="664" y="126"/>
                  </a:cubicBezTo>
                  <a:cubicBezTo>
                    <a:pt x="666" y="125"/>
                    <a:pt x="667" y="124"/>
                    <a:pt x="668" y="122"/>
                  </a:cubicBezTo>
                  <a:cubicBezTo>
                    <a:pt x="670" y="123"/>
                    <a:pt x="669" y="120"/>
                    <a:pt x="667" y="119"/>
                  </a:cubicBezTo>
                  <a:cubicBezTo>
                    <a:pt x="664" y="117"/>
                    <a:pt x="663" y="120"/>
                    <a:pt x="660" y="120"/>
                  </a:cubicBezTo>
                  <a:cubicBezTo>
                    <a:pt x="659" y="120"/>
                    <a:pt x="658" y="118"/>
                    <a:pt x="656" y="118"/>
                  </a:cubicBezTo>
                  <a:cubicBezTo>
                    <a:pt x="655" y="120"/>
                    <a:pt x="655" y="120"/>
                    <a:pt x="655" y="120"/>
                  </a:cubicBezTo>
                  <a:cubicBezTo>
                    <a:pt x="653" y="120"/>
                    <a:pt x="653" y="119"/>
                    <a:pt x="652" y="118"/>
                  </a:cubicBezTo>
                  <a:cubicBezTo>
                    <a:pt x="651" y="118"/>
                    <a:pt x="647" y="118"/>
                    <a:pt x="648" y="118"/>
                  </a:cubicBezTo>
                  <a:cubicBezTo>
                    <a:pt x="646" y="118"/>
                    <a:pt x="646" y="118"/>
                    <a:pt x="646" y="118"/>
                  </a:cubicBezTo>
                  <a:cubicBezTo>
                    <a:pt x="646" y="118"/>
                    <a:pt x="647" y="119"/>
                    <a:pt x="645" y="120"/>
                  </a:cubicBezTo>
                  <a:cubicBezTo>
                    <a:pt x="644" y="120"/>
                    <a:pt x="643" y="118"/>
                    <a:pt x="642" y="118"/>
                  </a:cubicBezTo>
                  <a:cubicBezTo>
                    <a:pt x="636" y="118"/>
                    <a:pt x="643" y="122"/>
                    <a:pt x="638" y="123"/>
                  </a:cubicBezTo>
                  <a:cubicBezTo>
                    <a:pt x="635" y="123"/>
                    <a:pt x="633" y="122"/>
                    <a:pt x="630" y="123"/>
                  </a:cubicBezTo>
                  <a:cubicBezTo>
                    <a:pt x="629" y="123"/>
                    <a:pt x="626" y="125"/>
                    <a:pt x="626" y="125"/>
                  </a:cubicBezTo>
                  <a:cubicBezTo>
                    <a:pt x="623" y="126"/>
                    <a:pt x="622" y="124"/>
                    <a:pt x="619" y="125"/>
                  </a:cubicBezTo>
                  <a:cubicBezTo>
                    <a:pt x="619" y="125"/>
                    <a:pt x="615" y="127"/>
                    <a:pt x="615" y="127"/>
                  </a:cubicBezTo>
                  <a:cubicBezTo>
                    <a:pt x="613" y="127"/>
                    <a:pt x="613" y="125"/>
                    <a:pt x="611" y="126"/>
                  </a:cubicBezTo>
                  <a:cubicBezTo>
                    <a:pt x="608" y="126"/>
                    <a:pt x="607" y="128"/>
                    <a:pt x="605" y="129"/>
                  </a:cubicBezTo>
                  <a:cubicBezTo>
                    <a:pt x="604" y="130"/>
                    <a:pt x="603" y="129"/>
                    <a:pt x="602" y="130"/>
                  </a:cubicBezTo>
                  <a:cubicBezTo>
                    <a:pt x="601" y="131"/>
                    <a:pt x="601" y="131"/>
                    <a:pt x="601" y="131"/>
                  </a:cubicBezTo>
                  <a:cubicBezTo>
                    <a:pt x="600" y="131"/>
                    <a:pt x="598" y="131"/>
                    <a:pt x="597" y="131"/>
                  </a:cubicBezTo>
                  <a:cubicBezTo>
                    <a:pt x="595" y="132"/>
                    <a:pt x="595" y="132"/>
                    <a:pt x="595" y="132"/>
                  </a:cubicBezTo>
                  <a:cubicBezTo>
                    <a:pt x="592" y="133"/>
                    <a:pt x="591" y="132"/>
                    <a:pt x="587" y="132"/>
                  </a:cubicBezTo>
                  <a:cubicBezTo>
                    <a:pt x="588" y="132"/>
                    <a:pt x="587" y="133"/>
                    <a:pt x="588" y="134"/>
                  </a:cubicBezTo>
                  <a:cubicBezTo>
                    <a:pt x="589" y="134"/>
                    <a:pt x="590" y="133"/>
                    <a:pt x="591" y="134"/>
                  </a:cubicBezTo>
                  <a:cubicBezTo>
                    <a:pt x="591" y="134"/>
                    <a:pt x="591" y="135"/>
                    <a:pt x="592" y="135"/>
                  </a:cubicBezTo>
                  <a:cubicBezTo>
                    <a:pt x="591" y="135"/>
                    <a:pt x="592" y="136"/>
                    <a:pt x="591" y="137"/>
                  </a:cubicBezTo>
                  <a:cubicBezTo>
                    <a:pt x="591" y="137"/>
                    <a:pt x="589" y="137"/>
                    <a:pt x="589" y="137"/>
                  </a:cubicBezTo>
                  <a:cubicBezTo>
                    <a:pt x="587" y="139"/>
                    <a:pt x="587" y="141"/>
                    <a:pt x="587" y="144"/>
                  </a:cubicBezTo>
                  <a:cubicBezTo>
                    <a:pt x="584" y="142"/>
                    <a:pt x="582" y="142"/>
                    <a:pt x="579" y="140"/>
                  </a:cubicBezTo>
                  <a:cubicBezTo>
                    <a:pt x="579" y="141"/>
                    <a:pt x="578" y="143"/>
                    <a:pt x="578" y="144"/>
                  </a:cubicBezTo>
                  <a:cubicBezTo>
                    <a:pt x="579" y="144"/>
                    <a:pt x="581" y="143"/>
                    <a:pt x="583" y="144"/>
                  </a:cubicBezTo>
                  <a:cubicBezTo>
                    <a:pt x="584" y="145"/>
                    <a:pt x="583" y="147"/>
                    <a:pt x="585" y="148"/>
                  </a:cubicBezTo>
                  <a:cubicBezTo>
                    <a:pt x="585" y="149"/>
                    <a:pt x="585" y="149"/>
                    <a:pt x="585" y="149"/>
                  </a:cubicBezTo>
                  <a:cubicBezTo>
                    <a:pt x="581" y="148"/>
                    <a:pt x="581" y="148"/>
                    <a:pt x="577" y="149"/>
                  </a:cubicBezTo>
                  <a:cubicBezTo>
                    <a:pt x="577" y="149"/>
                    <a:pt x="577" y="151"/>
                    <a:pt x="577" y="151"/>
                  </a:cubicBezTo>
                  <a:cubicBezTo>
                    <a:pt x="579" y="152"/>
                    <a:pt x="581" y="152"/>
                    <a:pt x="582" y="154"/>
                  </a:cubicBezTo>
                  <a:cubicBezTo>
                    <a:pt x="583" y="154"/>
                    <a:pt x="589" y="164"/>
                    <a:pt x="586" y="165"/>
                  </a:cubicBezTo>
                  <a:cubicBezTo>
                    <a:pt x="585" y="166"/>
                    <a:pt x="578" y="165"/>
                    <a:pt x="581" y="163"/>
                  </a:cubicBezTo>
                  <a:cubicBezTo>
                    <a:pt x="585" y="162"/>
                    <a:pt x="581" y="159"/>
                    <a:pt x="579" y="158"/>
                  </a:cubicBezTo>
                  <a:cubicBezTo>
                    <a:pt x="576" y="158"/>
                    <a:pt x="574" y="160"/>
                    <a:pt x="571" y="160"/>
                  </a:cubicBezTo>
                  <a:cubicBezTo>
                    <a:pt x="570" y="160"/>
                    <a:pt x="569" y="159"/>
                    <a:pt x="568" y="159"/>
                  </a:cubicBezTo>
                  <a:cubicBezTo>
                    <a:pt x="567" y="161"/>
                    <a:pt x="567" y="161"/>
                    <a:pt x="567" y="161"/>
                  </a:cubicBezTo>
                  <a:cubicBezTo>
                    <a:pt x="564" y="162"/>
                    <a:pt x="564" y="159"/>
                    <a:pt x="562" y="159"/>
                  </a:cubicBezTo>
                  <a:cubicBezTo>
                    <a:pt x="558" y="158"/>
                    <a:pt x="555" y="161"/>
                    <a:pt x="553" y="161"/>
                  </a:cubicBezTo>
                  <a:cubicBezTo>
                    <a:pt x="551" y="161"/>
                    <a:pt x="550" y="160"/>
                    <a:pt x="547" y="160"/>
                  </a:cubicBezTo>
                  <a:cubicBezTo>
                    <a:pt x="545" y="161"/>
                    <a:pt x="545" y="161"/>
                    <a:pt x="545" y="161"/>
                  </a:cubicBezTo>
                  <a:cubicBezTo>
                    <a:pt x="543" y="162"/>
                    <a:pt x="541" y="161"/>
                    <a:pt x="539" y="161"/>
                  </a:cubicBezTo>
                  <a:cubicBezTo>
                    <a:pt x="537" y="163"/>
                    <a:pt x="537" y="163"/>
                    <a:pt x="537" y="163"/>
                  </a:cubicBezTo>
                  <a:cubicBezTo>
                    <a:pt x="536" y="163"/>
                    <a:pt x="535" y="162"/>
                    <a:pt x="534" y="163"/>
                  </a:cubicBezTo>
                  <a:cubicBezTo>
                    <a:pt x="534" y="163"/>
                    <a:pt x="531" y="167"/>
                    <a:pt x="531" y="167"/>
                  </a:cubicBezTo>
                  <a:cubicBezTo>
                    <a:pt x="531" y="169"/>
                    <a:pt x="532" y="169"/>
                    <a:pt x="532" y="171"/>
                  </a:cubicBezTo>
                  <a:cubicBezTo>
                    <a:pt x="532" y="172"/>
                    <a:pt x="530" y="175"/>
                    <a:pt x="530" y="176"/>
                  </a:cubicBezTo>
                  <a:cubicBezTo>
                    <a:pt x="529" y="184"/>
                    <a:pt x="532" y="186"/>
                    <a:pt x="537" y="188"/>
                  </a:cubicBezTo>
                  <a:cubicBezTo>
                    <a:pt x="538" y="189"/>
                    <a:pt x="538" y="189"/>
                    <a:pt x="538" y="189"/>
                  </a:cubicBezTo>
                  <a:cubicBezTo>
                    <a:pt x="540" y="190"/>
                    <a:pt x="542" y="189"/>
                    <a:pt x="544" y="189"/>
                  </a:cubicBezTo>
                  <a:cubicBezTo>
                    <a:pt x="545" y="190"/>
                    <a:pt x="546" y="193"/>
                    <a:pt x="547" y="193"/>
                  </a:cubicBezTo>
                  <a:cubicBezTo>
                    <a:pt x="548" y="194"/>
                    <a:pt x="552" y="195"/>
                    <a:pt x="553" y="196"/>
                  </a:cubicBezTo>
                  <a:cubicBezTo>
                    <a:pt x="553" y="198"/>
                    <a:pt x="554" y="199"/>
                    <a:pt x="554" y="201"/>
                  </a:cubicBezTo>
                  <a:cubicBezTo>
                    <a:pt x="554" y="201"/>
                    <a:pt x="551" y="205"/>
                    <a:pt x="551" y="206"/>
                  </a:cubicBezTo>
                  <a:cubicBezTo>
                    <a:pt x="550" y="209"/>
                    <a:pt x="553" y="212"/>
                    <a:pt x="553" y="215"/>
                  </a:cubicBezTo>
                  <a:cubicBezTo>
                    <a:pt x="554" y="216"/>
                    <a:pt x="553" y="218"/>
                    <a:pt x="553" y="219"/>
                  </a:cubicBezTo>
                  <a:cubicBezTo>
                    <a:pt x="552" y="220"/>
                    <a:pt x="550" y="220"/>
                    <a:pt x="547" y="221"/>
                  </a:cubicBezTo>
                  <a:cubicBezTo>
                    <a:pt x="548" y="225"/>
                    <a:pt x="548" y="225"/>
                    <a:pt x="548" y="225"/>
                  </a:cubicBezTo>
                  <a:cubicBezTo>
                    <a:pt x="550" y="225"/>
                    <a:pt x="556" y="230"/>
                    <a:pt x="557" y="230"/>
                  </a:cubicBezTo>
                  <a:cubicBezTo>
                    <a:pt x="559" y="230"/>
                    <a:pt x="561" y="227"/>
                    <a:pt x="563" y="227"/>
                  </a:cubicBezTo>
                  <a:cubicBezTo>
                    <a:pt x="563" y="227"/>
                    <a:pt x="564" y="226"/>
                    <a:pt x="565" y="227"/>
                  </a:cubicBezTo>
                  <a:cubicBezTo>
                    <a:pt x="565" y="227"/>
                    <a:pt x="565" y="229"/>
                    <a:pt x="566" y="229"/>
                  </a:cubicBezTo>
                  <a:cubicBezTo>
                    <a:pt x="567" y="230"/>
                    <a:pt x="567" y="229"/>
                    <a:pt x="569" y="230"/>
                  </a:cubicBezTo>
                  <a:cubicBezTo>
                    <a:pt x="571" y="231"/>
                    <a:pt x="572" y="234"/>
                    <a:pt x="572" y="237"/>
                  </a:cubicBezTo>
                  <a:cubicBezTo>
                    <a:pt x="571" y="236"/>
                    <a:pt x="569" y="237"/>
                    <a:pt x="569" y="236"/>
                  </a:cubicBezTo>
                  <a:cubicBezTo>
                    <a:pt x="568" y="236"/>
                    <a:pt x="568" y="232"/>
                    <a:pt x="568" y="232"/>
                  </a:cubicBezTo>
                  <a:cubicBezTo>
                    <a:pt x="567" y="232"/>
                    <a:pt x="566" y="232"/>
                    <a:pt x="565" y="231"/>
                  </a:cubicBezTo>
                  <a:cubicBezTo>
                    <a:pt x="565" y="231"/>
                    <a:pt x="565" y="230"/>
                    <a:pt x="565" y="230"/>
                  </a:cubicBezTo>
                  <a:cubicBezTo>
                    <a:pt x="561" y="229"/>
                    <a:pt x="561" y="232"/>
                    <a:pt x="560" y="232"/>
                  </a:cubicBezTo>
                  <a:cubicBezTo>
                    <a:pt x="558" y="232"/>
                    <a:pt x="549" y="231"/>
                    <a:pt x="547" y="230"/>
                  </a:cubicBezTo>
                  <a:cubicBezTo>
                    <a:pt x="547" y="230"/>
                    <a:pt x="548" y="227"/>
                    <a:pt x="547" y="227"/>
                  </a:cubicBezTo>
                  <a:cubicBezTo>
                    <a:pt x="544" y="225"/>
                    <a:pt x="544" y="225"/>
                    <a:pt x="544" y="225"/>
                  </a:cubicBezTo>
                  <a:cubicBezTo>
                    <a:pt x="544" y="224"/>
                    <a:pt x="544" y="223"/>
                    <a:pt x="543" y="223"/>
                  </a:cubicBezTo>
                  <a:cubicBezTo>
                    <a:pt x="543" y="223"/>
                    <a:pt x="542" y="222"/>
                    <a:pt x="542" y="222"/>
                  </a:cubicBezTo>
                  <a:cubicBezTo>
                    <a:pt x="541" y="223"/>
                    <a:pt x="540" y="224"/>
                    <a:pt x="539" y="225"/>
                  </a:cubicBezTo>
                  <a:cubicBezTo>
                    <a:pt x="538" y="226"/>
                    <a:pt x="537" y="226"/>
                    <a:pt x="535" y="227"/>
                  </a:cubicBezTo>
                  <a:cubicBezTo>
                    <a:pt x="539" y="223"/>
                    <a:pt x="539" y="222"/>
                    <a:pt x="541" y="217"/>
                  </a:cubicBezTo>
                  <a:cubicBezTo>
                    <a:pt x="542" y="215"/>
                    <a:pt x="542" y="215"/>
                    <a:pt x="542" y="215"/>
                  </a:cubicBezTo>
                  <a:cubicBezTo>
                    <a:pt x="543" y="209"/>
                    <a:pt x="541" y="208"/>
                    <a:pt x="545" y="203"/>
                  </a:cubicBezTo>
                  <a:cubicBezTo>
                    <a:pt x="545" y="203"/>
                    <a:pt x="552" y="198"/>
                    <a:pt x="547" y="197"/>
                  </a:cubicBezTo>
                  <a:cubicBezTo>
                    <a:pt x="543" y="195"/>
                    <a:pt x="537" y="198"/>
                    <a:pt x="533" y="196"/>
                  </a:cubicBezTo>
                  <a:cubicBezTo>
                    <a:pt x="531" y="195"/>
                    <a:pt x="531" y="192"/>
                    <a:pt x="529" y="191"/>
                  </a:cubicBezTo>
                  <a:cubicBezTo>
                    <a:pt x="528" y="190"/>
                    <a:pt x="527" y="191"/>
                    <a:pt x="527" y="191"/>
                  </a:cubicBezTo>
                  <a:cubicBezTo>
                    <a:pt x="526" y="190"/>
                    <a:pt x="525" y="188"/>
                    <a:pt x="525" y="188"/>
                  </a:cubicBezTo>
                  <a:cubicBezTo>
                    <a:pt x="524" y="188"/>
                    <a:pt x="518" y="185"/>
                    <a:pt x="517" y="185"/>
                  </a:cubicBezTo>
                  <a:cubicBezTo>
                    <a:pt x="511" y="184"/>
                    <a:pt x="507" y="189"/>
                    <a:pt x="504" y="191"/>
                  </a:cubicBezTo>
                  <a:cubicBezTo>
                    <a:pt x="505" y="191"/>
                    <a:pt x="506" y="191"/>
                    <a:pt x="507" y="191"/>
                  </a:cubicBezTo>
                  <a:cubicBezTo>
                    <a:pt x="508" y="192"/>
                    <a:pt x="509" y="192"/>
                    <a:pt x="510" y="193"/>
                  </a:cubicBezTo>
                  <a:cubicBezTo>
                    <a:pt x="509" y="194"/>
                    <a:pt x="508" y="198"/>
                    <a:pt x="506" y="198"/>
                  </a:cubicBezTo>
                  <a:cubicBezTo>
                    <a:pt x="506" y="198"/>
                    <a:pt x="503" y="198"/>
                    <a:pt x="504" y="197"/>
                  </a:cubicBezTo>
                  <a:cubicBezTo>
                    <a:pt x="501" y="195"/>
                    <a:pt x="499" y="194"/>
                    <a:pt x="493" y="193"/>
                  </a:cubicBezTo>
                  <a:cubicBezTo>
                    <a:pt x="492" y="196"/>
                    <a:pt x="492" y="198"/>
                    <a:pt x="491" y="201"/>
                  </a:cubicBezTo>
                  <a:cubicBezTo>
                    <a:pt x="492" y="201"/>
                    <a:pt x="494" y="200"/>
                    <a:pt x="495" y="201"/>
                  </a:cubicBezTo>
                  <a:cubicBezTo>
                    <a:pt x="496" y="202"/>
                    <a:pt x="495" y="204"/>
                    <a:pt x="496" y="204"/>
                  </a:cubicBezTo>
                  <a:cubicBezTo>
                    <a:pt x="497" y="204"/>
                    <a:pt x="499" y="204"/>
                    <a:pt x="500" y="204"/>
                  </a:cubicBezTo>
                  <a:cubicBezTo>
                    <a:pt x="500" y="204"/>
                    <a:pt x="500" y="206"/>
                    <a:pt x="501" y="206"/>
                  </a:cubicBezTo>
                  <a:cubicBezTo>
                    <a:pt x="502" y="207"/>
                    <a:pt x="503" y="206"/>
                    <a:pt x="504" y="207"/>
                  </a:cubicBezTo>
                  <a:cubicBezTo>
                    <a:pt x="504" y="207"/>
                    <a:pt x="504" y="209"/>
                    <a:pt x="505" y="209"/>
                  </a:cubicBezTo>
                  <a:cubicBezTo>
                    <a:pt x="504" y="209"/>
                    <a:pt x="504" y="211"/>
                    <a:pt x="504" y="211"/>
                  </a:cubicBezTo>
                  <a:cubicBezTo>
                    <a:pt x="503" y="209"/>
                    <a:pt x="503" y="209"/>
                    <a:pt x="503" y="209"/>
                  </a:cubicBezTo>
                  <a:cubicBezTo>
                    <a:pt x="499" y="210"/>
                    <a:pt x="497" y="211"/>
                    <a:pt x="494" y="211"/>
                  </a:cubicBezTo>
                  <a:cubicBezTo>
                    <a:pt x="494" y="209"/>
                    <a:pt x="494" y="209"/>
                    <a:pt x="494" y="209"/>
                  </a:cubicBezTo>
                  <a:cubicBezTo>
                    <a:pt x="492" y="209"/>
                    <a:pt x="489" y="209"/>
                    <a:pt x="489" y="209"/>
                  </a:cubicBezTo>
                  <a:cubicBezTo>
                    <a:pt x="488" y="210"/>
                    <a:pt x="488" y="212"/>
                    <a:pt x="486" y="211"/>
                  </a:cubicBezTo>
                  <a:cubicBezTo>
                    <a:pt x="484" y="211"/>
                    <a:pt x="482" y="209"/>
                    <a:pt x="481" y="208"/>
                  </a:cubicBezTo>
                  <a:cubicBezTo>
                    <a:pt x="481" y="207"/>
                    <a:pt x="481" y="207"/>
                    <a:pt x="481" y="207"/>
                  </a:cubicBezTo>
                  <a:cubicBezTo>
                    <a:pt x="485" y="205"/>
                    <a:pt x="479" y="200"/>
                    <a:pt x="479" y="199"/>
                  </a:cubicBezTo>
                  <a:cubicBezTo>
                    <a:pt x="479" y="197"/>
                    <a:pt x="479" y="196"/>
                    <a:pt x="479" y="195"/>
                  </a:cubicBezTo>
                  <a:cubicBezTo>
                    <a:pt x="478" y="195"/>
                    <a:pt x="478" y="195"/>
                    <a:pt x="478" y="195"/>
                  </a:cubicBezTo>
                  <a:cubicBezTo>
                    <a:pt x="478" y="195"/>
                    <a:pt x="479" y="191"/>
                    <a:pt x="479" y="191"/>
                  </a:cubicBezTo>
                  <a:cubicBezTo>
                    <a:pt x="479" y="191"/>
                    <a:pt x="481" y="189"/>
                    <a:pt x="481" y="189"/>
                  </a:cubicBezTo>
                  <a:cubicBezTo>
                    <a:pt x="480" y="187"/>
                    <a:pt x="477" y="186"/>
                    <a:pt x="478" y="183"/>
                  </a:cubicBezTo>
                  <a:cubicBezTo>
                    <a:pt x="478" y="182"/>
                    <a:pt x="480" y="182"/>
                    <a:pt x="480" y="181"/>
                  </a:cubicBezTo>
                  <a:cubicBezTo>
                    <a:pt x="480" y="181"/>
                    <a:pt x="476" y="176"/>
                    <a:pt x="476" y="176"/>
                  </a:cubicBezTo>
                  <a:cubicBezTo>
                    <a:pt x="476" y="176"/>
                    <a:pt x="475" y="177"/>
                    <a:pt x="474" y="177"/>
                  </a:cubicBezTo>
                  <a:cubicBezTo>
                    <a:pt x="476" y="182"/>
                    <a:pt x="477" y="187"/>
                    <a:pt x="476" y="193"/>
                  </a:cubicBezTo>
                  <a:cubicBezTo>
                    <a:pt x="475" y="195"/>
                    <a:pt x="472" y="199"/>
                    <a:pt x="471" y="200"/>
                  </a:cubicBezTo>
                  <a:cubicBezTo>
                    <a:pt x="470" y="201"/>
                    <a:pt x="469" y="201"/>
                    <a:pt x="468" y="201"/>
                  </a:cubicBezTo>
                  <a:cubicBezTo>
                    <a:pt x="468" y="202"/>
                    <a:pt x="469" y="204"/>
                    <a:pt x="468" y="205"/>
                  </a:cubicBezTo>
                  <a:cubicBezTo>
                    <a:pt x="468" y="207"/>
                    <a:pt x="466" y="208"/>
                    <a:pt x="466" y="209"/>
                  </a:cubicBezTo>
                  <a:cubicBezTo>
                    <a:pt x="466" y="210"/>
                    <a:pt x="465" y="211"/>
                    <a:pt x="466" y="211"/>
                  </a:cubicBezTo>
                  <a:cubicBezTo>
                    <a:pt x="466" y="212"/>
                    <a:pt x="468" y="213"/>
                    <a:pt x="469" y="214"/>
                  </a:cubicBezTo>
                  <a:cubicBezTo>
                    <a:pt x="470" y="216"/>
                    <a:pt x="472" y="220"/>
                    <a:pt x="472" y="222"/>
                  </a:cubicBezTo>
                  <a:cubicBezTo>
                    <a:pt x="471" y="223"/>
                    <a:pt x="469" y="225"/>
                    <a:pt x="469" y="227"/>
                  </a:cubicBezTo>
                  <a:cubicBezTo>
                    <a:pt x="469" y="227"/>
                    <a:pt x="470" y="231"/>
                    <a:pt x="470" y="233"/>
                  </a:cubicBezTo>
                  <a:cubicBezTo>
                    <a:pt x="471" y="233"/>
                    <a:pt x="471" y="233"/>
                    <a:pt x="471" y="233"/>
                  </a:cubicBezTo>
                  <a:cubicBezTo>
                    <a:pt x="471" y="235"/>
                    <a:pt x="471" y="237"/>
                    <a:pt x="471" y="239"/>
                  </a:cubicBezTo>
                  <a:cubicBezTo>
                    <a:pt x="472" y="238"/>
                    <a:pt x="472" y="240"/>
                    <a:pt x="474" y="239"/>
                  </a:cubicBezTo>
                  <a:cubicBezTo>
                    <a:pt x="474" y="238"/>
                    <a:pt x="474" y="238"/>
                    <a:pt x="474" y="238"/>
                  </a:cubicBezTo>
                  <a:cubicBezTo>
                    <a:pt x="474" y="238"/>
                    <a:pt x="476" y="237"/>
                    <a:pt x="476" y="237"/>
                  </a:cubicBezTo>
                  <a:cubicBezTo>
                    <a:pt x="477" y="237"/>
                    <a:pt x="479" y="238"/>
                    <a:pt x="481" y="237"/>
                  </a:cubicBezTo>
                  <a:cubicBezTo>
                    <a:pt x="482" y="237"/>
                    <a:pt x="484" y="235"/>
                    <a:pt x="486" y="235"/>
                  </a:cubicBezTo>
                  <a:cubicBezTo>
                    <a:pt x="489" y="234"/>
                    <a:pt x="500" y="237"/>
                    <a:pt x="502" y="239"/>
                  </a:cubicBezTo>
                  <a:cubicBezTo>
                    <a:pt x="503" y="240"/>
                    <a:pt x="502" y="244"/>
                    <a:pt x="504" y="246"/>
                  </a:cubicBezTo>
                  <a:cubicBezTo>
                    <a:pt x="504" y="247"/>
                    <a:pt x="506" y="247"/>
                    <a:pt x="506" y="247"/>
                  </a:cubicBezTo>
                  <a:cubicBezTo>
                    <a:pt x="507" y="248"/>
                    <a:pt x="506" y="250"/>
                    <a:pt x="507" y="251"/>
                  </a:cubicBezTo>
                  <a:cubicBezTo>
                    <a:pt x="507" y="252"/>
                    <a:pt x="508" y="253"/>
                    <a:pt x="509" y="254"/>
                  </a:cubicBezTo>
                  <a:cubicBezTo>
                    <a:pt x="506" y="255"/>
                    <a:pt x="501" y="257"/>
                    <a:pt x="504" y="262"/>
                  </a:cubicBezTo>
                  <a:cubicBezTo>
                    <a:pt x="504" y="262"/>
                    <a:pt x="505" y="262"/>
                    <a:pt x="506" y="263"/>
                  </a:cubicBezTo>
                  <a:cubicBezTo>
                    <a:pt x="506" y="263"/>
                    <a:pt x="507" y="265"/>
                    <a:pt x="508" y="265"/>
                  </a:cubicBezTo>
                  <a:cubicBezTo>
                    <a:pt x="512" y="267"/>
                    <a:pt x="516" y="266"/>
                    <a:pt x="519" y="268"/>
                  </a:cubicBezTo>
                  <a:cubicBezTo>
                    <a:pt x="520" y="268"/>
                    <a:pt x="520" y="270"/>
                    <a:pt x="521" y="270"/>
                  </a:cubicBezTo>
                  <a:cubicBezTo>
                    <a:pt x="518" y="270"/>
                    <a:pt x="513" y="270"/>
                    <a:pt x="510" y="269"/>
                  </a:cubicBezTo>
                  <a:cubicBezTo>
                    <a:pt x="510" y="268"/>
                    <a:pt x="509" y="267"/>
                    <a:pt x="509" y="267"/>
                  </a:cubicBezTo>
                  <a:cubicBezTo>
                    <a:pt x="507" y="267"/>
                    <a:pt x="506" y="267"/>
                    <a:pt x="505" y="268"/>
                  </a:cubicBezTo>
                  <a:cubicBezTo>
                    <a:pt x="505" y="268"/>
                    <a:pt x="505" y="270"/>
                    <a:pt x="505" y="271"/>
                  </a:cubicBezTo>
                  <a:cubicBezTo>
                    <a:pt x="505" y="271"/>
                    <a:pt x="506" y="272"/>
                    <a:pt x="505" y="272"/>
                  </a:cubicBezTo>
                  <a:cubicBezTo>
                    <a:pt x="505" y="272"/>
                    <a:pt x="502" y="270"/>
                    <a:pt x="502" y="269"/>
                  </a:cubicBezTo>
                  <a:cubicBezTo>
                    <a:pt x="500" y="268"/>
                    <a:pt x="499" y="267"/>
                    <a:pt x="498" y="266"/>
                  </a:cubicBezTo>
                  <a:cubicBezTo>
                    <a:pt x="498" y="260"/>
                    <a:pt x="500" y="255"/>
                    <a:pt x="499" y="249"/>
                  </a:cubicBezTo>
                  <a:cubicBezTo>
                    <a:pt x="499" y="248"/>
                    <a:pt x="497" y="247"/>
                    <a:pt x="497" y="247"/>
                  </a:cubicBezTo>
                  <a:cubicBezTo>
                    <a:pt x="496" y="245"/>
                    <a:pt x="495" y="241"/>
                    <a:pt x="494" y="239"/>
                  </a:cubicBezTo>
                  <a:cubicBezTo>
                    <a:pt x="493" y="239"/>
                    <a:pt x="491" y="239"/>
                    <a:pt x="489" y="239"/>
                  </a:cubicBezTo>
                  <a:cubicBezTo>
                    <a:pt x="489" y="239"/>
                    <a:pt x="488" y="241"/>
                    <a:pt x="488" y="241"/>
                  </a:cubicBezTo>
                  <a:cubicBezTo>
                    <a:pt x="484" y="243"/>
                    <a:pt x="480" y="242"/>
                    <a:pt x="477" y="245"/>
                  </a:cubicBezTo>
                  <a:cubicBezTo>
                    <a:pt x="476" y="246"/>
                    <a:pt x="476" y="248"/>
                    <a:pt x="476" y="249"/>
                  </a:cubicBezTo>
                  <a:cubicBezTo>
                    <a:pt x="476" y="249"/>
                    <a:pt x="474" y="251"/>
                    <a:pt x="474" y="252"/>
                  </a:cubicBezTo>
                  <a:cubicBezTo>
                    <a:pt x="474" y="253"/>
                    <a:pt x="477" y="254"/>
                    <a:pt x="477" y="255"/>
                  </a:cubicBezTo>
                  <a:cubicBezTo>
                    <a:pt x="477" y="256"/>
                    <a:pt x="476" y="260"/>
                    <a:pt x="476" y="261"/>
                  </a:cubicBezTo>
                  <a:cubicBezTo>
                    <a:pt x="475" y="262"/>
                    <a:pt x="474" y="264"/>
                    <a:pt x="474" y="265"/>
                  </a:cubicBezTo>
                  <a:cubicBezTo>
                    <a:pt x="474" y="265"/>
                    <a:pt x="474" y="267"/>
                    <a:pt x="474" y="267"/>
                  </a:cubicBezTo>
                  <a:cubicBezTo>
                    <a:pt x="474" y="267"/>
                    <a:pt x="475" y="268"/>
                    <a:pt x="474" y="269"/>
                  </a:cubicBezTo>
                  <a:cubicBezTo>
                    <a:pt x="469" y="276"/>
                    <a:pt x="469" y="276"/>
                    <a:pt x="469" y="276"/>
                  </a:cubicBezTo>
                  <a:cubicBezTo>
                    <a:pt x="467" y="277"/>
                    <a:pt x="464" y="276"/>
                    <a:pt x="462" y="277"/>
                  </a:cubicBezTo>
                  <a:cubicBezTo>
                    <a:pt x="461" y="277"/>
                    <a:pt x="457" y="279"/>
                    <a:pt x="456" y="279"/>
                  </a:cubicBezTo>
                  <a:cubicBezTo>
                    <a:pt x="456" y="280"/>
                    <a:pt x="455" y="281"/>
                    <a:pt x="454" y="282"/>
                  </a:cubicBezTo>
                  <a:cubicBezTo>
                    <a:pt x="456" y="282"/>
                    <a:pt x="457" y="282"/>
                    <a:pt x="459" y="282"/>
                  </a:cubicBezTo>
                  <a:cubicBezTo>
                    <a:pt x="460" y="287"/>
                    <a:pt x="460" y="290"/>
                    <a:pt x="462" y="294"/>
                  </a:cubicBezTo>
                  <a:cubicBezTo>
                    <a:pt x="461" y="294"/>
                    <a:pt x="461" y="293"/>
                    <a:pt x="460" y="292"/>
                  </a:cubicBezTo>
                  <a:cubicBezTo>
                    <a:pt x="459" y="292"/>
                    <a:pt x="459" y="293"/>
                    <a:pt x="458" y="293"/>
                  </a:cubicBezTo>
                  <a:cubicBezTo>
                    <a:pt x="457" y="292"/>
                    <a:pt x="457" y="290"/>
                    <a:pt x="456" y="288"/>
                  </a:cubicBezTo>
                  <a:cubicBezTo>
                    <a:pt x="456" y="288"/>
                    <a:pt x="454" y="288"/>
                    <a:pt x="454" y="287"/>
                  </a:cubicBezTo>
                  <a:cubicBezTo>
                    <a:pt x="453" y="287"/>
                    <a:pt x="453" y="285"/>
                    <a:pt x="453" y="284"/>
                  </a:cubicBezTo>
                  <a:cubicBezTo>
                    <a:pt x="452" y="284"/>
                    <a:pt x="447" y="283"/>
                    <a:pt x="445" y="284"/>
                  </a:cubicBezTo>
                  <a:cubicBezTo>
                    <a:pt x="444" y="285"/>
                    <a:pt x="444" y="285"/>
                    <a:pt x="444" y="285"/>
                  </a:cubicBezTo>
                  <a:cubicBezTo>
                    <a:pt x="439" y="285"/>
                    <a:pt x="435" y="282"/>
                    <a:pt x="432" y="280"/>
                  </a:cubicBezTo>
                  <a:cubicBezTo>
                    <a:pt x="433" y="280"/>
                    <a:pt x="432" y="277"/>
                    <a:pt x="432" y="277"/>
                  </a:cubicBezTo>
                  <a:cubicBezTo>
                    <a:pt x="438" y="276"/>
                    <a:pt x="446" y="279"/>
                    <a:pt x="450" y="276"/>
                  </a:cubicBezTo>
                  <a:cubicBezTo>
                    <a:pt x="450" y="276"/>
                    <a:pt x="451" y="273"/>
                    <a:pt x="452" y="272"/>
                  </a:cubicBezTo>
                  <a:cubicBezTo>
                    <a:pt x="454" y="274"/>
                    <a:pt x="455" y="273"/>
                    <a:pt x="458" y="274"/>
                  </a:cubicBezTo>
                  <a:cubicBezTo>
                    <a:pt x="458" y="273"/>
                    <a:pt x="459" y="273"/>
                    <a:pt x="460" y="272"/>
                  </a:cubicBezTo>
                  <a:cubicBezTo>
                    <a:pt x="459" y="270"/>
                    <a:pt x="459" y="270"/>
                    <a:pt x="459" y="270"/>
                  </a:cubicBezTo>
                  <a:cubicBezTo>
                    <a:pt x="459" y="269"/>
                    <a:pt x="461" y="269"/>
                    <a:pt x="462" y="269"/>
                  </a:cubicBezTo>
                  <a:cubicBezTo>
                    <a:pt x="462" y="268"/>
                    <a:pt x="462" y="265"/>
                    <a:pt x="462" y="265"/>
                  </a:cubicBezTo>
                  <a:cubicBezTo>
                    <a:pt x="464" y="264"/>
                    <a:pt x="464" y="265"/>
                    <a:pt x="466" y="264"/>
                  </a:cubicBezTo>
                  <a:cubicBezTo>
                    <a:pt x="462" y="256"/>
                    <a:pt x="464" y="256"/>
                    <a:pt x="466" y="248"/>
                  </a:cubicBezTo>
                  <a:cubicBezTo>
                    <a:pt x="462" y="245"/>
                    <a:pt x="461" y="244"/>
                    <a:pt x="459" y="239"/>
                  </a:cubicBezTo>
                  <a:cubicBezTo>
                    <a:pt x="458" y="238"/>
                    <a:pt x="458" y="238"/>
                    <a:pt x="458" y="238"/>
                  </a:cubicBezTo>
                  <a:cubicBezTo>
                    <a:pt x="457" y="237"/>
                    <a:pt x="458" y="235"/>
                    <a:pt x="458" y="235"/>
                  </a:cubicBezTo>
                  <a:cubicBezTo>
                    <a:pt x="458" y="233"/>
                    <a:pt x="458" y="233"/>
                    <a:pt x="458" y="233"/>
                  </a:cubicBezTo>
                  <a:cubicBezTo>
                    <a:pt x="457" y="233"/>
                    <a:pt x="458" y="230"/>
                    <a:pt x="458" y="229"/>
                  </a:cubicBezTo>
                  <a:cubicBezTo>
                    <a:pt x="458" y="228"/>
                    <a:pt x="460" y="226"/>
                    <a:pt x="460" y="225"/>
                  </a:cubicBezTo>
                  <a:cubicBezTo>
                    <a:pt x="460" y="225"/>
                    <a:pt x="461" y="220"/>
                    <a:pt x="460" y="219"/>
                  </a:cubicBezTo>
                  <a:cubicBezTo>
                    <a:pt x="460" y="219"/>
                    <a:pt x="458" y="218"/>
                    <a:pt x="458" y="218"/>
                  </a:cubicBezTo>
                  <a:cubicBezTo>
                    <a:pt x="458" y="217"/>
                    <a:pt x="459" y="215"/>
                    <a:pt x="459" y="213"/>
                  </a:cubicBezTo>
                  <a:cubicBezTo>
                    <a:pt x="456" y="212"/>
                    <a:pt x="453" y="211"/>
                    <a:pt x="453" y="207"/>
                  </a:cubicBezTo>
                  <a:cubicBezTo>
                    <a:pt x="453" y="202"/>
                    <a:pt x="456" y="202"/>
                    <a:pt x="458" y="199"/>
                  </a:cubicBezTo>
                  <a:cubicBezTo>
                    <a:pt x="459" y="195"/>
                    <a:pt x="458" y="193"/>
                    <a:pt x="458" y="189"/>
                  </a:cubicBezTo>
                  <a:cubicBezTo>
                    <a:pt x="458" y="188"/>
                    <a:pt x="460" y="187"/>
                    <a:pt x="460" y="186"/>
                  </a:cubicBezTo>
                  <a:cubicBezTo>
                    <a:pt x="461" y="185"/>
                    <a:pt x="459" y="184"/>
                    <a:pt x="460" y="182"/>
                  </a:cubicBezTo>
                  <a:cubicBezTo>
                    <a:pt x="460" y="182"/>
                    <a:pt x="461" y="181"/>
                    <a:pt x="460" y="181"/>
                  </a:cubicBezTo>
                  <a:cubicBezTo>
                    <a:pt x="460" y="180"/>
                    <a:pt x="458" y="179"/>
                    <a:pt x="458" y="178"/>
                  </a:cubicBezTo>
                  <a:cubicBezTo>
                    <a:pt x="458" y="177"/>
                    <a:pt x="459" y="175"/>
                    <a:pt x="458" y="175"/>
                  </a:cubicBezTo>
                  <a:cubicBezTo>
                    <a:pt x="458" y="175"/>
                    <a:pt x="457" y="175"/>
                    <a:pt x="456" y="175"/>
                  </a:cubicBezTo>
                  <a:cubicBezTo>
                    <a:pt x="456" y="175"/>
                    <a:pt x="452" y="172"/>
                    <a:pt x="452" y="172"/>
                  </a:cubicBezTo>
                  <a:cubicBezTo>
                    <a:pt x="451" y="172"/>
                    <a:pt x="448" y="173"/>
                    <a:pt x="448" y="173"/>
                  </a:cubicBezTo>
                  <a:cubicBezTo>
                    <a:pt x="444" y="173"/>
                    <a:pt x="440" y="173"/>
                    <a:pt x="437" y="173"/>
                  </a:cubicBezTo>
                  <a:cubicBezTo>
                    <a:pt x="437" y="173"/>
                    <a:pt x="438" y="172"/>
                    <a:pt x="436" y="172"/>
                  </a:cubicBezTo>
                  <a:cubicBezTo>
                    <a:pt x="436" y="174"/>
                    <a:pt x="436" y="174"/>
                    <a:pt x="436" y="174"/>
                  </a:cubicBezTo>
                  <a:cubicBezTo>
                    <a:pt x="434" y="175"/>
                    <a:pt x="432" y="175"/>
                    <a:pt x="431" y="177"/>
                  </a:cubicBezTo>
                  <a:cubicBezTo>
                    <a:pt x="429" y="179"/>
                    <a:pt x="429" y="183"/>
                    <a:pt x="428" y="185"/>
                  </a:cubicBezTo>
                  <a:cubicBezTo>
                    <a:pt x="426" y="189"/>
                    <a:pt x="422" y="191"/>
                    <a:pt x="420" y="194"/>
                  </a:cubicBezTo>
                  <a:cubicBezTo>
                    <a:pt x="419" y="196"/>
                    <a:pt x="419" y="198"/>
                    <a:pt x="417" y="199"/>
                  </a:cubicBezTo>
                  <a:cubicBezTo>
                    <a:pt x="416" y="200"/>
                    <a:pt x="413" y="201"/>
                    <a:pt x="411" y="202"/>
                  </a:cubicBezTo>
                  <a:cubicBezTo>
                    <a:pt x="411" y="205"/>
                    <a:pt x="411" y="207"/>
                    <a:pt x="411" y="209"/>
                  </a:cubicBezTo>
                  <a:cubicBezTo>
                    <a:pt x="411" y="209"/>
                    <a:pt x="414" y="213"/>
                    <a:pt x="414" y="214"/>
                  </a:cubicBezTo>
                  <a:cubicBezTo>
                    <a:pt x="414" y="217"/>
                    <a:pt x="413" y="218"/>
                    <a:pt x="414" y="221"/>
                  </a:cubicBezTo>
                  <a:cubicBezTo>
                    <a:pt x="409" y="224"/>
                    <a:pt x="410" y="224"/>
                    <a:pt x="410" y="231"/>
                  </a:cubicBezTo>
                  <a:cubicBezTo>
                    <a:pt x="411" y="231"/>
                    <a:pt x="411" y="230"/>
                    <a:pt x="412" y="230"/>
                  </a:cubicBezTo>
                  <a:cubicBezTo>
                    <a:pt x="414" y="230"/>
                    <a:pt x="416" y="233"/>
                    <a:pt x="417" y="233"/>
                  </a:cubicBezTo>
                  <a:cubicBezTo>
                    <a:pt x="418" y="233"/>
                    <a:pt x="417" y="232"/>
                    <a:pt x="418" y="233"/>
                  </a:cubicBezTo>
                  <a:cubicBezTo>
                    <a:pt x="417" y="232"/>
                    <a:pt x="420" y="233"/>
                    <a:pt x="420" y="233"/>
                  </a:cubicBezTo>
                  <a:cubicBezTo>
                    <a:pt x="420" y="233"/>
                    <a:pt x="420" y="235"/>
                    <a:pt x="420" y="235"/>
                  </a:cubicBezTo>
                  <a:cubicBezTo>
                    <a:pt x="420" y="236"/>
                    <a:pt x="417" y="236"/>
                    <a:pt x="418" y="239"/>
                  </a:cubicBezTo>
                  <a:cubicBezTo>
                    <a:pt x="418" y="239"/>
                    <a:pt x="419" y="240"/>
                    <a:pt x="418" y="241"/>
                  </a:cubicBezTo>
                  <a:cubicBezTo>
                    <a:pt x="419" y="241"/>
                    <a:pt x="420" y="244"/>
                    <a:pt x="420" y="245"/>
                  </a:cubicBezTo>
                  <a:cubicBezTo>
                    <a:pt x="420" y="245"/>
                    <a:pt x="422" y="244"/>
                    <a:pt x="422" y="244"/>
                  </a:cubicBezTo>
                  <a:cubicBezTo>
                    <a:pt x="424" y="244"/>
                    <a:pt x="424" y="244"/>
                    <a:pt x="424" y="244"/>
                  </a:cubicBezTo>
                  <a:cubicBezTo>
                    <a:pt x="423" y="247"/>
                    <a:pt x="422" y="251"/>
                    <a:pt x="420" y="254"/>
                  </a:cubicBezTo>
                  <a:cubicBezTo>
                    <a:pt x="419" y="255"/>
                    <a:pt x="418" y="255"/>
                    <a:pt x="416" y="256"/>
                  </a:cubicBezTo>
                  <a:cubicBezTo>
                    <a:pt x="416" y="255"/>
                    <a:pt x="416" y="253"/>
                    <a:pt x="416" y="252"/>
                  </a:cubicBezTo>
                  <a:cubicBezTo>
                    <a:pt x="415" y="251"/>
                    <a:pt x="414" y="252"/>
                    <a:pt x="413" y="251"/>
                  </a:cubicBezTo>
                  <a:cubicBezTo>
                    <a:pt x="413" y="251"/>
                    <a:pt x="413" y="249"/>
                    <a:pt x="412" y="249"/>
                  </a:cubicBezTo>
                  <a:cubicBezTo>
                    <a:pt x="410" y="245"/>
                    <a:pt x="407" y="243"/>
                    <a:pt x="401" y="242"/>
                  </a:cubicBezTo>
                  <a:cubicBezTo>
                    <a:pt x="400" y="240"/>
                    <a:pt x="400" y="240"/>
                    <a:pt x="400" y="240"/>
                  </a:cubicBezTo>
                  <a:cubicBezTo>
                    <a:pt x="401" y="240"/>
                    <a:pt x="401" y="239"/>
                    <a:pt x="401" y="239"/>
                  </a:cubicBezTo>
                  <a:cubicBezTo>
                    <a:pt x="398" y="238"/>
                    <a:pt x="396" y="237"/>
                    <a:pt x="394" y="236"/>
                  </a:cubicBezTo>
                  <a:cubicBezTo>
                    <a:pt x="392" y="241"/>
                    <a:pt x="392" y="241"/>
                    <a:pt x="392" y="241"/>
                  </a:cubicBezTo>
                  <a:cubicBezTo>
                    <a:pt x="391" y="241"/>
                    <a:pt x="391" y="241"/>
                    <a:pt x="391" y="241"/>
                  </a:cubicBezTo>
                  <a:cubicBezTo>
                    <a:pt x="391" y="239"/>
                    <a:pt x="390" y="237"/>
                    <a:pt x="391" y="233"/>
                  </a:cubicBezTo>
                  <a:cubicBezTo>
                    <a:pt x="388" y="232"/>
                    <a:pt x="385" y="233"/>
                    <a:pt x="382" y="232"/>
                  </a:cubicBezTo>
                  <a:cubicBezTo>
                    <a:pt x="381" y="232"/>
                    <a:pt x="381" y="229"/>
                    <a:pt x="381" y="229"/>
                  </a:cubicBezTo>
                  <a:cubicBezTo>
                    <a:pt x="380" y="229"/>
                    <a:pt x="379" y="230"/>
                    <a:pt x="378" y="230"/>
                  </a:cubicBezTo>
                  <a:cubicBezTo>
                    <a:pt x="378" y="230"/>
                    <a:pt x="377" y="225"/>
                    <a:pt x="373" y="227"/>
                  </a:cubicBezTo>
                  <a:cubicBezTo>
                    <a:pt x="371" y="227"/>
                    <a:pt x="373" y="231"/>
                    <a:pt x="365" y="230"/>
                  </a:cubicBezTo>
                  <a:cubicBezTo>
                    <a:pt x="364" y="230"/>
                    <a:pt x="361" y="227"/>
                    <a:pt x="359" y="228"/>
                  </a:cubicBezTo>
                  <a:cubicBezTo>
                    <a:pt x="359" y="228"/>
                    <a:pt x="358" y="231"/>
                    <a:pt x="358" y="231"/>
                  </a:cubicBezTo>
                  <a:cubicBezTo>
                    <a:pt x="356" y="231"/>
                    <a:pt x="354" y="232"/>
                    <a:pt x="353" y="232"/>
                  </a:cubicBezTo>
                  <a:cubicBezTo>
                    <a:pt x="354" y="233"/>
                    <a:pt x="353" y="233"/>
                    <a:pt x="353" y="234"/>
                  </a:cubicBezTo>
                  <a:cubicBezTo>
                    <a:pt x="353" y="234"/>
                    <a:pt x="355" y="235"/>
                    <a:pt x="355" y="235"/>
                  </a:cubicBezTo>
                  <a:cubicBezTo>
                    <a:pt x="357" y="239"/>
                    <a:pt x="357" y="244"/>
                    <a:pt x="357" y="248"/>
                  </a:cubicBezTo>
                  <a:cubicBezTo>
                    <a:pt x="356" y="248"/>
                    <a:pt x="356" y="249"/>
                    <a:pt x="355" y="249"/>
                  </a:cubicBezTo>
                  <a:cubicBezTo>
                    <a:pt x="352" y="250"/>
                    <a:pt x="350" y="247"/>
                    <a:pt x="349" y="247"/>
                  </a:cubicBezTo>
                  <a:cubicBezTo>
                    <a:pt x="349" y="247"/>
                    <a:pt x="347" y="249"/>
                    <a:pt x="347" y="249"/>
                  </a:cubicBezTo>
                  <a:cubicBezTo>
                    <a:pt x="347" y="250"/>
                    <a:pt x="346" y="254"/>
                    <a:pt x="346" y="255"/>
                  </a:cubicBezTo>
                  <a:cubicBezTo>
                    <a:pt x="346" y="255"/>
                    <a:pt x="341" y="251"/>
                    <a:pt x="341" y="251"/>
                  </a:cubicBezTo>
                  <a:cubicBezTo>
                    <a:pt x="341" y="250"/>
                    <a:pt x="342" y="244"/>
                    <a:pt x="342" y="243"/>
                  </a:cubicBezTo>
                  <a:cubicBezTo>
                    <a:pt x="341" y="243"/>
                    <a:pt x="340" y="243"/>
                    <a:pt x="339" y="243"/>
                  </a:cubicBezTo>
                  <a:cubicBezTo>
                    <a:pt x="336" y="244"/>
                    <a:pt x="333" y="247"/>
                    <a:pt x="330" y="247"/>
                  </a:cubicBezTo>
                  <a:cubicBezTo>
                    <a:pt x="330" y="247"/>
                    <a:pt x="331" y="245"/>
                    <a:pt x="331" y="245"/>
                  </a:cubicBezTo>
                  <a:cubicBezTo>
                    <a:pt x="330" y="245"/>
                    <a:pt x="329" y="245"/>
                    <a:pt x="329" y="245"/>
                  </a:cubicBezTo>
                  <a:cubicBezTo>
                    <a:pt x="329" y="247"/>
                    <a:pt x="329" y="247"/>
                    <a:pt x="329" y="247"/>
                  </a:cubicBezTo>
                  <a:cubicBezTo>
                    <a:pt x="329" y="245"/>
                    <a:pt x="330" y="248"/>
                    <a:pt x="330" y="248"/>
                  </a:cubicBezTo>
                  <a:cubicBezTo>
                    <a:pt x="330" y="249"/>
                    <a:pt x="329" y="249"/>
                    <a:pt x="329" y="250"/>
                  </a:cubicBezTo>
                  <a:cubicBezTo>
                    <a:pt x="328" y="250"/>
                    <a:pt x="327" y="250"/>
                    <a:pt x="326" y="250"/>
                  </a:cubicBezTo>
                  <a:cubicBezTo>
                    <a:pt x="324" y="248"/>
                    <a:pt x="321" y="245"/>
                    <a:pt x="316" y="246"/>
                  </a:cubicBezTo>
                  <a:cubicBezTo>
                    <a:pt x="313" y="246"/>
                    <a:pt x="309" y="249"/>
                    <a:pt x="305" y="250"/>
                  </a:cubicBezTo>
                  <a:cubicBezTo>
                    <a:pt x="306" y="251"/>
                    <a:pt x="307" y="252"/>
                    <a:pt x="307" y="253"/>
                  </a:cubicBezTo>
                  <a:cubicBezTo>
                    <a:pt x="307" y="254"/>
                    <a:pt x="306" y="254"/>
                    <a:pt x="306" y="255"/>
                  </a:cubicBezTo>
                  <a:cubicBezTo>
                    <a:pt x="306" y="254"/>
                    <a:pt x="304" y="253"/>
                    <a:pt x="303" y="253"/>
                  </a:cubicBezTo>
                  <a:cubicBezTo>
                    <a:pt x="304" y="253"/>
                    <a:pt x="302" y="251"/>
                    <a:pt x="302" y="251"/>
                  </a:cubicBezTo>
                  <a:cubicBezTo>
                    <a:pt x="302" y="252"/>
                    <a:pt x="299" y="254"/>
                    <a:pt x="299" y="255"/>
                  </a:cubicBezTo>
                  <a:cubicBezTo>
                    <a:pt x="297" y="255"/>
                    <a:pt x="292" y="254"/>
                    <a:pt x="290" y="255"/>
                  </a:cubicBezTo>
                  <a:cubicBezTo>
                    <a:pt x="290" y="254"/>
                    <a:pt x="290" y="253"/>
                    <a:pt x="290" y="253"/>
                  </a:cubicBezTo>
                  <a:cubicBezTo>
                    <a:pt x="291" y="252"/>
                    <a:pt x="291" y="251"/>
                    <a:pt x="292" y="251"/>
                  </a:cubicBezTo>
                  <a:cubicBezTo>
                    <a:pt x="292" y="251"/>
                    <a:pt x="297" y="251"/>
                    <a:pt x="297" y="251"/>
                  </a:cubicBezTo>
                  <a:cubicBezTo>
                    <a:pt x="297" y="251"/>
                    <a:pt x="297" y="249"/>
                    <a:pt x="297" y="249"/>
                  </a:cubicBezTo>
                  <a:cubicBezTo>
                    <a:pt x="296" y="249"/>
                    <a:pt x="294" y="248"/>
                    <a:pt x="294" y="248"/>
                  </a:cubicBezTo>
                  <a:cubicBezTo>
                    <a:pt x="294" y="247"/>
                    <a:pt x="295" y="246"/>
                    <a:pt x="294" y="245"/>
                  </a:cubicBezTo>
                  <a:cubicBezTo>
                    <a:pt x="293" y="245"/>
                    <a:pt x="289" y="246"/>
                    <a:pt x="292" y="244"/>
                  </a:cubicBezTo>
                  <a:cubicBezTo>
                    <a:pt x="292" y="243"/>
                    <a:pt x="291" y="243"/>
                    <a:pt x="292" y="243"/>
                  </a:cubicBezTo>
                  <a:cubicBezTo>
                    <a:pt x="291" y="243"/>
                    <a:pt x="293" y="240"/>
                    <a:pt x="291" y="241"/>
                  </a:cubicBezTo>
                  <a:cubicBezTo>
                    <a:pt x="289" y="242"/>
                    <a:pt x="289" y="244"/>
                    <a:pt x="288" y="245"/>
                  </a:cubicBezTo>
                  <a:cubicBezTo>
                    <a:pt x="288" y="245"/>
                    <a:pt x="283" y="247"/>
                    <a:pt x="283" y="247"/>
                  </a:cubicBezTo>
                  <a:cubicBezTo>
                    <a:pt x="282" y="248"/>
                    <a:pt x="285" y="249"/>
                    <a:pt x="282" y="251"/>
                  </a:cubicBezTo>
                  <a:cubicBezTo>
                    <a:pt x="282" y="251"/>
                    <a:pt x="282" y="251"/>
                    <a:pt x="282" y="251"/>
                  </a:cubicBezTo>
                  <a:cubicBezTo>
                    <a:pt x="281" y="251"/>
                    <a:pt x="282" y="250"/>
                    <a:pt x="282" y="249"/>
                  </a:cubicBezTo>
                  <a:cubicBezTo>
                    <a:pt x="279" y="249"/>
                    <a:pt x="278" y="248"/>
                    <a:pt x="276" y="249"/>
                  </a:cubicBezTo>
                  <a:cubicBezTo>
                    <a:pt x="275" y="249"/>
                    <a:pt x="274" y="251"/>
                    <a:pt x="274" y="251"/>
                  </a:cubicBezTo>
                  <a:cubicBezTo>
                    <a:pt x="272" y="252"/>
                    <a:pt x="271" y="251"/>
                    <a:pt x="270" y="251"/>
                  </a:cubicBezTo>
                  <a:cubicBezTo>
                    <a:pt x="268" y="252"/>
                    <a:pt x="268" y="253"/>
                    <a:pt x="267" y="254"/>
                  </a:cubicBezTo>
                  <a:cubicBezTo>
                    <a:pt x="266" y="255"/>
                    <a:pt x="265" y="254"/>
                    <a:pt x="264" y="255"/>
                  </a:cubicBezTo>
                  <a:cubicBezTo>
                    <a:pt x="263" y="255"/>
                    <a:pt x="262" y="256"/>
                    <a:pt x="262" y="257"/>
                  </a:cubicBezTo>
                  <a:cubicBezTo>
                    <a:pt x="258" y="258"/>
                    <a:pt x="255" y="259"/>
                    <a:pt x="251" y="259"/>
                  </a:cubicBezTo>
                  <a:cubicBezTo>
                    <a:pt x="251" y="259"/>
                    <a:pt x="251" y="261"/>
                    <a:pt x="251" y="261"/>
                  </a:cubicBezTo>
                  <a:cubicBezTo>
                    <a:pt x="249" y="262"/>
                    <a:pt x="248" y="263"/>
                    <a:pt x="246" y="263"/>
                  </a:cubicBezTo>
                  <a:cubicBezTo>
                    <a:pt x="245" y="263"/>
                    <a:pt x="245" y="262"/>
                    <a:pt x="244" y="263"/>
                  </a:cubicBezTo>
                  <a:cubicBezTo>
                    <a:pt x="243" y="267"/>
                    <a:pt x="242" y="270"/>
                    <a:pt x="242" y="276"/>
                  </a:cubicBezTo>
                  <a:cubicBezTo>
                    <a:pt x="242" y="276"/>
                    <a:pt x="239" y="276"/>
                    <a:pt x="239" y="276"/>
                  </a:cubicBezTo>
                  <a:cubicBezTo>
                    <a:pt x="238" y="276"/>
                    <a:pt x="239" y="278"/>
                    <a:pt x="238" y="278"/>
                  </a:cubicBezTo>
                  <a:cubicBezTo>
                    <a:pt x="238" y="278"/>
                    <a:pt x="235" y="279"/>
                    <a:pt x="234" y="279"/>
                  </a:cubicBezTo>
                  <a:cubicBezTo>
                    <a:pt x="231" y="280"/>
                    <a:pt x="230" y="279"/>
                    <a:pt x="226" y="280"/>
                  </a:cubicBezTo>
                  <a:cubicBezTo>
                    <a:pt x="226" y="279"/>
                    <a:pt x="226" y="275"/>
                    <a:pt x="225" y="273"/>
                  </a:cubicBezTo>
                  <a:cubicBezTo>
                    <a:pt x="225" y="272"/>
                    <a:pt x="222" y="272"/>
                    <a:pt x="223" y="269"/>
                  </a:cubicBezTo>
                  <a:cubicBezTo>
                    <a:pt x="223" y="268"/>
                    <a:pt x="225" y="267"/>
                    <a:pt x="225" y="267"/>
                  </a:cubicBezTo>
                  <a:cubicBezTo>
                    <a:pt x="226" y="266"/>
                    <a:pt x="226" y="265"/>
                    <a:pt x="226" y="264"/>
                  </a:cubicBezTo>
                  <a:cubicBezTo>
                    <a:pt x="230" y="264"/>
                    <a:pt x="231" y="264"/>
                    <a:pt x="236" y="263"/>
                  </a:cubicBezTo>
                  <a:cubicBezTo>
                    <a:pt x="236" y="261"/>
                    <a:pt x="236" y="261"/>
                    <a:pt x="236" y="261"/>
                  </a:cubicBezTo>
                  <a:cubicBezTo>
                    <a:pt x="236" y="261"/>
                    <a:pt x="235" y="260"/>
                    <a:pt x="234" y="259"/>
                  </a:cubicBezTo>
                  <a:cubicBezTo>
                    <a:pt x="234" y="259"/>
                    <a:pt x="235" y="258"/>
                    <a:pt x="234" y="257"/>
                  </a:cubicBezTo>
                  <a:cubicBezTo>
                    <a:pt x="234" y="257"/>
                    <a:pt x="233" y="256"/>
                    <a:pt x="232" y="256"/>
                  </a:cubicBezTo>
                  <a:cubicBezTo>
                    <a:pt x="231" y="254"/>
                    <a:pt x="229" y="248"/>
                    <a:pt x="226" y="247"/>
                  </a:cubicBezTo>
                  <a:cubicBezTo>
                    <a:pt x="224" y="246"/>
                    <a:pt x="221" y="247"/>
                    <a:pt x="218" y="247"/>
                  </a:cubicBezTo>
                  <a:cubicBezTo>
                    <a:pt x="217" y="245"/>
                    <a:pt x="217" y="245"/>
                    <a:pt x="217" y="245"/>
                  </a:cubicBezTo>
                  <a:cubicBezTo>
                    <a:pt x="213" y="244"/>
                    <a:pt x="211" y="244"/>
                    <a:pt x="208" y="242"/>
                  </a:cubicBezTo>
                  <a:cubicBezTo>
                    <a:pt x="209" y="243"/>
                    <a:pt x="208" y="244"/>
                    <a:pt x="208" y="245"/>
                  </a:cubicBezTo>
                  <a:cubicBezTo>
                    <a:pt x="209" y="246"/>
                    <a:pt x="213" y="249"/>
                    <a:pt x="215" y="250"/>
                  </a:cubicBezTo>
                  <a:cubicBezTo>
                    <a:pt x="214" y="253"/>
                    <a:pt x="215" y="254"/>
                    <a:pt x="214" y="257"/>
                  </a:cubicBezTo>
                  <a:cubicBezTo>
                    <a:pt x="214" y="257"/>
                    <a:pt x="212" y="257"/>
                    <a:pt x="212" y="257"/>
                  </a:cubicBezTo>
                  <a:cubicBezTo>
                    <a:pt x="212" y="258"/>
                    <a:pt x="213" y="259"/>
                    <a:pt x="212" y="259"/>
                  </a:cubicBezTo>
                  <a:cubicBezTo>
                    <a:pt x="212" y="260"/>
                    <a:pt x="211" y="259"/>
                    <a:pt x="210" y="260"/>
                  </a:cubicBezTo>
                  <a:cubicBezTo>
                    <a:pt x="209" y="263"/>
                    <a:pt x="211" y="262"/>
                    <a:pt x="208" y="264"/>
                  </a:cubicBezTo>
                  <a:cubicBezTo>
                    <a:pt x="207" y="265"/>
                    <a:pt x="212" y="270"/>
                    <a:pt x="212" y="270"/>
                  </a:cubicBezTo>
                  <a:cubicBezTo>
                    <a:pt x="212" y="270"/>
                    <a:pt x="212" y="272"/>
                    <a:pt x="212" y="272"/>
                  </a:cubicBezTo>
                  <a:cubicBezTo>
                    <a:pt x="212" y="272"/>
                    <a:pt x="213" y="272"/>
                    <a:pt x="212" y="273"/>
                  </a:cubicBezTo>
                  <a:cubicBezTo>
                    <a:pt x="212" y="274"/>
                    <a:pt x="210" y="275"/>
                    <a:pt x="209" y="276"/>
                  </a:cubicBezTo>
                  <a:cubicBezTo>
                    <a:pt x="207" y="279"/>
                    <a:pt x="207" y="282"/>
                    <a:pt x="206" y="287"/>
                  </a:cubicBezTo>
                  <a:cubicBezTo>
                    <a:pt x="205" y="287"/>
                    <a:pt x="204" y="287"/>
                    <a:pt x="202" y="287"/>
                  </a:cubicBezTo>
                  <a:cubicBezTo>
                    <a:pt x="203" y="285"/>
                    <a:pt x="203" y="285"/>
                    <a:pt x="203" y="285"/>
                  </a:cubicBezTo>
                  <a:cubicBezTo>
                    <a:pt x="204" y="286"/>
                    <a:pt x="200" y="281"/>
                    <a:pt x="200" y="281"/>
                  </a:cubicBezTo>
                  <a:cubicBezTo>
                    <a:pt x="199" y="281"/>
                    <a:pt x="198" y="281"/>
                    <a:pt x="197" y="281"/>
                  </a:cubicBezTo>
                  <a:cubicBezTo>
                    <a:pt x="197" y="281"/>
                    <a:pt x="196" y="279"/>
                    <a:pt x="195" y="278"/>
                  </a:cubicBezTo>
                  <a:cubicBezTo>
                    <a:pt x="191" y="278"/>
                    <a:pt x="191" y="281"/>
                    <a:pt x="188" y="282"/>
                  </a:cubicBezTo>
                  <a:cubicBezTo>
                    <a:pt x="187" y="283"/>
                    <a:pt x="186" y="282"/>
                    <a:pt x="184" y="283"/>
                  </a:cubicBezTo>
                  <a:cubicBezTo>
                    <a:pt x="184" y="284"/>
                    <a:pt x="184" y="286"/>
                    <a:pt x="183" y="286"/>
                  </a:cubicBezTo>
                  <a:cubicBezTo>
                    <a:pt x="182" y="288"/>
                    <a:pt x="176" y="291"/>
                    <a:pt x="176" y="292"/>
                  </a:cubicBezTo>
                  <a:cubicBezTo>
                    <a:pt x="176" y="292"/>
                    <a:pt x="176" y="294"/>
                    <a:pt x="176" y="294"/>
                  </a:cubicBezTo>
                  <a:cubicBezTo>
                    <a:pt x="176" y="297"/>
                    <a:pt x="180" y="298"/>
                    <a:pt x="181" y="300"/>
                  </a:cubicBezTo>
                  <a:cubicBezTo>
                    <a:pt x="183" y="302"/>
                    <a:pt x="183" y="304"/>
                    <a:pt x="184" y="306"/>
                  </a:cubicBezTo>
                  <a:cubicBezTo>
                    <a:pt x="181" y="306"/>
                    <a:pt x="179" y="306"/>
                    <a:pt x="175" y="305"/>
                  </a:cubicBezTo>
                  <a:cubicBezTo>
                    <a:pt x="175" y="305"/>
                    <a:pt x="173" y="303"/>
                    <a:pt x="173" y="303"/>
                  </a:cubicBezTo>
                  <a:cubicBezTo>
                    <a:pt x="171" y="302"/>
                    <a:pt x="169" y="303"/>
                    <a:pt x="168" y="302"/>
                  </a:cubicBezTo>
                  <a:cubicBezTo>
                    <a:pt x="168" y="302"/>
                    <a:pt x="168" y="301"/>
                    <a:pt x="169" y="300"/>
                  </a:cubicBezTo>
                  <a:cubicBezTo>
                    <a:pt x="167" y="300"/>
                    <a:pt x="165" y="299"/>
                    <a:pt x="163" y="298"/>
                  </a:cubicBezTo>
                  <a:cubicBezTo>
                    <a:pt x="162" y="298"/>
                    <a:pt x="161" y="296"/>
                    <a:pt x="160" y="295"/>
                  </a:cubicBezTo>
                  <a:cubicBezTo>
                    <a:pt x="156" y="294"/>
                    <a:pt x="155" y="298"/>
                    <a:pt x="157" y="297"/>
                  </a:cubicBezTo>
                  <a:cubicBezTo>
                    <a:pt x="157" y="297"/>
                    <a:pt x="158" y="300"/>
                    <a:pt x="157" y="300"/>
                  </a:cubicBezTo>
                  <a:cubicBezTo>
                    <a:pt x="157" y="301"/>
                    <a:pt x="155" y="301"/>
                    <a:pt x="155" y="301"/>
                  </a:cubicBezTo>
                  <a:cubicBezTo>
                    <a:pt x="156" y="303"/>
                    <a:pt x="157" y="307"/>
                    <a:pt x="159" y="308"/>
                  </a:cubicBezTo>
                  <a:cubicBezTo>
                    <a:pt x="160" y="309"/>
                    <a:pt x="162" y="309"/>
                    <a:pt x="163" y="310"/>
                  </a:cubicBezTo>
                  <a:cubicBezTo>
                    <a:pt x="163" y="317"/>
                    <a:pt x="163" y="317"/>
                    <a:pt x="163" y="317"/>
                  </a:cubicBezTo>
                  <a:cubicBezTo>
                    <a:pt x="163" y="317"/>
                    <a:pt x="163" y="319"/>
                    <a:pt x="163" y="319"/>
                  </a:cubicBezTo>
                  <a:cubicBezTo>
                    <a:pt x="162" y="319"/>
                    <a:pt x="161" y="319"/>
                    <a:pt x="160" y="319"/>
                  </a:cubicBezTo>
                  <a:cubicBezTo>
                    <a:pt x="159" y="320"/>
                    <a:pt x="161" y="321"/>
                    <a:pt x="158" y="321"/>
                  </a:cubicBezTo>
                  <a:cubicBezTo>
                    <a:pt x="158" y="320"/>
                    <a:pt x="158" y="320"/>
                    <a:pt x="158" y="320"/>
                  </a:cubicBezTo>
                  <a:cubicBezTo>
                    <a:pt x="157" y="319"/>
                    <a:pt x="156" y="319"/>
                    <a:pt x="155" y="318"/>
                  </a:cubicBezTo>
                  <a:cubicBezTo>
                    <a:pt x="152" y="317"/>
                    <a:pt x="149" y="318"/>
                    <a:pt x="147" y="318"/>
                  </a:cubicBezTo>
                  <a:cubicBezTo>
                    <a:pt x="146" y="318"/>
                    <a:pt x="146" y="315"/>
                    <a:pt x="146" y="314"/>
                  </a:cubicBezTo>
                  <a:cubicBezTo>
                    <a:pt x="146" y="313"/>
                    <a:pt x="144" y="312"/>
                    <a:pt x="144" y="312"/>
                  </a:cubicBezTo>
                  <a:cubicBezTo>
                    <a:pt x="144" y="312"/>
                    <a:pt x="141" y="312"/>
                    <a:pt x="142" y="312"/>
                  </a:cubicBezTo>
                  <a:cubicBezTo>
                    <a:pt x="141" y="313"/>
                    <a:pt x="141" y="313"/>
                    <a:pt x="141" y="313"/>
                  </a:cubicBezTo>
                  <a:cubicBezTo>
                    <a:pt x="140" y="313"/>
                    <a:pt x="140" y="312"/>
                    <a:pt x="139" y="312"/>
                  </a:cubicBezTo>
                  <a:cubicBezTo>
                    <a:pt x="138" y="307"/>
                    <a:pt x="138" y="306"/>
                    <a:pt x="137" y="300"/>
                  </a:cubicBezTo>
                  <a:cubicBezTo>
                    <a:pt x="137" y="299"/>
                    <a:pt x="135" y="297"/>
                    <a:pt x="135" y="296"/>
                  </a:cubicBezTo>
                  <a:cubicBezTo>
                    <a:pt x="135" y="295"/>
                    <a:pt x="137" y="292"/>
                    <a:pt x="137" y="292"/>
                  </a:cubicBezTo>
                  <a:cubicBezTo>
                    <a:pt x="138" y="290"/>
                    <a:pt x="136" y="291"/>
                    <a:pt x="137" y="289"/>
                  </a:cubicBezTo>
                  <a:cubicBezTo>
                    <a:pt x="136" y="289"/>
                    <a:pt x="135" y="289"/>
                    <a:pt x="135" y="289"/>
                  </a:cubicBezTo>
                  <a:cubicBezTo>
                    <a:pt x="134" y="289"/>
                    <a:pt x="134" y="286"/>
                    <a:pt x="133" y="286"/>
                  </a:cubicBezTo>
                  <a:cubicBezTo>
                    <a:pt x="131" y="285"/>
                    <a:pt x="129" y="286"/>
                    <a:pt x="128" y="286"/>
                  </a:cubicBezTo>
                  <a:cubicBezTo>
                    <a:pt x="127" y="284"/>
                    <a:pt x="127" y="284"/>
                    <a:pt x="127" y="284"/>
                  </a:cubicBezTo>
                  <a:cubicBezTo>
                    <a:pt x="124" y="284"/>
                    <a:pt x="123" y="284"/>
                    <a:pt x="120" y="283"/>
                  </a:cubicBezTo>
                  <a:cubicBezTo>
                    <a:pt x="120" y="283"/>
                    <a:pt x="118" y="282"/>
                    <a:pt x="118" y="282"/>
                  </a:cubicBezTo>
                  <a:cubicBezTo>
                    <a:pt x="119" y="281"/>
                    <a:pt x="120" y="282"/>
                    <a:pt x="121" y="282"/>
                  </a:cubicBezTo>
                  <a:cubicBezTo>
                    <a:pt x="122" y="279"/>
                    <a:pt x="122" y="279"/>
                    <a:pt x="122" y="279"/>
                  </a:cubicBezTo>
                  <a:cubicBezTo>
                    <a:pt x="121" y="279"/>
                    <a:pt x="120" y="280"/>
                    <a:pt x="118" y="280"/>
                  </a:cubicBezTo>
                  <a:cubicBezTo>
                    <a:pt x="117" y="279"/>
                    <a:pt x="118" y="278"/>
                    <a:pt x="117" y="278"/>
                  </a:cubicBezTo>
                  <a:cubicBezTo>
                    <a:pt x="117" y="276"/>
                    <a:pt x="117" y="276"/>
                    <a:pt x="117" y="276"/>
                  </a:cubicBezTo>
                  <a:cubicBezTo>
                    <a:pt x="122" y="273"/>
                    <a:pt x="116" y="273"/>
                    <a:pt x="113" y="274"/>
                  </a:cubicBezTo>
                  <a:cubicBezTo>
                    <a:pt x="117" y="273"/>
                    <a:pt x="113" y="269"/>
                    <a:pt x="111" y="267"/>
                  </a:cubicBezTo>
                  <a:cubicBezTo>
                    <a:pt x="110" y="267"/>
                    <a:pt x="110" y="267"/>
                    <a:pt x="110" y="267"/>
                  </a:cubicBezTo>
                  <a:cubicBezTo>
                    <a:pt x="110" y="266"/>
                    <a:pt x="111" y="265"/>
                    <a:pt x="111" y="265"/>
                  </a:cubicBezTo>
                  <a:cubicBezTo>
                    <a:pt x="112" y="265"/>
                    <a:pt x="114" y="266"/>
                    <a:pt x="115" y="267"/>
                  </a:cubicBezTo>
                  <a:cubicBezTo>
                    <a:pt x="116" y="267"/>
                    <a:pt x="116" y="269"/>
                    <a:pt x="118" y="271"/>
                  </a:cubicBezTo>
                  <a:cubicBezTo>
                    <a:pt x="121" y="272"/>
                    <a:pt x="122" y="270"/>
                    <a:pt x="124" y="271"/>
                  </a:cubicBezTo>
                  <a:cubicBezTo>
                    <a:pt x="125" y="271"/>
                    <a:pt x="125" y="273"/>
                    <a:pt x="126" y="274"/>
                  </a:cubicBezTo>
                  <a:cubicBezTo>
                    <a:pt x="127" y="274"/>
                    <a:pt x="128" y="274"/>
                    <a:pt x="129" y="274"/>
                  </a:cubicBezTo>
                  <a:cubicBezTo>
                    <a:pt x="129" y="275"/>
                    <a:pt x="129" y="276"/>
                    <a:pt x="129" y="276"/>
                  </a:cubicBezTo>
                  <a:cubicBezTo>
                    <a:pt x="130" y="276"/>
                    <a:pt x="130" y="276"/>
                    <a:pt x="130" y="276"/>
                  </a:cubicBezTo>
                  <a:cubicBezTo>
                    <a:pt x="130" y="276"/>
                    <a:pt x="130" y="274"/>
                    <a:pt x="130" y="273"/>
                  </a:cubicBezTo>
                  <a:cubicBezTo>
                    <a:pt x="132" y="272"/>
                    <a:pt x="132" y="272"/>
                    <a:pt x="132" y="272"/>
                  </a:cubicBezTo>
                  <a:cubicBezTo>
                    <a:pt x="132" y="274"/>
                    <a:pt x="134" y="277"/>
                    <a:pt x="134" y="278"/>
                  </a:cubicBezTo>
                  <a:cubicBezTo>
                    <a:pt x="136" y="278"/>
                    <a:pt x="138" y="278"/>
                    <a:pt x="140" y="278"/>
                  </a:cubicBezTo>
                  <a:cubicBezTo>
                    <a:pt x="141" y="280"/>
                    <a:pt x="141" y="280"/>
                    <a:pt x="141" y="280"/>
                  </a:cubicBezTo>
                  <a:cubicBezTo>
                    <a:pt x="142" y="280"/>
                    <a:pt x="144" y="279"/>
                    <a:pt x="146" y="280"/>
                  </a:cubicBezTo>
                  <a:cubicBezTo>
                    <a:pt x="147" y="280"/>
                    <a:pt x="149" y="282"/>
                    <a:pt x="150" y="282"/>
                  </a:cubicBezTo>
                  <a:cubicBezTo>
                    <a:pt x="156" y="284"/>
                    <a:pt x="160" y="283"/>
                    <a:pt x="166" y="284"/>
                  </a:cubicBezTo>
                  <a:cubicBezTo>
                    <a:pt x="166" y="284"/>
                    <a:pt x="168" y="285"/>
                    <a:pt x="169" y="284"/>
                  </a:cubicBezTo>
                  <a:cubicBezTo>
                    <a:pt x="170" y="284"/>
                    <a:pt x="171" y="283"/>
                    <a:pt x="171" y="282"/>
                  </a:cubicBezTo>
                  <a:cubicBezTo>
                    <a:pt x="173" y="282"/>
                    <a:pt x="174" y="282"/>
                    <a:pt x="176" y="281"/>
                  </a:cubicBezTo>
                  <a:cubicBezTo>
                    <a:pt x="177" y="281"/>
                    <a:pt x="178" y="279"/>
                    <a:pt x="179" y="278"/>
                  </a:cubicBezTo>
                  <a:cubicBezTo>
                    <a:pt x="180" y="278"/>
                    <a:pt x="180" y="278"/>
                    <a:pt x="180" y="278"/>
                  </a:cubicBezTo>
                  <a:cubicBezTo>
                    <a:pt x="180" y="278"/>
                    <a:pt x="180" y="276"/>
                    <a:pt x="181" y="276"/>
                  </a:cubicBezTo>
                  <a:cubicBezTo>
                    <a:pt x="181" y="275"/>
                    <a:pt x="183" y="275"/>
                    <a:pt x="184" y="274"/>
                  </a:cubicBezTo>
                  <a:cubicBezTo>
                    <a:pt x="186" y="272"/>
                    <a:pt x="187" y="266"/>
                    <a:pt x="185" y="263"/>
                  </a:cubicBezTo>
                  <a:cubicBezTo>
                    <a:pt x="178" y="256"/>
                    <a:pt x="178" y="256"/>
                    <a:pt x="178" y="256"/>
                  </a:cubicBezTo>
                  <a:cubicBezTo>
                    <a:pt x="177" y="256"/>
                    <a:pt x="175" y="256"/>
                    <a:pt x="175" y="256"/>
                  </a:cubicBezTo>
                  <a:cubicBezTo>
                    <a:pt x="173" y="255"/>
                    <a:pt x="173" y="252"/>
                    <a:pt x="172" y="251"/>
                  </a:cubicBezTo>
                  <a:cubicBezTo>
                    <a:pt x="172" y="251"/>
                    <a:pt x="170" y="252"/>
                    <a:pt x="170" y="253"/>
                  </a:cubicBezTo>
                  <a:cubicBezTo>
                    <a:pt x="167" y="250"/>
                    <a:pt x="163" y="246"/>
                    <a:pt x="160" y="245"/>
                  </a:cubicBezTo>
                  <a:cubicBezTo>
                    <a:pt x="158" y="244"/>
                    <a:pt x="157" y="245"/>
                    <a:pt x="156" y="244"/>
                  </a:cubicBezTo>
                  <a:cubicBezTo>
                    <a:pt x="155" y="244"/>
                    <a:pt x="155" y="242"/>
                    <a:pt x="154" y="241"/>
                  </a:cubicBezTo>
                  <a:cubicBezTo>
                    <a:pt x="152" y="241"/>
                    <a:pt x="151" y="241"/>
                    <a:pt x="149" y="241"/>
                  </a:cubicBezTo>
                  <a:cubicBezTo>
                    <a:pt x="148" y="240"/>
                    <a:pt x="145" y="238"/>
                    <a:pt x="143" y="237"/>
                  </a:cubicBezTo>
                  <a:cubicBezTo>
                    <a:pt x="142" y="237"/>
                    <a:pt x="142" y="238"/>
                    <a:pt x="141" y="238"/>
                  </a:cubicBezTo>
                  <a:cubicBezTo>
                    <a:pt x="140" y="237"/>
                    <a:pt x="139" y="235"/>
                    <a:pt x="138" y="235"/>
                  </a:cubicBezTo>
                  <a:cubicBezTo>
                    <a:pt x="136" y="234"/>
                    <a:pt x="135" y="235"/>
                    <a:pt x="135" y="235"/>
                  </a:cubicBezTo>
                  <a:cubicBezTo>
                    <a:pt x="134" y="235"/>
                    <a:pt x="132" y="233"/>
                    <a:pt x="132" y="233"/>
                  </a:cubicBezTo>
                  <a:cubicBezTo>
                    <a:pt x="129" y="231"/>
                    <a:pt x="126" y="231"/>
                    <a:pt x="123" y="231"/>
                  </a:cubicBezTo>
                  <a:cubicBezTo>
                    <a:pt x="123" y="231"/>
                    <a:pt x="123" y="229"/>
                    <a:pt x="123" y="229"/>
                  </a:cubicBezTo>
                  <a:cubicBezTo>
                    <a:pt x="122" y="229"/>
                    <a:pt x="121" y="230"/>
                    <a:pt x="120" y="230"/>
                  </a:cubicBezTo>
                  <a:cubicBezTo>
                    <a:pt x="121" y="230"/>
                    <a:pt x="119" y="229"/>
                    <a:pt x="118" y="229"/>
                  </a:cubicBezTo>
                  <a:cubicBezTo>
                    <a:pt x="115" y="229"/>
                    <a:pt x="115" y="230"/>
                    <a:pt x="111" y="229"/>
                  </a:cubicBezTo>
                  <a:cubicBezTo>
                    <a:pt x="111" y="229"/>
                    <a:pt x="111" y="227"/>
                    <a:pt x="111" y="227"/>
                  </a:cubicBezTo>
                  <a:cubicBezTo>
                    <a:pt x="114" y="226"/>
                    <a:pt x="114" y="226"/>
                    <a:pt x="117" y="225"/>
                  </a:cubicBezTo>
                  <a:cubicBezTo>
                    <a:pt x="116" y="224"/>
                    <a:pt x="109" y="221"/>
                    <a:pt x="109" y="221"/>
                  </a:cubicBezTo>
                  <a:cubicBezTo>
                    <a:pt x="109" y="221"/>
                    <a:pt x="109" y="221"/>
                    <a:pt x="108" y="221"/>
                  </a:cubicBezTo>
                  <a:cubicBezTo>
                    <a:pt x="108" y="221"/>
                    <a:pt x="109" y="222"/>
                    <a:pt x="109" y="223"/>
                  </a:cubicBezTo>
                  <a:cubicBezTo>
                    <a:pt x="108" y="223"/>
                    <a:pt x="107" y="222"/>
                    <a:pt x="106" y="223"/>
                  </a:cubicBezTo>
                  <a:cubicBezTo>
                    <a:pt x="106" y="224"/>
                    <a:pt x="106" y="224"/>
                    <a:pt x="106" y="224"/>
                  </a:cubicBezTo>
                  <a:cubicBezTo>
                    <a:pt x="104" y="224"/>
                    <a:pt x="105" y="222"/>
                    <a:pt x="104" y="222"/>
                  </a:cubicBezTo>
                  <a:cubicBezTo>
                    <a:pt x="103" y="221"/>
                    <a:pt x="105" y="224"/>
                    <a:pt x="103" y="225"/>
                  </a:cubicBezTo>
                  <a:cubicBezTo>
                    <a:pt x="101" y="225"/>
                    <a:pt x="100" y="223"/>
                    <a:pt x="97" y="222"/>
                  </a:cubicBezTo>
                  <a:cubicBezTo>
                    <a:pt x="96" y="222"/>
                    <a:pt x="97" y="225"/>
                    <a:pt x="96" y="225"/>
                  </a:cubicBezTo>
                  <a:cubicBezTo>
                    <a:pt x="95" y="226"/>
                    <a:pt x="92" y="227"/>
                    <a:pt x="92" y="227"/>
                  </a:cubicBezTo>
                  <a:cubicBezTo>
                    <a:pt x="92" y="227"/>
                    <a:pt x="90" y="229"/>
                    <a:pt x="88" y="230"/>
                  </a:cubicBezTo>
                  <a:cubicBezTo>
                    <a:pt x="87" y="232"/>
                    <a:pt x="84" y="234"/>
                    <a:pt x="84" y="234"/>
                  </a:cubicBezTo>
                  <a:cubicBezTo>
                    <a:pt x="84" y="234"/>
                    <a:pt x="82" y="236"/>
                    <a:pt x="80" y="237"/>
                  </a:cubicBezTo>
                  <a:cubicBezTo>
                    <a:pt x="78" y="237"/>
                    <a:pt x="81" y="239"/>
                    <a:pt x="81" y="239"/>
                  </a:cubicBezTo>
                  <a:cubicBezTo>
                    <a:pt x="81" y="239"/>
                    <a:pt x="78" y="242"/>
                    <a:pt x="78" y="242"/>
                  </a:cubicBezTo>
                  <a:cubicBezTo>
                    <a:pt x="79" y="243"/>
                    <a:pt x="82" y="242"/>
                    <a:pt x="82" y="242"/>
                  </a:cubicBezTo>
                  <a:cubicBezTo>
                    <a:pt x="82" y="244"/>
                    <a:pt x="81" y="247"/>
                    <a:pt x="82" y="248"/>
                  </a:cubicBezTo>
                  <a:cubicBezTo>
                    <a:pt x="83" y="250"/>
                    <a:pt x="87" y="251"/>
                    <a:pt x="87" y="251"/>
                  </a:cubicBezTo>
                  <a:cubicBezTo>
                    <a:pt x="87" y="251"/>
                    <a:pt x="87" y="255"/>
                    <a:pt x="92" y="257"/>
                  </a:cubicBezTo>
                  <a:cubicBezTo>
                    <a:pt x="98" y="261"/>
                    <a:pt x="86" y="266"/>
                    <a:pt x="86" y="268"/>
                  </a:cubicBezTo>
                  <a:cubicBezTo>
                    <a:pt x="86" y="269"/>
                    <a:pt x="87" y="274"/>
                    <a:pt x="88" y="277"/>
                  </a:cubicBezTo>
                  <a:cubicBezTo>
                    <a:pt x="89" y="280"/>
                    <a:pt x="91" y="282"/>
                    <a:pt x="91" y="282"/>
                  </a:cubicBezTo>
                  <a:cubicBezTo>
                    <a:pt x="91" y="282"/>
                    <a:pt x="95" y="287"/>
                    <a:pt x="94" y="288"/>
                  </a:cubicBezTo>
                  <a:cubicBezTo>
                    <a:pt x="94" y="290"/>
                    <a:pt x="92" y="287"/>
                    <a:pt x="91" y="289"/>
                  </a:cubicBezTo>
                  <a:cubicBezTo>
                    <a:pt x="90" y="291"/>
                    <a:pt x="90" y="295"/>
                    <a:pt x="91" y="297"/>
                  </a:cubicBezTo>
                  <a:cubicBezTo>
                    <a:pt x="92" y="298"/>
                    <a:pt x="93" y="302"/>
                    <a:pt x="93" y="302"/>
                  </a:cubicBezTo>
                  <a:cubicBezTo>
                    <a:pt x="93" y="302"/>
                    <a:pt x="93" y="303"/>
                    <a:pt x="95" y="305"/>
                  </a:cubicBezTo>
                  <a:cubicBezTo>
                    <a:pt x="97" y="307"/>
                    <a:pt x="99" y="309"/>
                    <a:pt x="98" y="311"/>
                  </a:cubicBezTo>
                  <a:cubicBezTo>
                    <a:pt x="97" y="313"/>
                    <a:pt x="95" y="312"/>
                    <a:pt x="94" y="314"/>
                  </a:cubicBezTo>
                  <a:cubicBezTo>
                    <a:pt x="93" y="318"/>
                    <a:pt x="99" y="319"/>
                    <a:pt x="100" y="322"/>
                  </a:cubicBezTo>
                  <a:cubicBezTo>
                    <a:pt x="101" y="324"/>
                    <a:pt x="104" y="324"/>
                    <a:pt x="106" y="326"/>
                  </a:cubicBezTo>
                  <a:cubicBezTo>
                    <a:pt x="108" y="327"/>
                    <a:pt x="107" y="330"/>
                    <a:pt x="105" y="332"/>
                  </a:cubicBezTo>
                  <a:cubicBezTo>
                    <a:pt x="104" y="334"/>
                    <a:pt x="97" y="340"/>
                    <a:pt x="97" y="342"/>
                  </a:cubicBezTo>
                  <a:cubicBezTo>
                    <a:pt x="97" y="344"/>
                    <a:pt x="81" y="354"/>
                    <a:pt x="81" y="354"/>
                  </a:cubicBezTo>
                  <a:cubicBezTo>
                    <a:pt x="70" y="363"/>
                    <a:pt x="70" y="363"/>
                    <a:pt x="70" y="363"/>
                  </a:cubicBezTo>
                  <a:cubicBezTo>
                    <a:pt x="70" y="363"/>
                    <a:pt x="70" y="363"/>
                    <a:pt x="70" y="363"/>
                  </a:cubicBezTo>
                  <a:cubicBezTo>
                    <a:pt x="71" y="363"/>
                    <a:pt x="71" y="363"/>
                    <a:pt x="71" y="363"/>
                  </a:cubicBezTo>
                  <a:cubicBezTo>
                    <a:pt x="71" y="362"/>
                    <a:pt x="71" y="362"/>
                    <a:pt x="71" y="362"/>
                  </a:cubicBezTo>
                  <a:cubicBezTo>
                    <a:pt x="73" y="361"/>
                    <a:pt x="75" y="360"/>
                    <a:pt x="77" y="360"/>
                  </a:cubicBezTo>
                  <a:cubicBezTo>
                    <a:pt x="76" y="362"/>
                    <a:pt x="76" y="361"/>
                    <a:pt x="76" y="362"/>
                  </a:cubicBezTo>
                  <a:cubicBezTo>
                    <a:pt x="76" y="362"/>
                    <a:pt x="76" y="362"/>
                    <a:pt x="75" y="363"/>
                  </a:cubicBezTo>
                  <a:cubicBezTo>
                    <a:pt x="77" y="365"/>
                    <a:pt x="80" y="367"/>
                    <a:pt x="83" y="370"/>
                  </a:cubicBezTo>
                  <a:cubicBezTo>
                    <a:pt x="84" y="369"/>
                    <a:pt x="88" y="368"/>
                    <a:pt x="89" y="368"/>
                  </a:cubicBezTo>
                  <a:cubicBezTo>
                    <a:pt x="91" y="369"/>
                    <a:pt x="92" y="372"/>
                    <a:pt x="93" y="373"/>
                  </a:cubicBezTo>
                  <a:cubicBezTo>
                    <a:pt x="94" y="373"/>
                    <a:pt x="96" y="373"/>
                    <a:pt x="96" y="374"/>
                  </a:cubicBezTo>
                  <a:cubicBezTo>
                    <a:pt x="96" y="374"/>
                    <a:pt x="94" y="375"/>
                    <a:pt x="92" y="375"/>
                  </a:cubicBezTo>
                  <a:cubicBezTo>
                    <a:pt x="91" y="375"/>
                    <a:pt x="90" y="373"/>
                    <a:pt x="87" y="374"/>
                  </a:cubicBezTo>
                  <a:cubicBezTo>
                    <a:pt x="86" y="374"/>
                    <a:pt x="85" y="376"/>
                    <a:pt x="83" y="377"/>
                  </a:cubicBezTo>
                  <a:cubicBezTo>
                    <a:pt x="81" y="377"/>
                    <a:pt x="81" y="376"/>
                    <a:pt x="79" y="376"/>
                  </a:cubicBezTo>
                  <a:cubicBezTo>
                    <a:pt x="78" y="376"/>
                    <a:pt x="78" y="377"/>
                    <a:pt x="77" y="378"/>
                  </a:cubicBezTo>
                  <a:cubicBezTo>
                    <a:pt x="77" y="377"/>
                    <a:pt x="77" y="376"/>
                    <a:pt x="76" y="376"/>
                  </a:cubicBezTo>
                  <a:cubicBezTo>
                    <a:pt x="76" y="377"/>
                    <a:pt x="75" y="380"/>
                    <a:pt x="74" y="382"/>
                  </a:cubicBezTo>
                  <a:cubicBezTo>
                    <a:pt x="74" y="382"/>
                    <a:pt x="76" y="384"/>
                    <a:pt x="76" y="385"/>
                  </a:cubicBezTo>
                  <a:cubicBezTo>
                    <a:pt x="76" y="387"/>
                    <a:pt x="74" y="389"/>
                    <a:pt x="74" y="389"/>
                  </a:cubicBezTo>
                  <a:cubicBezTo>
                    <a:pt x="73" y="390"/>
                    <a:pt x="73" y="390"/>
                    <a:pt x="73" y="390"/>
                  </a:cubicBezTo>
                  <a:cubicBezTo>
                    <a:pt x="74" y="394"/>
                    <a:pt x="74" y="396"/>
                    <a:pt x="73" y="401"/>
                  </a:cubicBezTo>
                  <a:cubicBezTo>
                    <a:pt x="73" y="401"/>
                    <a:pt x="71" y="401"/>
                    <a:pt x="71" y="401"/>
                  </a:cubicBezTo>
                  <a:cubicBezTo>
                    <a:pt x="71" y="401"/>
                    <a:pt x="69" y="404"/>
                    <a:pt x="67" y="405"/>
                  </a:cubicBezTo>
                  <a:cubicBezTo>
                    <a:pt x="65" y="405"/>
                    <a:pt x="65" y="410"/>
                    <a:pt x="65" y="410"/>
                  </a:cubicBezTo>
                  <a:cubicBezTo>
                    <a:pt x="65" y="410"/>
                    <a:pt x="66" y="411"/>
                    <a:pt x="66" y="413"/>
                  </a:cubicBezTo>
                  <a:cubicBezTo>
                    <a:pt x="67" y="415"/>
                    <a:pt x="71" y="413"/>
                    <a:pt x="71" y="413"/>
                  </a:cubicBezTo>
                  <a:cubicBezTo>
                    <a:pt x="71" y="413"/>
                    <a:pt x="72" y="418"/>
                    <a:pt x="72" y="420"/>
                  </a:cubicBezTo>
                  <a:cubicBezTo>
                    <a:pt x="72" y="422"/>
                    <a:pt x="74" y="420"/>
                    <a:pt x="75" y="422"/>
                  </a:cubicBezTo>
                  <a:cubicBezTo>
                    <a:pt x="76" y="424"/>
                    <a:pt x="78" y="426"/>
                    <a:pt x="78" y="426"/>
                  </a:cubicBezTo>
                  <a:cubicBezTo>
                    <a:pt x="79" y="430"/>
                    <a:pt x="79" y="430"/>
                    <a:pt x="79" y="430"/>
                  </a:cubicBezTo>
                  <a:cubicBezTo>
                    <a:pt x="80" y="427"/>
                    <a:pt x="79" y="434"/>
                    <a:pt x="81" y="432"/>
                  </a:cubicBezTo>
                  <a:cubicBezTo>
                    <a:pt x="83" y="431"/>
                    <a:pt x="85" y="431"/>
                    <a:pt x="85" y="431"/>
                  </a:cubicBezTo>
                  <a:cubicBezTo>
                    <a:pt x="85" y="431"/>
                    <a:pt x="87" y="431"/>
                    <a:pt x="89" y="432"/>
                  </a:cubicBezTo>
                  <a:cubicBezTo>
                    <a:pt x="91" y="433"/>
                    <a:pt x="94" y="433"/>
                    <a:pt x="94" y="436"/>
                  </a:cubicBezTo>
                  <a:cubicBezTo>
                    <a:pt x="94" y="438"/>
                    <a:pt x="97" y="436"/>
                    <a:pt x="97" y="440"/>
                  </a:cubicBezTo>
                  <a:cubicBezTo>
                    <a:pt x="97" y="443"/>
                    <a:pt x="99" y="443"/>
                    <a:pt x="99" y="447"/>
                  </a:cubicBezTo>
                  <a:cubicBezTo>
                    <a:pt x="99" y="451"/>
                    <a:pt x="98" y="453"/>
                    <a:pt x="100" y="454"/>
                  </a:cubicBezTo>
                  <a:cubicBezTo>
                    <a:pt x="102" y="456"/>
                    <a:pt x="105" y="456"/>
                    <a:pt x="106" y="459"/>
                  </a:cubicBezTo>
                  <a:cubicBezTo>
                    <a:pt x="107" y="462"/>
                    <a:pt x="108" y="465"/>
                    <a:pt x="106" y="466"/>
                  </a:cubicBezTo>
                  <a:cubicBezTo>
                    <a:pt x="103" y="466"/>
                    <a:pt x="102" y="463"/>
                    <a:pt x="100" y="466"/>
                  </a:cubicBezTo>
                  <a:cubicBezTo>
                    <a:pt x="99" y="469"/>
                    <a:pt x="103" y="469"/>
                    <a:pt x="103" y="471"/>
                  </a:cubicBezTo>
                  <a:cubicBezTo>
                    <a:pt x="103" y="482"/>
                    <a:pt x="103" y="482"/>
                    <a:pt x="103" y="482"/>
                  </a:cubicBezTo>
                  <a:cubicBezTo>
                    <a:pt x="103" y="482"/>
                    <a:pt x="106" y="487"/>
                    <a:pt x="109" y="482"/>
                  </a:cubicBezTo>
                  <a:cubicBezTo>
                    <a:pt x="110" y="480"/>
                    <a:pt x="110" y="482"/>
                    <a:pt x="112" y="483"/>
                  </a:cubicBezTo>
                  <a:cubicBezTo>
                    <a:pt x="115" y="484"/>
                    <a:pt x="117" y="482"/>
                    <a:pt x="117" y="484"/>
                  </a:cubicBezTo>
                  <a:cubicBezTo>
                    <a:pt x="117" y="486"/>
                    <a:pt x="118" y="488"/>
                    <a:pt x="118" y="488"/>
                  </a:cubicBezTo>
                  <a:cubicBezTo>
                    <a:pt x="118" y="488"/>
                    <a:pt x="118" y="492"/>
                    <a:pt x="120" y="492"/>
                  </a:cubicBezTo>
                  <a:cubicBezTo>
                    <a:pt x="121" y="492"/>
                    <a:pt x="120" y="496"/>
                    <a:pt x="122" y="496"/>
                  </a:cubicBezTo>
                  <a:cubicBezTo>
                    <a:pt x="124" y="496"/>
                    <a:pt x="127" y="495"/>
                    <a:pt x="128" y="496"/>
                  </a:cubicBezTo>
                  <a:cubicBezTo>
                    <a:pt x="131" y="498"/>
                    <a:pt x="132" y="498"/>
                    <a:pt x="134" y="497"/>
                  </a:cubicBezTo>
                  <a:cubicBezTo>
                    <a:pt x="136" y="497"/>
                    <a:pt x="136" y="500"/>
                    <a:pt x="137" y="501"/>
                  </a:cubicBezTo>
                  <a:cubicBezTo>
                    <a:pt x="140" y="502"/>
                    <a:pt x="139" y="502"/>
                    <a:pt x="141" y="502"/>
                  </a:cubicBezTo>
                  <a:cubicBezTo>
                    <a:pt x="143" y="503"/>
                    <a:pt x="143" y="508"/>
                    <a:pt x="143" y="508"/>
                  </a:cubicBezTo>
                  <a:cubicBezTo>
                    <a:pt x="143" y="508"/>
                    <a:pt x="146" y="507"/>
                    <a:pt x="148" y="507"/>
                  </a:cubicBezTo>
                  <a:cubicBezTo>
                    <a:pt x="150" y="506"/>
                    <a:pt x="151" y="505"/>
                    <a:pt x="151" y="505"/>
                  </a:cubicBezTo>
                  <a:cubicBezTo>
                    <a:pt x="151" y="505"/>
                    <a:pt x="155" y="505"/>
                    <a:pt x="156" y="506"/>
                  </a:cubicBezTo>
                  <a:cubicBezTo>
                    <a:pt x="157" y="508"/>
                    <a:pt x="155" y="508"/>
                    <a:pt x="158" y="508"/>
                  </a:cubicBezTo>
                  <a:cubicBezTo>
                    <a:pt x="161" y="508"/>
                    <a:pt x="160" y="510"/>
                    <a:pt x="163" y="511"/>
                  </a:cubicBezTo>
                  <a:cubicBezTo>
                    <a:pt x="165" y="511"/>
                    <a:pt x="172" y="514"/>
                    <a:pt x="174" y="516"/>
                  </a:cubicBezTo>
                  <a:cubicBezTo>
                    <a:pt x="177" y="518"/>
                    <a:pt x="173" y="519"/>
                    <a:pt x="175" y="520"/>
                  </a:cubicBezTo>
                  <a:cubicBezTo>
                    <a:pt x="176" y="522"/>
                    <a:pt x="179" y="521"/>
                    <a:pt x="178" y="523"/>
                  </a:cubicBezTo>
                  <a:cubicBezTo>
                    <a:pt x="177" y="525"/>
                    <a:pt x="175" y="526"/>
                    <a:pt x="177" y="526"/>
                  </a:cubicBezTo>
                  <a:cubicBezTo>
                    <a:pt x="181" y="527"/>
                    <a:pt x="177" y="531"/>
                    <a:pt x="178" y="533"/>
                  </a:cubicBezTo>
                  <a:cubicBezTo>
                    <a:pt x="179" y="534"/>
                    <a:pt x="179" y="535"/>
                    <a:pt x="179" y="537"/>
                  </a:cubicBezTo>
                  <a:cubicBezTo>
                    <a:pt x="179" y="539"/>
                    <a:pt x="178" y="541"/>
                    <a:pt x="178" y="543"/>
                  </a:cubicBezTo>
                  <a:cubicBezTo>
                    <a:pt x="177" y="545"/>
                    <a:pt x="173" y="546"/>
                    <a:pt x="171" y="546"/>
                  </a:cubicBezTo>
                  <a:cubicBezTo>
                    <a:pt x="169" y="548"/>
                    <a:pt x="169" y="548"/>
                    <a:pt x="169" y="548"/>
                  </a:cubicBezTo>
                  <a:cubicBezTo>
                    <a:pt x="168" y="551"/>
                    <a:pt x="168" y="551"/>
                    <a:pt x="168" y="551"/>
                  </a:cubicBezTo>
                  <a:cubicBezTo>
                    <a:pt x="168" y="552"/>
                    <a:pt x="170" y="551"/>
                    <a:pt x="171" y="551"/>
                  </a:cubicBezTo>
                  <a:cubicBezTo>
                    <a:pt x="171" y="550"/>
                    <a:pt x="171" y="550"/>
                    <a:pt x="171" y="550"/>
                  </a:cubicBezTo>
                  <a:cubicBezTo>
                    <a:pt x="172" y="549"/>
                    <a:pt x="172" y="551"/>
                    <a:pt x="173" y="550"/>
                  </a:cubicBezTo>
                  <a:cubicBezTo>
                    <a:pt x="173" y="552"/>
                    <a:pt x="173" y="552"/>
                    <a:pt x="173" y="552"/>
                  </a:cubicBezTo>
                  <a:cubicBezTo>
                    <a:pt x="171" y="553"/>
                    <a:pt x="170" y="553"/>
                    <a:pt x="168" y="554"/>
                  </a:cubicBezTo>
                  <a:cubicBezTo>
                    <a:pt x="167" y="554"/>
                    <a:pt x="166" y="556"/>
                    <a:pt x="165" y="556"/>
                  </a:cubicBezTo>
                  <a:cubicBezTo>
                    <a:pt x="164" y="556"/>
                    <a:pt x="165" y="555"/>
                    <a:pt x="163" y="556"/>
                  </a:cubicBezTo>
                  <a:cubicBezTo>
                    <a:pt x="163" y="557"/>
                    <a:pt x="163" y="560"/>
                    <a:pt x="163" y="560"/>
                  </a:cubicBezTo>
                  <a:cubicBezTo>
                    <a:pt x="162" y="560"/>
                    <a:pt x="157" y="560"/>
                    <a:pt x="156" y="560"/>
                  </a:cubicBezTo>
                  <a:cubicBezTo>
                    <a:pt x="156" y="561"/>
                    <a:pt x="157" y="563"/>
                    <a:pt x="158" y="563"/>
                  </a:cubicBezTo>
                  <a:cubicBezTo>
                    <a:pt x="159" y="563"/>
                    <a:pt x="161" y="563"/>
                    <a:pt x="161" y="564"/>
                  </a:cubicBezTo>
                  <a:cubicBezTo>
                    <a:pt x="161" y="565"/>
                    <a:pt x="162" y="566"/>
                    <a:pt x="161" y="568"/>
                  </a:cubicBezTo>
                  <a:cubicBezTo>
                    <a:pt x="160" y="568"/>
                    <a:pt x="158" y="569"/>
                    <a:pt x="158" y="569"/>
                  </a:cubicBezTo>
                  <a:cubicBezTo>
                    <a:pt x="158" y="570"/>
                    <a:pt x="158" y="571"/>
                    <a:pt x="158" y="572"/>
                  </a:cubicBezTo>
                  <a:cubicBezTo>
                    <a:pt x="157" y="572"/>
                    <a:pt x="153" y="572"/>
                    <a:pt x="153" y="572"/>
                  </a:cubicBezTo>
                  <a:cubicBezTo>
                    <a:pt x="152" y="572"/>
                    <a:pt x="153" y="575"/>
                    <a:pt x="153" y="575"/>
                  </a:cubicBezTo>
                  <a:cubicBezTo>
                    <a:pt x="151" y="576"/>
                    <a:pt x="150" y="575"/>
                    <a:pt x="149" y="576"/>
                  </a:cubicBezTo>
                  <a:cubicBezTo>
                    <a:pt x="149" y="576"/>
                    <a:pt x="149" y="578"/>
                    <a:pt x="149" y="578"/>
                  </a:cubicBezTo>
                  <a:cubicBezTo>
                    <a:pt x="151" y="577"/>
                    <a:pt x="152" y="576"/>
                    <a:pt x="155" y="576"/>
                  </a:cubicBezTo>
                  <a:cubicBezTo>
                    <a:pt x="155" y="576"/>
                    <a:pt x="154" y="578"/>
                    <a:pt x="155" y="578"/>
                  </a:cubicBezTo>
                  <a:cubicBezTo>
                    <a:pt x="155" y="579"/>
                    <a:pt x="157" y="581"/>
                    <a:pt x="157" y="582"/>
                  </a:cubicBezTo>
                  <a:cubicBezTo>
                    <a:pt x="158" y="582"/>
                    <a:pt x="159" y="581"/>
                    <a:pt x="160" y="582"/>
                  </a:cubicBezTo>
                  <a:cubicBezTo>
                    <a:pt x="160" y="582"/>
                    <a:pt x="161" y="584"/>
                    <a:pt x="161" y="585"/>
                  </a:cubicBezTo>
                  <a:cubicBezTo>
                    <a:pt x="162" y="586"/>
                    <a:pt x="164" y="586"/>
                    <a:pt x="165" y="586"/>
                  </a:cubicBezTo>
                  <a:cubicBezTo>
                    <a:pt x="165" y="587"/>
                    <a:pt x="165" y="589"/>
                    <a:pt x="166" y="590"/>
                  </a:cubicBezTo>
                  <a:cubicBezTo>
                    <a:pt x="167" y="591"/>
                    <a:pt x="168" y="590"/>
                    <a:pt x="169" y="591"/>
                  </a:cubicBezTo>
                  <a:cubicBezTo>
                    <a:pt x="171" y="592"/>
                    <a:pt x="172" y="595"/>
                    <a:pt x="174" y="597"/>
                  </a:cubicBezTo>
                  <a:cubicBezTo>
                    <a:pt x="174" y="597"/>
                    <a:pt x="174" y="597"/>
                    <a:pt x="175" y="598"/>
                  </a:cubicBezTo>
                  <a:cubicBezTo>
                    <a:pt x="176" y="598"/>
                    <a:pt x="176" y="593"/>
                    <a:pt x="178" y="592"/>
                  </a:cubicBezTo>
                  <a:cubicBezTo>
                    <a:pt x="180" y="591"/>
                    <a:pt x="183" y="590"/>
                    <a:pt x="184" y="592"/>
                  </a:cubicBezTo>
                  <a:cubicBezTo>
                    <a:pt x="185" y="593"/>
                    <a:pt x="187" y="593"/>
                    <a:pt x="190" y="594"/>
                  </a:cubicBezTo>
                  <a:cubicBezTo>
                    <a:pt x="193" y="595"/>
                    <a:pt x="195" y="594"/>
                    <a:pt x="197" y="594"/>
                  </a:cubicBezTo>
                  <a:cubicBezTo>
                    <a:pt x="199" y="594"/>
                    <a:pt x="199" y="595"/>
                    <a:pt x="201" y="597"/>
                  </a:cubicBezTo>
                  <a:cubicBezTo>
                    <a:pt x="204" y="598"/>
                    <a:pt x="205" y="602"/>
                    <a:pt x="208" y="602"/>
                  </a:cubicBezTo>
                  <a:cubicBezTo>
                    <a:pt x="211" y="602"/>
                    <a:pt x="213" y="599"/>
                    <a:pt x="215" y="601"/>
                  </a:cubicBezTo>
                  <a:cubicBezTo>
                    <a:pt x="216" y="603"/>
                    <a:pt x="216" y="601"/>
                    <a:pt x="218" y="600"/>
                  </a:cubicBezTo>
                  <a:cubicBezTo>
                    <a:pt x="221" y="599"/>
                    <a:pt x="222" y="599"/>
                    <a:pt x="223" y="601"/>
                  </a:cubicBezTo>
                  <a:cubicBezTo>
                    <a:pt x="224" y="602"/>
                    <a:pt x="224" y="604"/>
                    <a:pt x="226" y="605"/>
                  </a:cubicBezTo>
                  <a:cubicBezTo>
                    <a:pt x="228" y="606"/>
                    <a:pt x="228" y="606"/>
                    <a:pt x="230" y="607"/>
                  </a:cubicBezTo>
                  <a:cubicBezTo>
                    <a:pt x="231" y="607"/>
                    <a:pt x="228" y="610"/>
                    <a:pt x="230" y="611"/>
                  </a:cubicBezTo>
                  <a:cubicBezTo>
                    <a:pt x="232" y="611"/>
                    <a:pt x="234" y="610"/>
                    <a:pt x="235" y="611"/>
                  </a:cubicBezTo>
                  <a:cubicBezTo>
                    <a:pt x="236" y="613"/>
                    <a:pt x="238" y="615"/>
                    <a:pt x="238" y="615"/>
                  </a:cubicBezTo>
                  <a:cubicBezTo>
                    <a:pt x="238" y="615"/>
                    <a:pt x="240" y="616"/>
                    <a:pt x="241" y="618"/>
                  </a:cubicBezTo>
                  <a:cubicBezTo>
                    <a:pt x="243" y="620"/>
                    <a:pt x="244" y="620"/>
                    <a:pt x="245" y="622"/>
                  </a:cubicBezTo>
                  <a:cubicBezTo>
                    <a:pt x="246" y="625"/>
                    <a:pt x="247" y="626"/>
                    <a:pt x="249" y="626"/>
                  </a:cubicBezTo>
                  <a:cubicBezTo>
                    <a:pt x="250" y="626"/>
                    <a:pt x="253" y="620"/>
                    <a:pt x="253" y="620"/>
                  </a:cubicBezTo>
                  <a:cubicBezTo>
                    <a:pt x="253" y="619"/>
                    <a:pt x="252" y="618"/>
                    <a:pt x="252" y="617"/>
                  </a:cubicBezTo>
                  <a:cubicBezTo>
                    <a:pt x="251" y="616"/>
                    <a:pt x="247" y="613"/>
                    <a:pt x="246" y="613"/>
                  </a:cubicBezTo>
                  <a:cubicBezTo>
                    <a:pt x="245" y="611"/>
                    <a:pt x="246" y="610"/>
                    <a:pt x="245" y="608"/>
                  </a:cubicBezTo>
                  <a:cubicBezTo>
                    <a:pt x="244" y="606"/>
                    <a:pt x="241" y="605"/>
                    <a:pt x="240" y="602"/>
                  </a:cubicBezTo>
                  <a:cubicBezTo>
                    <a:pt x="240" y="601"/>
                    <a:pt x="240" y="594"/>
                    <a:pt x="240" y="594"/>
                  </a:cubicBezTo>
                  <a:cubicBezTo>
                    <a:pt x="238" y="593"/>
                    <a:pt x="238" y="593"/>
                    <a:pt x="238" y="593"/>
                  </a:cubicBezTo>
                  <a:cubicBezTo>
                    <a:pt x="239" y="590"/>
                    <a:pt x="239" y="589"/>
                    <a:pt x="239" y="586"/>
                  </a:cubicBezTo>
                  <a:cubicBezTo>
                    <a:pt x="238" y="586"/>
                    <a:pt x="234" y="586"/>
                    <a:pt x="232" y="586"/>
                  </a:cubicBezTo>
                  <a:cubicBezTo>
                    <a:pt x="234" y="584"/>
                    <a:pt x="232" y="584"/>
                    <a:pt x="232" y="581"/>
                  </a:cubicBezTo>
                  <a:cubicBezTo>
                    <a:pt x="232" y="581"/>
                    <a:pt x="234" y="580"/>
                    <a:pt x="234" y="580"/>
                  </a:cubicBezTo>
                  <a:cubicBezTo>
                    <a:pt x="235" y="579"/>
                    <a:pt x="234" y="577"/>
                    <a:pt x="234" y="576"/>
                  </a:cubicBezTo>
                  <a:cubicBezTo>
                    <a:pt x="235" y="574"/>
                    <a:pt x="236" y="571"/>
                    <a:pt x="237" y="569"/>
                  </a:cubicBezTo>
                  <a:cubicBezTo>
                    <a:pt x="237" y="569"/>
                    <a:pt x="239" y="567"/>
                    <a:pt x="239" y="566"/>
                  </a:cubicBezTo>
                  <a:cubicBezTo>
                    <a:pt x="239" y="566"/>
                    <a:pt x="238" y="565"/>
                    <a:pt x="238" y="566"/>
                  </a:cubicBezTo>
                  <a:cubicBezTo>
                    <a:pt x="238" y="564"/>
                    <a:pt x="238" y="564"/>
                    <a:pt x="238" y="564"/>
                  </a:cubicBezTo>
                  <a:cubicBezTo>
                    <a:pt x="238" y="564"/>
                    <a:pt x="238" y="564"/>
                    <a:pt x="238" y="564"/>
                  </a:cubicBezTo>
                  <a:cubicBezTo>
                    <a:pt x="237" y="564"/>
                    <a:pt x="238" y="562"/>
                    <a:pt x="238" y="562"/>
                  </a:cubicBezTo>
                  <a:cubicBezTo>
                    <a:pt x="238" y="562"/>
                    <a:pt x="239" y="562"/>
                    <a:pt x="240" y="563"/>
                  </a:cubicBezTo>
                  <a:cubicBezTo>
                    <a:pt x="241" y="563"/>
                    <a:pt x="241" y="562"/>
                    <a:pt x="242" y="562"/>
                  </a:cubicBezTo>
                  <a:cubicBezTo>
                    <a:pt x="242" y="562"/>
                    <a:pt x="242" y="560"/>
                    <a:pt x="242" y="560"/>
                  </a:cubicBezTo>
                  <a:cubicBezTo>
                    <a:pt x="244" y="560"/>
                    <a:pt x="244" y="560"/>
                    <a:pt x="244" y="560"/>
                  </a:cubicBezTo>
                  <a:cubicBezTo>
                    <a:pt x="244" y="560"/>
                    <a:pt x="243" y="562"/>
                    <a:pt x="244" y="563"/>
                  </a:cubicBezTo>
                  <a:cubicBezTo>
                    <a:pt x="244" y="563"/>
                    <a:pt x="246" y="563"/>
                    <a:pt x="246" y="563"/>
                  </a:cubicBezTo>
                  <a:cubicBezTo>
                    <a:pt x="245" y="564"/>
                    <a:pt x="246" y="564"/>
                    <a:pt x="246" y="565"/>
                  </a:cubicBezTo>
                  <a:cubicBezTo>
                    <a:pt x="247" y="565"/>
                    <a:pt x="249" y="563"/>
                    <a:pt x="250" y="562"/>
                  </a:cubicBezTo>
                  <a:cubicBezTo>
                    <a:pt x="250" y="562"/>
                    <a:pt x="249" y="561"/>
                    <a:pt x="250" y="560"/>
                  </a:cubicBezTo>
                  <a:cubicBezTo>
                    <a:pt x="249" y="560"/>
                    <a:pt x="248" y="560"/>
                    <a:pt x="247" y="560"/>
                  </a:cubicBezTo>
                  <a:cubicBezTo>
                    <a:pt x="247" y="560"/>
                    <a:pt x="246" y="559"/>
                    <a:pt x="246" y="559"/>
                  </a:cubicBezTo>
                  <a:cubicBezTo>
                    <a:pt x="247" y="559"/>
                    <a:pt x="247" y="558"/>
                    <a:pt x="247" y="558"/>
                  </a:cubicBezTo>
                  <a:cubicBezTo>
                    <a:pt x="248" y="558"/>
                    <a:pt x="248" y="558"/>
                    <a:pt x="248" y="560"/>
                  </a:cubicBezTo>
                  <a:cubicBezTo>
                    <a:pt x="249" y="559"/>
                    <a:pt x="250" y="560"/>
                    <a:pt x="250" y="560"/>
                  </a:cubicBezTo>
                  <a:cubicBezTo>
                    <a:pt x="251" y="559"/>
                    <a:pt x="250" y="558"/>
                    <a:pt x="251" y="558"/>
                  </a:cubicBezTo>
                  <a:cubicBezTo>
                    <a:pt x="251" y="558"/>
                    <a:pt x="249" y="554"/>
                    <a:pt x="250" y="553"/>
                  </a:cubicBezTo>
                  <a:cubicBezTo>
                    <a:pt x="251" y="552"/>
                    <a:pt x="250" y="549"/>
                    <a:pt x="250" y="549"/>
                  </a:cubicBezTo>
                  <a:cubicBezTo>
                    <a:pt x="246" y="541"/>
                    <a:pt x="246" y="541"/>
                    <a:pt x="246" y="541"/>
                  </a:cubicBezTo>
                  <a:cubicBezTo>
                    <a:pt x="246" y="541"/>
                    <a:pt x="242" y="543"/>
                    <a:pt x="242" y="541"/>
                  </a:cubicBezTo>
                  <a:cubicBezTo>
                    <a:pt x="241" y="539"/>
                    <a:pt x="243" y="535"/>
                    <a:pt x="240" y="534"/>
                  </a:cubicBezTo>
                  <a:cubicBezTo>
                    <a:pt x="238" y="533"/>
                    <a:pt x="236" y="531"/>
                    <a:pt x="237" y="530"/>
                  </a:cubicBezTo>
                  <a:cubicBezTo>
                    <a:pt x="239" y="528"/>
                    <a:pt x="241" y="524"/>
                    <a:pt x="241" y="524"/>
                  </a:cubicBezTo>
                  <a:cubicBezTo>
                    <a:pt x="241" y="524"/>
                    <a:pt x="243" y="523"/>
                    <a:pt x="243" y="521"/>
                  </a:cubicBezTo>
                  <a:cubicBezTo>
                    <a:pt x="242" y="519"/>
                    <a:pt x="240" y="518"/>
                    <a:pt x="240" y="518"/>
                  </a:cubicBezTo>
                  <a:cubicBezTo>
                    <a:pt x="240" y="518"/>
                    <a:pt x="244" y="514"/>
                    <a:pt x="243" y="510"/>
                  </a:cubicBezTo>
                  <a:cubicBezTo>
                    <a:pt x="242" y="509"/>
                    <a:pt x="246" y="510"/>
                    <a:pt x="247" y="508"/>
                  </a:cubicBezTo>
                  <a:cubicBezTo>
                    <a:pt x="247" y="506"/>
                    <a:pt x="250" y="503"/>
                    <a:pt x="251" y="505"/>
                  </a:cubicBezTo>
                  <a:cubicBezTo>
                    <a:pt x="252" y="507"/>
                    <a:pt x="254" y="511"/>
                    <a:pt x="254" y="511"/>
                  </a:cubicBezTo>
                  <a:cubicBezTo>
                    <a:pt x="260" y="508"/>
                    <a:pt x="260" y="508"/>
                    <a:pt x="260" y="508"/>
                  </a:cubicBezTo>
                  <a:cubicBezTo>
                    <a:pt x="260" y="508"/>
                    <a:pt x="255" y="505"/>
                    <a:pt x="256" y="503"/>
                  </a:cubicBezTo>
                  <a:cubicBezTo>
                    <a:pt x="256" y="501"/>
                    <a:pt x="256" y="497"/>
                    <a:pt x="258" y="497"/>
                  </a:cubicBezTo>
                  <a:cubicBezTo>
                    <a:pt x="260" y="497"/>
                    <a:pt x="260" y="493"/>
                    <a:pt x="262" y="494"/>
                  </a:cubicBezTo>
                  <a:cubicBezTo>
                    <a:pt x="264" y="495"/>
                    <a:pt x="268" y="494"/>
                    <a:pt x="268" y="494"/>
                  </a:cubicBezTo>
                  <a:cubicBezTo>
                    <a:pt x="268" y="494"/>
                    <a:pt x="274" y="489"/>
                    <a:pt x="275" y="487"/>
                  </a:cubicBezTo>
                  <a:cubicBezTo>
                    <a:pt x="276" y="485"/>
                    <a:pt x="274" y="484"/>
                    <a:pt x="274" y="484"/>
                  </a:cubicBezTo>
                  <a:cubicBezTo>
                    <a:pt x="281" y="483"/>
                    <a:pt x="281" y="483"/>
                    <a:pt x="281" y="483"/>
                  </a:cubicBezTo>
                  <a:cubicBezTo>
                    <a:pt x="281" y="485"/>
                    <a:pt x="281" y="485"/>
                    <a:pt x="281" y="485"/>
                  </a:cubicBezTo>
                  <a:cubicBezTo>
                    <a:pt x="286" y="485"/>
                    <a:pt x="286" y="485"/>
                    <a:pt x="286" y="485"/>
                  </a:cubicBezTo>
                  <a:cubicBezTo>
                    <a:pt x="286" y="485"/>
                    <a:pt x="284" y="483"/>
                    <a:pt x="286" y="483"/>
                  </a:cubicBezTo>
                  <a:cubicBezTo>
                    <a:pt x="287" y="483"/>
                    <a:pt x="289" y="483"/>
                    <a:pt x="290" y="485"/>
                  </a:cubicBezTo>
                  <a:cubicBezTo>
                    <a:pt x="291" y="487"/>
                    <a:pt x="291" y="489"/>
                    <a:pt x="291" y="489"/>
                  </a:cubicBezTo>
                  <a:cubicBezTo>
                    <a:pt x="291" y="489"/>
                    <a:pt x="294" y="489"/>
                    <a:pt x="296" y="490"/>
                  </a:cubicBezTo>
                  <a:cubicBezTo>
                    <a:pt x="298" y="491"/>
                    <a:pt x="299" y="492"/>
                    <a:pt x="301" y="494"/>
                  </a:cubicBezTo>
                  <a:cubicBezTo>
                    <a:pt x="302" y="496"/>
                    <a:pt x="302" y="498"/>
                    <a:pt x="304" y="498"/>
                  </a:cubicBezTo>
                  <a:cubicBezTo>
                    <a:pt x="306" y="498"/>
                    <a:pt x="308" y="497"/>
                    <a:pt x="309" y="499"/>
                  </a:cubicBezTo>
                  <a:cubicBezTo>
                    <a:pt x="310" y="501"/>
                    <a:pt x="307" y="504"/>
                    <a:pt x="307" y="504"/>
                  </a:cubicBezTo>
                  <a:cubicBezTo>
                    <a:pt x="312" y="505"/>
                    <a:pt x="312" y="505"/>
                    <a:pt x="312" y="505"/>
                  </a:cubicBezTo>
                  <a:cubicBezTo>
                    <a:pt x="312" y="505"/>
                    <a:pt x="312" y="499"/>
                    <a:pt x="313" y="499"/>
                  </a:cubicBezTo>
                  <a:cubicBezTo>
                    <a:pt x="314" y="499"/>
                    <a:pt x="314" y="497"/>
                    <a:pt x="317" y="498"/>
                  </a:cubicBezTo>
                  <a:cubicBezTo>
                    <a:pt x="321" y="500"/>
                    <a:pt x="323" y="502"/>
                    <a:pt x="325" y="500"/>
                  </a:cubicBezTo>
                  <a:cubicBezTo>
                    <a:pt x="327" y="499"/>
                    <a:pt x="329" y="497"/>
                    <a:pt x="332" y="496"/>
                  </a:cubicBezTo>
                  <a:cubicBezTo>
                    <a:pt x="335" y="495"/>
                    <a:pt x="335" y="499"/>
                    <a:pt x="337" y="499"/>
                  </a:cubicBezTo>
                  <a:cubicBezTo>
                    <a:pt x="339" y="498"/>
                    <a:pt x="338" y="496"/>
                    <a:pt x="340" y="498"/>
                  </a:cubicBezTo>
                  <a:cubicBezTo>
                    <a:pt x="342" y="499"/>
                    <a:pt x="345" y="504"/>
                    <a:pt x="345" y="504"/>
                  </a:cubicBezTo>
                  <a:cubicBezTo>
                    <a:pt x="350" y="506"/>
                    <a:pt x="350" y="506"/>
                    <a:pt x="350" y="506"/>
                  </a:cubicBezTo>
                  <a:cubicBezTo>
                    <a:pt x="354" y="506"/>
                    <a:pt x="354" y="506"/>
                    <a:pt x="354" y="506"/>
                  </a:cubicBezTo>
                  <a:cubicBezTo>
                    <a:pt x="354" y="506"/>
                    <a:pt x="358" y="504"/>
                    <a:pt x="358" y="500"/>
                  </a:cubicBezTo>
                  <a:cubicBezTo>
                    <a:pt x="355" y="498"/>
                    <a:pt x="352" y="497"/>
                    <a:pt x="352" y="497"/>
                  </a:cubicBezTo>
                  <a:cubicBezTo>
                    <a:pt x="349" y="494"/>
                    <a:pt x="349" y="494"/>
                    <a:pt x="349" y="494"/>
                  </a:cubicBezTo>
                  <a:cubicBezTo>
                    <a:pt x="352" y="488"/>
                    <a:pt x="352" y="488"/>
                    <a:pt x="352" y="488"/>
                  </a:cubicBezTo>
                  <a:cubicBezTo>
                    <a:pt x="352" y="485"/>
                    <a:pt x="352" y="485"/>
                    <a:pt x="352" y="485"/>
                  </a:cubicBezTo>
                  <a:cubicBezTo>
                    <a:pt x="348" y="480"/>
                    <a:pt x="348" y="480"/>
                    <a:pt x="348" y="480"/>
                  </a:cubicBezTo>
                  <a:cubicBezTo>
                    <a:pt x="348" y="476"/>
                    <a:pt x="348" y="476"/>
                    <a:pt x="348" y="476"/>
                  </a:cubicBezTo>
                  <a:cubicBezTo>
                    <a:pt x="349" y="472"/>
                    <a:pt x="349" y="472"/>
                    <a:pt x="349" y="472"/>
                  </a:cubicBezTo>
                  <a:cubicBezTo>
                    <a:pt x="349" y="467"/>
                    <a:pt x="349" y="467"/>
                    <a:pt x="349" y="467"/>
                  </a:cubicBezTo>
                  <a:cubicBezTo>
                    <a:pt x="354" y="463"/>
                    <a:pt x="354" y="463"/>
                    <a:pt x="354" y="463"/>
                  </a:cubicBezTo>
                  <a:cubicBezTo>
                    <a:pt x="354" y="459"/>
                    <a:pt x="354" y="459"/>
                    <a:pt x="354" y="459"/>
                  </a:cubicBezTo>
                  <a:cubicBezTo>
                    <a:pt x="353" y="456"/>
                    <a:pt x="353" y="456"/>
                    <a:pt x="353" y="456"/>
                  </a:cubicBezTo>
                  <a:cubicBezTo>
                    <a:pt x="357" y="454"/>
                    <a:pt x="357" y="454"/>
                    <a:pt x="357" y="454"/>
                  </a:cubicBezTo>
                  <a:cubicBezTo>
                    <a:pt x="361" y="456"/>
                    <a:pt x="361" y="456"/>
                    <a:pt x="361" y="456"/>
                  </a:cubicBezTo>
                  <a:cubicBezTo>
                    <a:pt x="367" y="456"/>
                    <a:pt x="367" y="456"/>
                    <a:pt x="367" y="456"/>
                  </a:cubicBezTo>
                  <a:cubicBezTo>
                    <a:pt x="370" y="458"/>
                    <a:pt x="370" y="458"/>
                    <a:pt x="370" y="458"/>
                  </a:cubicBezTo>
                  <a:cubicBezTo>
                    <a:pt x="378" y="457"/>
                    <a:pt x="378" y="457"/>
                    <a:pt x="378" y="457"/>
                  </a:cubicBezTo>
                  <a:cubicBezTo>
                    <a:pt x="384" y="455"/>
                    <a:pt x="384" y="455"/>
                    <a:pt x="384" y="455"/>
                  </a:cubicBezTo>
                  <a:cubicBezTo>
                    <a:pt x="393" y="455"/>
                    <a:pt x="393" y="455"/>
                    <a:pt x="393" y="455"/>
                  </a:cubicBezTo>
                  <a:cubicBezTo>
                    <a:pt x="401" y="453"/>
                    <a:pt x="401" y="453"/>
                    <a:pt x="401" y="453"/>
                  </a:cubicBezTo>
                  <a:cubicBezTo>
                    <a:pt x="404" y="453"/>
                    <a:pt x="404" y="453"/>
                    <a:pt x="404" y="453"/>
                  </a:cubicBezTo>
                  <a:cubicBezTo>
                    <a:pt x="412" y="448"/>
                    <a:pt x="412" y="448"/>
                    <a:pt x="412" y="448"/>
                  </a:cubicBezTo>
                  <a:cubicBezTo>
                    <a:pt x="418" y="446"/>
                    <a:pt x="418" y="446"/>
                    <a:pt x="418" y="446"/>
                  </a:cubicBezTo>
                  <a:cubicBezTo>
                    <a:pt x="422" y="446"/>
                    <a:pt x="422" y="446"/>
                    <a:pt x="422" y="446"/>
                  </a:cubicBezTo>
                  <a:cubicBezTo>
                    <a:pt x="424" y="448"/>
                    <a:pt x="424" y="448"/>
                    <a:pt x="424" y="448"/>
                  </a:cubicBezTo>
                  <a:cubicBezTo>
                    <a:pt x="427" y="449"/>
                    <a:pt x="427" y="449"/>
                    <a:pt x="427" y="449"/>
                  </a:cubicBezTo>
                  <a:cubicBezTo>
                    <a:pt x="427" y="452"/>
                    <a:pt x="427" y="452"/>
                    <a:pt x="427" y="452"/>
                  </a:cubicBezTo>
                  <a:cubicBezTo>
                    <a:pt x="426" y="456"/>
                    <a:pt x="426" y="456"/>
                    <a:pt x="426" y="456"/>
                  </a:cubicBezTo>
                  <a:cubicBezTo>
                    <a:pt x="429" y="456"/>
                    <a:pt x="429" y="456"/>
                    <a:pt x="429" y="456"/>
                  </a:cubicBezTo>
                  <a:cubicBezTo>
                    <a:pt x="433" y="461"/>
                    <a:pt x="433" y="461"/>
                    <a:pt x="433" y="461"/>
                  </a:cubicBezTo>
                  <a:cubicBezTo>
                    <a:pt x="436" y="459"/>
                    <a:pt x="436" y="459"/>
                    <a:pt x="436" y="459"/>
                  </a:cubicBezTo>
                  <a:cubicBezTo>
                    <a:pt x="440" y="455"/>
                    <a:pt x="440" y="455"/>
                    <a:pt x="440" y="455"/>
                  </a:cubicBezTo>
                  <a:cubicBezTo>
                    <a:pt x="446" y="458"/>
                    <a:pt x="446" y="458"/>
                    <a:pt x="446" y="458"/>
                  </a:cubicBezTo>
                  <a:cubicBezTo>
                    <a:pt x="447" y="460"/>
                    <a:pt x="447" y="460"/>
                    <a:pt x="447" y="460"/>
                  </a:cubicBezTo>
                  <a:cubicBezTo>
                    <a:pt x="450" y="458"/>
                    <a:pt x="450" y="458"/>
                    <a:pt x="450" y="458"/>
                  </a:cubicBezTo>
                  <a:cubicBezTo>
                    <a:pt x="450" y="458"/>
                    <a:pt x="452" y="457"/>
                    <a:pt x="453" y="460"/>
                  </a:cubicBezTo>
                  <a:cubicBezTo>
                    <a:pt x="454" y="463"/>
                    <a:pt x="453" y="463"/>
                    <a:pt x="453" y="463"/>
                  </a:cubicBezTo>
                  <a:cubicBezTo>
                    <a:pt x="461" y="464"/>
                    <a:pt x="461" y="464"/>
                    <a:pt x="461" y="464"/>
                  </a:cubicBezTo>
                  <a:cubicBezTo>
                    <a:pt x="468" y="461"/>
                    <a:pt x="468" y="461"/>
                    <a:pt x="468" y="461"/>
                  </a:cubicBezTo>
                  <a:cubicBezTo>
                    <a:pt x="476" y="457"/>
                    <a:pt x="476" y="457"/>
                    <a:pt x="476" y="457"/>
                  </a:cubicBezTo>
                  <a:cubicBezTo>
                    <a:pt x="483" y="454"/>
                    <a:pt x="483" y="454"/>
                    <a:pt x="483" y="454"/>
                  </a:cubicBezTo>
                  <a:cubicBezTo>
                    <a:pt x="490" y="453"/>
                    <a:pt x="490" y="453"/>
                    <a:pt x="490" y="453"/>
                  </a:cubicBezTo>
                  <a:cubicBezTo>
                    <a:pt x="491" y="454"/>
                    <a:pt x="491" y="454"/>
                    <a:pt x="491" y="454"/>
                  </a:cubicBezTo>
                  <a:cubicBezTo>
                    <a:pt x="491" y="459"/>
                    <a:pt x="491" y="459"/>
                    <a:pt x="491" y="459"/>
                  </a:cubicBezTo>
                  <a:cubicBezTo>
                    <a:pt x="497" y="468"/>
                    <a:pt x="497" y="468"/>
                    <a:pt x="497" y="468"/>
                  </a:cubicBezTo>
                  <a:cubicBezTo>
                    <a:pt x="503" y="483"/>
                    <a:pt x="503" y="483"/>
                    <a:pt x="503" y="483"/>
                  </a:cubicBezTo>
                  <a:cubicBezTo>
                    <a:pt x="508" y="493"/>
                    <a:pt x="508" y="493"/>
                    <a:pt x="508" y="493"/>
                  </a:cubicBezTo>
                  <a:cubicBezTo>
                    <a:pt x="508" y="493"/>
                    <a:pt x="511" y="499"/>
                    <a:pt x="514" y="499"/>
                  </a:cubicBezTo>
                  <a:cubicBezTo>
                    <a:pt x="516" y="499"/>
                    <a:pt x="522" y="497"/>
                    <a:pt x="522" y="497"/>
                  </a:cubicBezTo>
                  <a:cubicBezTo>
                    <a:pt x="531" y="497"/>
                    <a:pt x="531" y="497"/>
                    <a:pt x="531" y="497"/>
                  </a:cubicBezTo>
                  <a:cubicBezTo>
                    <a:pt x="534" y="497"/>
                    <a:pt x="539" y="504"/>
                    <a:pt x="539" y="504"/>
                  </a:cubicBezTo>
                  <a:cubicBezTo>
                    <a:pt x="541" y="510"/>
                    <a:pt x="541" y="510"/>
                    <a:pt x="541" y="510"/>
                  </a:cubicBezTo>
                  <a:cubicBezTo>
                    <a:pt x="543" y="516"/>
                    <a:pt x="543" y="516"/>
                    <a:pt x="543" y="516"/>
                  </a:cubicBezTo>
                  <a:cubicBezTo>
                    <a:pt x="544" y="519"/>
                    <a:pt x="544" y="519"/>
                    <a:pt x="544" y="519"/>
                  </a:cubicBezTo>
                  <a:cubicBezTo>
                    <a:pt x="549" y="521"/>
                    <a:pt x="549" y="521"/>
                    <a:pt x="549" y="521"/>
                  </a:cubicBezTo>
                  <a:cubicBezTo>
                    <a:pt x="555" y="520"/>
                    <a:pt x="555" y="520"/>
                    <a:pt x="555" y="520"/>
                  </a:cubicBezTo>
                  <a:cubicBezTo>
                    <a:pt x="566" y="515"/>
                    <a:pt x="566" y="515"/>
                    <a:pt x="566" y="515"/>
                  </a:cubicBezTo>
                  <a:cubicBezTo>
                    <a:pt x="572" y="514"/>
                    <a:pt x="572" y="514"/>
                    <a:pt x="572" y="514"/>
                  </a:cubicBezTo>
                  <a:cubicBezTo>
                    <a:pt x="577" y="514"/>
                    <a:pt x="577" y="514"/>
                    <a:pt x="577" y="514"/>
                  </a:cubicBezTo>
                  <a:cubicBezTo>
                    <a:pt x="579" y="518"/>
                    <a:pt x="579" y="518"/>
                    <a:pt x="579" y="518"/>
                  </a:cubicBezTo>
                  <a:cubicBezTo>
                    <a:pt x="582" y="522"/>
                    <a:pt x="582" y="522"/>
                    <a:pt x="582" y="522"/>
                  </a:cubicBezTo>
                  <a:cubicBezTo>
                    <a:pt x="584" y="524"/>
                    <a:pt x="584" y="524"/>
                    <a:pt x="584" y="524"/>
                  </a:cubicBezTo>
                  <a:cubicBezTo>
                    <a:pt x="590" y="525"/>
                    <a:pt x="590" y="525"/>
                    <a:pt x="590" y="525"/>
                  </a:cubicBezTo>
                  <a:cubicBezTo>
                    <a:pt x="593" y="523"/>
                    <a:pt x="593" y="523"/>
                    <a:pt x="593" y="523"/>
                  </a:cubicBezTo>
                  <a:cubicBezTo>
                    <a:pt x="598" y="522"/>
                    <a:pt x="598" y="522"/>
                    <a:pt x="598" y="522"/>
                  </a:cubicBezTo>
                  <a:cubicBezTo>
                    <a:pt x="601" y="520"/>
                    <a:pt x="601" y="520"/>
                    <a:pt x="601" y="520"/>
                  </a:cubicBezTo>
                  <a:cubicBezTo>
                    <a:pt x="603" y="517"/>
                    <a:pt x="603" y="517"/>
                    <a:pt x="603" y="517"/>
                  </a:cubicBezTo>
                  <a:cubicBezTo>
                    <a:pt x="603" y="515"/>
                    <a:pt x="603" y="515"/>
                    <a:pt x="603" y="515"/>
                  </a:cubicBezTo>
                  <a:cubicBezTo>
                    <a:pt x="605" y="512"/>
                    <a:pt x="605" y="512"/>
                    <a:pt x="605" y="512"/>
                  </a:cubicBezTo>
                  <a:cubicBezTo>
                    <a:pt x="609" y="510"/>
                    <a:pt x="609" y="510"/>
                    <a:pt x="609" y="510"/>
                  </a:cubicBezTo>
                  <a:cubicBezTo>
                    <a:pt x="613" y="508"/>
                    <a:pt x="613" y="508"/>
                    <a:pt x="613" y="508"/>
                  </a:cubicBezTo>
                  <a:cubicBezTo>
                    <a:pt x="619" y="506"/>
                    <a:pt x="619" y="506"/>
                    <a:pt x="619" y="506"/>
                  </a:cubicBezTo>
                  <a:cubicBezTo>
                    <a:pt x="622" y="503"/>
                    <a:pt x="622" y="503"/>
                    <a:pt x="622" y="503"/>
                  </a:cubicBezTo>
                  <a:cubicBezTo>
                    <a:pt x="627" y="503"/>
                    <a:pt x="627" y="503"/>
                    <a:pt x="627" y="503"/>
                  </a:cubicBezTo>
                  <a:cubicBezTo>
                    <a:pt x="632" y="504"/>
                    <a:pt x="632" y="504"/>
                    <a:pt x="632" y="504"/>
                  </a:cubicBezTo>
                  <a:cubicBezTo>
                    <a:pt x="634" y="507"/>
                    <a:pt x="634" y="507"/>
                    <a:pt x="634" y="507"/>
                  </a:cubicBezTo>
                  <a:cubicBezTo>
                    <a:pt x="639" y="504"/>
                    <a:pt x="639" y="504"/>
                    <a:pt x="639" y="504"/>
                  </a:cubicBezTo>
                  <a:cubicBezTo>
                    <a:pt x="645" y="508"/>
                    <a:pt x="645" y="508"/>
                    <a:pt x="645" y="508"/>
                  </a:cubicBezTo>
                  <a:cubicBezTo>
                    <a:pt x="650" y="510"/>
                    <a:pt x="650" y="510"/>
                    <a:pt x="650" y="510"/>
                  </a:cubicBezTo>
                  <a:cubicBezTo>
                    <a:pt x="656" y="511"/>
                    <a:pt x="656" y="511"/>
                    <a:pt x="656" y="511"/>
                  </a:cubicBezTo>
                  <a:cubicBezTo>
                    <a:pt x="662" y="512"/>
                    <a:pt x="662" y="512"/>
                    <a:pt x="662" y="512"/>
                  </a:cubicBezTo>
                  <a:cubicBezTo>
                    <a:pt x="670" y="511"/>
                    <a:pt x="670" y="511"/>
                    <a:pt x="670" y="511"/>
                  </a:cubicBezTo>
                  <a:cubicBezTo>
                    <a:pt x="677" y="511"/>
                    <a:pt x="677" y="511"/>
                    <a:pt x="677" y="511"/>
                  </a:cubicBezTo>
                  <a:cubicBezTo>
                    <a:pt x="679" y="509"/>
                    <a:pt x="679" y="509"/>
                    <a:pt x="679" y="509"/>
                  </a:cubicBezTo>
                  <a:cubicBezTo>
                    <a:pt x="678" y="503"/>
                    <a:pt x="678" y="503"/>
                    <a:pt x="678" y="503"/>
                  </a:cubicBezTo>
                  <a:cubicBezTo>
                    <a:pt x="676" y="499"/>
                    <a:pt x="676" y="499"/>
                    <a:pt x="676" y="499"/>
                  </a:cubicBezTo>
                  <a:cubicBezTo>
                    <a:pt x="671" y="497"/>
                    <a:pt x="671" y="497"/>
                    <a:pt x="671" y="497"/>
                  </a:cubicBezTo>
                  <a:cubicBezTo>
                    <a:pt x="673" y="493"/>
                    <a:pt x="673" y="493"/>
                    <a:pt x="673" y="493"/>
                  </a:cubicBezTo>
                  <a:cubicBezTo>
                    <a:pt x="675" y="490"/>
                    <a:pt x="675" y="490"/>
                    <a:pt x="675" y="490"/>
                  </a:cubicBezTo>
                  <a:cubicBezTo>
                    <a:pt x="677" y="486"/>
                    <a:pt x="677" y="486"/>
                    <a:pt x="677" y="486"/>
                  </a:cubicBezTo>
                  <a:cubicBezTo>
                    <a:pt x="683" y="487"/>
                    <a:pt x="683" y="487"/>
                    <a:pt x="683" y="487"/>
                  </a:cubicBezTo>
                  <a:cubicBezTo>
                    <a:pt x="687" y="488"/>
                    <a:pt x="687" y="488"/>
                    <a:pt x="687" y="488"/>
                  </a:cubicBezTo>
                  <a:cubicBezTo>
                    <a:pt x="693" y="488"/>
                    <a:pt x="693" y="488"/>
                    <a:pt x="693" y="488"/>
                  </a:cubicBezTo>
                  <a:cubicBezTo>
                    <a:pt x="696" y="491"/>
                    <a:pt x="696" y="491"/>
                    <a:pt x="696" y="491"/>
                  </a:cubicBezTo>
                  <a:cubicBezTo>
                    <a:pt x="702" y="491"/>
                    <a:pt x="702" y="491"/>
                    <a:pt x="702" y="491"/>
                  </a:cubicBezTo>
                  <a:cubicBezTo>
                    <a:pt x="710" y="498"/>
                    <a:pt x="710" y="498"/>
                    <a:pt x="710" y="498"/>
                  </a:cubicBezTo>
                  <a:cubicBezTo>
                    <a:pt x="715" y="502"/>
                    <a:pt x="715" y="502"/>
                    <a:pt x="715" y="502"/>
                  </a:cubicBezTo>
                  <a:cubicBezTo>
                    <a:pt x="718" y="508"/>
                    <a:pt x="718" y="508"/>
                    <a:pt x="718" y="508"/>
                  </a:cubicBezTo>
                  <a:cubicBezTo>
                    <a:pt x="721" y="510"/>
                    <a:pt x="721" y="510"/>
                    <a:pt x="721" y="510"/>
                  </a:cubicBezTo>
                  <a:cubicBezTo>
                    <a:pt x="727" y="514"/>
                    <a:pt x="727" y="514"/>
                    <a:pt x="727" y="514"/>
                  </a:cubicBezTo>
                  <a:cubicBezTo>
                    <a:pt x="731" y="513"/>
                    <a:pt x="731" y="513"/>
                    <a:pt x="731" y="513"/>
                  </a:cubicBezTo>
                  <a:cubicBezTo>
                    <a:pt x="734" y="513"/>
                    <a:pt x="734" y="513"/>
                    <a:pt x="734" y="513"/>
                  </a:cubicBezTo>
                  <a:cubicBezTo>
                    <a:pt x="739" y="512"/>
                    <a:pt x="739" y="512"/>
                    <a:pt x="739" y="512"/>
                  </a:cubicBezTo>
                  <a:cubicBezTo>
                    <a:pt x="742" y="509"/>
                    <a:pt x="742" y="509"/>
                    <a:pt x="742" y="509"/>
                  </a:cubicBezTo>
                  <a:cubicBezTo>
                    <a:pt x="748" y="511"/>
                    <a:pt x="748" y="511"/>
                    <a:pt x="748" y="511"/>
                  </a:cubicBezTo>
                  <a:cubicBezTo>
                    <a:pt x="756" y="513"/>
                    <a:pt x="756" y="513"/>
                    <a:pt x="756" y="513"/>
                  </a:cubicBezTo>
                  <a:cubicBezTo>
                    <a:pt x="759" y="514"/>
                    <a:pt x="759" y="514"/>
                    <a:pt x="759" y="514"/>
                  </a:cubicBezTo>
                  <a:cubicBezTo>
                    <a:pt x="759" y="517"/>
                    <a:pt x="759" y="517"/>
                    <a:pt x="759" y="517"/>
                  </a:cubicBezTo>
                  <a:cubicBezTo>
                    <a:pt x="762" y="520"/>
                    <a:pt x="762" y="520"/>
                    <a:pt x="762" y="520"/>
                  </a:cubicBezTo>
                  <a:cubicBezTo>
                    <a:pt x="767" y="520"/>
                    <a:pt x="767" y="520"/>
                    <a:pt x="767" y="520"/>
                  </a:cubicBezTo>
                  <a:cubicBezTo>
                    <a:pt x="771" y="523"/>
                    <a:pt x="771" y="523"/>
                    <a:pt x="771" y="523"/>
                  </a:cubicBezTo>
                  <a:cubicBezTo>
                    <a:pt x="775" y="523"/>
                    <a:pt x="775" y="523"/>
                    <a:pt x="775" y="523"/>
                  </a:cubicBezTo>
                  <a:cubicBezTo>
                    <a:pt x="779" y="521"/>
                    <a:pt x="779" y="521"/>
                    <a:pt x="779" y="521"/>
                  </a:cubicBezTo>
                  <a:cubicBezTo>
                    <a:pt x="783" y="522"/>
                    <a:pt x="783" y="522"/>
                    <a:pt x="783" y="522"/>
                  </a:cubicBezTo>
                  <a:cubicBezTo>
                    <a:pt x="788" y="524"/>
                    <a:pt x="788" y="524"/>
                    <a:pt x="788" y="524"/>
                  </a:cubicBezTo>
                  <a:cubicBezTo>
                    <a:pt x="795" y="522"/>
                    <a:pt x="795" y="522"/>
                    <a:pt x="795" y="522"/>
                  </a:cubicBezTo>
                  <a:cubicBezTo>
                    <a:pt x="799" y="520"/>
                    <a:pt x="799" y="520"/>
                    <a:pt x="799" y="520"/>
                  </a:cubicBezTo>
                  <a:cubicBezTo>
                    <a:pt x="807" y="519"/>
                    <a:pt x="807" y="519"/>
                    <a:pt x="807" y="519"/>
                  </a:cubicBezTo>
                  <a:cubicBezTo>
                    <a:pt x="815" y="513"/>
                    <a:pt x="815" y="513"/>
                    <a:pt x="815" y="513"/>
                  </a:cubicBezTo>
                  <a:cubicBezTo>
                    <a:pt x="817" y="512"/>
                    <a:pt x="817" y="512"/>
                    <a:pt x="817" y="512"/>
                  </a:cubicBezTo>
                  <a:cubicBezTo>
                    <a:pt x="823" y="517"/>
                    <a:pt x="823" y="517"/>
                    <a:pt x="823" y="517"/>
                  </a:cubicBezTo>
                  <a:cubicBezTo>
                    <a:pt x="828" y="516"/>
                    <a:pt x="828" y="516"/>
                    <a:pt x="828" y="516"/>
                  </a:cubicBezTo>
                  <a:cubicBezTo>
                    <a:pt x="834" y="518"/>
                    <a:pt x="834" y="518"/>
                    <a:pt x="834" y="518"/>
                  </a:cubicBezTo>
                  <a:cubicBezTo>
                    <a:pt x="838" y="516"/>
                    <a:pt x="838" y="516"/>
                    <a:pt x="838" y="516"/>
                  </a:cubicBezTo>
                  <a:cubicBezTo>
                    <a:pt x="844" y="519"/>
                    <a:pt x="844" y="519"/>
                    <a:pt x="844" y="519"/>
                  </a:cubicBezTo>
                  <a:cubicBezTo>
                    <a:pt x="847" y="522"/>
                    <a:pt x="847" y="522"/>
                    <a:pt x="847" y="522"/>
                  </a:cubicBezTo>
                  <a:cubicBezTo>
                    <a:pt x="853" y="517"/>
                    <a:pt x="853" y="517"/>
                    <a:pt x="853" y="517"/>
                  </a:cubicBezTo>
                  <a:cubicBezTo>
                    <a:pt x="853" y="517"/>
                    <a:pt x="859" y="515"/>
                    <a:pt x="859" y="513"/>
                  </a:cubicBezTo>
                  <a:cubicBezTo>
                    <a:pt x="856" y="512"/>
                    <a:pt x="863" y="507"/>
                    <a:pt x="863" y="507"/>
                  </a:cubicBezTo>
                  <a:cubicBezTo>
                    <a:pt x="865" y="503"/>
                    <a:pt x="865" y="503"/>
                    <a:pt x="865" y="503"/>
                  </a:cubicBezTo>
                  <a:cubicBezTo>
                    <a:pt x="868" y="499"/>
                    <a:pt x="868" y="499"/>
                    <a:pt x="868" y="499"/>
                  </a:cubicBezTo>
                  <a:cubicBezTo>
                    <a:pt x="867" y="494"/>
                    <a:pt x="867" y="494"/>
                    <a:pt x="867" y="494"/>
                  </a:cubicBezTo>
                  <a:cubicBezTo>
                    <a:pt x="869" y="492"/>
                    <a:pt x="869" y="492"/>
                    <a:pt x="869" y="492"/>
                  </a:cubicBezTo>
                  <a:cubicBezTo>
                    <a:pt x="870" y="488"/>
                    <a:pt x="870" y="488"/>
                    <a:pt x="870" y="488"/>
                  </a:cubicBezTo>
                  <a:cubicBezTo>
                    <a:pt x="869" y="483"/>
                    <a:pt x="869" y="483"/>
                    <a:pt x="869" y="483"/>
                  </a:cubicBezTo>
                  <a:cubicBezTo>
                    <a:pt x="867" y="484"/>
                    <a:pt x="867" y="484"/>
                    <a:pt x="867" y="484"/>
                  </a:cubicBezTo>
                  <a:cubicBezTo>
                    <a:pt x="867" y="481"/>
                    <a:pt x="867" y="481"/>
                    <a:pt x="867" y="481"/>
                  </a:cubicBezTo>
                  <a:cubicBezTo>
                    <a:pt x="869" y="480"/>
                    <a:pt x="869" y="480"/>
                    <a:pt x="869" y="480"/>
                  </a:cubicBezTo>
                  <a:cubicBezTo>
                    <a:pt x="872" y="476"/>
                    <a:pt x="872" y="476"/>
                    <a:pt x="872" y="476"/>
                  </a:cubicBezTo>
                  <a:cubicBezTo>
                    <a:pt x="876" y="473"/>
                    <a:pt x="876" y="473"/>
                    <a:pt x="876" y="473"/>
                  </a:cubicBezTo>
                  <a:cubicBezTo>
                    <a:pt x="879" y="470"/>
                    <a:pt x="879" y="470"/>
                    <a:pt x="879" y="470"/>
                  </a:cubicBezTo>
                  <a:cubicBezTo>
                    <a:pt x="884" y="470"/>
                    <a:pt x="884" y="470"/>
                    <a:pt x="884" y="470"/>
                  </a:cubicBezTo>
                  <a:cubicBezTo>
                    <a:pt x="889" y="468"/>
                    <a:pt x="889" y="468"/>
                    <a:pt x="889" y="468"/>
                  </a:cubicBezTo>
                  <a:cubicBezTo>
                    <a:pt x="891" y="467"/>
                    <a:pt x="891" y="467"/>
                    <a:pt x="891" y="467"/>
                  </a:cubicBezTo>
                  <a:cubicBezTo>
                    <a:pt x="897" y="468"/>
                    <a:pt x="897" y="468"/>
                    <a:pt x="897" y="468"/>
                  </a:cubicBezTo>
                  <a:cubicBezTo>
                    <a:pt x="900" y="471"/>
                    <a:pt x="900" y="471"/>
                    <a:pt x="900" y="471"/>
                  </a:cubicBezTo>
                  <a:cubicBezTo>
                    <a:pt x="903" y="474"/>
                    <a:pt x="903" y="474"/>
                    <a:pt x="903" y="474"/>
                  </a:cubicBezTo>
                  <a:cubicBezTo>
                    <a:pt x="907" y="477"/>
                    <a:pt x="907" y="477"/>
                    <a:pt x="907" y="477"/>
                  </a:cubicBezTo>
                  <a:cubicBezTo>
                    <a:pt x="913" y="478"/>
                    <a:pt x="913" y="478"/>
                    <a:pt x="913" y="478"/>
                  </a:cubicBezTo>
                  <a:cubicBezTo>
                    <a:pt x="917" y="482"/>
                    <a:pt x="917" y="482"/>
                    <a:pt x="917" y="482"/>
                  </a:cubicBezTo>
                  <a:cubicBezTo>
                    <a:pt x="920" y="485"/>
                    <a:pt x="920" y="485"/>
                    <a:pt x="920" y="485"/>
                  </a:cubicBezTo>
                  <a:cubicBezTo>
                    <a:pt x="923" y="490"/>
                    <a:pt x="923" y="490"/>
                    <a:pt x="923" y="490"/>
                  </a:cubicBezTo>
                  <a:cubicBezTo>
                    <a:pt x="923" y="493"/>
                    <a:pt x="923" y="493"/>
                    <a:pt x="923" y="493"/>
                  </a:cubicBezTo>
                  <a:cubicBezTo>
                    <a:pt x="924" y="499"/>
                    <a:pt x="924" y="499"/>
                    <a:pt x="924" y="499"/>
                  </a:cubicBezTo>
                  <a:cubicBezTo>
                    <a:pt x="928" y="505"/>
                    <a:pt x="928" y="505"/>
                    <a:pt x="928" y="505"/>
                  </a:cubicBezTo>
                  <a:cubicBezTo>
                    <a:pt x="931" y="510"/>
                    <a:pt x="931" y="510"/>
                    <a:pt x="931" y="510"/>
                  </a:cubicBezTo>
                  <a:cubicBezTo>
                    <a:pt x="934" y="513"/>
                    <a:pt x="934" y="513"/>
                    <a:pt x="934" y="513"/>
                  </a:cubicBezTo>
                  <a:cubicBezTo>
                    <a:pt x="937" y="513"/>
                    <a:pt x="937" y="513"/>
                    <a:pt x="937" y="513"/>
                  </a:cubicBezTo>
                  <a:cubicBezTo>
                    <a:pt x="941" y="513"/>
                    <a:pt x="941" y="513"/>
                    <a:pt x="941" y="513"/>
                  </a:cubicBezTo>
                  <a:cubicBezTo>
                    <a:pt x="946" y="515"/>
                    <a:pt x="946" y="515"/>
                    <a:pt x="946" y="515"/>
                  </a:cubicBezTo>
                  <a:cubicBezTo>
                    <a:pt x="949" y="518"/>
                    <a:pt x="949" y="518"/>
                    <a:pt x="949" y="518"/>
                  </a:cubicBezTo>
                  <a:cubicBezTo>
                    <a:pt x="950" y="521"/>
                    <a:pt x="950" y="521"/>
                    <a:pt x="950" y="521"/>
                  </a:cubicBezTo>
                  <a:cubicBezTo>
                    <a:pt x="952" y="526"/>
                    <a:pt x="952" y="526"/>
                    <a:pt x="952" y="526"/>
                  </a:cubicBezTo>
                  <a:cubicBezTo>
                    <a:pt x="955" y="530"/>
                    <a:pt x="955" y="530"/>
                    <a:pt x="955" y="530"/>
                  </a:cubicBezTo>
                  <a:cubicBezTo>
                    <a:pt x="957" y="533"/>
                    <a:pt x="957" y="533"/>
                    <a:pt x="957" y="533"/>
                  </a:cubicBezTo>
                  <a:cubicBezTo>
                    <a:pt x="956" y="537"/>
                    <a:pt x="956" y="537"/>
                    <a:pt x="956" y="537"/>
                  </a:cubicBezTo>
                  <a:cubicBezTo>
                    <a:pt x="958" y="541"/>
                    <a:pt x="958" y="541"/>
                    <a:pt x="958" y="541"/>
                  </a:cubicBezTo>
                  <a:cubicBezTo>
                    <a:pt x="962" y="543"/>
                    <a:pt x="962" y="543"/>
                    <a:pt x="962" y="543"/>
                  </a:cubicBezTo>
                  <a:cubicBezTo>
                    <a:pt x="966" y="545"/>
                    <a:pt x="966" y="545"/>
                    <a:pt x="966" y="545"/>
                  </a:cubicBezTo>
                  <a:cubicBezTo>
                    <a:pt x="969" y="544"/>
                    <a:pt x="969" y="544"/>
                    <a:pt x="969" y="544"/>
                  </a:cubicBezTo>
                  <a:cubicBezTo>
                    <a:pt x="972" y="542"/>
                    <a:pt x="972" y="542"/>
                    <a:pt x="972" y="542"/>
                  </a:cubicBezTo>
                  <a:cubicBezTo>
                    <a:pt x="975" y="539"/>
                    <a:pt x="975" y="539"/>
                    <a:pt x="975" y="539"/>
                  </a:cubicBezTo>
                  <a:cubicBezTo>
                    <a:pt x="978" y="537"/>
                    <a:pt x="978" y="537"/>
                    <a:pt x="978" y="537"/>
                  </a:cubicBezTo>
                  <a:cubicBezTo>
                    <a:pt x="981" y="537"/>
                    <a:pt x="981" y="537"/>
                    <a:pt x="981" y="537"/>
                  </a:cubicBezTo>
                  <a:cubicBezTo>
                    <a:pt x="985" y="536"/>
                    <a:pt x="985" y="536"/>
                    <a:pt x="985" y="536"/>
                  </a:cubicBezTo>
                  <a:cubicBezTo>
                    <a:pt x="987" y="533"/>
                    <a:pt x="987" y="533"/>
                    <a:pt x="987" y="533"/>
                  </a:cubicBezTo>
                  <a:cubicBezTo>
                    <a:pt x="991" y="531"/>
                    <a:pt x="991" y="531"/>
                    <a:pt x="991" y="531"/>
                  </a:cubicBezTo>
                  <a:cubicBezTo>
                    <a:pt x="989" y="537"/>
                    <a:pt x="989" y="537"/>
                    <a:pt x="989" y="537"/>
                  </a:cubicBezTo>
                  <a:cubicBezTo>
                    <a:pt x="989" y="540"/>
                    <a:pt x="989" y="540"/>
                    <a:pt x="989" y="540"/>
                  </a:cubicBezTo>
                  <a:cubicBezTo>
                    <a:pt x="991" y="542"/>
                    <a:pt x="991" y="542"/>
                    <a:pt x="991" y="542"/>
                  </a:cubicBezTo>
                  <a:cubicBezTo>
                    <a:pt x="991" y="547"/>
                    <a:pt x="991" y="547"/>
                    <a:pt x="991" y="547"/>
                  </a:cubicBezTo>
                  <a:cubicBezTo>
                    <a:pt x="988" y="549"/>
                    <a:pt x="988" y="549"/>
                    <a:pt x="988" y="549"/>
                  </a:cubicBezTo>
                  <a:cubicBezTo>
                    <a:pt x="989" y="552"/>
                    <a:pt x="989" y="552"/>
                    <a:pt x="989" y="552"/>
                  </a:cubicBezTo>
                  <a:cubicBezTo>
                    <a:pt x="988" y="559"/>
                    <a:pt x="988" y="559"/>
                    <a:pt x="988" y="559"/>
                  </a:cubicBezTo>
                  <a:cubicBezTo>
                    <a:pt x="986" y="563"/>
                    <a:pt x="986" y="563"/>
                    <a:pt x="986" y="563"/>
                  </a:cubicBezTo>
                  <a:cubicBezTo>
                    <a:pt x="982" y="566"/>
                    <a:pt x="982" y="566"/>
                    <a:pt x="982" y="566"/>
                  </a:cubicBezTo>
                  <a:cubicBezTo>
                    <a:pt x="979" y="568"/>
                    <a:pt x="979" y="568"/>
                    <a:pt x="979" y="568"/>
                  </a:cubicBezTo>
                  <a:cubicBezTo>
                    <a:pt x="978" y="571"/>
                    <a:pt x="978" y="571"/>
                    <a:pt x="978" y="571"/>
                  </a:cubicBezTo>
                  <a:cubicBezTo>
                    <a:pt x="974" y="573"/>
                    <a:pt x="974" y="573"/>
                    <a:pt x="974" y="573"/>
                  </a:cubicBezTo>
                  <a:cubicBezTo>
                    <a:pt x="974" y="574"/>
                    <a:pt x="972" y="576"/>
                    <a:pt x="972" y="576"/>
                  </a:cubicBezTo>
                  <a:cubicBezTo>
                    <a:pt x="972" y="578"/>
                    <a:pt x="972" y="581"/>
                    <a:pt x="971" y="584"/>
                  </a:cubicBezTo>
                  <a:cubicBezTo>
                    <a:pt x="971" y="584"/>
                    <a:pt x="969" y="583"/>
                    <a:pt x="969" y="584"/>
                  </a:cubicBezTo>
                  <a:cubicBezTo>
                    <a:pt x="969" y="582"/>
                    <a:pt x="967" y="582"/>
                    <a:pt x="967" y="580"/>
                  </a:cubicBezTo>
                  <a:cubicBezTo>
                    <a:pt x="968" y="579"/>
                    <a:pt x="969" y="578"/>
                    <a:pt x="969" y="576"/>
                  </a:cubicBezTo>
                  <a:cubicBezTo>
                    <a:pt x="969" y="576"/>
                    <a:pt x="967" y="574"/>
                    <a:pt x="967" y="574"/>
                  </a:cubicBezTo>
                  <a:cubicBezTo>
                    <a:pt x="965" y="576"/>
                    <a:pt x="965" y="576"/>
                    <a:pt x="965" y="576"/>
                  </a:cubicBezTo>
                  <a:cubicBezTo>
                    <a:pt x="962" y="578"/>
                    <a:pt x="962" y="578"/>
                    <a:pt x="962" y="578"/>
                  </a:cubicBezTo>
                  <a:cubicBezTo>
                    <a:pt x="962" y="582"/>
                    <a:pt x="962" y="582"/>
                    <a:pt x="962" y="582"/>
                  </a:cubicBezTo>
                  <a:cubicBezTo>
                    <a:pt x="961" y="586"/>
                    <a:pt x="961" y="586"/>
                    <a:pt x="961" y="586"/>
                  </a:cubicBezTo>
                  <a:cubicBezTo>
                    <a:pt x="961" y="592"/>
                    <a:pt x="961" y="592"/>
                    <a:pt x="961" y="592"/>
                  </a:cubicBezTo>
                  <a:cubicBezTo>
                    <a:pt x="961" y="596"/>
                    <a:pt x="961" y="596"/>
                    <a:pt x="961" y="596"/>
                  </a:cubicBezTo>
                  <a:cubicBezTo>
                    <a:pt x="958" y="598"/>
                    <a:pt x="958" y="598"/>
                    <a:pt x="958" y="598"/>
                  </a:cubicBezTo>
                  <a:cubicBezTo>
                    <a:pt x="959" y="601"/>
                    <a:pt x="959" y="601"/>
                    <a:pt x="959" y="601"/>
                  </a:cubicBezTo>
                  <a:cubicBezTo>
                    <a:pt x="957" y="604"/>
                    <a:pt x="957" y="604"/>
                    <a:pt x="957" y="604"/>
                  </a:cubicBezTo>
                  <a:cubicBezTo>
                    <a:pt x="958" y="605"/>
                    <a:pt x="958" y="605"/>
                    <a:pt x="958" y="605"/>
                  </a:cubicBezTo>
                  <a:cubicBezTo>
                    <a:pt x="958" y="605"/>
                    <a:pt x="960" y="605"/>
                    <a:pt x="961" y="605"/>
                  </a:cubicBezTo>
                  <a:cubicBezTo>
                    <a:pt x="961" y="604"/>
                    <a:pt x="961" y="602"/>
                    <a:pt x="961" y="602"/>
                  </a:cubicBezTo>
                  <a:cubicBezTo>
                    <a:pt x="962" y="601"/>
                    <a:pt x="963" y="602"/>
                    <a:pt x="963" y="602"/>
                  </a:cubicBezTo>
                  <a:cubicBezTo>
                    <a:pt x="965" y="601"/>
                    <a:pt x="967" y="598"/>
                    <a:pt x="967" y="596"/>
                  </a:cubicBezTo>
                  <a:cubicBezTo>
                    <a:pt x="968" y="596"/>
                    <a:pt x="969" y="595"/>
                    <a:pt x="969" y="596"/>
                  </a:cubicBezTo>
                  <a:cubicBezTo>
                    <a:pt x="971" y="596"/>
                    <a:pt x="968" y="600"/>
                    <a:pt x="972" y="598"/>
                  </a:cubicBezTo>
                  <a:cubicBezTo>
                    <a:pt x="973" y="597"/>
                    <a:pt x="973" y="597"/>
                    <a:pt x="974" y="596"/>
                  </a:cubicBezTo>
                  <a:cubicBezTo>
                    <a:pt x="973" y="600"/>
                    <a:pt x="973" y="600"/>
                    <a:pt x="975" y="603"/>
                  </a:cubicBezTo>
                  <a:cubicBezTo>
                    <a:pt x="976" y="603"/>
                    <a:pt x="976" y="603"/>
                    <a:pt x="976" y="603"/>
                  </a:cubicBezTo>
                  <a:cubicBezTo>
                    <a:pt x="977" y="604"/>
                    <a:pt x="976" y="605"/>
                    <a:pt x="977" y="606"/>
                  </a:cubicBezTo>
                  <a:cubicBezTo>
                    <a:pt x="979" y="605"/>
                    <a:pt x="979" y="605"/>
                    <a:pt x="979" y="605"/>
                  </a:cubicBezTo>
                  <a:cubicBezTo>
                    <a:pt x="982" y="606"/>
                    <a:pt x="981" y="609"/>
                    <a:pt x="985" y="607"/>
                  </a:cubicBezTo>
                  <a:cubicBezTo>
                    <a:pt x="987" y="606"/>
                    <a:pt x="991" y="598"/>
                    <a:pt x="993" y="597"/>
                  </a:cubicBezTo>
                  <a:cubicBezTo>
                    <a:pt x="994" y="597"/>
                    <a:pt x="994" y="597"/>
                    <a:pt x="994" y="597"/>
                  </a:cubicBezTo>
                  <a:cubicBezTo>
                    <a:pt x="994" y="596"/>
                    <a:pt x="994" y="594"/>
                    <a:pt x="995" y="594"/>
                  </a:cubicBezTo>
                  <a:cubicBezTo>
                    <a:pt x="995" y="594"/>
                    <a:pt x="998" y="594"/>
                    <a:pt x="998" y="594"/>
                  </a:cubicBezTo>
                  <a:cubicBezTo>
                    <a:pt x="999" y="591"/>
                    <a:pt x="998" y="589"/>
                    <a:pt x="999" y="587"/>
                  </a:cubicBezTo>
                  <a:cubicBezTo>
                    <a:pt x="1000" y="586"/>
                    <a:pt x="1001" y="586"/>
                    <a:pt x="1001" y="586"/>
                  </a:cubicBezTo>
                  <a:cubicBezTo>
                    <a:pt x="1002" y="585"/>
                    <a:pt x="1002" y="583"/>
                    <a:pt x="1002" y="583"/>
                  </a:cubicBezTo>
                  <a:cubicBezTo>
                    <a:pt x="1003" y="582"/>
                    <a:pt x="1003" y="584"/>
                    <a:pt x="1004" y="582"/>
                  </a:cubicBezTo>
                  <a:cubicBezTo>
                    <a:pt x="1005" y="582"/>
                    <a:pt x="1006" y="579"/>
                    <a:pt x="1006" y="578"/>
                  </a:cubicBezTo>
                  <a:cubicBezTo>
                    <a:pt x="1011" y="572"/>
                    <a:pt x="1011" y="572"/>
                    <a:pt x="1011" y="572"/>
                  </a:cubicBezTo>
                  <a:cubicBezTo>
                    <a:pt x="1012" y="572"/>
                    <a:pt x="1013" y="572"/>
                    <a:pt x="1014" y="572"/>
                  </a:cubicBezTo>
                  <a:cubicBezTo>
                    <a:pt x="1015" y="571"/>
                    <a:pt x="1015" y="569"/>
                    <a:pt x="1015" y="568"/>
                  </a:cubicBezTo>
                  <a:cubicBezTo>
                    <a:pt x="1016" y="567"/>
                    <a:pt x="1019" y="566"/>
                    <a:pt x="1019" y="565"/>
                  </a:cubicBezTo>
                  <a:cubicBezTo>
                    <a:pt x="1023" y="558"/>
                    <a:pt x="1023" y="558"/>
                    <a:pt x="1023" y="558"/>
                  </a:cubicBezTo>
                  <a:cubicBezTo>
                    <a:pt x="1023" y="557"/>
                    <a:pt x="1022" y="557"/>
                    <a:pt x="1023" y="555"/>
                  </a:cubicBezTo>
                  <a:cubicBezTo>
                    <a:pt x="1023" y="553"/>
                    <a:pt x="1026" y="548"/>
                    <a:pt x="1027" y="547"/>
                  </a:cubicBezTo>
                  <a:cubicBezTo>
                    <a:pt x="1028" y="547"/>
                    <a:pt x="1029" y="547"/>
                    <a:pt x="1029" y="546"/>
                  </a:cubicBezTo>
                  <a:cubicBezTo>
                    <a:pt x="1030" y="545"/>
                    <a:pt x="1030" y="543"/>
                    <a:pt x="1031" y="541"/>
                  </a:cubicBezTo>
                  <a:cubicBezTo>
                    <a:pt x="1032" y="538"/>
                    <a:pt x="1037" y="537"/>
                    <a:pt x="1038" y="534"/>
                  </a:cubicBezTo>
                  <a:cubicBezTo>
                    <a:pt x="1039" y="533"/>
                    <a:pt x="1038" y="531"/>
                    <a:pt x="1039" y="529"/>
                  </a:cubicBezTo>
                  <a:cubicBezTo>
                    <a:pt x="1039" y="529"/>
                    <a:pt x="1041" y="529"/>
                    <a:pt x="1041" y="528"/>
                  </a:cubicBezTo>
                  <a:cubicBezTo>
                    <a:pt x="1041" y="528"/>
                    <a:pt x="1039" y="525"/>
                    <a:pt x="1039" y="525"/>
                  </a:cubicBezTo>
                  <a:cubicBezTo>
                    <a:pt x="1039" y="524"/>
                    <a:pt x="1042" y="521"/>
                    <a:pt x="1042" y="520"/>
                  </a:cubicBezTo>
                  <a:cubicBezTo>
                    <a:pt x="1042" y="517"/>
                    <a:pt x="1041" y="515"/>
                    <a:pt x="1041" y="514"/>
                  </a:cubicBezTo>
                  <a:cubicBezTo>
                    <a:pt x="1041" y="514"/>
                    <a:pt x="1042" y="512"/>
                    <a:pt x="1042" y="510"/>
                  </a:cubicBezTo>
                  <a:cubicBezTo>
                    <a:pt x="1040" y="510"/>
                    <a:pt x="1040" y="510"/>
                    <a:pt x="1040" y="510"/>
                  </a:cubicBezTo>
                  <a:cubicBezTo>
                    <a:pt x="1040" y="509"/>
                    <a:pt x="1040" y="508"/>
                    <a:pt x="1040" y="507"/>
                  </a:cubicBezTo>
                  <a:cubicBezTo>
                    <a:pt x="1043" y="503"/>
                    <a:pt x="1043" y="505"/>
                    <a:pt x="1041" y="501"/>
                  </a:cubicBezTo>
                  <a:cubicBezTo>
                    <a:pt x="1042" y="499"/>
                    <a:pt x="1045" y="497"/>
                    <a:pt x="1045" y="496"/>
                  </a:cubicBezTo>
                  <a:cubicBezTo>
                    <a:pt x="1045" y="495"/>
                    <a:pt x="1045" y="494"/>
                    <a:pt x="1045" y="493"/>
                  </a:cubicBezTo>
                  <a:cubicBezTo>
                    <a:pt x="1045" y="493"/>
                    <a:pt x="1047" y="492"/>
                    <a:pt x="1047" y="492"/>
                  </a:cubicBezTo>
                  <a:cubicBezTo>
                    <a:pt x="1047" y="490"/>
                    <a:pt x="1046" y="490"/>
                    <a:pt x="1045" y="490"/>
                  </a:cubicBezTo>
                  <a:cubicBezTo>
                    <a:pt x="1045" y="490"/>
                    <a:pt x="1045" y="487"/>
                    <a:pt x="1046" y="489"/>
                  </a:cubicBezTo>
                  <a:cubicBezTo>
                    <a:pt x="1046" y="487"/>
                    <a:pt x="1046" y="487"/>
                    <a:pt x="1046" y="487"/>
                  </a:cubicBezTo>
                  <a:cubicBezTo>
                    <a:pt x="1046" y="488"/>
                    <a:pt x="1047" y="486"/>
                    <a:pt x="1045" y="485"/>
                  </a:cubicBezTo>
                  <a:cubicBezTo>
                    <a:pt x="1045" y="485"/>
                    <a:pt x="1045" y="481"/>
                    <a:pt x="1045" y="481"/>
                  </a:cubicBezTo>
                  <a:cubicBezTo>
                    <a:pt x="1048" y="479"/>
                    <a:pt x="1050" y="481"/>
                    <a:pt x="1052" y="482"/>
                  </a:cubicBezTo>
                  <a:cubicBezTo>
                    <a:pt x="1052" y="478"/>
                    <a:pt x="1052" y="478"/>
                    <a:pt x="1052" y="478"/>
                  </a:cubicBezTo>
                  <a:cubicBezTo>
                    <a:pt x="1051" y="478"/>
                    <a:pt x="1051" y="479"/>
                    <a:pt x="1051" y="479"/>
                  </a:cubicBezTo>
                  <a:cubicBezTo>
                    <a:pt x="1049" y="479"/>
                    <a:pt x="1047" y="478"/>
                    <a:pt x="1046" y="477"/>
                  </a:cubicBezTo>
                  <a:cubicBezTo>
                    <a:pt x="1046" y="477"/>
                    <a:pt x="1046" y="475"/>
                    <a:pt x="1046" y="475"/>
                  </a:cubicBezTo>
                  <a:cubicBezTo>
                    <a:pt x="1046" y="475"/>
                    <a:pt x="1044" y="476"/>
                    <a:pt x="1044" y="476"/>
                  </a:cubicBezTo>
                  <a:cubicBezTo>
                    <a:pt x="1039" y="472"/>
                    <a:pt x="1039" y="472"/>
                    <a:pt x="1039" y="472"/>
                  </a:cubicBezTo>
                  <a:cubicBezTo>
                    <a:pt x="1038" y="470"/>
                    <a:pt x="1040" y="469"/>
                    <a:pt x="1039" y="468"/>
                  </a:cubicBezTo>
                  <a:cubicBezTo>
                    <a:pt x="1038" y="467"/>
                    <a:pt x="1035" y="467"/>
                    <a:pt x="1034" y="467"/>
                  </a:cubicBezTo>
                  <a:cubicBezTo>
                    <a:pt x="1034" y="467"/>
                    <a:pt x="1033" y="465"/>
                    <a:pt x="1033" y="465"/>
                  </a:cubicBezTo>
                  <a:cubicBezTo>
                    <a:pt x="1030" y="464"/>
                    <a:pt x="1027" y="464"/>
                    <a:pt x="1025" y="464"/>
                  </a:cubicBezTo>
                  <a:cubicBezTo>
                    <a:pt x="1025" y="466"/>
                    <a:pt x="1025" y="468"/>
                    <a:pt x="1025" y="470"/>
                  </a:cubicBezTo>
                  <a:cubicBezTo>
                    <a:pt x="1024" y="470"/>
                    <a:pt x="1022" y="469"/>
                    <a:pt x="1021" y="469"/>
                  </a:cubicBezTo>
                  <a:cubicBezTo>
                    <a:pt x="1020" y="470"/>
                    <a:pt x="1019" y="473"/>
                    <a:pt x="1017" y="474"/>
                  </a:cubicBezTo>
                  <a:cubicBezTo>
                    <a:pt x="1017" y="474"/>
                    <a:pt x="1015" y="474"/>
                    <a:pt x="1015" y="474"/>
                  </a:cubicBezTo>
                  <a:cubicBezTo>
                    <a:pt x="1017" y="468"/>
                    <a:pt x="1019" y="468"/>
                    <a:pt x="1013" y="465"/>
                  </a:cubicBezTo>
                  <a:cubicBezTo>
                    <a:pt x="1013" y="466"/>
                    <a:pt x="1012" y="468"/>
                    <a:pt x="1012" y="470"/>
                  </a:cubicBezTo>
                  <a:cubicBezTo>
                    <a:pt x="1012" y="470"/>
                    <a:pt x="1010" y="470"/>
                    <a:pt x="1009" y="470"/>
                  </a:cubicBezTo>
                  <a:cubicBezTo>
                    <a:pt x="1010" y="464"/>
                    <a:pt x="1010" y="462"/>
                    <a:pt x="1009" y="457"/>
                  </a:cubicBezTo>
                  <a:cubicBezTo>
                    <a:pt x="1004" y="457"/>
                    <a:pt x="1001" y="458"/>
                    <a:pt x="996" y="457"/>
                  </a:cubicBezTo>
                  <a:cubicBezTo>
                    <a:pt x="997" y="454"/>
                    <a:pt x="999" y="450"/>
                    <a:pt x="1001" y="449"/>
                  </a:cubicBezTo>
                  <a:cubicBezTo>
                    <a:pt x="1001" y="448"/>
                    <a:pt x="1002" y="449"/>
                    <a:pt x="1003" y="448"/>
                  </a:cubicBezTo>
                  <a:cubicBezTo>
                    <a:pt x="1004" y="446"/>
                    <a:pt x="1005" y="444"/>
                    <a:pt x="1007" y="443"/>
                  </a:cubicBezTo>
                  <a:cubicBezTo>
                    <a:pt x="1008" y="442"/>
                    <a:pt x="1008" y="443"/>
                    <a:pt x="1009" y="442"/>
                  </a:cubicBezTo>
                  <a:cubicBezTo>
                    <a:pt x="1011" y="441"/>
                    <a:pt x="1012" y="438"/>
                    <a:pt x="1014" y="437"/>
                  </a:cubicBezTo>
                  <a:cubicBezTo>
                    <a:pt x="1015" y="436"/>
                    <a:pt x="1017" y="436"/>
                    <a:pt x="1017" y="435"/>
                  </a:cubicBezTo>
                  <a:cubicBezTo>
                    <a:pt x="1018" y="435"/>
                    <a:pt x="1017" y="433"/>
                    <a:pt x="1017" y="432"/>
                  </a:cubicBezTo>
                  <a:cubicBezTo>
                    <a:pt x="1018" y="431"/>
                    <a:pt x="1021" y="431"/>
                    <a:pt x="1022" y="429"/>
                  </a:cubicBezTo>
                  <a:cubicBezTo>
                    <a:pt x="1022" y="429"/>
                    <a:pt x="1022" y="427"/>
                    <a:pt x="1022" y="426"/>
                  </a:cubicBezTo>
                  <a:cubicBezTo>
                    <a:pt x="1022" y="426"/>
                    <a:pt x="1024" y="424"/>
                    <a:pt x="1024" y="423"/>
                  </a:cubicBezTo>
                  <a:cubicBezTo>
                    <a:pt x="1024" y="423"/>
                    <a:pt x="1023" y="422"/>
                    <a:pt x="1023" y="421"/>
                  </a:cubicBezTo>
                  <a:cubicBezTo>
                    <a:pt x="1024" y="421"/>
                    <a:pt x="1024" y="420"/>
                    <a:pt x="1025" y="420"/>
                  </a:cubicBezTo>
                  <a:cubicBezTo>
                    <a:pt x="1026" y="421"/>
                    <a:pt x="1025" y="421"/>
                    <a:pt x="1026" y="421"/>
                  </a:cubicBezTo>
                  <a:cubicBezTo>
                    <a:pt x="1027" y="420"/>
                    <a:pt x="1027" y="418"/>
                    <a:pt x="1029" y="417"/>
                  </a:cubicBezTo>
                  <a:cubicBezTo>
                    <a:pt x="1030" y="417"/>
                    <a:pt x="1030" y="417"/>
                    <a:pt x="1030" y="417"/>
                  </a:cubicBezTo>
                  <a:cubicBezTo>
                    <a:pt x="1030" y="417"/>
                    <a:pt x="1030" y="416"/>
                    <a:pt x="1031" y="415"/>
                  </a:cubicBezTo>
                  <a:cubicBezTo>
                    <a:pt x="1032" y="415"/>
                    <a:pt x="1033" y="415"/>
                    <a:pt x="1034" y="414"/>
                  </a:cubicBezTo>
                  <a:cubicBezTo>
                    <a:pt x="1035" y="414"/>
                    <a:pt x="1035" y="412"/>
                    <a:pt x="1036" y="411"/>
                  </a:cubicBezTo>
                  <a:cubicBezTo>
                    <a:pt x="1036" y="411"/>
                    <a:pt x="1038" y="412"/>
                    <a:pt x="1038" y="411"/>
                  </a:cubicBezTo>
                  <a:cubicBezTo>
                    <a:pt x="1039" y="411"/>
                    <a:pt x="1038" y="409"/>
                    <a:pt x="1039" y="408"/>
                  </a:cubicBezTo>
                  <a:cubicBezTo>
                    <a:pt x="1041" y="408"/>
                    <a:pt x="1042" y="407"/>
                    <a:pt x="1044" y="407"/>
                  </a:cubicBezTo>
                  <a:cubicBezTo>
                    <a:pt x="1045" y="401"/>
                    <a:pt x="1047" y="397"/>
                    <a:pt x="1050" y="393"/>
                  </a:cubicBezTo>
                  <a:cubicBezTo>
                    <a:pt x="1051" y="392"/>
                    <a:pt x="1054" y="391"/>
                    <a:pt x="1054" y="389"/>
                  </a:cubicBezTo>
                  <a:cubicBezTo>
                    <a:pt x="1054" y="388"/>
                    <a:pt x="1053" y="388"/>
                    <a:pt x="1053" y="386"/>
                  </a:cubicBezTo>
                  <a:cubicBezTo>
                    <a:pt x="1055" y="386"/>
                    <a:pt x="1055" y="387"/>
                    <a:pt x="1057" y="387"/>
                  </a:cubicBezTo>
                  <a:cubicBezTo>
                    <a:pt x="1058" y="387"/>
                    <a:pt x="1059" y="384"/>
                    <a:pt x="1060" y="383"/>
                  </a:cubicBezTo>
                  <a:cubicBezTo>
                    <a:pt x="1062" y="382"/>
                    <a:pt x="1063" y="382"/>
                    <a:pt x="1065" y="382"/>
                  </a:cubicBezTo>
                  <a:cubicBezTo>
                    <a:pt x="1065" y="381"/>
                    <a:pt x="1065" y="378"/>
                    <a:pt x="1065" y="378"/>
                  </a:cubicBezTo>
                  <a:cubicBezTo>
                    <a:pt x="1066" y="378"/>
                    <a:pt x="1067" y="379"/>
                    <a:pt x="1069" y="380"/>
                  </a:cubicBezTo>
                  <a:cubicBezTo>
                    <a:pt x="1069" y="378"/>
                    <a:pt x="1069" y="378"/>
                    <a:pt x="1069" y="378"/>
                  </a:cubicBezTo>
                  <a:cubicBezTo>
                    <a:pt x="1071" y="379"/>
                    <a:pt x="1069" y="380"/>
                    <a:pt x="1069" y="382"/>
                  </a:cubicBezTo>
                  <a:cubicBezTo>
                    <a:pt x="1078" y="380"/>
                    <a:pt x="1086" y="380"/>
                    <a:pt x="1092" y="382"/>
                  </a:cubicBezTo>
                  <a:cubicBezTo>
                    <a:pt x="1092" y="382"/>
                    <a:pt x="1091" y="385"/>
                    <a:pt x="1092" y="386"/>
                  </a:cubicBezTo>
                  <a:cubicBezTo>
                    <a:pt x="1092" y="387"/>
                    <a:pt x="1092" y="387"/>
                    <a:pt x="1092" y="387"/>
                  </a:cubicBezTo>
                  <a:cubicBezTo>
                    <a:pt x="1094" y="387"/>
                    <a:pt x="1095" y="387"/>
                    <a:pt x="1096" y="386"/>
                  </a:cubicBezTo>
                  <a:cubicBezTo>
                    <a:pt x="1098" y="382"/>
                    <a:pt x="1098" y="382"/>
                    <a:pt x="1098" y="382"/>
                  </a:cubicBezTo>
                  <a:cubicBezTo>
                    <a:pt x="1099" y="382"/>
                    <a:pt x="1099" y="381"/>
                    <a:pt x="1100" y="382"/>
                  </a:cubicBezTo>
                  <a:cubicBezTo>
                    <a:pt x="1100" y="384"/>
                    <a:pt x="1100" y="384"/>
                    <a:pt x="1100" y="384"/>
                  </a:cubicBezTo>
                  <a:cubicBezTo>
                    <a:pt x="1101" y="385"/>
                    <a:pt x="1106" y="386"/>
                    <a:pt x="1108" y="386"/>
                  </a:cubicBezTo>
                  <a:cubicBezTo>
                    <a:pt x="1110" y="386"/>
                    <a:pt x="1112" y="384"/>
                    <a:pt x="1114" y="385"/>
                  </a:cubicBezTo>
                  <a:cubicBezTo>
                    <a:pt x="1115" y="385"/>
                    <a:pt x="1114" y="387"/>
                    <a:pt x="1117" y="388"/>
                  </a:cubicBezTo>
                  <a:cubicBezTo>
                    <a:pt x="1119" y="388"/>
                    <a:pt x="1119" y="384"/>
                    <a:pt x="1118" y="385"/>
                  </a:cubicBezTo>
                  <a:cubicBezTo>
                    <a:pt x="1118" y="383"/>
                    <a:pt x="1117" y="384"/>
                    <a:pt x="1119" y="383"/>
                  </a:cubicBezTo>
                  <a:cubicBezTo>
                    <a:pt x="1119" y="382"/>
                    <a:pt x="1118" y="380"/>
                    <a:pt x="1118" y="380"/>
                  </a:cubicBezTo>
                  <a:cubicBezTo>
                    <a:pt x="1122" y="377"/>
                    <a:pt x="1124" y="380"/>
                    <a:pt x="1127" y="380"/>
                  </a:cubicBezTo>
                  <a:cubicBezTo>
                    <a:pt x="1130" y="381"/>
                    <a:pt x="1131" y="380"/>
                    <a:pt x="1134" y="380"/>
                  </a:cubicBezTo>
                  <a:cubicBezTo>
                    <a:pt x="1134" y="380"/>
                    <a:pt x="1133" y="381"/>
                    <a:pt x="1134" y="381"/>
                  </a:cubicBezTo>
                  <a:cubicBezTo>
                    <a:pt x="1133" y="381"/>
                    <a:pt x="1136" y="382"/>
                    <a:pt x="1136" y="382"/>
                  </a:cubicBezTo>
                  <a:cubicBezTo>
                    <a:pt x="1137" y="381"/>
                    <a:pt x="1137" y="380"/>
                    <a:pt x="1138" y="380"/>
                  </a:cubicBezTo>
                  <a:cubicBezTo>
                    <a:pt x="1139" y="379"/>
                    <a:pt x="1140" y="379"/>
                    <a:pt x="1142" y="378"/>
                  </a:cubicBezTo>
                  <a:cubicBezTo>
                    <a:pt x="1142" y="379"/>
                    <a:pt x="1142" y="380"/>
                    <a:pt x="1142" y="381"/>
                  </a:cubicBezTo>
                  <a:cubicBezTo>
                    <a:pt x="1143" y="382"/>
                    <a:pt x="1146" y="384"/>
                    <a:pt x="1147" y="385"/>
                  </a:cubicBezTo>
                  <a:cubicBezTo>
                    <a:pt x="1146" y="387"/>
                    <a:pt x="1146" y="387"/>
                    <a:pt x="1146" y="387"/>
                  </a:cubicBezTo>
                  <a:cubicBezTo>
                    <a:pt x="1143" y="387"/>
                    <a:pt x="1141" y="387"/>
                    <a:pt x="1138" y="387"/>
                  </a:cubicBezTo>
                  <a:cubicBezTo>
                    <a:pt x="1140" y="395"/>
                    <a:pt x="1138" y="393"/>
                    <a:pt x="1148" y="393"/>
                  </a:cubicBezTo>
                  <a:cubicBezTo>
                    <a:pt x="1148" y="390"/>
                    <a:pt x="1148" y="390"/>
                    <a:pt x="1148" y="390"/>
                  </a:cubicBezTo>
                  <a:cubicBezTo>
                    <a:pt x="1151" y="391"/>
                    <a:pt x="1152" y="391"/>
                    <a:pt x="1154" y="392"/>
                  </a:cubicBezTo>
                  <a:cubicBezTo>
                    <a:pt x="1155" y="392"/>
                    <a:pt x="1155" y="390"/>
                    <a:pt x="1155" y="389"/>
                  </a:cubicBezTo>
                  <a:cubicBezTo>
                    <a:pt x="1156" y="389"/>
                    <a:pt x="1157" y="389"/>
                    <a:pt x="1158" y="389"/>
                  </a:cubicBezTo>
                  <a:cubicBezTo>
                    <a:pt x="1158" y="388"/>
                    <a:pt x="1158" y="387"/>
                    <a:pt x="1159" y="387"/>
                  </a:cubicBezTo>
                  <a:cubicBezTo>
                    <a:pt x="1159" y="387"/>
                    <a:pt x="1160" y="387"/>
                    <a:pt x="1161" y="387"/>
                  </a:cubicBezTo>
                  <a:cubicBezTo>
                    <a:pt x="1162" y="387"/>
                    <a:pt x="1161" y="388"/>
                    <a:pt x="1162" y="389"/>
                  </a:cubicBezTo>
                  <a:cubicBezTo>
                    <a:pt x="1166" y="388"/>
                    <a:pt x="1166" y="388"/>
                    <a:pt x="1171" y="387"/>
                  </a:cubicBezTo>
                  <a:cubicBezTo>
                    <a:pt x="1170" y="385"/>
                    <a:pt x="1170" y="384"/>
                    <a:pt x="1170" y="383"/>
                  </a:cubicBezTo>
                  <a:cubicBezTo>
                    <a:pt x="1169" y="383"/>
                    <a:pt x="1169" y="383"/>
                    <a:pt x="1169" y="383"/>
                  </a:cubicBezTo>
                  <a:cubicBezTo>
                    <a:pt x="1169" y="383"/>
                    <a:pt x="1167" y="382"/>
                    <a:pt x="1166" y="382"/>
                  </a:cubicBezTo>
                  <a:cubicBezTo>
                    <a:pt x="1166" y="382"/>
                    <a:pt x="1164" y="384"/>
                    <a:pt x="1164" y="384"/>
                  </a:cubicBezTo>
                  <a:cubicBezTo>
                    <a:pt x="1162" y="384"/>
                    <a:pt x="1162" y="383"/>
                    <a:pt x="1161" y="383"/>
                  </a:cubicBezTo>
                  <a:cubicBezTo>
                    <a:pt x="1161" y="382"/>
                    <a:pt x="1163" y="376"/>
                    <a:pt x="1162" y="376"/>
                  </a:cubicBezTo>
                  <a:cubicBezTo>
                    <a:pt x="1163" y="375"/>
                    <a:pt x="1163" y="376"/>
                    <a:pt x="1164" y="376"/>
                  </a:cubicBezTo>
                  <a:cubicBezTo>
                    <a:pt x="1164" y="374"/>
                    <a:pt x="1165" y="370"/>
                    <a:pt x="1168" y="369"/>
                  </a:cubicBezTo>
                  <a:cubicBezTo>
                    <a:pt x="1169" y="368"/>
                    <a:pt x="1170" y="369"/>
                    <a:pt x="1171" y="368"/>
                  </a:cubicBezTo>
                  <a:cubicBezTo>
                    <a:pt x="1171" y="368"/>
                    <a:pt x="1172" y="366"/>
                    <a:pt x="1173" y="366"/>
                  </a:cubicBezTo>
                  <a:cubicBezTo>
                    <a:pt x="1173" y="365"/>
                    <a:pt x="1175" y="366"/>
                    <a:pt x="1177" y="366"/>
                  </a:cubicBezTo>
                  <a:cubicBezTo>
                    <a:pt x="1177" y="365"/>
                    <a:pt x="1177" y="363"/>
                    <a:pt x="1178" y="363"/>
                  </a:cubicBezTo>
                  <a:cubicBezTo>
                    <a:pt x="1180" y="362"/>
                    <a:pt x="1180" y="362"/>
                    <a:pt x="1180" y="362"/>
                  </a:cubicBezTo>
                  <a:cubicBezTo>
                    <a:pt x="1180" y="360"/>
                    <a:pt x="1178" y="360"/>
                    <a:pt x="1179" y="358"/>
                  </a:cubicBezTo>
                  <a:cubicBezTo>
                    <a:pt x="1180" y="358"/>
                    <a:pt x="1180" y="358"/>
                    <a:pt x="1180" y="358"/>
                  </a:cubicBezTo>
                  <a:cubicBezTo>
                    <a:pt x="1184" y="357"/>
                    <a:pt x="1183" y="354"/>
                    <a:pt x="1184" y="353"/>
                  </a:cubicBezTo>
                  <a:cubicBezTo>
                    <a:pt x="1185" y="352"/>
                    <a:pt x="1185" y="354"/>
                    <a:pt x="1186" y="354"/>
                  </a:cubicBezTo>
                  <a:cubicBezTo>
                    <a:pt x="1187" y="353"/>
                    <a:pt x="1188" y="351"/>
                    <a:pt x="1189" y="351"/>
                  </a:cubicBezTo>
                  <a:cubicBezTo>
                    <a:pt x="1192" y="350"/>
                    <a:pt x="1194" y="351"/>
                    <a:pt x="1197" y="350"/>
                  </a:cubicBezTo>
                  <a:cubicBezTo>
                    <a:pt x="1199" y="350"/>
                    <a:pt x="1203" y="348"/>
                    <a:pt x="1205" y="348"/>
                  </a:cubicBezTo>
                  <a:cubicBezTo>
                    <a:pt x="1206" y="349"/>
                    <a:pt x="1207" y="353"/>
                    <a:pt x="1209" y="353"/>
                  </a:cubicBezTo>
                  <a:cubicBezTo>
                    <a:pt x="1209" y="353"/>
                    <a:pt x="1211" y="353"/>
                    <a:pt x="1211" y="352"/>
                  </a:cubicBezTo>
                  <a:cubicBezTo>
                    <a:pt x="1213" y="351"/>
                    <a:pt x="1214" y="350"/>
                    <a:pt x="1215" y="349"/>
                  </a:cubicBezTo>
                  <a:cubicBezTo>
                    <a:pt x="1215" y="349"/>
                    <a:pt x="1216" y="354"/>
                    <a:pt x="1215" y="355"/>
                  </a:cubicBezTo>
                  <a:cubicBezTo>
                    <a:pt x="1215" y="356"/>
                    <a:pt x="1214" y="355"/>
                    <a:pt x="1213" y="356"/>
                  </a:cubicBezTo>
                  <a:cubicBezTo>
                    <a:pt x="1212" y="357"/>
                    <a:pt x="1212" y="360"/>
                    <a:pt x="1211" y="363"/>
                  </a:cubicBezTo>
                  <a:cubicBezTo>
                    <a:pt x="1213" y="362"/>
                    <a:pt x="1214" y="363"/>
                    <a:pt x="1215" y="362"/>
                  </a:cubicBezTo>
                  <a:cubicBezTo>
                    <a:pt x="1215" y="362"/>
                    <a:pt x="1217" y="357"/>
                    <a:pt x="1217" y="361"/>
                  </a:cubicBezTo>
                  <a:cubicBezTo>
                    <a:pt x="1216" y="362"/>
                    <a:pt x="1216" y="362"/>
                    <a:pt x="1216" y="362"/>
                  </a:cubicBezTo>
                  <a:cubicBezTo>
                    <a:pt x="1216" y="362"/>
                    <a:pt x="1216" y="363"/>
                    <a:pt x="1216" y="364"/>
                  </a:cubicBezTo>
                  <a:cubicBezTo>
                    <a:pt x="1215" y="364"/>
                    <a:pt x="1214" y="364"/>
                    <a:pt x="1214" y="364"/>
                  </a:cubicBezTo>
                  <a:cubicBezTo>
                    <a:pt x="1214" y="365"/>
                    <a:pt x="1214" y="366"/>
                    <a:pt x="1214" y="366"/>
                  </a:cubicBezTo>
                  <a:cubicBezTo>
                    <a:pt x="1216" y="368"/>
                    <a:pt x="1216" y="368"/>
                    <a:pt x="1216" y="368"/>
                  </a:cubicBezTo>
                  <a:cubicBezTo>
                    <a:pt x="1218" y="366"/>
                    <a:pt x="1219" y="364"/>
                    <a:pt x="1220" y="363"/>
                  </a:cubicBezTo>
                  <a:cubicBezTo>
                    <a:pt x="1221" y="362"/>
                    <a:pt x="1222" y="362"/>
                    <a:pt x="1223" y="361"/>
                  </a:cubicBezTo>
                  <a:cubicBezTo>
                    <a:pt x="1224" y="361"/>
                    <a:pt x="1223" y="359"/>
                    <a:pt x="1223" y="359"/>
                  </a:cubicBezTo>
                  <a:cubicBezTo>
                    <a:pt x="1224" y="358"/>
                    <a:pt x="1225" y="359"/>
                    <a:pt x="1225" y="358"/>
                  </a:cubicBezTo>
                  <a:cubicBezTo>
                    <a:pt x="1226" y="358"/>
                    <a:pt x="1226" y="356"/>
                    <a:pt x="1227" y="356"/>
                  </a:cubicBezTo>
                  <a:cubicBezTo>
                    <a:pt x="1228" y="354"/>
                    <a:pt x="1232" y="350"/>
                    <a:pt x="1235" y="350"/>
                  </a:cubicBezTo>
                  <a:cubicBezTo>
                    <a:pt x="1240" y="350"/>
                    <a:pt x="1235" y="355"/>
                    <a:pt x="1243" y="352"/>
                  </a:cubicBezTo>
                  <a:cubicBezTo>
                    <a:pt x="1242" y="351"/>
                    <a:pt x="1243" y="348"/>
                    <a:pt x="1241" y="350"/>
                  </a:cubicBezTo>
                  <a:cubicBezTo>
                    <a:pt x="1241" y="348"/>
                    <a:pt x="1240" y="345"/>
                    <a:pt x="1240" y="343"/>
                  </a:cubicBezTo>
                  <a:cubicBezTo>
                    <a:pt x="1241" y="343"/>
                    <a:pt x="1242" y="343"/>
                    <a:pt x="1243" y="342"/>
                  </a:cubicBezTo>
                  <a:cubicBezTo>
                    <a:pt x="1243" y="341"/>
                    <a:pt x="1242" y="340"/>
                    <a:pt x="1243" y="339"/>
                  </a:cubicBezTo>
                  <a:cubicBezTo>
                    <a:pt x="1243" y="339"/>
                    <a:pt x="1245" y="338"/>
                    <a:pt x="1246" y="338"/>
                  </a:cubicBezTo>
                  <a:cubicBezTo>
                    <a:pt x="1247" y="338"/>
                    <a:pt x="1249" y="336"/>
                    <a:pt x="1250" y="336"/>
                  </a:cubicBezTo>
                  <a:cubicBezTo>
                    <a:pt x="1253" y="336"/>
                    <a:pt x="1255" y="340"/>
                    <a:pt x="1259" y="341"/>
                  </a:cubicBezTo>
                  <a:cubicBezTo>
                    <a:pt x="1259" y="341"/>
                    <a:pt x="1257" y="342"/>
                    <a:pt x="1256" y="342"/>
                  </a:cubicBezTo>
                  <a:cubicBezTo>
                    <a:pt x="1251" y="341"/>
                    <a:pt x="1253" y="339"/>
                    <a:pt x="1249" y="343"/>
                  </a:cubicBezTo>
                  <a:cubicBezTo>
                    <a:pt x="1249" y="343"/>
                    <a:pt x="1247" y="344"/>
                    <a:pt x="1247" y="344"/>
                  </a:cubicBezTo>
                  <a:cubicBezTo>
                    <a:pt x="1247" y="347"/>
                    <a:pt x="1249" y="349"/>
                    <a:pt x="1249" y="352"/>
                  </a:cubicBezTo>
                  <a:cubicBezTo>
                    <a:pt x="1249" y="352"/>
                    <a:pt x="1247" y="353"/>
                    <a:pt x="1247" y="354"/>
                  </a:cubicBezTo>
                  <a:cubicBezTo>
                    <a:pt x="1245" y="357"/>
                    <a:pt x="1246" y="358"/>
                    <a:pt x="1247" y="361"/>
                  </a:cubicBezTo>
                  <a:cubicBezTo>
                    <a:pt x="1245" y="362"/>
                    <a:pt x="1245" y="362"/>
                    <a:pt x="1245" y="362"/>
                  </a:cubicBezTo>
                  <a:cubicBezTo>
                    <a:pt x="1244" y="362"/>
                    <a:pt x="1245" y="364"/>
                    <a:pt x="1245" y="364"/>
                  </a:cubicBezTo>
                  <a:cubicBezTo>
                    <a:pt x="1241" y="365"/>
                    <a:pt x="1238" y="364"/>
                    <a:pt x="1235" y="364"/>
                  </a:cubicBezTo>
                  <a:cubicBezTo>
                    <a:pt x="1235" y="364"/>
                    <a:pt x="1234" y="366"/>
                    <a:pt x="1233" y="366"/>
                  </a:cubicBezTo>
                  <a:cubicBezTo>
                    <a:pt x="1232" y="367"/>
                    <a:pt x="1230" y="366"/>
                    <a:pt x="1229" y="366"/>
                  </a:cubicBezTo>
                  <a:cubicBezTo>
                    <a:pt x="1228" y="366"/>
                    <a:pt x="1228" y="367"/>
                    <a:pt x="1227" y="368"/>
                  </a:cubicBezTo>
                  <a:cubicBezTo>
                    <a:pt x="1227" y="374"/>
                    <a:pt x="1227" y="374"/>
                    <a:pt x="1227" y="374"/>
                  </a:cubicBezTo>
                  <a:cubicBezTo>
                    <a:pt x="1227" y="374"/>
                    <a:pt x="1224" y="374"/>
                    <a:pt x="1224" y="375"/>
                  </a:cubicBezTo>
                  <a:cubicBezTo>
                    <a:pt x="1224" y="375"/>
                    <a:pt x="1224" y="377"/>
                    <a:pt x="1224" y="378"/>
                  </a:cubicBezTo>
                  <a:cubicBezTo>
                    <a:pt x="1221" y="382"/>
                    <a:pt x="1221" y="382"/>
                    <a:pt x="1221" y="382"/>
                  </a:cubicBezTo>
                  <a:cubicBezTo>
                    <a:pt x="1220" y="382"/>
                    <a:pt x="1219" y="382"/>
                    <a:pt x="1217" y="383"/>
                  </a:cubicBezTo>
                  <a:cubicBezTo>
                    <a:pt x="1216" y="384"/>
                    <a:pt x="1217" y="385"/>
                    <a:pt x="1216" y="387"/>
                  </a:cubicBezTo>
                  <a:cubicBezTo>
                    <a:pt x="1216" y="388"/>
                    <a:pt x="1213" y="388"/>
                    <a:pt x="1212" y="389"/>
                  </a:cubicBezTo>
                  <a:cubicBezTo>
                    <a:pt x="1212" y="389"/>
                    <a:pt x="1210" y="392"/>
                    <a:pt x="1209" y="392"/>
                  </a:cubicBezTo>
                  <a:cubicBezTo>
                    <a:pt x="1209" y="393"/>
                    <a:pt x="1210" y="394"/>
                    <a:pt x="1209" y="394"/>
                  </a:cubicBezTo>
                  <a:cubicBezTo>
                    <a:pt x="1208" y="396"/>
                    <a:pt x="1203" y="399"/>
                    <a:pt x="1201" y="401"/>
                  </a:cubicBezTo>
                  <a:cubicBezTo>
                    <a:pt x="1201" y="402"/>
                    <a:pt x="1200" y="404"/>
                    <a:pt x="1199" y="405"/>
                  </a:cubicBezTo>
                  <a:cubicBezTo>
                    <a:pt x="1197" y="406"/>
                    <a:pt x="1196" y="404"/>
                    <a:pt x="1195" y="404"/>
                  </a:cubicBezTo>
                  <a:cubicBezTo>
                    <a:pt x="1193" y="404"/>
                    <a:pt x="1193" y="408"/>
                    <a:pt x="1191" y="408"/>
                  </a:cubicBezTo>
                  <a:cubicBezTo>
                    <a:pt x="1190" y="408"/>
                    <a:pt x="1185" y="408"/>
                    <a:pt x="1184" y="408"/>
                  </a:cubicBezTo>
                  <a:cubicBezTo>
                    <a:pt x="1184" y="409"/>
                    <a:pt x="1184" y="409"/>
                    <a:pt x="1184" y="409"/>
                  </a:cubicBezTo>
                  <a:cubicBezTo>
                    <a:pt x="1184" y="410"/>
                    <a:pt x="1186" y="411"/>
                    <a:pt x="1187" y="411"/>
                  </a:cubicBezTo>
                  <a:cubicBezTo>
                    <a:pt x="1186" y="415"/>
                    <a:pt x="1185" y="418"/>
                    <a:pt x="1185" y="422"/>
                  </a:cubicBezTo>
                  <a:cubicBezTo>
                    <a:pt x="1180" y="422"/>
                    <a:pt x="1182" y="423"/>
                    <a:pt x="1179" y="425"/>
                  </a:cubicBezTo>
                  <a:cubicBezTo>
                    <a:pt x="1178" y="425"/>
                    <a:pt x="1177" y="425"/>
                    <a:pt x="1177" y="425"/>
                  </a:cubicBezTo>
                  <a:cubicBezTo>
                    <a:pt x="1176" y="428"/>
                    <a:pt x="1177" y="430"/>
                    <a:pt x="1176" y="433"/>
                  </a:cubicBezTo>
                  <a:cubicBezTo>
                    <a:pt x="1176" y="434"/>
                    <a:pt x="1174" y="437"/>
                    <a:pt x="1174" y="438"/>
                  </a:cubicBezTo>
                  <a:cubicBezTo>
                    <a:pt x="1173" y="443"/>
                    <a:pt x="1173" y="448"/>
                    <a:pt x="1174" y="452"/>
                  </a:cubicBezTo>
                  <a:cubicBezTo>
                    <a:pt x="1175" y="455"/>
                    <a:pt x="1177" y="458"/>
                    <a:pt x="1178" y="461"/>
                  </a:cubicBezTo>
                  <a:cubicBezTo>
                    <a:pt x="1178" y="466"/>
                    <a:pt x="1177" y="471"/>
                    <a:pt x="1178" y="477"/>
                  </a:cubicBezTo>
                  <a:cubicBezTo>
                    <a:pt x="1178" y="477"/>
                    <a:pt x="1179" y="484"/>
                    <a:pt x="1179" y="485"/>
                  </a:cubicBezTo>
                  <a:cubicBezTo>
                    <a:pt x="1179" y="486"/>
                    <a:pt x="1181" y="487"/>
                    <a:pt x="1181" y="489"/>
                  </a:cubicBezTo>
                  <a:cubicBezTo>
                    <a:pt x="1183" y="492"/>
                    <a:pt x="1181" y="495"/>
                    <a:pt x="1181" y="499"/>
                  </a:cubicBezTo>
                  <a:cubicBezTo>
                    <a:pt x="1181" y="499"/>
                    <a:pt x="1183" y="500"/>
                    <a:pt x="1183" y="501"/>
                  </a:cubicBezTo>
                  <a:cubicBezTo>
                    <a:pt x="1184" y="502"/>
                    <a:pt x="1183" y="503"/>
                    <a:pt x="1183" y="504"/>
                  </a:cubicBezTo>
                  <a:cubicBezTo>
                    <a:pt x="1184" y="504"/>
                    <a:pt x="1185" y="504"/>
                    <a:pt x="1185" y="504"/>
                  </a:cubicBezTo>
                  <a:cubicBezTo>
                    <a:pt x="1186" y="504"/>
                    <a:pt x="1197" y="493"/>
                    <a:pt x="1197" y="493"/>
                  </a:cubicBezTo>
                  <a:cubicBezTo>
                    <a:pt x="1199" y="489"/>
                    <a:pt x="1196" y="485"/>
                    <a:pt x="1198" y="481"/>
                  </a:cubicBezTo>
                  <a:cubicBezTo>
                    <a:pt x="1198" y="481"/>
                    <a:pt x="1200" y="481"/>
                    <a:pt x="1200" y="481"/>
                  </a:cubicBezTo>
                  <a:cubicBezTo>
                    <a:pt x="1201" y="481"/>
                    <a:pt x="1202" y="479"/>
                    <a:pt x="1203" y="479"/>
                  </a:cubicBezTo>
                  <a:cubicBezTo>
                    <a:pt x="1205" y="478"/>
                    <a:pt x="1207" y="479"/>
                    <a:pt x="1209" y="479"/>
                  </a:cubicBezTo>
                  <a:cubicBezTo>
                    <a:pt x="1209" y="477"/>
                    <a:pt x="1209" y="477"/>
                    <a:pt x="1209" y="477"/>
                  </a:cubicBezTo>
                  <a:cubicBezTo>
                    <a:pt x="1208" y="476"/>
                    <a:pt x="1207" y="471"/>
                    <a:pt x="1208" y="468"/>
                  </a:cubicBezTo>
                  <a:cubicBezTo>
                    <a:pt x="1208" y="468"/>
                    <a:pt x="1213" y="461"/>
                    <a:pt x="1213" y="461"/>
                  </a:cubicBezTo>
                  <a:cubicBezTo>
                    <a:pt x="1217" y="457"/>
                    <a:pt x="1220" y="457"/>
                    <a:pt x="1225" y="459"/>
                  </a:cubicBezTo>
                  <a:cubicBezTo>
                    <a:pt x="1226" y="458"/>
                    <a:pt x="1227" y="455"/>
                    <a:pt x="1228" y="455"/>
                  </a:cubicBezTo>
                  <a:cubicBezTo>
                    <a:pt x="1229" y="455"/>
                    <a:pt x="1229" y="455"/>
                    <a:pt x="1229" y="455"/>
                  </a:cubicBezTo>
                  <a:cubicBezTo>
                    <a:pt x="1229" y="454"/>
                    <a:pt x="1230" y="453"/>
                    <a:pt x="1229" y="452"/>
                  </a:cubicBezTo>
                  <a:cubicBezTo>
                    <a:pt x="1229" y="451"/>
                    <a:pt x="1225" y="448"/>
                    <a:pt x="1224" y="447"/>
                  </a:cubicBezTo>
                  <a:cubicBezTo>
                    <a:pt x="1225" y="444"/>
                    <a:pt x="1226" y="439"/>
                    <a:pt x="1226" y="436"/>
                  </a:cubicBezTo>
                  <a:cubicBezTo>
                    <a:pt x="1228" y="435"/>
                    <a:pt x="1229" y="435"/>
                    <a:pt x="1231" y="435"/>
                  </a:cubicBezTo>
                  <a:cubicBezTo>
                    <a:pt x="1231" y="435"/>
                    <a:pt x="1232" y="433"/>
                    <a:pt x="1233" y="433"/>
                  </a:cubicBezTo>
                  <a:cubicBezTo>
                    <a:pt x="1234" y="433"/>
                    <a:pt x="1236" y="434"/>
                    <a:pt x="1237" y="435"/>
                  </a:cubicBezTo>
                  <a:cubicBezTo>
                    <a:pt x="1238" y="434"/>
                    <a:pt x="1238" y="433"/>
                    <a:pt x="1239" y="433"/>
                  </a:cubicBezTo>
                  <a:cubicBezTo>
                    <a:pt x="1239" y="431"/>
                    <a:pt x="1239" y="430"/>
                    <a:pt x="1239" y="428"/>
                  </a:cubicBezTo>
                  <a:cubicBezTo>
                    <a:pt x="1237" y="428"/>
                    <a:pt x="1236" y="428"/>
                    <a:pt x="1234" y="429"/>
                  </a:cubicBezTo>
                  <a:cubicBezTo>
                    <a:pt x="1234" y="428"/>
                    <a:pt x="1234" y="427"/>
                    <a:pt x="1234" y="426"/>
                  </a:cubicBezTo>
                  <a:cubicBezTo>
                    <a:pt x="1234" y="425"/>
                    <a:pt x="1231" y="424"/>
                    <a:pt x="1231" y="423"/>
                  </a:cubicBezTo>
                  <a:cubicBezTo>
                    <a:pt x="1231" y="421"/>
                    <a:pt x="1232" y="420"/>
                    <a:pt x="1233" y="419"/>
                  </a:cubicBezTo>
                  <a:cubicBezTo>
                    <a:pt x="1233" y="418"/>
                    <a:pt x="1233" y="416"/>
                    <a:pt x="1233" y="415"/>
                  </a:cubicBezTo>
                  <a:cubicBezTo>
                    <a:pt x="1234" y="414"/>
                    <a:pt x="1235" y="414"/>
                    <a:pt x="1236" y="413"/>
                  </a:cubicBezTo>
                  <a:cubicBezTo>
                    <a:pt x="1237" y="413"/>
                    <a:pt x="1238" y="409"/>
                    <a:pt x="1238" y="409"/>
                  </a:cubicBezTo>
                  <a:cubicBezTo>
                    <a:pt x="1238" y="409"/>
                    <a:pt x="1238" y="407"/>
                    <a:pt x="1238" y="407"/>
                  </a:cubicBezTo>
                  <a:cubicBezTo>
                    <a:pt x="1236" y="406"/>
                    <a:pt x="1235" y="406"/>
                    <a:pt x="1232" y="405"/>
                  </a:cubicBezTo>
                  <a:cubicBezTo>
                    <a:pt x="1232" y="406"/>
                    <a:pt x="1232" y="406"/>
                    <a:pt x="1232" y="406"/>
                  </a:cubicBezTo>
                  <a:cubicBezTo>
                    <a:pt x="1231" y="406"/>
                    <a:pt x="1230" y="405"/>
                    <a:pt x="1230" y="405"/>
                  </a:cubicBezTo>
                  <a:cubicBezTo>
                    <a:pt x="1228" y="398"/>
                    <a:pt x="1229" y="395"/>
                    <a:pt x="1234" y="391"/>
                  </a:cubicBezTo>
                  <a:cubicBezTo>
                    <a:pt x="1234" y="391"/>
                    <a:pt x="1236" y="390"/>
                    <a:pt x="1236" y="389"/>
                  </a:cubicBezTo>
                  <a:cubicBezTo>
                    <a:pt x="1236" y="389"/>
                    <a:pt x="1236" y="388"/>
                    <a:pt x="1236" y="388"/>
                  </a:cubicBezTo>
                  <a:cubicBezTo>
                    <a:pt x="1237" y="387"/>
                    <a:pt x="1238" y="388"/>
                    <a:pt x="1239" y="387"/>
                  </a:cubicBezTo>
                  <a:cubicBezTo>
                    <a:pt x="1239" y="386"/>
                    <a:pt x="1238" y="384"/>
                    <a:pt x="1239" y="384"/>
                  </a:cubicBezTo>
                  <a:cubicBezTo>
                    <a:pt x="1239" y="384"/>
                    <a:pt x="1241" y="384"/>
                    <a:pt x="1241" y="384"/>
                  </a:cubicBezTo>
                  <a:cubicBezTo>
                    <a:pt x="1241" y="382"/>
                    <a:pt x="1239" y="382"/>
                    <a:pt x="1240" y="380"/>
                  </a:cubicBezTo>
                  <a:cubicBezTo>
                    <a:pt x="1241" y="380"/>
                    <a:pt x="1241" y="380"/>
                    <a:pt x="1241" y="380"/>
                  </a:cubicBezTo>
                  <a:cubicBezTo>
                    <a:pt x="1243" y="379"/>
                    <a:pt x="1243" y="376"/>
                    <a:pt x="1244" y="374"/>
                  </a:cubicBezTo>
                  <a:cubicBezTo>
                    <a:pt x="1244" y="374"/>
                    <a:pt x="1246" y="374"/>
                    <a:pt x="1246" y="374"/>
                  </a:cubicBezTo>
                  <a:cubicBezTo>
                    <a:pt x="1246" y="374"/>
                    <a:pt x="1247" y="376"/>
                    <a:pt x="1247" y="376"/>
                  </a:cubicBezTo>
                  <a:cubicBezTo>
                    <a:pt x="1249" y="377"/>
                    <a:pt x="1249" y="375"/>
                    <a:pt x="1251" y="376"/>
                  </a:cubicBezTo>
                  <a:cubicBezTo>
                    <a:pt x="1252" y="376"/>
                    <a:pt x="1252" y="377"/>
                    <a:pt x="1253" y="378"/>
                  </a:cubicBezTo>
                  <a:cubicBezTo>
                    <a:pt x="1253" y="378"/>
                    <a:pt x="1254" y="377"/>
                    <a:pt x="1255" y="378"/>
                  </a:cubicBezTo>
                  <a:cubicBezTo>
                    <a:pt x="1255" y="377"/>
                    <a:pt x="1255" y="375"/>
                    <a:pt x="1255" y="374"/>
                  </a:cubicBezTo>
                  <a:cubicBezTo>
                    <a:pt x="1255" y="374"/>
                    <a:pt x="1262" y="371"/>
                    <a:pt x="1263" y="370"/>
                  </a:cubicBezTo>
                  <a:cubicBezTo>
                    <a:pt x="1263" y="370"/>
                    <a:pt x="1265" y="367"/>
                    <a:pt x="1265" y="367"/>
                  </a:cubicBezTo>
                  <a:cubicBezTo>
                    <a:pt x="1268" y="365"/>
                    <a:pt x="1264" y="372"/>
                    <a:pt x="1264" y="374"/>
                  </a:cubicBezTo>
                  <a:cubicBezTo>
                    <a:pt x="1264" y="378"/>
                    <a:pt x="1265" y="380"/>
                    <a:pt x="1269" y="378"/>
                  </a:cubicBezTo>
                  <a:cubicBezTo>
                    <a:pt x="1274" y="371"/>
                    <a:pt x="1274" y="371"/>
                    <a:pt x="1274" y="371"/>
                  </a:cubicBezTo>
                  <a:cubicBezTo>
                    <a:pt x="1274" y="370"/>
                    <a:pt x="1274" y="369"/>
                    <a:pt x="1274" y="368"/>
                  </a:cubicBezTo>
                  <a:cubicBezTo>
                    <a:pt x="1275" y="367"/>
                    <a:pt x="1275" y="368"/>
                    <a:pt x="1276" y="368"/>
                  </a:cubicBezTo>
                  <a:cubicBezTo>
                    <a:pt x="1276" y="368"/>
                    <a:pt x="1276" y="367"/>
                    <a:pt x="1277" y="367"/>
                  </a:cubicBezTo>
                  <a:cubicBezTo>
                    <a:pt x="1277" y="367"/>
                    <a:pt x="1278" y="367"/>
                    <a:pt x="1279" y="367"/>
                  </a:cubicBezTo>
                  <a:cubicBezTo>
                    <a:pt x="1279" y="367"/>
                    <a:pt x="1280" y="364"/>
                    <a:pt x="1283" y="364"/>
                  </a:cubicBezTo>
                  <a:cubicBezTo>
                    <a:pt x="1285" y="364"/>
                    <a:pt x="1289" y="368"/>
                    <a:pt x="1290" y="369"/>
                  </a:cubicBezTo>
                  <a:cubicBezTo>
                    <a:pt x="1292" y="370"/>
                    <a:pt x="1293" y="368"/>
                    <a:pt x="1294" y="370"/>
                  </a:cubicBezTo>
                  <a:cubicBezTo>
                    <a:pt x="1294" y="370"/>
                    <a:pt x="1293" y="373"/>
                    <a:pt x="1294" y="374"/>
                  </a:cubicBezTo>
                  <a:cubicBezTo>
                    <a:pt x="1294" y="374"/>
                    <a:pt x="1300" y="377"/>
                    <a:pt x="1301" y="378"/>
                  </a:cubicBezTo>
                  <a:cubicBezTo>
                    <a:pt x="1302" y="376"/>
                    <a:pt x="1302" y="372"/>
                    <a:pt x="1303" y="370"/>
                  </a:cubicBezTo>
                  <a:cubicBezTo>
                    <a:pt x="1304" y="369"/>
                    <a:pt x="1306" y="368"/>
                    <a:pt x="1306" y="368"/>
                  </a:cubicBezTo>
                  <a:cubicBezTo>
                    <a:pt x="1306" y="366"/>
                    <a:pt x="1306" y="366"/>
                    <a:pt x="1306" y="366"/>
                  </a:cubicBezTo>
                  <a:cubicBezTo>
                    <a:pt x="1308" y="365"/>
                    <a:pt x="1310" y="366"/>
                    <a:pt x="1311" y="365"/>
                  </a:cubicBezTo>
                  <a:cubicBezTo>
                    <a:pt x="1312" y="364"/>
                    <a:pt x="1312" y="362"/>
                    <a:pt x="1312" y="362"/>
                  </a:cubicBezTo>
                  <a:cubicBezTo>
                    <a:pt x="1311" y="361"/>
                    <a:pt x="1311" y="361"/>
                    <a:pt x="1311" y="361"/>
                  </a:cubicBezTo>
                  <a:cubicBezTo>
                    <a:pt x="1313" y="360"/>
                    <a:pt x="1315" y="360"/>
                    <a:pt x="1315" y="360"/>
                  </a:cubicBezTo>
                  <a:cubicBezTo>
                    <a:pt x="1315" y="360"/>
                    <a:pt x="1317" y="361"/>
                    <a:pt x="1318" y="360"/>
                  </a:cubicBezTo>
                  <a:cubicBezTo>
                    <a:pt x="1319" y="360"/>
                    <a:pt x="1320" y="358"/>
                    <a:pt x="1320" y="357"/>
                  </a:cubicBezTo>
                  <a:cubicBezTo>
                    <a:pt x="1320" y="356"/>
                    <a:pt x="1319" y="356"/>
                    <a:pt x="1318" y="354"/>
                  </a:cubicBezTo>
                  <a:cubicBezTo>
                    <a:pt x="1324" y="357"/>
                    <a:pt x="1327" y="357"/>
                    <a:pt x="1325" y="350"/>
                  </a:cubicBezTo>
                  <a:cubicBezTo>
                    <a:pt x="1327" y="351"/>
                    <a:pt x="1328" y="351"/>
                    <a:pt x="1330" y="352"/>
                  </a:cubicBezTo>
                  <a:cubicBezTo>
                    <a:pt x="1331" y="351"/>
                    <a:pt x="1332" y="350"/>
                    <a:pt x="1333" y="349"/>
                  </a:cubicBezTo>
                  <a:close/>
                  <a:moveTo>
                    <a:pt x="335" y="0"/>
                  </a:moveTo>
                  <a:cubicBezTo>
                    <a:pt x="335" y="2"/>
                    <a:pt x="335" y="2"/>
                    <a:pt x="335" y="2"/>
                  </a:cubicBezTo>
                  <a:cubicBezTo>
                    <a:pt x="337" y="2"/>
                    <a:pt x="341" y="2"/>
                    <a:pt x="341" y="2"/>
                  </a:cubicBezTo>
                  <a:cubicBezTo>
                    <a:pt x="343" y="3"/>
                    <a:pt x="341" y="0"/>
                    <a:pt x="341" y="0"/>
                  </a:cubicBezTo>
                  <a:cubicBezTo>
                    <a:pt x="340" y="0"/>
                    <a:pt x="337" y="0"/>
                    <a:pt x="335" y="0"/>
                  </a:cubicBezTo>
                  <a:close/>
                  <a:moveTo>
                    <a:pt x="327" y="5"/>
                  </a:moveTo>
                  <a:cubicBezTo>
                    <a:pt x="327" y="5"/>
                    <a:pt x="327" y="8"/>
                    <a:pt x="327" y="9"/>
                  </a:cubicBezTo>
                  <a:cubicBezTo>
                    <a:pt x="328" y="9"/>
                    <a:pt x="327" y="9"/>
                    <a:pt x="328" y="10"/>
                  </a:cubicBezTo>
                  <a:cubicBezTo>
                    <a:pt x="329" y="10"/>
                    <a:pt x="335" y="9"/>
                    <a:pt x="331" y="7"/>
                  </a:cubicBezTo>
                  <a:cubicBezTo>
                    <a:pt x="330" y="7"/>
                    <a:pt x="328" y="6"/>
                    <a:pt x="327" y="5"/>
                  </a:cubicBezTo>
                  <a:close/>
                  <a:moveTo>
                    <a:pt x="318" y="9"/>
                  </a:moveTo>
                  <a:cubicBezTo>
                    <a:pt x="318" y="9"/>
                    <a:pt x="317" y="12"/>
                    <a:pt x="317" y="13"/>
                  </a:cubicBezTo>
                  <a:cubicBezTo>
                    <a:pt x="305" y="13"/>
                    <a:pt x="314" y="16"/>
                    <a:pt x="319" y="15"/>
                  </a:cubicBezTo>
                  <a:cubicBezTo>
                    <a:pt x="320" y="14"/>
                    <a:pt x="323" y="12"/>
                    <a:pt x="324" y="12"/>
                  </a:cubicBezTo>
                  <a:cubicBezTo>
                    <a:pt x="324" y="11"/>
                    <a:pt x="324" y="11"/>
                    <a:pt x="324" y="11"/>
                  </a:cubicBezTo>
                  <a:cubicBezTo>
                    <a:pt x="323" y="11"/>
                    <a:pt x="321" y="11"/>
                    <a:pt x="320" y="11"/>
                  </a:cubicBezTo>
                  <a:cubicBezTo>
                    <a:pt x="319" y="10"/>
                    <a:pt x="320" y="9"/>
                    <a:pt x="318" y="9"/>
                  </a:cubicBezTo>
                  <a:close/>
                  <a:moveTo>
                    <a:pt x="334" y="11"/>
                  </a:moveTo>
                  <a:cubicBezTo>
                    <a:pt x="334" y="11"/>
                    <a:pt x="332" y="13"/>
                    <a:pt x="334" y="13"/>
                  </a:cubicBezTo>
                  <a:cubicBezTo>
                    <a:pt x="336" y="13"/>
                    <a:pt x="338" y="10"/>
                    <a:pt x="334" y="11"/>
                  </a:cubicBezTo>
                  <a:close/>
                  <a:moveTo>
                    <a:pt x="325" y="14"/>
                  </a:moveTo>
                  <a:cubicBezTo>
                    <a:pt x="325" y="14"/>
                    <a:pt x="323" y="16"/>
                    <a:pt x="323" y="16"/>
                  </a:cubicBezTo>
                  <a:cubicBezTo>
                    <a:pt x="323" y="16"/>
                    <a:pt x="325" y="16"/>
                    <a:pt x="325" y="17"/>
                  </a:cubicBezTo>
                  <a:cubicBezTo>
                    <a:pt x="326" y="16"/>
                    <a:pt x="326" y="14"/>
                    <a:pt x="327" y="14"/>
                  </a:cubicBezTo>
                  <a:cubicBezTo>
                    <a:pt x="326" y="14"/>
                    <a:pt x="325" y="14"/>
                    <a:pt x="325" y="14"/>
                  </a:cubicBezTo>
                  <a:close/>
                  <a:moveTo>
                    <a:pt x="331" y="19"/>
                  </a:moveTo>
                  <a:cubicBezTo>
                    <a:pt x="332" y="19"/>
                    <a:pt x="332" y="21"/>
                    <a:pt x="333" y="21"/>
                  </a:cubicBezTo>
                  <a:cubicBezTo>
                    <a:pt x="334" y="22"/>
                    <a:pt x="333" y="19"/>
                    <a:pt x="333" y="19"/>
                  </a:cubicBezTo>
                  <a:cubicBezTo>
                    <a:pt x="333" y="19"/>
                    <a:pt x="332" y="19"/>
                    <a:pt x="331" y="19"/>
                  </a:cubicBezTo>
                  <a:close/>
                  <a:moveTo>
                    <a:pt x="306" y="19"/>
                  </a:moveTo>
                  <a:cubicBezTo>
                    <a:pt x="307" y="20"/>
                    <a:pt x="305" y="20"/>
                    <a:pt x="308" y="22"/>
                  </a:cubicBezTo>
                  <a:cubicBezTo>
                    <a:pt x="308" y="23"/>
                    <a:pt x="308" y="23"/>
                    <a:pt x="308" y="23"/>
                  </a:cubicBezTo>
                  <a:cubicBezTo>
                    <a:pt x="309" y="22"/>
                    <a:pt x="312" y="22"/>
                    <a:pt x="311" y="22"/>
                  </a:cubicBezTo>
                  <a:cubicBezTo>
                    <a:pt x="313" y="23"/>
                    <a:pt x="312" y="20"/>
                    <a:pt x="310" y="19"/>
                  </a:cubicBezTo>
                  <a:cubicBezTo>
                    <a:pt x="309" y="19"/>
                    <a:pt x="307" y="19"/>
                    <a:pt x="306" y="19"/>
                  </a:cubicBezTo>
                  <a:close/>
                  <a:moveTo>
                    <a:pt x="319" y="19"/>
                  </a:moveTo>
                  <a:cubicBezTo>
                    <a:pt x="320" y="20"/>
                    <a:pt x="320" y="22"/>
                    <a:pt x="321" y="22"/>
                  </a:cubicBezTo>
                  <a:cubicBezTo>
                    <a:pt x="322" y="23"/>
                    <a:pt x="324" y="22"/>
                    <a:pt x="325" y="23"/>
                  </a:cubicBezTo>
                  <a:cubicBezTo>
                    <a:pt x="326" y="24"/>
                    <a:pt x="326" y="25"/>
                    <a:pt x="327" y="25"/>
                  </a:cubicBezTo>
                  <a:cubicBezTo>
                    <a:pt x="328" y="25"/>
                    <a:pt x="328" y="25"/>
                    <a:pt x="329" y="25"/>
                  </a:cubicBezTo>
                  <a:cubicBezTo>
                    <a:pt x="335" y="21"/>
                    <a:pt x="322" y="20"/>
                    <a:pt x="319" y="19"/>
                  </a:cubicBezTo>
                  <a:close/>
                  <a:moveTo>
                    <a:pt x="315" y="20"/>
                  </a:moveTo>
                  <a:cubicBezTo>
                    <a:pt x="313" y="23"/>
                    <a:pt x="313" y="23"/>
                    <a:pt x="313" y="23"/>
                  </a:cubicBezTo>
                  <a:cubicBezTo>
                    <a:pt x="314" y="23"/>
                    <a:pt x="314" y="24"/>
                    <a:pt x="314" y="25"/>
                  </a:cubicBezTo>
                  <a:cubicBezTo>
                    <a:pt x="315" y="24"/>
                    <a:pt x="316" y="24"/>
                    <a:pt x="316" y="24"/>
                  </a:cubicBezTo>
                  <a:cubicBezTo>
                    <a:pt x="317" y="24"/>
                    <a:pt x="317" y="26"/>
                    <a:pt x="317" y="27"/>
                  </a:cubicBezTo>
                  <a:cubicBezTo>
                    <a:pt x="319" y="27"/>
                    <a:pt x="319" y="26"/>
                    <a:pt x="320" y="26"/>
                  </a:cubicBezTo>
                  <a:cubicBezTo>
                    <a:pt x="322" y="26"/>
                    <a:pt x="324" y="28"/>
                    <a:pt x="325" y="29"/>
                  </a:cubicBezTo>
                  <a:cubicBezTo>
                    <a:pt x="327" y="29"/>
                    <a:pt x="328" y="27"/>
                    <a:pt x="329" y="27"/>
                  </a:cubicBezTo>
                  <a:cubicBezTo>
                    <a:pt x="327" y="26"/>
                    <a:pt x="323" y="25"/>
                    <a:pt x="321" y="24"/>
                  </a:cubicBezTo>
                  <a:cubicBezTo>
                    <a:pt x="320" y="23"/>
                    <a:pt x="318" y="20"/>
                    <a:pt x="317" y="20"/>
                  </a:cubicBezTo>
                  <a:cubicBezTo>
                    <a:pt x="316" y="20"/>
                    <a:pt x="315" y="20"/>
                    <a:pt x="315" y="20"/>
                  </a:cubicBezTo>
                  <a:close/>
                  <a:moveTo>
                    <a:pt x="334" y="23"/>
                  </a:moveTo>
                  <a:cubicBezTo>
                    <a:pt x="334" y="23"/>
                    <a:pt x="332" y="24"/>
                    <a:pt x="332" y="24"/>
                  </a:cubicBezTo>
                  <a:cubicBezTo>
                    <a:pt x="332" y="24"/>
                    <a:pt x="331" y="26"/>
                    <a:pt x="331" y="26"/>
                  </a:cubicBezTo>
                  <a:cubicBezTo>
                    <a:pt x="332" y="26"/>
                    <a:pt x="333" y="27"/>
                    <a:pt x="334" y="27"/>
                  </a:cubicBezTo>
                  <a:cubicBezTo>
                    <a:pt x="334" y="27"/>
                    <a:pt x="337" y="22"/>
                    <a:pt x="334" y="23"/>
                  </a:cubicBezTo>
                  <a:close/>
                  <a:moveTo>
                    <a:pt x="306" y="26"/>
                  </a:moveTo>
                  <a:cubicBezTo>
                    <a:pt x="306" y="26"/>
                    <a:pt x="305" y="27"/>
                    <a:pt x="305" y="27"/>
                  </a:cubicBezTo>
                  <a:cubicBezTo>
                    <a:pt x="303" y="29"/>
                    <a:pt x="306" y="27"/>
                    <a:pt x="307" y="28"/>
                  </a:cubicBezTo>
                  <a:cubicBezTo>
                    <a:pt x="309" y="28"/>
                    <a:pt x="307" y="30"/>
                    <a:pt x="309" y="30"/>
                  </a:cubicBezTo>
                  <a:cubicBezTo>
                    <a:pt x="310" y="29"/>
                    <a:pt x="310" y="29"/>
                    <a:pt x="310" y="29"/>
                  </a:cubicBezTo>
                  <a:cubicBezTo>
                    <a:pt x="311" y="28"/>
                    <a:pt x="313" y="29"/>
                    <a:pt x="313" y="29"/>
                  </a:cubicBezTo>
                  <a:cubicBezTo>
                    <a:pt x="313" y="27"/>
                    <a:pt x="313" y="27"/>
                    <a:pt x="313" y="27"/>
                  </a:cubicBezTo>
                  <a:cubicBezTo>
                    <a:pt x="312" y="27"/>
                    <a:pt x="307" y="26"/>
                    <a:pt x="306" y="26"/>
                  </a:cubicBezTo>
                  <a:close/>
                  <a:moveTo>
                    <a:pt x="391" y="26"/>
                  </a:moveTo>
                  <a:cubicBezTo>
                    <a:pt x="389" y="26"/>
                    <a:pt x="387" y="30"/>
                    <a:pt x="385" y="31"/>
                  </a:cubicBezTo>
                  <a:cubicBezTo>
                    <a:pt x="383" y="31"/>
                    <a:pt x="381" y="30"/>
                    <a:pt x="379" y="31"/>
                  </a:cubicBezTo>
                  <a:cubicBezTo>
                    <a:pt x="379" y="31"/>
                    <a:pt x="381" y="33"/>
                    <a:pt x="381" y="33"/>
                  </a:cubicBezTo>
                  <a:cubicBezTo>
                    <a:pt x="380" y="33"/>
                    <a:pt x="379" y="33"/>
                    <a:pt x="378" y="33"/>
                  </a:cubicBezTo>
                  <a:cubicBezTo>
                    <a:pt x="378" y="33"/>
                    <a:pt x="378" y="35"/>
                    <a:pt x="378" y="35"/>
                  </a:cubicBezTo>
                  <a:cubicBezTo>
                    <a:pt x="378" y="36"/>
                    <a:pt x="379" y="35"/>
                    <a:pt x="380" y="36"/>
                  </a:cubicBezTo>
                  <a:cubicBezTo>
                    <a:pt x="381" y="37"/>
                    <a:pt x="381" y="39"/>
                    <a:pt x="382" y="39"/>
                  </a:cubicBezTo>
                  <a:cubicBezTo>
                    <a:pt x="383" y="40"/>
                    <a:pt x="384" y="39"/>
                    <a:pt x="385" y="40"/>
                  </a:cubicBezTo>
                  <a:cubicBezTo>
                    <a:pt x="386" y="38"/>
                    <a:pt x="388" y="35"/>
                    <a:pt x="390" y="35"/>
                  </a:cubicBezTo>
                  <a:cubicBezTo>
                    <a:pt x="391" y="34"/>
                    <a:pt x="393" y="35"/>
                    <a:pt x="394" y="35"/>
                  </a:cubicBezTo>
                  <a:cubicBezTo>
                    <a:pt x="395" y="34"/>
                    <a:pt x="395" y="31"/>
                    <a:pt x="397" y="31"/>
                  </a:cubicBezTo>
                  <a:cubicBezTo>
                    <a:pt x="397" y="30"/>
                    <a:pt x="398" y="31"/>
                    <a:pt x="399" y="31"/>
                  </a:cubicBezTo>
                  <a:cubicBezTo>
                    <a:pt x="399" y="30"/>
                    <a:pt x="399" y="28"/>
                    <a:pt x="399" y="28"/>
                  </a:cubicBezTo>
                  <a:cubicBezTo>
                    <a:pt x="397" y="27"/>
                    <a:pt x="394" y="25"/>
                    <a:pt x="391" y="26"/>
                  </a:cubicBezTo>
                  <a:close/>
                  <a:moveTo>
                    <a:pt x="319" y="28"/>
                  </a:moveTo>
                  <a:cubicBezTo>
                    <a:pt x="318" y="28"/>
                    <a:pt x="316" y="29"/>
                    <a:pt x="315" y="29"/>
                  </a:cubicBezTo>
                  <a:cubicBezTo>
                    <a:pt x="315" y="29"/>
                    <a:pt x="315" y="32"/>
                    <a:pt x="315" y="32"/>
                  </a:cubicBezTo>
                  <a:cubicBezTo>
                    <a:pt x="316" y="32"/>
                    <a:pt x="319" y="30"/>
                    <a:pt x="320" y="31"/>
                  </a:cubicBezTo>
                  <a:cubicBezTo>
                    <a:pt x="320" y="31"/>
                    <a:pt x="322" y="33"/>
                    <a:pt x="323" y="33"/>
                  </a:cubicBezTo>
                  <a:cubicBezTo>
                    <a:pt x="326" y="32"/>
                    <a:pt x="324" y="30"/>
                    <a:pt x="324" y="29"/>
                  </a:cubicBezTo>
                  <a:cubicBezTo>
                    <a:pt x="324" y="29"/>
                    <a:pt x="324" y="29"/>
                    <a:pt x="324" y="29"/>
                  </a:cubicBezTo>
                  <a:cubicBezTo>
                    <a:pt x="322" y="28"/>
                    <a:pt x="320" y="28"/>
                    <a:pt x="319" y="28"/>
                  </a:cubicBezTo>
                  <a:close/>
                  <a:moveTo>
                    <a:pt x="661" y="30"/>
                  </a:moveTo>
                  <a:cubicBezTo>
                    <a:pt x="659" y="33"/>
                    <a:pt x="658" y="34"/>
                    <a:pt x="654" y="35"/>
                  </a:cubicBezTo>
                  <a:cubicBezTo>
                    <a:pt x="652" y="37"/>
                    <a:pt x="652" y="37"/>
                    <a:pt x="652" y="37"/>
                  </a:cubicBezTo>
                  <a:cubicBezTo>
                    <a:pt x="651" y="37"/>
                    <a:pt x="651" y="35"/>
                    <a:pt x="650" y="36"/>
                  </a:cubicBezTo>
                  <a:cubicBezTo>
                    <a:pt x="649" y="36"/>
                    <a:pt x="650" y="37"/>
                    <a:pt x="650" y="38"/>
                  </a:cubicBezTo>
                  <a:cubicBezTo>
                    <a:pt x="646" y="40"/>
                    <a:pt x="646" y="40"/>
                    <a:pt x="646" y="40"/>
                  </a:cubicBezTo>
                  <a:cubicBezTo>
                    <a:pt x="646" y="41"/>
                    <a:pt x="647" y="43"/>
                    <a:pt x="647" y="42"/>
                  </a:cubicBezTo>
                  <a:cubicBezTo>
                    <a:pt x="647" y="43"/>
                    <a:pt x="647" y="44"/>
                    <a:pt x="647" y="44"/>
                  </a:cubicBezTo>
                  <a:cubicBezTo>
                    <a:pt x="645" y="46"/>
                    <a:pt x="642" y="45"/>
                    <a:pt x="639" y="46"/>
                  </a:cubicBezTo>
                  <a:cubicBezTo>
                    <a:pt x="638" y="46"/>
                    <a:pt x="636" y="49"/>
                    <a:pt x="635" y="49"/>
                  </a:cubicBezTo>
                  <a:cubicBezTo>
                    <a:pt x="637" y="49"/>
                    <a:pt x="640" y="49"/>
                    <a:pt x="642" y="49"/>
                  </a:cubicBezTo>
                  <a:cubicBezTo>
                    <a:pt x="642" y="49"/>
                    <a:pt x="642" y="51"/>
                    <a:pt x="642" y="51"/>
                  </a:cubicBezTo>
                  <a:cubicBezTo>
                    <a:pt x="651" y="54"/>
                    <a:pt x="651" y="54"/>
                    <a:pt x="651" y="54"/>
                  </a:cubicBezTo>
                  <a:cubicBezTo>
                    <a:pt x="655" y="54"/>
                    <a:pt x="657" y="51"/>
                    <a:pt x="660" y="50"/>
                  </a:cubicBezTo>
                  <a:cubicBezTo>
                    <a:pt x="660" y="50"/>
                    <a:pt x="662" y="51"/>
                    <a:pt x="661" y="51"/>
                  </a:cubicBezTo>
                  <a:cubicBezTo>
                    <a:pt x="664" y="52"/>
                    <a:pt x="665" y="51"/>
                    <a:pt x="668" y="52"/>
                  </a:cubicBezTo>
                  <a:cubicBezTo>
                    <a:pt x="666" y="52"/>
                    <a:pt x="663" y="54"/>
                    <a:pt x="662" y="54"/>
                  </a:cubicBezTo>
                  <a:cubicBezTo>
                    <a:pt x="660" y="55"/>
                    <a:pt x="660" y="53"/>
                    <a:pt x="658" y="54"/>
                  </a:cubicBezTo>
                  <a:cubicBezTo>
                    <a:pt x="658" y="54"/>
                    <a:pt x="657" y="56"/>
                    <a:pt x="657" y="56"/>
                  </a:cubicBezTo>
                  <a:cubicBezTo>
                    <a:pt x="656" y="57"/>
                    <a:pt x="654" y="57"/>
                    <a:pt x="652" y="58"/>
                  </a:cubicBezTo>
                  <a:cubicBezTo>
                    <a:pt x="652" y="59"/>
                    <a:pt x="653" y="60"/>
                    <a:pt x="652" y="61"/>
                  </a:cubicBezTo>
                  <a:cubicBezTo>
                    <a:pt x="646" y="62"/>
                    <a:pt x="651" y="60"/>
                    <a:pt x="646" y="63"/>
                  </a:cubicBezTo>
                  <a:cubicBezTo>
                    <a:pt x="646" y="64"/>
                    <a:pt x="645" y="63"/>
                    <a:pt x="644" y="64"/>
                  </a:cubicBezTo>
                  <a:cubicBezTo>
                    <a:pt x="644" y="64"/>
                    <a:pt x="645" y="65"/>
                    <a:pt x="644" y="66"/>
                  </a:cubicBezTo>
                  <a:cubicBezTo>
                    <a:pt x="648" y="66"/>
                    <a:pt x="649" y="65"/>
                    <a:pt x="652" y="64"/>
                  </a:cubicBezTo>
                  <a:cubicBezTo>
                    <a:pt x="653" y="66"/>
                    <a:pt x="652" y="66"/>
                    <a:pt x="652" y="67"/>
                  </a:cubicBezTo>
                  <a:cubicBezTo>
                    <a:pt x="652" y="68"/>
                    <a:pt x="653" y="67"/>
                    <a:pt x="653" y="68"/>
                  </a:cubicBezTo>
                  <a:cubicBezTo>
                    <a:pt x="655" y="68"/>
                    <a:pt x="658" y="67"/>
                    <a:pt x="660" y="67"/>
                  </a:cubicBezTo>
                  <a:cubicBezTo>
                    <a:pt x="661" y="69"/>
                    <a:pt x="661" y="69"/>
                    <a:pt x="661" y="69"/>
                  </a:cubicBezTo>
                  <a:cubicBezTo>
                    <a:pt x="662" y="69"/>
                    <a:pt x="663" y="68"/>
                    <a:pt x="664" y="68"/>
                  </a:cubicBezTo>
                  <a:cubicBezTo>
                    <a:pt x="667" y="69"/>
                    <a:pt x="675" y="73"/>
                    <a:pt x="678" y="72"/>
                  </a:cubicBezTo>
                  <a:cubicBezTo>
                    <a:pt x="678" y="70"/>
                    <a:pt x="678" y="70"/>
                    <a:pt x="678" y="70"/>
                  </a:cubicBezTo>
                  <a:cubicBezTo>
                    <a:pt x="680" y="70"/>
                    <a:pt x="680" y="70"/>
                    <a:pt x="680" y="70"/>
                  </a:cubicBezTo>
                  <a:cubicBezTo>
                    <a:pt x="681" y="70"/>
                    <a:pt x="682" y="72"/>
                    <a:pt x="683" y="72"/>
                  </a:cubicBezTo>
                  <a:cubicBezTo>
                    <a:pt x="684" y="72"/>
                    <a:pt x="684" y="71"/>
                    <a:pt x="684" y="70"/>
                  </a:cubicBezTo>
                  <a:cubicBezTo>
                    <a:pt x="687" y="69"/>
                    <a:pt x="690" y="69"/>
                    <a:pt x="692" y="68"/>
                  </a:cubicBezTo>
                  <a:cubicBezTo>
                    <a:pt x="692" y="68"/>
                    <a:pt x="693" y="67"/>
                    <a:pt x="693" y="67"/>
                  </a:cubicBezTo>
                  <a:cubicBezTo>
                    <a:pt x="692" y="67"/>
                    <a:pt x="692" y="66"/>
                    <a:pt x="692" y="65"/>
                  </a:cubicBezTo>
                  <a:cubicBezTo>
                    <a:pt x="692" y="65"/>
                    <a:pt x="694" y="65"/>
                    <a:pt x="695" y="65"/>
                  </a:cubicBezTo>
                  <a:cubicBezTo>
                    <a:pt x="697" y="61"/>
                    <a:pt x="698" y="62"/>
                    <a:pt x="695" y="58"/>
                  </a:cubicBezTo>
                  <a:cubicBezTo>
                    <a:pt x="691" y="52"/>
                    <a:pt x="691" y="56"/>
                    <a:pt x="689" y="60"/>
                  </a:cubicBezTo>
                  <a:cubicBezTo>
                    <a:pt x="687" y="60"/>
                    <a:pt x="686" y="60"/>
                    <a:pt x="684" y="60"/>
                  </a:cubicBezTo>
                  <a:cubicBezTo>
                    <a:pt x="685" y="60"/>
                    <a:pt x="686" y="60"/>
                    <a:pt x="686" y="59"/>
                  </a:cubicBezTo>
                  <a:cubicBezTo>
                    <a:pt x="687" y="58"/>
                    <a:pt x="686" y="55"/>
                    <a:pt x="686" y="55"/>
                  </a:cubicBezTo>
                  <a:cubicBezTo>
                    <a:pt x="686" y="55"/>
                    <a:pt x="686" y="53"/>
                    <a:pt x="686" y="53"/>
                  </a:cubicBezTo>
                  <a:cubicBezTo>
                    <a:pt x="684" y="52"/>
                    <a:pt x="683" y="52"/>
                    <a:pt x="680" y="51"/>
                  </a:cubicBezTo>
                  <a:cubicBezTo>
                    <a:pt x="680" y="51"/>
                    <a:pt x="679" y="53"/>
                    <a:pt x="679" y="53"/>
                  </a:cubicBezTo>
                  <a:cubicBezTo>
                    <a:pt x="677" y="54"/>
                    <a:pt x="674" y="53"/>
                    <a:pt x="672" y="53"/>
                  </a:cubicBezTo>
                  <a:cubicBezTo>
                    <a:pt x="674" y="52"/>
                    <a:pt x="674" y="52"/>
                    <a:pt x="674" y="52"/>
                  </a:cubicBezTo>
                  <a:cubicBezTo>
                    <a:pt x="680" y="50"/>
                    <a:pt x="679" y="50"/>
                    <a:pt x="680" y="44"/>
                  </a:cubicBezTo>
                  <a:cubicBezTo>
                    <a:pt x="677" y="43"/>
                    <a:pt x="673" y="41"/>
                    <a:pt x="672" y="39"/>
                  </a:cubicBezTo>
                  <a:cubicBezTo>
                    <a:pt x="671" y="38"/>
                    <a:pt x="672" y="37"/>
                    <a:pt x="671" y="37"/>
                  </a:cubicBezTo>
                  <a:cubicBezTo>
                    <a:pt x="670" y="35"/>
                    <a:pt x="667" y="35"/>
                    <a:pt x="666" y="34"/>
                  </a:cubicBezTo>
                  <a:cubicBezTo>
                    <a:pt x="666" y="34"/>
                    <a:pt x="666" y="32"/>
                    <a:pt x="666" y="32"/>
                  </a:cubicBezTo>
                  <a:cubicBezTo>
                    <a:pt x="665" y="31"/>
                    <a:pt x="664" y="31"/>
                    <a:pt x="662" y="31"/>
                  </a:cubicBezTo>
                  <a:lnTo>
                    <a:pt x="661" y="30"/>
                  </a:lnTo>
                  <a:close/>
                  <a:moveTo>
                    <a:pt x="222" y="35"/>
                  </a:moveTo>
                  <a:cubicBezTo>
                    <a:pt x="221" y="35"/>
                    <a:pt x="219" y="36"/>
                    <a:pt x="219" y="37"/>
                  </a:cubicBezTo>
                  <a:cubicBezTo>
                    <a:pt x="216" y="37"/>
                    <a:pt x="214" y="36"/>
                    <a:pt x="212" y="37"/>
                  </a:cubicBezTo>
                  <a:cubicBezTo>
                    <a:pt x="211" y="37"/>
                    <a:pt x="210" y="39"/>
                    <a:pt x="209" y="39"/>
                  </a:cubicBezTo>
                  <a:cubicBezTo>
                    <a:pt x="207" y="40"/>
                    <a:pt x="206" y="38"/>
                    <a:pt x="203" y="39"/>
                  </a:cubicBezTo>
                  <a:cubicBezTo>
                    <a:pt x="202" y="39"/>
                    <a:pt x="201" y="42"/>
                    <a:pt x="200" y="42"/>
                  </a:cubicBezTo>
                  <a:cubicBezTo>
                    <a:pt x="199" y="42"/>
                    <a:pt x="199" y="45"/>
                    <a:pt x="199" y="45"/>
                  </a:cubicBezTo>
                  <a:cubicBezTo>
                    <a:pt x="200" y="45"/>
                    <a:pt x="204" y="44"/>
                    <a:pt x="204" y="44"/>
                  </a:cubicBezTo>
                  <a:cubicBezTo>
                    <a:pt x="205" y="45"/>
                    <a:pt x="211" y="47"/>
                    <a:pt x="211" y="47"/>
                  </a:cubicBezTo>
                  <a:cubicBezTo>
                    <a:pt x="211" y="47"/>
                    <a:pt x="217" y="43"/>
                    <a:pt x="218" y="43"/>
                  </a:cubicBezTo>
                  <a:cubicBezTo>
                    <a:pt x="222" y="43"/>
                    <a:pt x="221" y="45"/>
                    <a:pt x="223" y="46"/>
                  </a:cubicBezTo>
                  <a:cubicBezTo>
                    <a:pt x="224" y="46"/>
                    <a:pt x="225" y="47"/>
                    <a:pt x="226" y="46"/>
                  </a:cubicBezTo>
                  <a:cubicBezTo>
                    <a:pt x="226" y="45"/>
                    <a:pt x="226" y="45"/>
                    <a:pt x="226" y="45"/>
                  </a:cubicBezTo>
                  <a:cubicBezTo>
                    <a:pt x="230" y="44"/>
                    <a:pt x="230" y="44"/>
                    <a:pt x="232" y="40"/>
                  </a:cubicBezTo>
                  <a:cubicBezTo>
                    <a:pt x="234" y="40"/>
                    <a:pt x="236" y="42"/>
                    <a:pt x="238" y="41"/>
                  </a:cubicBezTo>
                  <a:cubicBezTo>
                    <a:pt x="238" y="41"/>
                    <a:pt x="240" y="39"/>
                    <a:pt x="240" y="39"/>
                  </a:cubicBezTo>
                  <a:cubicBezTo>
                    <a:pt x="244" y="39"/>
                    <a:pt x="248" y="41"/>
                    <a:pt x="250" y="41"/>
                  </a:cubicBezTo>
                  <a:cubicBezTo>
                    <a:pt x="251" y="41"/>
                    <a:pt x="254" y="41"/>
                    <a:pt x="256" y="40"/>
                  </a:cubicBezTo>
                  <a:cubicBezTo>
                    <a:pt x="254" y="40"/>
                    <a:pt x="251" y="38"/>
                    <a:pt x="249" y="37"/>
                  </a:cubicBezTo>
                  <a:cubicBezTo>
                    <a:pt x="248" y="36"/>
                    <a:pt x="248" y="36"/>
                    <a:pt x="248" y="36"/>
                  </a:cubicBezTo>
                  <a:cubicBezTo>
                    <a:pt x="247" y="35"/>
                    <a:pt x="245" y="36"/>
                    <a:pt x="244" y="36"/>
                  </a:cubicBezTo>
                  <a:cubicBezTo>
                    <a:pt x="242" y="35"/>
                    <a:pt x="242" y="35"/>
                    <a:pt x="242" y="35"/>
                  </a:cubicBezTo>
                  <a:cubicBezTo>
                    <a:pt x="240" y="34"/>
                    <a:pt x="234" y="35"/>
                    <a:pt x="232" y="35"/>
                  </a:cubicBezTo>
                  <a:cubicBezTo>
                    <a:pt x="232" y="34"/>
                    <a:pt x="229" y="35"/>
                    <a:pt x="230" y="35"/>
                  </a:cubicBezTo>
                  <a:cubicBezTo>
                    <a:pt x="227" y="35"/>
                    <a:pt x="224" y="34"/>
                    <a:pt x="222" y="35"/>
                  </a:cubicBezTo>
                  <a:close/>
                  <a:moveTo>
                    <a:pt x="264" y="37"/>
                  </a:moveTo>
                  <a:cubicBezTo>
                    <a:pt x="265" y="37"/>
                    <a:pt x="262" y="37"/>
                    <a:pt x="262" y="37"/>
                  </a:cubicBezTo>
                  <a:cubicBezTo>
                    <a:pt x="263" y="38"/>
                    <a:pt x="265" y="42"/>
                    <a:pt x="263" y="40"/>
                  </a:cubicBezTo>
                  <a:cubicBezTo>
                    <a:pt x="261" y="41"/>
                    <a:pt x="258" y="43"/>
                    <a:pt x="255" y="44"/>
                  </a:cubicBezTo>
                  <a:cubicBezTo>
                    <a:pt x="251" y="44"/>
                    <a:pt x="247" y="42"/>
                    <a:pt x="244" y="42"/>
                  </a:cubicBezTo>
                  <a:cubicBezTo>
                    <a:pt x="241" y="41"/>
                    <a:pt x="239" y="42"/>
                    <a:pt x="236" y="42"/>
                  </a:cubicBezTo>
                  <a:cubicBezTo>
                    <a:pt x="236" y="44"/>
                    <a:pt x="236" y="44"/>
                    <a:pt x="236" y="44"/>
                  </a:cubicBezTo>
                  <a:cubicBezTo>
                    <a:pt x="237" y="44"/>
                    <a:pt x="239" y="44"/>
                    <a:pt x="240" y="44"/>
                  </a:cubicBezTo>
                  <a:cubicBezTo>
                    <a:pt x="240" y="44"/>
                    <a:pt x="241" y="47"/>
                    <a:pt x="240" y="46"/>
                  </a:cubicBezTo>
                  <a:cubicBezTo>
                    <a:pt x="235" y="49"/>
                    <a:pt x="243" y="50"/>
                    <a:pt x="246" y="50"/>
                  </a:cubicBezTo>
                  <a:cubicBezTo>
                    <a:pt x="245" y="51"/>
                    <a:pt x="244" y="53"/>
                    <a:pt x="244" y="53"/>
                  </a:cubicBezTo>
                  <a:cubicBezTo>
                    <a:pt x="246" y="53"/>
                    <a:pt x="247" y="51"/>
                    <a:pt x="248" y="50"/>
                  </a:cubicBezTo>
                  <a:cubicBezTo>
                    <a:pt x="249" y="50"/>
                    <a:pt x="250" y="51"/>
                    <a:pt x="251" y="51"/>
                  </a:cubicBezTo>
                  <a:cubicBezTo>
                    <a:pt x="251" y="51"/>
                    <a:pt x="253" y="50"/>
                    <a:pt x="254" y="50"/>
                  </a:cubicBezTo>
                  <a:cubicBezTo>
                    <a:pt x="254" y="50"/>
                    <a:pt x="253" y="47"/>
                    <a:pt x="254" y="47"/>
                  </a:cubicBezTo>
                  <a:cubicBezTo>
                    <a:pt x="257" y="46"/>
                    <a:pt x="261" y="48"/>
                    <a:pt x="264" y="48"/>
                  </a:cubicBezTo>
                  <a:cubicBezTo>
                    <a:pt x="265" y="48"/>
                    <a:pt x="264" y="48"/>
                    <a:pt x="266" y="48"/>
                  </a:cubicBezTo>
                  <a:cubicBezTo>
                    <a:pt x="265" y="47"/>
                    <a:pt x="265" y="45"/>
                    <a:pt x="264" y="44"/>
                  </a:cubicBezTo>
                  <a:cubicBezTo>
                    <a:pt x="267" y="44"/>
                    <a:pt x="270" y="45"/>
                    <a:pt x="272" y="44"/>
                  </a:cubicBezTo>
                  <a:cubicBezTo>
                    <a:pt x="274" y="43"/>
                    <a:pt x="274" y="43"/>
                    <a:pt x="274" y="43"/>
                  </a:cubicBezTo>
                  <a:cubicBezTo>
                    <a:pt x="276" y="42"/>
                    <a:pt x="276" y="42"/>
                    <a:pt x="276" y="42"/>
                  </a:cubicBezTo>
                  <a:cubicBezTo>
                    <a:pt x="276" y="42"/>
                    <a:pt x="276" y="40"/>
                    <a:pt x="276" y="40"/>
                  </a:cubicBezTo>
                  <a:cubicBezTo>
                    <a:pt x="275" y="40"/>
                    <a:pt x="276" y="39"/>
                    <a:pt x="275" y="39"/>
                  </a:cubicBezTo>
                  <a:cubicBezTo>
                    <a:pt x="273" y="39"/>
                    <a:pt x="272" y="40"/>
                    <a:pt x="270" y="40"/>
                  </a:cubicBezTo>
                  <a:cubicBezTo>
                    <a:pt x="270" y="39"/>
                    <a:pt x="270" y="39"/>
                    <a:pt x="270" y="39"/>
                  </a:cubicBezTo>
                  <a:cubicBezTo>
                    <a:pt x="271" y="39"/>
                    <a:pt x="271" y="38"/>
                    <a:pt x="271" y="37"/>
                  </a:cubicBezTo>
                  <a:cubicBezTo>
                    <a:pt x="267" y="37"/>
                    <a:pt x="267" y="38"/>
                    <a:pt x="264" y="37"/>
                  </a:cubicBezTo>
                  <a:close/>
                  <a:moveTo>
                    <a:pt x="293" y="38"/>
                  </a:moveTo>
                  <a:cubicBezTo>
                    <a:pt x="293" y="38"/>
                    <a:pt x="294" y="39"/>
                    <a:pt x="294" y="39"/>
                  </a:cubicBezTo>
                  <a:cubicBezTo>
                    <a:pt x="294" y="39"/>
                    <a:pt x="296" y="37"/>
                    <a:pt x="293" y="38"/>
                  </a:cubicBezTo>
                  <a:close/>
                  <a:moveTo>
                    <a:pt x="297" y="39"/>
                  </a:moveTo>
                  <a:cubicBezTo>
                    <a:pt x="297" y="39"/>
                    <a:pt x="296" y="42"/>
                    <a:pt x="297" y="42"/>
                  </a:cubicBezTo>
                  <a:cubicBezTo>
                    <a:pt x="297" y="42"/>
                    <a:pt x="300" y="42"/>
                    <a:pt x="299" y="41"/>
                  </a:cubicBezTo>
                  <a:cubicBezTo>
                    <a:pt x="300" y="42"/>
                    <a:pt x="299" y="40"/>
                    <a:pt x="299" y="40"/>
                  </a:cubicBezTo>
                  <a:cubicBezTo>
                    <a:pt x="298" y="39"/>
                    <a:pt x="298" y="40"/>
                    <a:pt x="297" y="39"/>
                  </a:cubicBezTo>
                  <a:close/>
                  <a:moveTo>
                    <a:pt x="331" y="40"/>
                  </a:moveTo>
                  <a:cubicBezTo>
                    <a:pt x="329" y="40"/>
                    <a:pt x="330" y="45"/>
                    <a:pt x="330" y="48"/>
                  </a:cubicBezTo>
                  <a:cubicBezTo>
                    <a:pt x="331" y="49"/>
                    <a:pt x="332" y="48"/>
                    <a:pt x="333" y="48"/>
                  </a:cubicBezTo>
                  <a:cubicBezTo>
                    <a:pt x="334" y="49"/>
                    <a:pt x="334" y="50"/>
                    <a:pt x="335" y="50"/>
                  </a:cubicBezTo>
                  <a:cubicBezTo>
                    <a:pt x="337" y="46"/>
                    <a:pt x="337" y="47"/>
                    <a:pt x="341" y="44"/>
                  </a:cubicBezTo>
                  <a:cubicBezTo>
                    <a:pt x="341" y="44"/>
                    <a:pt x="341" y="43"/>
                    <a:pt x="341" y="42"/>
                  </a:cubicBezTo>
                  <a:cubicBezTo>
                    <a:pt x="339" y="42"/>
                    <a:pt x="338" y="42"/>
                    <a:pt x="336" y="42"/>
                  </a:cubicBezTo>
                  <a:cubicBezTo>
                    <a:pt x="335" y="42"/>
                    <a:pt x="332" y="40"/>
                    <a:pt x="331" y="40"/>
                  </a:cubicBezTo>
                  <a:close/>
                  <a:moveTo>
                    <a:pt x="289" y="42"/>
                  </a:moveTo>
                  <a:cubicBezTo>
                    <a:pt x="289" y="42"/>
                    <a:pt x="288" y="44"/>
                    <a:pt x="288" y="44"/>
                  </a:cubicBezTo>
                  <a:cubicBezTo>
                    <a:pt x="287" y="45"/>
                    <a:pt x="285" y="44"/>
                    <a:pt x="284" y="44"/>
                  </a:cubicBezTo>
                  <a:cubicBezTo>
                    <a:pt x="284" y="44"/>
                    <a:pt x="284" y="47"/>
                    <a:pt x="285" y="47"/>
                  </a:cubicBezTo>
                  <a:cubicBezTo>
                    <a:pt x="287" y="48"/>
                    <a:pt x="291" y="48"/>
                    <a:pt x="294" y="49"/>
                  </a:cubicBezTo>
                  <a:cubicBezTo>
                    <a:pt x="294" y="48"/>
                    <a:pt x="295" y="47"/>
                    <a:pt x="295" y="45"/>
                  </a:cubicBezTo>
                  <a:cubicBezTo>
                    <a:pt x="294" y="44"/>
                    <a:pt x="291" y="42"/>
                    <a:pt x="289" y="42"/>
                  </a:cubicBezTo>
                  <a:close/>
                  <a:moveTo>
                    <a:pt x="324" y="44"/>
                  </a:moveTo>
                  <a:cubicBezTo>
                    <a:pt x="323" y="44"/>
                    <a:pt x="320" y="46"/>
                    <a:pt x="319" y="46"/>
                  </a:cubicBezTo>
                  <a:cubicBezTo>
                    <a:pt x="313" y="51"/>
                    <a:pt x="324" y="51"/>
                    <a:pt x="327" y="51"/>
                  </a:cubicBezTo>
                  <a:cubicBezTo>
                    <a:pt x="326" y="51"/>
                    <a:pt x="327" y="50"/>
                    <a:pt x="327" y="50"/>
                  </a:cubicBezTo>
                  <a:cubicBezTo>
                    <a:pt x="326" y="49"/>
                    <a:pt x="326" y="49"/>
                    <a:pt x="325" y="48"/>
                  </a:cubicBezTo>
                  <a:cubicBezTo>
                    <a:pt x="327" y="47"/>
                    <a:pt x="332" y="43"/>
                    <a:pt x="324" y="44"/>
                  </a:cubicBezTo>
                  <a:close/>
                  <a:moveTo>
                    <a:pt x="306" y="45"/>
                  </a:moveTo>
                  <a:cubicBezTo>
                    <a:pt x="306" y="45"/>
                    <a:pt x="306" y="48"/>
                    <a:pt x="307" y="48"/>
                  </a:cubicBezTo>
                  <a:cubicBezTo>
                    <a:pt x="309" y="48"/>
                    <a:pt x="308" y="46"/>
                    <a:pt x="309" y="45"/>
                  </a:cubicBezTo>
                  <a:cubicBezTo>
                    <a:pt x="308" y="45"/>
                    <a:pt x="307" y="45"/>
                    <a:pt x="306" y="45"/>
                  </a:cubicBezTo>
                  <a:close/>
                  <a:moveTo>
                    <a:pt x="297" y="46"/>
                  </a:moveTo>
                  <a:cubicBezTo>
                    <a:pt x="298" y="48"/>
                    <a:pt x="298" y="48"/>
                    <a:pt x="298" y="48"/>
                  </a:cubicBezTo>
                  <a:cubicBezTo>
                    <a:pt x="298" y="47"/>
                    <a:pt x="299" y="46"/>
                    <a:pt x="297" y="46"/>
                  </a:cubicBezTo>
                  <a:close/>
                  <a:moveTo>
                    <a:pt x="266" y="49"/>
                  </a:moveTo>
                  <a:cubicBezTo>
                    <a:pt x="259" y="52"/>
                    <a:pt x="263" y="52"/>
                    <a:pt x="268" y="53"/>
                  </a:cubicBezTo>
                  <a:cubicBezTo>
                    <a:pt x="268" y="49"/>
                    <a:pt x="268" y="49"/>
                    <a:pt x="268" y="49"/>
                  </a:cubicBezTo>
                  <a:cubicBezTo>
                    <a:pt x="268" y="49"/>
                    <a:pt x="266" y="49"/>
                    <a:pt x="266" y="49"/>
                  </a:cubicBezTo>
                  <a:close/>
                  <a:moveTo>
                    <a:pt x="343" y="50"/>
                  </a:moveTo>
                  <a:cubicBezTo>
                    <a:pt x="342" y="51"/>
                    <a:pt x="341" y="53"/>
                    <a:pt x="339" y="54"/>
                  </a:cubicBezTo>
                  <a:cubicBezTo>
                    <a:pt x="341" y="55"/>
                    <a:pt x="344" y="59"/>
                    <a:pt x="347" y="57"/>
                  </a:cubicBezTo>
                  <a:cubicBezTo>
                    <a:pt x="349" y="56"/>
                    <a:pt x="347" y="53"/>
                    <a:pt x="347" y="52"/>
                  </a:cubicBezTo>
                  <a:cubicBezTo>
                    <a:pt x="346" y="52"/>
                    <a:pt x="347" y="52"/>
                    <a:pt x="346" y="50"/>
                  </a:cubicBezTo>
                  <a:cubicBezTo>
                    <a:pt x="345" y="50"/>
                    <a:pt x="344" y="51"/>
                    <a:pt x="343" y="50"/>
                  </a:cubicBezTo>
                  <a:close/>
                  <a:moveTo>
                    <a:pt x="275" y="52"/>
                  </a:moveTo>
                  <a:cubicBezTo>
                    <a:pt x="273" y="53"/>
                    <a:pt x="272" y="55"/>
                    <a:pt x="271" y="56"/>
                  </a:cubicBezTo>
                  <a:cubicBezTo>
                    <a:pt x="268" y="58"/>
                    <a:pt x="276" y="57"/>
                    <a:pt x="278" y="57"/>
                  </a:cubicBezTo>
                  <a:cubicBezTo>
                    <a:pt x="278" y="55"/>
                    <a:pt x="277" y="54"/>
                    <a:pt x="277" y="52"/>
                  </a:cubicBezTo>
                  <a:cubicBezTo>
                    <a:pt x="277" y="52"/>
                    <a:pt x="275" y="52"/>
                    <a:pt x="275" y="52"/>
                  </a:cubicBezTo>
                  <a:close/>
                  <a:moveTo>
                    <a:pt x="710" y="58"/>
                  </a:moveTo>
                  <a:cubicBezTo>
                    <a:pt x="710" y="60"/>
                    <a:pt x="710" y="60"/>
                    <a:pt x="710" y="60"/>
                  </a:cubicBezTo>
                  <a:cubicBezTo>
                    <a:pt x="710" y="61"/>
                    <a:pt x="709" y="61"/>
                    <a:pt x="709" y="61"/>
                  </a:cubicBezTo>
                  <a:cubicBezTo>
                    <a:pt x="708" y="60"/>
                    <a:pt x="708" y="60"/>
                    <a:pt x="708" y="60"/>
                  </a:cubicBezTo>
                  <a:cubicBezTo>
                    <a:pt x="708" y="60"/>
                    <a:pt x="707" y="60"/>
                    <a:pt x="706" y="60"/>
                  </a:cubicBezTo>
                  <a:cubicBezTo>
                    <a:pt x="706" y="62"/>
                    <a:pt x="707" y="64"/>
                    <a:pt x="706" y="67"/>
                  </a:cubicBezTo>
                  <a:cubicBezTo>
                    <a:pt x="705" y="68"/>
                    <a:pt x="702" y="69"/>
                    <a:pt x="702" y="71"/>
                  </a:cubicBezTo>
                  <a:cubicBezTo>
                    <a:pt x="702" y="72"/>
                    <a:pt x="704" y="73"/>
                    <a:pt x="703" y="74"/>
                  </a:cubicBezTo>
                  <a:cubicBezTo>
                    <a:pt x="703" y="75"/>
                    <a:pt x="701" y="74"/>
                    <a:pt x="701" y="74"/>
                  </a:cubicBezTo>
                  <a:cubicBezTo>
                    <a:pt x="699" y="80"/>
                    <a:pt x="697" y="82"/>
                    <a:pt x="692" y="85"/>
                  </a:cubicBezTo>
                  <a:cubicBezTo>
                    <a:pt x="692" y="85"/>
                    <a:pt x="692" y="87"/>
                    <a:pt x="692" y="87"/>
                  </a:cubicBezTo>
                  <a:cubicBezTo>
                    <a:pt x="698" y="87"/>
                    <a:pt x="701" y="86"/>
                    <a:pt x="705" y="82"/>
                  </a:cubicBezTo>
                  <a:cubicBezTo>
                    <a:pt x="705" y="82"/>
                    <a:pt x="706" y="80"/>
                    <a:pt x="706" y="80"/>
                  </a:cubicBezTo>
                  <a:cubicBezTo>
                    <a:pt x="707" y="80"/>
                    <a:pt x="717" y="84"/>
                    <a:pt x="718" y="84"/>
                  </a:cubicBezTo>
                  <a:cubicBezTo>
                    <a:pt x="719" y="83"/>
                    <a:pt x="720" y="82"/>
                    <a:pt x="722" y="81"/>
                  </a:cubicBezTo>
                  <a:cubicBezTo>
                    <a:pt x="722" y="81"/>
                    <a:pt x="723" y="81"/>
                    <a:pt x="724" y="81"/>
                  </a:cubicBezTo>
                  <a:cubicBezTo>
                    <a:pt x="728" y="80"/>
                    <a:pt x="726" y="79"/>
                    <a:pt x="733" y="79"/>
                  </a:cubicBezTo>
                  <a:cubicBezTo>
                    <a:pt x="733" y="78"/>
                    <a:pt x="734" y="76"/>
                    <a:pt x="734" y="75"/>
                  </a:cubicBezTo>
                  <a:cubicBezTo>
                    <a:pt x="733" y="70"/>
                    <a:pt x="728" y="70"/>
                    <a:pt x="724" y="68"/>
                  </a:cubicBezTo>
                  <a:cubicBezTo>
                    <a:pt x="722" y="67"/>
                    <a:pt x="720" y="67"/>
                    <a:pt x="720" y="64"/>
                  </a:cubicBezTo>
                  <a:cubicBezTo>
                    <a:pt x="720" y="64"/>
                    <a:pt x="720" y="64"/>
                    <a:pt x="720" y="64"/>
                  </a:cubicBezTo>
                  <a:cubicBezTo>
                    <a:pt x="719" y="63"/>
                    <a:pt x="719" y="64"/>
                    <a:pt x="719" y="64"/>
                  </a:cubicBezTo>
                  <a:cubicBezTo>
                    <a:pt x="715" y="65"/>
                    <a:pt x="719" y="61"/>
                    <a:pt x="713" y="66"/>
                  </a:cubicBezTo>
                  <a:cubicBezTo>
                    <a:pt x="713" y="65"/>
                    <a:pt x="712" y="64"/>
                    <a:pt x="712" y="64"/>
                  </a:cubicBezTo>
                  <a:cubicBezTo>
                    <a:pt x="715" y="63"/>
                    <a:pt x="712" y="59"/>
                    <a:pt x="710" y="58"/>
                  </a:cubicBezTo>
                  <a:close/>
                  <a:moveTo>
                    <a:pt x="410" y="104"/>
                  </a:moveTo>
                  <a:cubicBezTo>
                    <a:pt x="409" y="104"/>
                    <a:pt x="408" y="107"/>
                    <a:pt x="407" y="107"/>
                  </a:cubicBezTo>
                  <a:cubicBezTo>
                    <a:pt x="406" y="107"/>
                    <a:pt x="405" y="107"/>
                    <a:pt x="404" y="107"/>
                  </a:cubicBezTo>
                  <a:cubicBezTo>
                    <a:pt x="403" y="108"/>
                    <a:pt x="402" y="110"/>
                    <a:pt x="401" y="112"/>
                  </a:cubicBezTo>
                  <a:cubicBezTo>
                    <a:pt x="400" y="111"/>
                    <a:pt x="399" y="110"/>
                    <a:pt x="399" y="110"/>
                  </a:cubicBezTo>
                  <a:cubicBezTo>
                    <a:pt x="396" y="110"/>
                    <a:pt x="395" y="113"/>
                    <a:pt x="393" y="114"/>
                  </a:cubicBezTo>
                  <a:cubicBezTo>
                    <a:pt x="391" y="114"/>
                    <a:pt x="392" y="112"/>
                    <a:pt x="391" y="113"/>
                  </a:cubicBezTo>
                  <a:cubicBezTo>
                    <a:pt x="389" y="113"/>
                    <a:pt x="386" y="117"/>
                    <a:pt x="384" y="117"/>
                  </a:cubicBezTo>
                  <a:cubicBezTo>
                    <a:pt x="381" y="117"/>
                    <a:pt x="381" y="116"/>
                    <a:pt x="379" y="116"/>
                  </a:cubicBezTo>
                  <a:cubicBezTo>
                    <a:pt x="379" y="116"/>
                    <a:pt x="378" y="118"/>
                    <a:pt x="377" y="118"/>
                  </a:cubicBezTo>
                  <a:cubicBezTo>
                    <a:pt x="377" y="118"/>
                    <a:pt x="370" y="118"/>
                    <a:pt x="370" y="118"/>
                  </a:cubicBezTo>
                  <a:cubicBezTo>
                    <a:pt x="370" y="117"/>
                    <a:pt x="370" y="117"/>
                    <a:pt x="370" y="117"/>
                  </a:cubicBezTo>
                  <a:cubicBezTo>
                    <a:pt x="366" y="116"/>
                    <a:pt x="365" y="115"/>
                    <a:pt x="361" y="116"/>
                  </a:cubicBezTo>
                  <a:cubicBezTo>
                    <a:pt x="361" y="117"/>
                    <a:pt x="361" y="119"/>
                    <a:pt x="361" y="121"/>
                  </a:cubicBezTo>
                  <a:cubicBezTo>
                    <a:pt x="358" y="121"/>
                    <a:pt x="354" y="121"/>
                    <a:pt x="354" y="121"/>
                  </a:cubicBezTo>
                  <a:cubicBezTo>
                    <a:pt x="354" y="121"/>
                    <a:pt x="352" y="121"/>
                    <a:pt x="353" y="122"/>
                  </a:cubicBezTo>
                  <a:cubicBezTo>
                    <a:pt x="352" y="121"/>
                    <a:pt x="350" y="121"/>
                    <a:pt x="350" y="121"/>
                  </a:cubicBezTo>
                  <a:cubicBezTo>
                    <a:pt x="349" y="121"/>
                    <a:pt x="347" y="123"/>
                    <a:pt x="346" y="124"/>
                  </a:cubicBezTo>
                  <a:cubicBezTo>
                    <a:pt x="344" y="124"/>
                    <a:pt x="343" y="123"/>
                    <a:pt x="341" y="124"/>
                  </a:cubicBezTo>
                  <a:cubicBezTo>
                    <a:pt x="341" y="125"/>
                    <a:pt x="340" y="127"/>
                    <a:pt x="339" y="127"/>
                  </a:cubicBezTo>
                  <a:cubicBezTo>
                    <a:pt x="337" y="128"/>
                    <a:pt x="335" y="127"/>
                    <a:pt x="333" y="128"/>
                  </a:cubicBezTo>
                  <a:cubicBezTo>
                    <a:pt x="333" y="128"/>
                    <a:pt x="333" y="130"/>
                    <a:pt x="333" y="130"/>
                  </a:cubicBezTo>
                  <a:cubicBezTo>
                    <a:pt x="332" y="131"/>
                    <a:pt x="330" y="131"/>
                    <a:pt x="329" y="132"/>
                  </a:cubicBezTo>
                  <a:cubicBezTo>
                    <a:pt x="329" y="132"/>
                    <a:pt x="329" y="132"/>
                    <a:pt x="329" y="132"/>
                  </a:cubicBezTo>
                  <a:cubicBezTo>
                    <a:pt x="327" y="133"/>
                    <a:pt x="323" y="130"/>
                    <a:pt x="319" y="132"/>
                  </a:cubicBezTo>
                  <a:cubicBezTo>
                    <a:pt x="319" y="132"/>
                    <a:pt x="319" y="134"/>
                    <a:pt x="318" y="134"/>
                  </a:cubicBezTo>
                  <a:cubicBezTo>
                    <a:pt x="316" y="137"/>
                    <a:pt x="313" y="135"/>
                    <a:pt x="311" y="134"/>
                  </a:cubicBezTo>
                  <a:cubicBezTo>
                    <a:pt x="309" y="137"/>
                    <a:pt x="309" y="137"/>
                    <a:pt x="309" y="137"/>
                  </a:cubicBezTo>
                  <a:cubicBezTo>
                    <a:pt x="309" y="137"/>
                    <a:pt x="309" y="137"/>
                    <a:pt x="311" y="138"/>
                  </a:cubicBezTo>
                  <a:cubicBezTo>
                    <a:pt x="309" y="140"/>
                    <a:pt x="307" y="139"/>
                    <a:pt x="311" y="142"/>
                  </a:cubicBezTo>
                  <a:cubicBezTo>
                    <a:pt x="309" y="142"/>
                    <a:pt x="308" y="142"/>
                    <a:pt x="306" y="142"/>
                  </a:cubicBezTo>
                  <a:cubicBezTo>
                    <a:pt x="307" y="140"/>
                    <a:pt x="304" y="142"/>
                    <a:pt x="304" y="142"/>
                  </a:cubicBezTo>
                  <a:cubicBezTo>
                    <a:pt x="304" y="143"/>
                    <a:pt x="304" y="145"/>
                    <a:pt x="304" y="146"/>
                  </a:cubicBezTo>
                  <a:cubicBezTo>
                    <a:pt x="304" y="146"/>
                    <a:pt x="302" y="145"/>
                    <a:pt x="301" y="145"/>
                  </a:cubicBezTo>
                  <a:cubicBezTo>
                    <a:pt x="301" y="146"/>
                    <a:pt x="300" y="149"/>
                    <a:pt x="301" y="148"/>
                  </a:cubicBezTo>
                  <a:cubicBezTo>
                    <a:pt x="300" y="147"/>
                    <a:pt x="300" y="148"/>
                    <a:pt x="300" y="147"/>
                  </a:cubicBezTo>
                  <a:cubicBezTo>
                    <a:pt x="298" y="146"/>
                    <a:pt x="298" y="148"/>
                    <a:pt x="301" y="148"/>
                  </a:cubicBezTo>
                  <a:cubicBezTo>
                    <a:pt x="301" y="150"/>
                    <a:pt x="301" y="150"/>
                    <a:pt x="301" y="150"/>
                  </a:cubicBezTo>
                  <a:cubicBezTo>
                    <a:pt x="299" y="150"/>
                    <a:pt x="300" y="148"/>
                    <a:pt x="297" y="149"/>
                  </a:cubicBezTo>
                  <a:cubicBezTo>
                    <a:pt x="296" y="149"/>
                    <a:pt x="294" y="154"/>
                    <a:pt x="292" y="154"/>
                  </a:cubicBezTo>
                  <a:cubicBezTo>
                    <a:pt x="290" y="154"/>
                    <a:pt x="289" y="154"/>
                    <a:pt x="288" y="154"/>
                  </a:cubicBezTo>
                  <a:cubicBezTo>
                    <a:pt x="288" y="154"/>
                    <a:pt x="288" y="157"/>
                    <a:pt x="288" y="157"/>
                  </a:cubicBezTo>
                  <a:cubicBezTo>
                    <a:pt x="292" y="158"/>
                    <a:pt x="294" y="157"/>
                    <a:pt x="299" y="157"/>
                  </a:cubicBezTo>
                  <a:cubicBezTo>
                    <a:pt x="293" y="158"/>
                    <a:pt x="293" y="159"/>
                    <a:pt x="292" y="164"/>
                  </a:cubicBezTo>
                  <a:cubicBezTo>
                    <a:pt x="293" y="164"/>
                    <a:pt x="292" y="165"/>
                    <a:pt x="293" y="165"/>
                  </a:cubicBezTo>
                  <a:cubicBezTo>
                    <a:pt x="294" y="165"/>
                    <a:pt x="295" y="164"/>
                    <a:pt x="296" y="164"/>
                  </a:cubicBezTo>
                  <a:cubicBezTo>
                    <a:pt x="295" y="165"/>
                    <a:pt x="293" y="168"/>
                    <a:pt x="292" y="169"/>
                  </a:cubicBezTo>
                  <a:cubicBezTo>
                    <a:pt x="292" y="169"/>
                    <a:pt x="291" y="168"/>
                    <a:pt x="290" y="168"/>
                  </a:cubicBezTo>
                  <a:cubicBezTo>
                    <a:pt x="288" y="168"/>
                    <a:pt x="286" y="170"/>
                    <a:pt x="284" y="170"/>
                  </a:cubicBezTo>
                  <a:cubicBezTo>
                    <a:pt x="285" y="174"/>
                    <a:pt x="284" y="174"/>
                    <a:pt x="286" y="178"/>
                  </a:cubicBezTo>
                  <a:cubicBezTo>
                    <a:pt x="285" y="178"/>
                    <a:pt x="284" y="178"/>
                    <a:pt x="283" y="178"/>
                  </a:cubicBezTo>
                  <a:cubicBezTo>
                    <a:pt x="282" y="179"/>
                    <a:pt x="283" y="181"/>
                    <a:pt x="283" y="182"/>
                  </a:cubicBezTo>
                  <a:cubicBezTo>
                    <a:pt x="282" y="182"/>
                    <a:pt x="282" y="182"/>
                    <a:pt x="281" y="183"/>
                  </a:cubicBezTo>
                  <a:cubicBezTo>
                    <a:pt x="280" y="183"/>
                    <a:pt x="281" y="184"/>
                    <a:pt x="282" y="184"/>
                  </a:cubicBezTo>
                  <a:cubicBezTo>
                    <a:pt x="282" y="184"/>
                    <a:pt x="282" y="185"/>
                    <a:pt x="283" y="185"/>
                  </a:cubicBezTo>
                  <a:cubicBezTo>
                    <a:pt x="282" y="185"/>
                    <a:pt x="282" y="187"/>
                    <a:pt x="282" y="187"/>
                  </a:cubicBezTo>
                  <a:cubicBezTo>
                    <a:pt x="280" y="188"/>
                    <a:pt x="279" y="188"/>
                    <a:pt x="276" y="187"/>
                  </a:cubicBezTo>
                  <a:cubicBezTo>
                    <a:pt x="273" y="192"/>
                    <a:pt x="274" y="194"/>
                    <a:pt x="276" y="200"/>
                  </a:cubicBezTo>
                  <a:cubicBezTo>
                    <a:pt x="277" y="200"/>
                    <a:pt x="278" y="200"/>
                    <a:pt x="279" y="200"/>
                  </a:cubicBezTo>
                  <a:cubicBezTo>
                    <a:pt x="279" y="200"/>
                    <a:pt x="279" y="198"/>
                    <a:pt x="279" y="198"/>
                  </a:cubicBezTo>
                  <a:cubicBezTo>
                    <a:pt x="279" y="198"/>
                    <a:pt x="281" y="198"/>
                    <a:pt x="282" y="198"/>
                  </a:cubicBezTo>
                  <a:cubicBezTo>
                    <a:pt x="282" y="198"/>
                    <a:pt x="281" y="196"/>
                    <a:pt x="282" y="195"/>
                  </a:cubicBezTo>
                  <a:cubicBezTo>
                    <a:pt x="282" y="196"/>
                    <a:pt x="284" y="196"/>
                    <a:pt x="284" y="197"/>
                  </a:cubicBezTo>
                  <a:cubicBezTo>
                    <a:pt x="284" y="198"/>
                    <a:pt x="284" y="198"/>
                    <a:pt x="284" y="198"/>
                  </a:cubicBezTo>
                  <a:cubicBezTo>
                    <a:pt x="286" y="199"/>
                    <a:pt x="287" y="197"/>
                    <a:pt x="287" y="197"/>
                  </a:cubicBezTo>
                  <a:cubicBezTo>
                    <a:pt x="288" y="196"/>
                    <a:pt x="290" y="196"/>
                    <a:pt x="292" y="195"/>
                  </a:cubicBezTo>
                  <a:cubicBezTo>
                    <a:pt x="291" y="196"/>
                    <a:pt x="291" y="197"/>
                    <a:pt x="291" y="197"/>
                  </a:cubicBezTo>
                  <a:cubicBezTo>
                    <a:pt x="291" y="197"/>
                    <a:pt x="289" y="199"/>
                    <a:pt x="290" y="199"/>
                  </a:cubicBezTo>
                  <a:cubicBezTo>
                    <a:pt x="290" y="199"/>
                    <a:pt x="291" y="201"/>
                    <a:pt x="292" y="202"/>
                  </a:cubicBezTo>
                  <a:cubicBezTo>
                    <a:pt x="295" y="202"/>
                    <a:pt x="295" y="202"/>
                    <a:pt x="298" y="201"/>
                  </a:cubicBezTo>
                  <a:cubicBezTo>
                    <a:pt x="298" y="202"/>
                    <a:pt x="298" y="205"/>
                    <a:pt x="298" y="205"/>
                  </a:cubicBezTo>
                  <a:cubicBezTo>
                    <a:pt x="296" y="206"/>
                    <a:pt x="297" y="204"/>
                    <a:pt x="295" y="205"/>
                  </a:cubicBezTo>
                  <a:cubicBezTo>
                    <a:pt x="295" y="207"/>
                    <a:pt x="295" y="207"/>
                    <a:pt x="295" y="207"/>
                  </a:cubicBezTo>
                  <a:cubicBezTo>
                    <a:pt x="293" y="206"/>
                    <a:pt x="293" y="206"/>
                    <a:pt x="292" y="207"/>
                  </a:cubicBezTo>
                  <a:cubicBezTo>
                    <a:pt x="289" y="208"/>
                    <a:pt x="294" y="209"/>
                    <a:pt x="294" y="209"/>
                  </a:cubicBezTo>
                  <a:cubicBezTo>
                    <a:pt x="294" y="209"/>
                    <a:pt x="295" y="212"/>
                    <a:pt x="293" y="211"/>
                  </a:cubicBezTo>
                  <a:cubicBezTo>
                    <a:pt x="293" y="212"/>
                    <a:pt x="292" y="212"/>
                    <a:pt x="291" y="212"/>
                  </a:cubicBezTo>
                  <a:cubicBezTo>
                    <a:pt x="292" y="215"/>
                    <a:pt x="292" y="215"/>
                    <a:pt x="292" y="215"/>
                  </a:cubicBezTo>
                  <a:cubicBezTo>
                    <a:pt x="294" y="214"/>
                    <a:pt x="298" y="213"/>
                    <a:pt x="300" y="213"/>
                  </a:cubicBezTo>
                  <a:cubicBezTo>
                    <a:pt x="301" y="213"/>
                    <a:pt x="303" y="216"/>
                    <a:pt x="304" y="217"/>
                  </a:cubicBezTo>
                  <a:cubicBezTo>
                    <a:pt x="305" y="217"/>
                    <a:pt x="305" y="217"/>
                    <a:pt x="305" y="217"/>
                  </a:cubicBezTo>
                  <a:cubicBezTo>
                    <a:pt x="306" y="216"/>
                    <a:pt x="305" y="215"/>
                    <a:pt x="305" y="214"/>
                  </a:cubicBezTo>
                  <a:cubicBezTo>
                    <a:pt x="305" y="214"/>
                    <a:pt x="307" y="213"/>
                    <a:pt x="307" y="212"/>
                  </a:cubicBezTo>
                  <a:cubicBezTo>
                    <a:pt x="311" y="215"/>
                    <a:pt x="313" y="215"/>
                    <a:pt x="318" y="213"/>
                  </a:cubicBezTo>
                  <a:cubicBezTo>
                    <a:pt x="319" y="215"/>
                    <a:pt x="318" y="215"/>
                    <a:pt x="319" y="215"/>
                  </a:cubicBezTo>
                  <a:cubicBezTo>
                    <a:pt x="319" y="215"/>
                    <a:pt x="320" y="214"/>
                    <a:pt x="319" y="213"/>
                  </a:cubicBezTo>
                  <a:cubicBezTo>
                    <a:pt x="319" y="213"/>
                    <a:pt x="318" y="212"/>
                    <a:pt x="317" y="212"/>
                  </a:cubicBezTo>
                  <a:cubicBezTo>
                    <a:pt x="318" y="212"/>
                    <a:pt x="317" y="210"/>
                    <a:pt x="317" y="209"/>
                  </a:cubicBezTo>
                  <a:cubicBezTo>
                    <a:pt x="320" y="210"/>
                    <a:pt x="321" y="209"/>
                    <a:pt x="323" y="210"/>
                  </a:cubicBezTo>
                  <a:cubicBezTo>
                    <a:pt x="324" y="210"/>
                    <a:pt x="324" y="212"/>
                    <a:pt x="327" y="212"/>
                  </a:cubicBezTo>
                  <a:cubicBezTo>
                    <a:pt x="327" y="212"/>
                    <a:pt x="330" y="210"/>
                    <a:pt x="331" y="209"/>
                  </a:cubicBezTo>
                  <a:cubicBezTo>
                    <a:pt x="322" y="207"/>
                    <a:pt x="316" y="204"/>
                    <a:pt x="313" y="197"/>
                  </a:cubicBezTo>
                  <a:cubicBezTo>
                    <a:pt x="312" y="197"/>
                    <a:pt x="313" y="195"/>
                    <a:pt x="312" y="195"/>
                  </a:cubicBezTo>
                  <a:cubicBezTo>
                    <a:pt x="310" y="194"/>
                    <a:pt x="310" y="194"/>
                    <a:pt x="310" y="194"/>
                  </a:cubicBezTo>
                  <a:cubicBezTo>
                    <a:pt x="310" y="192"/>
                    <a:pt x="313" y="190"/>
                    <a:pt x="309" y="188"/>
                  </a:cubicBezTo>
                  <a:cubicBezTo>
                    <a:pt x="309" y="187"/>
                    <a:pt x="309" y="187"/>
                    <a:pt x="309" y="187"/>
                  </a:cubicBezTo>
                  <a:cubicBezTo>
                    <a:pt x="310" y="186"/>
                    <a:pt x="311" y="186"/>
                    <a:pt x="311" y="186"/>
                  </a:cubicBezTo>
                  <a:cubicBezTo>
                    <a:pt x="311" y="185"/>
                    <a:pt x="311" y="185"/>
                    <a:pt x="311" y="185"/>
                  </a:cubicBezTo>
                  <a:cubicBezTo>
                    <a:pt x="312" y="186"/>
                    <a:pt x="312" y="182"/>
                    <a:pt x="312" y="182"/>
                  </a:cubicBezTo>
                  <a:cubicBezTo>
                    <a:pt x="312" y="182"/>
                    <a:pt x="311" y="182"/>
                    <a:pt x="311" y="181"/>
                  </a:cubicBezTo>
                  <a:cubicBezTo>
                    <a:pt x="311" y="180"/>
                    <a:pt x="311" y="180"/>
                    <a:pt x="311" y="180"/>
                  </a:cubicBezTo>
                  <a:cubicBezTo>
                    <a:pt x="311" y="180"/>
                    <a:pt x="313" y="179"/>
                    <a:pt x="313" y="179"/>
                  </a:cubicBezTo>
                  <a:cubicBezTo>
                    <a:pt x="314" y="177"/>
                    <a:pt x="313" y="174"/>
                    <a:pt x="313" y="173"/>
                  </a:cubicBezTo>
                  <a:cubicBezTo>
                    <a:pt x="314" y="172"/>
                    <a:pt x="316" y="172"/>
                    <a:pt x="316" y="171"/>
                  </a:cubicBezTo>
                  <a:cubicBezTo>
                    <a:pt x="316" y="171"/>
                    <a:pt x="316" y="170"/>
                    <a:pt x="316" y="169"/>
                  </a:cubicBezTo>
                  <a:cubicBezTo>
                    <a:pt x="316" y="169"/>
                    <a:pt x="315" y="168"/>
                    <a:pt x="315" y="168"/>
                  </a:cubicBezTo>
                  <a:cubicBezTo>
                    <a:pt x="314" y="168"/>
                    <a:pt x="312" y="168"/>
                    <a:pt x="311" y="168"/>
                  </a:cubicBezTo>
                  <a:cubicBezTo>
                    <a:pt x="310" y="168"/>
                    <a:pt x="309" y="166"/>
                    <a:pt x="309" y="166"/>
                  </a:cubicBezTo>
                  <a:cubicBezTo>
                    <a:pt x="306" y="165"/>
                    <a:pt x="303" y="167"/>
                    <a:pt x="302" y="167"/>
                  </a:cubicBezTo>
                  <a:cubicBezTo>
                    <a:pt x="301" y="163"/>
                    <a:pt x="301" y="163"/>
                    <a:pt x="301" y="163"/>
                  </a:cubicBezTo>
                  <a:cubicBezTo>
                    <a:pt x="302" y="164"/>
                    <a:pt x="306" y="167"/>
                    <a:pt x="309" y="165"/>
                  </a:cubicBezTo>
                  <a:cubicBezTo>
                    <a:pt x="309" y="165"/>
                    <a:pt x="308" y="164"/>
                    <a:pt x="310" y="164"/>
                  </a:cubicBezTo>
                  <a:cubicBezTo>
                    <a:pt x="310" y="164"/>
                    <a:pt x="311" y="166"/>
                    <a:pt x="311" y="167"/>
                  </a:cubicBezTo>
                  <a:cubicBezTo>
                    <a:pt x="313" y="167"/>
                    <a:pt x="316" y="166"/>
                    <a:pt x="316" y="166"/>
                  </a:cubicBezTo>
                  <a:cubicBezTo>
                    <a:pt x="317" y="165"/>
                    <a:pt x="319" y="165"/>
                    <a:pt x="319" y="163"/>
                  </a:cubicBezTo>
                  <a:cubicBezTo>
                    <a:pt x="320" y="163"/>
                    <a:pt x="319" y="162"/>
                    <a:pt x="319" y="161"/>
                  </a:cubicBezTo>
                  <a:cubicBezTo>
                    <a:pt x="318" y="162"/>
                    <a:pt x="319" y="160"/>
                    <a:pt x="319" y="159"/>
                  </a:cubicBezTo>
                  <a:cubicBezTo>
                    <a:pt x="319" y="159"/>
                    <a:pt x="320" y="161"/>
                    <a:pt x="321" y="161"/>
                  </a:cubicBezTo>
                  <a:cubicBezTo>
                    <a:pt x="321" y="161"/>
                    <a:pt x="322" y="160"/>
                    <a:pt x="323" y="161"/>
                  </a:cubicBezTo>
                  <a:cubicBezTo>
                    <a:pt x="325" y="159"/>
                    <a:pt x="322" y="159"/>
                    <a:pt x="323" y="157"/>
                  </a:cubicBezTo>
                  <a:cubicBezTo>
                    <a:pt x="324" y="157"/>
                    <a:pt x="326" y="157"/>
                    <a:pt x="327" y="157"/>
                  </a:cubicBezTo>
                  <a:cubicBezTo>
                    <a:pt x="327" y="156"/>
                    <a:pt x="327" y="156"/>
                    <a:pt x="327" y="156"/>
                  </a:cubicBezTo>
                  <a:cubicBezTo>
                    <a:pt x="327" y="155"/>
                    <a:pt x="326" y="152"/>
                    <a:pt x="325" y="151"/>
                  </a:cubicBezTo>
                  <a:cubicBezTo>
                    <a:pt x="326" y="151"/>
                    <a:pt x="327" y="150"/>
                    <a:pt x="328" y="151"/>
                  </a:cubicBezTo>
                  <a:cubicBezTo>
                    <a:pt x="329" y="154"/>
                    <a:pt x="329" y="154"/>
                    <a:pt x="329" y="154"/>
                  </a:cubicBezTo>
                  <a:cubicBezTo>
                    <a:pt x="332" y="152"/>
                    <a:pt x="332" y="152"/>
                    <a:pt x="332" y="152"/>
                  </a:cubicBezTo>
                  <a:cubicBezTo>
                    <a:pt x="333" y="150"/>
                    <a:pt x="332" y="149"/>
                    <a:pt x="333" y="148"/>
                  </a:cubicBezTo>
                  <a:cubicBezTo>
                    <a:pt x="334" y="148"/>
                    <a:pt x="335" y="148"/>
                    <a:pt x="335" y="148"/>
                  </a:cubicBezTo>
                  <a:cubicBezTo>
                    <a:pt x="335" y="147"/>
                    <a:pt x="336" y="145"/>
                    <a:pt x="335" y="146"/>
                  </a:cubicBezTo>
                  <a:cubicBezTo>
                    <a:pt x="334" y="145"/>
                    <a:pt x="335" y="144"/>
                    <a:pt x="334" y="144"/>
                  </a:cubicBezTo>
                  <a:cubicBezTo>
                    <a:pt x="336" y="144"/>
                    <a:pt x="337" y="144"/>
                    <a:pt x="339" y="143"/>
                  </a:cubicBezTo>
                  <a:cubicBezTo>
                    <a:pt x="339" y="142"/>
                    <a:pt x="339" y="141"/>
                    <a:pt x="339" y="141"/>
                  </a:cubicBezTo>
                  <a:cubicBezTo>
                    <a:pt x="340" y="141"/>
                    <a:pt x="343" y="141"/>
                    <a:pt x="345" y="142"/>
                  </a:cubicBezTo>
                  <a:cubicBezTo>
                    <a:pt x="345" y="140"/>
                    <a:pt x="344" y="139"/>
                    <a:pt x="346" y="139"/>
                  </a:cubicBezTo>
                  <a:cubicBezTo>
                    <a:pt x="347" y="139"/>
                    <a:pt x="349" y="141"/>
                    <a:pt x="351" y="140"/>
                  </a:cubicBezTo>
                  <a:cubicBezTo>
                    <a:pt x="352" y="140"/>
                    <a:pt x="351" y="137"/>
                    <a:pt x="351" y="137"/>
                  </a:cubicBezTo>
                  <a:cubicBezTo>
                    <a:pt x="352" y="136"/>
                    <a:pt x="353" y="137"/>
                    <a:pt x="354" y="137"/>
                  </a:cubicBezTo>
                  <a:cubicBezTo>
                    <a:pt x="355" y="137"/>
                    <a:pt x="355" y="134"/>
                    <a:pt x="356" y="134"/>
                  </a:cubicBezTo>
                  <a:cubicBezTo>
                    <a:pt x="357" y="133"/>
                    <a:pt x="358" y="134"/>
                    <a:pt x="359" y="134"/>
                  </a:cubicBezTo>
                  <a:cubicBezTo>
                    <a:pt x="360" y="132"/>
                    <a:pt x="360" y="132"/>
                    <a:pt x="360" y="132"/>
                  </a:cubicBezTo>
                  <a:cubicBezTo>
                    <a:pt x="360" y="132"/>
                    <a:pt x="367" y="130"/>
                    <a:pt x="367" y="130"/>
                  </a:cubicBezTo>
                  <a:cubicBezTo>
                    <a:pt x="369" y="129"/>
                    <a:pt x="369" y="131"/>
                    <a:pt x="372" y="130"/>
                  </a:cubicBezTo>
                  <a:cubicBezTo>
                    <a:pt x="374" y="130"/>
                    <a:pt x="378" y="126"/>
                    <a:pt x="380" y="126"/>
                  </a:cubicBezTo>
                  <a:cubicBezTo>
                    <a:pt x="381" y="126"/>
                    <a:pt x="382" y="128"/>
                    <a:pt x="383" y="128"/>
                  </a:cubicBezTo>
                  <a:cubicBezTo>
                    <a:pt x="383" y="128"/>
                    <a:pt x="384" y="126"/>
                    <a:pt x="384" y="126"/>
                  </a:cubicBezTo>
                  <a:cubicBezTo>
                    <a:pt x="385" y="126"/>
                    <a:pt x="386" y="126"/>
                    <a:pt x="387" y="126"/>
                  </a:cubicBezTo>
                  <a:cubicBezTo>
                    <a:pt x="387" y="126"/>
                    <a:pt x="389" y="124"/>
                    <a:pt x="389" y="124"/>
                  </a:cubicBezTo>
                  <a:cubicBezTo>
                    <a:pt x="393" y="123"/>
                    <a:pt x="396" y="124"/>
                    <a:pt x="401" y="123"/>
                  </a:cubicBezTo>
                  <a:cubicBezTo>
                    <a:pt x="401" y="123"/>
                    <a:pt x="403" y="121"/>
                    <a:pt x="404" y="121"/>
                  </a:cubicBezTo>
                  <a:cubicBezTo>
                    <a:pt x="405" y="121"/>
                    <a:pt x="407" y="121"/>
                    <a:pt x="408" y="121"/>
                  </a:cubicBezTo>
                  <a:cubicBezTo>
                    <a:pt x="408" y="121"/>
                    <a:pt x="409" y="119"/>
                    <a:pt x="410" y="119"/>
                  </a:cubicBezTo>
                  <a:cubicBezTo>
                    <a:pt x="411" y="119"/>
                    <a:pt x="412" y="119"/>
                    <a:pt x="412" y="119"/>
                  </a:cubicBezTo>
                  <a:cubicBezTo>
                    <a:pt x="413" y="119"/>
                    <a:pt x="413" y="117"/>
                    <a:pt x="413" y="117"/>
                  </a:cubicBezTo>
                  <a:cubicBezTo>
                    <a:pt x="415" y="116"/>
                    <a:pt x="415" y="117"/>
                    <a:pt x="416" y="116"/>
                  </a:cubicBezTo>
                  <a:cubicBezTo>
                    <a:pt x="417" y="115"/>
                    <a:pt x="418" y="111"/>
                    <a:pt x="418" y="109"/>
                  </a:cubicBezTo>
                  <a:cubicBezTo>
                    <a:pt x="418" y="108"/>
                    <a:pt x="415" y="108"/>
                    <a:pt x="415" y="108"/>
                  </a:cubicBezTo>
                  <a:cubicBezTo>
                    <a:pt x="415" y="107"/>
                    <a:pt x="415" y="105"/>
                    <a:pt x="414" y="105"/>
                  </a:cubicBezTo>
                  <a:cubicBezTo>
                    <a:pt x="414" y="104"/>
                    <a:pt x="411" y="104"/>
                    <a:pt x="410" y="104"/>
                  </a:cubicBezTo>
                  <a:close/>
                  <a:moveTo>
                    <a:pt x="1027" y="120"/>
                  </a:moveTo>
                  <a:cubicBezTo>
                    <a:pt x="1025" y="121"/>
                    <a:pt x="1021" y="127"/>
                    <a:pt x="1019" y="128"/>
                  </a:cubicBezTo>
                  <a:cubicBezTo>
                    <a:pt x="1019" y="128"/>
                    <a:pt x="1019" y="128"/>
                    <a:pt x="1019" y="128"/>
                  </a:cubicBezTo>
                  <a:cubicBezTo>
                    <a:pt x="1018" y="129"/>
                    <a:pt x="1019" y="130"/>
                    <a:pt x="1019" y="132"/>
                  </a:cubicBezTo>
                  <a:cubicBezTo>
                    <a:pt x="1018" y="132"/>
                    <a:pt x="1016" y="133"/>
                    <a:pt x="1016" y="134"/>
                  </a:cubicBezTo>
                  <a:cubicBezTo>
                    <a:pt x="1016" y="137"/>
                    <a:pt x="1017" y="138"/>
                    <a:pt x="1017" y="140"/>
                  </a:cubicBezTo>
                  <a:cubicBezTo>
                    <a:pt x="1017" y="140"/>
                    <a:pt x="1016" y="139"/>
                    <a:pt x="1016" y="140"/>
                  </a:cubicBezTo>
                  <a:cubicBezTo>
                    <a:pt x="1016" y="141"/>
                    <a:pt x="1018" y="141"/>
                    <a:pt x="1018" y="142"/>
                  </a:cubicBezTo>
                  <a:cubicBezTo>
                    <a:pt x="1018" y="142"/>
                    <a:pt x="1018" y="143"/>
                    <a:pt x="1018" y="144"/>
                  </a:cubicBezTo>
                  <a:cubicBezTo>
                    <a:pt x="1019" y="144"/>
                    <a:pt x="1019" y="144"/>
                    <a:pt x="1019" y="144"/>
                  </a:cubicBezTo>
                  <a:cubicBezTo>
                    <a:pt x="1018" y="144"/>
                    <a:pt x="1020" y="146"/>
                    <a:pt x="1017" y="146"/>
                  </a:cubicBezTo>
                  <a:cubicBezTo>
                    <a:pt x="1017" y="146"/>
                    <a:pt x="1017" y="146"/>
                    <a:pt x="1017" y="146"/>
                  </a:cubicBezTo>
                  <a:cubicBezTo>
                    <a:pt x="1018" y="147"/>
                    <a:pt x="1019" y="146"/>
                    <a:pt x="1020" y="147"/>
                  </a:cubicBezTo>
                  <a:cubicBezTo>
                    <a:pt x="1021" y="147"/>
                    <a:pt x="1021" y="150"/>
                    <a:pt x="1021" y="150"/>
                  </a:cubicBezTo>
                  <a:cubicBezTo>
                    <a:pt x="1023" y="152"/>
                    <a:pt x="1026" y="152"/>
                    <a:pt x="1029" y="153"/>
                  </a:cubicBezTo>
                  <a:cubicBezTo>
                    <a:pt x="1030" y="152"/>
                    <a:pt x="1033" y="149"/>
                    <a:pt x="1034" y="147"/>
                  </a:cubicBezTo>
                  <a:cubicBezTo>
                    <a:pt x="1034" y="146"/>
                    <a:pt x="1034" y="145"/>
                    <a:pt x="1034" y="144"/>
                  </a:cubicBezTo>
                  <a:cubicBezTo>
                    <a:pt x="1035" y="144"/>
                    <a:pt x="1035" y="144"/>
                    <a:pt x="1035" y="144"/>
                  </a:cubicBezTo>
                  <a:cubicBezTo>
                    <a:pt x="1040" y="138"/>
                    <a:pt x="1040" y="138"/>
                    <a:pt x="1040" y="138"/>
                  </a:cubicBezTo>
                  <a:cubicBezTo>
                    <a:pt x="1040" y="137"/>
                    <a:pt x="1039" y="132"/>
                    <a:pt x="1039" y="132"/>
                  </a:cubicBezTo>
                  <a:cubicBezTo>
                    <a:pt x="1038" y="131"/>
                    <a:pt x="1036" y="130"/>
                    <a:pt x="1035" y="130"/>
                  </a:cubicBezTo>
                  <a:cubicBezTo>
                    <a:pt x="1035" y="129"/>
                    <a:pt x="1035" y="127"/>
                    <a:pt x="1035" y="126"/>
                  </a:cubicBezTo>
                  <a:cubicBezTo>
                    <a:pt x="1034" y="126"/>
                    <a:pt x="1033" y="126"/>
                    <a:pt x="1032" y="126"/>
                  </a:cubicBezTo>
                  <a:cubicBezTo>
                    <a:pt x="1031" y="126"/>
                    <a:pt x="1030" y="123"/>
                    <a:pt x="1029" y="123"/>
                  </a:cubicBezTo>
                  <a:cubicBezTo>
                    <a:pt x="1028" y="122"/>
                    <a:pt x="1028" y="123"/>
                    <a:pt x="1027" y="122"/>
                  </a:cubicBezTo>
                  <a:cubicBezTo>
                    <a:pt x="1027" y="122"/>
                    <a:pt x="1028" y="119"/>
                    <a:pt x="1027" y="120"/>
                  </a:cubicBezTo>
                  <a:close/>
                  <a:moveTo>
                    <a:pt x="727" y="122"/>
                  </a:moveTo>
                  <a:cubicBezTo>
                    <a:pt x="731" y="123"/>
                    <a:pt x="728" y="125"/>
                    <a:pt x="730" y="126"/>
                  </a:cubicBezTo>
                  <a:cubicBezTo>
                    <a:pt x="731" y="126"/>
                    <a:pt x="731" y="125"/>
                    <a:pt x="732" y="126"/>
                  </a:cubicBezTo>
                  <a:cubicBezTo>
                    <a:pt x="732" y="127"/>
                    <a:pt x="732" y="127"/>
                    <a:pt x="732" y="127"/>
                  </a:cubicBezTo>
                  <a:cubicBezTo>
                    <a:pt x="731" y="127"/>
                    <a:pt x="729" y="129"/>
                    <a:pt x="728" y="129"/>
                  </a:cubicBezTo>
                  <a:cubicBezTo>
                    <a:pt x="727" y="129"/>
                    <a:pt x="726" y="129"/>
                    <a:pt x="726" y="129"/>
                  </a:cubicBezTo>
                  <a:cubicBezTo>
                    <a:pt x="725" y="129"/>
                    <a:pt x="724" y="131"/>
                    <a:pt x="724" y="132"/>
                  </a:cubicBezTo>
                  <a:cubicBezTo>
                    <a:pt x="722" y="132"/>
                    <a:pt x="720" y="132"/>
                    <a:pt x="718" y="133"/>
                  </a:cubicBezTo>
                  <a:cubicBezTo>
                    <a:pt x="718" y="133"/>
                    <a:pt x="718" y="135"/>
                    <a:pt x="718" y="136"/>
                  </a:cubicBezTo>
                  <a:cubicBezTo>
                    <a:pt x="716" y="137"/>
                    <a:pt x="714" y="136"/>
                    <a:pt x="714" y="138"/>
                  </a:cubicBezTo>
                  <a:cubicBezTo>
                    <a:pt x="713" y="138"/>
                    <a:pt x="714" y="139"/>
                    <a:pt x="714" y="140"/>
                  </a:cubicBezTo>
                  <a:cubicBezTo>
                    <a:pt x="713" y="140"/>
                    <a:pt x="712" y="140"/>
                    <a:pt x="712" y="140"/>
                  </a:cubicBezTo>
                  <a:cubicBezTo>
                    <a:pt x="710" y="137"/>
                    <a:pt x="712" y="137"/>
                    <a:pt x="706" y="136"/>
                  </a:cubicBezTo>
                  <a:cubicBezTo>
                    <a:pt x="708" y="133"/>
                    <a:pt x="707" y="132"/>
                    <a:pt x="708" y="129"/>
                  </a:cubicBezTo>
                  <a:cubicBezTo>
                    <a:pt x="708" y="129"/>
                    <a:pt x="709" y="128"/>
                    <a:pt x="710" y="128"/>
                  </a:cubicBezTo>
                  <a:cubicBezTo>
                    <a:pt x="710" y="129"/>
                    <a:pt x="711" y="130"/>
                    <a:pt x="712" y="131"/>
                  </a:cubicBezTo>
                  <a:cubicBezTo>
                    <a:pt x="715" y="130"/>
                    <a:pt x="719" y="130"/>
                    <a:pt x="722" y="129"/>
                  </a:cubicBezTo>
                  <a:cubicBezTo>
                    <a:pt x="724" y="128"/>
                    <a:pt x="726" y="127"/>
                    <a:pt x="728" y="126"/>
                  </a:cubicBezTo>
                  <a:cubicBezTo>
                    <a:pt x="727" y="126"/>
                    <a:pt x="728" y="124"/>
                    <a:pt x="726" y="125"/>
                  </a:cubicBezTo>
                  <a:cubicBezTo>
                    <a:pt x="726" y="124"/>
                    <a:pt x="726" y="122"/>
                    <a:pt x="727" y="122"/>
                  </a:cubicBezTo>
                  <a:close/>
                  <a:moveTo>
                    <a:pt x="1063" y="127"/>
                  </a:moveTo>
                  <a:cubicBezTo>
                    <a:pt x="1063" y="128"/>
                    <a:pt x="1065" y="129"/>
                    <a:pt x="1065" y="130"/>
                  </a:cubicBezTo>
                  <a:cubicBezTo>
                    <a:pt x="1066" y="132"/>
                    <a:pt x="1064" y="136"/>
                    <a:pt x="1065" y="138"/>
                  </a:cubicBezTo>
                  <a:cubicBezTo>
                    <a:pt x="1065" y="139"/>
                    <a:pt x="1067" y="141"/>
                    <a:pt x="1067" y="142"/>
                  </a:cubicBezTo>
                  <a:cubicBezTo>
                    <a:pt x="1068" y="142"/>
                    <a:pt x="1069" y="142"/>
                    <a:pt x="1070" y="142"/>
                  </a:cubicBezTo>
                  <a:cubicBezTo>
                    <a:pt x="1071" y="141"/>
                    <a:pt x="1072" y="140"/>
                    <a:pt x="1073" y="139"/>
                  </a:cubicBezTo>
                  <a:cubicBezTo>
                    <a:pt x="1074" y="138"/>
                    <a:pt x="1075" y="138"/>
                    <a:pt x="1077" y="138"/>
                  </a:cubicBezTo>
                  <a:cubicBezTo>
                    <a:pt x="1078" y="134"/>
                    <a:pt x="1078" y="129"/>
                    <a:pt x="1072" y="130"/>
                  </a:cubicBezTo>
                  <a:cubicBezTo>
                    <a:pt x="1072" y="130"/>
                    <a:pt x="1071" y="131"/>
                    <a:pt x="1069" y="131"/>
                  </a:cubicBezTo>
                  <a:cubicBezTo>
                    <a:pt x="1068" y="131"/>
                    <a:pt x="1067" y="128"/>
                    <a:pt x="1066" y="128"/>
                  </a:cubicBezTo>
                  <a:cubicBezTo>
                    <a:pt x="1065" y="127"/>
                    <a:pt x="1064" y="127"/>
                    <a:pt x="1063" y="127"/>
                  </a:cubicBezTo>
                  <a:close/>
                  <a:moveTo>
                    <a:pt x="1101" y="128"/>
                  </a:moveTo>
                  <a:cubicBezTo>
                    <a:pt x="1101" y="130"/>
                    <a:pt x="1101" y="133"/>
                    <a:pt x="1100" y="136"/>
                  </a:cubicBezTo>
                  <a:cubicBezTo>
                    <a:pt x="1101" y="136"/>
                    <a:pt x="1106" y="139"/>
                    <a:pt x="1106" y="140"/>
                  </a:cubicBezTo>
                  <a:cubicBezTo>
                    <a:pt x="1108" y="140"/>
                    <a:pt x="1111" y="139"/>
                    <a:pt x="1112" y="140"/>
                  </a:cubicBezTo>
                  <a:cubicBezTo>
                    <a:pt x="1113" y="140"/>
                    <a:pt x="1113" y="141"/>
                    <a:pt x="1114" y="142"/>
                  </a:cubicBezTo>
                  <a:cubicBezTo>
                    <a:pt x="1115" y="142"/>
                    <a:pt x="1121" y="141"/>
                    <a:pt x="1123" y="140"/>
                  </a:cubicBezTo>
                  <a:cubicBezTo>
                    <a:pt x="1124" y="140"/>
                    <a:pt x="1123" y="139"/>
                    <a:pt x="1124" y="138"/>
                  </a:cubicBezTo>
                  <a:cubicBezTo>
                    <a:pt x="1125" y="137"/>
                    <a:pt x="1128" y="136"/>
                    <a:pt x="1131" y="136"/>
                  </a:cubicBezTo>
                  <a:cubicBezTo>
                    <a:pt x="1130" y="133"/>
                    <a:pt x="1130" y="133"/>
                    <a:pt x="1130" y="133"/>
                  </a:cubicBezTo>
                  <a:cubicBezTo>
                    <a:pt x="1130" y="133"/>
                    <a:pt x="1128" y="131"/>
                    <a:pt x="1128" y="131"/>
                  </a:cubicBezTo>
                  <a:cubicBezTo>
                    <a:pt x="1126" y="130"/>
                    <a:pt x="1121" y="130"/>
                    <a:pt x="1118" y="130"/>
                  </a:cubicBezTo>
                  <a:cubicBezTo>
                    <a:pt x="1118" y="129"/>
                    <a:pt x="1116" y="128"/>
                    <a:pt x="1116" y="128"/>
                  </a:cubicBezTo>
                  <a:cubicBezTo>
                    <a:pt x="1114" y="127"/>
                    <a:pt x="1111" y="129"/>
                    <a:pt x="1110" y="129"/>
                  </a:cubicBezTo>
                  <a:cubicBezTo>
                    <a:pt x="1106" y="129"/>
                    <a:pt x="1104" y="128"/>
                    <a:pt x="1101" y="128"/>
                  </a:cubicBezTo>
                  <a:close/>
                  <a:moveTo>
                    <a:pt x="1040" y="152"/>
                  </a:moveTo>
                  <a:cubicBezTo>
                    <a:pt x="1040" y="152"/>
                    <a:pt x="1039" y="153"/>
                    <a:pt x="1039" y="154"/>
                  </a:cubicBezTo>
                  <a:cubicBezTo>
                    <a:pt x="1038" y="156"/>
                    <a:pt x="1040" y="155"/>
                    <a:pt x="1040" y="156"/>
                  </a:cubicBezTo>
                  <a:cubicBezTo>
                    <a:pt x="1039" y="156"/>
                    <a:pt x="1042" y="157"/>
                    <a:pt x="1042" y="157"/>
                  </a:cubicBezTo>
                  <a:cubicBezTo>
                    <a:pt x="1042" y="157"/>
                    <a:pt x="1043" y="157"/>
                    <a:pt x="1043" y="156"/>
                  </a:cubicBezTo>
                  <a:cubicBezTo>
                    <a:pt x="1043" y="156"/>
                    <a:pt x="1043" y="155"/>
                    <a:pt x="1043" y="154"/>
                  </a:cubicBezTo>
                  <a:cubicBezTo>
                    <a:pt x="1043" y="154"/>
                    <a:pt x="1042" y="152"/>
                    <a:pt x="1043" y="152"/>
                  </a:cubicBezTo>
                  <a:cubicBezTo>
                    <a:pt x="1042" y="152"/>
                    <a:pt x="1040" y="152"/>
                    <a:pt x="1040" y="152"/>
                  </a:cubicBezTo>
                  <a:close/>
                  <a:moveTo>
                    <a:pt x="1053" y="155"/>
                  </a:moveTo>
                  <a:cubicBezTo>
                    <a:pt x="1052" y="155"/>
                    <a:pt x="1051" y="157"/>
                    <a:pt x="1051" y="157"/>
                  </a:cubicBezTo>
                  <a:cubicBezTo>
                    <a:pt x="1049" y="158"/>
                    <a:pt x="1046" y="158"/>
                    <a:pt x="1045" y="159"/>
                  </a:cubicBezTo>
                  <a:cubicBezTo>
                    <a:pt x="1043" y="161"/>
                    <a:pt x="1044" y="163"/>
                    <a:pt x="1041" y="164"/>
                  </a:cubicBezTo>
                  <a:cubicBezTo>
                    <a:pt x="1040" y="165"/>
                    <a:pt x="1039" y="165"/>
                    <a:pt x="1037" y="165"/>
                  </a:cubicBezTo>
                  <a:cubicBezTo>
                    <a:pt x="1038" y="167"/>
                    <a:pt x="1038" y="167"/>
                    <a:pt x="1038" y="167"/>
                  </a:cubicBezTo>
                  <a:cubicBezTo>
                    <a:pt x="1039" y="168"/>
                    <a:pt x="1041" y="167"/>
                    <a:pt x="1043" y="167"/>
                  </a:cubicBezTo>
                  <a:cubicBezTo>
                    <a:pt x="1043" y="168"/>
                    <a:pt x="1045" y="169"/>
                    <a:pt x="1046" y="169"/>
                  </a:cubicBezTo>
                  <a:cubicBezTo>
                    <a:pt x="1049" y="170"/>
                    <a:pt x="1049" y="168"/>
                    <a:pt x="1052" y="168"/>
                  </a:cubicBezTo>
                  <a:cubicBezTo>
                    <a:pt x="1052" y="168"/>
                    <a:pt x="1054" y="170"/>
                    <a:pt x="1055" y="170"/>
                  </a:cubicBezTo>
                  <a:cubicBezTo>
                    <a:pt x="1059" y="171"/>
                    <a:pt x="1064" y="171"/>
                    <a:pt x="1068" y="171"/>
                  </a:cubicBezTo>
                  <a:cubicBezTo>
                    <a:pt x="1068" y="169"/>
                    <a:pt x="1069" y="166"/>
                    <a:pt x="1068" y="163"/>
                  </a:cubicBezTo>
                  <a:cubicBezTo>
                    <a:pt x="1067" y="162"/>
                    <a:pt x="1065" y="162"/>
                    <a:pt x="1064" y="161"/>
                  </a:cubicBezTo>
                  <a:cubicBezTo>
                    <a:pt x="1063" y="161"/>
                    <a:pt x="1063" y="160"/>
                    <a:pt x="1063" y="159"/>
                  </a:cubicBezTo>
                  <a:cubicBezTo>
                    <a:pt x="1060" y="157"/>
                    <a:pt x="1059" y="157"/>
                    <a:pt x="1055" y="156"/>
                  </a:cubicBezTo>
                  <a:cubicBezTo>
                    <a:pt x="1055" y="156"/>
                    <a:pt x="1053" y="155"/>
                    <a:pt x="1053" y="155"/>
                  </a:cubicBezTo>
                  <a:close/>
                  <a:moveTo>
                    <a:pt x="1387" y="202"/>
                  </a:moveTo>
                  <a:cubicBezTo>
                    <a:pt x="1385" y="204"/>
                    <a:pt x="1385" y="205"/>
                    <a:pt x="1382" y="206"/>
                  </a:cubicBezTo>
                  <a:cubicBezTo>
                    <a:pt x="1382" y="206"/>
                    <a:pt x="1381" y="206"/>
                    <a:pt x="1380" y="206"/>
                  </a:cubicBezTo>
                  <a:cubicBezTo>
                    <a:pt x="1376" y="211"/>
                    <a:pt x="1376" y="211"/>
                    <a:pt x="1376" y="211"/>
                  </a:cubicBezTo>
                  <a:cubicBezTo>
                    <a:pt x="1375" y="212"/>
                    <a:pt x="1376" y="213"/>
                    <a:pt x="1376" y="213"/>
                  </a:cubicBezTo>
                  <a:cubicBezTo>
                    <a:pt x="1379" y="214"/>
                    <a:pt x="1384" y="215"/>
                    <a:pt x="1387" y="215"/>
                  </a:cubicBezTo>
                  <a:cubicBezTo>
                    <a:pt x="1388" y="214"/>
                    <a:pt x="1389" y="212"/>
                    <a:pt x="1392" y="212"/>
                  </a:cubicBezTo>
                  <a:cubicBezTo>
                    <a:pt x="1392" y="213"/>
                    <a:pt x="1392" y="213"/>
                    <a:pt x="1392" y="213"/>
                  </a:cubicBezTo>
                  <a:cubicBezTo>
                    <a:pt x="1395" y="214"/>
                    <a:pt x="1402" y="214"/>
                    <a:pt x="1405" y="215"/>
                  </a:cubicBezTo>
                  <a:cubicBezTo>
                    <a:pt x="1405" y="212"/>
                    <a:pt x="1406" y="211"/>
                    <a:pt x="1405" y="209"/>
                  </a:cubicBezTo>
                  <a:cubicBezTo>
                    <a:pt x="1404" y="209"/>
                    <a:pt x="1403" y="207"/>
                    <a:pt x="1403" y="207"/>
                  </a:cubicBezTo>
                  <a:cubicBezTo>
                    <a:pt x="1400" y="205"/>
                    <a:pt x="1396" y="206"/>
                    <a:pt x="1393" y="205"/>
                  </a:cubicBezTo>
                  <a:cubicBezTo>
                    <a:pt x="1391" y="205"/>
                    <a:pt x="1389" y="203"/>
                    <a:pt x="1387" y="202"/>
                  </a:cubicBezTo>
                  <a:close/>
                  <a:moveTo>
                    <a:pt x="1285" y="219"/>
                  </a:moveTo>
                  <a:cubicBezTo>
                    <a:pt x="1284" y="220"/>
                    <a:pt x="1284" y="219"/>
                    <a:pt x="1283" y="220"/>
                  </a:cubicBezTo>
                  <a:cubicBezTo>
                    <a:pt x="1282" y="221"/>
                    <a:pt x="1283" y="222"/>
                    <a:pt x="1283" y="223"/>
                  </a:cubicBezTo>
                  <a:cubicBezTo>
                    <a:pt x="1285" y="225"/>
                    <a:pt x="1287" y="227"/>
                    <a:pt x="1291" y="225"/>
                  </a:cubicBezTo>
                  <a:cubicBezTo>
                    <a:pt x="1291" y="225"/>
                    <a:pt x="1291" y="224"/>
                    <a:pt x="1292" y="223"/>
                  </a:cubicBezTo>
                  <a:lnTo>
                    <a:pt x="1285" y="219"/>
                  </a:lnTo>
                  <a:close/>
                  <a:moveTo>
                    <a:pt x="133" y="335"/>
                  </a:moveTo>
                  <a:cubicBezTo>
                    <a:pt x="134" y="335"/>
                    <a:pt x="136" y="336"/>
                    <a:pt x="136" y="336"/>
                  </a:cubicBezTo>
                  <a:cubicBezTo>
                    <a:pt x="137" y="337"/>
                    <a:pt x="139" y="336"/>
                    <a:pt x="141" y="336"/>
                  </a:cubicBezTo>
                  <a:cubicBezTo>
                    <a:pt x="141" y="337"/>
                    <a:pt x="142" y="338"/>
                    <a:pt x="143" y="338"/>
                  </a:cubicBezTo>
                  <a:cubicBezTo>
                    <a:pt x="143" y="341"/>
                    <a:pt x="141" y="344"/>
                    <a:pt x="143" y="347"/>
                  </a:cubicBezTo>
                  <a:cubicBezTo>
                    <a:pt x="143" y="348"/>
                    <a:pt x="145" y="349"/>
                    <a:pt x="146" y="350"/>
                  </a:cubicBezTo>
                  <a:cubicBezTo>
                    <a:pt x="146" y="350"/>
                    <a:pt x="149" y="354"/>
                    <a:pt x="148" y="354"/>
                  </a:cubicBezTo>
                  <a:cubicBezTo>
                    <a:pt x="146" y="355"/>
                    <a:pt x="147" y="356"/>
                    <a:pt x="147" y="358"/>
                  </a:cubicBezTo>
                  <a:cubicBezTo>
                    <a:pt x="146" y="359"/>
                    <a:pt x="145" y="359"/>
                    <a:pt x="145" y="360"/>
                  </a:cubicBezTo>
                  <a:cubicBezTo>
                    <a:pt x="145" y="360"/>
                    <a:pt x="144" y="361"/>
                    <a:pt x="144" y="361"/>
                  </a:cubicBezTo>
                  <a:cubicBezTo>
                    <a:pt x="144" y="360"/>
                    <a:pt x="142" y="358"/>
                    <a:pt x="141" y="357"/>
                  </a:cubicBezTo>
                  <a:cubicBezTo>
                    <a:pt x="141" y="356"/>
                    <a:pt x="139" y="353"/>
                    <a:pt x="138" y="353"/>
                  </a:cubicBezTo>
                  <a:cubicBezTo>
                    <a:pt x="138" y="353"/>
                    <a:pt x="136" y="353"/>
                    <a:pt x="136" y="353"/>
                  </a:cubicBezTo>
                  <a:cubicBezTo>
                    <a:pt x="135" y="352"/>
                    <a:pt x="136" y="351"/>
                    <a:pt x="135" y="350"/>
                  </a:cubicBezTo>
                  <a:cubicBezTo>
                    <a:pt x="135" y="349"/>
                    <a:pt x="132" y="349"/>
                    <a:pt x="131" y="348"/>
                  </a:cubicBezTo>
                  <a:cubicBezTo>
                    <a:pt x="131" y="348"/>
                    <a:pt x="131" y="346"/>
                    <a:pt x="131" y="346"/>
                  </a:cubicBezTo>
                  <a:cubicBezTo>
                    <a:pt x="132" y="347"/>
                    <a:pt x="133" y="346"/>
                    <a:pt x="134" y="346"/>
                  </a:cubicBezTo>
                  <a:cubicBezTo>
                    <a:pt x="134" y="347"/>
                    <a:pt x="134" y="348"/>
                    <a:pt x="135" y="348"/>
                  </a:cubicBezTo>
                  <a:cubicBezTo>
                    <a:pt x="136" y="354"/>
                    <a:pt x="136" y="348"/>
                    <a:pt x="134" y="346"/>
                  </a:cubicBezTo>
                  <a:cubicBezTo>
                    <a:pt x="135" y="346"/>
                    <a:pt x="135" y="346"/>
                    <a:pt x="135" y="346"/>
                  </a:cubicBezTo>
                  <a:cubicBezTo>
                    <a:pt x="135" y="346"/>
                    <a:pt x="135" y="346"/>
                    <a:pt x="135" y="345"/>
                  </a:cubicBezTo>
                  <a:cubicBezTo>
                    <a:pt x="140" y="344"/>
                    <a:pt x="138" y="349"/>
                    <a:pt x="139" y="339"/>
                  </a:cubicBezTo>
                  <a:cubicBezTo>
                    <a:pt x="138" y="339"/>
                    <a:pt x="137" y="339"/>
                    <a:pt x="135" y="340"/>
                  </a:cubicBezTo>
                  <a:cubicBezTo>
                    <a:pt x="135" y="340"/>
                    <a:pt x="135" y="340"/>
                    <a:pt x="135" y="340"/>
                  </a:cubicBezTo>
                  <a:cubicBezTo>
                    <a:pt x="134" y="340"/>
                    <a:pt x="134" y="338"/>
                    <a:pt x="133" y="338"/>
                  </a:cubicBezTo>
                  <a:cubicBezTo>
                    <a:pt x="133" y="338"/>
                    <a:pt x="134" y="336"/>
                    <a:pt x="133" y="336"/>
                  </a:cubicBezTo>
                  <a:cubicBezTo>
                    <a:pt x="132" y="336"/>
                    <a:pt x="132" y="335"/>
                    <a:pt x="133" y="335"/>
                  </a:cubicBezTo>
                  <a:close/>
                  <a:moveTo>
                    <a:pt x="99" y="347"/>
                  </a:moveTo>
                  <a:cubicBezTo>
                    <a:pt x="101" y="347"/>
                    <a:pt x="99" y="348"/>
                    <a:pt x="100" y="348"/>
                  </a:cubicBezTo>
                  <a:cubicBezTo>
                    <a:pt x="101" y="349"/>
                    <a:pt x="103" y="348"/>
                    <a:pt x="104" y="348"/>
                  </a:cubicBezTo>
                  <a:cubicBezTo>
                    <a:pt x="104" y="349"/>
                    <a:pt x="105" y="351"/>
                    <a:pt x="105" y="352"/>
                  </a:cubicBezTo>
                  <a:cubicBezTo>
                    <a:pt x="106" y="352"/>
                    <a:pt x="107" y="352"/>
                    <a:pt x="108" y="352"/>
                  </a:cubicBezTo>
                  <a:cubicBezTo>
                    <a:pt x="113" y="356"/>
                    <a:pt x="114" y="360"/>
                    <a:pt x="117" y="366"/>
                  </a:cubicBezTo>
                  <a:cubicBezTo>
                    <a:pt x="115" y="366"/>
                    <a:pt x="115" y="365"/>
                    <a:pt x="113" y="365"/>
                  </a:cubicBezTo>
                  <a:cubicBezTo>
                    <a:pt x="113" y="367"/>
                    <a:pt x="114" y="368"/>
                    <a:pt x="113" y="369"/>
                  </a:cubicBezTo>
                  <a:cubicBezTo>
                    <a:pt x="112" y="369"/>
                    <a:pt x="111" y="368"/>
                    <a:pt x="111" y="368"/>
                  </a:cubicBezTo>
                  <a:cubicBezTo>
                    <a:pt x="108" y="368"/>
                    <a:pt x="108" y="369"/>
                    <a:pt x="105" y="372"/>
                  </a:cubicBezTo>
                  <a:cubicBezTo>
                    <a:pt x="104" y="371"/>
                    <a:pt x="103" y="371"/>
                    <a:pt x="101" y="371"/>
                  </a:cubicBezTo>
                  <a:cubicBezTo>
                    <a:pt x="101" y="370"/>
                    <a:pt x="102" y="368"/>
                    <a:pt x="101" y="367"/>
                  </a:cubicBezTo>
                  <a:cubicBezTo>
                    <a:pt x="101" y="365"/>
                    <a:pt x="97" y="364"/>
                    <a:pt x="97" y="362"/>
                  </a:cubicBezTo>
                  <a:cubicBezTo>
                    <a:pt x="96" y="360"/>
                    <a:pt x="97" y="359"/>
                    <a:pt x="96" y="357"/>
                  </a:cubicBezTo>
                  <a:cubicBezTo>
                    <a:pt x="96" y="356"/>
                    <a:pt x="93" y="356"/>
                    <a:pt x="93" y="355"/>
                  </a:cubicBezTo>
                  <a:cubicBezTo>
                    <a:pt x="92" y="354"/>
                    <a:pt x="92" y="353"/>
                    <a:pt x="91" y="352"/>
                  </a:cubicBezTo>
                  <a:cubicBezTo>
                    <a:pt x="93" y="352"/>
                    <a:pt x="93" y="352"/>
                    <a:pt x="93" y="352"/>
                  </a:cubicBezTo>
                  <a:cubicBezTo>
                    <a:pt x="93" y="351"/>
                    <a:pt x="94" y="349"/>
                    <a:pt x="94" y="349"/>
                  </a:cubicBezTo>
                  <a:cubicBezTo>
                    <a:pt x="94" y="349"/>
                    <a:pt x="95" y="349"/>
                    <a:pt x="95" y="350"/>
                  </a:cubicBezTo>
                  <a:cubicBezTo>
                    <a:pt x="96" y="350"/>
                    <a:pt x="97" y="350"/>
                    <a:pt x="97" y="350"/>
                  </a:cubicBezTo>
                  <a:cubicBezTo>
                    <a:pt x="98" y="348"/>
                    <a:pt x="97" y="347"/>
                    <a:pt x="99" y="347"/>
                  </a:cubicBezTo>
                  <a:close/>
                  <a:moveTo>
                    <a:pt x="1245" y="386"/>
                  </a:moveTo>
                  <a:cubicBezTo>
                    <a:pt x="1245" y="387"/>
                    <a:pt x="1244" y="388"/>
                    <a:pt x="1243" y="389"/>
                  </a:cubicBezTo>
                  <a:cubicBezTo>
                    <a:pt x="1242" y="389"/>
                    <a:pt x="1240" y="390"/>
                    <a:pt x="1239" y="391"/>
                  </a:cubicBezTo>
                  <a:cubicBezTo>
                    <a:pt x="1239" y="392"/>
                    <a:pt x="1239" y="395"/>
                    <a:pt x="1239" y="397"/>
                  </a:cubicBezTo>
                  <a:cubicBezTo>
                    <a:pt x="1237" y="396"/>
                    <a:pt x="1240" y="399"/>
                    <a:pt x="1240" y="399"/>
                  </a:cubicBezTo>
                  <a:cubicBezTo>
                    <a:pt x="1242" y="396"/>
                    <a:pt x="1244" y="394"/>
                    <a:pt x="1247" y="391"/>
                  </a:cubicBezTo>
                  <a:cubicBezTo>
                    <a:pt x="1247" y="390"/>
                    <a:pt x="1247" y="388"/>
                    <a:pt x="1247" y="386"/>
                  </a:cubicBezTo>
                  <a:lnTo>
                    <a:pt x="1245" y="386"/>
                  </a:lnTo>
                  <a:close/>
                  <a:moveTo>
                    <a:pt x="75" y="403"/>
                  </a:moveTo>
                  <a:cubicBezTo>
                    <a:pt x="76" y="404"/>
                    <a:pt x="76" y="405"/>
                    <a:pt x="75" y="405"/>
                  </a:cubicBezTo>
                  <a:cubicBezTo>
                    <a:pt x="75" y="405"/>
                    <a:pt x="73" y="403"/>
                    <a:pt x="75" y="403"/>
                  </a:cubicBezTo>
                  <a:close/>
                  <a:moveTo>
                    <a:pt x="775" y="439"/>
                  </a:moveTo>
                  <a:cubicBezTo>
                    <a:pt x="776" y="439"/>
                    <a:pt x="776" y="439"/>
                    <a:pt x="776" y="439"/>
                  </a:cubicBezTo>
                  <a:cubicBezTo>
                    <a:pt x="776" y="439"/>
                    <a:pt x="777" y="441"/>
                    <a:pt x="777" y="441"/>
                  </a:cubicBezTo>
                  <a:cubicBezTo>
                    <a:pt x="777" y="443"/>
                    <a:pt x="775" y="443"/>
                    <a:pt x="775" y="444"/>
                  </a:cubicBezTo>
                  <a:cubicBezTo>
                    <a:pt x="775" y="445"/>
                    <a:pt x="775" y="453"/>
                    <a:pt x="775" y="453"/>
                  </a:cubicBezTo>
                  <a:cubicBezTo>
                    <a:pt x="775" y="454"/>
                    <a:pt x="777" y="455"/>
                    <a:pt x="776" y="457"/>
                  </a:cubicBezTo>
                  <a:cubicBezTo>
                    <a:pt x="776" y="458"/>
                    <a:pt x="774" y="460"/>
                    <a:pt x="773" y="460"/>
                  </a:cubicBezTo>
                  <a:cubicBezTo>
                    <a:pt x="773" y="461"/>
                    <a:pt x="773" y="463"/>
                    <a:pt x="772" y="465"/>
                  </a:cubicBezTo>
                  <a:cubicBezTo>
                    <a:pt x="771" y="464"/>
                    <a:pt x="771" y="463"/>
                    <a:pt x="770" y="463"/>
                  </a:cubicBezTo>
                  <a:cubicBezTo>
                    <a:pt x="770" y="463"/>
                    <a:pt x="769" y="464"/>
                    <a:pt x="768" y="464"/>
                  </a:cubicBezTo>
                  <a:cubicBezTo>
                    <a:pt x="768" y="465"/>
                    <a:pt x="768" y="465"/>
                    <a:pt x="768" y="466"/>
                  </a:cubicBezTo>
                  <a:cubicBezTo>
                    <a:pt x="768" y="466"/>
                    <a:pt x="764" y="469"/>
                    <a:pt x="767" y="469"/>
                  </a:cubicBezTo>
                  <a:cubicBezTo>
                    <a:pt x="767" y="469"/>
                    <a:pt x="769" y="468"/>
                    <a:pt x="769" y="468"/>
                  </a:cubicBezTo>
                  <a:cubicBezTo>
                    <a:pt x="769" y="468"/>
                    <a:pt x="769" y="470"/>
                    <a:pt x="769" y="470"/>
                  </a:cubicBezTo>
                  <a:cubicBezTo>
                    <a:pt x="768" y="471"/>
                    <a:pt x="766" y="471"/>
                    <a:pt x="765" y="472"/>
                  </a:cubicBezTo>
                  <a:cubicBezTo>
                    <a:pt x="765" y="472"/>
                    <a:pt x="764" y="476"/>
                    <a:pt x="763" y="477"/>
                  </a:cubicBezTo>
                  <a:cubicBezTo>
                    <a:pt x="762" y="477"/>
                    <a:pt x="759" y="476"/>
                    <a:pt x="758" y="477"/>
                  </a:cubicBezTo>
                  <a:cubicBezTo>
                    <a:pt x="758" y="477"/>
                    <a:pt x="758" y="479"/>
                    <a:pt x="758" y="479"/>
                  </a:cubicBezTo>
                  <a:cubicBezTo>
                    <a:pt x="758" y="480"/>
                    <a:pt x="753" y="484"/>
                    <a:pt x="753" y="484"/>
                  </a:cubicBezTo>
                  <a:cubicBezTo>
                    <a:pt x="751" y="484"/>
                    <a:pt x="751" y="483"/>
                    <a:pt x="749" y="483"/>
                  </a:cubicBezTo>
                  <a:cubicBezTo>
                    <a:pt x="747" y="485"/>
                    <a:pt x="745" y="487"/>
                    <a:pt x="744" y="489"/>
                  </a:cubicBezTo>
                  <a:cubicBezTo>
                    <a:pt x="743" y="490"/>
                    <a:pt x="744" y="492"/>
                    <a:pt x="743" y="493"/>
                  </a:cubicBezTo>
                  <a:cubicBezTo>
                    <a:pt x="741" y="493"/>
                    <a:pt x="741" y="493"/>
                    <a:pt x="741" y="493"/>
                  </a:cubicBezTo>
                  <a:cubicBezTo>
                    <a:pt x="741" y="493"/>
                    <a:pt x="740" y="495"/>
                    <a:pt x="740" y="495"/>
                  </a:cubicBezTo>
                  <a:cubicBezTo>
                    <a:pt x="738" y="498"/>
                    <a:pt x="734" y="501"/>
                    <a:pt x="728" y="500"/>
                  </a:cubicBezTo>
                  <a:cubicBezTo>
                    <a:pt x="727" y="500"/>
                    <a:pt x="724" y="498"/>
                    <a:pt x="723" y="497"/>
                  </a:cubicBezTo>
                  <a:cubicBezTo>
                    <a:pt x="723" y="496"/>
                    <a:pt x="723" y="496"/>
                    <a:pt x="723" y="496"/>
                  </a:cubicBezTo>
                  <a:cubicBezTo>
                    <a:pt x="731" y="495"/>
                    <a:pt x="733" y="493"/>
                    <a:pt x="737" y="488"/>
                  </a:cubicBezTo>
                  <a:cubicBezTo>
                    <a:pt x="738" y="487"/>
                    <a:pt x="739" y="486"/>
                    <a:pt x="740" y="485"/>
                  </a:cubicBezTo>
                  <a:cubicBezTo>
                    <a:pt x="742" y="482"/>
                    <a:pt x="742" y="479"/>
                    <a:pt x="744" y="478"/>
                  </a:cubicBezTo>
                  <a:cubicBezTo>
                    <a:pt x="746" y="477"/>
                    <a:pt x="748" y="477"/>
                    <a:pt x="749" y="475"/>
                  </a:cubicBezTo>
                  <a:cubicBezTo>
                    <a:pt x="750" y="474"/>
                    <a:pt x="750" y="473"/>
                    <a:pt x="751" y="472"/>
                  </a:cubicBezTo>
                  <a:cubicBezTo>
                    <a:pt x="752" y="471"/>
                    <a:pt x="754" y="471"/>
                    <a:pt x="755" y="470"/>
                  </a:cubicBezTo>
                  <a:cubicBezTo>
                    <a:pt x="757" y="468"/>
                    <a:pt x="758" y="466"/>
                    <a:pt x="759" y="464"/>
                  </a:cubicBezTo>
                  <a:cubicBezTo>
                    <a:pt x="760" y="463"/>
                    <a:pt x="763" y="462"/>
                    <a:pt x="763" y="461"/>
                  </a:cubicBezTo>
                  <a:cubicBezTo>
                    <a:pt x="764" y="459"/>
                    <a:pt x="764" y="457"/>
                    <a:pt x="765" y="456"/>
                  </a:cubicBezTo>
                  <a:cubicBezTo>
                    <a:pt x="765" y="455"/>
                    <a:pt x="767" y="455"/>
                    <a:pt x="767" y="454"/>
                  </a:cubicBezTo>
                  <a:cubicBezTo>
                    <a:pt x="768" y="453"/>
                    <a:pt x="767" y="451"/>
                    <a:pt x="768" y="449"/>
                  </a:cubicBezTo>
                  <a:cubicBezTo>
                    <a:pt x="768" y="449"/>
                    <a:pt x="770" y="448"/>
                    <a:pt x="770" y="448"/>
                  </a:cubicBezTo>
                  <a:cubicBezTo>
                    <a:pt x="772" y="446"/>
                    <a:pt x="771" y="444"/>
                    <a:pt x="772" y="441"/>
                  </a:cubicBezTo>
                  <a:cubicBezTo>
                    <a:pt x="772" y="441"/>
                    <a:pt x="774" y="439"/>
                    <a:pt x="775" y="439"/>
                  </a:cubicBezTo>
                  <a:close/>
                  <a:moveTo>
                    <a:pt x="1016" y="449"/>
                  </a:moveTo>
                  <a:cubicBezTo>
                    <a:pt x="1012" y="453"/>
                    <a:pt x="1013" y="454"/>
                    <a:pt x="1018" y="456"/>
                  </a:cubicBezTo>
                  <a:cubicBezTo>
                    <a:pt x="1019" y="455"/>
                    <a:pt x="1019" y="453"/>
                    <a:pt x="1021" y="452"/>
                  </a:cubicBezTo>
                  <a:cubicBezTo>
                    <a:pt x="1019" y="451"/>
                    <a:pt x="1018" y="450"/>
                    <a:pt x="1016" y="449"/>
                  </a:cubicBezTo>
                  <a:close/>
                  <a:moveTo>
                    <a:pt x="1063" y="459"/>
                  </a:moveTo>
                  <a:cubicBezTo>
                    <a:pt x="1062" y="460"/>
                    <a:pt x="1062" y="461"/>
                    <a:pt x="1062" y="463"/>
                  </a:cubicBezTo>
                  <a:cubicBezTo>
                    <a:pt x="1061" y="463"/>
                    <a:pt x="1060" y="462"/>
                    <a:pt x="1059" y="463"/>
                  </a:cubicBezTo>
                  <a:cubicBezTo>
                    <a:pt x="1060" y="467"/>
                    <a:pt x="1060" y="469"/>
                    <a:pt x="1061" y="474"/>
                  </a:cubicBezTo>
                  <a:cubicBezTo>
                    <a:pt x="1059" y="475"/>
                    <a:pt x="1058" y="476"/>
                    <a:pt x="1056" y="477"/>
                  </a:cubicBezTo>
                  <a:cubicBezTo>
                    <a:pt x="1056" y="477"/>
                    <a:pt x="1056" y="479"/>
                    <a:pt x="1056" y="480"/>
                  </a:cubicBezTo>
                  <a:cubicBezTo>
                    <a:pt x="1056" y="480"/>
                    <a:pt x="1054" y="481"/>
                    <a:pt x="1054" y="481"/>
                  </a:cubicBezTo>
                  <a:cubicBezTo>
                    <a:pt x="1053" y="484"/>
                    <a:pt x="1055" y="485"/>
                    <a:pt x="1055" y="487"/>
                  </a:cubicBezTo>
                  <a:cubicBezTo>
                    <a:pt x="1054" y="489"/>
                    <a:pt x="1053" y="490"/>
                    <a:pt x="1053" y="493"/>
                  </a:cubicBezTo>
                  <a:cubicBezTo>
                    <a:pt x="1053" y="494"/>
                    <a:pt x="1055" y="497"/>
                    <a:pt x="1055" y="498"/>
                  </a:cubicBezTo>
                  <a:cubicBezTo>
                    <a:pt x="1056" y="502"/>
                    <a:pt x="1055" y="503"/>
                    <a:pt x="1055" y="507"/>
                  </a:cubicBezTo>
                  <a:cubicBezTo>
                    <a:pt x="1055" y="507"/>
                    <a:pt x="1057" y="512"/>
                    <a:pt x="1057" y="512"/>
                  </a:cubicBezTo>
                  <a:cubicBezTo>
                    <a:pt x="1057" y="516"/>
                    <a:pt x="1055" y="521"/>
                    <a:pt x="1055" y="524"/>
                  </a:cubicBezTo>
                  <a:cubicBezTo>
                    <a:pt x="1055" y="526"/>
                    <a:pt x="1056" y="530"/>
                    <a:pt x="1056" y="531"/>
                  </a:cubicBezTo>
                  <a:cubicBezTo>
                    <a:pt x="1056" y="531"/>
                    <a:pt x="1055" y="532"/>
                    <a:pt x="1055" y="532"/>
                  </a:cubicBezTo>
                  <a:cubicBezTo>
                    <a:pt x="1055" y="535"/>
                    <a:pt x="1056" y="538"/>
                    <a:pt x="1057" y="540"/>
                  </a:cubicBezTo>
                  <a:cubicBezTo>
                    <a:pt x="1057" y="542"/>
                    <a:pt x="1057" y="546"/>
                    <a:pt x="1056" y="548"/>
                  </a:cubicBezTo>
                  <a:cubicBezTo>
                    <a:pt x="1055" y="550"/>
                    <a:pt x="1055" y="550"/>
                    <a:pt x="1055" y="550"/>
                  </a:cubicBezTo>
                  <a:cubicBezTo>
                    <a:pt x="1054" y="553"/>
                    <a:pt x="1055" y="554"/>
                    <a:pt x="1055" y="556"/>
                  </a:cubicBezTo>
                  <a:cubicBezTo>
                    <a:pt x="1054" y="558"/>
                    <a:pt x="1054" y="558"/>
                    <a:pt x="1054" y="558"/>
                  </a:cubicBezTo>
                  <a:cubicBezTo>
                    <a:pt x="1053" y="560"/>
                    <a:pt x="1053" y="563"/>
                    <a:pt x="1053" y="566"/>
                  </a:cubicBezTo>
                  <a:cubicBezTo>
                    <a:pt x="1053" y="566"/>
                    <a:pt x="1054" y="566"/>
                    <a:pt x="1055" y="566"/>
                  </a:cubicBezTo>
                  <a:cubicBezTo>
                    <a:pt x="1055" y="565"/>
                    <a:pt x="1055" y="565"/>
                    <a:pt x="1055" y="564"/>
                  </a:cubicBezTo>
                  <a:cubicBezTo>
                    <a:pt x="1056" y="562"/>
                    <a:pt x="1056" y="558"/>
                    <a:pt x="1058" y="558"/>
                  </a:cubicBezTo>
                  <a:cubicBezTo>
                    <a:pt x="1058" y="557"/>
                    <a:pt x="1059" y="558"/>
                    <a:pt x="1060" y="558"/>
                  </a:cubicBezTo>
                  <a:cubicBezTo>
                    <a:pt x="1060" y="559"/>
                    <a:pt x="1060" y="559"/>
                    <a:pt x="1061" y="560"/>
                  </a:cubicBezTo>
                  <a:cubicBezTo>
                    <a:pt x="1061" y="561"/>
                    <a:pt x="1062" y="561"/>
                    <a:pt x="1063" y="562"/>
                  </a:cubicBezTo>
                  <a:cubicBezTo>
                    <a:pt x="1063" y="562"/>
                    <a:pt x="1064" y="563"/>
                    <a:pt x="1064" y="563"/>
                  </a:cubicBezTo>
                  <a:cubicBezTo>
                    <a:pt x="1065" y="564"/>
                    <a:pt x="1064" y="565"/>
                    <a:pt x="1065" y="567"/>
                  </a:cubicBezTo>
                  <a:cubicBezTo>
                    <a:pt x="1067" y="566"/>
                    <a:pt x="1067" y="566"/>
                    <a:pt x="1067" y="566"/>
                  </a:cubicBezTo>
                  <a:cubicBezTo>
                    <a:pt x="1066" y="563"/>
                    <a:pt x="1067" y="559"/>
                    <a:pt x="1066" y="557"/>
                  </a:cubicBezTo>
                  <a:cubicBezTo>
                    <a:pt x="1063" y="556"/>
                    <a:pt x="1063" y="556"/>
                    <a:pt x="1063" y="556"/>
                  </a:cubicBezTo>
                  <a:cubicBezTo>
                    <a:pt x="1062" y="552"/>
                    <a:pt x="1060" y="549"/>
                    <a:pt x="1060" y="544"/>
                  </a:cubicBezTo>
                  <a:cubicBezTo>
                    <a:pt x="1060" y="540"/>
                    <a:pt x="1062" y="536"/>
                    <a:pt x="1063" y="532"/>
                  </a:cubicBezTo>
                  <a:cubicBezTo>
                    <a:pt x="1064" y="530"/>
                    <a:pt x="1063" y="528"/>
                    <a:pt x="1064" y="525"/>
                  </a:cubicBezTo>
                  <a:cubicBezTo>
                    <a:pt x="1067" y="516"/>
                    <a:pt x="1073" y="524"/>
                    <a:pt x="1076" y="527"/>
                  </a:cubicBezTo>
                  <a:cubicBezTo>
                    <a:pt x="1076" y="525"/>
                    <a:pt x="1076" y="523"/>
                    <a:pt x="1075" y="522"/>
                  </a:cubicBezTo>
                  <a:cubicBezTo>
                    <a:pt x="1074" y="522"/>
                    <a:pt x="1074" y="522"/>
                    <a:pt x="1074" y="522"/>
                  </a:cubicBezTo>
                  <a:cubicBezTo>
                    <a:pt x="1073" y="520"/>
                    <a:pt x="1074" y="519"/>
                    <a:pt x="1072" y="517"/>
                  </a:cubicBezTo>
                  <a:cubicBezTo>
                    <a:pt x="1072" y="517"/>
                    <a:pt x="1071" y="517"/>
                    <a:pt x="1070" y="517"/>
                  </a:cubicBezTo>
                  <a:cubicBezTo>
                    <a:pt x="1067" y="513"/>
                    <a:pt x="1067" y="513"/>
                    <a:pt x="1067" y="513"/>
                  </a:cubicBezTo>
                  <a:cubicBezTo>
                    <a:pt x="1066" y="510"/>
                    <a:pt x="1069" y="510"/>
                    <a:pt x="1069" y="508"/>
                  </a:cubicBezTo>
                  <a:cubicBezTo>
                    <a:pt x="1069" y="506"/>
                    <a:pt x="1067" y="501"/>
                    <a:pt x="1067" y="501"/>
                  </a:cubicBezTo>
                  <a:cubicBezTo>
                    <a:pt x="1066" y="498"/>
                    <a:pt x="1067" y="494"/>
                    <a:pt x="1068" y="491"/>
                  </a:cubicBezTo>
                  <a:cubicBezTo>
                    <a:pt x="1068" y="491"/>
                    <a:pt x="1065" y="491"/>
                    <a:pt x="1067" y="490"/>
                  </a:cubicBezTo>
                  <a:cubicBezTo>
                    <a:pt x="1067" y="490"/>
                    <a:pt x="1068" y="485"/>
                    <a:pt x="1069" y="485"/>
                  </a:cubicBezTo>
                  <a:cubicBezTo>
                    <a:pt x="1069" y="479"/>
                    <a:pt x="1065" y="478"/>
                    <a:pt x="1065" y="474"/>
                  </a:cubicBezTo>
                  <a:cubicBezTo>
                    <a:pt x="1064" y="469"/>
                    <a:pt x="1067" y="469"/>
                    <a:pt x="1066" y="464"/>
                  </a:cubicBezTo>
                  <a:cubicBezTo>
                    <a:pt x="1066" y="463"/>
                    <a:pt x="1064" y="461"/>
                    <a:pt x="1063" y="459"/>
                  </a:cubicBezTo>
                  <a:close/>
                  <a:moveTo>
                    <a:pt x="1176" y="505"/>
                  </a:moveTo>
                  <a:cubicBezTo>
                    <a:pt x="1175" y="505"/>
                    <a:pt x="1174" y="507"/>
                    <a:pt x="1174" y="507"/>
                  </a:cubicBezTo>
                  <a:cubicBezTo>
                    <a:pt x="1171" y="508"/>
                    <a:pt x="1169" y="507"/>
                    <a:pt x="1170" y="509"/>
                  </a:cubicBezTo>
                  <a:cubicBezTo>
                    <a:pt x="1171" y="510"/>
                    <a:pt x="1170" y="511"/>
                    <a:pt x="1172" y="510"/>
                  </a:cubicBezTo>
                  <a:cubicBezTo>
                    <a:pt x="1172" y="510"/>
                    <a:pt x="1180" y="504"/>
                    <a:pt x="1176" y="505"/>
                  </a:cubicBezTo>
                  <a:close/>
                  <a:moveTo>
                    <a:pt x="1164" y="518"/>
                  </a:moveTo>
                  <a:cubicBezTo>
                    <a:pt x="1164" y="520"/>
                    <a:pt x="1164" y="520"/>
                    <a:pt x="1164" y="520"/>
                  </a:cubicBezTo>
                  <a:cubicBezTo>
                    <a:pt x="1164" y="520"/>
                    <a:pt x="1164" y="521"/>
                    <a:pt x="1165" y="521"/>
                  </a:cubicBezTo>
                  <a:cubicBezTo>
                    <a:pt x="1165" y="521"/>
                    <a:pt x="1167" y="517"/>
                    <a:pt x="1164" y="518"/>
                  </a:cubicBezTo>
                  <a:close/>
                  <a:moveTo>
                    <a:pt x="1158" y="528"/>
                  </a:moveTo>
                  <a:cubicBezTo>
                    <a:pt x="1159" y="529"/>
                    <a:pt x="1159" y="529"/>
                    <a:pt x="1159" y="529"/>
                  </a:cubicBezTo>
                  <a:cubicBezTo>
                    <a:pt x="1159" y="528"/>
                    <a:pt x="1159" y="528"/>
                    <a:pt x="1158" y="528"/>
                  </a:cubicBezTo>
                  <a:close/>
                  <a:moveTo>
                    <a:pt x="1140" y="550"/>
                  </a:moveTo>
                  <a:cubicBezTo>
                    <a:pt x="1139" y="551"/>
                    <a:pt x="1138" y="553"/>
                    <a:pt x="1138" y="554"/>
                  </a:cubicBezTo>
                  <a:cubicBezTo>
                    <a:pt x="1132" y="562"/>
                    <a:pt x="1141" y="552"/>
                    <a:pt x="1141" y="552"/>
                  </a:cubicBezTo>
                  <a:cubicBezTo>
                    <a:pt x="1141" y="552"/>
                    <a:pt x="1141" y="551"/>
                    <a:pt x="1141" y="550"/>
                  </a:cubicBezTo>
                  <a:lnTo>
                    <a:pt x="1140" y="550"/>
                  </a:lnTo>
                  <a:close/>
                  <a:moveTo>
                    <a:pt x="1125" y="562"/>
                  </a:moveTo>
                  <a:cubicBezTo>
                    <a:pt x="1124" y="562"/>
                    <a:pt x="1122" y="564"/>
                    <a:pt x="1121" y="565"/>
                  </a:cubicBezTo>
                  <a:cubicBezTo>
                    <a:pt x="1120" y="565"/>
                    <a:pt x="1120" y="565"/>
                    <a:pt x="1120" y="565"/>
                  </a:cubicBezTo>
                  <a:cubicBezTo>
                    <a:pt x="1120" y="566"/>
                    <a:pt x="1121" y="567"/>
                    <a:pt x="1120" y="568"/>
                  </a:cubicBezTo>
                  <a:cubicBezTo>
                    <a:pt x="1120" y="568"/>
                    <a:pt x="1117" y="572"/>
                    <a:pt x="1120" y="571"/>
                  </a:cubicBezTo>
                  <a:cubicBezTo>
                    <a:pt x="1122" y="570"/>
                    <a:pt x="1125" y="566"/>
                    <a:pt x="1126" y="564"/>
                  </a:cubicBezTo>
                  <a:cubicBezTo>
                    <a:pt x="1126" y="563"/>
                    <a:pt x="1126" y="561"/>
                    <a:pt x="1125" y="562"/>
                  </a:cubicBezTo>
                  <a:close/>
                  <a:moveTo>
                    <a:pt x="1111" y="570"/>
                  </a:moveTo>
                  <a:cubicBezTo>
                    <a:pt x="1110" y="572"/>
                    <a:pt x="1110" y="574"/>
                    <a:pt x="1109" y="576"/>
                  </a:cubicBezTo>
                  <a:cubicBezTo>
                    <a:pt x="1109" y="577"/>
                    <a:pt x="1107" y="577"/>
                    <a:pt x="1107" y="577"/>
                  </a:cubicBezTo>
                  <a:cubicBezTo>
                    <a:pt x="1106" y="576"/>
                    <a:pt x="1107" y="576"/>
                    <a:pt x="1105" y="575"/>
                  </a:cubicBezTo>
                  <a:cubicBezTo>
                    <a:pt x="1104" y="575"/>
                    <a:pt x="1104" y="577"/>
                    <a:pt x="1104" y="578"/>
                  </a:cubicBezTo>
                  <a:cubicBezTo>
                    <a:pt x="1103" y="578"/>
                    <a:pt x="1101" y="577"/>
                    <a:pt x="1101" y="578"/>
                  </a:cubicBezTo>
                  <a:cubicBezTo>
                    <a:pt x="1101" y="580"/>
                    <a:pt x="1101" y="580"/>
                    <a:pt x="1101" y="580"/>
                  </a:cubicBezTo>
                  <a:cubicBezTo>
                    <a:pt x="1100" y="581"/>
                    <a:pt x="1098" y="582"/>
                    <a:pt x="1097" y="583"/>
                  </a:cubicBezTo>
                  <a:cubicBezTo>
                    <a:pt x="1096" y="584"/>
                    <a:pt x="1098" y="584"/>
                    <a:pt x="1098" y="584"/>
                  </a:cubicBezTo>
                  <a:cubicBezTo>
                    <a:pt x="1099" y="584"/>
                    <a:pt x="1100" y="582"/>
                    <a:pt x="1101" y="582"/>
                  </a:cubicBezTo>
                  <a:cubicBezTo>
                    <a:pt x="1102" y="581"/>
                    <a:pt x="1104" y="581"/>
                    <a:pt x="1105" y="580"/>
                  </a:cubicBezTo>
                  <a:cubicBezTo>
                    <a:pt x="1106" y="580"/>
                    <a:pt x="1106" y="579"/>
                    <a:pt x="1106" y="578"/>
                  </a:cubicBezTo>
                  <a:cubicBezTo>
                    <a:pt x="1108" y="577"/>
                    <a:pt x="1110" y="578"/>
                    <a:pt x="1111" y="577"/>
                  </a:cubicBezTo>
                  <a:cubicBezTo>
                    <a:pt x="1113" y="575"/>
                    <a:pt x="1112" y="573"/>
                    <a:pt x="1112" y="570"/>
                  </a:cubicBezTo>
                  <a:lnTo>
                    <a:pt x="1111" y="570"/>
                  </a:lnTo>
                  <a:close/>
                  <a:moveTo>
                    <a:pt x="1090" y="586"/>
                  </a:moveTo>
                  <a:cubicBezTo>
                    <a:pt x="1089" y="588"/>
                    <a:pt x="1088" y="589"/>
                    <a:pt x="1087" y="590"/>
                  </a:cubicBezTo>
                  <a:cubicBezTo>
                    <a:pt x="1087" y="590"/>
                    <a:pt x="1084" y="597"/>
                    <a:pt x="1086" y="595"/>
                  </a:cubicBezTo>
                  <a:cubicBezTo>
                    <a:pt x="1088" y="594"/>
                    <a:pt x="1087" y="592"/>
                    <a:pt x="1088" y="591"/>
                  </a:cubicBezTo>
                  <a:cubicBezTo>
                    <a:pt x="1089" y="590"/>
                    <a:pt x="1091" y="589"/>
                    <a:pt x="1092" y="588"/>
                  </a:cubicBezTo>
                  <a:cubicBezTo>
                    <a:pt x="1093" y="588"/>
                    <a:pt x="1093" y="588"/>
                    <a:pt x="1093" y="588"/>
                  </a:cubicBezTo>
                  <a:cubicBezTo>
                    <a:pt x="1093" y="586"/>
                    <a:pt x="1093" y="586"/>
                    <a:pt x="1093" y="586"/>
                  </a:cubicBezTo>
                  <a:cubicBezTo>
                    <a:pt x="1092" y="586"/>
                    <a:pt x="1091" y="586"/>
                    <a:pt x="1090" y="586"/>
                  </a:cubicBezTo>
                  <a:close/>
                  <a:moveTo>
                    <a:pt x="1094" y="594"/>
                  </a:moveTo>
                  <a:cubicBezTo>
                    <a:pt x="1094" y="594"/>
                    <a:pt x="1095" y="596"/>
                    <a:pt x="1095" y="596"/>
                  </a:cubicBezTo>
                  <a:cubicBezTo>
                    <a:pt x="1096" y="596"/>
                    <a:pt x="1096" y="595"/>
                    <a:pt x="1096" y="595"/>
                  </a:cubicBezTo>
                  <a:cubicBezTo>
                    <a:pt x="1098" y="594"/>
                    <a:pt x="1096" y="594"/>
                    <a:pt x="1094" y="594"/>
                  </a:cubicBezTo>
                  <a:close/>
                  <a:moveTo>
                    <a:pt x="256" y="229"/>
                  </a:moveTo>
                  <a:cubicBezTo>
                    <a:pt x="255" y="230"/>
                    <a:pt x="253" y="230"/>
                    <a:pt x="253" y="231"/>
                  </a:cubicBezTo>
                  <a:cubicBezTo>
                    <a:pt x="253" y="232"/>
                    <a:pt x="253" y="233"/>
                    <a:pt x="253" y="234"/>
                  </a:cubicBezTo>
                  <a:cubicBezTo>
                    <a:pt x="251" y="234"/>
                    <a:pt x="253" y="236"/>
                    <a:pt x="253" y="236"/>
                  </a:cubicBezTo>
                  <a:cubicBezTo>
                    <a:pt x="253" y="237"/>
                    <a:pt x="253" y="238"/>
                    <a:pt x="253" y="239"/>
                  </a:cubicBezTo>
                  <a:cubicBezTo>
                    <a:pt x="253" y="239"/>
                    <a:pt x="255" y="239"/>
                    <a:pt x="256" y="240"/>
                  </a:cubicBezTo>
                  <a:cubicBezTo>
                    <a:pt x="257" y="240"/>
                    <a:pt x="257" y="241"/>
                    <a:pt x="259" y="241"/>
                  </a:cubicBezTo>
                  <a:cubicBezTo>
                    <a:pt x="260" y="240"/>
                    <a:pt x="265" y="233"/>
                    <a:pt x="262" y="231"/>
                  </a:cubicBezTo>
                  <a:cubicBezTo>
                    <a:pt x="261" y="230"/>
                    <a:pt x="257" y="230"/>
                    <a:pt x="256" y="229"/>
                  </a:cubicBezTo>
                  <a:close/>
                  <a:moveTo>
                    <a:pt x="167" y="302"/>
                  </a:moveTo>
                  <a:cubicBezTo>
                    <a:pt x="168" y="302"/>
                    <a:pt x="167" y="304"/>
                    <a:pt x="167" y="304"/>
                  </a:cubicBezTo>
                  <a:cubicBezTo>
                    <a:pt x="165" y="305"/>
                    <a:pt x="166" y="303"/>
                    <a:pt x="167" y="302"/>
                  </a:cubicBezTo>
                  <a:close/>
                  <a:moveTo>
                    <a:pt x="128" y="319"/>
                  </a:moveTo>
                  <a:cubicBezTo>
                    <a:pt x="130" y="319"/>
                    <a:pt x="132" y="321"/>
                    <a:pt x="134" y="322"/>
                  </a:cubicBezTo>
                  <a:cubicBezTo>
                    <a:pt x="135" y="323"/>
                    <a:pt x="135" y="323"/>
                    <a:pt x="136" y="324"/>
                  </a:cubicBezTo>
                  <a:cubicBezTo>
                    <a:pt x="139" y="323"/>
                    <a:pt x="137" y="326"/>
                    <a:pt x="137" y="326"/>
                  </a:cubicBezTo>
                  <a:cubicBezTo>
                    <a:pt x="131" y="326"/>
                    <a:pt x="131" y="326"/>
                    <a:pt x="131" y="326"/>
                  </a:cubicBezTo>
                  <a:cubicBezTo>
                    <a:pt x="130" y="324"/>
                    <a:pt x="130" y="323"/>
                    <a:pt x="129" y="322"/>
                  </a:cubicBezTo>
                  <a:cubicBezTo>
                    <a:pt x="129" y="322"/>
                    <a:pt x="126" y="319"/>
                    <a:pt x="128" y="319"/>
                  </a:cubicBezTo>
                  <a:close/>
                  <a:moveTo>
                    <a:pt x="155" y="366"/>
                  </a:moveTo>
                  <a:cubicBezTo>
                    <a:pt x="159" y="366"/>
                    <a:pt x="160" y="371"/>
                    <a:pt x="154" y="370"/>
                  </a:cubicBezTo>
                  <a:cubicBezTo>
                    <a:pt x="151" y="369"/>
                    <a:pt x="151" y="365"/>
                    <a:pt x="155" y="366"/>
                  </a:cubicBezTo>
                  <a:close/>
                  <a:moveTo>
                    <a:pt x="158" y="382"/>
                  </a:moveTo>
                  <a:cubicBezTo>
                    <a:pt x="158" y="382"/>
                    <a:pt x="162" y="388"/>
                    <a:pt x="159" y="387"/>
                  </a:cubicBezTo>
                  <a:cubicBezTo>
                    <a:pt x="158" y="387"/>
                    <a:pt x="158" y="385"/>
                    <a:pt x="157" y="385"/>
                  </a:cubicBezTo>
                  <a:cubicBezTo>
                    <a:pt x="156" y="384"/>
                    <a:pt x="155" y="385"/>
                    <a:pt x="154" y="386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5" y="384"/>
                    <a:pt x="156" y="385"/>
                    <a:pt x="157" y="384"/>
                  </a:cubicBezTo>
                  <a:cubicBezTo>
                    <a:pt x="157" y="384"/>
                    <a:pt x="157" y="383"/>
                    <a:pt x="158" y="382"/>
                  </a:cubicBezTo>
                  <a:close/>
                  <a:moveTo>
                    <a:pt x="161" y="387"/>
                  </a:moveTo>
                  <a:cubicBezTo>
                    <a:pt x="164" y="390"/>
                    <a:pt x="164" y="390"/>
                    <a:pt x="169" y="391"/>
                  </a:cubicBezTo>
                  <a:cubicBezTo>
                    <a:pt x="168" y="393"/>
                    <a:pt x="168" y="393"/>
                    <a:pt x="167" y="393"/>
                  </a:cubicBezTo>
                  <a:cubicBezTo>
                    <a:pt x="167" y="395"/>
                    <a:pt x="168" y="396"/>
                    <a:pt x="168" y="397"/>
                  </a:cubicBezTo>
                  <a:cubicBezTo>
                    <a:pt x="168" y="398"/>
                    <a:pt x="166" y="396"/>
                    <a:pt x="165" y="397"/>
                  </a:cubicBezTo>
                  <a:cubicBezTo>
                    <a:pt x="165" y="397"/>
                    <a:pt x="165" y="399"/>
                    <a:pt x="165" y="399"/>
                  </a:cubicBezTo>
                  <a:cubicBezTo>
                    <a:pt x="164" y="399"/>
                    <a:pt x="162" y="400"/>
                    <a:pt x="162" y="400"/>
                  </a:cubicBezTo>
                  <a:cubicBezTo>
                    <a:pt x="160" y="400"/>
                    <a:pt x="156" y="396"/>
                    <a:pt x="155" y="395"/>
                  </a:cubicBezTo>
                  <a:cubicBezTo>
                    <a:pt x="154" y="394"/>
                    <a:pt x="154" y="392"/>
                    <a:pt x="153" y="391"/>
                  </a:cubicBezTo>
                  <a:cubicBezTo>
                    <a:pt x="148" y="387"/>
                    <a:pt x="157" y="392"/>
                    <a:pt x="157" y="392"/>
                  </a:cubicBezTo>
                  <a:cubicBezTo>
                    <a:pt x="157" y="392"/>
                    <a:pt x="158" y="391"/>
                    <a:pt x="160" y="391"/>
                  </a:cubicBezTo>
                  <a:cubicBezTo>
                    <a:pt x="160" y="390"/>
                    <a:pt x="160" y="388"/>
                    <a:pt x="161" y="387"/>
                  </a:cubicBezTo>
                  <a:close/>
                  <a:moveTo>
                    <a:pt x="754" y="473"/>
                  </a:moveTo>
                  <a:cubicBezTo>
                    <a:pt x="753" y="473"/>
                    <a:pt x="753" y="474"/>
                    <a:pt x="755" y="474"/>
                  </a:cubicBezTo>
                  <a:cubicBezTo>
                    <a:pt x="755" y="474"/>
                    <a:pt x="756" y="472"/>
                    <a:pt x="754" y="473"/>
                  </a:cubicBezTo>
                  <a:close/>
                  <a:moveTo>
                    <a:pt x="1126" y="199"/>
                  </a:moveTo>
                  <a:cubicBezTo>
                    <a:pt x="1126" y="199"/>
                    <a:pt x="1125" y="202"/>
                    <a:pt x="1126" y="201"/>
                  </a:cubicBezTo>
                  <a:cubicBezTo>
                    <a:pt x="1127" y="201"/>
                    <a:pt x="1127" y="198"/>
                    <a:pt x="1126" y="199"/>
                  </a:cubicBezTo>
                  <a:close/>
                  <a:moveTo>
                    <a:pt x="1129" y="199"/>
                  </a:moveTo>
                  <a:cubicBezTo>
                    <a:pt x="1129" y="199"/>
                    <a:pt x="1129" y="201"/>
                    <a:pt x="1128" y="201"/>
                  </a:cubicBezTo>
                  <a:cubicBezTo>
                    <a:pt x="1127" y="203"/>
                    <a:pt x="1125" y="204"/>
                    <a:pt x="1123" y="205"/>
                  </a:cubicBezTo>
                  <a:cubicBezTo>
                    <a:pt x="1118" y="209"/>
                    <a:pt x="1118" y="211"/>
                    <a:pt x="1118" y="211"/>
                  </a:cubicBezTo>
                  <a:cubicBezTo>
                    <a:pt x="1117" y="212"/>
                    <a:pt x="1120" y="212"/>
                    <a:pt x="1120" y="212"/>
                  </a:cubicBezTo>
                  <a:cubicBezTo>
                    <a:pt x="1121" y="212"/>
                    <a:pt x="1128" y="204"/>
                    <a:pt x="1130" y="203"/>
                  </a:cubicBezTo>
                  <a:cubicBezTo>
                    <a:pt x="1130" y="203"/>
                    <a:pt x="1131" y="198"/>
                    <a:pt x="1129" y="199"/>
                  </a:cubicBezTo>
                  <a:close/>
                  <a:moveTo>
                    <a:pt x="1136" y="202"/>
                  </a:moveTo>
                  <a:cubicBezTo>
                    <a:pt x="1135" y="205"/>
                    <a:pt x="1134" y="208"/>
                    <a:pt x="1133" y="211"/>
                  </a:cubicBezTo>
                  <a:cubicBezTo>
                    <a:pt x="1135" y="211"/>
                    <a:pt x="1140" y="212"/>
                    <a:pt x="1144" y="211"/>
                  </a:cubicBezTo>
                  <a:cubicBezTo>
                    <a:pt x="1145" y="211"/>
                    <a:pt x="1146" y="208"/>
                    <a:pt x="1144" y="209"/>
                  </a:cubicBezTo>
                  <a:cubicBezTo>
                    <a:pt x="1141" y="203"/>
                    <a:pt x="1142" y="205"/>
                    <a:pt x="1136" y="202"/>
                  </a:cubicBezTo>
                  <a:close/>
                  <a:moveTo>
                    <a:pt x="1130" y="205"/>
                  </a:moveTo>
                  <a:cubicBezTo>
                    <a:pt x="1130" y="205"/>
                    <a:pt x="1129" y="206"/>
                    <a:pt x="1128" y="207"/>
                  </a:cubicBezTo>
                  <a:cubicBezTo>
                    <a:pt x="1127" y="209"/>
                    <a:pt x="1127" y="209"/>
                    <a:pt x="1127" y="209"/>
                  </a:cubicBezTo>
                  <a:cubicBezTo>
                    <a:pt x="1129" y="209"/>
                    <a:pt x="1131" y="209"/>
                    <a:pt x="1132" y="209"/>
                  </a:cubicBezTo>
                  <a:cubicBezTo>
                    <a:pt x="1131" y="208"/>
                    <a:pt x="1132" y="205"/>
                    <a:pt x="1132" y="205"/>
                  </a:cubicBezTo>
                  <a:cubicBezTo>
                    <a:pt x="1132" y="205"/>
                    <a:pt x="1131" y="205"/>
                    <a:pt x="1130" y="205"/>
                  </a:cubicBezTo>
                  <a:close/>
                  <a:moveTo>
                    <a:pt x="1126" y="209"/>
                  </a:moveTo>
                  <a:cubicBezTo>
                    <a:pt x="1125" y="210"/>
                    <a:pt x="1123" y="212"/>
                    <a:pt x="1126" y="211"/>
                  </a:cubicBezTo>
                  <a:cubicBezTo>
                    <a:pt x="1126" y="211"/>
                    <a:pt x="1127" y="209"/>
                    <a:pt x="1126" y="209"/>
                  </a:cubicBezTo>
                  <a:close/>
                  <a:moveTo>
                    <a:pt x="1217" y="227"/>
                  </a:moveTo>
                  <a:cubicBezTo>
                    <a:pt x="1218" y="228"/>
                    <a:pt x="1218" y="228"/>
                    <a:pt x="1218" y="228"/>
                  </a:cubicBezTo>
                  <a:cubicBezTo>
                    <a:pt x="1218" y="227"/>
                    <a:pt x="1219" y="227"/>
                    <a:pt x="1217" y="227"/>
                  </a:cubicBezTo>
                  <a:close/>
                  <a:moveTo>
                    <a:pt x="1219" y="232"/>
                  </a:moveTo>
                  <a:cubicBezTo>
                    <a:pt x="1219" y="232"/>
                    <a:pt x="1219" y="234"/>
                    <a:pt x="1219" y="234"/>
                  </a:cubicBezTo>
                  <a:cubicBezTo>
                    <a:pt x="1221" y="235"/>
                    <a:pt x="1220" y="232"/>
                    <a:pt x="1219" y="232"/>
                  </a:cubicBezTo>
                  <a:close/>
                  <a:moveTo>
                    <a:pt x="803" y="151"/>
                  </a:moveTo>
                  <a:cubicBezTo>
                    <a:pt x="803" y="152"/>
                    <a:pt x="803" y="152"/>
                    <a:pt x="803" y="152"/>
                  </a:cubicBezTo>
                  <a:cubicBezTo>
                    <a:pt x="802" y="152"/>
                    <a:pt x="800" y="152"/>
                    <a:pt x="799" y="152"/>
                  </a:cubicBezTo>
                  <a:cubicBezTo>
                    <a:pt x="799" y="154"/>
                    <a:pt x="799" y="154"/>
                    <a:pt x="799" y="154"/>
                  </a:cubicBezTo>
                  <a:cubicBezTo>
                    <a:pt x="799" y="154"/>
                    <a:pt x="798" y="155"/>
                    <a:pt x="798" y="157"/>
                  </a:cubicBezTo>
                  <a:cubicBezTo>
                    <a:pt x="799" y="157"/>
                    <a:pt x="801" y="157"/>
                    <a:pt x="802" y="157"/>
                  </a:cubicBezTo>
                  <a:cubicBezTo>
                    <a:pt x="803" y="157"/>
                    <a:pt x="803" y="155"/>
                    <a:pt x="804" y="155"/>
                  </a:cubicBezTo>
                  <a:cubicBezTo>
                    <a:pt x="804" y="154"/>
                    <a:pt x="804" y="153"/>
                    <a:pt x="804" y="153"/>
                  </a:cubicBezTo>
                  <a:cubicBezTo>
                    <a:pt x="804" y="153"/>
                    <a:pt x="806" y="151"/>
                    <a:pt x="803" y="151"/>
                  </a:cubicBezTo>
                  <a:close/>
                  <a:moveTo>
                    <a:pt x="785" y="166"/>
                  </a:moveTo>
                  <a:cubicBezTo>
                    <a:pt x="785" y="166"/>
                    <a:pt x="784" y="168"/>
                    <a:pt x="784" y="168"/>
                  </a:cubicBezTo>
                  <a:cubicBezTo>
                    <a:pt x="783" y="169"/>
                    <a:pt x="784" y="166"/>
                    <a:pt x="785" y="166"/>
                  </a:cubicBezTo>
                  <a:close/>
                  <a:moveTo>
                    <a:pt x="925" y="169"/>
                  </a:moveTo>
                  <a:cubicBezTo>
                    <a:pt x="925" y="172"/>
                    <a:pt x="925" y="172"/>
                    <a:pt x="925" y="172"/>
                  </a:cubicBezTo>
                  <a:cubicBezTo>
                    <a:pt x="926" y="172"/>
                    <a:pt x="927" y="172"/>
                    <a:pt x="928" y="172"/>
                  </a:cubicBezTo>
                  <a:cubicBezTo>
                    <a:pt x="927" y="169"/>
                    <a:pt x="927" y="169"/>
                    <a:pt x="927" y="169"/>
                  </a:cubicBezTo>
                  <a:cubicBezTo>
                    <a:pt x="927" y="169"/>
                    <a:pt x="925" y="170"/>
                    <a:pt x="925" y="169"/>
                  </a:cubicBezTo>
                  <a:close/>
                  <a:moveTo>
                    <a:pt x="808" y="173"/>
                  </a:moveTo>
                  <a:cubicBezTo>
                    <a:pt x="808" y="173"/>
                    <a:pt x="810" y="174"/>
                    <a:pt x="810" y="174"/>
                  </a:cubicBezTo>
                  <a:cubicBezTo>
                    <a:pt x="810" y="175"/>
                    <a:pt x="810" y="176"/>
                    <a:pt x="811" y="177"/>
                  </a:cubicBezTo>
                  <a:cubicBezTo>
                    <a:pt x="809" y="179"/>
                    <a:pt x="807" y="182"/>
                    <a:pt x="805" y="184"/>
                  </a:cubicBezTo>
                  <a:cubicBezTo>
                    <a:pt x="804" y="184"/>
                    <a:pt x="806" y="185"/>
                    <a:pt x="805" y="186"/>
                  </a:cubicBezTo>
                  <a:cubicBezTo>
                    <a:pt x="804" y="186"/>
                    <a:pt x="804" y="186"/>
                    <a:pt x="804" y="186"/>
                  </a:cubicBezTo>
                  <a:cubicBezTo>
                    <a:pt x="804" y="186"/>
                    <a:pt x="804" y="183"/>
                    <a:pt x="803" y="183"/>
                  </a:cubicBezTo>
                  <a:cubicBezTo>
                    <a:pt x="803" y="183"/>
                    <a:pt x="805" y="181"/>
                    <a:pt x="805" y="181"/>
                  </a:cubicBezTo>
                  <a:cubicBezTo>
                    <a:pt x="807" y="176"/>
                    <a:pt x="801" y="178"/>
                    <a:pt x="808" y="175"/>
                  </a:cubicBezTo>
                  <a:cubicBezTo>
                    <a:pt x="808" y="174"/>
                    <a:pt x="807" y="174"/>
                    <a:pt x="808" y="173"/>
                  </a:cubicBezTo>
                  <a:close/>
                  <a:moveTo>
                    <a:pt x="918" y="173"/>
                  </a:moveTo>
                  <a:cubicBezTo>
                    <a:pt x="918" y="173"/>
                    <a:pt x="916" y="176"/>
                    <a:pt x="918" y="175"/>
                  </a:cubicBezTo>
                  <a:cubicBezTo>
                    <a:pt x="919" y="175"/>
                    <a:pt x="921" y="172"/>
                    <a:pt x="918" y="173"/>
                  </a:cubicBezTo>
                  <a:close/>
                  <a:moveTo>
                    <a:pt x="921" y="173"/>
                  </a:moveTo>
                  <a:cubicBezTo>
                    <a:pt x="920" y="173"/>
                    <a:pt x="922" y="174"/>
                    <a:pt x="922" y="174"/>
                  </a:cubicBezTo>
                  <a:cubicBezTo>
                    <a:pt x="921" y="174"/>
                    <a:pt x="923" y="172"/>
                    <a:pt x="921" y="173"/>
                  </a:cubicBezTo>
                  <a:close/>
                  <a:moveTo>
                    <a:pt x="929" y="173"/>
                  </a:moveTo>
                  <a:cubicBezTo>
                    <a:pt x="928" y="174"/>
                    <a:pt x="926" y="176"/>
                    <a:pt x="929" y="175"/>
                  </a:cubicBezTo>
                  <a:cubicBezTo>
                    <a:pt x="929" y="175"/>
                    <a:pt x="931" y="173"/>
                    <a:pt x="929" y="173"/>
                  </a:cubicBezTo>
                  <a:close/>
                  <a:moveTo>
                    <a:pt x="895" y="174"/>
                  </a:moveTo>
                  <a:cubicBezTo>
                    <a:pt x="894" y="176"/>
                    <a:pt x="894" y="176"/>
                    <a:pt x="894" y="176"/>
                  </a:cubicBezTo>
                  <a:cubicBezTo>
                    <a:pt x="898" y="176"/>
                    <a:pt x="897" y="174"/>
                    <a:pt x="895" y="174"/>
                  </a:cubicBezTo>
                  <a:close/>
                  <a:moveTo>
                    <a:pt x="931" y="175"/>
                  </a:moveTo>
                  <a:cubicBezTo>
                    <a:pt x="930" y="175"/>
                    <a:pt x="931" y="176"/>
                    <a:pt x="932" y="176"/>
                  </a:cubicBezTo>
                  <a:cubicBezTo>
                    <a:pt x="935" y="176"/>
                    <a:pt x="936" y="174"/>
                    <a:pt x="931" y="175"/>
                  </a:cubicBezTo>
                  <a:close/>
                  <a:moveTo>
                    <a:pt x="912" y="175"/>
                  </a:moveTo>
                  <a:cubicBezTo>
                    <a:pt x="912" y="177"/>
                    <a:pt x="910" y="181"/>
                    <a:pt x="912" y="181"/>
                  </a:cubicBezTo>
                  <a:cubicBezTo>
                    <a:pt x="912" y="181"/>
                    <a:pt x="913" y="179"/>
                    <a:pt x="913" y="179"/>
                  </a:cubicBezTo>
                  <a:cubicBezTo>
                    <a:pt x="914" y="179"/>
                    <a:pt x="915" y="179"/>
                    <a:pt x="916" y="179"/>
                  </a:cubicBezTo>
                  <a:cubicBezTo>
                    <a:pt x="915" y="178"/>
                    <a:pt x="915" y="177"/>
                    <a:pt x="914" y="175"/>
                  </a:cubicBezTo>
                  <a:cubicBezTo>
                    <a:pt x="914" y="175"/>
                    <a:pt x="912" y="176"/>
                    <a:pt x="912" y="175"/>
                  </a:cubicBezTo>
                  <a:close/>
                  <a:moveTo>
                    <a:pt x="938" y="176"/>
                  </a:moveTo>
                  <a:cubicBezTo>
                    <a:pt x="938" y="176"/>
                    <a:pt x="936" y="177"/>
                    <a:pt x="936" y="177"/>
                  </a:cubicBezTo>
                  <a:cubicBezTo>
                    <a:pt x="936" y="178"/>
                    <a:pt x="936" y="178"/>
                    <a:pt x="936" y="178"/>
                  </a:cubicBezTo>
                  <a:cubicBezTo>
                    <a:pt x="938" y="179"/>
                    <a:pt x="939" y="179"/>
                    <a:pt x="942" y="179"/>
                  </a:cubicBezTo>
                  <a:cubicBezTo>
                    <a:pt x="942" y="179"/>
                    <a:pt x="942" y="178"/>
                    <a:pt x="942" y="177"/>
                  </a:cubicBezTo>
                  <a:cubicBezTo>
                    <a:pt x="943" y="178"/>
                    <a:pt x="943" y="177"/>
                    <a:pt x="943" y="176"/>
                  </a:cubicBezTo>
                  <a:cubicBezTo>
                    <a:pt x="941" y="176"/>
                    <a:pt x="938" y="176"/>
                    <a:pt x="938" y="176"/>
                  </a:cubicBezTo>
                  <a:close/>
                  <a:moveTo>
                    <a:pt x="926" y="178"/>
                  </a:moveTo>
                  <a:cubicBezTo>
                    <a:pt x="926" y="178"/>
                    <a:pt x="920" y="185"/>
                    <a:pt x="925" y="183"/>
                  </a:cubicBezTo>
                  <a:cubicBezTo>
                    <a:pt x="925" y="181"/>
                    <a:pt x="925" y="181"/>
                    <a:pt x="925" y="181"/>
                  </a:cubicBezTo>
                  <a:cubicBezTo>
                    <a:pt x="927" y="180"/>
                    <a:pt x="930" y="176"/>
                    <a:pt x="926" y="178"/>
                  </a:cubicBezTo>
                  <a:close/>
                  <a:moveTo>
                    <a:pt x="889" y="179"/>
                  </a:moveTo>
                  <a:cubicBezTo>
                    <a:pt x="891" y="180"/>
                    <a:pt x="891" y="180"/>
                    <a:pt x="891" y="180"/>
                  </a:cubicBezTo>
                  <a:cubicBezTo>
                    <a:pt x="893" y="180"/>
                    <a:pt x="892" y="179"/>
                    <a:pt x="893" y="179"/>
                  </a:cubicBezTo>
                  <a:cubicBezTo>
                    <a:pt x="892" y="179"/>
                    <a:pt x="890" y="179"/>
                    <a:pt x="889" y="179"/>
                  </a:cubicBezTo>
                  <a:close/>
                  <a:moveTo>
                    <a:pt x="919" y="181"/>
                  </a:moveTo>
                  <a:cubicBezTo>
                    <a:pt x="919" y="182"/>
                    <a:pt x="918" y="183"/>
                    <a:pt x="918" y="183"/>
                  </a:cubicBezTo>
                  <a:cubicBezTo>
                    <a:pt x="919" y="184"/>
                    <a:pt x="919" y="185"/>
                    <a:pt x="920" y="185"/>
                  </a:cubicBezTo>
                  <a:cubicBezTo>
                    <a:pt x="923" y="186"/>
                    <a:pt x="919" y="181"/>
                    <a:pt x="919" y="181"/>
                  </a:cubicBezTo>
                  <a:close/>
                  <a:moveTo>
                    <a:pt x="933" y="181"/>
                  </a:moveTo>
                  <a:cubicBezTo>
                    <a:pt x="934" y="183"/>
                    <a:pt x="934" y="183"/>
                    <a:pt x="934" y="183"/>
                  </a:cubicBezTo>
                  <a:cubicBezTo>
                    <a:pt x="934" y="183"/>
                    <a:pt x="935" y="181"/>
                    <a:pt x="933" y="181"/>
                  </a:cubicBezTo>
                  <a:close/>
                  <a:moveTo>
                    <a:pt x="939" y="182"/>
                  </a:moveTo>
                  <a:cubicBezTo>
                    <a:pt x="939" y="184"/>
                    <a:pt x="938" y="185"/>
                    <a:pt x="939" y="186"/>
                  </a:cubicBezTo>
                  <a:cubicBezTo>
                    <a:pt x="940" y="187"/>
                    <a:pt x="940" y="187"/>
                    <a:pt x="940" y="187"/>
                  </a:cubicBezTo>
                  <a:cubicBezTo>
                    <a:pt x="943" y="187"/>
                    <a:pt x="943" y="187"/>
                    <a:pt x="943" y="187"/>
                  </a:cubicBezTo>
                  <a:cubicBezTo>
                    <a:pt x="943" y="187"/>
                    <a:pt x="943" y="185"/>
                    <a:pt x="943" y="185"/>
                  </a:cubicBezTo>
                  <a:cubicBezTo>
                    <a:pt x="942" y="184"/>
                    <a:pt x="941" y="183"/>
                    <a:pt x="941" y="182"/>
                  </a:cubicBezTo>
                  <a:cubicBezTo>
                    <a:pt x="940" y="182"/>
                    <a:pt x="939" y="182"/>
                    <a:pt x="939" y="182"/>
                  </a:cubicBezTo>
                  <a:close/>
                  <a:moveTo>
                    <a:pt x="931" y="183"/>
                  </a:moveTo>
                  <a:cubicBezTo>
                    <a:pt x="930" y="185"/>
                    <a:pt x="929" y="186"/>
                    <a:pt x="928" y="187"/>
                  </a:cubicBezTo>
                  <a:cubicBezTo>
                    <a:pt x="936" y="189"/>
                    <a:pt x="940" y="188"/>
                    <a:pt x="931" y="183"/>
                  </a:cubicBezTo>
                  <a:close/>
                  <a:moveTo>
                    <a:pt x="922" y="186"/>
                  </a:moveTo>
                  <a:cubicBezTo>
                    <a:pt x="921" y="186"/>
                    <a:pt x="920" y="189"/>
                    <a:pt x="920" y="189"/>
                  </a:cubicBezTo>
                  <a:cubicBezTo>
                    <a:pt x="921" y="189"/>
                    <a:pt x="921" y="190"/>
                    <a:pt x="922" y="191"/>
                  </a:cubicBezTo>
                  <a:cubicBezTo>
                    <a:pt x="922" y="190"/>
                    <a:pt x="923" y="190"/>
                    <a:pt x="924" y="190"/>
                  </a:cubicBezTo>
                  <a:cubicBezTo>
                    <a:pt x="924" y="189"/>
                    <a:pt x="924" y="189"/>
                    <a:pt x="924" y="189"/>
                  </a:cubicBezTo>
                  <a:cubicBezTo>
                    <a:pt x="923" y="188"/>
                    <a:pt x="922" y="186"/>
                    <a:pt x="922" y="186"/>
                  </a:cubicBezTo>
                  <a:close/>
                  <a:moveTo>
                    <a:pt x="932" y="189"/>
                  </a:moveTo>
                  <a:cubicBezTo>
                    <a:pt x="933" y="191"/>
                    <a:pt x="933" y="191"/>
                    <a:pt x="933" y="191"/>
                  </a:cubicBezTo>
                  <a:cubicBezTo>
                    <a:pt x="934" y="191"/>
                    <a:pt x="936" y="191"/>
                    <a:pt x="936" y="191"/>
                  </a:cubicBezTo>
                  <a:cubicBezTo>
                    <a:pt x="936" y="189"/>
                    <a:pt x="936" y="189"/>
                    <a:pt x="936" y="189"/>
                  </a:cubicBezTo>
                  <a:cubicBezTo>
                    <a:pt x="935" y="189"/>
                    <a:pt x="933" y="190"/>
                    <a:pt x="932" y="189"/>
                  </a:cubicBezTo>
                  <a:close/>
                  <a:moveTo>
                    <a:pt x="938" y="191"/>
                  </a:moveTo>
                  <a:cubicBezTo>
                    <a:pt x="938" y="191"/>
                    <a:pt x="935" y="194"/>
                    <a:pt x="938" y="193"/>
                  </a:cubicBezTo>
                  <a:cubicBezTo>
                    <a:pt x="938" y="193"/>
                    <a:pt x="940" y="190"/>
                    <a:pt x="938" y="191"/>
                  </a:cubicBezTo>
                  <a:close/>
                  <a:moveTo>
                    <a:pt x="619" y="28"/>
                  </a:moveTo>
                  <a:cubicBezTo>
                    <a:pt x="618" y="29"/>
                    <a:pt x="618" y="29"/>
                    <a:pt x="618" y="29"/>
                  </a:cubicBezTo>
                  <a:cubicBezTo>
                    <a:pt x="613" y="31"/>
                    <a:pt x="616" y="33"/>
                    <a:pt x="620" y="33"/>
                  </a:cubicBezTo>
                  <a:cubicBezTo>
                    <a:pt x="622" y="33"/>
                    <a:pt x="624" y="31"/>
                    <a:pt x="626" y="30"/>
                  </a:cubicBezTo>
                  <a:cubicBezTo>
                    <a:pt x="626" y="30"/>
                    <a:pt x="624" y="30"/>
                    <a:pt x="625" y="29"/>
                  </a:cubicBezTo>
                  <a:cubicBezTo>
                    <a:pt x="624" y="29"/>
                    <a:pt x="622" y="29"/>
                    <a:pt x="621" y="29"/>
                  </a:cubicBezTo>
                  <a:cubicBezTo>
                    <a:pt x="620" y="29"/>
                    <a:pt x="620" y="28"/>
                    <a:pt x="619" y="28"/>
                  </a:cubicBezTo>
                  <a:close/>
                  <a:moveTo>
                    <a:pt x="626" y="52"/>
                  </a:moveTo>
                  <a:cubicBezTo>
                    <a:pt x="625" y="53"/>
                    <a:pt x="627" y="55"/>
                    <a:pt x="626" y="56"/>
                  </a:cubicBezTo>
                  <a:cubicBezTo>
                    <a:pt x="626" y="56"/>
                    <a:pt x="624" y="57"/>
                    <a:pt x="624" y="57"/>
                  </a:cubicBezTo>
                  <a:cubicBezTo>
                    <a:pt x="624" y="59"/>
                    <a:pt x="624" y="60"/>
                    <a:pt x="625" y="61"/>
                  </a:cubicBezTo>
                  <a:cubicBezTo>
                    <a:pt x="626" y="62"/>
                    <a:pt x="626" y="62"/>
                    <a:pt x="626" y="62"/>
                  </a:cubicBezTo>
                  <a:cubicBezTo>
                    <a:pt x="626" y="63"/>
                    <a:pt x="625" y="62"/>
                    <a:pt x="625" y="64"/>
                  </a:cubicBezTo>
                  <a:cubicBezTo>
                    <a:pt x="628" y="64"/>
                    <a:pt x="638" y="64"/>
                    <a:pt x="642" y="62"/>
                  </a:cubicBezTo>
                  <a:cubicBezTo>
                    <a:pt x="648" y="59"/>
                    <a:pt x="637" y="56"/>
                    <a:pt x="635" y="55"/>
                  </a:cubicBezTo>
                  <a:cubicBezTo>
                    <a:pt x="634" y="55"/>
                    <a:pt x="634" y="53"/>
                    <a:pt x="633" y="52"/>
                  </a:cubicBezTo>
                  <a:cubicBezTo>
                    <a:pt x="632" y="52"/>
                    <a:pt x="627" y="52"/>
                    <a:pt x="626" y="52"/>
                  </a:cubicBezTo>
                  <a:close/>
                  <a:moveTo>
                    <a:pt x="668" y="113"/>
                  </a:moveTo>
                  <a:cubicBezTo>
                    <a:pt x="668" y="113"/>
                    <a:pt x="668" y="114"/>
                    <a:pt x="668" y="114"/>
                  </a:cubicBezTo>
                  <a:cubicBezTo>
                    <a:pt x="666" y="114"/>
                    <a:pt x="665" y="114"/>
                    <a:pt x="664" y="114"/>
                  </a:cubicBezTo>
                  <a:cubicBezTo>
                    <a:pt x="664" y="114"/>
                    <a:pt x="661" y="114"/>
                    <a:pt x="660" y="114"/>
                  </a:cubicBezTo>
                  <a:cubicBezTo>
                    <a:pt x="659" y="116"/>
                    <a:pt x="659" y="116"/>
                    <a:pt x="659" y="116"/>
                  </a:cubicBezTo>
                  <a:cubicBezTo>
                    <a:pt x="661" y="116"/>
                    <a:pt x="664" y="119"/>
                    <a:pt x="668" y="118"/>
                  </a:cubicBezTo>
                  <a:cubicBezTo>
                    <a:pt x="668" y="118"/>
                    <a:pt x="675" y="113"/>
                    <a:pt x="668" y="113"/>
                  </a:cubicBezTo>
                  <a:close/>
                  <a:moveTo>
                    <a:pt x="636" y="119"/>
                  </a:moveTo>
                  <a:cubicBezTo>
                    <a:pt x="636" y="121"/>
                    <a:pt x="636" y="121"/>
                    <a:pt x="636" y="121"/>
                  </a:cubicBezTo>
                  <a:cubicBezTo>
                    <a:pt x="639" y="121"/>
                    <a:pt x="639" y="119"/>
                    <a:pt x="636" y="119"/>
                  </a:cubicBezTo>
                  <a:close/>
                  <a:moveTo>
                    <a:pt x="575" y="165"/>
                  </a:moveTo>
                  <a:cubicBezTo>
                    <a:pt x="578" y="164"/>
                    <a:pt x="577" y="166"/>
                    <a:pt x="577" y="166"/>
                  </a:cubicBezTo>
                  <a:cubicBezTo>
                    <a:pt x="576" y="166"/>
                    <a:pt x="575" y="166"/>
                    <a:pt x="575" y="166"/>
                  </a:cubicBezTo>
                  <a:cubicBezTo>
                    <a:pt x="574" y="167"/>
                    <a:pt x="574" y="168"/>
                    <a:pt x="573" y="169"/>
                  </a:cubicBezTo>
                  <a:cubicBezTo>
                    <a:pt x="571" y="170"/>
                    <a:pt x="574" y="165"/>
                    <a:pt x="575" y="165"/>
                  </a:cubicBezTo>
                  <a:close/>
                  <a:moveTo>
                    <a:pt x="724" y="184"/>
                  </a:moveTo>
                  <a:cubicBezTo>
                    <a:pt x="727" y="184"/>
                    <a:pt x="733" y="186"/>
                    <a:pt x="726" y="187"/>
                  </a:cubicBezTo>
                  <a:cubicBezTo>
                    <a:pt x="723" y="187"/>
                    <a:pt x="721" y="184"/>
                    <a:pt x="724" y="184"/>
                  </a:cubicBezTo>
                  <a:close/>
                  <a:moveTo>
                    <a:pt x="712" y="192"/>
                  </a:moveTo>
                  <a:cubicBezTo>
                    <a:pt x="712" y="192"/>
                    <a:pt x="713" y="193"/>
                    <a:pt x="713" y="194"/>
                  </a:cubicBezTo>
                  <a:cubicBezTo>
                    <a:pt x="711" y="194"/>
                    <a:pt x="710" y="192"/>
                    <a:pt x="712" y="192"/>
                  </a:cubicBezTo>
                  <a:close/>
                  <a:moveTo>
                    <a:pt x="442" y="160"/>
                  </a:moveTo>
                  <a:cubicBezTo>
                    <a:pt x="442" y="161"/>
                    <a:pt x="440" y="161"/>
                    <a:pt x="440" y="161"/>
                  </a:cubicBezTo>
                  <a:cubicBezTo>
                    <a:pt x="440" y="163"/>
                    <a:pt x="441" y="164"/>
                    <a:pt x="440" y="165"/>
                  </a:cubicBezTo>
                  <a:cubicBezTo>
                    <a:pt x="440" y="166"/>
                    <a:pt x="438" y="167"/>
                    <a:pt x="438" y="167"/>
                  </a:cubicBezTo>
                  <a:cubicBezTo>
                    <a:pt x="438" y="167"/>
                    <a:pt x="439" y="168"/>
                    <a:pt x="438" y="169"/>
                  </a:cubicBezTo>
                  <a:cubicBezTo>
                    <a:pt x="439" y="169"/>
                    <a:pt x="442" y="169"/>
                    <a:pt x="441" y="169"/>
                  </a:cubicBezTo>
                  <a:cubicBezTo>
                    <a:pt x="447" y="167"/>
                    <a:pt x="446" y="168"/>
                    <a:pt x="446" y="161"/>
                  </a:cubicBezTo>
                  <a:cubicBezTo>
                    <a:pt x="445" y="161"/>
                    <a:pt x="444" y="161"/>
                    <a:pt x="442" y="160"/>
                  </a:cubicBezTo>
                  <a:close/>
                  <a:moveTo>
                    <a:pt x="515" y="166"/>
                  </a:moveTo>
                  <a:cubicBezTo>
                    <a:pt x="514" y="167"/>
                    <a:pt x="513" y="168"/>
                    <a:pt x="512" y="169"/>
                  </a:cubicBezTo>
                  <a:cubicBezTo>
                    <a:pt x="512" y="170"/>
                    <a:pt x="511" y="171"/>
                    <a:pt x="512" y="171"/>
                  </a:cubicBezTo>
                  <a:cubicBezTo>
                    <a:pt x="512" y="172"/>
                    <a:pt x="513" y="172"/>
                    <a:pt x="514" y="173"/>
                  </a:cubicBezTo>
                  <a:cubicBezTo>
                    <a:pt x="514" y="173"/>
                    <a:pt x="515" y="174"/>
                    <a:pt x="515" y="174"/>
                  </a:cubicBezTo>
                  <a:cubicBezTo>
                    <a:pt x="516" y="174"/>
                    <a:pt x="517" y="174"/>
                    <a:pt x="518" y="174"/>
                  </a:cubicBezTo>
                  <a:cubicBezTo>
                    <a:pt x="519" y="172"/>
                    <a:pt x="520" y="169"/>
                    <a:pt x="518" y="167"/>
                  </a:cubicBezTo>
                  <a:cubicBezTo>
                    <a:pt x="518" y="166"/>
                    <a:pt x="516" y="167"/>
                    <a:pt x="515" y="166"/>
                  </a:cubicBezTo>
                  <a:close/>
                  <a:moveTo>
                    <a:pt x="470" y="171"/>
                  </a:moveTo>
                  <a:cubicBezTo>
                    <a:pt x="470" y="172"/>
                    <a:pt x="470" y="174"/>
                    <a:pt x="471" y="174"/>
                  </a:cubicBezTo>
                  <a:cubicBezTo>
                    <a:pt x="472" y="174"/>
                    <a:pt x="471" y="174"/>
                    <a:pt x="472" y="173"/>
                  </a:cubicBezTo>
                  <a:cubicBezTo>
                    <a:pt x="473" y="173"/>
                    <a:pt x="472" y="171"/>
                    <a:pt x="472" y="171"/>
                  </a:cubicBezTo>
                  <a:cubicBezTo>
                    <a:pt x="471" y="171"/>
                    <a:pt x="470" y="172"/>
                    <a:pt x="470" y="171"/>
                  </a:cubicBezTo>
                  <a:close/>
                  <a:moveTo>
                    <a:pt x="506" y="177"/>
                  </a:moveTo>
                  <a:cubicBezTo>
                    <a:pt x="505" y="178"/>
                    <a:pt x="503" y="181"/>
                    <a:pt x="502" y="181"/>
                  </a:cubicBezTo>
                  <a:cubicBezTo>
                    <a:pt x="501" y="182"/>
                    <a:pt x="501" y="181"/>
                    <a:pt x="500" y="182"/>
                  </a:cubicBezTo>
                  <a:cubicBezTo>
                    <a:pt x="500" y="183"/>
                    <a:pt x="501" y="184"/>
                    <a:pt x="500" y="185"/>
                  </a:cubicBezTo>
                  <a:cubicBezTo>
                    <a:pt x="502" y="185"/>
                    <a:pt x="502" y="185"/>
                    <a:pt x="502" y="185"/>
                  </a:cubicBezTo>
                  <a:cubicBezTo>
                    <a:pt x="503" y="185"/>
                    <a:pt x="504" y="183"/>
                    <a:pt x="505" y="183"/>
                  </a:cubicBezTo>
                  <a:cubicBezTo>
                    <a:pt x="507" y="182"/>
                    <a:pt x="508" y="183"/>
                    <a:pt x="509" y="183"/>
                  </a:cubicBezTo>
                  <a:cubicBezTo>
                    <a:pt x="510" y="182"/>
                    <a:pt x="511" y="181"/>
                    <a:pt x="512" y="181"/>
                  </a:cubicBezTo>
                  <a:cubicBezTo>
                    <a:pt x="512" y="180"/>
                    <a:pt x="512" y="179"/>
                    <a:pt x="512" y="179"/>
                  </a:cubicBezTo>
                  <a:cubicBezTo>
                    <a:pt x="510" y="178"/>
                    <a:pt x="508" y="177"/>
                    <a:pt x="506" y="177"/>
                  </a:cubicBezTo>
                  <a:close/>
                  <a:moveTo>
                    <a:pt x="505" y="211"/>
                  </a:moveTo>
                  <a:cubicBezTo>
                    <a:pt x="506" y="212"/>
                    <a:pt x="506" y="212"/>
                    <a:pt x="506" y="212"/>
                  </a:cubicBezTo>
                  <a:cubicBezTo>
                    <a:pt x="509" y="213"/>
                    <a:pt x="508" y="213"/>
                    <a:pt x="505" y="214"/>
                  </a:cubicBezTo>
                  <a:cubicBezTo>
                    <a:pt x="505" y="214"/>
                    <a:pt x="503" y="210"/>
                    <a:pt x="505" y="211"/>
                  </a:cubicBezTo>
                  <a:close/>
                  <a:moveTo>
                    <a:pt x="321" y="211"/>
                  </a:moveTo>
                  <a:cubicBezTo>
                    <a:pt x="322" y="212"/>
                    <a:pt x="322" y="213"/>
                    <a:pt x="322" y="213"/>
                  </a:cubicBezTo>
                  <a:cubicBezTo>
                    <a:pt x="323" y="214"/>
                    <a:pt x="325" y="214"/>
                    <a:pt x="324" y="213"/>
                  </a:cubicBezTo>
                  <a:cubicBezTo>
                    <a:pt x="323" y="212"/>
                    <a:pt x="322" y="212"/>
                    <a:pt x="321" y="211"/>
                  </a:cubicBezTo>
                  <a:close/>
                  <a:moveTo>
                    <a:pt x="338" y="216"/>
                  </a:moveTo>
                  <a:cubicBezTo>
                    <a:pt x="338" y="216"/>
                    <a:pt x="338" y="219"/>
                    <a:pt x="338" y="219"/>
                  </a:cubicBezTo>
                  <a:cubicBezTo>
                    <a:pt x="338" y="219"/>
                    <a:pt x="337" y="219"/>
                    <a:pt x="337" y="219"/>
                  </a:cubicBezTo>
                  <a:cubicBezTo>
                    <a:pt x="337" y="219"/>
                    <a:pt x="337" y="222"/>
                    <a:pt x="337" y="221"/>
                  </a:cubicBezTo>
                  <a:cubicBezTo>
                    <a:pt x="338" y="222"/>
                    <a:pt x="337" y="223"/>
                    <a:pt x="337" y="223"/>
                  </a:cubicBezTo>
                  <a:cubicBezTo>
                    <a:pt x="338" y="224"/>
                    <a:pt x="339" y="225"/>
                    <a:pt x="339" y="225"/>
                  </a:cubicBezTo>
                  <a:cubicBezTo>
                    <a:pt x="340" y="226"/>
                    <a:pt x="343" y="224"/>
                    <a:pt x="345" y="225"/>
                  </a:cubicBezTo>
                  <a:cubicBezTo>
                    <a:pt x="345" y="225"/>
                    <a:pt x="347" y="229"/>
                    <a:pt x="347" y="229"/>
                  </a:cubicBezTo>
                  <a:cubicBezTo>
                    <a:pt x="348" y="229"/>
                    <a:pt x="350" y="229"/>
                    <a:pt x="351" y="229"/>
                  </a:cubicBezTo>
                  <a:cubicBezTo>
                    <a:pt x="351" y="229"/>
                    <a:pt x="353" y="230"/>
                    <a:pt x="354" y="229"/>
                  </a:cubicBezTo>
                  <a:cubicBezTo>
                    <a:pt x="354" y="229"/>
                    <a:pt x="355" y="228"/>
                    <a:pt x="355" y="228"/>
                  </a:cubicBezTo>
                  <a:cubicBezTo>
                    <a:pt x="354" y="225"/>
                    <a:pt x="353" y="224"/>
                    <a:pt x="349" y="222"/>
                  </a:cubicBezTo>
                  <a:cubicBezTo>
                    <a:pt x="348" y="221"/>
                    <a:pt x="346" y="221"/>
                    <a:pt x="345" y="220"/>
                  </a:cubicBezTo>
                  <a:cubicBezTo>
                    <a:pt x="344" y="219"/>
                    <a:pt x="342" y="216"/>
                    <a:pt x="341" y="216"/>
                  </a:cubicBezTo>
                  <a:cubicBezTo>
                    <a:pt x="340" y="216"/>
                    <a:pt x="339" y="216"/>
                    <a:pt x="338" y="216"/>
                  </a:cubicBezTo>
                  <a:close/>
                  <a:moveTo>
                    <a:pt x="0" y="456"/>
                  </a:moveTo>
                  <a:cubicBezTo>
                    <a:pt x="0" y="456"/>
                    <a:pt x="3" y="459"/>
                    <a:pt x="10" y="461"/>
                  </a:cubicBezTo>
                  <a:cubicBezTo>
                    <a:pt x="16" y="463"/>
                    <a:pt x="18" y="462"/>
                    <a:pt x="21" y="462"/>
                  </a:cubicBezTo>
                  <a:cubicBezTo>
                    <a:pt x="25" y="462"/>
                    <a:pt x="26" y="463"/>
                    <a:pt x="26" y="463"/>
                  </a:cubicBezTo>
                  <a:cubicBezTo>
                    <a:pt x="30" y="461"/>
                    <a:pt x="30" y="461"/>
                    <a:pt x="30" y="461"/>
                  </a:cubicBezTo>
                  <a:cubicBezTo>
                    <a:pt x="28" y="453"/>
                    <a:pt x="28" y="453"/>
                    <a:pt x="28" y="453"/>
                  </a:cubicBezTo>
                  <a:cubicBezTo>
                    <a:pt x="28" y="453"/>
                    <a:pt x="20" y="453"/>
                    <a:pt x="18" y="451"/>
                  </a:cubicBezTo>
                  <a:cubicBezTo>
                    <a:pt x="16" y="449"/>
                    <a:pt x="11" y="443"/>
                    <a:pt x="11" y="443"/>
                  </a:cubicBezTo>
                  <a:cubicBezTo>
                    <a:pt x="10" y="444"/>
                    <a:pt x="9" y="445"/>
                    <a:pt x="8" y="445"/>
                  </a:cubicBezTo>
                  <a:cubicBezTo>
                    <a:pt x="8" y="445"/>
                    <a:pt x="10" y="440"/>
                    <a:pt x="8" y="441"/>
                  </a:cubicBezTo>
                  <a:cubicBezTo>
                    <a:pt x="8" y="441"/>
                    <a:pt x="6" y="442"/>
                    <a:pt x="8" y="442"/>
                  </a:cubicBezTo>
                  <a:cubicBezTo>
                    <a:pt x="7" y="443"/>
                    <a:pt x="6" y="443"/>
                    <a:pt x="5" y="444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3" y="445"/>
                    <a:pt x="3" y="447"/>
                    <a:pt x="2" y="449"/>
                  </a:cubicBezTo>
                  <a:cubicBezTo>
                    <a:pt x="3" y="449"/>
                    <a:pt x="4" y="448"/>
                    <a:pt x="4" y="449"/>
                  </a:cubicBezTo>
                  <a:cubicBezTo>
                    <a:pt x="4" y="449"/>
                    <a:pt x="3" y="450"/>
                    <a:pt x="2" y="450"/>
                  </a:cubicBezTo>
                  <a:cubicBezTo>
                    <a:pt x="2" y="451"/>
                    <a:pt x="3" y="452"/>
                    <a:pt x="2" y="453"/>
                  </a:cubicBezTo>
                  <a:cubicBezTo>
                    <a:pt x="2" y="453"/>
                    <a:pt x="1" y="454"/>
                    <a:pt x="0" y="454"/>
                  </a:cubicBezTo>
                  <a:cubicBezTo>
                    <a:pt x="0" y="455"/>
                    <a:pt x="0" y="455"/>
                    <a:pt x="0" y="456"/>
                  </a:cubicBezTo>
                  <a:close/>
                  <a:moveTo>
                    <a:pt x="354" y="46"/>
                  </a:moveTo>
                  <a:cubicBezTo>
                    <a:pt x="356" y="47"/>
                    <a:pt x="358" y="49"/>
                    <a:pt x="360" y="48"/>
                  </a:cubicBezTo>
                  <a:cubicBezTo>
                    <a:pt x="362" y="47"/>
                    <a:pt x="360" y="41"/>
                    <a:pt x="359" y="40"/>
                  </a:cubicBezTo>
                  <a:cubicBezTo>
                    <a:pt x="361" y="40"/>
                    <a:pt x="363" y="41"/>
                    <a:pt x="365" y="40"/>
                  </a:cubicBezTo>
                  <a:cubicBezTo>
                    <a:pt x="366" y="39"/>
                    <a:pt x="366" y="39"/>
                    <a:pt x="366" y="39"/>
                  </a:cubicBezTo>
                  <a:cubicBezTo>
                    <a:pt x="367" y="39"/>
                    <a:pt x="368" y="39"/>
                    <a:pt x="369" y="40"/>
                  </a:cubicBezTo>
                  <a:cubicBezTo>
                    <a:pt x="369" y="39"/>
                    <a:pt x="369" y="38"/>
                    <a:pt x="369" y="37"/>
                  </a:cubicBezTo>
                  <a:cubicBezTo>
                    <a:pt x="369" y="36"/>
                    <a:pt x="367" y="34"/>
                    <a:pt x="366" y="33"/>
                  </a:cubicBezTo>
                  <a:cubicBezTo>
                    <a:pt x="365" y="33"/>
                    <a:pt x="364" y="34"/>
                    <a:pt x="363" y="34"/>
                  </a:cubicBezTo>
                  <a:cubicBezTo>
                    <a:pt x="361" y="32"/>
                    <a:pt x="366" y="31"/>
                    <a:pt x="359" y="31"/>
                  </a:cubicBezTo>
                  <a:cubicBezTo>
                    <a:pt x="357" y="32"/>
                    <a:pt x="357" y="32"/>
                    <a:pt x="357" y="32"/>
                  </a:cubicBezTo>
                  <a:cubicBezTo>
                    <a:pt x="355" y="32"/>
                    <a:pt x="355" y="31"/>
                    <a:pt x="353" y="31"/>
                  </a:cubicBezTo>
                  <a:cubicBezTo>
                    <a:pt x="353" y="32"/>
                    <a:pt x="352" y="35"/>
                    <a:pt x="351" y="36"/>
                  </a:cubicBezTo>
                  <a:cubicBezTo>
                    <a:pt x="350" y="38"/>
                    <a:pt x="347" y="38"/>
                    <a:pt x="347" y="41"/>
                  </a:cubicBezTo>
                  <a:cubicBezTo>
                    <a:pt x="346" y="46"/>
                    <a:pt x="348" y="48"/>
                    <a:pt x="353" y="47"/>
                  </a:cubicBezTo>
                  <a:lnTo>
                    <a:pt x="354" y="46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5" name="Freeform 91"/>
            <p:cNvSpPr>
              <a:spLocks noEditPoints="1"/>
            </p:cNvSpPr>
            <p:nvPr/>
          </p:nvSpPr>
          <p:spPr bwMode="auto">
            <a:xfrm>
              <a:off x="6531725" y="481901"/>
              <a:ext cx="5108421" cy="2180706"/>
            </a:xfrm>
            <a:custGeom>
              <a:avLst/>
              <a:gdLst>
                <a:gd name="T0" fmla="*/ 1394 w 1468"/>
                <a:gd name="T1" fmla="*/ 299 h 626"/>
                <a:gd name="T2" fmla="*/ 1455 w 1468"/>
                <a:gd name="T3" fmla="*/ 286 h 626"/>
                <a:gd name="T4" fmla="*/ 1302 w 1468"/>
                <a:gd name="T5" fmla="*/ 219 h 626"/>
                <a:gd name="T6" fmla="*/ 1197 w 1468"/>
                <a:gd name="T7" fmla="*/ 210 h 626"/>
                <a:gd name="T8" fmla="*/ 1084 w 1468"/>
                <a:gd name="T9" fmla="*/ 187 h 626"/>
                <a:gd name="T10" fmla="*/ 983 w 1468"/>
                <a:gd name="T11" fmla="*/ 201 h 626"/>
                <a:gd name="T12" fmla="*/ 904 w 1468"/>
                <a:gd name="T13" fmla="*/ 185 h 626"/>
                <a:gd name="T14" fmla="*/ 850 w 1468"/>
                <a:gd name="T15" fmla="*/ 162 h 626"/>
                <a:gd name="T16" fmla="*/ 765 w 1468"/>
                <a:gd name="T17" fmla="*/ 170 h 626"/>
                <a:gd name="T18" fmla="*/ 719 w 1468"/>
                <a:gd name="T19" fmla="*/ 94 h 626"/>
                <a:gd name="T20" fmla="*/ 615 w 1468"/>
                <a:gd name="T21" fmla="*/ 127 h 626"/>
                <a:gd name="T22" fmla="*/ 553 w 1468"/>
                <a:gd name="T23" fmla="*/ 196 h 626"/>
                <a:gd name="T24" fmla="*/ 496 w 1468"/>
                <a:gd name="T25" fmla="*/ 204 h 626"/>
                <a:gd name="T26" fmla="*/ 507 w 1468"/>
                <a:gd name="T27" fmla="*/ 251 h 626"/>
                <a:gd name="T28" fmla="*/ 450 w 1468"/>
                <a:gd name="T29" fmla="*/ 276 h 626"/>
                <a:gd name="T30" fmla="*/ 417 w 1468"/>
                <a:gd name="T31" fmla="*/ 233 h 626"/>
                <a:gd name="T32" fmla="*/ 329 w 1468"/>
                <a:gd name="T33" fmla="*/ 247 h 626"/>
                <a:gd name="T34" fmla="*/ 223 w 1468"/>
                <a:gd name="T35" fmla="*/ 269 h 626"/>
                <a:gd name="T36" fmla="*/ 157 w 1468"/>
                <a:gd name="T37" fmla="*/ 297 h 626"/>
                <a:gd name="T38" fmla="*/ 130 w 1468"/>
                <a:gd name="T39" fmla="*/ 276 h 626"/>
                <a:gd name="T40" fmla="*/ 104 w 1468"/>
                <a:gd name="T41" fmla="*/ 222 h 626"/>
                <a:gd name="T42" fmla="*/ 83 w 1468"/>
                <a:gd name="T43" fmla="*/ 377 h 626"/>
                <a:gd name="T44" fmla="*/ 151 w 1468"/>
                <a:gd name="T45" fmla="*/ 505 h 626"/>
                <a:gd name="T46" fmla="*/ 178 w 1468"/>
                <a:gd name="T47" fmla="*/ 592 h 626"/>
                <a:gd name="T48" fmla="*/ 250 w 1468"/>
                <a:gd name="T49" fmla="*/ 562 h 626"/>
                <a:gd name="T50" fmla="*/ 325 w 1468"/>
                <a:gd name="T51" fmla="*/ 500 h 626"/>
                <a:gd name="T52" fmla="*/ 453 w 1468"/>
                <a:gd name="T53" fmla="*/ 460 h 626"/>
                <a:gd name="T54" fmla="*/ 645 w 1468"/>
                <a:gd name="T55" fmla="*/ 508 h 626"/>
                <a:gd name="T56" fmla="*/ 817 w 1468"/>
                <a:gd name="T57" fmla="*/ 512 h 626"/>
                <a:gd name="T58" fmla="*/ 950 w 1468"/>
                <a:gd name="T59" fmla="*/ 521 h 626"/>
                <a:gd name="T60" fmla="*/ 957 w 1468"/>
                <a:gd name="T61" fmla="*/ 604 h 626"/>
                <a:gd name="T62" fmla="*/ 1045 w 1468"/>
                <a:gd name="T63" fmla="*/ 496 h 626"/>
                <a:gd name="T64" fmla="*/ 1030 w 1468"/>
                <a:gd name="T65" fmla="*/ 417 h 626"/>
                <a:gd name="T66" fmla="*/ 1154 w 1468"/>
                <a:gd name="T67" fmla="*/ 392 h 626"/>
                <a:gd name="T68" fmla="*/ 1223 w 1468"/>
                <a:gd name="T69" fmla="*/ 359 h 626"/>
                <a:gd name="T70" fmla="*/ 1177 w 1468"/>
                <a:gd name="T71" fmla="*/ 425 h 626"/>
                <a:gd name="T72" fmla="*/ 1234 w 1468"/>
                <a:gd name="T73" fmla="*/ 391 h 626"/>
                <a:gd name="T74" fmla="*/ 335 w 1468"/>
                <a:gd name="T75" fmla="*/ 0 h 626"/>
                <a:gd name="T76" fmla="*/ 313 w 1468"/>
                <a:gd name="T77" fmla="*/ 23 h 626"/>
                <a:gd name="T78" fmla="*/ 323 w 1468"/>
                <a:gd name="T79" fmla="*/ 33 h 626"/>
                <a:gd name="T80" fmla="*/ 695 w 1468"/>
                <a:gd name="T81" fmla="*/ 65 h 626"/>
                <a:gd name="T82" fmla="*/ 222 w 1468"/>
                <a:gd name="T83" fmla="*/ 35 h 626"/>
                <a:gd name="T84" fmla="*/ 336 w 1468"/>
                <a:gd name="T85" fmla="*/ 42 h 626"/>
                <a:gd name="T86" fmla="*/ 706 w 1468"/>
                <a:gd name="T87" fmla="*/ 67 h 626"/>
                <a:gd name="T88" fmla="*/ 329 w 1468"/>
                <a:gd name="T89" fmla="*/ 132 h 626"/>
                <a:gd name="T90" fmla="*/ 287 w 1468"/>
                <a:gd name="T91" fmla="*/ 197 h 626"/>
                <a:gd name="T92" fmla="*/ 311 w 1468"/>
                <a:gd name="T93" fmla="*/ 168 h 626"/>
                <a:gd name="T94" fmla="*/ 404 w 1468"/>
                <a:gd name="T95" fmla="*/ 121 h 626"/>
                <a:gd name="T96" fmla="*/ 724 w 1468"/>
                <a:gd name="T97" fmla="*/ 132 h 626"/>
                <a:gd name="T98" fmla="*/ 1042 w 1468"/>
                <a:gd name="T99" fmla="*/ 157 h 626"/>
                <a:gd name="T100" fmla="*/ 141 w 1468"/>
                <a:gd name="T101" fmla="*/ 336 h 626"/>
                <a:gd name="T102" fmla="*/ 94 w 1468"/>
                <a:gd name="T103" fmla="*/ 349 h 626"/>
                <a:gd name="T104" fmla="*/ 737 w 1468"/>
                <a:gd name="T105" fmla="*/ 488 h 626"/>
                <a:gd name="T106" fmla="*/ 1060 w 1468"/>
                <a:gd name="T107" fmla="*/ 558 h 626"/>
                <a:gd name="T108" fmla="*/ 1125 w 1468"/>
                <a:gd name="T109" fmla="*/ 562 h 626"/>
                <a:gd name="T110" fmla="*/ 256 w 1468"/>
                <a:gd name="T111" fmla="*/ 229 h 626"/>
                <a:gd name="T112" fmla="*/ 1118 w 1468"/>
                <a:gd name="T113" fmla="*/ 211 h 626"/>
                <a:gd name="T114" fmla="*/ 810 w 1468"/>
                <a:gd name="T115" fmla="*/ 174 h 626"/>
                <a:gd name="T116" fmla="*/ 891 w 1468"/>
                <a:gd name="T117" fmla="*/ 180 h 626"/>
                <a:gd name="T118" fmla="*/ 626 w 1468"/>
                <a:gd name="T119" fmla="*/ 56 h 626"/>
                <a:gd name="T120" fmla="*/ 515 w 1468"/>
                <a:gd name="T121" fmla="*/ 174 h 626"/>
                <a:gd name="T122" fmla="*/ 0 w 1468"/>
                <a:gd name="T123" fmla="*/ 456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68" h="626">
                  <a:moveTo>
                    <a:pt x="1333" y="349"/>
                  </a:moveTo>
                  <a:cubicBezTo>
                    <a:pt x="1336" y="347"/>
                    <a:pt x="1339" y="348"/>
                    <a:pt x="1342" y="346"/>
                  </a:cubicBezTo>
                  <a:cubicBezTo>
                    <a:pt x="1342" y="346"/>
                    <a:pt x="1343" y="345"/>
                    <a:pt x="1343" y="345"/>
                  </a:cubicBezTo>
                  <a:cubicBezTo>
                    <a:pt x="1346" y="343"/>
                    <a:pt x="1350" y="342"/>
                    <a:pt x="1354" y="341"/>
                  </a:cubicBezTo>
                  <a:cubicBezTo>
                    <a:pt x="1356" y="340"/>
                    <a:pt x="1356" y="340"/>
                    <a:pt x="1356" y="340"/>
                  </a:cubicBezTo>
                  <a:cubicBezTo>
                    <a:pt x="1357" y="339"/>
                    <a:pt x="1357" y="341"/>
                    <a:pt x="1358" y="341"/>
                  </a:cubicBezTo>
                  <a:cubicBezTo>
                    <a:pt x="1359" y="341"/>
                    <a:pt x="1363" y="339"/>
                    <a:pt x="1364" y="340"/>
                  </a:cubicBezTo>
                  <a:cubicBezTo>
                    <a:pt x="1365" y="340"/>
                    <a:pt x="1367" y="342"/>
                    <a:pt x="1368" y="342"/>
                  </a:cubicBezTo>
                  <a:cubicBezTo>
                    <a:pt x="1373" y="344"/>
                    <a:pt x="1375" y="341"/>
                    <a:pt x="1378" y="339"/>
                  </a:cubicBezTo>
                  <a:cubicBezTo>
                    <a:pt x="1377" y="338"/>
                    <a:pt x="1376" y="338"/>
                    <a:pt x="1376" y="338"/>
                  </a:cubicBezTo>
                  <a:cubicBezTo>
                    <a:pt x="1375" y="335"/>
                    <a:pt x="1378" y="334"/>
                    <a:pt x="1376" y="333"/>
                  </a:cubicBezTo>
                  <a:cubicBezTo>
                    <a:pt x="1374" y="332"/>
                    <a:pt x="1373" y="333"/>
                    <a:pt x="1372" y="332"/>
                  </a:cubicBezTo>
                  <a:cubicBezTo>
                    <a:pt x="1372" y="331"/>
                    <a:pt x="1373" y="330"/>
                    <a:pt x="1373" y="330"/>
                  </a:cubicBezTo>
                  <a:cubicBezTo>
                    <a:pt x="1372" y="328"/>
                    <a:pt x="1372" y="328"/>
                    <a:pt x="1372" y="328"/>
                  </a:cubicBezTo>
                  <a:cubicBezTo>
                    <a:pt x="1371" y="327"/>
                    <a:pt x="1372" y="326"/>
                    <a:pt x="1371" y="324"/>
                  </a:cubicBezTo>
                  <a:cubicBezTo>
                    <a:pt x="1371" y="324"/>
                    <a:pt x="1370" y="324"/>
                    <a:pt x="1370" y="324"/>
                  </a:cubicBezTo>
                  <a:cubicBezTo>
                    <a:pt x="1368" y="321"/>
                    <a:pt x="1367" y="319"/>
                    <a:pt x="1366" y="316"/>
                  </a:cubicBezTo>
                  <a:cubicBezTo>
                    <a:pt x="1363" y="317"/>
                    <a:pt x="1362" y="317"/>
                    <a:pt x="1360" y="317"/>
                  </a:cubicBezTo>
                  <a:cubicBezTo>
                    <a:pt x="1360" y="316"/>
                    <a:pt x="1360" y="314"/>
                    <a:pt x="1361" y="314"/>
                  </a:cubicBezTo>
                  <a:cubicBezTo>
                    <a:pt x="1361" y="313"/>
                    <a:pt x="1362" y="313"/>
                    <a:pt x="1363" y="313"/>
                  </a:cubicBezTo>
                  <a:cubicBezTo>
                    <a:pt x="1363" y="312"/>
                    <a:pt x="1362" y="310"/>
                    <a:pt x="1362" y="310"/>
                  </a:cubicBezTo>
                  <a:cubicBezTo>
                    <a:pt x="1358" y="312"/>
                    <a:pt x="1359" y="313"/>
                    <a:pt x="1355" y="310"/>
                  </a:cubicBezTo>
                  <a:cubicBezTo>
                    <a:pt x="1350" y="310"/>
                    <a:pt x="1350" y="310"/>
                    <a:pt x="1350" y="310"/>
                  </a:cubicBezTo>
                  <a:cubicBezTo>
                    <a:pt x="1351" y="310"/>
                    <a:pt x="1351" y="308"/>
                    <a:pt x="1352" y="308"/>
                  </a:cubicBezTo>
                  <a:cubicBezTo>
                    <a:pt x="1354" y="308"/>
                    <a:pt x="1357" y="309"/>
                    <a:pt x="1360" y="309"/>
                  </a:cubicBezTo>
                  <a:cubicBezTo>
                    <a:pt x="1360" y="308"/>
                    <a:pt x="1360" y="308"/>
                    <a:pt x="1360" y="308"/>
                  </a:cubicBezTo>
                  <a:cubicBezTo>
                    <a:pt x="1365" y="310"/>
                    <a:pt x="1370" y="312"/>
                    <a:pt x="1376" y="311"/>
                  </a:cubicBezTo>
                  <a:cubicBezTo>
                    <a:pt x="1378" y="311"/>
                    <a:pt x="1384" y="309"/>
                    <a:pt x="1386" y="307"/>
                  </a:cubicBezTo>
                  <a:cubicBezTo>
                    <a:pt x="1387" y="306"/>
                    <a:pt x="1385" y="305"/>
                    <a:pt x="1386" y="304"/>
                  </a:cubicBezTo>
                  <a:cubicBezTo>
                    <a:pt x="1386" y="303"/>
                    <a:pt x="1388" y="301"/>
                    <a:pt x="1389" y="300"/>
                  </a:cubicBezTo>
                  <a:cubicBezTo>
                    <a:pt x="1389" y="299"/>
                    <a:pt x="1388" y="298"/>
                    <a:pt x="1389" y="298"/>
                  </a:cubicBezTo>
                  <a:cubicBezTo>
                    <a:pt x="1387" y="297"/>
                    <a:pt x="1386" y="296"/>
                    <a:pt x="1384" y="295"/>
                  </a:cubicBezTo>
                  <a:cubicBezTo>
                    <a:pt x="1385" y="294"/>
                    <a:pt x="1385" y="294"/>
                    <a:pt x="1385" y="292"/>
                  </a:cubicBezTo>
                  <a:cubicBezTo>
                    <a:pt x="1386" y="292"/>
                    <a:pt x="1386" y="292"/>
                    <a:pt x="1386" y="292"/>
                  </a:cubicBezTo>
                  <a:cubicBezTo>
                    <a:pt x="1387" y="291"/>
                    <a:pt x="1386" y="289"/>
                    <a:pt x="1386" y="289"/>
                  </a:cubicBezTo>
                  <a:cubicBezTo>
                    <a:pt x="1386" y="288"/>
                    <a:pt x="1386" y="288"/>
                    <a:pt x="1386" y="288"/>
                  </a:cubicBezTo>
                  <a:cubicBezTo>
                    <a:pt x="1387" y="287"/>
                    <a:pt x="1387" y="286"/>
                    <a:pt x="1388" y="286"/>
                  </a:cubicBezTo>
                  <a:cubicBezTo>
                    <a:pt x="1389" y="286"/>
                    <a:pt x="1390" y="286"/>
                    <a:pt x="1392" y="286"/>
                  </a:cubicBezTo>
                  <a:cubicBezTo>
                    <a:pt x="1387" y="290"/>
                    <a:pt x="1392" y="290"/>
                    <a:pt x="1392" y="292"/>
                  </a:cubicBezTo>
                  <a:cubicBezTo>
                    <a:pt x="1392" y="293"/>
                    <a:pt x="1392" y="293"/>
                    <a:pt x="1392" y="293"/>
                  </a:cubicBezTo>
                  <a:cubicBezTo>
                    <a:pt x="1390" y="295"/>
                    <a:pt x="1391" y="296"/>
                    <a:pt x="1390" y="298"/>
                  </a:cubicBezTo>
                  <a:cubicBezTo>
                    <a:pt x="1391" y="299"/>
                    <a:pt x="1393" y="298"/>
                    <a:pt x="1394" y="299"/>
                  </a:cubicBezTo>
                  <a:cubicBezTo>
                    <a:pt x="1395" y="299"/>
                    <a:pt x="1396" y="302"/>
                    <a:pt x="1396" y="302"/>
                  </a:cubicBezTo>
                  <a:cubicBezTo>
                    <a:pt x="1398" y="302"/>
                    <a:pt x="1403" y="300"/>
                    <a:pt x="1404" y="299"/>
                  </a:cubicBezTo>
                  <a:cubicBezTo>
                    <a:pt x="1405" y="299"/>
                    <a:pt x="1405" y="297"/>
                    <a:pt x="1405" y="296"/>
                  </a:cubicBezTo>
                  <a:cubicBezTo>
                    <a:pt x="1407" y="296"/>
                    <a:pt x="1407" y="296"/>
                    <a:pt x="1407" y="296"/>
                  </a:cubicBezTo>
                  <a:cubicBezTo>
                    <a:pt x="1407" y="296"/>
                    <a:pt x="1407" y="298"/>
                    <a:pt x="1407" y="298"/>
                  </a:cubicBezTo>
                  <a:cubicBezTo>
                    <a:pt x="1409" y="298"/>
                    <a:pt x="1412" y="297"/>
                    <a:pt x="1413" y="298"/>
                  </a:cubicBezTo>
                  <a:cubicBezTo>
                    <a:pt x="1414" y="298"/>
                    <a:pt x="1414" y="298"/>
                    <a:pt x="1414" y="298"/>
                  </a:cubicBezTo>
                  <a:cubicBezTo>
                    <a:pt x="1415" y="301"/>
                    <a:pt x="1419" y="303"/>
                    <a:pt x="1418" y="306"/>
                  </a:cubicBezTo>
                  <a:cubicBezTo>
                    <a:pt x="1418" y="307"/>
                    <a:pt x="1417" y="308"/>
                    <a:pt x="1417" y="308"/>
                  </a:cubicBezTo>
                  <a:cubicBezTo>
                    <a:pt x="1418" y="309"/>
                    <a:pt x="1421" y="312"/>
                    <a:pt x="1422" y="312"/>
                  </a:cubicBezTo>
                  <a:cubicBezTo>
                    <a:pt x="1424" y="313"/>
                    <a:pt x="1425" y="311"/>
                    <a:pt x="1425" y="311"/>
                  </a:cubicBezTo>
                  <a:cubicBezTo>
                    <a:pt x="1427" y="311"/>
                    <a:pt x="1434" y="315"/>
                    <a:pt x="1435" y="316"/>
                  </a:cubicBezTo>
                  <a:cubicBezTo>
                    <a:pt x="1435" y="316"/>
                    <a:pt x="1435" y="318"/>
                    <a:pt x="1435" y="318"/>
                  </a:cubicBezTo>
                  <a:cubicBezTo>
                    <a:pt x="1437" y="318"/>
                    <a:pt x="1438" y="318"/>
                    <a:pt x="1439" y="318"/>
                  </a:cubicBezTo>
                  <a:cubicBezTo>
                    <a:pt x="1439" y="318"/>
                    <a:pt x="1439" y="316"/>
                    <a:pt x="1439" y="316"/>
                  </a:cubicBezTo>
                  <a:cubicBezTo>
                    <a:pt x="1441" y="316"/>
                    <a:pt x="1441" y="316"/>
                    <a:pt x="1441" y="316"/>
                  </a:cubicBezTo>
                  <a:cubicBezTo>
                    <a:pt x="1440" y="315"/>
                    <a:pt x="1442" y="315"/>
                    <a:pt x="1442" y="315"/>
                  </a:cubicBezTo>
                  <a:cubicBezTo>
                    <a:pt x="1442" y="315"/>
                    <a:pt x="1442" y="318"/>
                    <a:pt x="1442" y="318"/>
                  </a:cubicBezTo>
                  <a:cubicBezTo>
                    <a:pt x="1443" y="318"/>
                    <a:pt x="1443" y="318"/>
                    <a:pt x="1443" y="318"/>
                  </a:cubicBezTo>
                  <a:cubicBezTo>
                    <a:pt x="1445" y="320"/>
                    <a:pt x="1444" y="318"/>
                    <a:pt x="1446" y="319"/>
                  </a:cubicBezTo>
                  <a:cubicBezTo>
                    <a:pt x="1446" y="318"/>
                    <a:pt x="1446" y="318"/>
                    <a:pt x="1446" y="318"/>
                  </a:cubicBezTo>
                  <a:cubicBezTo>
                    <a:pt x="1448" y="318"/>
                    <a:pt x="1448" y="318"/>
                    <a:pt x="1451" y="318"/>
                  </a:cubicBezTo>
                  <a:cubicBezTo>
                    <a:pt x="1450" y="318"/>
                    <a:pt x="1449" y="316"/>
                    <a:pt x="1449" y="316"/>
                  </a:cubicBezTo>
                  <a:cubicBezTo>
                    <a:pt x="1448" y="315"/>
                    <a:pt x="1448" y="314"/>
                    <a:pt x="1447" y="314"/>
                  </a:cubicBezTo>
                  <a:cubicBezTo>
                    <a:pt x="1447" y="313"/>
                    <a:pt x="1448" y="312"/>
                    <a:pt x="1447" y="311"/>
                  </a:cubicBezTo>
                  <a:cubicBezTo>
                    <a:pt x="1447" y="311"/>
                    <a:pt x="1446" y="311"/>
                    <a:pt x="1445" y="310"/>
                  </a:cubicBezTo>
                  <a:cubicBezTo>
                    <a:pt x="1447" y="309"/>
                    <a:pt x="1449" y="309"/>
                    <a:pt x="1451" y="308"/>
                  </a:cubicBezTo>
                  <a:cubicBezTo>
                    <a:pt x="1451" y="308"/>
                    <a:pt x="1451" y="304"/>
                    <a:pt x="1451" y="304"/>
                  </a:cubicBezTo>
                  <a:cubicBezTo>
                    <a:pt x="1449" y="304"/>
                    <a:pt x="1449" y="305"/>
                    <a:pt x="1447" y="304"/>
                  </a:cubicBezTo>
                  <a:cubicBezTo>
                    <a:pt x="1447" y="301"/>
                    <a:pt x="1447" y="301"/>
                    <a:pt x="1447" y="301"/>
                  </a:cubicBezTo>
                  <a:cubicBezTo>
                    <a:pt x="1451" y="302"/>
                    <a:pt x="1453" y="301"/>
                    <a:pt x="1456" y="301"/>
                  </a:cubicBezTo>
                  <a:cubicBezTo>
                    <a:pt x="1456" y="301"/>
                    <a:pt x="1457" y="302"/>
                    <a:pt x="1458" y="302"/>
                  </a:cubicBezTo>
                  <a:cubicBezTo>
                    <a:pt x="1458" y="303"/>
                    <a:pt x="1458" y="303"/>
                    <a:pt x="1458" y="303"/>
                  </a:cubicBezTo>
                  <a:cubicBezTo>
                    <a:pt x="1459" y="303"/>
                    <a:pt x="1460" y="303"/>
                    <a:pt x="1461" y="303"/>
                  </a:cubicBezTo>
                  <a:cubicBezTo>
                    <a:pt x="1462" y="302"/>
                    <a:pt x="1462" y="301"/>
                    <a:pt x="1462" y="299"/>
                  </a:cubicBezTo>
                  <a:cubicBezTo>
                    <a:pt x="1462" y="299"/>
                    <a:pt x="1465" y="299"/>
                    <a:pt x="1465" y="299"/>
                  </a:cubicBezTo>
                  <a:cubicBezTo>
                    <a:pt x="1466" y="299"/>
                    <a:pt x="1464" y="296"/>
                    <a:pt x="1465" y="295"/>
                  </a:cubicBezTo>
                  <a:cubicBezTo>
                    <a:pt x="1466" y="294"/>
                    <a:pt x="1467" y="295"/>
                    <a:pt x="1468" y="294"/>
                  </a:cubicBezTo>
                  <a:cubicBezTo>
                    <a:pt x="1468" y="293"/>
                    <a:pt x="1468" y="293"/>
                    <a:pt x="1468" y="293"/>
                  </a:cubicBezTo>
                  <a:cubicBezTo>
                    <a:pt x="1467" y="293"/>
                    <a:pt x="1466" y="293"/>
                    <a:pt x="1465" y="293"/>
                  </a:cubicBezTo>
                  <a:cubicBezTo>
                    <a:pt x="1465" y="293"/>
                    <a:pt x="1464" y="291"/>
                    <a:pt x="1464" y="291"/>
                  </a:cubicBezTo>
                  <a:cubicBezTo>
                    <a:pt x="1461" y="289"/>
                    <a:pt x="1458" y="289"/>
                    <a:pt x="1455" y="286"/>
                  </a:cubicBezTo>
                  <a:cubicBezTo>
                    <a:pt x="1455" y="286"/>
                    <a:pt x="1455" y="285"/>
                    <a:pt x="1455" y="284"/>
                  </a:cubicBezTo>
                  <a:cubicBezTo>
                    <a:pt x="1454" y="284"/>
                    <a:pt x="1452" y="283"/>
                    <a:pt x="1451" y="282"/>
                  </a:cubicBezTo>
                  <a:cubicBezTo>
                    <a:pt x="1451" y="281"/>
                    <a:pt x="1451" y="280"/>
                    <a:pt x="1450" y="279"/>
                  </a:cubicBezTo>
                  <a:cubicBezTo>
                    <a:pt x="1449" y="278"/>
                    <a:pt x="1447" y="278"/>
                    <a:pt x="1445" y="278"/>
                  </a:cubicBezTo>
                  <a:cubicBezTo>
                    <a:pt x="1444" y="276"/>
                    <a:pt x="1444" y="276"/>
                    <a:pt x="1444" y="276"/>
                  </a:cubicBezTo>
                  <a:cubicBezTo>
                    <a:pt x="1440" y="276"/>
                    <a:pt x="1433" y="277"/>
                    <a:pt x="1429" y="278"/>
                  </a:cubicBezTo>
                  <a:cubicBezTo>
                    <a:pt x="1430" y="281"/>
                    <a:pt x="1430" y="282"/>
                    <a:pt x="1431" y="285"/>
                  </a:cubicBezTo>
                  <a:cubicBezTo>
                    <a:pt x="1429" y="284"/>
                    <a:pt x="1428" y="284"/>
                    <a:pt x="1427" y="284"/>
                  </a:cubicBezTo>
                  <a:cubicBezTo>
                    <a:pt x="1427" y="282"/>
                    <a:pt x="1428" y="276"/>
                    <a:pt x="1427" y="274"/>
                  </a:cubicBezTo>
                  <a:cubicBezTo>
                    <a:pt x="1427" y="273"/>
                    <a:pt x="1424" y="273"/>
                    <a:pt x="1423" y="272"/>
                  </a:cubicBezTo>
                  <a:cubicBezTo>
                    <a:pt x="1423" y="271"/>
                    <a:pt x="1423" y="269"/>
                    <a:pt x="1423" y="269"/>
                  </a:cubicBezTo>
                  <a:cubicBezTo>
                    <a:pt x="1421" y="268"/>
                    <a:pt x="1419" y="269"/>
                    <a:pt x="1417" y="268"/>
                  </a:cubicBezTo>
                  <a:cubicBezTo>
                    <a:pt x="1417" y="268"/>
                    <a:pt x="1417" y="266"/>
                    <a:pt x="1416" y="265"/>
                  </a:cubicBezTo>
                  <a:cubicBezTo>
                    <a:pt x="1415" y="264"/>
                    <a:pt x="1413" y="265"/>
                    <a:pt x="1411" y="264"/>
                  </a:cubicBezTo>
                  <a:cubicBezTo>
                    <a:pt x="1411" y="263"/>
                    <a:pt x="1410" y="262"/>
                    <a:pt x="1409" y="261"/>
                  </a:cubicBezTo>
                  <a:cubicBezTo>
                    <a:pt x="1409" y="261"/>
                    <a:pt x="1408" y="261"/>
                    <a:pt x="1407" y="261"/>
                  </a:cubicBezTo>
                  <a:cubicBezTo>
                    <a:pt x="1404" y="259"/>
                    <a:pt x="1402" y="256"/>
                    <a:pt x="1400" y="255"/>
                  </a:cubicBezTo>
                  <a:cubicBezTo>
                    <a:pt x="1398" y="255"/>
                    <a:pt x="1398" y="255"/>
                    <a:pt x="1398" y="255"/>
                  </a:cubicBezTo>
                  <a:cubicBezTo>
                    <a:pt x="1397" y="254"/>
                    <a:pt x="1399" y="254"/>
                    <a:pt x="1399" y="253"/>
                  </a:cubicBezTo>
                  <a:cubicBezTo>
                    <a:pt x="1399" y="252"/>
                    <a:pt x="1397" y="250"/>
                    <a:pt x="1397" y="250"/>
                  </a:cubicBezTo>
                  <a:cubicBezTo>
                    <a:pt x="1395" y="250"/>
                    <a:pt x="1395" y="251"/>
                    <a:pt x="1393" y="251"/>
                  </a:cubicBezTo>
                  <a:cubicBezTo>
                    <a:pt x="1392" y="249"/>
                    <a:pt x="1392" y="249"/>
                    <a:pt x="1392" y="249"/>
                  </a:cubicBezTo>
                  <a:cubicBezTo>
                    <a:pt x="1389" y="248"/>
                    <a:pt x="1388" y="248"/>
                    <a:pt x="1386" y="247"/>
                  </a:cubicBezTo>
                  <a:cubicBezTo>
                    <a:pt x="1385" y="244"/>
                    <a:pt x="1384" y="242"/>
                    <a:pt x="1381" y="240"/>
                  </a:cubicBezTo>
                  <a:cubicBezTo>
                    <a:pt x="1380" y="239"/>
                    <a:pt x="1379" y="239"/>
                    <a:pt x="1378" y="239"/>
                  </a:cubicBezTo>
                  <a:cubicBezTo>
                    <a:pt x="1378" y="238"/>
                    <a:pt x="1378" y="237"/>
                    <a:pt x="1378" y="236"/>
                  </a:cubicBezTo>
                  <a:cubicBezTo>
                    <a:pt x="1378" y="235"/>
                    <a:pt x="1377" y="234"/>
                    <a:pt x="1376" y="233"/>
                  </a:cubicBezTo>
                  <a:cubicBezTo>
                    <a:pt x="1374" y="233"/>
                    <a:pt x="1371" y="234"/>
                    <a:pt x="1369" y="233"/>
                  </a:cubicBezTo>
                  <a:cubicBezTo>
                    <a:pt x="1368" y="233"/>
                    <a:pt x="1367" y="231"/>
                    <a:pt x="1366" y="231"/>
                  </a:cubicBezTo>
                  <a:cubicBezTo>
                    <a:pt x="1361" y="230"/>
                    <a:pt x="1361" y="234"/>
                    <a:pt x="1356" y="232"/>
                  </a:cubicBezTo>
                  <a:cubicBezTo>
                    <a:pt x="1355" y="231"/>
                    <a:pt x="1354" y="228"/>
                    <a:pt x="1353" y="227"/>
                  </a:cubicBezTo>
                  <a:cubicBezTo>
                    <a:pt x="1351" y="225"/>
                    <a:pt x="1348" y="226"/>
                    <a:pt x="1345" y="225"/>
                  </a:cubicBezTo>
                  <a:cubicBezTo>
                    <a:pt x="1342" y="223"/>
                    <a:pt x="1342" y="223"/>
                    <a:pt x="1342" y="223"/>
                  </a:cubicBezTo>
                  <a:cubicBezTo>
                    <a:pt x="1342" y="221"/>
                    <a:pt x="1342" y="221"/>
                    <a:pt x="1342" y="221"/>
                  </a:cubicBezTo>
                  <a:cubicBezTo>
                    <a:pt x="1340" y="221"/>
                    <a:pt x="1340" y="222"/>
                    <a:pt x="1340" y="223"/>
                  </a:cubicBezTo>
                  <a:cubicBezTo>
                    <a:pt x="1337" y="223"/>
                    <a:pt x="1333" y="223"/>
                    <a:pt x="1330" y="223"/>
                  </a:cubicBezTo>
                  <a:cubicBezTo>
                    <a:pt x="1329" y="222"/>
                    <a:pt x="1326" y="221"/>
                    <a:pt x="1324" y="221"/>
                  </a:cubicBezTo>
                  <a:cubicBezTo>
                    <a:pt x="1323" y="221"/>
                    <a:pt x="1323" y="223"/>
                    <a:pt x="1320" y="223"/>
                  </a:cubicBezTo>
                  <a:cubicBezTo>
                    <a:pt x="1320" y="223"/>
                    <a:pt x="1319" y="221"/>
                    <a:pt x="1318" y="221"/>
                  </a:cubicBezTo>
                  <a:cubicBezTo>
                    <a:pt x="1315" y="220"/>
                    <a:pt x="1311" y="222"/>
                    <a:pt x="1307" y="221"/>
                  </a:cubicBezTo>
                  <a:cubicBezTo>
                    <a:pt x="1306" y="221"/>
                    <a:pt x="1305" y="219"/>
                    <a:pt x="1304" y="219"/>
                  </a:cubicBezTo>
                  <a:cubicBezTo>
                    <a:pt x="1304" y="219"/>
                    <a:pt x="1303" y="220"/>
                    <a:pt x="1302" y="219"/>
                  </a:cubicBezTo>
                  <a:cubicBezTo>
                    <a:pt x="1303" y="224"/>
                    <a:pt x="1303" y="224"/>
                    <a:pt x="1302" y="228"/>
                  </a:cubicBezTo>
                  <a:cubicBezTo>
                    <a:pt x="1302" y="228"/>
                    <a:pt x="1303" y="228"/>
                    <a:pt x="1304" y="228"/>
                  </a:cubicBezTo>
                  <a:cubicBezTo>
                    <a:pt x="1304" y="229"/>
                    <a:pt x="1306" y="229"/>
                    <a:pt x="1306" y="230"/>
                  </a:cubicBezTo>
                  <a:cubicBezTo>
                    <a:pt x="1307" y="232"/>
                    <a:pt x="1306" y="235"/>
                    <a:pt x="1306" y="237"/>
                  </a:cubicBezTo>
                  <a:cubicBezTo>
                    <a:pt x="1306" y="238"/>
                    <a:pt x="1304" y="237"/>
                    <a:pt x="1304" y="237"/>
                  </a:cubicBezTo>
                  <a:cubicBezTo>
                    <a:pt x="1304" y="237"/>
                    <a:pt x="1302" y="240"/>
                    <a:pt x="1302" y="241"/>
                  </a:cubicBezTo>
                  <a:cubicBezTo>
                    <a:pt x="1301" y="241"/>
                    <a:pt x="1300" y="240"/>
                    <a:pt x="1300" y="241"/>
                  </a:cubicBezTo>
                  <a:cubicBezTo>
                    <a:pt x="1300" y="241"/>
                    <a:pt x="1300" y="243"/>
                    <a:pt x="1300" y="243"/>
                  </a:cubicBezTo>
                  <a:cubicBezTo>
                    <a:pt x="1299" y="244"/>
                    <a:pt x="1296" y="243"/>
                    <a:pt x="1295" y="243"/>
                  </a:cubicBezTo>
                  <a:cubicBezTo>
                    <a:pt x="1295" y="243"/>
                    <a:pt x="1295" y="244"/>
                    <a:pt x="1294" y="245"/>
                  </a:cubicBezTo>
                  <a:cubicBezTo>
                    <a:pt x="1293" y="245"/>
                    <a:pt x="1291" y="245"/>
                    <a:pt x="1289" y="245"/>
                  </a:cubicBezTo>
                  <a:cubicBezTo>
                    <a:pt x="1288" y="243"/>
                    <a:pt x="1287" y="238"/>
                    <a:pt x="1287" y="236"/>
                  </a:cubicBezTo>
                  <a:cubicBezTo>
                    <a:pt x="1286" y="235"/>
                    <a:pt x="1284" y="236"/>
                    <a:pt x="1283" y="235"/>
                  </a:cubicBezTo>
                  <a:cubicBezTo>
                    <a:pt x="1282" y="233"/>
                    <a:pt x="1283" y="228"/>
                    <a:pt x="1283" y="227"/>
                  </a:cubicBezTo>
                  <a:cubicBezTo>
                    <a:pt x="1281" y="228"/>
                    <a:pt x="1279" y="230"/>
                    <a:pt x="1279" y="231"/>
                  </a:cubicBezTo>
                  <a:cubicBezTo>
                    <a:pt x="1277" y="231"/>
                    <a:pt x="1279" y="230"/>
                    <a:pt x="1277" y="230"/>
                  </a:cubicBezTo>
                  <a:cubicBezTo>
                    <a:pt x="1275" y="230"/>
                    <a:pt x="1271" y="233"/>
                    <a:pt x="1269" y="233"/>
                  </a:cubicBezTo>
                  <a:cubicBezTo>
                    <a:pt x="1268" y="233"/>
                    <a:pt x="1269" y="230"/>
                    <a:pt x="1269" y="230"/>
                  </a:cubicBezTo>
                  <a:cubicBezTo>
                    <a:pt x="1267" y="229"/>
                    <a:pt x="1263" y="228"/>
                    <a:pt x="1262" y="228"/>
                  </a:cubicBezTo>
                  <a:cubicBezTo>
                    <a:pt x="1261" y="228"/>
                    <a:pt x="1257" y="228"/>
                    <a:pt x="1255" y="229"/>
                  </a:cubicBezTo>
                  <a:cubicBezTo>
                    <a:pt x="1255" y="229"/>
                    <a:pt x="1254" y="231"/>
                    <a:pt x="1254" y="231"/>
                  </a:cubicBezTo>
                  <a:cubicBezTo>
                    <a:pt x="1252" y="231"/>
                    <a:pt x="1251" y="230"/>
                    <a:pt x="1250" y="229"/>
                  </a:cubicBezTo>
                  <a:cubicBezTo>
                    <a:pt x="1250" y="229"/>
                    <a:pt x="1250" y="227"/>
                    <a:pt x="1250" y="227"/>
                  </a:cubicBezTo>
                  <a:cubicBezTo>
                    <a:pt x="1246" y="227"/>
                    <a:pt x="1240" y="228"/>
                    <a:pt x="1235" y="227"/>
                  </a:cubicBezTo>
                  <a:cubicBezTo>
                    <a:pt x="1234" y="227"/>
                    <a:pt x="1234" y="226"/>
                    <a:pt x="1233" y="227"/>
                  </a:cubicBezTo>
                  <a:cubicBezTo>
                    <a:pt x="1232" y="227"/>
                    <a:pt x="1229" y="230"/>
                    <a:pt x="1228" y="230"/>
                  </a:cubicBezTo>
                  <a:cubicBezTo>
                    <a:pt x="1226" y="230"/>
                    <a:pt x="1225" y="230"/>
                    <a:pt x="1223" y="231"/>
                  </a:cubicBezTo>
                  <a:cubicBezTo>
                    <a:pt x="1223" y="233"/>
                    <a:pt x="1222" y="237"/>
                    <a:pt x="1221" y="240"/>
                  </a:cubicBezTo>
                  <a:cubicBezTo>
                    <a:pt x="1221" y="240"/>
                    <a:pt x="1219" y="242"/>
                    <a:pt x="1219" y="242"/>
                  </a:cubicBezTo>
                  <a:cubicBezTo>
                    <a:pt x="1219" y="241"/>
                    <a:pt x="1220" y="240"/>
                    <a:pt x="1219" y="239"/>
                  </a:cubicBezTo>
                  <a:cubicBezTo>
                    <a:pt x="1218" y="238"/>
                    <a:pt x="1218" y="238"/>
                    <a:pt x="1218" y="238"/>
                  </a:cubicBezTo>
                  <a:cubicBezTo>
                    <a:pt x="1218" y="237"/>
                    <a:pt x="1218" y="236"/>
                    <a:pt x="1218" y="235"/>
                  </a:cubicBezTo>
                  <a:cubicBezTo>
                    <a:pt x="1218" y="234"/>
                    <a:pt x="1216" y="233"/>
                    <a:pt x="1216" y="233"/>
                  </a:cubicBezTo>
                  <a:cubicBezTo>
                    <a:pt x="1215" y="231"/>
                    <a:pt x="1216" y="230"/>
                    <a:pt x="1215" y="229"/>
                  </a:cubicBezTo>
                  <a:cubicBezTo>
                    <a:pt x="1214" y="229"/>
                    <a:pt x="1212" y="229"/>
                    <a:pt x="1211" y="229"/>
                  </a:cubicBezTo>
                  <a:cubicBezTo>
                    <a:pt x="1211" y="228"/>
                    <a:pt x="1212" y="225"/>
                    <a:pt x="1212" y="225"/>
                  </a:cubicBezTo>
                  <a:cubicBezTo>
                    <a:pt x="1211" y="223"/>
                    <a:pt x="1211" y="225"/>
                    <a:pt x="1211" y="223"/>
                  </a:cubicBezTo>
                  <a:cubicBezTo>
                    <a:pt x="1212" y="222"/>
                    <a:pt x="1213" y="221"/>
                    <a:pt x="1213" y="221"/>
                  </a:cubicBezTo>
                  <a:cubicBezTo>
                    <a:pt x="1212" y="219"/>
                    <a:pt x="1210" y="216"/>
                    <a:pt x="1208" y="215"/>
                  </a:cubicBezTo>
                  <a:cubicBezTo>
                    <a:pt x="1208" y="215"/>
                    <a:pt x="1206" y="216"/>
                    <a:pt x="1206" y="215"/>
                  </a:cubicBezTo>
                  <a:cubicBezTo>
                    <a:pt x="1205" y="214"/>
                    <a:pt x="1205" y="212"/>
                    <a:pt x="1203" y="211"/>
                  </a:cubicBezTo>
                  <a:cubicBezTo>
                    <a:pt x="1202" y="210"/>
                    <a:pt x="1200" y="211"/>
                    <a:pt x="1197" y="210"/>
                  </a:cubicBezTo>
                  <a:cubicBezTo>
                    <a:pt x="1196" y="210"/>
                    <a:pt x="1195" y="208"/>
                    <a:pt x="1193" y="207"/>
                  </a:cubicBezTo>
                  <a:cubicBezTo>
                    <a:pt x="1193" y="208"/>
                    <a:pt x="1191" y="209"/>
                    <a:pt x="1191" y="209"/>
                  </a:cubicBezTo>
                  <a:cubicBezTo>
                    <a:pt x="1191" y="210"/>
                    <a:pt x="1191" y="210"/>
                    <a:pt x="1191" y="210"/>
                  </a:cubicBezTo>
                  <a:cubicBezTo>
                    <a:pt x="1190" y="210"/>
                    <a:pt x="1189" y="208"/>
                    <a:pt x="1187" y="209"/>
                  </a:cubicBezTo>
                  <a:cubicBezTo>
                    <a:pt x="1185" y="209"/>
                    <a:pt x="1184" y="211"/>
                    <a:pt x="1181" y="211"/>
                  </a:cubicBezTo>
                  <a:cubicBezTo>
                    <a:pt x="1180" y="209"/>
                    <a:pt x="1180" y="209"/>
                    <a:pt x="1180" y="209"/>
                  </a:cubicBezTo>
                  <a:cubicBezTo>
                    <a:pt x="1179" y="209"/>
                    <a:pt x="1177" y="210"/>
                    <a:pt x="1174" y="209"/>
                  </a:cubicBezTo>
                  <a:cubicBezTo>
                    <a:pt x="1173" y="209"/>
                    <a:pt x="1171" y="208"/>
                    <a:pt x="1169" y="208"/>
                  </a:cubicBezTo>
                  <a:cubicBezTo>
                    <a:pt x="1166" y="208"/>
                    <a:pt x="1164" y="212"/>
                    <a:pt x="1160" y="211"/>
                  </a:cubicBezTo>
                  <a:cubicBezTo>
                    <a:pt x="1157" y="211"/>
                    <a:pt x="1157" y="209"/>
                    <a:pt x="1153" y="209"/>
                  </a:cubicBezTo>
                  <a:cubicBezTo>
                    <a:pt x="1150" y="210"/>
                    <a:pt x="1146" y="213"/>
                    <a:pt x="1142" y="213"/>
                  </a:cubicBezTo>
                  <a:cubicBezTo>
                    <a:pt x="1139" y="213"/>
                    <a:pt x="1136" y="212"/>
                    <a:pt x="1132" y="213"/>
                  </a:cubicBezTo>
                  <a:cubicBezTo>
                    <a:pt x="1130" y="213"/>
                    <a:pt x="1127" y="214"/>
                    <a:pt x="1124" y="213"/>
                  </a:cubicBezTo>
                  <a:cubicBezTo>
                    <a:pt x="1123" y="213"/>
                    <a:pt x="1122" y="214"/>
                    <a:pt x="1122" y="214"/>
                  </a:cubicBezTo>
                  <a:cubicBezTo>
                    <a:pt x="1118" y="213"/>
                    <a:pt x="1117" y="213"/>
                    <a:pt x="1113" y="214"/>
                  </a:cubicBezTo>
                  <a:cubicBezTo>
                    <a:pt x="1115" y="210"/>
                    <a:pt x="1117" y="208"/>
                    <a:pt x="1121" y="205"/>
                  </a:cubicBezTo>
                  <a:cubicBezTo>
                    <a:pt x="1120" y="203"/>
                    <a:pt x="1120" y="203"/>
                    <a:pt x="1120" y="203"/>
                  </a:cubicBezTo>
                  <a:cubicBezTo>
                    <a:pt x="1119" y="203"/>
                    <a:pt x="1118" y="203"/>
                    <a:pt x="1116" y="203"/>
                  </a:cubicBezTo>
                  <a:cubicBezTo>
                    <a:pt x="1117" y="202"/>
                    <a:pt x="1116" y="200"/>
                    <a:pt x="1116" y="199"/>
                  </a:cubicBezTo>
                  <a:cubicBezTo>
                    <a:pt x="1118" y="199"/>
                    <a:pt x="1118" y="199"/>
                    <a:pt x="1118" y="199"/>
                  </a:cubicBezTo>
                  <a:cubicBezTo>
                    <a:pt x="1116" y="198"/>
                    <a:pt x="1119" y="197"/>
                    <a:pt x="1119" y="197"/>
                  </a:cubicBezTo>
                  <a:cubicBezTo>
                    <a:pt x="1120" y="198"/>
                    <a:pt x="1120" y="200"/>
                    <a:pt x="1120" y="201"/>
                  </a:cubicBezTo>
                  <a:cubicBezTo>
                    <a:pt x="1121" y="200"/>
                    <a:pt x="1123" y="199"/>
                    <a:pt x="1124" y="199"/>
                  </a:cubicBezTo>
                  <a:cubicBezTo>
                    <a:pt x="1124" y="198"/>
                    <a:pt x="1124" y="197"/>
                    <a:pt x="1125" y="195"/>
                  </a:cubicBezTo>
                  <a:cubicBezTo>
                    <a:pt x="1123" y="193"/>
                    <a:pt x="1120" y="190"/>
                    <a:pt x="1118" y="190"/>
                  </a:cubicBezTo>
                  <a:cubicBezTo>
                    <a:pt x="1116" y="190"/>
                    <a:pt x="1116" y="191"/>
                    <a:pt x="1114" y="191"/>
                  </a:cubicBezTo>
                  <a:cubicBezTo>
                    <a:pt x="1114" y="191"/>
                    <a:pt x="1112" y="188"/>
                    <a:pt x="1111" y="188"/>
                  </a:cubicBezTo>
                  <a:cubicBezTo>
                    <a:pt x="1107" y="187"/>
                    <a:pt x="1103" y="188"/>
                    <a:pt x="1099" y="189"/>
                  </a:cubicBezTo>
                  <a:cubicBezTo>
                    <a:pt x="1097" y="194"/>
                    <a:pt x="1094" y="196"/>
                    <a:pt x="1092" y="201"/>
                  </a:cubicBezTo>
                  <a:cubicBezTo>
                    <a:pt x="1092" y="201"/>
                    <a:pt x="1091" y="203"/>
                    <a:pt x="1091" y="203"/>
                  </a:cubicBezTo>
                  <a:cubicBezTo>
                    <a:pt x="1091" y="203"/>
                    <a:pt x="1083" y="205"/>
                    <a:pt x="1083" y="205"/>
                  </a:cubicBezTo>
                  <a:cubicBezTo>
                    <a:pt x="1082" y="204"/>
                    <a:pt x="1082" y="204"/>
                    <a:pt x="1082" y="204"/>
                  </a:cubicBezTo>
                  <a:cubicBezTo>
                    <a:pt x="1080" y="203"/>
                    <a:pt x="1084" y="202"/>
                    <a:pt x="1085" y="201"/>
                  </a:cubicBezTo>
                  <a:cubicBezTo>
                    <a:pt x="1085" y="200"/>
                    <a:pt x="1083" y="200"/>
                    <a:pt x="1083" y="199"/>
                  </a:cubicBezTo>
                  <a:cubicBezTo>
                    <a:pt x="1083" y="199"/>
                    <a:pt x="1084" y="198"/>
                    <a:pt x="1083" y="197"/>
                  </a:cubicBezTo>
                  <a:cubicBezTo>
                    <a:pt x="1088" y="196"/>
                    <a:pt x="1087" y="196"/>
                    <a:pt x="1089" y="191"/>
                  </a:cubicBezTo>
                  <a:cubicBezTo>
                    <a:pt x="1090" y="192"/>
                    <a:pt x="1091" y="192"/>
                    <a:pt x="1091" y="192"/>
                  </a:cubicBezTo>
                  <a:cubicBezTo>
                    <a:pt x="1091" y="193"/>
                    <a:pt x="1091" y="193"/>
                    <a:pt x="1091" y="193"/>
                  </a:cubicBezTo>
                  <a:cubicBezTo>
                    <a:pt x="1090" y="193"/>
                    <a:pt x="1089" y="195"/>
                    <a:pt x="1092" y="196"/>
                  </a:cubicBezTo>
                  <a:cubicBezTo>
                    <a:pt x="1093" y="194"/>
                    <a:pt x="1093" y="193"/>
                    <a:pt x="1094" y="190"/>
                  </a:cubicBezTo>
                  <a:cubicBezTo>
                    <a:pt x="1088" y="190"/>
                    <a:pt x="1081" y="191"/>
                    <a:pt x="1076" y="191"/>
                  </a:cubicBezTo>
                  <a:cubicBezTo>
                    <a:pt x="1074" y="183"/>
                    <a:pt x="1075" y="186"/>
                    <a:pt x="1084" y="187"/>
                  </a:cubicBezTo>
                  <a:cubicBezTo>
                    <a:pt x="1084" y="185"/>
                    <a:pt x="1084" y="185"/>
                    <a:pt x="1084" y="185"/>
                  </a:cubicBezTo>
                  <a:cubicBezTo>
                    <a:pt x="1081" y="185"/>
                    <a:pt x="1078" y="184"/>
                    <a:pt x="1074" y="183"/>
                  </a:cubicBezTo>
                  <a:cubicBezTo>
                    <a:pt x="1072" y="182"/>
                    <a:pt x="1072" y="182"/>
                    <a:pt x="1072" y="182"/>
                  </a:cubicBezTo>
                  <a:cubicBezTo>
                    <a:pt x="1070" y="182"/>
                    <a:pt x="1069" y="183"/>
                    <a:pt x="1066" y="183"/>
                  </a:cubicBezTo>
                  <a:cubicBezTo>
                    <a:pt x="1064" y="183"/>
                    <a:pt x="1061" y="181"/>
                    <a:pt x="1060" y="181"/>
                  </a:cubicBezTo>
                  <a:cubicBezTo>
                    <a:pt x="1058" y="180"/>
                    <a:pt x="1057" y="181"/>
                    <a:pt x="1055" y="181"/>
                  </a:cubicBezTo>
                  <a:cubicBezTo>
                    <a:pt x="1055" y="181"/>
                    <a:pt x="1050" y="179"/>
                    <a:pt x="1049" y="179"/>
                  </a:cubicBezTo>
                  <a:cubicBezTo>
                    <a:pt x="1049" y="178"/>
                    <a:pt x="1048" y="176"/>
                    <a:pt x="1047" y="176"/>
                  </a:cubicBezTo>
                  <a:cubicBezTo>
                    <a:pt x="1046" y="176"/>
                    <a:pt x="1043" y="176"/>
                    <a:pt x="1041" y="176"/>
                  </a:cubicBezTo>
                  <a:cubicBezTo>
                    <a:pt x="1042" y="176"/>
                    <a:pt x="1041" y="178"/>
                    <a:pt x="1042" y="178"/>
                  </a:cubicBezTo>
                  <a:cubicBezTo>
                    <a:pt x="1043" y="178"/>
                    <a:pt x="1043" y="178"/>
                    <a:pt x="1044" y="178"/>
                  </a:cubicBezTo>
                  <a:cubicBezTo>
                    <a:pt x="1044" y="178"/>
                    <a:pt x="1044" y="179"/>
                    <a:pt x="1045" y="179"/>
                  </a:cubicBezTo>
                  <a:cubicBezTo>
                    <a:pt x="1045" y="179"/>
                    <a:pt x="1045" y="180"/>
                    <a:pt x="1045" y="180"/>
                  </a:cubicBezTo>
                  <a:cubicBezTo>
                    <a:pt x="1045" y="182"/>
                    <a:pt x="1045" y="182"/>
                    <a:pt x="1045" y="182"/>
                  </a:cubicBezTo>
                  <a:cubicBezTo>
                    <a:pt x="1042" y="182"/>
                    <a:pt x="1039" y="182"/>
                    <a:pt x="1036" y="182"/>
                  </a:cubicBezTo>
                  <a:cubicBezTo>
                    <a:pt x="1036" y="182"/>
                    <a:pt x="1036" y="185"/>
                    <a:pt x="1035" y="186"/>
                  </a:cubicBezTo>
                  <a:cubicBezTo>
                    <a:pt x="1036" y="186"/>
                    <a:pt x="1041" y="187"/>
                    <a:pt x="1040" y="187"/>
                  </a:cubicBezTo>
                  <a:cubicBezTo>
                    <a:pt x="1041" y="187"/>
                    <a:pt x="1042" y="187"/>
                    <a:pt x="1043" y="187"/>
                  </a:cubicBezTo>
                  <a:cubicBezTo>
                    <a:pt x="1044" y="189"/>
                    <a:pt x="1044" y="189"/>
                    <a:pt x="1044" y="189"/>
                  </a:cubicBezTo>
                  <a:cubicBezTo>
                    <a:pt x="1037" y="187"/>
                    <a:pt x="1032" y="188"/>
                    <a:pt x="1035" y="197"/>
                  </a:cubicBezTo>
                  <a:cubicBezTo>
                    <a:pt x="1035" y="198"/>
                    <a:pt x="1036" y="199"/>
                    <a:pt x="1037" y="199"/>
                  </a:cubicBezTo>
                  <a:cubicBezTo>
                    <a:pt x="1036" y="200"/>
                    <a:pt x="1037" y="201"/>
                    <a:pt x="1037" y="203"/>
                  </a:cubicBezTo>
                  <a:cubicBezTo>
                    <a:pt x="1036" y="203"/>
                    <a:pt x="1034" y="204"/>
                    <a:pt x="1033" y="203"/>
                  </a:cubicBezTo>
                  <a:cubicBezTo>
                    <a:pt x="1032" y="203"/>
                    <a:pt x="1032" y="202"/>
                    <a:pt x="1030" y="202"/>
                  </a:cubicBezTo>
                  <a:cubicBezTo>
                    <a:pt x="1030" y="202"/>
                    <a:pt x="1029" y="203"/>
                    <a:pt x="1028" y="203"/>
                  </a:cubicBezTo>
                  <a:cubicBezTo>
                    <a:pt x="1028" y="202"/>
                    <a:pt x="1028" y="202"/>
                    <a:pt x="1029" y="200"/>
                  </a:cubicBezTo>
                  <a:cubicBezTo>
                    <a:pt x="1028" y="200"/>
                    <a:pt x="1028" y="199"/>
                    <a:pt x="1027" y="198"/>
                  </a:cubicBezTo>
                  <a:cubicBezTo>
                    <a:pt x="1027" y="198"/>
                    <a:pt x="1024" y="199"/>
                    <a:pt x="1025" y="199"/>
                  </a:cubicBezTo>
                  <a:cubicBezTo>
                    <a:pt x="1025" y="199"/>
                    <a:pt x="1024" y="199"/>
                    <a:pt x="1023" y="199"/>
                  </a:cubicBezTo>
                  <a:cubicBezTo>
                    <a:pt x="1023" y="200"/>
                    <a:pt x="1024" y="200"/>
                    <a:pt x="1023" y="200"/>
                  </a:cubicBezTo>
                  <a:cubicBezTo>
                    <a:pt x="1023" y="200"/>
                    <a:pt x="1022" y="202"/>
                    <a:pt x="1022" y="203"/>
                  </a:cubicBezTo>
                  <a:cubicBezTo>
                    <a:pt x="1023" y="203"/>
                    <a:pt x="1024" y="204"/>
                    <a:pt x="1024" y="205"/>
                  </a:cubicBezTo>
                  <a:cubicBezTo>
                    <a:pt x="1021" y="206"/>
                    <a:pt x="1019" y="207"/>
                    <a:pt x="1015" y="207"/>
                  </a:cubicBezTo>
                  <a:cubicBezTo>
                    <a:pt x="1015" y="205"/>
                    <a:pt x="1015" y="205"/>
                    <a:pt x="1015" y="205"/>
                  </a:cubicBezTo>
                  <a:cubicBezTo>
                    <a:pt x="1014" y="205"/>
                    <a:pt x="1012" y="206"/>
                    <a:pt x="1011" y="205"/>
                  </a:cubicBezTo>
                  <a:cubicBezTo>
                    <a:pt x="1011" y="205"/>
                    <a:pt x="1011" y="204"/>
                    <a:pt x="1011" y="203"/>
                  </a:cubicBezTo>
                  <a:cubicBezTo>
                    <a:pt x="1008" y="201"/>
                    <a:pt x="1005" y="199"/>
                    <a:pt x="1002" y="198"/>
                  </a:cubicBezTo>
                  <a:cubicBezTo>
                    <a:pt x="1002" y="197"/>
                    <a:pt x="1002" y="197"/>
                    <a:pt x="1002" y="197"/>
                  </a:cubicBezTo>
                  <a:cubicBezTo>
                    <a:pt x="1001" y="197"/>
                    <a:pt x="1000" y="198"/>
                    <a:pt x="999" y="197"/>
                  </a:cubicBezTo>
                  <a:cubicBezTo>
                    <a:pt x="998" y="197"/>
                    <a:pt x="997" y="195"/>
                    <a:pt x="997" y="195"/>
                  </a:cubicBezTo>
                  <a:cubicBezTo>
                    <a:pt x="992" y="195"/>
                    <a:pt x="989" y="200"/>
                    <a:pt x="986" y="201"/>
                  </a:cubicBezTo>
                  <a:cubicBezTo>
                    <a:pt x="985" y="202"/>
                    <a:pt x="984" y="201"/>
                    <a:pt x="983" y="201"/>
                  </a:cubicBezTo>
                  <a:cubicBezTo>
                    <a:pt x="982" y="201"/>
                    <a:pt x="980" y="203"/>
                    <a:pt x="979" y="203"/>
                  </a:cubicBezTo>
                  <a:cubicBezTo>
                    <a:pt x="980" y="201"/>
                    <a:pt x="980" y="199"/>
                    <a:pt x="980" y="197"/>
                  </a:cubicBezTo>
                  <a:cubicBezTo>
                    <a:pt x="980" y="197"/>
                    <a:pt x="979" y="197"/>
                    <a:pt x="979" y="196"/>
                  </a:cubicBezTo>
                  <a:cubicBezTo>
                    <a:pt x="978" y="196"/>
                    <a:pt x="977" y="196"/>
                    <a:pt x="977" y="195"/>
                  </a:cubicBezTo>
                  <a:cubicBezTo>
                    <a:pt x="976" y="194"/>
                    <a:pt x="977" y="193"/>
                    <a:pt x="977" y="192"/>
                  </a:cubicBezTo>
                  <a:cubicBezTo>
                    <a:pt x="977" y="192"/>
                    <a:pt x="975" y="192"/>
                    <a:pt x="975" y="191"/>
                  </a:cubicBezTo>
                  <a:cubicBezTo>
                    <a:pt x="972" y="197"/>
                    <a:pt x="972" y="197"/>
                    <a:pt x="972" y="197"/>
                  </a:cubicBezTo>
                  <a:cubicBezTo>
                    <a:pt x="972" y="199"/>
                    <a:pt x="973" y="201"/>
                    <a:pt x="973" y="202"/>
                  </a:cubicBezTo>
                  <a:cubicBezTo>
                    <a:pt x="973" y="202"/>
                    <a:pt x="970" y="203"/>
                    <a:pt x="970" y="203"/>
                  </a:cubicBezTo>
                  <a:cubicBezTo>
                    <a:pt x="970" y="211"/>
                    <a:pt x="969" y="211"/>
                    <a:pt x="966" y="215"/>
                  </a:cubicBezTo>
                  <a:cubicBezTo>
                    <a:pt x="966" y="216"/>
                    <a:pt x="965" y="218"/>
                    <a:pt x="965" y="219"/>
                  </a:cubicBezTo>
                  <a:cubicBezTo>
                    <a:pt x="964" y="219"/>
                    <a:pt x="963" y="219"/>
                    <a:pt x="962" y="219"/>
                  </a:cubicBezTo>
                  <a:cubicBezTo>
                    <a:pt x="962" y="218"/>
                    <a:pt x="961" y="218"/>
                    <a:pt x="961" y="218"/>
                  </a:cubicBezTo>
                  <a:cubicBezTo>
                    <a:pt x="962" y="215"/>
                    <a:pt x="962" y="214"/>
                    <a:pt x="963" y="211"/>
                  </a:cubicBezTo>
                  <a:cubicBezTo>
                    <a:pt x="962" y="211"/>
                    <a:pt x="961" y="211"/>
                    <a:pt x="961" y="211"/>
                  </a:cubicBezTo>
                  <a:cubicBezTo>
                    <a:pt x="961" y="213"/>
                    <a:pt x="961" y="213"/>
                    <a:pt x="961" y="213"/>
                  </a:cubicBezTo>
                  <a:cubicBezTo>
                    <a:pt x="958" y="213"/>
                    <a:pt x="955" y="209"/>
                    <a:pt x="954" y="208"/>
                  </a:cubicBezTo>
                  <a:cubicBezTo>
                    <a:pt x="951" y="209"/>
                    <a:pt x="950" y="208"/>
                    <a:pt x="948" y="209"/>
                  </a:cubicBezTo>
                  <a:cubicBezTo>
                    <a:pt x="946" y="207"/>
                    <a:pt x="945" y="206"/>
                    <a:pt x="944" y="203"/>
                  </a:cubicBezTo>
                  <a:cubicBezTo>
                    <a:pt x="943" y="204"/>
                    <a:pt x="942" y="204"/>
                    <a:pt x="940" y="205"/>
                  </a:cubicBezTo>
                  <a:cubicBezTo>
                    <a:pt x="940" y="204"/>
                    <a:pt x="941" y="203"/>
                    <a:pt x="940" y="203"/>
                  </a:cubicBezTo>
                  <a:cubicBezTo>
                    <a:pt x="940" y="203"/>
                    <a:pt x="940" y="201"/>
                    <a:pt x="941" y="201"/>
                  </a:cubicBezTo>
                  <a:cubicBezTo>
                    <a:pt x="945" y="198"/>
                    <a:pt x="946" y="202"/>
                    <a:pt x="943" y="196"/>
                  </a:cubicBezTo>
                  <a:cubicBezTo>
                    <a:pt x="942" y="196"/>
                    <a:pt x="942" y="196"/>
                    <a:pt x="942" y="196"/>
                  </a:cubicBezTo>
                  <a:cubicBezTo>
                    <a:pt x="941" y="197"/>
                    <a:pt x="942" y="198"/>
                    <a:pt x="942" y="198"/>
                  </a:cubicBezTo>
                  <a:cubicBezTo>
                    <a:pt x="942" y="198"/>
                    <a:pt x="942" y="199"/>
                    <a:pt x="942" y="199"/>
                  </a:cubicBezTo>
                  <a:cubicBezTo>
                    <a:pt x="941" y="199"/>
                    <a:pt x="939" y="199"/>
                    <a:pt x="938" y="199"/>
                  </a:cubicBezTo>
                  <a:cubicBezTo>
                    <a:pt x="936" y="194"/>
                    <a:pt x="932" y="192"/>
                    <a:pt x="928" y="189"/>
                  </a:cubicBezTo>
                  <a:cubicBezTo>
                    <a:pt x="927" y="189"/>
                    <a:pt x="926" y="189"/>
                    <a:pt x="925" y="189"/>
                  </a:cubicBezTo>
                  <a:cubicBezTo>
                    <a:pt x="922" y="192"/>
                    <a:pt x="926" y="196"/>
                    <a:pt x="926" y="197"/>
                  </a:cubicBezTo>
                  <a:cubicBezTo>
                    <a:pt x="926" y="197"/>
                    <a:pt x="926" y="199"/>
                    <a:pt x="926" y="198"/>
                  </a:cubicBezTo>
                  <a:cubicBezTo>
                    <a:pt x="925" y="198"/>
                    <a:pt x="926" y="200"/>
                    <a:pt x="925" y="199"/>
                  </a:cubicBezTo>
                  <a:cubicBezTo>
                    <a:pt x="923" y="197"/>
                    <a:pt x="923" y="192"/>
                    <a:pt x="920" y="190"/>
                  </a:cubicBezTo>
                  <a:cubicBezTo>
                    <a:pt x="919" y="190"/>
                    <a:pt x="918" y="190"/>
                    <a:pt x="917" y="190"/>
                  </a:cubicBezTo>
                  <a:cubicBezTo>
                    <a:pt x="916" y="190"/>
                    <a:pt x="909" y="187"/>
                    <a:pt x="912" y="187"/>
                  </a:cubicBezTo>
                  <a:cubicBezTo>
                    <a:pt x="914" y="188"/>
                    <a:pt x="915" y="188"/>
                    <a:pt x="918" y="188"/>
                  </a:cubicBezTo>
                  <a:cubicBezTo>
                    <a:pt x="917" y="186"/>
                    <a:pt x="917" y="185"/>
                    <a:pt x="916" y="183"/>
                  </a:cubicBezTo>
                  <a:cubicBezTo>
                    <a:pt x="915" y="184"/>
                    <a:pt x="914" y="184"/>
                    <a:pt x="912" y="184"/>
                  </a:cubicBezTo>
                  <a:cubicBezTo>
                    <a:pt x="911" y="187"/>
                    <a:pt x="911" y="187"/>
                    <a:pt x="911" y="187"/>
                  </a:cubicBezTo>
                  <a:cubicBezTo>
                    <a:pt x="910" y="187"/>
                    <a:pt x="910" y="187"/>
                    <a:pt x="910" y="187"/>
                  </a:cubicBezTo>
                  <a:cubicBezTo>
                    <a:pt x="909" y="187"/>
                    <a:pt x="908" y="185"/>
                    <a:pt x="907" y="185"/>
                  </a:cubicBezTo>
                  <a:cubicBezTo>
                    <a:pt x="905" y="184"/>
                    <a:pt x="904" y="185"/>
                    <a:pt x="904" y="185"/>
                  </a:cubicBezTo>
                  <a:cubicBezTo>
                    <a:pt x="904" y="185"/>
                    <a:pt x="905" y="185"/>
                    <a:pt x="906" y="184"/>
                  </a:cubicBezTo>
                  <a:cubicBezTo>
                    <a:pt x="906" y="184"/>
                    <a:pt x="907" y="183"/>
                    <a:pt x="908" y="182"/>
                  </a:cubicBezTo>
                  <a:cubicBezTo>
                    <a:pt x="908" y="182"/>
                    <a:pt x="906" y="180"/>
                    <a:pt x="906" y="180"/>
                  </a:cubicBezTo>
                  <a:cubicBezTo>
                    <a:pt x="906" y="180"/>
                    <a:pt x="903" y="181"/>
                    <a:pt x="904" y="181"/>
                  </a:cubicBezTo>
                  <a:cubicBezTo>
                    <a:pt x="898" y="182"/>
                    <a:pt x="904" y="180"/>
                    <a:pt x="904" y="179"/>
                  </a:cubicBezTo>
                  <a:cubicBezTo>
                    <a:pt x="906" y="178"/>
                    <a:pt x="905" y="178"/>
                    <a:pt x="905" y="176"/>
                  </a:cubicBezTo>
                  <a:cubicBezTo>
                    <a:pt x="906" y="176"/>
                    <a:pt x="907" y="176"/>
                    <a:pt x="908" y="176"/>
                  </a:cubicBezTo>
                  <a:cubicBezTo>
                    <a:pt x="909" y="176"/>
                    <a:pt x="911" y="174"/>
                    <a:pt x="911" y="174"/>
                  </a:cubicBezTo>
                  <a:cubicBezTo>
                    <a:pt x="912" y="174"/>
                    <a:pt x="913" y="174"/>
                    <a:pt x="914" y="174"/>
                  </a:cubicBezTo>
                  <a:cubicBezTo>
                    <a:pt x="916" y="173"/>
                    <a:pt x="917" y="170"/>
                    <a:pt x="919" y="169"/>
                  </a:cubicBezTo>
                  <a:cubicBezTo>
                    <a:pt x="920" y="169"/>
                    <a:pt x="920" y="169"/>
                    <a:pt x="920" y="169"/>
                  </a:cubicBezTo>
                  <a:cubicBezTo>
                    <a:pt x="920" y="168"/>
                    <a:pt x="919" y="166"/>
                    <a:pt x="920" y="165"/>
                  </a:cubicBezTo>
                  <a:cubicBezTo>
                    <a:pt x="918" y="165"/>
                    <a:pt x="916" y="166"/>
                    <a:pt x="914" y="165"/>
                  </a:cubicBezTo>
                  <a:cubicBezTo>
                    <a:pt x="913" y="165"/>
                    <a:pt x="912" y="162"/>
                    <a:pt x="911" y="161"/>
                  </a:cubicBezTo>
                  <a:cubicBezTo>
                    <a:pt x="910" y="161"/>
                    <a:pt x="909" y="162"/>
                    <a:pt x="908" y="161"/>
                  </a:cubicBezTo>
                  <a:cubicBezTo>
                    <a:pt x="907" y="161"/>
                    <a:pt x="907" y="160"/>
                    <a:pt x="907" y="159"/>
                  </a:cubicBezTo>
                  <a:cubicBezTo>
                    <a:pt x="905" y="158"/>
                    <a:pt x="900" y="158"/>
                    <a:pt x="898" y="159"/>
                  </a:cubicBezTo>
                  <a:cubicBezTo>
                    <a:pt x="889" y="161"/>
                    <a:pt x="888" y="162"/>
                    <a:pt x="889" y="169"/>
                  </a:cubicBezTo>
                  <a:cubicBezTo>
                    <a:pt x="891" y="170"/>
                    <a:pt x="891" y="169"/>
                    <a:pt x="892" y="170"/>
                  </a:cubicBezTo>
                  <a:cubicBezTo>
                    <a:pt x="892" y="170"/>
                    <a:pt x="892" y="173"/>
                    <a:pt x="892" y="173"/>
                  </a:cubicBezTo>
                  <a:cubicBezTo>
                    <a:pt x="894" y="174"/>
                    <a:pt x="897" y="172"/>
                    <a:pt x="899" y="173"/>
                  </a:cubicBezTo>
                  <a:cubicBezTo>
                    <a:pt x="899" y="173"/>
                    <a:pt x="901" y="175"/>
                    <a:pt x="902" y="175"/>
                  </a:cubicBezTo>
                  <a:cubicBezTo>
                    <a:pt x="904" y="176"/>
                    <a:pt x="901" y="176"/>
                    <a:pt x="900" y="177"/>
                  </a:cubicBezTo>
                  <a:cubicBezTo>
                    <a:pt x="900" y="177"/>
                    <a:pt x="900" y="180"/>
                    <a:pt x="901" y="179"/>
                  </a:cubicBezTo>
                  <a:cubicBezTo>
                    <a:pt x="896" y="180"/>
                    <a:pt x="896" y="180"/>
                    <a:pt x="896" y="180"/>
                  </a:cubicBezTo>
                  <a:cubicBezTo>
                    <a:pt x="895" y="181"/>
                    <a:pt x="895" y="182"/>
                    <a:pt x="896" y="183"/>
                  </a:cubicBezTo>
                  <a:cubicBezTo>
                    <a:pt x="892" y="183"/>
                    <a:pt x="889" y="183"/>
                    <a:pt x="886" y="182"/>
                  </a:cubicBezTo>
                  <a:cubicBezTo>
                    <a:pt x="885" y="182"/>
                    <a:pt x="884" y="179"/>
                    <a:pt x="882" y="179"/>
                  </a:cubicBezTo>
                  <a:cubicBezTo>
                    <a:pt x="881" y="178"/>
                    <a:pt x="881" y="180"/>
                    <a:pt x="880" y="179"/>
                  </a:cubicBezTo>
                  <a:cubicBezTo>
                    <a:pt x="879" y="179"/>
                    <a:pt x="876" y="177"/>
                    <a:pt x="875" y="177"/>
                  </a:cubicBezTo>
                  <a:cubicBezTo>
                    <a:pt x="874" y="177"/>
                    <a:pt x="873" y="178"/>
                    <a:pt x="873" y="178"/>
                  </a:cubicBezTo>
                  <a:cubicBezTo>
                    <a:pt x="870" y="179"/>
                    <a:pt x="868" y="176"/>
                    <a:pt x="865" y="177"/>
                  </a:cubicBezTo>
                  <a:cubicBezTo>
                    <a:pt x="865" y="177"/>
                    <a:pt x="865" y="179"/>
                    <a:pt x="865" y="179"/>
                  </a:cubicBezTo>
                  <a:cubicBezTo>
                    <a:pt x="865" y="179"/>
                    <a:pt x="864" y="179"/>
                    <a:pt x="863" y="179"/>
                  </a:cubicBezTo>
                  <a:cubicBezTo>
                    <a:pt x="862" y="178"/>
                    <a:pt x="861" y="176"/>
                    <a:pt x="860" y="175"/>
                  </a:cubicBezTo>
                  <a:cubicBezTo>
                    <a:pt x="859" y="175"/>
                    <a:pt x="858" y="176"/>
                    <a:pt x="857" y="175"/>
                  </a:cubicBezTo>
                  <a:cubicBezTo>
                    <a:pt x="856" y="174"/>
                    <a:pt x="856" y="174"/>
                    <a:pt x="856" y="174"/>
                  </a:cubicBezTo>
                  <a:cubicBezTo>
                    <a:pt x="855" y="173"/>
                    <a:pt x="854" y="174"/>
                    <a:pt x="852" y="173"/>
                  </a:cubicBezTo>
                  <a:cubicBezTo>
                    <a:pt x="851" y="173"/>
                    <a:pt x="850" y="172"/>
                    <a:pt x="848" y="171"/>
                  </a:cubicBezTo>
                  <a:cubicBezTo>
                    <a:pt x="849" y="170"/>
                    <a:pt x="848" y="170"/>
                    <a:pt x="848" y="169"/>
                  </a:cubicBezTo>
                  <a:cubicBezTo>
                    <a:pt x="850" y="169"/>
                    <a:pt x="850" y="169"/>
                    <a:pt x="850" y="169"/>
                  </a:cubicBezTo>
                  <a:cubicBezTo>
                    <a:pt x="850" y="166"/>
                    <a:pt x="850" y="164"/>
                    <a:pt x="850" y="162"/>
                  </a:cubicBezTo>
                  <a:cubicBezTo>
                    <a:pt x="847" y="162"/>
                    <a:pt x="844" y="161"/>
                    <a:pt x="839" y="161"/>
                  </a:cubicBezTo>
                  <a:cubicBezTo>
                    <a:pt x="839" y="162"/>
                    <a:pt x="837" y="162"/>
                    <a:pt x="835" y="162"/>
                  </a:cubicBezTo>
                  <a:cubicBezTo>
                    <a:pt x="834" y="160"/>
                    <a:pt x="834" y="160"/>
                    <a:pt x="834" y="160"/>
                  </a:cubicBezTo>
                  <a:cubicBezTo>
                    <a:pt x="833" y="160"/>
                    <a:pt x="831" y="161"/>
                    <a:pt x="829" y="161"/>
                  </a:cubicBezTo>
                  <a:cubicBezTo>
                    <a:pt x="827" y="161"/>
                    <a:pt x="824" y="158"/>
                    <a:pt x="821" y="158"/>
                  </a:cubicBezTo>
                  <a:cubicBezTo>
                    <a:pt x="820" y="158"/>
                    <a:pt x="819" y="160"/>
                    <a:pt x="819" y="161"/>
                  </a:cubicBezTo>
                  <a:cubicBezTo>
                    <a:pt x="814" y="164"/>
                    <a:pt x="810" y="165"/>
                    <a:pt x="807" y="170"/>
                  </a:cubicBezTo>
                  <a:cubicBezTo>
                    <a:pt x="807" y="171"/>
                    <a:pt x="807" y="172"/>
                    <a:pt x="807" y="173"/>
                  </a:cubicBezTo>
                  <a:cubicBezTo>
                    <a:pt x="807" y="172"/>
                    <a:pt x="806" y="172"/>
                    <a:pt x="805" y="172"/>
                  </a:cubicBezTo>
                  <a:cubicBezTo>
                    <a:pt x="805" y="172"/>
                    <a:pt x="806" y="170"/>
                    <a:pt x="805" y="169"/>
                  </a:cubicBezTo>
                  <a:cubicBezTo>
                    <a:pt x="805" y="168"/>
                    <a:pt x="807" y="167"/>
                    <a:pt x="807" y="164"/>
                  </a:cubicBezTo>
                  <a:cubicBezTo>
                    <a:pt x="807" y="164"/>
                    <a:pt x="805" y="162"/>
                    <a:pt x="805" y="162"/>
                  </a:cubicBezTo>
                  <a:cubicBezTo>
                    <a:pt x="805" y="162"/>
                    <a:pt x="802" y="161"/>
                    <a:pt x="803" y="161"/>
                  </a:cubicBezTo>
                  <a:cubicBezTo>
                    <a:pt x="803" y="163"/>
                    <a:pt x="803" y="165"/>
                    <a:pt x="803" y="166"/>
                  </a:cubicBezTo>
                  <a:cubicBezTo>
                    <a:pt x="790" y="166"/>
                    <a:pt x="793" y="168"/>
                    <a:pt x="789" y="159"/>
                  </a:cubicBezTo>
                  <a:cubicBezTo>
                    <a:pt x="787" y="159"/>
                    <a:pt x="787" y="159"/>
                    <a:pt x="787" y="159"/>
                  </a:cubicBezTo>
                  <a:cubicBezTo>
                    <a:pt x="787" y="160"/>
                    <a:pt x="787" y="160"/>
                    <a:pt x="787" y="161"/>
                  </a:cubicBezTo>
                  <a:cubicBezTo>
                    <a:pt x="785" y="161"/>
                    <a:pt x="787" y="162"/>
                    <a:pt x="785" y="162"/>
                  </a:cubicBezTo>
                  <a:cubicBezTo>
                    <a:pt x="783" y="162"/>
                    <a:pt x="784" y="158"/>
                    <a:pt x="780" y="161"/>
                  </a:cubicBezTo>
                  <a:cubicBezTo>
                    <a:pt x="780" y="161"/>
                    <a:pt x="779" y="163"/>
                    <a:pt x="779" y="163"/>
                  </a:cubicBezTo>
                  <a:cubicBezTo>
                    <a:pt x="779" y="164"/>
                    <a:pt x="778" y="164"/>
                    <a:pt x="777" y="165"/>
                  </a:cubicBezTo>
                  <a:cubicBezTo>
                    <a:pt x="777" y="166"/>
                    <a:pt x="777" y="166"/>
                    <a:pt x="777" y="166"/>
                  </a:cubicBezTo>
                  <a:cubicBezTo>
                    <a:pt x="776" y="165"/>
                    <a:pt x="776" y="168"/>
                    <a:pt x="776" y="168"/>
                  </a:cubicBezTo>
                  <a:cubicBezTo>
                    <a:pt x="776" y="168"/>
                    <a:pt x="777" y="170"/>
                    <a:pt x="777" y="170"/>
                  </a:cubicBezTo>
                  <a:cubicBezTo>
                    <a:pt x="778" y="170"/>
                    <a:pt x="781" y="171"/>
                    <a:pt x="781" y="171"/>
                  </a:cubicBezTo>
                  <a:cubicBezTo>
                    <a:pt x="781" y="171"/>
                    <a:pt x="780" y="173"/>
                    <a:pt x="779" y="173"/>
                  </a:cubicBezTo>
                  <a:cubicBezTo>
                    <a:pt x="776" y="174"/>
                    <a:pt x="775" y="172"/>
                    <a:pt x="773" y="171"/>
                  </a:cubicBezTo>
                  <a:cubicBezTo>
                    <a:pt x="773" y="172"/>
                    <a:pt x="774" y="172"/>
                    <a:pt x="774" y="173"/>
                  </a:cubicBezTo>
                  <a:cubicBezTo>
                    <a:pt x="773" y="174"/>
                    <a:pt x="772" y="176"/>
                    <a:pt x="771" y="176"/>
                  </a:cubicBezTo>
                  <a:cubicBezTo>
                    <a:pt x="769" y="177"/>
                    <a:pt x="767" y="176"/>
                    <a:pt x="765" y="177"/>
                  </a:cubicBezTo>
                  <a:cubicBezTo>
                    <a:pt x="764" y="178"/>
                    <a:pt x="766" y="179"/>
                    <a:pt x="764" y="179"/>
                  </a:cubicBezTo>
                  <a:cubicBezTo>
                    <a:pt x="761" y="179"/>
                    <a:pt x="758" y="176"/>
                    <a:pt x="753" y="178"/>
                  </a:cubicBezTo>
                  <a:cubicBezTo>
                    <a:pt x="753" y="179"/>
                    <a:pt x="753" y="179"/>
                    <a:pt x="753" y="179"/>
                  </a:cubicBezTo>
                  <a:cubicBezTo>
                    <a:pt x="752" y="179"/>
                    <a:pt x="754" y="180"/>
                    <a:pt x="753" y="181"/>
                  </a:cubicBezTo>
                  <a:cubicBezTo>
                    <a:pt x="749" y="183"/>
                    <a:pt x="749" y="183"/>
                    <a:pt x="749" y="183"/>
                  </a:cubicBezTo>
                  <a:cubicBezTo>
                    <a:pt x="745" y="184"/>
                    <a:pt x="738" y="184"/>
                    <a:pt x="733" y="184"/>
                  </a:cubicBezTo>
                  <a:cubicBezTo>
                    <a:pt x="734" y="183"/>
                    <a:pt x="734" y="183"/>
                    <a:pt x="734" y="183"/>
                  </a:cubicBezTo>
                  <a:cubicBezTo>
                    <a:pt x="739" y="181"/>
                    <a:pt x="746" y="182"/>
                    <a:pt x="749" y="179"/>
                  </a:cubicBezTo>
                  <a:cubicBezTo>
                    <a:pt x="751" y="178"/>
                    <a:pt x="750" y="175"/>
                    <a:pt x="753" y="174"/>
                  </a:cubicBezTo>
                  <a:cubicBezTo>
                    <a:pt x="755" y="173"/>
                    <a:pt x="756" y="174"/>
                    <a:pt x="758" y="173"/>
                  </a:cubicBezTo>
                  <a:cubicBezTo>
                    <a:pt x="759" y="173"/>
                    <a:pt x="760" y="172"/>
                    <a:pt x="760" y="171"/>
                  </a:cubicBezTo>
                  <a:cubicBezTo>
                    <a:pt x="762" y="171"/>
                    <a:pt x="764" y="171"/>
                    <a:pt x="765" y="170"/>
                  </a:cubicBezTo>
                  <a:cubicBezTo>
                    <a:pt x="767" y="169"/>
                    <a:pt x="767" y="165"/>
                    <a:pt x="769" y="164"/>
                  </a:cubicBezTo>
                  <a:cubicBezTo>
                    <a:pt x="771" y="163"/>
                    <a:pt x="772" y="164"/>
                    <a:pt x="773" y="163"/>
                  </a:cubicBezTo>
                  <a:cubicBezTo>
                    <a:pt x="772" y="161"/>
                    <a:pt x="772" y="160"/>
                    <a:pt x="772" y="157"/>
                  </a:cubicBezTo>
                  <a:cubicBezTo>
                    <a:pt x="773" y="157"/>
                    <a:pt x="774" y="157"/>
                    <a:pt x="775" y="156"/>
                  </a:cubicBezTo>
                  <a:cubicBezTo>
                    <a:pt x="775" y="155"/>
                    <a:pt x="775" y="153"/>
                    <a:pt x="775" y="153"/>
                  </a:cubicBezTo>
                  <a:cubicBezTo>
                    <a:pt x="777" y="152"/>
                    <a:pt x="779" y="153"/>
                    <a:pt x="780" y="153"/>
                  </a:cubicBezTo>
                  <a:cubicBezTo>
                    <a:pt x="781" y="153"/>
                    <a:pt x="786" y="152"/>
                    <a:pt x="788" y="151"/>
                  </a:cubicBezTo>
                  <a:cubicBezTo>
                    <a:pt x="788" y="151"/>
                    <a:pt x="790" y="149"/>
                    <a:pt x="790" y="149"/>
                  </a:cubicBezTo>
                  <a:cubicBezTo>
                    <a:pt x="791" y="148"/>
                    <a:pt x="793" y="149"/>
                    <a:pt x="795" y="149"/>
                  </a:cubicBezTo>
                  <a:cubicBezTo>
                    <a:pt x="797" y="149"/>
                    <a:pt x="811" y="145"/>
                    <a:pt x="813" y="144"/>
                  </a:cubicBezTo>
                  <a:cubicBezTo>
                    <a:pt x="817" y="140"/>
                    <a:pt x="809" y="134"/>
                    <a:pt x="807" y="134"/>
                  </a:cubicBezTo>
                  <a:cubicBezTo>
                    <a:pt x="807" y="133"/>
                    <a:pt x="807" y="131"/>
                    <a:pt x="808" y="131"/>
                  </a:cubicBezTo>
                  <a:cubicBezTo>
                    <a:pt x="808" y="131"/>
                    <a:pt x="809" y="132"/>
                    <a:pt x="809" y="132"/>
                  </a:cubicBezTo>
                  <a:cubicBezTo>
                    <a:pt x="810" y="133"/>
                    <a:pt x="811" y="132"/>
                    <a:pt x="813" y="133"/>
                  </a:cubicBezTo>
                  <a:cubicBezTo>
                    <a:pt x="813" y="130"/>
                    <a:pt x="815" y="127"/>
                    <a:pt x="813" y="124"/>
                  </a:cubicBezTo>
                  <a:cubicBezTo>
                    <a:pt x="812" y="124"/>
                    <a:pt x="810" y="124"/>
                    <a:pt x="810" y="124"/>
                  </a:cubicBezTo>
                  <a:cubicBezTo>
                    <a:pt x="809" y="122"/>
                    <a:pt x="808" y="120"/>
                    <a:pt x="808" y="117"/>
                  </a:cubicBezTo>
                  <a:cubicBezTo>
                    <a:pt x="805" y="116"/>
                    <a:pt x="799" y="116"/>
                    <a:pt x="798" y="114"/>
                  </a:cubicBezTo>
                  <a:cubicBezTo>
                    <a:pt x="796" y="111"/>
                    <a:pt x="798" y="108"/>
                    <a:pt x="795" y="106"/>
                  </a:cubicBezTo>
                  <a:cubicBezTo>
                    <a:pt x="794" y="106"/>
                    <a:pt x="794" y="106"/>
                    <a:pt x="794" y="106"/>
                  </a:cubicBezTo>
                  <a:cubicBezTo>
                    <a:pt x="793" y="106"/>
                    <a:pt x="792" y="107"/>
                    <a:pt x="792" y="107"/>
                  </a:cubicBezTo>
                  <a:cubicBezTo>
                    <a:pt x="790" y="107"/>
                    <a:pt x="789" y="107"/>
                    <a:pt x="787" y="107"/>
                  </a:cubicBezTo>
                  <a:cubicBezTo>
                    <a:pt x="787" y="107"/>
                    <a:pt x="785" y="109"/>
                    <a:pt x="785" y="109"/>
                  </a:cubicBezTo>
                  <a:cubicBezTo>
                    <a:pt x="783" y="109"/>
                    <a:pt x="783" y="107"/>
                    <a:pt x="782" y="107"/>
                  </a:cubicBezTo>
                  <a:cubicBezTo>
                    <a:pt x="780" y="106"/>
                    <a:pt x="768" y="109"/>
                    <a:pt x="767" y="110"/>
                  </a:cubicBezTo>
                  <a:cubicBezTo>
                    <a:pt x="766" y="110"/>
                    <a:pt x="765" y="112"/>
                    <a:pt x="765" y="113"/>
                  </a:cubicBezTo>
                  <a:cubicBezTo>
                    <a:pt x="763" y="115"/>
                    <a:pt x="759" y="116"/>
                    <a:pt x="756" y="116"/>
                  </a:cubicBezTo>
                  <a:cubicBezTo>
                    <a:pt x="757" y="113"/>
                    <a:pt x="758" y="110"/>
                    <a:pt x="759" y="107"/>
                  </a:cubicBezTo>
                  <a:cubicBezTo>
                    <a:pt x="758" y="107"/>
                    <a:pt x="755" y="107"/>
                    <a:pt x="753" y="106"/>
                  </a:cubicBezTo>
                  <a:cubicBezTo>
                    <a:pt x="752" y="104"/>
                    <a:pt x="752" y="104"/>
                    <a:pt x="752" y="104"/>
                  </a:cubicBezTo>
                  <a:cubicBezTo>
                    <a:pt x="749" y="104"/>
                    <a:pt x="748" y="106"/>
                    <a:pt x="745" y="106"/>
                  </a:cubicBezTo>
                  <a:cubicBezTo>
                    <a:pt x="744" y="105"/>
                    <a:pt x="745" y="105"/>
                    <a:pt x="745" y="105"/>
                  </a:cubicBezTo>
                  <a:cubicBezTo>
                    <a:pt x="747" y="102"/>
                    <a:pt x="742" y="104"/>
                    <a:pt x="741" y="104"/>
                  </a:cubicBezTo>
                  <a:cubicBezTo>
                    <a:pt x="741" y="103"/>
                    <a:pt x="743" y="100"/>
                    <a:pt x="744" y="100"/>
                  </a:cubicBezTo>
                  <a:cubicBezTo>
                    <a:pt x="745" y="99"/>
                    <a:pt x="746" y="100"/>
                    <a:pt x="746" y="100"/>
                  </a:cubicBezTo>
                  <a:cubicBezTo>
                    <a:pt x="745" y="99"/>
                    <a:pt x="746" y="97"/>
                    <a:pt x="745" y="96"/>
                  </a:cubicBezTo>
                  <a:cubicBezTo>
                    <a:pt x="743" y="96"/>
                    <a:pt x="741" y="97"/>
                    <a:pt x="740" y="96"/>
                  </a:cubicBezTo>
                  <a:cubicBezTo>
                    <a:pt x="739" y="96"/>
                    <a:pt x="740" y="94"/>
                    <a:pt x="739" y="93"/>
                  </a:cubicBezTo>
                  <a:cubicBezTo>
                    <a:pt x="738" y="93"/>
                    <a:pt x="737" y="94"/>
                    <a:pt x="734" y="94"/>
                  </a:cubicBezTo>
                  <a:cubicBezTo>
                    <a:pt x="734" y="94"/>
                    <a:pt x="732" y="92"/>
                    <a:pt x="730" y="92"/>
                  </a:cubicBezTo>
                  <a:cubicBezTo>
                    <a:pt x="729" y="93"/>
                    <a:pt x="728" y="96"/>
                    <a:pt x="726" y="96"/>
                  </a:cubicBezTo>
                  <a:cubicBezTo>
                    <a:pt x="723" y="96"/>
                    <a:pt x="723" y="94"/>
                    <a:pt x="719" y="94"/>
                  </a:cubicBezTo>
                  <a:cubicBezTo>
                    <a:pt x="718" y="96"/>
                    <a:pt x="718" y="96"/>
                    <a:pt x="718" y="96"/>
                  </a:cubicBezTo>
                  <a:cubicBezTo>
                    <a:pt x="716" y="97"/>
                    <a:pt x="715" y="96"/>
                    <a:pt x="713" y="97"/>
                  </a:cubicBezTo>
                  <a:cubicBezTo>
                    <a:pt x="711" y="98"/>
                    <a:pt x="713" y="99"/>
                    <a:pt x="712" y="101"/>
                  </a:cubicBezTo>
                  <a:cubicBezTo>
                    <a:pt x="711" y="101"/>
                    <a:pt x="705" y="105"/>
                    <a:pt x="704" y="106"/>
                  </a:cubicBezTo>
                  <a:cubicBezTo>
                    <a:pt x="704" y="106"/>
                    <a:pt x="704" y="106"/>
                    <a:pt x="704" y="106"/>
                  </a:cubicBezTo>
                  <a:cubicBezTo>
                    <a:pt x="703" y="107"/>
                    <a:pt x="704" y="109"/>
                    <a:pt x="704" y="110"/>
                  </a:cubicBezTo>
                  <a:cubicBezTo>
                    <a:pt x="706" y="112"/>
                    <a:pt x="707" y="113"/>
                    <a:pt x="709" y="116"/>
                  </a:cubicBezTo>
                  <a:cubicBezTo>
                    <a:pt x="708" y="115"/>
                    <a:pt x="707" y="116"/>
                    <a:pt x="706" y="116"/>
                  </a:cubicBezTo>
                  <a:cubicBezTo>
                    <a:pt x="705" y="115"/>
                    <a:pt x="703" y="113"/>
                    <a:pt x="703" y="113"/>
                  </a:cubicBezTo>
                  <a:cubicBezTo>
                    <a:pt x="701" y="113"/>
                    <a:pt x="700" y="114"/>
                    <a:pt x="700" y="114"/>
                  </a:cubicBezTo>
                  <a:cubicBezTo>
                    <a:pt x="696" y="115"/>
                    <a:pt x="691" y="114"/>
                    <a:pt x="687" y="114"/>
                  </a:cubicBezTo>
                  <a:cubicBezTo>
                    <a:pt x="687" y="114"/>
                    <a:pt x="687" y="116"/>
                    <a:pt x="688" y="116"/>
                  </a:cubicBezTo>
                  <a:cubicBezTo>
                    <a:pt x="689" y="117"/>
                    <a:pt x="689" y="116"/>
                    <a:pt x="690" y="117"/>
                  </a:cubicBezTo>
                  <a:cubicBezTo>
                    <a:pt x="692" y="118"/>
                    <a:pt x="692" y="122"/>
                    <a:pt x="693" y="125"/>
                  </a:cubicBezTo>
                  <a:cubicBezTo>
                    <a:pt x="693" y="125"/>
                    <a:pt x="691" y="125"/>
                    <a:pt x="691" y="126"/>
                  </a:cubicBezTo>
                  <a:cubicBezTo>
                    <a:pt x="690" y="128"/>
                    <a:pt x="690" y="128"/>
                    <a:pt x="690" y="128"/>
                  </a:cubicBezTo>
                  <a:cubicBezTo>
                    <a:pt x="688" y="128"/>
                    <a:pt x="692" y="121"/>
                    <a:pt x="690" y="120"/>
                  </a:cubicBezTo>
                  <a:cubicBezTo>
                    <a:pt x="685" y="116"/>
                    <a:pt x="684" y="119"/>
                    <a:pt x="681" y="122"/>
                  </a:cubicBezTo>
                  <a:cubicBezTo>
                    <a:pt x="680" y="123"/>
                    <a:pt x="678" y="124"/>
                    <a:pt x="677" y="125"/>
                  </a:cubicBezTo>
                  <a:cubicBezTo>
                    <a:pt x="677" y="125"/>
                    <a:pt x="676" y="124"/>
                    <a:pt x="674" y="124"/>
                  </a:cubicBezTo>
                  <a:cubicBezTo>
                    <a:pt x="674" y="124"/>
                    <a:pt x="673" y="126"/>
                    <a:pt x="673" y="127"/>
                  </a:cubicBezTo>
                  <a:cubicBezTo>
                    <a:pt x="672" y="127"/>
                    <a:pt x="672" y="127"/>
                    <a:pt x="672" y="127"/>
                  </a:cubicBezTo>
                  <a:cubicBezTo>
                    <a:pt x="671" y="126"/>
                    <a:pt x="672" y="125"/>
                    <a:pt x="672" y="124"/>
                  </a:cubicBezTo>
                  <a:cubicBezTo>
                    <a:pt x="670" y="124"/>
                    <a:pt x="670" y="124"/>
                    <a:pt x="670" y="124"/>
                  </a:cubicBezTo>
                  <a:cubicBezTo>
                    <a:pt x="669" y="124"/>
                    <a:pt x="670" y="126"/>
                    <a:pt x="669" y="126"/>
                  </a:cubicBezTo>
                  <a:cubicBezTo>
                    <a:pt x="667" y="127"/>
                    <a:pt x="665" y="127"/>
                    <a:pt x="664" y="128"/>
                  </a:cubicBezTo>
                  <a:cubicBezTo>
                    <a:pt x="664" y="126"/>
                    <a:pt x="664" y="126"/>
                    <a:pt x="664" y="126"/>
                  </a:cubicBezTo>
                  <a:cubicBezTo>
                    <a:pt x="666" y="125"/>
                    <a:pt x="667" y="124"/>
                    <a:pt x="668" y="122"/>
                  </a:cubicBezTo>
                  <a:cubicBezTo>
                    <a:pt x="670" y="123"/>
                    <a:pt x="669" y="120"/>
                    <a:pt x="667" y="119"/>
                  </a:cubicBezTo>
                  <a:cubicBezTo>
                    <a:pt x="664" y="117"/>
                    <a:pt x="663" y="120"/>
                    <a:pt x="660" y="120"/>
                  </a:cubicBezTo>
                  <a:cubicBezTo>
                    <a:pt x="659" y="120"/>
                    <a:pt x="658" y="118"/>
                    <a:pt x="656" y="118"/>
                  </a:cubicBezTo>
                  <a:cubicBezTo>
                    <a:pt x="655" y="120"/>
                    <a:pt x="655" y="120"/>
                    <a:pt x="655" y="120"/>
                  </a:cubicBezTo>
                  <a:cubicBezTo>
                    <a:pt x="653" y="120"/>
                    <a:pt x="653" y="119"/>
                    <a:pt x="652" y="118"/>
                  </a:cubicBezTo>
                  <a:cubicBezTo>
                    <a:pt x="651" y="118"/>
                    <a:pt x="647" y="118"/>
                    <a:pt x="648" y="118"/>
                  </a:cubicBezTo>
                  <a:cubicBezTo>
                    <a:pt x="646" y="118"/>
                    <a:pt x="646" y="118"/>
                    <a:pt x="646" y="118"/>
                  </a:cubicBezTo>
                  <a:cubicBezTo>
                    <a:pt x="646" y="118"/>
                    <a:pt x="647" y="119"/>
                    <a:pt x="645" y="120"/>
                  </a:cubicBezTo>
                  <a:cubicBezTo>
                    <a:pt x="644" y="120"/>
                    <a:pt x="643" y="118"/>
                    <a:pt x="642" y="118"/>
                  </a:cubicBezTo>
                  <a:cubicBezTo>
                    <a:pt x="636" y="118"/>
                    <a:pt x="643" y="122"/>
                    <a:pt x="638" y="123"/>
                  </a:cubicBezTo>
                  <a:cubicBezTo>
                    <a:pt x="635" y="123"/>
                    <a:pt x="633" y="122"/>
                    <a:pt x="630" y="123"/>
                  </a:cubicBezTo>
                  <a:cubicBezTo>
                    <a:pt x="629" y="123"/>
                    <a:pt x="626" y="125"/>
                    <a:pt x="626" y="125"/>
                  </a:cubicBezTo>
                  <a:cubicBezTo>
                    <a:pt x="623" y="126"/>
                    <a:pt x="622" y="124"/>
                    <a:pt x="619" y="125"/>
                  </a:cubicBezTo>
                  <a:cubicBezTo>
                    <a:pt x="619" y="125"/>
                    <a:pt x="615" y="127"/>
                    <a:pt x="615" y="127"/>
                  </a:cubicBezTo>
                  <a:cubicBezTo>
                    <a:pt x="613" y="127"/>
                    <a:pt x="613" y="125"/>
                    <a:pt x="611" y="126"/>
                  </a:cubicBezTo>
                  <a:cubicBezTo>
                    <a:pt x="608" y="126"/>
                    <a:pt x="607" y="128"/>
                    <a:pt x="605" y="129"/>
                  </a:cubicBezTo>
                  <a:cubicBezTo>
                    <a:pt x="604" y="130"/>
                    <a:pt x="603" y="129"/>
                    <a:pt x="602" y="130"/>
                  </a:cubicBezTo>
                  <a:cubicBezTo>
                    <a:pt x="601" y="131"/>
                    <a:pt x="601" y="131"/>
                    <a:pt x="601" y="131"/>
                  </a:cubicBezTo>
                  <a:cubicBezTo>
                    <a:pt x="600" y="131"/>
                    <a:pt x="598" y="131"/>
                    <a:pt x="597" y="131"/>
                  </a:cubicBezTo>
                  <a:cubicBezTo>
                    <a:pt x="595" y="132"/>
                    <a:pt x="595" y="132"/>
                    <a:pt x="595" y="132"/>
                  </a:cubicBezTo>
                  <a:cubicBezTo>
                    <a:pt x="592" y="133"/>
                    <a:pt x="591" y="132"/>
                    <a:pt x="587" y="132"/>
                  </a:cubicBezTo>
                  <a:cubicBezTo>
                    <a:pt x="588" y="132"/>
                    <a:pt x="587" y="133"/>
                    <a:pt x="588" y="134"/>
                  </a:cubicBezTo>
                  <a:cubicBezTo>
                    <a:pt x="589" y="134"/>
                    <a:pt x="590" y="133"/>
                    <a:pt x="591" y="134"/>
                  </a:cubicBezTo>
                  <a:cubicBezTo>
                    <a:pt x="591" y="134"/>
                    <a:pt x="591" y="135"/>
                    <a:pt x="592" y="135"/>
                  </a:cubicBezTo>
                  <a:cubicBezTo>
                    <a:pt x="591" y="135"/>
                    <a:pt x="592" y="136"/>
                    <a:pt x="591" y="137"/>
                  </a:cubicBezTo>
                  <a:cubicBezTo>
                    <a:pt x="591" y="137"/>
                    <a:pt x="589" y="137"/>
                    <a:pt x="589" y="137"/>
                  </a:cubicBezTo>
                  <a:cubicBezTo>
                    <a:pt x="587" y="139"/>
                    <a:pt x="587" y="141"/>
                    <a:pt x="587" y="144"/>
                  </a:cubicBezTo>
                  <a:cubicBezTo>
                    <a:pt x="584" y="142"/>
                    <a:pt x="582" y="142"/>
                    <a:pt x="579" y="140"/>
                  </a:cubicBezTo>
                  <a:cubicBezTo>
                    <a:pt x="579" y="141"/>
                    <a:pt x="578" y="143"/>
                    <a:pt x="578" y="144"/>
                  </a:cubicBezTo>
                  <a:cubicBezTo>
                    <a:pt x="579" y="144"/>
                    <a:pt x="581" y="143"/>
                    <a:pt x="583" y="144"/>
                  </a:cubicBezTo>
                  <a:cubicBezTo>
                    <a:pt x="584" y="145"/>
                    <a:pt x="583" y="147"/>
                    <a:pt x="585" y="148"/>
                  </a:cubicBezTo>
                  <a:cubicBezTo>
                    <a:pt x="585" y="149"/>
                    <a:pt x="585" y="149"/>
                    <a:pt x="585" y="149"/>
                  </a:cubicBezTo>
                  <a:cubicBezTo>
                    <a:pt x="581" y="148"/>
                    <a:pt x="581" y="148"/>
                    <a:pt x="577" y="149"/>
                  </a:cubicBezTo>
                  <a:cubicBezTo>
                    <a:pt x="577" y="149"/>
                    <a:pt x="577" y="151"/>
                    <a:pt x="577" y="151"/>
                  </a:cubicBezTo>
                  <a:cubicBezTo>
                    <a:pt x="579" y="152"/>
                    <a:pt x="581" y="152"/>
                    <a:pt x="582" y="154"/>
                  </a:cubicBezTo>
                  <a:cubicBezTo>
                    <a:pt x="583" y="154"/>
                    <a:pt x="589" y="164"/>
                    <a:pt x="586" y="165"/>
                  </a:cubicBezTo>
                  <a:cubicBezTo>
                    <a:pt x="585" y="166"/>
                    <a:pt x="578" y="165"/>
                    <a:pt x="581" y="163"/>
                  </a:cubicBezTo>
                  <a:cubicBezTo>
                    <a:pt x="585" y="162"/>
                    <a:pt x="581" y="159"/>
                    <a:pt x="579" y="158"/>
                  </a:cubicBezTo>
                  <a:cubicBezTo>
                    <a:pt x="576" y="158"/>
                    <a:pt x="574" y="160"/>
                    <a:pt x="571" y="160"/>
                  </a:cubicBezTo>
                  <a:cubicBezTo>
                    <a:pt x="570" y="160"/>
                    <a:pt x="569" y="159"/>
                    <a:pt x="568" y="159"/>
                  </a:cubicBezTo>
                  <a:cubicBezTo>
                    <a:pt x="567" y="161"/>
                    <a:pt x="567" y="161"/>
                    <a:pt x="567" y="161"/>
                  </a:cubicBezTo>
                  <a:cubicBezTo>
                    <a:pt x="564" y="162"/>
                    <a:pt x="564" y="159"/>
                    <a:pt x="562" y="159"/>
                  </a:cubicBezTo>
                  <a:cubicBezTo>
                    <a:pt x="558" y="158"/>
                    <a:pt x="555" y="161"/>
                    <a:pt x="553" y="161"/>
                  </a:cubicBezTo>
                  <a:cubicBezTo>
                    <a:pt x="551" y="161"/>
                    <a:pt x="550" y="160"/>
                    <a:pt x="547" y="160"/>
                  </a:cubicBezTo>
                  <a:cubicBezTo>
                    <a:pt x="545" y="161"/>
                    <a:pt x="545" y="161"/>
                    <a:pt x="545" y="161"/>
                  </a:cubicBezTo>
                  <a:cubicBezTo>
                    <a:pt x="543" y="162"/>
                    <a:pt x="541" y="161"/>
                    <a:pt x="539" y="161"/>
                  </a:cubicBezTo>
                  <a:cubicBezTo>
                    <a:pt x="537" y="163"/>
                    <a:pt x="537" y="163"/>
                    <a:pt x="537" y="163"/>
                  </a:cubicBezTo>
                  <a:cubicBezTo>
                    <a:pt x="536" y="163"/>
                    <a:pt x="535" y="162"/>
                    <a:pt x="534" y="163"/>
                  </a:cubicBezTo>
                  <a:cubicBezTo>
                    <a:pt x="534" y="163"/>
                    <a:pt x="531" y="167"/>
                    <a:pt x="531" y="167"/>
                  </a:cubicBezTo>
                  <a:cubicBezTo>
                    <a:pt x="531" y="169"/>
                    <a:pt x="532" y="169"/>
                    <a:pt x="532" y="171"/>
                  </a:cubicBezTo>
                  <a:cubicBezTo>
                    <a:pt x="532" y="172"/>
                    <a:pt x="530" y="175"/>
                    <a:pt x="530" y="176"/>
                  </a:cubicBezTo>
                  <a:cubicBezTo>
                    <a:pt x="529" y="184"/>
                    <a:pt x="532" y="186"/>
                    <a:pt x="537" y="188"/>
                  </a:cubicBezTo>
                  <a:cubicBezTo>
                    <a:pt x="538" y="189"/>
                    <a:pt x="538" y="189"/>
                    <a:pt x="538" y="189"/>
                  </a:cubicBezTo>
                  <a:cubicBezTo>
                    <a:pt x="540" y="190"/>
                    <a:pt x="542" y="189"/>
                    <a:pt x="544" y="189"/>
                  </a:cubicBezTo>
                  <a:cubicBezTo>
                    <a:pt x="545" y="190"/>
                    <a:pt x="546" y="193"/>
                    <a:pt x="547" y="193"/>
                  </a:cubicBezTo>
                  <a:cubicBezTo>
                    <a:pt x="548" y="194"/>
                    <a:pt x="552" y="195"/>
                    <a:pt x="553" y="196"/>
                  </a:cubicBezTo>
                  <a:cubicBezTo>
                    <a:pt x="553" y="198"/>
                    <a:pt x="554" y="199"/>
                    <a:pt x="554" y="201"/>
                  </a:cubicBezTo>
                  <a:cubicBezTo>
                    <a:pt x="554" y="201"/>
                    <a:pt x="551" y="205"/>
                    <a:pt x="551" y="206"/>
                  </a:cubicBezTo>
                  <a:cubicBezTo>
                    <a:pt x="550" y="209"/>
                    <a:pt x="553" y="212"/>
                    <a:pt x="553" y="215"/>
                  </a:cubicBezTo>
                  <a:cubicBezTo>
                    <a:pt x="554" y="216"/>
                    <a:pt x="553" y="218"/>
                    <a:pt x="553" y="219"/>
                  </a:cubicBezTo>
                  <a:cubicBezTo>
                    <a:pt x="552" y="220"/>
                    <a:pt x="550" y="220"/>
                    <a:pt x="547" y="221"/>
                  </a:cubicBezTo>
                  <a:cubicBezTo>
                    <a:pt x="548" y="225"/>
                    <a:pt x="548" y="225"/>
                    <a:pt x="548" y="225"/>
                  </a:cubicBezTo>
                  <a:cubicBezTo>
                    <a:pt x="550" y="225"/>
                    <a:pt x="556" y="230"/>
                    <a:pt x="557" y="230"/>
                  </a:cubicBezTo>
                  <a:cubicBezTo>
                    <a:pt x="559" y="230"/>
                    <a:pt x="561" y="227"/>
                    <a:pt x="563" y="227"/>
                  </a:cubicBezTo>
                  <a:cubicBezTo>
                    <a:pt x="563" y="227"/>
                    <a:pt x="564" y="226"/>
                    <a:pt x="565" y="227"/>
                  </a:cubicBezTo>
                  <a:cubicBezTo>
                    <a:pt x="565" y="227"/>
                    <a:pt x="565" y="229"/>
                    <a:pt x="566" y="229"/>
                  </a:cubicBezTo>
                  <a:cubicBezTo>
                    <a:pt x="567" y="230"/>
                    <a:pt x="567" y="229"/>
                    <a:pt x="569" y="230"/>
                  </a:cubicBezTo>
                  <a:cubicBezTo>
                    <a:pt x="571" y="231"/>
                    <a:pt x="572" y="234"/>
                    <a:pt x="572" y="237"/>
                  </a:cubicBezTo>
                  <a:cubicBezTo>
                    <a:pt x="571" y="236"/>
                    <a:pt x="569" y="237"/>
                    <a:pt x="569" y="236"/>
                  </a:cubicBezTo>
                  <a:cubicBezTo>
                    <a:pt x="568" y="236"/>
                    <a:pt x="568" y="232"/>
                    <a:pt x="568" y="232"/>
                  </a:cubicBezTo>
                  <a:cubicBezTo>
                    <a:pt x="567" y="232"/>
                    <a:pt x="566" y="232"/>
                    <a:pt x="565" y="231"/>
                  </a:cubicBezTo>
                  <a:cubicBezTo>
                    <a:pt x="565" y="231"/>
                    <a:pt x="565" y="230"/>
                    <a:pt x="565" y="230"/>
                  </a:cubicBezTo>
                  <a:cubicBezTo>
                    <a:pt x="561" y="229"/>
                    <a:pt x="561" y="232"/>
                    <a:pt x="560" y="232"/>
                  </a:cubicBezTo>
                  <a:cubicBezTo>
                    <a:pt x="558" y="232"/>
                    <a:pt x="549" y="231"/>
                    <a:pt x="547" y="230"/>
                  </a:cubicBezTo>
                  <a:cubicBezTo>
                    <a:pt x="547" y="230"/>
                    <a:pt x="548" y="227"/>
                    <a:pt x="547" y="227"/>
                  </a:cubicBezTo>
                  <a:cubicBezTo>
                    <a:pt x="544" y="225"/>
                    <a:pt x="544" y="225"/>
                    <a:pt x="544" y="225"/>
                  </a:cubicBezTo>
                  <a:cubicBezTo>
                    <a:pt x="544" y="224"/>
                    <a:pt x="544" y="223"/>
                    <a:pt x="543" y="223"/>
                  </a:cubicBezTo>
                  <a:cubicBezTo>
                    <a:pt x="543" y="223"/>
                    <a:pt x="542" y="222"/>
                    <a:pt x="542" y="222"/>
                  </a:cubicBezTo>
                  <a:cubicBezTo>
                    <a:pt x="541" y="223"/>
                    <a:pt x="540" y="224"/>
                    <a:pt x="539" y="225"/>
                  </a:cubicBezTo>
                  <a:cubicBezTo>
                    <a:pt x="538" y="226"/>
                    <a:pt x="537" y="226"/>
                    <a:pt x="535" y="227"/>
                  </a:cubicBezTo>
                  <a:cubicBezTo>
                    <a:pt x="539" y="223"/>
                    <a:pt x="539" y="222"/>
                    <a:pt x="541" y="217"/>
                  </a:cubicBezTo>
                  <a:cubicBezTo>
                    <a:pt x="542" y="215"/>
                    <a:pt x="542" y="215"/>
                    <a:pt x="542" y="215"/>
                  </a:cubicBezTo>
                  <a:cubicBezTo>
                    <a:pt x="543" y="209"/>
                    <a:pt x="541" y="208"/>
                    <a:pt x="545" y="203"/>
                  </a:cubicBezTo>
                  <a:cubicBezTo>
                    <a:pt x="545" y="203"/>
                    <a:pt x="552" y="198"/>
                    <a:pt x="547" y="197"/>
                  </a:cubicBezTo>
                  <a:cubicBezTo>
                    <a:pt x="543" y="195"/>
                    <a:pt x="537" y="198"/>
                    <a:pt x="533" y="196"/>
                  </a:cubicBezTo>
                  <a:cubicBezTo>
                    <a:pt x="531" y="195"/>
                    <a:pt x="531" y="192"/>
                    <a:pt x="529" y="191"/>
                  </a:cubicBezTo>
                  <a:cubicBezTo>
                    <a:pt x="528" y="190"/>
                    <a:pt x="527" y="191"/>
                    <a:pt x="527" y="191"/>
                  </a:cubicBezTo>
                  <a:cubicBezTo>
                    <a:pt x="526" y="190"/>
                    <a:pt x="525" y="188"/>
                    <a:pt x="525" y="188"/>
                  </a:cubicBezTo>
                  <a:cubicBezTo>
                    <a:pt x="524" y="188"/>
                    <a:pt x="518" y="185"/>
                    <a:pt x="517" y="185"/>
                  </a:cubicBezTo>
                  <a:cubicBezTo>
                    <a:pt x="511" y="184"/>
                    <a:pt x="507" y="189"/>
                    <a:pt x="504" y="191"/>
                  </a:cubicBezTo>
                  <a:cubicBezTo>
                    <a:pt x="505" y="191"/>
                    <a:pt x="506" y="191"/>
                    <a:pt x="507" y="191"/>
                  </a:cubicBezTo>
                  <a:cubicBezTo>
                    <a:pt x="508" y="192"/>
                    <a:pt x="509" y="192"/>
                    <a:pt x="510" y="193"/>
                  </a:cubicBezTo>
                  <a:cubicBezTo>
                    <a:pt x="509" y="194"/>
                    <a:pt x="508" y="198"/>
                    <a:pt x="506" y="198"/>
                  </a:cubicBezTo>
                  <a:cubicBezTo>
                    <a:pt x="506" y="198"/>
                    <a:pt x="503" y="198"/>
                    <a:pt x="504" y="197"/>
                  </a:cubicBezTo>
                  <a:cubicBezTo>
                    <a:pt x="501" y="195"/>
                    <a:pt x="499" y="194"/>
                    <a:pt x="493" y="193"/>
                  </a:cubicBezTo>
                  <a:cubicBezTo>
                    <a:pt x="492" y="196"/>
                    <a:pt x="492" y="198"/>
                    <a:pt x="491" y="201"/>
                  </a:cubicBezTo>
                  <a:cubicBezTo>
                    <a:pt x="492" y="201"/>
                    <a:pt x="494" y="200"/>
                    <a:pt x="495" y="201"/>
                  </a:cubicBezTo>
                  <a:cubicBezTo>
                    <a:pt x="496" y="202"/>
                    <a:pt x="495" y="204"/>
                    <a:pt x="496" y="204"/>
                  </a:cubicBezTo>
                  <a:cubicBezTo>
                    <a:pt x="497" y="204"/>
                    <a:pt x="499" y="204"/>
                    <a:pt x="500" y="204"/>
                  </a:cubicBezTo>
                  <a:cubicBezTo>
                    <a:pt x="500" y="204"/>
                    <a:pt x="500" y="206"/>
                    <a:pt x="501" y="206"/>
                  </a:cubicBezTo>
                  <a:cubicBezTo>
                    <a:pt x="502" y="207"/>
                    <a:pt x="503" y="206"/>
                    <a:pt x="504" y="207"/>
                  </a:cubicBezTo>
                  <a:cubicBezTo>
                    <a:pt x="504" y="207"/>
                    <a:pt x="504" y="209"/>
                    <a:pt x="505" y="209"/>
                  </a:cubicBezTo>
                  <a:cubicBezTo>
                    <a:pt x="504" y="209"/>
                    <a:pt x="504" y="211"/>
                    <a:pt x="504" y="211"/>
                  </a:cubicBezTo>
                  <a:cubicBezTo>
                    <a:pt x="503" y="209"/>
                    <a:pt x="503" y="209"/>
                    <a:pt x="503" y="209"/>
                  </a:cubicBezTo>
                  <a:cubicBezTo>
                    <a:pt x="499" y="210"/>
                    <a:pt x="497" y="211"/>
                    <a:pt x="494" y="211"/>
                  </a:cubicBezTo>
                  <a:cubicBezTo>
                    <a:pt x="494" y="209"/>
                    <a:pt x="494" y="209"/>
                    <a:pt x="494" y="209"/>
                  </a:cubicBezTo>
                  <a:cubicBezTo>
                    <a:pt x="492" y="209"/>
                    <a:pt x="489" y="209"/>
                    <a:pt x="489" y="209"/>
                  </a:cubicBezTo>
                  <a:cubicBezTo>
                    <a:pt x="488" y="210"/>
                    <a:pt x="488" y="212"/>
                    <a:pt x="486" y="211"/>
                  </a:cubicBezTo>
                  <a:cubicBezTo>
                    <a:pt x="484" y="211"/>
                    <a:pt x="482" y="209"/>
                    <a:pt x="481" y="208"/>
                  </a:cubicBezTo>
                  <a:cubicBezTo>
                    <a:pt x="481" y="207"/>
                    <a:pt x="481" y="207"/>
                    <a:pt x="481" y="207"/>
                  </a:cubicBezTo>
                  <a:cubicBezTo>
                    <a:pt x="485" y="205"/>
                    <a:pt x="479" y="200"/>
                    <a:pt x="479" y="199"/>
                  </a:cubicBezTo>
                  <a:cubicBezTo>
                    <a:pt x="479" y="197"/>
                    <a:pt x="479" y="196"/>
                    <a:pt x="479" y="195"/>
                  </a:cubicBezTo>
                  <a:cubicBezTo>
                    <a:pt x="478" y="195"/>
                    <a:pt x="478" y="195"/>
                    <a:pt x="478" y="195"/>
                  </a:cubicBezTo>
                  <a:cubicBezTo>
                    <a:pt x="478" y="195"/>
                    <a:pt x="479" y="191"/>
                    <a:pt x="479" y="191"/>
                  </a:cubicBezTo>
                  <a:cubicBezTo>
                    <a:pt x="479" y="191"/>
                    <a:pt x="481" y="189"/>
                    <a:pt x="481" y="189"/>
                  </a:cubicBezTo>
                  <a:cubicBezTo>
                    <a:pt x="480" y="187"/>
                    <a:pt x="477" y="186"/>
                    <a:pt x="478" y="183"/>
                  </a:cubicBezTo>
                  <a:cubicBezTo>
                    <a:pt x="478" y="182"/>
                    <a:pt x="480" y="182"/>
                    <a:pt x="480" y="181"/>
                  </a:cubicBezTo>
                  <a:cubicBezTo>
                    <a:pt x="480" y="181"/>
                    <a:pt x="476" y="176"/>
                    <a:pt x="476" y="176"/>
                  </a:cubicBezTo>
                  <a:cubicBezTo>
                    <a:pt x="476" y="176"/>
                    <a:pt x="475" y="177"/>
                    <a:pt x="474" y="177"/>
                  </a:cubicBezTo>
                  <a:cubicBezTo>
                    <a:pt x="476" y="182"/>
                    <a:pt x="477" y="187"/>
                    <a:pt x="476" y="193"/>
                  </a:cubicBezTo>
                  <a:cubicBezTo>
                    <a:pt x="475" y="195"/>
                    <a:pt x="472" y="199"/>
                    <a:pt x="471" y="200"/>
                  </a:cubicBezTo>
                  <a:cubicBezTo>
                    <a:pt x="470" y="201"/>
                    <a:pt x="469" y="201"/>
                    <a:pt x="468" y="201"/>
                  </a:cubicBezTo>
                  <a:cubicBezTo>
                    <a:pt x="468" y="202"/>
                    <a:pt x="469" y="204"/>
                    <a:pt x="468" y="205"/>
                  </a:cubicBezTo>
                  <a:cubicBezTo>
                    <a:pt x="468" y="207"/>
                    <a:pt x="466" y="208"/>
                    <a:pt x="466" y="209"/>
                  </a:cubicBezTo>
                  <a:cubicBezTo>
                    <a:pt x="466" y="210"/>
                    <a:pt x="465" y="211"/>
                    <a:pt x="466" y="211"/>
                  </a:cubicBezTo>
                  <a:cubicBezTo>
                    <a:pt x="466" y="212"/>
                    <a:pt x="468" y="213"/>
                    <a:pt x="469" y="214"/>
                  </a:cubicBezTo>
                  <a:cubicBezTo>
                    <a:pt x="470" y="216"/>
                    <a:pt x="472" y="220"/>
                    <a:pt x="472" y="222"/>
                  </a:cubicBezTo>
                  <a:cubicBezTo>
                    <a:pt x="471" y="223"/>
                    <a:pt x="469" y="225"/>
                    <a:pt x="469" y="227"/>
                  </a:cubicBezTo>
                  <a:cubicBezTo>
                    <a:pt x="469" y="227"/>
                    <a:pt x="470" y="231"/>
                    <a:pt x="470" y="233"/>
                  </a:cubicBezTo>
                  <a:cubicBezTo>
                    <a:pt x="471" y="233"/>
                    <a:pt x="471" y="233"/>
                    <a:pt x="471" y="233"/>
                  </a:cubicBezTo>
                  <a:cubicBezTo>
                    <a:pt x="471" y="235"/>
                    <a:pt x="471" y="237"/>
                    <a:pt x="471" y="239"/>
                  </a:cubicBezTo>
                  <a:cubicBezTo>
                    <a:pt x="472" y="238"/>
                    <a:pt x="472" y="240"/>
                    <a:pt x="474" y="239"/>
                  </a:cubicBezTo>
                  <a:cubicBezTo>
                    <a:pt x="474" y="238"/>
                    <a:pt x="474" y="238"/>
                    <a:pt x="474" y="238"/>
                  </a:cubicBezTo>
                  <a:cubicBezTo>
                    <a:pt x="474" y="238"/>
                    <a:pt x="476" y="237"/>
                    <a:pt x="476" y="237"/>
                  </a:cubicBezTo>
                  <a:cubicBezTo>
                    <a:pt x="477" y="237"/>
                    <a:pt x="479" y="238"/>
                    <a:pt x="481" y="237"/>
                  </a:cubicBezTo>
                  <a:cubicBezTo>
                    <a:pt x="482" y="237"/>
                    <a:pt x="484" y="235"/>
                    <a:pt x="486" y="235"/>
                  </a:cubicBezTo>
                  <a:cubicBezTo>
                    <a:pt x="489" y="234"/>
                    <a:pt x="500" y="237"/>
                    <a:pt x="502" y="239"/>
                  </a:cubicBezTo>
                  <a:cubicBezTo>
                    <a:pt x="503" y="240"/>
                    <a:pt x="502" y="244"/>
                    <a:pt x="504" y="246"/>
                  </a:cubicBezTo>
                  <a:cubicBezTo>
                    <a:pt x="504" y="247"/>
                    <a:pt x="506" y="247"/>
                    <a:pt x="506" y="247"/>
                  </a:cubicBezTo>
                  <a:cubicBezTo>
                    <a:pt x="507" y="248"/>
                    <a:pt x="506" y="250"/>
                    <a:pt x="507" y="251"/>
                  </a:cubicBezTo>
                  <a:cubicBezTo>
                    <a:pt x="507" y="252"/>
                    <a:pt x="508" y="253"/>
                    <a:pt x="509" y="254"/>
                  </a:cubicBezTo>
                  <a:cubicBezTo>
                    <a:pt x="506" y="255"/>
                    <a:pt x="501" y="257"/>
                    <a:pt x="504" y="262"/>
                  </a:cubicBezTo>
                  <a:cubicBezTo>
                    <a:pt x="504" y="262"/>
                    <a:pt x="505" y="262"/>
                    <a:pt x="506" y="263"/>
                  </a:cubicBezTo>
                  <a:cubicBezTo>
                    <a:pt x="506" y="263"/>
                    <a:pt x="507" y="265"/>
                    <a:pt x="508" y="265"/>
                  </a:cubicBezTo>
                  <a:cubicBezTo>
                    <a:pt x="512" y="267"/>
                    <a:pt x="516" y="266"/>
                    <a:pt x="519" y="268"/>
                  </a:cubicBezTo>
                  <a:cubicBezTo>
                    <a:pt x="520" y="268"/>
                    <a:pt x="520" y="270"/>
                    <a:pt x="521" y="270"/>
                  </a:cubicBezTo>
                  <a:cubicBezTo>
                    <a:pt x="518" y="270"/>
                    <a:pt x="513" y="270"/>
                    <a:pt x="510" y="269"/>
                  </a:cubicBezTo>
                  <a:cubicBezTo>
                    <a:pt x="510" y="268"/>
                    <a:pt x="509" y="267"/>
                    <a:pt x="509" y="267"/>
                  </a:cubicBezTo>
                  <a:cubicBezTo>
                    <a:pt x="507" y="267"/>
                    <a:pt x="506" y="267"/>
                    <a:pt x="505" y="268"/>
                  </a:cubicBezTo>
                  <a:cubicBezTo>
                    <a:pt x="505" y="268"/>
                    <a:pt x="505" y="270"/>
                    <a:pt x="505" y="271"/>
                  </a:cubicBezTo>
                  <a:cubicBezTo>
                    <a:pt x="505" y="271"/>
                    <a:pt x="506" y="272"/>
                    <a:pt x="505" y="272"/>
                  </a:cubicBezTo>
                  <a:cubicBezTo>
                    <a:pt x="505" y="272"/>
                    <a:pt x="502" y="270"/>
                    <a:pt x="502" y="269"/>
                  </a:cubicBezTo>
                  <a:cubicBezTo>
                    <a:pt x="500" y="268"/>
                    <a:pt x="499" y="267"/>
                    <a:pt x="498" y="266"/>
                  </a:cubicBezTo>
                  <a:cubicBezTo>
                    <a:pt x="498" y="260"/>
                    <a:pt x="500" y="255"/>
                    <a:pt x="499" y="249"/>
                  </a:cubicBezTo>
                  <a:cubicBezTo>
                    <a:pt x="499" y="248"/>
                    <a:pt x="497" y="247"/>
                    <a:pt x="497" y="247"/>
                  </a:cubicBezTo>
                  <a:cubicBezTo>
                    <a:pt x="496" y="245"/>
                    <a:pt x="495" y="241"/>
                    <a:pt x="494" y="239"/>
                  </a:cubicBezTo>
                  <a:cubicBezTo>
                    <a:pt x="493" y="239"/>
                    <a:pt x="491" y="239"/>
                    <a:pt x="489" y="239"/>
                  </a:cubicBezTo>
                  <a:cubicBezTo>
                    <a:pt x="489" y="239"/>
                    <a:pt x="488" y="241"/>
                    <a:pt x="488" y="241"/>
                  </a:cubicBezTo>
                  <a:cubicBezTo>
                    <a:pt x="484" y="243"/>
                    <a:pt x="480" y="242"/>
                    <a:pt x="477" y="245"/>
                  </a:cubicBezTo>
                  <a:cubicBezTo>
                    <a:pt x="476" y="246"/>
                    <a:pt x="476" y="248"/>
                    <a:pt x="476" y="249"/>
                  </a:cubicBezTo>
                  <a:cubicBezTo>
                    <a:pt x="476" y="249"/>
                    <a:pt x="474" y="251"/>
                    <a:pt x="474" y="252"/>
                  </a:cubicBezTo>
                  <a:cubicBezTo>
                    <a:pt x="474" y="253"/>
                    <a:pt x="477" y="254"/>
                    <a:pt x="477" y="255"/>
                  </a:cubicBezTo>
                  <a:cubicBezTo>
                    <a:pt x="477" y="256"/>
                    <a:pt x="476" y="260"/>
                    <a:pt x="476" y="261"/>
                  </a:cubicBezTo>
                  <a:cubicBezTo>
                    <a:pt x="475" y="262"/>
                    <a:pt x="474" y="264"/>
                    <a:pt x="474" y="265"/>
                  </a:cubicBezTo>
                  <a:cubicBezTo>
                    <a:pt x="474" y="265"/>
                    <a:pt x="474" y="267"/>
                    <a:pt x="474" y="267"/>
                  </a:cubicBezTo>
                  <a:cubicBezTo>
                    <a:pt x="474" y="267"/>
                    <a:pt x="475" y="268"/>
                    <a:pt x="474" y="269"/>
                  </a:cubicBezTo>
                  <a:cubicBezTo>
                    <a:pt x="469" y="276"/>
                    <a:pt x="469" y="276"/>
                    <a:pt x="469" y="276"/>
                  </a:cubicBezTo>
                  <a:cubicBezTo>
                    <a:pt x="467" y="277"/>
                    <a:pt x="464" y="276"/>
                    <a:pt x="462" y="277"/>
                  </a:cubicBezTo>
                  <a:cubicBezTo>
                    <a:pt x="461" y="277"/>
                    <a:pt x="457" y="279"/>
                    <a:pt x="456" y="279"/>
                  </a:cubicBezTo>
                  <a:cubicBezTo>
                    <a:pt x="456" y="280"/>
                    <a:pt x="455" y="281"/>
                    <a:pt x="454" y="282"/>
                  </a:cubicBezTo>
                  <a:cubicBezTo>
                    <a:pt x="456" y="282"/>
                    <a:pt x="457" y="282"/>
                    <a:pt x="459" y="282"/>
                  </a:cubicBezTo>
                  <a:cubicBezTo>
                    <a:pt x="460" y="287"/>
                    <a:pt x="460" y="290"/>
                    <a:pt x="462" y="294"/>
                  </a:cubicBezTo>
                  <a:cubicBezTo>
                    <a:pt x="461" y="294"/>
                    <a:pt x="461" y="293"/>
                    <a:pt x="460" y="292"/>
                  </a:cubicBezTo>
                  <a:cubicBezTo>
                    <a:pt x="459" y="292"/>
                    <a:pt x="459" y="293"/>
                    <a:pt x="458" y="293"/>
                  </a:cubicBezTo>
                  <a:cubicBezTo>
                    <a:pt x="457" y="292"/>
                    <a:pt x="457" y="290"/>
                    <a:pt x="456" y="288"/>
                  </a:cubicBezTo>
                  <a:cubicBezTo>
                    <a:pt x="456" y="288"/>
                    <a:pt x="454" y="288"/>
                    <a:pt x="454" y="287"/>
                  </a:cubicBezTo>
                  <a:cubicBezTo>
                    <a:pt x="453" y="287"/>
                    <a:pt x="453" y="285"/>
                    <a:pt x="453" y="284"/>
                  </a:cubicBezTo>
                  <a:cubicBezTo>
                    <a:pt x="452" y="284"/>
                    <a:pt x="447" y="283"/>
                    <a:pt x="445" y="284"/>
                  </a:cubicBezTo>
                  <a:cubicBezTo>
                    <a:pt x="444" y="285"/>
                    <a:pt x="444" y="285"/>
                    <a:pt x="444" y="285"/>
                  </a:cubicBezTo>
                  <a:cubicBezTo>
                    <a:pt x="439" y="285"/>
                    <a:pt x="435" y="282"/>
                    <a:pt x="432" y="280"/>
                  </a:cubicBezTo>
                  <a:cubicBezTo>
                    <a:pt x="433" y="280"/>
                    <a:pt x="432" y="277"/>
                    <a:pt x="432" y="277"/>
                  </a:cubicBezTo>
                  <a:cubicBezTo>
                    <a:pt x="438" y="276"/>
                    <a:pt x="446" y="279"/>
                    <a:pt x="450" y="276"/>
                  </a:cubicBezTo>
                  <a:cubicBezTo>
                    <a:pt x="450" y="276"/>
                    <a:pt x="451" y="273"/>
                    <a:pt x="452" y="272"/>
                  </a:cubicBezTo>
                  <a:cubicBezTo>
                    <a:pt x="454" y="274"/>
                    <a:pt x="455" y="273"/>
                    <a:pt x="458" y="274"/>
                  </a:cubicBezTo>
                  <a:cubicBezTo>
                    <a:pt x="458" y="273"/>
                    <a:pt x="459" y="273"/>
                    <a:pt x="460" y="272"/>
                  </a:cubicBezTo>
                  <a:cubicBezTo>
                    <a:pt x="459" y="270"/>
                    <a:pt x="459" y="270"/>
                    <a:pt x="459" y="270"/>
                  </a:cubicBezTo>
                  <a:cubicBezTo>
                    <a:pt x="459" y="269"/>
                    <a:pt x="461" y="269"/>
                    <a:pt x="462" y="269"/>
                  </a:cubicBezTo>
                  <a:cubicBezTo>
                    <a:pt x="462" y="268"/>
                    <a:pt x="462" y="265"/>
                    <a:pt x="462" y="265"/>
                  </a:cubicBezTo>
                  <a:cubicBezTo>
                    <a:pt x="464" y="264"/>
                    <a:pt x="464" y="265"/>
                    <a:pt x="466" y="264"/>
                  </a:cubicBezTo>
                  <a:cubicBezTo>
                    <a:pt x="462" y="256"/>
                    <a:pt x="464" y="256"/>
                    <a:pt x="466" y="248"/>
                  </a:cubicBezTo>
                  <a:cubicBezTo>
                    <a:pt x="462" y="245"/>
                    <a:pt x="461" y="244"/>
                    <a:pt x="459" y="239"/>
                  </a:cubicBezTo>
                  <a:cubicBezTo>
                    <a:pt x="458" y="238"/>
                    <a:pt x="458" y="238"/>
                    <a:pt x="458" y="238"/>
                  </a:cubicBezTo>
                  <a:cubicBezTo>
                    <a:pt x="457" y="237"/>
                    <a:pt x="458" y="235"/>
                    <a:pt x="458" y="235"/>
                  </a:cubicBezTo>
                  <a:cubicBezTo>
                    <a:pt x="458" y="233"/>
                    <a:pt x="458" y="233"/>
                    <a:pt x="458" y="233"/>
                  </a:cubicBezTo>
                  <a:cubicBezTo>
                    <a:pt x="457" y="233"/>
                    <a:pt x="458" y="230"/>
                    <a:pt x="458" y="229"/>
                  </a:cubicBezTo>
                  <a:cubicBezTo>
                    <a:pt x="458" y="228"/>
                    <a:pt x="460" y="226"/>
                    <a:pt x="460" y="225"/>
                  </a:cubicBezTo>
                  <a:cubicBezTo>
                    <a:pt x="460" y="225"/>
                    <a:pt x="461" y="220"/>
                    <a:pt x="460" y="219"/>
                  </a:cubicBezTo>
                  <a:cubicBezTo>
                    <a:pt x="460" y="219"/>
                    <a:pt x="458" y="218"/>
                    <a:pt x="458" y="218"/>
                  </a:cubicBezTo>
                  <a:cubicBezTo>
                    <a:pt x="458" y="217"/>
                    <a:pt x="459" y="215"/>
                    <a:pt x="459" y="213"/>
                  </a:cubicBezTo>
                  <a:cubicBezTo>
                    <a:pt x="456" y="212"/>
                    <a:pt x="453" y="211"/>
                    <a:pt x="453" y="207"/>
                  </a:cubicBezTo>
                  <a:cubicBezTo>
                    <a:pt x="453" y="202"/>
                    <a:pt x="456" y="202"/>
                    <a:pt x="458" y="199"/>
                  </a:cubicBezTo>
                  <a:cubicBezTo>
                    <a:pt x="459" y="195"/>
                    <a:pt x="458" y="193"/>
                    <a:pt x="458" y="189"/>
                  </a:cubicBezTo>
                  <a:cubicBezTo>
                    <a:pt x="458" y="188"/>
                    <a:pt x="460" y="187"/>
                    <a:pt x="460" y="186"/>
                  </a:cubicBezTo>
                  <a:cubicBezTo>
                    <a:pt x="461" y="185"/>
                    <a:pt x="459" y="184"/>
                    <a:pt x="460" y="182"/>
                  </a:cubicBezTo>
                  <a:cubicBezTo>
                    <a:pt x="460" y="182"/>
                    <a:pt x="461" y="181"/>
                    <a:pt x="460" y="181"/>
                  </a:cubicBezTo>
                  <a:cubicBezTo>
                    <a:pt x="460" y="180"/>
                    <a:pt x="458" y="179"/>
                    <a:pt x="458" y="178"/>
                  </a:cubicBezTo>
                  <a:cubicBezTo>
                    <a:pt x="458" y="177"/>
                    <a:pt x="459" y="175"/>
                    <a:pt x="458" y="175"/>
                  </a:cubicBezTo>
                  <a:cubicBezTo>
                    <a:pt x="458" y="175"/>
                    <a:pt x="457" y="175"/>
                    <a:pt x="456" y="175"/>
                  </a:cubicBezTo>
                  <a:cubicBezTo>
                    <a:pt x="456" y="175"/>
                    <a:pt x="452" y="172"/>
                    <a:pt x="452" y="172"/>
                  </a:cubicBezTo>
                  <a:cubicBezTo>
                    <a:pt x="451" y="172"/>
                    <a:pt x="448" y="173"/>
                    <a:pt x="448" y="173"/>
                  </a:cubicBezTo>
                  <a:cubicBezTo>
                    <a:pt x="444" y="173"/>
                    <a:pt x="440" y="173"/>
                    <a:pt x="437" y="173"/>
                  </a:cubicBezTo>
                  <a:cubicBezTo>
                    <a:pt x="437" y="173"/>
                    <a:pt x="438" y="172"/>
                    <a:pt x="436" y="172"/>
                  </a:cubicBezTo>
                  <a:cubicBezTo>
                    <a:pt x="436" y="174"/>
                    <a:pt x="436" y="174"/>
                    <a:pt x="436" y="174"/>
                  </a:cubicBezTo>
                  <a:cubicBezTo>
                    <a:pt x="434" y="175"/>
                    <a:pt x="432" y="175"/>
                    <a:pt x="431" y="177"/>
                  </a:cubicBezTo>
                  <a:cubicBezTo>
                    <a:pt x="429" y="179"/>
                    <a:pt x="429" y="183"/>
                    <a:pt x="428" y="185"/>
                  </a:cubicBezTo>
                  <a:cubicBezTo>
                    <a:pt x="426" y="189"/>
                    <a:pt x="422" y="191"/>
                    <a:pt x="420" y="194"/>
                  </a:cubicBezTo>
                  <a:cubicBezTo>
                    <a:pt x="419" y="196"/>
                    <a:pt x="419" y="198"/>
                    <a:pt x="417" y="199"/>
                  </a:cubicBezTo>
                  <a:cubicBezTo>
                    <a:pt x="416" y="200"/>
                    <a:pt x="413" y="201"/>
                    <a:pt x="411" y="202"/>
                  </a:cubicBezTo>
                  <a:cubicBezTo>
                    <a:pt x="411" y="205"/>
                    <a:pt x="411" y="207"/>
                    <a:pt x="411" y="209"/>
                  </a:cubicBezTo>
                  <a:cubicBezTo>
                    <a:pt x="411" y="209"/>
                    <a:pt x="414" y="213"/>
                    <a:pt x="414" y="214"/>
                  </a:cubicBezTo>
                  <a:cubicBezTo>
                    <a:pt x="414" y="217"/>
                    <a:pt x="413" y="218"/>
                    <a:pt x="414" y="221"/>
                  </a:cubicBezTo>
                  <a:cubicBezTo>
                    <a:pt x="409" y="224"/>
                    <a:pt x="410" y="224"/>
                    <a:pt x="410" y="231"/>
                  </a:cubicBezTo>
                  <a:cubicBezTo>
                    <a:pt x="411" y="231"/>
                    <a:pt x="411" y="230"/>
                    <a:pt x="412" y="230"/>
                  </a:cubicBezTo>
                  <a:cubicBezTo>
                    <a:pt x="414" y="230"/>
                    <a:pt x="416" y="233"/>
                    <a:pt x="417" y="233"/>
                  </a:cubicBezTo>
                  <a:cubicBezTo>
                    <a:pt x="418" y="233"/>
                    <a:pt x="417" y="232"/>
                    <a:pt x="418" y="233"/>
                  </a:cubicBezTo>
                  <a:cubicBezTo>
                    <a:pt x="417" y="232"/>
                    <a:pt x="420" y="233"/>
                    <a:pt x="420" y="233"/>
                  </a:cubicBezTo>
                  <a:cubicBezTo>
                    <a:pt x="420" y="233"/>
                    <a:pt x="420" y="235"/>
                    <a:pt x="420" y="235"/>
                  </a:cubicBezTo>
                  <a:cubicBezTo>
                    <a:pt x="420" y="236"/>
                    <a:pt x="417" y="236"/>
                    <a:pt x="418" y="239"/>
                  </a:cubicBezTo>
                  <a:cubicBezTo>
                    <a:pt x="418" y="239"/>
                    <a:pt x="419" y="240"/>
                    <a:pt x="418" y="241"/>
                  </a:cubicBezTo>
                  <a:cubicBezTo>
                    <a:pt x="419" y="241"/>
                    <a:pt x="420" y="244"/>
                    <a:pt x="420" y="245"/>
                  </a:cubicBezTo>
                  <a:cubicBezTo>
                    <a:pt x="420" y="245"/>
                    <a:pt x="422" y="244"/>
                    <a:pt x="422" y="244"/>
                  </a:cubicBezTo>
                  <a:cubicBezTo>
                    <a:pt x="424" y="244"/>
                    <a:pt x="424" y="244"/>
                    <a:pt x="424" y="244"/>
                  </a:cubicBezTo>
                  <a:cubicBezTo>
                    <a:pt x="423" y="247"/>
                    <a:pt x="422" y="251"/>
                    <a:pt x="420" y="254"/>
                  </a:cubicBezTo>
                  <a:cubicBezTo>
                    <a:pt x="419" y="255"/>
                    <a:pt x="418" y="255"/>
                    <a:pt x="416" y="256"/>
                  </a:cubicBezTo>
                  <a:cubicBezTo>
                    <a:pt x="416" y="255"/>
                    <a:pt x="416" y="253"/>
                    <a:pt x="416" y="252"/>
                  </a:cubicBezTo>
                  <a:cubicBezTo>
                    <a:pt x="415" y="251"/>
                    <a:pt x="414" y="252"/>
                    <a:pt x="413" y="251"/>
                  </a:cubicBezTo>
                  <a:cubicBezTo>
                    <a:pt x="413" y="251"/>
                    <a:pt x="413" y="249"/>
                    <a:pt x="412" y="249"/>
                  </a:cubicBezTo>
                  <a:cubicBezTo>
                    <a:pt x="410" y="245"/>
                    <a:pt x="407" y="243"/>
                    <a:pt x="401" y="242"/>
                  </a:cubicBezTo>
                  <a:cubicBezTo>
                    <a:pt x="400" y="240"/>
                    <a:pt x="400" y="240"/>
                    <a:pt x="400" y="240"/>
                  </a:cubicBezTo>
                  <a:cubicBezTo>
                    <a:pt x="401" y="240"/>
                    <a:pt x="401" y="239"/>
                    <a:pt x="401" y="239"/>
                  </a:cubicBezTo>
                  <a:cubicBezTo>
                    <a:pt x="398" y="238"/>
                    <a:pt x="396" y="237"/>
                    <a:pt x="394" y="236"/>
                  </a:cubicBezTo>
                  <a:cubicBezTo>
                    <a:pt x="392" y="241"/>
                    <a:pt x="392" y="241"/>
                    <a:pt x="392" y="241"/>
                  </a:cubicBezTo>
                  <a:cubicBezTo>
                    <a:pt x="391" y="241"/>
                    <a:pt x="391" y="241"/>
                    <a:pt x="391" y="241"/>
                  </a:cubicBezTo>
                  <a:cubicBezTo>
                    <a:pt x="391" y="239"/>
                    <a:pt x="390" y="237"/>
                    <a:pt x="391" y="233"/>
                  </a:cubicBezTo>
                  <a:cubicBezTo>
                    <a:pt x="388" y="232"/>
                    <a:pt x="385" y="233"/>
                    <a:pt x="382" y="232"/>
                  </a:cubicBezTo>
                  <a:cubicBezTo>
                    <a:pt x="381" y="232"/>
                    <a:pt x="381" y="229"/>
                    <a:pt x="381" y="229"/>
                  </a:cubicBezTo>
                  <a:cubicBezTo>
                    <a:pt x="380" y="229"/>
                    <a:pt x="379" y="230"/>
                    <a:pt x="378" y="230"/>
                  </a:cubicBezTo>
                  <a:cubicBezTo>
                    <a:pt x="378" y="230"/>
                    <a:pt x="377" y="225"/>
                    <a:pt x="373" y="227"/>
                  </a:cubicBezTo>
                  <a:cubicBezTo>
                    <a:pt x="371" y="227"/>
                    <a:pt x="373" y="231"/>
                    <a:pt x="365" y="230"/>
                  </a:cubicBezTo>
                  <a:cubicBezTo>
                    <a:pt x="364" y="230"/>
                    <a:pt x="361" y="227"/>
                    <a:pt x="359" y="228"/>
                  </a:cubicBezTo>
                  <a:cubicBezTo>
                    <a:pt x="359" y="228"/>
                    <a:pt x="358" y="231"/>
                    <a:pt x="358" y="231"/>
                  </a:cubicBezTo>
                  <a:cubicBezTo>
                    <a:pt x="356" y="231"/>
                    <a:pt x="354" y="232"/>
                    <a:pt x="353" y="232"/>
                  </a:cubicBezTo>
                  <a:cubicBezTo>
                    <a:pt x="354" y="233"/>
                    <a:pt x="353" y="233"/>
                    <a:pt x="353" y="234"/>
                  </a:cubicBezTo>
                  <a:cubicBezTo>
                    <a:pt x="353" y="234"/>
                    <a:pt x="355" y="235"/>
                    <a:pt x="355" y="235"/>
                  </a:cubicBezTo>
                  <a:cubicBezTo>
                    <a:pt x="357" y="239"/>
                    <a:pt x="357" y="244"/>
                    <a:pt x="357" y="248"/>
                  </a:cubicBezTo>
                  <a:cubicBezTo>
                    <a:pt x="356" y="248"/>
                    <a:pt x="356" y="249"/>
                    <a:pt x="355" y="249"/>
                  </a:cubicBezTo>
                  <a:cubicBezTo>
                    <a:pt x="352" y="250"/>
                    <a:pt x="350" y="247"/>
                    <a:pt x="349" y="247"/>
                  </a:cubicBezTo>
                  <a:cubicBezTo>
                    <a:pt x="349" y="247"/>
                    <a:pt x="347" y="249"/>
                    <a:pt x="347" y="249"/>
                  </a:cubicBezTo>
                  <a:cubicBezTo>
                    <a:pt x="347" y="250"/>
                    <a:pt x="346" y="254"/>
                    <a:pt x="346" y="255"/>
                  </a:cubicBezTo>
                  <a:cubicBezTo>
                    <a:pt x="346" y="255"/>
                    <a:pt x="341" y="251"/>
                    <a:pt x="341" y="251"/>
                  </a:cubicBezTo>
                  <a:cubicBezTo>
                    <a:pt x="341" y="250"/>
                    <a:pt x="342" y="244"/>
                    <a:pt x="342" y="243"/>
                  </a:cubicBezTo>
                  <a:cubicBezTo>
                    <a:pt x="341" y="243"/>
                    <a:pt x="340" y="243"/>
                    <a:pt x="339" y="243"/>
                  </a:cubicBezTo>
                  <a:cubicBezTo>
                    <a:pt x="336" y="244"/>
                    <a:pt x="333" y="247"/>
                    <a:pt x="330" y="247"/>
                  </a:cubicBezTo>
                  <a:cubicBezTo>
                    <a:pt x="330" y="247"/>
                    <a:pt x="331" y="245"/>
                    <a:pt x="331" y="245"/>
                  </a:cubicBezTo>
                  <a:cubicBezTo>
                    <a:pt x="330" y="245"/>
                    <a:pt x="329" y="245"/>
                    <a:pt x="329" y="245"/>
                  </a:cubicBezTo>
                  <a:cubicBezTo>
                    <a:pt x="329" y="247"/>
                    <a:pt x="329" y="247"/>
                    <a:pt x="329" y="247"/>
                  </a:cubicBezTo>
                  <a:cubicBezTo>
                    <a:pt x="329" y="245"/>
                    <a:pt x="330" y="248"/>
                    <a:pt x="330" y="248"/>
                  </a:cubicBezTo>
                  <a:cubicBezTo>
                    <a:pt x="330" y="249"/>
                    <a:pt x="329" y="249"/>
                    <a:pt x="329" y="250"/>
                  </a:cubicBezTo>
                  <a:cubicBezTo>
                    <a:pt x="328" y="250"/>
                    <a:pt x="327" y="250"/>
                    <a:pt x="326" y="250"/>
                  </a:cubicBezTo>
                  <a:cubicBezTo>
                    <a:pt x="324" y="248"/>
                    <a:pt x="321" y="245"/>
                    <a:pt x="316" y="246"/>
                  </a:cubicBezTo>
                  <a:cubicBezTo>
                    <a:pt x="313" y="246"/>
                    <a:pt x="309" y="249"/>
                    <a:pt x="305" y="250"/>
                  </a:cubicBezTo>
                  <a:cubicBezTo>
                    <a:pt x="306" y="251"/>
                    <a:pt x="307" y="252"/>
                    <a:pt x="307" y="253"/>
                  </a:cubicBezTo>
                  <a:cubicBezTo>
                    <a:pt x="307" y="254"/>
                    <a:pt x="306" y="254"/>
                    <a:pt x="306" y="255"/>
                  </a:cubicBezTo>
                  <a:cubicBezTo>
                    <a:pt x="306" y="254"/>
                    <a:pt x="304" y="253"/>
                    <a:pt x="303" y="253"/>
                  </a:cubicBezTo>
                  <a:cubicBezTo>
                    <a:pt x="304" y="253"/>
                    <a:pt x="302" y="251"/>
                    <a:pt x="302" y="251"/>
                  </a:cubicBezTo>
                  <a:cubicBezTo>
                    <a:pt x="302" y="252"/>
                    <a:pt x="299" y="254"/>
                    <a:pt x="299" y="255"/>
                  </a:cubicBezTo>
                  <a:cubicBezTo>
                    <a:pt x="297" y="255"/>
                    <a:pt x="292" y="254"/>
                    <a:pt x="290" y="255"/>
                  </a:cubicBezTo>
                  <a:cubicBezTo>
                    <a:pt x="290" y="254"/>
                    <a:pt x="290" y="253"/>
                    <a:pt x="290" y="253"/>
                  </a:cubicBezTo>
                  <a:cubicBezTo>
                    <a:pt x="291" y="252"/>
                    <a:pt x="291" y="251"/>
                    <a:pt x="292" y="251"/>
                  </a:cubicBezTo>
                  <a:cubicBezTo>
                    <a:pt x="292" y="251"/>
                    <a:pt x="297" y="251"/>
                    <a:pt x="297" y="251"/>
                  </a:cubicBezTo>
                  <a:cubicBezTo>
                    <a:pt x="297" y="251"/>
                    <a:pt x="297" y="249"/>
                    <a:pt x="297" y="249"/>
                  </a:cubicBezTo>
                  <a:cubicBezTo>
                    <a:pt x="296" y="249"/>
                    <a:pt x="294" y="248"/>
                    <a:pt x="294" y="248"/>
                  </a:cubicBezTo>
                  <a:cubicBezTo>
                    <a:pt x="294" y="247"/>
                    <a:pt x="295" y="246"/>
                    <a:pt x="294" y="245"/>
                  </a:cubicBezTo>
                  <a:cubicBezTo>
                    <a:pt x="293" y="245"/>
                    <a:pt x="289" y="246"/>
                    <a:pt x="292" y="244"/>
                  </a:cubicBezTo>
                  <a:cubicBezTo>
                    <a:pt x="292" y="243"/>
                    <a:pt x="291" y="243"/>
                    <a:pt x="292" y="243"/>
                  </a:cubicBezTo>
                  <a:cubicBezTo>
                    <a:pt x="291" y="243"/>
                    <a:pt x="293" y="240"/>
                    <a:pt x="291" y="241"/>
                  </a:cubicBezTo>
                  <a:cubicBezTo>
                    <a:pt x="289" y="242"/>
                    <a:pt x="289" y="244"/>
                    <a:pt x="288" y="245"/>
                  </a:cubicBezTo>
                  <a:cubicBezTo>
                    <a:pt x="288" y="245"/>
                    <a:pt x="283" y="247"/>
                    <a:pt x="283" y="247"/>
                  </a:cubicBezTo>
                  <a:cubicBezTo>
                    <a:pt x="282" y="248"/>
                    <a:pt x="285" y="249"/>
                    <a:pt x="282" y="251"/>
                  </a:cubicBezTo>
                  <a:cubicBezTo>
                    <a:pt x="282" y="251"/>
                    <a:pt x="282" y="251"/>
                    <a:pt x="282" y="251"/>
                  </a:cubicBezTo>
                  <a:cubicBezTo>
                    <a:pt x="281" y="251"/>
                    <a:pt x="282" y="250"/>
                    <a:pt x="282" y="249"/>
                  </a:cubicBezTo>
                  <a:cubicBezTo>
                    <a:pt x="279" y="249"/>
                    <a:pt x="278" y="248"/>
                    <a:pt x="276" y="249"/>
                  </a:cubicBezTo>
                  <a:cubicBezTo>
                    <a:pt x="275" y="249"/>
                    <a:pt x="274" y="251"/>
                    <a:pt x="274" y="251"/>
                  </a:cubicBezTo>
                  <a:cubicBezTo>
                    <a:pt x="272" y="252"/>
                    <a:pt x="271" y="251"/>
                    <a:pt x="270" y="251"/>
                  </a:cubicBezTo>
                  <a:cubicBezTo>
                    <a:pt x="268" y="252"/>
                    <a:pt x="268" y="253"/>
                    <a:pt x="267" y="254"/>
                  </a:cubicBezTo>
                  <a:cubicBezTo>
                    <a:pt x="266" y="255"/>
                    <a:pt x="265" y="254"/>
                    <a:pt x="264" y="255"/>
                  </a:cubicBezTo>
                  <a:cubicBezTo>
                    <a:pt x="263" y="255"/>
                    <a:pt x="262" y="256"/>
                    <a:pt x="262" y="257"/>
                  </a:cubicBezTo>
                  <a:cubicBezTo>
                    <a:pt x="258" y="258"/>
                    <a:pt x="255" y="259"/>
                    <a:pt x="251" y="259"/>
                  </a:cubicBezTo>
                  <a:cubicBezTo>
                    <a:pt x="251" y="259"/>
                    <a:pt x="251" y="261"/>
                    <a:pt x="251" y="261"/>
                  </a:cubicBezTo>
                  <a:cubicBezTo>
                    <a:pt x="249" y="262"/>
                    <a:pt x="248" y="263"/>
                    <a:pt x="246" y="263"/>
                  </a:cubicBezTo>
                  <a:cubicBezTo>
                    <a:pt x="245" y="263"/>
                    <a:pt x="245" y="262"/>
                    <a:pt x="244" y="263"/>
                  </a:cubicBezTo>
                  <a:cubicBezTo>
                    <a:pt x="243" y="267"/>
                    <a:pt x="242" y="270"/>
                    <a:pt x="242" y="276"/>
                  </a:cubicBezTo>
                  <a:cubicBezTo>
                    <a:pt x="242" y="276"/>
                    <a:pt x="239" y="276"/>
                    <a:pt x="239" y="276"/>
                  </a:cubicBezTo>
                  <a:cubicBezTo>
                    <a:pt x="238" y="276"/>
                    <a:pt x="239" y="278"/>
                    <a:pt x="238" y="278"/>
                  </a:cubicBezTo>
                  <a:cubicBezTo>
                    <a:pt x="238" y="278"/>
                    <a:pt x="235" y="279"/>
                    <a:pt x="234" y="279"/>
                  </a:cubicBezTo>
                  <a:cubicBezTo>
                    <a:pt x="231" y="280"/>
                    <a:pt x="230" y="279"/>
                    <a:pt x="226" y="280"/>
                  </a:cubicBezTo>
                  <a:cubicBezTo>
                    <a:pt x="226" y="279"/>
                    <a:pt x="226" y="275"/>
                    <a:pt x="225" y="273"/>
                  </a:cubicBezTo>
                  <a:cubicBezTo>
                    <a:pt x="225" y="272"/>
                    <a:pt x="222" y="272"/>
                    <a:pt x="223" y="269"/>
                  </a:cubicBezTo>
                  <a:cubicBezTo>
                    <a:pt x="223" y="268"/>
                    <a:pt x="225" y="267"/>
                    <a:pt x="225" y="267"/>
                  </a:cubicBezTo>
                  <a:cubicBezTo>
                    <a:pt x="226" y="266"/>
                    <a:pt x="226" y="265"/>
                    <a:pt x="226" y="264"/>
                  </a:cubicBezTo>
                  <a:cubicBezTo>
                    <a:pt x="230" y="264"/>
                    <a:pt x="231" y="264"/>
                    <a:pt x="236" y="263"/>
                  </a:cubicBezTo>
                  <a:cubicBezTo>
                    <a:pt x="236" y="261"/>
                    <a:pt x="236" y="261"/>
                    <a:pt x="236" y="261"/>
                  </a:cubicBezTo>
                  <a:cubicBezTo>
                    <a:pt x="236" y="261"/>
                    <a:pt x="235" y="260"/>
                    <a:pt x="234" y="259"/>
                  </a:cubicBezTo>
                  <a:cubicBezTo>
                    <a:pt x="234" y="259"/>
                    <a:pt x="235" y="258"/>
                    <a:pt x="234" y="257"/>
                  </a:cubicBezTo>
                  <a:cubicBezTo>
                    <a:pt x="234" y="257"/>
                    <a:pt x="233" y="256"/>
                    <a:pt x="232" y="256"/>
                  </a:cubicBezTo>
                  <a:cubicBezTo>
                    <a:pt x="231" y="254"/>
                    <a:pt x="229" y="248"/>
                    <a:pt x="226" y="247"/>
                  </a:cubicBezTo>
                  <a:cubicBezTo>
                    <a:pt x="224" y="246"/>
                    <a:pt x="221" y="247"/>
                    <a:pt x="218" y="247"/>
                  </a:cubicBezTo>
                  <a:cubicBezTo>
                    <a:pt x="217" y="245"/>
                    <a:pt x="217" y="245"/>
                    <a:pt x="217" y="245"/>
                  </a:cubicBezTo>
                  <a:cubicBezTo>
                    <a:pt x="213" y="244"/>
                    <a:pt x="211" y="244"/>
                    <a:pt x="208" y="242"/>
                  </a:cubicBezTo>
                  <a:cubicBezTo>
                    <a:pt x="209" y="243"/>
                    <a:pt x="208" y="244"/>
                    <a:pt x="208" y="245"/>
                  </a:cubicBezTo>
                  <a:cubicBezTo>
                    <a:pt x="209" y="246"/>
                    <a:pt x="213" y="249"/>
                    <a:pt x="215" y="250"/>
                  </a:cubicBezTo>
                  <a:cubicBezTo>
                    <a:pt x="214" y="253"/>
                    <a:pt x="215" y="254"/>
                    <a:pt x="214" y="257"/>
                  </a:cubicBezTo>
                  <a:cubicBezTo>
                    <a:pt x="214" y="257"/>
                    <a:pt x="212" y="257"/>
                    <a:pt x="212" y="257"/>
                  </a:cubicBezTo>
                  <a:cubicBezTo>
                    <a:pt x="212" y="258"/>
                    <a:pt x="213" y="259"/>
                    <a:pt x="212" y="259"/>
                  </a:cubicBezTo>
                  <a:cubicBezTo>
                    <a:pt x="212" y="260"/>
                    <a:pt x="211" y="259"/>
                    <a:pt x="210" y="260"/>
                  </a:cubicBezTo>
                  <a:cubicBezTo>
                    <a:pt x="209" y="263"/>
                    <a:pt x="211" y="262"/>
                    <a:pt x="208" y="264"/>
                  </a:cubicBezTo>
                  <a:cubicBezTo>
                    <a:pt x="207" y="265"/>
                    <a:pt x="212" y="270"/>
                    <a:pt x="212" y="270"/>
                  </a:cubicBezTo>
                  <a:cubicBezTo>
                    <a:pt x="212" y="270"/>
                    <a:pt x="212" y="272"/>
                    <a:pt x="212" y="272"/>
                  </a:cubicBezTo>
                  <a:cubicBezTo>
                    <a:pt x="212" y="272"/>
                    <a:pt x="213" y="272"/>
                    <a:pt x="212" y="273"/>
                  </a:cubicBezTo>
                  <a:cubicBezTo>
                    <a:pt x="212" y="274"/>
                    <a:pt x="210" y="275"/>
                    <a:pt x="209" y="276"/>
                  </a:cubicBezTo>
                  <a:cubicBezTo>
                    <a:pt x="207" y="279"/>
                    <a:pt x="207" y="282"/>
                    <a:pt x="206" y="287"/>
                  </a:cubicBezTo>
                  <a:cubicBezTo>
                    <a:pt x="205" y="287"/>
                    <a:pt x="204" y="287"/>
                    <a:pt x="202" y="287"/>
                  </a:cubicBezTo>
                  <a:cubicBezTo>
                    <a:pt x="203" y="285"/>
                    <a:pt x="203" y="285"/>
                    <a:pt x="203" y="285"/>
                  </a:cubicBezTo>
                  <a:cubicBezTo>
                    <a:pt x="204" y="286"/>
                    <a:pt x="200" y="281"/>
                    <a:pt x="200" y="281"/>
                  </a:cubicBezTo>
                  <a:cubicBezTo>
                    <a:pt x="199" y="281"/>
                    <a:pt x="198" y="281"/>
                    <a:pt x="197" y="281"/>
                  </a:cubicBezTo>
                  <a:cubicBezTo>
                    <a:pt x="197" y="281"/>
                    <a:pt x="196" y="279"/>
                    <a:pt x="195" y="278"/>
                  </a:cubicBezTo>
                  <a:cubicBezTo>
                    <a:pt x="191" y="278"/>
                    <a:pt x="191" y="281"/>
                    <a:pt x="188" y="282"/>
                  </a:cubicBezTo>
                  <a:cubicBezTo>
                    <a:pt x="187" y="283"/>
                    <a:pt x="186" y="282"/>
                    <a:pt x="184" y="283"/>
                  </a:cubicBezTo>
                  <a:cubicBezTo>
                    <a:pt x="184" y="284"/>
                    <a:pt x="184" y="286"/>
                    <a:pt x="183" y="286"/>
                  </a:cubicBezTo>
                  <a:cubicBezTo>
                    <a:pt x="182" y="288"/>
                    <a:pt x="176" y="291"/>
                    <a:pt x="176" y="292"/>
                  </a:cubicBezTo>
                  <a:cubicBezTo>
                    <a:pt x="176" y="292"/>
                    <a:pt x="176" y="294"/>
                    <a:pt x="176" y="294"/>
                  </a:cubicBezTo>
                  <a:cubicBezTo>
                    <a:pt x="176" y="297"/>
                    <a:pt x="180" y="298"/>
                    <a:pt x="181" y="300"/>
                  </a:cubicBezTo>
                  <a:cubicBezTo>
                    <a:pt x="183" y="302"/>
                    <a:pt x="183" y="304"/>
                    <a:pt x="184" y="306"/>
                  </a:cubicBezTo>
                  <a:cubicBezTo>
                    <a:pt x="181" y="306"/>
                    <a:pt x="179" y="306"/>
                    <a:pt x="175" y="305"/>
                  </a:cubicBezTo>
                  <a:cubicBezTo>
                    <a:pt x="175" y="305"/>
                    <a:pt x="173" y="303"/>
                    <a:pt x="173" y="303"/>
                  </a:cubicBezTo>
                  <a:cubicBezTo>
                    <a:pt x="171" y="302"/>
                    <a:pt x="169" y="303"/>
                    <a:pt x="168" y="302"/>
                  </a:cubicBezTo>
                  <a:cubicBezTo>
                    <a:pt x="168" y="302"/>
                    <a:pt x="168" y="301"/>
                    <a:pt x="169" y="300"/>
                  </a:cubicBezTo>
                  <a:cubicBezTo>
                    <a:pt x="167" y="300"/>
                    <a:pt x="165" y="299"/>
                    <a:pt x="163" y="298"/>
                  </a:cubicBezTo>
                  <a:cubicBezTo>
                    <a:pt x="162" y="298"/>
                    <a:pt x="161" y="296"/>
                    <a:pt x="160" y="295"/>
                  </a:cubicBezTo>
                  <a:cubicBezTo>
                    <a:pt x="156" y="294"/>
                    <a:pt x="155" y="298"/>
                    <a:pt x="157" y="297"/>
                  </a:cubicBezTo>
                  <a:cubicBezTo>
                    <a:pt x="157" y="297"/>
                    <a:pt x="158" y="300"/>
                    <a:pt x="157" y="300"/>
                  </a:cubicBezTo>
                  <a:cubicBezTo>
                    <a:pt x="157" y="301"/>
                    <a:pt x="155" y="301"/>
                    <a:pt x="155" y="301"/>
                  </a:cubicBezTo>
                  <a:cubicBezTo>
                    <a:pt x="156" y="303"/>
                    <a:pt x="157" y="307"/>
                    <a:pt x="159" y="308"/>
                  </a:cubicBezTo>
                  <a:cubicBezTo>
                    <a:pt x="160" y="309"/>
                    <a:pt x="162" y="309"/>
                    <a:pt x="163" y="310"/>
                  </a:cubicBezTo>
                  <a:cubicBezTo>
                    <a:pt x="163" y="317"/>
                    <a:pt x="163" y="317"/>
                    <a:pt x="163" y="317"/>
                  </a:cubicBezTo>
                  <a:cubicBezTo>
                    <a:pt x="163" y="317"/>
                    <a:pt x="163" y="319"/>
                    <a:pt x="163" y="319"/>
                  </a:cubicBezTo>
                  <a:cubicBezTo>
                    <a:pt x="162" y="319"/>
                    <a:pt x="161" y="319"/>
                    <a:pt x="160" y="319"/>
                  </a:cubicBezTo>
                  <a:cubicBezTo>
                    <a:pt x="159" y="320"/>
                    <a:pt x="161" y="321"/>
                    <a:pt x="158" y="321"/>
                  </a:cubicBezTo>
                  <a:cubicBezTo>
                    <a:pt x="158" y="320"/>
                    <a:pt x="158" y="320"/>
                    <a:pt x="158" y="320"/>
                  </a:cubicBezTo>
                  <a:cubicBezTo>
                    <a:pt x="157" y="319"/>
                    <a:pt x="156" y="319"/>
                    <a:pt x="155" y="318"/>
                  </a:cubicBezTo>
                  <a:cubicBezTo>
                    <a:pt x="152" y="317"/>
                    <a:pt x="149" y="318"/>
                    <a:pt x="147" y="318"/>
                  </a:cubicBezTo>
                  <a:cubicBezTo>
                    <a:pt x="146" y="318"/>
                    <a:pt x="146" y="315"/>
                    <a:pt x="146" y="314"/>
                  </a:cubicBezTo>
                  <a:cubicBezTo>
                    <a:pt x="146" y="313"/>
                    <a:pt x="144" y="312"/>
                    <a:pt x="144" y="312"/>
                  </a:cubicBezTo>
                  <a:cubicBezTo>
                    <a:pt x="144" y="312"/>
                    <a:pt x="141" y="312"/>
                    <a:pt x="142" y="312"/>
                  </a:cubicBezTo>
                  <a:cubicBezTo>
                    <a:pt x="141" y="313"/>
                    <a:pt x="141" y="313"/>
                    <a:pt x="141" y="313"/>
                  </a:cubicBezTo>
                  <a:cubicBezTo>
                    <a:pt x="140" y="313"/>
                    <a:pt x="140" y="312"/>
                    <a:pt x="139" y="312"/>
                  </a:cubicBezTo>
                  <a:cubicBezTo>
                    <a:pt x="138" y="307"/>
                    <a:pt x="138" y="306"/>
                    <a:pt x="137" y="300"/>
                  </a:cubicBezTo>
                  <a:cubicBezTo>
                    <a:pt x="137" y="299"/>
                    <a:pt x="135" y="297"/>
                    <a:pt x="135" y="296"/>
                  </a:cubicBezTo>
                  <a:cubicBezTo>
                    <a:pt x="135" y="295"/>
                    <a:pt x="137" y="292"/>
                    <a:pt x="137" y="292"/>
                  </a:cubicBezTo>
                  <a:cubicBezTo>
                    <a:pt x="138" y="290"/>
                    <a:pt x="136" y="291"/>
                    <a:pt x="137" y="289"/>
                  </a:cubicBezTo>
                  <a:cubicBezTo>
                    <a:pt x="136" y="289"/>
                    <a:pt x="135" y="289"/>
                    <a:pt x="135" y="289"/>
                  </a:cubicBezTo>
                  <a:cubicBezTo>
                    <a:pt x="134" y="289"/>
                    <a:pt x="134" y="286"/>
                    <a:pt x="133" y="286"/>
                  </a:cubicBezTo>
                  <a:cubicBezTo>
                    <a:pt x="131" y="285"/>
                    <a:pt x="129" y="286"/>
                    <a:pt x="128" y="286"/>
                  </a:cubicBezTo>
                  <a:cubicBezTo>
                    <a:pt x="127" y="284"/>
                    <a:pt x="127" y="284"/>
                    <a:pt x="127" y="284"/>
                  </a:cubicBezTo>
                  <a:cubicBezTo>
                    <a:pt x="124" y="284"/>
                    <a:pt x="123" y="284"/>
                    <a:pt x="120" y="283"/>
                  </a:cubicBezTo>
                  <a:cubicBezTo>
                    <a:pt x="120" y="283"/>
                    <a:pt x="118" y="282"/>
                    <a:pt x="118" y="282"/>
                  </a:cubicBezTo>
                  <a:cubicBezTo>
                    <a:pt x="119" y="281"/>
                    <a:pt x="120" y="282"/>
                    <a:pt x="121" y="282"/>
                  </a:cubicBezTo>
                  <a:cubicBezTo>
                    <a:pt x="122" y="279"/>
                    <a:pt x="122" y="279"/>
                    <a:pt x="122" y="279"/>
                  </a:cubicBezTo>
                  <a:cubicBezTo>
                    <a:pt x="121" y="279"/>
                    <a:pt x="120" y="280"/>
                    <a:pt x="118" y="280"/>
                  </a:cubicBezTo>
                  <a:cubicBezTo>
                    <a:pt x="117" y="279"/>
                    <a:pt x="118" y="278"/>
                    <a:pt x="117" y="278"/>
                  </a:cubicBezTo>
                  <a:cubicBezTo>
                    <a:pt x="117" y="276"/>
                    <a:pt x="117" y="276"/>
                    <a:pt x="117" y="276"/>
                  </a:cubicBezTo>
                  <a:cubicBezTo>
                    <a:pt x="122" y="273"/>
                    <a:pt x="116" y="273"/>
                    <a:pt x="113" y="274"/>
                  </a:cubicBezTo>
                  <a:cubicBezTo>
                    <a:pt x="117" y="273"/>
                    <a:pt x="113" y="269"/>
                    <a:pt x="111" y="267"/>
                  </a:cubicBezTo>
                  <a:cubicBezTo>
                    <a:pt x="110" y="267"/>
                    <a:pt x="110" y="267"/>
                    <a:pt x="110" y="267"/>
                  </a:cubicBezTo>
                  <a:cubicBezTo>
                    <a:pt x="110" y="266"/>
                    <a:pt x="111" y="265"/>
                    <a:pt x="111" y="265"/>
                  </a:cubicBezTo>
                  <a:cubicBezTo>
                    <a:pt x="112" y="265"/>
                    <a:pt x="114" y="266"/>
                    <a:pt x="115" y="267"/>
                  </a:cubicBezTo>
                  <a:cubicBezTo>
                    <a:pt x="116" y="267"/>
                    <a:pt x="116" y="269"/>
                    <a:pt x="118" y="271"/>
                  </a:cubicBezTo>
                  <a:cubicBezTo>
                    <a:pt x="121" y="272"/>
                    <a:pt x="122" y="270"/>
                    <a:pt x="124" y="271"/>
                  </a:cubicBezTo>
                  <a:cubicBezTo>
                    <a:pt x="125" y="271"/>
                    <a:pt x="125" y="273"/>
                    <a:pt x="126" y="274"/>
                  </a:cubicBezTo>
                  <a:cubicBezTo>
                    <a:pt x="127" y="274"/>
                    <a:pt x="128" y="274"/>
                    <a:pt x="129" y="274"/>
                  </a:cubicBezTo>
                  <a:cubicBezTo>
                    <a:pt x="129" y="275"/>
                    <a:pt x="129" y="276"/>
                    <a:pt x="129" y="276"/>
                  </a:cubicBezTo>
                  <a:cubicBezTo>
                    <a:pt x="130" y="276"/>
                    <a:pt x="130" y="276"/>
                    <a:pt x="130" y="276"/>
                  </a:cubicBezTo>
                  <a:cubicBezTo>
                    <a:pt x="130" y="276"/>
                    <a:pt x="130" y="274"/>
                    <a:pt x="130" y="273"/>
                  </a:cubicBezTo>
                  <a:cubicBezTo>
                    <a:pt x="132" y="272"/>
                    <a:pt x="132" y="272"/>
                    <a:pt x="132" y="272"/>
                  </a:cubicBezTo>
                  <a:cubicBezTo>
                    <a:pt x="132" y="274"/>
                    <a:pt x="134" y="277"/>
                    <a:pt x="134" y="278"/>
                  </a:cubicBezTo>
                  <a:cubicBezTo>
                    <a:pt x="136" y="278"/>
                    <a:pt x="138" y="278"/>
                    <a:pt x="140" y="278"/>
                  </a:cubicBezTo>
                  <a:cubicBezTo>
                    <a:pt x="141" y="280"/>
                    <a:pt x="141" y="280"/>
                    <a:pt x="141" y="280"/>
                  </a:cubicBezTo>
                  <a:cubicBezTo>
                    <a:pt x="142" y="280"/>
                    <a:pt x="144" y="279"/>
                    <a:pt x="146" y="280"/>
                  </a:cubicBezTo>
                  <a:cubicBezTo>
                    <a:pt x="147" y="280"/>
                    <a:pt x="149" y="282"/>
                    <a:pt x="150" y="282"/>
                  </a:cubicBezTo>
                  <a:cubicBezTo>
                    <a:pt x="156" y="284"/>
                    <a:pt x="160" y="283"/>
                    <a:pt x="166" y="284"/>
                  </a:cubicBezTo>
                  <a:cubicBezTo>
                    <a:pt x="166" y="284"/>
                    <a:pt x="168" y="285"/>
                    <a:pt x="169" y="284"/>
                  </a:cubicBezTo>
                  <a:cubicBezTo>
                    <a:pt x="170" y="284"/>
                    <a:pt x="171" y="283"/>
                    <a:pt x="171" y="282"/>
                  </a:cubicBezTo>
                  <a:cubicBezTo>
                    <a:pt x="173" y="282"/>
                    <a:pt x="174" y="282"/>
                    <a:pt x="176" y="281"/>
                  </a:cubicBezTo>
                  <a:cubicBezTo>
                    <a:pt x="177" y="281"/>
                    <a:pt x="178" y="279"/>
                    <a:pt x="179" y="278"/>
                  </a:cubicBezTo>
                  <a:cubicBezTo>
                    <a:pt x="180" y="278"/>
                    <a:pt x="180" y="278"/>
                    <a:pt x="180" y="278"/>
                  </a:cubicBezTo>
                  <a:cubicBezTo>
                    <a:pt x="180" y="278"/>
                    <a:pt x="180" y="276"/>
                    <a:pt x="181" y="276"/>
                  </a:cubicBezTo>
                  <a:cubicBezTo>
                    <a:pt x="181" y="275"/>
                    <a:pt x="183" y="275"/>
                    <a:pt x="184" y="274"/>
                  </a:cubicBezTo>
                  <a:cubicBezTo>
                    <a:pt x="186" y="272"/>
                    <a:pt x="187" y="266"/>
                    <a:pt x="185" y="263"/>
                  </a:cubicBezTo>
                  <a:cubicBezTo>
                    <a:pt x="178" y="256"/>
                    <a:pt x="178" y="256"/>
                    <a:pt x="178" y="256"/>
                  </a:cubicBezTo>
                  <a:cubicBezTo>
                    <a:pt x="177" y="256"/>
                    <a:pt x="175" y="256"/>
                    <a:pt x="175" y="256"/>
                  </a:cubicBezTo>
                  <a:cubicBezTo>
                    <a:pt x="173" y="255"/>
                    <a:pt x="173" y="252"/>
                    <a:pt x="172" y="251"/>
                  </a:cubicBezTo>
                  <a:cubicBezTo>
                    <a:pt x="172" y="251"/>
                    <a:pt x="170" y="252"/>
                    <a:pt x="170" y="253"/>
                  </a:cubicBezTo>
                  <a:cubicBezTo>
                    <a:pt x="167" y="250"/>
                    <a:pt x="163" y="246"/>
                    <a:pt x="160" y="245"/>
                  </a:cubicBezTo>
                  <a:cubicBezTo>
                    <a:pt x="158" y="244"/>
                    <a:pt x="157" y="245"/>
                    <a:pt x="156" y="244"/>
                  </a:cubicBezTo>
                  <a:cubicBezTo>
                    <a:pt x="155" y="244"/>
                    <a:pt x="155" y="242"/>
                    <a:pt x="154" y="241"/>
                  </a:cubicBezTo>
                  <a:cubicBezTo>
                    <a:pt x="152" y="241"/>
                    <a:pt x="151" y="241"/>
                    <a:pt x="149" y="241"/>
                  </a:cubicBezTo>
                  <a:cubicBezTo>
                    <a:pt x="148" y="240"/>
                    <a:pt x="145" y="238"/>
                    <a:pt x="143" y="237"/>
                  </a:cubicBezTo>
                  <a:cubicBezTo>
                    <a:pt x="142" y="237"/>
                    <a:pt x="142" y="238"/>
                    <a:pt x="141" y="238"/>
                  </a:cubicBezTo>
                  <a:cubicBezTo>
                    <a:pt x="140" y="237"/>
                    <a:pt x="139" y="235"/>
                    <a:pt x="138" y="235"/>
                  </a:cubicBezTo>
                  <a:cubicBezTo>
                    <a:pt x="136" y="234"/>
                    <a:pt x="135" y="235"/>
                    <a:pt x="135" y="235"/>
                  </a:cubicBezTo>
                  <a:cubicBezTo>
                    <a:pt x="134" y="235"/>
                    <a:pt x="132" y="233"/>
                    <a:pt x="132" y="233"/>
                  </a:cubicBezTo>
                  <a:cubicBezTo>
                    <a:pt x="129" y="231"/>
                    <a:pt x="126" y="231"/>
                    <a:pt x="123" y="231"/>
                  </a:cubicBezTo>
                  <a:cubicBezTo>
                    <a:pt x="123" y="231"/>
                    <a:pt x="123" y="229"/>
                    <a:pt x="123" y="229"/>
                  </a:cubicBezTo>
                  <a:cubicBezTo>
                    <a:pt x="122" y="229"/>
                    <a:pt x="121" y="230"/>
                    <a:pt x="120" y="230"/>
                  </a:cubicBezTo>
                  <a:cubicBezTo>
                    <a:pt x="121" y="230"/>
                    <a:pt x="119" y="229"/>
                    <a:pt x="118" y="229"/>
                  </a:cubicBezTo>
                  <a:cubicBezTo>
                    <a:pt x="115" y="229"/>
                    <a:pt x="115" y="230"/>
                    <a:pt x="111" y="229"/>
                  </a:cubicBezTo>
                  <a:cubicBezTo>
                    <a:pt x="111" y="229"/>
                    <a:pt x="111" y="227"/>
                    <a:pt x="111" y="227"/>
                  </a:cubicBezTo>
                  <a:cubicBezTo>
                    <a:pt x="114" y="226"/>
                    <a:pt x="114" y="226"/>
                    <a:pt x="117" y="225"/>
                  </a:cubicBezTo>
                  <a:cubicBezTo>
                    <a:pt x="116" y="224"/>
                    <a:pt x="109" y="221"/>
                    <a:pt x="109" y="221"/>
                  </a:cubicBezTo>
                  <a:cubicBezTo>
                    <a:pt x="109" y="221"/>
                    <a:pt x="109" y="221"/>
                    <a:pt x="108" y="221"/>
                  </a:cubicBezTo>
                  <a:cubicBezTo>
                    <a:pt x="108" y="221"/>
                    <a:pt x="109" y="222"/>
                    <a:pt x="109" y="223"/>
                  </a:cubicBezTo>
                  <a:cubicBezTo>
                    <a:pt x="108" y="223"/>
                    <a:pt x="107" y="222"/>
                    <a:pt x="106" y="223"/>
                  </a:cubicBezTo>
                  <a:cubicBezTo>
                    <a:pt x="106" y="224"/>
                    <a:pt x="106" y="224"/>
                    <a:pt x="106" y="224"/>
                  </a:cubicBezTo>
                  <a:cubicBezTo>
                    <a:pt x="104" y="224"/>
                    <a:pt x="105" y="222"/>
                    <a:pt x="104" y="222"/>
                  </a:cubicBezTo>
                  <a:cubicBezTo>
                    <a:pt x="103" y="221"/>
                    <a:pt x="105" y="224"/>
                    <a:pt x="103" y="225"/>
                  </a:cubicBezTo>
                  <a:cubicBezTo>
                    <a:pt x="101" y="225"/>
                    <a:pt x="100" y="223"/>
                    <a:pt x="97" y="222"/>
                  </a:cubicBezTo>
                  <a:cubicBezTo>
                    <a:pt x="96" y="222"/>
                    <a:pt x="97" y="225"/>
                    <a:pt x="96" y="225"/>
                  </a:cubicBezTo>
                  <a:cubicBezTo>
                    <a:pt x="95" y="226"/>
                    <a:pt x="92" y="227"/>
                    <a:pt x="92" y="227"/>
                  </a:cubicBezTo>
                  <a:cubicBezTo>
                    <a:pt x="92" y="227"/>
                    <a:pt x="90" y="229"/>
                    <a:pt x="88" y="230"/>
                  </a:cubicBezTo>
                  <a:cubicBezTo>
                    <a:pt x="87" y="232"/>
                    <a:pt x="84" y="234"/>
                    <a:pt x="84" y="234"/>
                  </a:cubicBezTo>
                  <a:cubicBezTo>
                    <a:pt x="84" y="234"/>
                    <a:pt x="82" y="236"/>
                    <a:pt x="80" y="237"/>
                  </a:cubicBezTo>
                  <a:cubicBezTo>
                    <a:pt x="78" y="237"/>
                    <a:pt x="81" y="239"/>
                    <a:pt x="81" y="239"/>
                  </a:cubicBezTo>
                  <a:cubicBezTo>
                    <a:pt x="81" y="239"/>
                    <a:pt x="78" y="242"/>
                    <a:pt x="78" y="242"/>
                  </a:cubicBezTo>
                  <a:cubicBezTo>
                    <a:pt x="79" y="243"/>
                    <a:pt x="82" y="242"/>
                    <a:pt x="82" y="242"/>
                  </a:cubicBezTo>
                  <a:cubicBezTo>
                    <a:pt x="82" y="244"/>
                    <a:pt x="81" y="247"/>
                    <a:pt x="82" y="248"/>
                  </a:cubicBezTo>
                  <a:cubicBezTo>
                    <a:pt x="83" y="250"/>
                    <a:pt x="87" y="251"/>
                    <a:pt x="87" y="251"/>
                  </a:cubicBezTo>
                  <a:cubicBezTo>
                    <a:pt x="87" y="251"/>
                    <a:pt x="87" y="255"/>
                    <a:pt x="92" y="257"/>
                  </a:cubicBezTo>
                  <a:cubicBezTo>
                    <a:pt x="98" y="261"/>
                    <a:pt x="86" y="266"/>
                    <a:pt x="86" y="268"/>
                  </a:cubicBezTo>
                  <a:cubicBezTo>
                    <a:pt x="86" y="269"/>
                    <a:pt x="87" y="274"/>
                    <a:pt x="88" y="277"/>
                  </a:cubicBezTo>
                  <a:cubicBezTo>
                    <a:pt x="89" y="280"/>
                    <a:pt x="91" y="282"/>
                    <a:pt x="91" y="282"/>
                  </a:cubicBezTo>
                  <a:cubicBezTo>
                    <a:pt x="91" y="282"/>
                    <a:pt x="95" y="287"/>
                    <a:pt x="94" y="288"/>
                  </a:cubicBezTo>
                  <a:cubicBezTo>
                    <a:pt x="94" y="290"/>
                    <a:pt x="92" y="287"/>
                    <a:pt x="91" y="289"/>
                  </a:cubicBezTo>
                  <a:cubicBezTo>
                    <a:pt x="90" y="291"/>
                    <a:pt x="90" y="295"/>
                    <a:pt x="91" y="297"/>
                  </a:cubicBezTo>
                  <a:cubicBezTo>
                    <a:pt x="92" y="298"/>
                    <a:pt x="93" y="302"/>
                    <a:pt x="93" y="302"/>
                  </a:cubicBezTo>
                  <a:cubicBezTo>
                    <a:pt x="93" y="302"/>
                    <a:pt x="93" y="303"/>
                    <a:pt x="95" y="305"/>
                  </a:cubicBezTo>
                  <a:cubicBezTo>
                    <a:pt x="97" y="307"/>
                    <a:pt x="99" y="309"/>
                    <a:pt x="98" y="311"/>
                  </a:cubicBezTo>
                  <a:cubicBezTo>
                    <a:pt x="97" y="313"/>
                    <a:pt x="95" y="312"/>
                    <a:pt x="94" y="314"/>
                  </a:cubicBezTo>
                  <a:cubicBezTo>
                    <a:pt x="93" y="318"/>
                    <a:pt x="99" y="319"/>
                    <a:pt x="100" y="322"/>
                  </a:cubicBezTo>
                  <a:cubicBezTo>
                    <a:pt x="101" y="324"/>
                    <a:pt x="104" y="324"/>
                    <a:pt x="106" y="326"/>
                  </a:cubicBezTo>
                  <a:cubicBezTo>
                    <a:pt x="108" y="327"/>
                    <a:pt x="107" y="330"/>
                    <a:pt x="105" y="332"/>
                  </a:cubicBezTo>
                  <a:cubicBezTo>
                    <a:pt x="104" y="334"/>
                    <a:pt x="97" y="340"/>
                    <a:pt x="97" y="342"/>
                  </a:cubicBezTo>
                  <a:cubicBezTo>
                    <a:pt x="97" y="344"/>
                    <a:pt x="81" y="354"/>
                    <a:pt x="81" y="354"/>
                  </a:cubicBezTo>
                  <a:cubicBezTo>
                    <a:pt x="70" y="363"/>
                    <a:pt x="70" y="363"/>
                    <a:pt x="70" y="363"/>
                  </a:cubicBezTo>
                  <a:cubicBezTo>
                    <a:pt x="70" y="363"/>
                    <a:pt x="70" y="363"/>
                    <a:pt x="70" y="363"/>
                  </a:cubicBezTo>
                  <a:cubicBezTo>
                    <a:pt x="71" y="363"/>
                    <a:pt x="71" y="363"/>
                    <a:pt x="71" y="363"/>
                  </a:cubicBezTo>
                  <a:cubicBezTo>
                    <a:pt x="71" y="362"/>
                    <a:pt x="71" y="362"/>
                    <a:pt x="71" y="362"/>
                  </a:cubicBezTo>
                  <a:cubicBezTo>
                    <a:pt x="73" y="361"/>
                    <a:pt x="75" y="360"/>
                    <a:pt x="77" y="360"/>
                  </a:cubicBezTo>
                  <a:cubicBezTo>
                    <a:pt x="76" y="362"/>
                    <a:pt x="76" y="361"/>
                    <a:pt x="76" y="362"/>
                  </a:cubicBezTo>
                  <a:cubicBezTo>
                    <a:pt x="76" y="362"/>
                    <a:pt x="76" y="362"/>
                    <a:pt x="75" y="363"/>
                  </a:cubicBezTo>
                  <a:cubicBezTo>
                    <a:pt x="77" y="365"/>
                    <a:pt x="80" y="367"/>
                    <a:pt x="83" y="370"/>
                  </a:cubicBezTo>
                  <a:cubicBezTo>
                    <a:pt x="84" y="369"/>
                    <a:pt x="88" y="368"/>
                    <a:pt x="89" y="368"/>
                  </a:cubicBezTo>
                  <a:cubicBezTo>
                    <a:pt x="91" y="369"/>
                    <a:pt x="92" y="372"/>
                    <a:pt x="93" y="373"/>
                  </a:cubicBezTo>
                  <a:cubicBezTo>
                    <a:pt x="94" y="373"/>
                    <a:pt x="96" y="373"/>
                    <a:pt x="96" y="374"/>
                  </a:cubicBezTo>
                  <a:cubicBezTo>
                    <a:pt x="96" y="374"/>
                    <a:pt x="94" y="375"/>
                    <a:pt x="92" y="375"/>
                  </a:cubicBezTo>
                  <a:cubicBezTo>
                    <a:pt x="91" y="375"/>
                    <a:pt x="90" y="373"/>
                    <a:pt x="87" y="374"/>
                  </a:cubicBezTo>
                  <a:cubicBezTo>
                    <a:pt x="86" y="374"/>
                    <a:pt x="85" y="376"/>
                    <a:pt x="83" y="377"/>
                  </a:cubicBezTo>
                  <a:cubicBezTo>
                    <a:pt x="81" y="377"/>
                    <a:pt x="81" y="376"/>
                    <a:pt x="79" y="376"/>
                  </a:cubicBezTo>
                  <a:cubicBezTo>
                    <a:pt x="78" y="376"/>
                    <a:pt x="78" y="377"/>
                    <a:pt x="77" y="378"/>
                  </a:cubicBezTo>
                  <a:cubicBezTo>
                    <a:pt x="77" y="377"/>
                    <a:pt x="77" y="376"/>
                    <a:pt x="76" y="376"/>
                  </a:cubicBezTo>
                  <a:cubicBezTo>
                    <a:pt x="76" y="377"/>
                    <a:pt x="75" y="380"/>
                    <a:pt x="74" y="382"/>
                  </a:cubicBezTo>
                  <a:cubicBezTo>
                    <a:pt x="74" y="382"/>
                    <a:pt x="76" y="384"/>
                    <a:pt x="76" y="385"/>
                  </a:cubicBezTo>
                  <a:cubicBezTo>
                    <a:pt x="76" y="387"/>
                    <a:pt x="74" y="389"/>
                    <a:pt x="74" y="389"/>
                  </a:cubicBezTo>
                  <a:cubicBezTo>
                    <a:pt x="73" y="390"/>
                    <a:pt x="73" y="390"/>
                    <a:pt x="73" y="390"/>
                  </a:cubicBezTo>
                  <a:cubicBezTo>
                    <a:pt x="74" y="394"/>
                    <a:pt x="74" y="396"/>
                    <a:pt x="73" y="401"/>
                  </a:cubicBezTo>
                  <a:cubicBezTo>
                    <a:pt x="73" y="401"/>
                    <a:pt x="71" y="401"/>
                    <a:pt x="71" y="401"/>
                  </a:cubicBezTo>
                  <a:cubicBezTo>
                    <a:pt x="71" y="401"/>
                    <a:pt x="69" y="404"/>
                    <a:pt x="67" y="405"/>
                  </a:cubicBezTo>
                  <a:cubicBezTo>
                    <a:pt x="65" y="405"/>
                    <a:pt x="65" y="410"/>
                    <a:pt x="65" y="410"/>
                  </a:cubicBezTo>
                  <a:cubicBezTo>
                    <a:pt x="65" y="410"/>
                    <a:pt x="66" y="411"/>
                    <a:pt x="66" y="413"/>
                  </a:cubicBezTo>
                  <a:cubicBezTo>
                    <a:pt x="67" y="415"/>
                    <a:pt x="71" y="413"/>
                    <a:pt x="71" y="413"/>
                  </a:cubicBezTo>
                  <a:cubicBezTo>
                    <a:pt x="71" y="413"/>
                    <a:pt x="72" y="418"/>
                    <a:pt x="72" y="420"/>
                  </a:cubicBezTo>
                  <a:cubicBezTo>
                    <a:pt x="72" y="422"/>
                    <a:pt x="74" y="420"/>
                    <a:pt x="75" y="422"/>
                  </a:cubicBezTo>
                  <a:cubicBezTo>
                    <a:pt x="76" y="424"/>
                    <a:pt x="78" y="426"/>
                    <a:pt x="78" y="426"/>
                  </a:cubicBezTo>
                  <a:cubicBezTo>
                    <a:pt x="79" y="430"/>
                    <a:pt x="79" y="430"/>
                    <a:pt x="79" y="430"/>
                  </a:cubicBezTo>
                  <a:cubicBezTo>
                    <a:pt x="80" y="427"/>
                    <a:pt x="79" y="434"/>
                    <a:pt x="81" y="432"/>
                  </a:cubicBezTo>
                  <a:cubicBezTo>
                    <a:pt x="83" y="431"/>
                    <a:pt x="85" y="431"/>
                    <a:pt x="85" y="431"/>
                  </a:cubicBezTo>
                  <a:cubicBezTo>
                    <a:pt x="85" y="431"/>
                    <a:pt x="87" y="431"/>
                    <a:pt x="89" y="432"/>
                  </a:cubicBezTo>
                  <a:cubicBezTo>
                    <a:pt x="91" y="433"/>
                    <a:pt x="94" y="433"/>
                    <a:pt x="94" y="436"/>
                  </a:cubicBezTo>
                  <a:cubicBezTo>
                    <a:pt x="94" y="438"/>
                    <a:pt x="97" y="436"/>
                    <a:pt x="97" y="440"/>
                  </a:cubicBezTo>
                  <a:cubicBezTo>
                    <a:pt x="97" y="443"/>
                    <a:pt x="99" y="443"/>
                    <a:pt x="99" y="447"/>
                  </a:cubicBezTo>
                  <a:cubicBezTo>
                    <a:pt x="99" y="451"/>
                    <a:pt x="98" y="453"/>
                    <a:pt x="100" y="454"/>
                  </a:cubicBezTo>
                  <a:cubicBezTo>
                    <a:pt x="102" y="456"/>
                    <a:pt x="105" y="456"/>
                    <a:pt x="106" y="459"/>
                  </a:cubicBezTo>
                  <a:cubicBezTo>
                    <a:pt x="107" y="462"/>
                    <a:pt x="108" y="465"/>
                    <a:pt x="106" y="466"/>
                  </a:cubicBezTo>
                  <a:cubicBezTo>
                    <a:pt x="103" y="466"/>
                    <a:pt x="102" y="463"/>
                    <a:pt x="100" y="466"/>
                  </a:cubicBezTo>
                  <a:cubicBezTo>
                    <a:pt x="99" y="469"/>
                    <a:pt x="103" y="469"/>
                    <a:pt x="103" y="471"/>
                  </a:cubicBezTo>
                  <a:cubicBezTo>
                    <a:pt x="103" y="482"/>
                    <a:pt x="103" y="482"/>
                    <a:pt x="103" y="482"/>
                  </a:cubicBezTo>
                  <a:cubicBezTo>
                    <a:pt x="103" y="482"/>
                    <a:pt x="106" y="487"/>
                    <a:pt x="109" y="482"/>
                  </a:cubicBezTo>
                  <a:cubicBezTo>
                    <a:pt x="110" y="480"/>
                    <a:pt x="110" y="482"/>
                    <a:pt x="112" y="483"/>
                  </a:cubicBezTo>
                  <a:cubicBezTo>
                    <a:pt x="115" y="484"/>
                    <a:pt x="117" y="482"/>
                    <a:pt x="117" y="484"/>
                  </a:cubicBezTo>
                  <a:cubicBezTo>
                    <a:pt x="117" y="486"/>
                    <a:pt x="118" y="488"/>
                    <a:pt x="118" y="488"/>
                  </a:cubicBezTo>
                  <a:cubicBezTo>
                    <a:pt x="118" y="488"/>
                    <a:pt x="118" y="492"/>
                    <a:pt x="120" y="492"/>
                  </a:cubicBezTo>
                  <a:cubicBezTo>
                    <a:pt x="121" y="492"/>
                    <a:pt x="120" y="496"/>
                    <a:pt x="122" y="496"/>
                  </a:cubicBezTo>
                  <a:cubicBezTo>
                    <a:pt x="124" y="496"/>
                    <a:pt x="127" y="495"/>
                    <a:pt x="128" y="496"/>
                  </a:cubicBezTo>
                  <a:cubicBezTo>
                    <a:pt x="131" y="498"/>
                    <a:pt x="132" y="498"/>
                    <a:pt x="134" y="497"/>
                  </a:cubicBezTo>
                  <a:cubicBezTo>
                    <a:pt x="136" y="497"/>
                    <a:pt x="136" y="500"/>
                    <a:pt x="137" y="501"/>
                  </a:cubicBezTo>
                  <a:cubicBezTo>
                    <a:pt x="140" y="502"/>
                    <a:pt x="139" y="502"/>
                    <a:pt x="141" y="502"/>
                  </a:cubicBezTo>
                  <a:cubicBezTo>
                    <a:pt x="143" y="503"/>
                    <a:pt x="143" y="508"/>
                    <a:pt x="143" y="508"/>
                  </a:cubicBezTo>
                  <a:cubicBezTo>
                    <a:pt x="143" y="508"/>
                    <a:pt x="146" y="507"/>
                    <a:pt x="148" y="507"/>
                  </a:cubicBezTo>
                  <a:cubicBezTo>
                    <a:pt x="150" y="506"/>
                    <a:pt x="151" y="505"/>
                    <a:pt x="151" y="505"/>
                  </a:cubicBezTo>
                  <a:cubicBezTo>
                    <a:pt x="151" y="505"/>
                    <a:pt x="155" y="505"/>
                    <a:pt x="156" y="506"/>
                  </a:cubicBezTo>
                  <a:cubicBezTo>
                    <a:pt x="157" y="508"/>
                    <a:pt x="155" y="508"/>
                    <a:pt x="158" y="508"/>
                  </a:cubicBezTo>
                  <a:cubicBezTo>
                    <a:pt x="161" y="508"/>
                    <a:pt x="160" y="510"/>
                    <a:pt x="163" y="511"/>
                  </a:cubicBezTo>
                  <a:cubicBezTo>
                    <a:pt x="165" y="511"/>
                    <a:pt x="172" y="514"/>
                    <a:pt x="174" y="516"/>
                  </a:cubicBezTo>
                  <a:cubicBezTo>
                    <a:pt x="177" y="518"/>
                    <a:pt x="173" y="519"/>
                    <a:pt x="175" y="520"/>
                  </a:cubicBezTo>
                  <a:cubicBezTo>
                    <a:pt x="176" y="522"/>
                    <a:pt x="179" y="521"/>
                    <a:pt x="178" y="523"/>
                  </a:cubicBezTo>
                  <a:cubicBezTo>
                    <a:pt x="177" y="525"/>
                    <a:pt x="175" y="526"/>
                    <a:pt x="177" y="526"/>
                  </a:cubicBezTo>
                  <a:cubicBezTo>
                    <a:pt x="181" y="527"/>
                    <a:pt x="177" y="531"/>
                    <a:pt x="178" y="533"/>
                  </a:cubicBezTo>
                  <a:cubicBezTo>
                    <a:pt x="179" y="534"/>
                    <a:pt x="179" y="535"/>
                    <a:pt x="179" y="537"/>
                  </a:cubicBezTo>
                  <a:cubicBezTo>
                    <a:pt x="179" y="539"/>
                    <a:pt x="178" y="541"/>
                    <a:pt x="178" y="543"/>
                  </a:cubicBezTo>
                  <a:cubicBezTo>
                    <a:pt x="177" y="545"/>
                    <a:pt x="173" y="546"/>
                    <a:pt x="171" y="546"/>
                  </a:cubicBezTo>
                  <a:cubicBezTo>
                    <a:pt x="169" y="548"/>
                    <a:pt x="169" y="548"/>
                    <a:pt x="169" y="548"/>
                  </a:cubicBezTo>
                  <a:cubicBezTo>
                    <a:pt x="168" y="551"/>
                    <a:pt x="168" y="551"/>
                    <a:pt x="168" y="551"/>
                  </a:cubicBezTo>
                  <a:cubicBezTo>
                    <a:pt x="168" y="552"/>
                    <a:pt x="170" y="551"/>
                    <a:pt x="171" y="551"/>
                  </a:cubicBezTo>
                  <a:cubicBezTo>
                    <a:pt x="171" y="550"/>
                    <a:pt x="171" y="550"/>
                    <a:pt x="171" y="550"/>
                  </a:cubicBezTo>
                  <a:cubicBezTo>
                    <a:pt x="172" y="549"/>
                    <a:pt x="172" y="551"/>
                    <a:pt x="173" y="550"/>
                  </a:cubicBezTo>
                  <a:cubicBezTo>
                    <a:pt x="173" y="552"/>
                    <a:pt x="173" y="552"/>
                    <a:pt x="173" y="552"/>
                  </a:cubicBezTo>
                  <a:cubicBezTo>
                    <a:pt x="171" y="553"/>
                    <a:pt x="170" y="553"/>
                    <a:pt x="168" y="554"/>
                  </a:cubicBezTo>
                  <a:cubicBezTo>
                    <a:pt x="167" y="554"/>
                    <a:pt x="166" y="556"/>
                    <a:pt x="165" y="556"/>
                  </a:cubicBezTo>
                  <a:cubicBezTo>
                    <a:pt x="164" y="556"/>
                    <a:pt x="165" y="555"/>
                    <a:pt x="163" y="556"/>
                  </a:cubicBezTo>
                  <a:cubicBezTo>
                    <a:pt x="163" y="557"/>
                    <a:pt x="163" y="560"/>
                    <a:pt x="163" y="560"/>
                  </a:cubicBezTo>
                  <a:cubicBezTo>
                    <a:pt x="162" y="560"/>
                    <a:pt x="157" y="560"/>
                    <a:pt x="156" y="560"/>
                  </a:cubicBezTo>
                  <a:cubicBezTo>
                    <a:pt x="156" y="561"/>
                    <a:pt x="157" y="563"/>
                    <a:pt x="158" y="563"/>
                  </a:cubicBezTo>
                  <a:cubicBezTo>
                    <a:pt x="159" y="563"/>
                    <a:pt x="161" y="563"/>
                    <a:pt x="161" y="564"/>
                  </a:cubicBezTo>
                  <a:cubicBezTo>
                    <a:pt x="161" y="565"/>
                    <a:pt x="162" y="566"/>
                    <a:pt x="161" y="568"/>
                  </a:cubicBezTo>
                  <a:cubicBezTo>
                    <a:pt x="160" y="568"/>
                    <a:pt x="158" y="569"/>
                    <a:pt x="158" y="569"/>
                  </a:cubicBezTo>
                  <a:cubicBezTo>
                    <a:pt x="158" y="570"/>
                    <a:pt x="158" y="571"/>
                    <a:pt x="158" y="572"/>
                  </a:cubicBezTo>
                  <a:cubicBezTo>
                    <a:pt x="157" y="572"/>
                    <a:pt x="153" y="572"/>
                    <a:pt x="153" y="572"/>
                  </a:cubicBezTo>
                  <a:cubicBezTo>
                    <a:pt x="152" y="572"/>
                    <a:pt x="153" y="575"/>
                    <a:pt x="153" y="575"/>
                  </a:cubicBezTo>
                  <a:cubicBezTo>
                    <a:pt x="151" y="576"/>
                    <a:pt x="150" y="575"/>
                    <a:pt x="149" y="576"/>
                  </a:cubicBezTo>
                  <a:cubicBezTo>
                    <a:pt x="149" y="576"/>
                    <a:pt x="149" y="578"/>
                    <a:pt x="149" y="578"/>
                  </a:cubicBezTo>
                  <a:cubicBezTo>
                    <a:pt x="151" y="577"/>
                    <a:pt x="152" y="576"/>
                    <a:pt x="155" y="576"/>
                  </a:cubicBezTo>
                  <a:cubicBezTo>
                    <a:pt x="155" y="576"/>
                    <a:pt x="154" y="578"/>
                    <a:pt x="155" y="578"/>
                  </a:cubicBezTo>
                  <a:cubicBezTo>
                    <a:pt x="155" y="579"/>
                    <a:pt x="157" y="581"/>
                    <a:pt x="157" y="582"/>
                  </a:cubicBezTo>
                  <a:cubicBezTo>
                    <a:pt x="158" y="582"/>
                    <a:pt x="159" y="581"/>
                    <a:pt x="160" y="582"/>
                  </a:cubicBezTo>
                  <a:cubicBezTo>
                    <a:pt x="160" y="582"/>
                    <a:pt x="161" y="584"/>
                    <a:pt x="161" y="585"/>
                  </a:cubicBezTo>
                  <a:cubicBezTo>
                    <a:pt x="162" y="586"/>
                    <a:pt x="164" y="586"/>
                    <a:pt x="165" y="586"/>
                  </a:cubicBezTo>
                  <a:cubicBezTo>
                    <a:pt x="165" y="587"/>
                    <a:pt x="165" y="589"/>
                    <a:pt x="166" y="590"/>
                  </a:cubicBezTo>
                  <a:cubicBezTo>
                    <a:pt x="167" y="591"/>
                    <a:pt x="168" y="590"/>
                    <a:pt x="169" y="591"/>
                  </a:cubicBezTo>
                  <a:cubicBezTo>
                    <a:pt x="171" y="592"/>
                    <a:pt x="172" y="595"/>
                    <a:pt x="174" y="597"/>
                  </a:cubicBezTo>
                  <a:cubicBezTo>
                    <a:pt x="174" y="597"/>
                    <a:pt x="174" y="597"/>
                    <a:pt x="175" y="598"/>
                  </a:cubicBezTo>
                  <a:cubicBezTo>
                    <a:pt x="176" y="598"/>
                    <a:pt x="176" y="593"/>
                    <a:pt x="178" y="592"/>
                  </a:cubicBezTo>
                  <a:cubicBezTo>
                    <a:pt x="180" y="591"/>
                    <a:pt x="183" y="590"/>
                    <a:pt x="184" y="592"/>
                  </a:cubicBezTo>
                  <a:cubicBezTo>
                    <a:pt x="185" y="593"/>
                    <a:pt x="187" y="593"/>
                    <a:pt x="190" y="594"/>
                  </a:cubicBezTo>
                  <a:cubicBezTo>
                    <a:pt x="193" y="595"/>
                    <a:pt x="195" y="594"/>
                    <a:pt x="197" y="594"/>
                  </a:cubicBezTo>
                  <a:cubicBezTo>
                    <a:pt x="199" y="594"/>
                    <a:pt x="199" y="595"/>
                    <a:pt x="201" y="597"/>
                  </a:cubicBezTo>
                  <a:cubicBezTo>
                    <a:pt x="204" y="598"/>
                    <a:pt x="205" y="602"/>
                    <a:pt x="208" y="602"/>
                  </a:cubicBezTo>
                  <a:cubicBezTo>
                    <a:pt x="211" y="602"/>
                    <a:pt x="213" y="599"/>
                    <a:pt x="215" y="601"/>
                  </a:cubicBezTo>
                  <a:cubicBezTo>
                    <a:pt x="216" y="603"/>
                    <a:pt x="216" y="601"/>
                    <a:pt x="218" y="600"/>
                  </a:cubicBezTo>
                  <a:cubicBezTo>
                    <a:pt x="221" y="599"/>
                    <a:pt x="222" y="599"/>
                    <a:pt x="223" y="601"/>
                  </a:cubicBezTo>
                  <a:cubicBezTo>
                    <a:pt x="224" y="602"/>
                    <a:pt x="224" y="604"/>
                    <a:pt x="226" y="605"/>
                  </a:cubicBezTo>
                  <a:cubicBezTo>
                    <a:pt x="228" y="606"/>
                    <a:pt x="228" y="606"/>
                    <a:pt x="230" y="607"/>
                  </a:cubicBezTo>
                  <a:cubicBezTo>
                    <a:pt x="231" y="607"/>
                    <a:pt x="228" y="610"/>
                    <a:pt x="230" y="611"/>
                  </a:cubicBezTo>
                  <a:cubicBezTo>
                    <a:pt x="232" y="611"/>
                    <a:pt x="234" y="610"/>
                    <a:pt x="235" y="611"/>
                  </a:cubicBezTo>
                  <a:cubicBezTo>
                    <a:pt x="236" y="613"/>
                    <a:pt x="238" y="615"/>
                    <a:pt x="238" y="615"/>
                  </a:cubicBezTo>
                  <a:cubicBezTo>
                    <a:pt x="238" y="615"/>
                    <a:pt x="240" y="616"/>
                    <a:pt x="241" y="618"/>
                  </a:cubicBezTo>
                  <a:cubicBezTo>
                    <a:pt x="243" y="620"/>
                    <a:pt x="244" y="620"/>
                    <a:pt x="245" y="622"/>
                  </a:cubicBezTo>
                  <a:cubicBezTo>
                    <a:pt x="246" y="625"/>
                    <a:pt x="247" y="626"/>
                    <a:pt x="249" y="626"/>
                  </a:cubicBezTo>
                  <a:cubicBezTo>
                    <a:pt x="250" y="626"/>
                    <a:pt x="253" y="620"/>
                    <a:pt x="253" y="620"/>
                  </a:cubicBezTo>
                  <a:cubicBezTo>
                    <a:pt x="253" y="619"/>
                    <a:pt x="252" y="618"/>
                    <a:pt x="252" y="617"/>
                  </a:cubicBezTo>
                  <a:cubicBezTo>
                    <a:pt x="251" y="616"/>
                    <a:pt x="247" y="613"/>
                    <a:pt x="246" y="613"/>
                  </a:cubicBezTo>
                  <a:cubicBezTo>
                    <a:pt x="245" y="611"/>
                    <a:pt x="246" y="610"/>
                    <a:pt x="245" y="608"/>
                  </a:cubicBezTo>
                  <a:cubicBezTo>
                    <a:pt x="244" y="606"/>
                    <a:pt x="241" y="605"/>
                    <a:pt x="240" y="602"/>
                  </a:cubicBezTo>
                  <a:cubicBezTo>
                    <a:pt x="240" y="601"/>
                    <a:pt x="240" y="594"/>
                    <a:pt x="240" y="594"/>
                  </a:cubicBezTo>
                  <a:cubicBezTo>
                    <a:pt x="238" y="593"/>
                    <a:pt x="238" y="593"/>
                    <a:pt x="238" y="593"/>
                  </a:cubicBezTo>
                  <a:cubicBezTo>
                    <a:pt x="239" y="590"/>
                    <a:pt x="239" y="589"/>
                    <a:pt x="239" y="586"/>
                  </a:cubicBezTo>
                  <a:cubicBezTo>
                    <a:pt x="238" y="586"/>
                    <a:pt x="234" y="586"/>
                    <a:pt x="232" y="586"/>
                  </a:cubicBezTo>
                  <a:cubicBezTo>
                    <a:pt x="234" y="584"/>
                    <a:pt x="232" y="584"/>
                    <a:pt x="232" y="581"/>
                  </a:cubicBezTo>
                  <a:cubicBezTo>
                    <a:pt x="232" y="581"/>
                    <a:pt x="234" y="580"/>
                    <a:pt x="234" y="580"/>
                  </a:cubicBezTo>
                  <a:cubicBezTo>
                    <a:pt x="235" y="579"/>
                    <a:pt x="234" y="577"/>
                    <a:pt x="234" y="576"/>
                  </a:cubicBezTo>
                  <a:cubicBezTo>
                    <a:pt x="235" y="574"/>
                    <a:pt x="236" y="571"/>
                    <a:pt x="237" y="569"/>
                  </a:cubicBezTo>
                  <a:cubicBezTo>
                    <a:pt x="237" y="569"/>
                    <a:pt x="239" y="567"/>
                    <a:pt x="239" y="566"/>
                  </a:cubicBezTo>
                  <a:cubicBezTo>
                    <a:pt x="239" y="566"/>
                    <a:pt x="238" y="565"/>
                    <a:pt x="238" y="566"/>
                  </a:cubicBezTo>
                  <a:cubicBezTo>
                    <a:pt x="238" y="564"/>
                    <a:pt x="238" y="564"/>
                    <a:pt x="238" y="564"/>
                  </a:cubicBezTo>
                  <a:cubicBezTo>
                    <a:pt x="238" y="564"/>
                    <a:pt x="238" y="564"/>
                    <a:pt x="238" y="564"/>
                  </a:cubicBezTo>
                  <a:cubicBezTo>
                    <a:pt x="237" y="564"/>
                    <a:pt x="238" y="562"/>
                    <a:pt x="238" y="562"/>
                  </a:cubicBezTo>
                  <a:cubicBezTo>
                    <a:pt x="238" y="562"/>
                    <a:pt x="239" y="562"/>
                    <a:pt x="240" y="563"/>
                  </a:cubicBezTo>
                  <a:cubicBezTo>
                    <a:pt x="241" y="563"/>
                    <a:pt x="241" y="562"/>
                    <a:pt x="242" y="562"/>
                  </a:cubicBezTo>
                  <a:cubicBezTo>
                    <a:pt x="242" y="562"/>
                    <a:pt x="242" y="560"/>
                    <a:pt x="242" y="560"/>
                  </a:cubicBezTo>
                  <a:cubicBezTo>
                    <a:pt x="244" y="560"/>
                    <a:pt x="244" y="560"/>
                    <a:pt x="244" y="560"/>
                  </a:cubicBezTo>
                  <a:cubicBezTo>
                    <a:pt x="244" y="560"/>
                    <a:pt x="243" y="562"/>
                    <a:pt x="244" y="563"/>
                  </a:cubicBezTo>
                  <a:cubicBezTo>
                    <a:pt x="244" y="563"/>
                    <a:pt x="246" y="563"/>
                    <a:pt x="246" y="563"/>
                  </a:cubicBezTo>
                  <a:cubicBezTo>
                    <a:pt x="245" y="564"/>
                    <a:pt x="246" y="564"/>
                    <a:pt x="246" y="565"/>
                  </a:cubicBezTo>
                  <a:cubicBezTo>
                    <a:pt x="247" y="565"/>
                    <a:pt x="249" y="563"/>
                    <a:pt x="250" y="562"/>
                  </a:cubicBezTo>
                  <a:cubicBezTo>
                    <a:pt x="250" y="562"/>
                    <a:pt x="249" y="561"/>
                    <a:pt x="250" y="560"/>
                  </a:cubicBezTo>
                  <a:cubicBezTo>
                    <a:pt x="249" y="560"/>
                    <a:pt x="248" y="560"/>
                    <a:pt x="247" y="560"/>
                  </a:cubicBezTo>
                  <a:cubicBezTo>
                    <a:pt x="247" y="560"/>
                    <a:pt x="246" y="559"/>
                    <a:pt x="246" y="559"/>
                  </a:cubicBezTo>
                  <a:cubicBezTo>
                    <a:pt x="247" y="559"/>
                    <a:pt x="247" y="558"/>
                    <a:pt x="247" y="558"/>
                  </a:cubicBezTo>
                  <a:cubicBezTo>
                    <a:pt x="248" y="558"/>
                    <a:pt x="248" y="558"/>
                    <a:pt x="248" y="560"/>
                  </a:cubicBezTo>
                  <a:cubicBezTo>
                    <a:pt x="249" y="559"/>
                    <a:pt x="250" y="560"/>
                    <a:pt x="250" y="560"/>
                  </a:cubicBezTo>
                  <a:cubicBezTo>
                    <a:pt x="251" y="559"/>
                    <a:pt x="250" y="558"/>
                    <a:pt x="251" y="558"/>
                  </a:cubicBezTo>
                  <a:cubicBezTo>
                    <a:pt x="251" y="558"/>
                    <a:pt x="249" y="554"/>
                    <a:pt x="250" y="553"/>
                  </a:cubicBezTo>
                  <a:cubicBezTo>
                    <a:pt x="251" y="552"/>
                    <a:pt x="250" y="549"/>
                    <a:pt x="250" y="549"/>
                  </a:cubicBezTo>
                  <a:cubicBezTo>
                    <a:pt x="246" y="541"/>
                    <a:pt x="246" y="541"/>
                    <a:pt x="246" y="541"/>
                  </a:cubicBezTo>
                  <a:cubicBezTo>
                    <a:pt x="246" y="541"/>
                    <a:pt x="242" y="543"/>
                    <a:pt x="242" y="541"/>
                  </a:cubicBezTo>
                  <a:cubicBezTo>
                    <a:pt x="241" y="539"/>
                    <a:pt x="243" y="535"/>
                    <a:pt x="240" y="534"/>
                  </a:cubicBezTo>
                  <a:cubicBezTo>
                    <a:pt x="238" y="533"/>
                    <a:pt x="236" y="531"/>
                    <a:pt x="237" y="530"/>
                  </a:cubicBezTo>
                  <a:cubicBezTo>
                    <a:pt x="239" y="528"/>
                    <a:pt x="241" y="524"/>
                    <a:pt x="241" y="524"/>
                  </a:cubicBezTo>
                  <a:cubicBezTo>
                    <a:pt x="241" y="524"/>
                    <a:pt x="243" y="523"/>
                    <a:pt x="243" y="521"/>
                  </a:cubicBezTo>
                  <a:cubicBezTo>
                    <a:pt x="242" y="519"/>
                    <a:pt x="240" y="518"/>
                    <a:pt x="240" y="518"/>
                  </a:cubicBezTo>
                  <a:cubicBezTo>
                    <a:pt x="240" y="518"/>
                    <a:pt x="244" y="514"/>
                    <a:pt x="243" y="510"/>
                  </a:cubicBezTo>
                  <a:cubicBezTo>
                    <a:pt x="242" y="509"/>
                    <a:pt x="246" y="510"/>
                    <a:pt x="247" y="508"/>
                  </a:cubicBezTo>
                  <a:cubicBezTo>
                    <a:pt x="247" y="506"/>
                    <a:pt x="250" y="503"/>
                    <a:pt x="251" y="505"/>
                  </a:cubicBezTo>
                  <a:cubicBezTo>
                    <a:pt x="252" y="507"/>
                    <a:pt x="254" y="511"/>
                    <a:pt x="254" y="511"/>
                  </a:cubicBezTo>
                  <a:cubicBezTo>
                    <a:pt x="260" y="508"/>
                    <a:pt x="260" y="508"/>
                    <a:pt x="260" y="508"/>
                  </a:cubicBezTo>
                  <a:cubicBezTo>
                    <a:pt x="260" y="508"/>
                    <a:pt x="255" y="505"/>
                    <a:pt x="256" y="503"/>
                  </a:cubicBezTo>
                  <a:cubicBezTo>
                    <a:pt x="256" y="501"/>
                    <a:pt x="256" y="497"/>
                    <a:pt x="258" y="497"/>
                  </a:cubicBezTo>
                  <a:cubicBezTo>
                    <a:pt x="260" y="497"/>
                    <a:pt x="260" y="493"/>
                    <a:pt x="262" y="494"/>
                  </a:cubicBezTo>
                  <a:cubicBezTo>
                    <a:pt x="264" y="495"/>
                    <a:pt x="268" y="494"/>
                    <a:pt x="268" y="494"/>
                  </a:cubicBezTo>
                  <a:cubicBezTo>
                    <a:pt x="268" y="494"/>
                    <a:pt x="274" y="489"/>
                    <a:pt x="275" y="487"/>
                  </a:cubicBezTo>
                  <a:cubicBezTo>
                    <a:pt x="276" y="485"/>
                    <a:pt x="274" y="484"/>
                    <a:pt x="274" y="484"/>
                  </a:cubicBezTo>
                  <a:cubicBezTo>
                    <a:pt x="281" y="483"/>
                    <a:pt x="281" y="483"/>
                    <a:pt x="281" y="483"/>
                  </a:cubicBezTo>
                  <a:cubicBezTo>
                    <a:pt x="281" y="485"/>
                    <a:pt x="281" y="485"/>
                    <a:pt x="281" y="485"/>
                  </a:cubicBezTo>
                  <a:cubicBezTo>
                    <a:pt x="286" y="485"/>
                    <a:pt x="286" y="485"/>
                    <a:pt x="286" y="485"/>
                  </a:cubicBezTo>
                  <a:cubicBezTo>
                    <a:pt x="286" y="485"/>
                    <a:pt x="284" y="483"/>
                    <a:pt x="286" y="483"/>
                  </a:cubicBezTo>
                  <a:cubicBezTo>
                    <a:pt x="287" y="483"/>
                    <a:pt x="289" y="483"/>
                    <a:pt x="290" y="485"/>
                  </a:cubicBezTo>
                  <a:cubicBezTo>
                    <a:pt x="291" y="487"/>
                    <a:pt x="291" y="489"/>
                    <a:pt x="291" y="489"/>
                  </a:cubicBezTo>
                  <a:cubicBezTo>
                    <a:pt x="291" y="489"/>
                    <a:pt x="294" y="489"/>
                    <a:pt x="296" y="490"/>
                  </a:cubicBezTo>
                  <a:cubicBezTo>
                    <a:pt x="298" y="491"/>
                    <a:pt x="299" y="492"/>
                    <a:pt x="301" y="494"/>
                  </a:cubicBezTo>
                  <a:cubicBezTo>
                    <a:pt x="302" y="496"/>
                    <a:pt x="302" y="498"/>
                    <a:pt x="304" y="498"/>
                  </a:cubicBezTo>
                  <a:cubicBezTo>
                    <a:pt x="306" y="498"/>
                    <a:pt x="308" y="497"/>
                    <a:pt x="309" y="499"/>
                  </a:cubicBezTo>
                  <a:cubicBezTo>
                    <a:pt x="310" y="501"/>
                    <a:pt x="307" y="504"/>
                    <a:pt x="307" y="504"/>
                  </a:cubicBezTo>
                  <a:cubicBezTo>
                    <a:pt x="312" y="505"/>
                    <a:pt x="312" y="505"/>
                    <a:pt x="312" y="505"/>
                  </a:cubicBezTo>
                  <a:cubicBezTo>
                    <a:pt x="312" y="505"/>
                    <a:pt x="312" y="499"/>
                    <a:pt x="313" y="499"/>
                  </a:cubicBezTo>
                  <a:cubicBezTo>
                    <a:pt x="314" y="499"/>
                    <a:pt x="314" y="497"/>
                    <a:pt x="317" y="498"/>
                  </a:cubicBezTo>
                  <a:cubicBezTo>
                    <a:pt x="321" y="500"/>
                    <a:pt x="323" y="502"/>
                    <a:pt x="325" y="500"/>
                  </a:cubicBezTo>
                  <a:cubicBezTo>
                    <a:pt x="327" y="499"/>
                    <a:pt x="329" y="497"/>
                    <a:pt x="332" y="496"/>
                  </a:cubicBezTo>
                  <a:cubicBezTo>
                    <a:pt x="335" y="495"/>
                    <a:pt x="335" y="499"/>
                    <a:pt x="337" y="499"/>
                  </a:cubicBezTo>
                  <a:cubicBezTo>
                    <a:pt x="339" y="498"/>
                    <a:pt x="338" y="496"/>
                    <a:pt x="340" y="498"/>
                  </a:cubicBezTo>
                  <a:cubicBezTo>
                    <a:pt x="342" y="499"/>
                    <a:pt x="345" y="504"/>
                    <a:pt x="345" y="504"/>
                  </a:cubicBezTo>
                  <a:cubicBezTo>
                    <a:pt x="350" y="506"/>
                    <a:pt x="350" y="506"/>
                    <a:pt x="350" y="506"/>
                  </a:cubicBezTo>
                  <a:cubicBezTo>
                    <a:pt x="354" y="506"/>
                    <a:pt x="354" y="506"/>
                    <a:pt x="354" y="506"/>
                  </a:cubicBezTo>
                  <a:cubicBezTo>
                    <a:pt x="354" y="506"/>
                    <a:pt x="358" y="504"/>
                    <a:pt x="358" y="500"/>
                  </a:cubicBezTo>
                  <a:cubicBezTo>
                    <a:pt x="355" y="498"/>
                    <a:pt x="352" y="497"/>
                    <a:pt x="352" y="497"/>
                  </a:cubicBezTo>
                  <a:cubicBezTo>
                    <a:pt x="349" y="494"/>
                    <a:pt x="349" y="494"/>
                    <a:pt x="349" y="494"/>
                  </a:cubicBezTo>
                  <a:cubicBezTo>
                    <a:pt x="352" y="488"/>
                    <a:pt x="352" y="488"/>
                    <a:pt x="352" y="488"/>
                  </a:cubicBezTo>
                  <a:cubicBezTo>
                    <a:pt x="352" y="485"/>
                    <a:pt x="352" y="485"/>
                    <a:pt x="352" y="485"/>
                  </a:cubicBezTo>
                  <a:cubicBezTo>
                    <a:pt x="348" y="480"/>
                    <a:pt x="348" y="480"/>
                    <a:pt x="348" y="480"/>
                  </a:cubicBezTo>
                  <a:cubicBezTo>
                    <a:pt x="348" y="476"/>
                    <a:pt x="348" y="476"/>
                    <a:pt x="348" y="476"/>
                  </a:cubicBezTo>
                  <a:cubicBezTo>
                    <a:pt x="349" y="472"/>
                    <a:pt x="349" y="472"/>
                    <a:pt x="349" y="472"/>
                  </a:cubicBezTo>
                  <a:cubicBezTo>
                    <a:pt x="349" y="467"/>
                    <a:pt x="349" y="467"/>
                    <a:pt x="349" y="467"/>
                  </a:cubicBezTo>
                  <a:cubicBezTo>
                    <a:pt x="354" y="463"/>
                    <a:pt x="354" y="463"/>
                    <a:pt x="354" y="463"/>
                  </a:cubicBezTo>
                  <a:cubicBezTo>
                    <a:pt x="354" y="459"/>
                    <a:pt x="354" y="459"/>
                    <a:pt x="354" y="459"/>
                  </a:cubicBezTo>
                  <a:cubicBezTo>
                    <a:pt x="353" y="456"/>
                    <a:pt x="353" y="456"/>
                    <a:pt x="353" y="456"/>
                  </a:cubicBezTo>
                  <a:cubicBezTo>
                    <a:pt x="357" y="454"/>
                    <a:pt x="357" y="454"/>
                    <a:pt x="357" y="454"/>
                  </a:cubicBezTo>
                  <a:cubicBezTo>
                    <a:pt x="361" y="456"/>
                    <a:pt x="361" y="456"/>
                    <a:pt x="361" y="456"/>
                  </a:cubicBezTo>
                  <a:cubicBezTo>
                    <a:pt x="367" y="456"/>
                    <a:pt x="367" y="456"/>
                    <a:pt x="367" y="456"/>
                  </a:cubicBezTo>
                  <a:cubicBezTo>
                    <a:pt x="370" y="458"/>
                    <a:pt x="370" y="458"/>
                    <a:pt x="370" y="458"/>
                  </a:cubicBezTo>
                  <a:cubicBezTo>
                    <a:pt x="378" y="457"/>
                    <a:pt x="378" y="457"/>
                    <a:pt x="378" y="457"/>
                  </a:cubicBezTo>
                  <a:cubicBezTo>
                    <a:pt x="384" y="455"/>
                    <a:pt x="384" y="455"/>
                    <a:pt x="384" y="455"/>
                  </a:cubicBezTo>
                  <a:cubicBezTo>
                    <a:pt x="393" y="455"/>
                    <a:pt x="393" y="455"/>
                    <a:pt x="393" y="455"/>
                  </a:cubicBezTo>
                  <a:cubicBezTo>
                    <a:pt x="401" y="453"/>
                    <a:pt x="401" y="453"/>
                    <a:pt x="401" y="453"/>
                  </a:cubicBezTo>
                  <a:cubicBezTo>
                    <a:pt x="404" y="453"/>
                    <a:pt x="404" y="453"/>
                    <a:pt x="404" y="453"/>
                  </a:cubicBezTo>
                  <a:cubicBezTo>
                    <a:pt x="412" y="448"/>
                    <a:pt x="412" y="448"/>
                    <a:pt x="412" y="448"/>
                  </a:cubicBezTo>
                  <a:cubicBezTo>
                    <a:pt x="418" y="446"/>
                    <a:pt x="418" y="446"/>
                    <a:pt x="418" y="446"/>
                  </a:cubicBezTo>
                  <a:cubicBezTo>
                    <a:pt x="422" y="446"/>
                    <a:pt x="422" y="446"/>
                    <a:pt x="422" y="446"/>
                  </a:cubicBezTo>
                  <a:cubicBezTo>
                    <a:pt x="424" y="448"/>
                    <a:pt x="424" y="448"/>
                    <a:pt x="424" y="448"/>
                  </a:cubicBezTo>
                  <a:cubicBezTo>
                    <a:pt x="427" y="449"/>
                    <a:pt x="427" y="449"/>
                    <a:pt x="427" y="449"/>
                  </a:cubicBezTo>
                  <a:cubicBezTo>
                    <a:pt x="427" y="452"/>
                    <a:pt x="427" y="452"/>
                    <a:pt x="427" y="452"/>
                  </a:cubicBezTo>
                  <a:cubicBezTo>
                    <a:pt x="426" y="456"/>
                    <a:pt x="426" y="456"/>
                    <a:pt x="426" y="456"/>
                  </a:cubicBezTo>
                  <a:cubicBezTo>
                    <a:pt x="429" y="456"/>
                    <a:pt x="429" y="456"/>
                    <a:pt x="429" y="456"/>
                  </a:cubicBezTo>
                  <a:cubicBezTo>
                    <a:pt x="433" y="461"/>
                    <a:pt x="433" y="461"/>
                    <a:pt x="433" y="461"/>
                  </a:cubicBezTo>
                  <a:cubicBezTo>
                    <a:pt x="436" y="459"/>
                    <a:pt x="436" y="459"/>
                    <a:pt x="436" y="459"/>
                  </a:cubicBezTo>
                  <a:cubicBezTo>
                    <a:pt x="440" y="455"/>
                    <a:pt x="440" y="455"/>
                    <a:pt x="440" y="455"/>
                  </a:cubicBezTo>
                  <a:cubicBezTo>
                    <a:pt x="446" y="458"/>
                    <a:pt x="446" y="458"/>
                    <a:pt x="446" y="458"/>
                  </a:cubicBezTo>
                  <a:cubicBezTo>
                    <a:pt x="447" y="460"/>
                    <a:pt x="447" y="460"/>
                    <a:pt x="447" y="460"/>
                  </a:cubicBezTo>
                  <a:cubicBezTo>
                    <a:pt x="450" y="458"/>
                    <a:pt x="450" y="458"/>
                    <a:pt x="450" y="458"/>
                  </a:cubicBezTo>
                  <a:cubicBezTo>
                    <a:pt x="450" y="458"/>
                    <a:pt x="452" y="457"/>
                    <a:pt x="453" y="460"/>
                  </a:cubicBezTo>
                  <a:cubicBezTo>
                    <a:pt x="454" y="463"/>
                    <a:pt x="453" y="463"/>
                    <a:pt x="453" y="463"/>
                  </a:cubicBezTo>
                  <a:cubicBezTo>
                    <a:pt x="461" y="464"/>
                    <a:pt x="461" y="464"/>
                    <a:pt x="461" y="464"/>
                  </a:cubicBezTo>
                  <a:cubicBezTo>
                    <a:pt x="468" y="461"/>
                    <a:pt x="468" y="461"/>
                    <a:pt x="468" y="461"/>
                  </a:cubicBezTo>
                  <a:cubicBezTo>
                    <a:pt x="476" y="457"/>
                    <a:pt x="476" y="457"/>
                    <a:pt x="476" y="457"/>
                  </a:cubicBezTo>
                  <a:cubicBezTo>
                    <a:pt x="483" y="454"/>
                    <a:pt x="483" y="454"/>
                    <a:pt x="483" y="454"/>
                  </a:cubicBezTo>
                  <a:cubicBezTo>
                    <a:pt x="490" y="453"/>
                    <a:pt x="490" y="453"/>
                    <a:pt x="490" y="453"/>
                  </a:cubicBezTo>
                  <a:cubicBezTo>
                    <a:pt x="491" y="454"/>
                    <a:pt x="491" y="454"/>
                    <a:pt x="491" y="454"/>
                  </a:cubicBezTo>
                  <a:cubicBezTo>
                    <a:pt x="491" y="459"/>
                    <a:pt x="491" y="459"/>
                    <a:pt x="491" y="459"/>
                  </a:cubicBezTo>
                  <a:cubicBezTo>
                    <a:pt x="497" y="468"/>
                    <a:pt x="497" y="468"/>
                    <a:pt x="497" y="468"/>
                  </a:cubicBezTo>
                  <a:cubicBezTo>
                    <a:pt x="503" y="483"/>
                    <a:pt x="503" y="483"/>
                    <a:pt x="503" y="483"/>
                  </a:cubicBezTo>
                  <a:cubicBezTo>
                    <a:pt x="508" y="493"/>
                    <a:pt x="508" y="493"/>
                    <a:pt x="508" y="493"/>
                  </a:cubicBezTo>
                  <a:cubicBezTo>
                    <a:pt x="508" y="493"/>
                    <a:pt x="511" y="499"/>
                    <a:pt x="514" y="499"/>
                  </a:cubicBezTo>
                  <a:cubicBezTo>
                    <a:pt x="516" y="499"/>
                    <a:pt x="522" y="497"/>
                    <a:pt x="522" y="497"/>
                  </a:cubicBezTo>
                  <a:cubicBezTo>
                    <a:pt x="531" y="497"/>
                    <a:pt x="531" y="497"/>
                    <a:pt x="531" y="497"/>
                  </a:cubicBezTo>
                  <a:cubicBezTo>
                    <a:pt x="534" y="497"/>
                    <a:pt x="539" y="504"/>
                    <a:pt x="539" y="504"/>
                  </a:cubicBezTo>
                  <a:cubicBezTo>
                    <a:pt x="541" y="510"/>
                    <a:pt x="541" y="510"/>
                    <a:pt x="541" y="510"/>
                  </a:cubicBezTo>
                  <a:cubicBezTo>
                    <a:pt x="543" y="516"/>
                    <a:pt x="543" y="516"/>
                    <a:pt x="543" y="516"/>
                  </a:cubicBezTo>
                  <a:cubicBezTo>
                    <a:pt x="544" y="519"/>
                    <a:pt x="544" y="519"/>
                    <a:pt x="544" y="519"/>
                  </a:cubicBezTo>
                  <a:cubicBezTo>
                    <a:pt x="549" y="521"/>
                    <a:pt x="549" y="521"/>
                    <a:pt x="549" y="521"/>
                  </a:cubicBezTo>
                  <a:cubicBezTo>
                    <a:pt x="555" y="520"/>
                    <a:pt x="555" y="520"/>
                    <a:pt x="555" y="520"/>
                  </a:cubicBezTo>
                  <a:cubicBezTo>
                    <a:pt x="566" y="515"/>
                    <a:pt x="566" y="515"/>
                    <a:pt x="566" y="515"/>
                  </a:cubicBezTo>
                  <a:cubicBezTo>
                    <a:pt x="572" y="514"/>
                    <a:pt x="572" y="514"/>
                    <a:pt x="572" y="514"/>
                  </a:cubicBezTo>
                  <a:cubicBezTo>
                    <a:pt x="577" y="514"/>
                    <a:pt x="577" y="514"/>
                    <a:pt x="577" y="514"/>
                  </a:cubicBezTo>
                  <a:cubicBezTo>
                    <a:pt x="579" y="518"/>
                    <a:pt x="579" y="518"/>
                    <a:pt x="579" y="518"/>
                  </a:cubicBezTo>
                  <a:cubicBezTo>
                    <a:pt x="582" y="522"/>
                    <a:pt x="582" y="522"/>
                    <a:pt x="582" y="522"/>
                  </a:cubicBezTo>
                  <a:cubicBezTo>
                    <a:pt x="584" y="524"/>
                    <a:pt x="584" y="524"/>
                    <a:pt x="584" y="524"/>
                  </a:cubicBezTo>
                  <a:cubicBezTo>
                    <a:pt x="590" y="525"/>
                    <a:pt x="590" y="525"/>
                    <a:pt x="590" y="525"/>
                  </a:cubicBezTo>
                  <a:cubicBezTo>
                    <a:pt x="593" y="523"/>
                    <a:pt x="593" y="523"/>
                    <a:pt x="593" y="523"/>
                  </a:cubicBezTo>
                  <a:cubicBezTo>
                    <a:pt x="598" y="522"/>
                    <a:pt x="598" y="522"/>
                    <a:pt x="598" y="522"/>
                  </a:cubicBezTo>
                  <a:cubicBezTo>
                    <a:pt x="601" y="520"/>
                    <a:pt x="601" y="520"/>
                    <a:pt x="601" y="520"/>
                  </a:cubicBezTo>
                  <a:cubicBezTo>
                    <a:pt x="603" y="517"/>
                    <a:pt x="603" y="517"/>
                    <a:pt x="603" y="517"/>
                  </a:cubicBezTo>
                  <a:cubicBezTo>
                    <a:pt x="603" y="515"/>
                    <a:pt x="603" y="515"/>
                    <a:pt x="603" y="515"/>
                  </a:cubicBezTo>
                  <a:cubicBezTo>
                    <a:pt x="605" y="512"/>
                    <a:pt x="605" y="512"/>
                    <a:pt x="605" y="512"/>
                  </a:cubicBezTo>
                  <a:cubicBezTo>
                    <a:pt x="609" y="510"/>
                    <a:pt x="609" y="510"/>
                    <a:pt x="609" y="510"/>
                  </a:cubicBezTo>
                  <a:cubicBezTo>
                    <a:pt x="613" y="508"/>
                    <a:pt x="613" y="508"/>
                    <a:pt x="613" y="508"/>
                  </a:cubicBezTo>
                  <a:cubicBezTo>
                    <a:pt x="619" y="506"/>
                    <a:pt x="619" y="506"/>
                    <a:pt x="619" y="506"/>
                  </a:cubicBezTo>
                  <a:cubicBezTo>
                    <a:pt x="622" y="503"/>
                    <a:pt x="622" y="503"/>
                    <a:pt x="622" y="503"/>
                  </a:cubicBezTo>
                  <a:cubicBezTo>
                    <a:pt x="627" y="503"/>
                    <a:pt x="627" y="503"/>
                    <a:pt x="627" y="503"/>
                  </a:cubicBezTo>
                  <a:cubicBezTo>
                    <a:pt x="632" y="504"/>
                    <a:pt x="632" y="504"/>
                    <a:pt x="632" y="504"/>
                  </a:cubicBezTo>
                  <a:cubicBezTo>
                    <a:pt x="634" y="507"/>
                    <a:pt x="634" y="507"/>
                    <a:pt x="634" y="507"/>
                  </a:cubicBezTo>
                  <a:cubicBezTo>
                    <a:pt x="639" y="504"/>
                    <a:pt x="639" y="504"/>
                    <a:pt x="639" y="504"/>
                  </a:cubicBezTo>
                  <a:cubicBezTo>
                    <a:pt x="645" y="508"/>
                    <a:pt x="645" y="508"/>
                    <a:pt x="645" y="508"/>
                  </a:cubicBezTo>
                  <a:cubicBezTo>
                    <a:pt x="650" y="510"/>
                    <a:pt x="650" y="510"/>
                    <a:pt x="650" y="510"/>
                  </a:cubicBezTo>
                  <a:cubicBezTo>
                    <a:pt x="656" y="511"/>
                    <a:pt x="656" y="511"/>
                    <a:pt x="656" y="511"/>
                  </a:cubicBezTo>
                  <a:cubicBezTo>
                    <a:pt x="662" y="512"/>
                    <a:pt x="662" y="512"/>
                    <a:pt x="662" y="512"/>
                  </a:cubicBezTo>
                  <a:cubicBezTo>
                    <a:pt x="670" y="511"/>
                    <a:pt x="670" y="511"/>
                    <a:pt x="670" y="511"/>
                  </a:cubicBezTo>
                  <a:cubicBezTo>
                    <a:pt x="677" y="511"/>
                    <a:pt x="677" y="511"/>
                    <a:pt x="677" y="511"/>
                  </a:cubicBezTo>
                  <a:cubicBezTo>
                    <a:pt x="679" y="509"/>
                    <a:pt x="679" y="509"/>
                    <a:pt x="679" y="509"/>
                  </a:cubicBezTo>
                  <a:cubicBezTo>
                    <a:pt x="678" y="503"/>
                    <a:pt x="678" y="503"/>
                    <a:pt x="678" y="503"/>
                  </a:cubicBezTo>
                  <a:cubicBezTo>
                    <a:pt x="676" y="499"/>
                    <a:pt x="676" y="499"/>
                    <a:pt x="676" y="499"/>
                  </a:cubicBezTo>
                  <a:cubicBezTo>
                    <a:pt x="671" y="497"/>
                    <a:pt x="671" y="497"/>
                    <a:pt x="671" y="497"/>
                  </a:cubicBezTo>
                  <a:cubicBezTo>
                    <a:pt x="673" y="493"/>
                    <a:pt x="673" y="493"/>
                    <a:pt x="673" y="493"/>
                  </a:cubicBezTo>
                  <a:cubicBezTo>
                    <a:pt x="675" y="490"/>
                    <a:pt x="675" y="490"/>
                    <a:pt x="675" y="490"/>
                  </a:cubicBezTo>
                  <a:cubicBezTo>
                    <a:pt x="677" y="486"/>
                    <a:pt x="677" y="486"/>
                    <a:pt x="677" y="486"/>
                  </a:cubicBezTo>
                  <a:cubicBezTo>
                    <a:pt x="683" y="487"/>
                    <a:pt x="683" y="487"/>
                    <a:pt x="683" y="487"/>
                  </a:cubicBezTo>
                  <a:cubicBezTo>
                    <a:pt x="687" y="488"/>
                    <a:pt x="687" y="488"/>
                    <a:pt x="687" y="488"/>
                  </a:cubicBezTo>
                  <a:cubicBezTo>
                    <a:pt x="693" y="488"/>
                    <a:pt x="693" y="488"/>
                    <a:pt x="693" y="488"/>
                  </a:cubicBezTo>
                  <a:cubicBezTo>
                    <a:pt x="696" y="491"/>
                    <a:pt x="696" y="491"/>
                    <a:pt x="696" y="491"/>
                  </a:cubicBezTo>
                  <a:cubicBezTo>
                    <a:pt x="702" y="491"/>
                    <a:pt x="702" y="491"/>
                    <a:pt x="702" y="491"/>
                  </a:cubicBezTo>
                  <a:cubicBezTo>
                    <a:pt x="710" y="498"/>
                    <a:pt x="710" y="498"/>
                    <a:pt x="710" y="498"/>
                  </a:cubicBezTo>
                  <a:cubicBezTo>
                    <a:pt x="715" y="502"/>
                    <a:pt x="715" y="502"/>
                    <a:pt x="715" y="502"/>
                  </a:cubicBezTo>
                  <a:cubicBezTo>
                    <a:pt x="718" y="508"/>
                    <a:pt x="718" y="508"/>
                    <a:pt x="718" y="508"/>
                  </a:cubicBezTo>
                  <a:cubicBezTo>
                    <a:pt x="721" y="510"/>
                    <a:pt x="721" y="510"/>
                    <a:pt x="721" y="510"/>
                  </a:cubicBezTo>
                  <a:cubicBezTo>
                    <a:pt x="727" y="514"/>
                    <a:pt x="727" y="514"/>
                    <a:pt x="727" y="514"/>
                  </a:cubicBezTo>
                  <a:cubicBezTo>
                    <a:pt x="731" y="513"/>
                    <a:pt x="731" y="513"/>
                    <a:pt x="731" y="513"/>
                  </a:cubicBezTo>
                  <a:cubicBezTo>
                    <a:pt x="734" y="513"/>
                    <a:pt x="734" y="513"/>
                    <a:pt x="734" y="513"/>
                  </a:cubicBezTo>
                  <a:cubicBezTo>
                    <a:pt x="739" y="512"/>
                    <a:pt x="739" y="512"/>
                    <a:pt x="739" y="512"/>
                  </a:cubicBezTo>
                  <a:cubicBezTo>
                    <a:pt x="742" y="509"/>
                    <a:pt x="742" y="509"/>
                    <a:pt x="742" y="509"/>
                  </a:cubicBezTo>
                  <a:cubicBezTo>
                    <a:pt x="748" y="511"/>
                    <a:pt x="748" y="511"/>
                    <a:pt x="748" y="511"/>
                  </a:cubicBezTo>
                  <a:cubicBezTo>
                    <a:pt x="756" y="513"/>
                    <a:pt x="756" y="513"/>
                    <a:pt x="756" y="513"/>
                  </a:cubicBezTo>
                  <a:cubicBezTo>
                    <a:pt x="759" y="514"/>
                    <a:pt x="759" y="514"/>
                    <a:pt x="759" y="514"/>
                  </a:cubicBezTo>
                  <a:cubicBezTo>
                    <a:pt x="759" y="517"/>
                    <a:pt x="759" y="517"/>
                    <a:pt x="759" y="517"/>
                  </a:cubicBezTo>
                  <a:cubicBezTo>
                    <a:pt x="762" y="520"/>
                    <a:pt x="762" y="520"/>
                    <a:pt x="762" y="520"/>
                  </a:cubicBezTo>
                  <a:cubicBezTo>
                    <a:pt x="767" y="520"/>
                    <a:pt x="767" y="520"/>
                    <a:pt x="767" y="520"/>
                  </a:cubicBezTo>
                  <a:cubicBezTo>
                    <a:pt x="771" y="523"/>
                    <a:pt x="771" y="523"/>
                    <a:pt x="771" y="523"/>
                  </a:cubicBezTo>
                  <a:cubicBezTo>
                    <a:pt x="775" y="523"/>
                    <a:pt x="775" y="523"/>
                    <a:pt x="775" y="523"/>
                  </a:cubicBezTo>
                  <a:cubicBezTo>
                    <a:pt x="779" y="521"/>
                    <a:pt x="779" y="521"/>
                    <a:pt x="779" y="521"/>
                  </a:cubicBezTo>
                  <a:cubicBezTo>
                    <a:pt x="783" y="522"/>
                    <a:pt x="783" y="522"/>
                    <a:pt x="783" y="522"/>
                  </a:cubicBezTo>
                  <a:cubicBezTo>
                    <a:pt x="788" y="524"/>
                    <a:pt x="788" y="524"/>
                    <a:pt x="788" y="524"/>
                  </a:cubicBezTo>
                  <a:cubicBezTo>
                    <a:pt x="795" y="522"/>
                    <a:pt x="795" y="522"/>
                    <a:pt x="795" y="522"/>
                  </a:cubicBezTo>
                  <a:cubicBezTo>
                    <a:pt x="799" y="520"/>
                    <a:pt x="799" y="520"/>
                    <a:pt x="799" y="520"/>
                  </a:cubicBezTo>
                  <a:cubicBezTo>
                    <a:pt x="807" y="519"/>
                    <a:pt x="807" y="519"/>
                    <a:pt x="807" y="519"/>
                  </a:cubicBezTo>
                  <a:cubicBezTo>
                    <a:pt x="815" y="513"/>
                    <a:pt x="815" y="513"/>
                    <a:pt x="815" y="513"/>
                  </a:cubicBezTo>
                  <a:cubicBezTo>
                    <a:pt x="817" y="512"/>
                    <a:pt x="817" y="512"/>
                    <a:pt x="817" y="512"/>
                  </a:cubicBezTo>
                  <a:cubicBezTo>
                    <a:pt x="823" y="517"/>
                    <a:pt x="823" y="517"/>
                    <a:pt x="823" y="517"/>
                  </a:cubicBezTo>
                  <a:cubicBezTo>
                    <a:pt x="828" y="516"/>
                    <a:pt x="828" y="516"/>
                    <a:pt x="828" y="516"/>
                  </a:cubicBezTo>
                  <a:cubicBezTo>
                    <a:pt x="834" y="518"/>
                    <a:pt x="834" y="518"/>
                    <a:pt x="834" y="518"/>
                  </a:cubicBezTo>
                  <a:cubicBezTo>
                    <a:pt x="838" y="516"/>
                    <a:pt x="838" y="516"/>
                    <a:pt x="838" y="516"/>
                  </a:cubicBezTo>
                  <a:cubicBezTo>
                    <a:pt x="844" y="519"/>
                    <a:pt x="844" y="519"/>
                    <a:pt x="844" y="519"/>
                  </a:cubicBezTo>
                  <a:cubicBezTo>
                    <a:pt x="847" y="522"/>
                    <a:pt x="847" y="522"/>
                    <a:pt x="847" y="522"/>
                  </a:cubicBezTo>
                  <a:cubicBezTo>
                    <a:pt x="853" y="517"/>
                    <a:pt x="853" y="517"/>
                    <a:pt x="853" y="517"/>
                  </a:cubicBezTo>
                  <a:cubicBezTo>
                    <a:pt x="853" y="517"/>
                    <a:pt x="859" y="515"/>
                    <a:pt x="859" y="513"/>
                  </a:cubicBezTo>
                  <a:cubicBezTo>
                    <a:pt x="856" y="512"/>
                    <a:pt x="863" y="507"/>
                    <a:pt x="863" y="507"/>
                  </a:cubicBezTo>
                  <a:cubicBezTo>
                    <a:pt x="865" y="503"/>
                    <a:pt x="865" y="503"/>
                    <a:pt x="865" y="503"/>
                  </a:cubicBezTo>
                  <a:cubicBezTo>
                    <a:pt x="868" y="499"/>
                    <a:pt x="868" y="499"/>
                    <a:pt x="868" y="499"/>
                  </a:cubicBezTo>
                  <a:cubicBezTo>
                    <a:pt x="867" y="494"/>
                    <a:pt x="867" y="494"/>
                    <a:pt x="867" y="494"/>
                  </a:cubicBezTo>
                  <a:cubicBezTo>
                    <a:pt x="869" y="492"/>
                    <a:pt x="869" y="492"/>
                    <a:pt x="869" y="492"/>
                  </a:cubicBezTo>
                  <a:cubicBezTo>
                    <a:pt x="870" y="488"/>
                    <a:pt x="870" y="488"/>
                    <a:pt x="870" y="488"/>
                  </a:cubicBezTo>
                  <a:cubicBezTo>
                    <a:pt x="869" y="483"/>
                    <a:pt x="869" y="483"/>
                    <a:pt x="869" y="483"/>
                  </a:cubicBezTo>
                  <a:cubicBezTo>
                    <a:pt x="867" y="484"/>
                    <a:pt x="867" y="484"/>
                    <a:pt x="867" y="484"/>
                  </a:cubicBezTo>
                  <a:cubicBezTo>
                    <a:pt x="867" y="481"/>
                    <a:pt x="867" y="481"/>
                    <a:pt x="867" y="481"/>
                  </a:cubicBezTo>
                  <a:cubicBezTo>
                    <a:pt x="869" y="480"/>
                    <a:pt x="869" y="480"/>
                    <a:pt x="869" y="480"/>
                  </a:cubicBezTo>
                  <a:cubicBezTo>
                    <a:pt x="872" y="476"/>
                    <a:pt x="872" y="476"/>
                    <a:pt x="872" y="476"/>
                  </a:cubicBezTo>
                  <a:cubicBezTo>
                    <a:pt x="876" y="473"/>
                    <a:pt x="876" y="473"/>
                    <a:pt x="876" y="473"/>
                  </a:cubicBezTo>
                  <a:cubicBezTo>
                    <a:pt x="879" y="470"/>
                    <a:pt x="879" y="470"/>
                    <a:pt x="879" y="470"/>
                  </a:cubicBezTo>
                  <a:cubicBezTo>
                    <a:pt x="884" y="470"/>
                    <a:pt x="884" y="470"/>
                    <a:pt x="884" y="470"/>
                  </a:cubicBezTo>
                  <a:cubicBezTo>
                    <a:pt x="889" y="468"/>
                    <a:pt x="889" y="468"/>
                    <a:pt x="889" y="468"/>
                  </a:cubicBezTo>
                  <a:cubicBezTo>
                    <a:pt x="891" y="467"/>
                    <a:pt x="891" y="467"/>
                    <a:pt x="891" y="467"/>
                  </a:cubicBezTo>
                  <a:cubicBezTo>
                    <a:pt x="897" y="468"/>
                    <a:pt x="897" y="468"/>
                    <a:pt x="897" y="468"/>
                  </a:cubicBezTo>
                  <a:cubicBezTo>
                    <a:pt x="900" y="471"/>
                    <a:pt x="900" y="471"/>
                    <a:pt x="900" y="471"/>
                  </a:cubicBezTo>
                  <a:cubicBezTo>
                    <a:pt x="903" y="474"/>
                    <a:pt x="903" y="474"/>
                    <a:pt x="903" y="474"/>
                  </a:cubicBezTo>
                  <a:cubicBezTo>
                    <a:pt x="907" y="477"/>
                    <a:pt x="907" y="477"/>
                    <a:pt x="907" y="477"/>
                  </a:cubicBezTo>
                  <a:cubicBezTo>
                    <a:pt x="913" y="478"/>
                    <a:pt x="913" y="478"/>
                    <a:pt x="913" y="478"/>
                  </a:cubicBezTo>
                  <a:cubicBezTo>
                    <a:pt x="917" y="482"/>
                    <a:pt x="917" y="482"/>
                    <a:pt x="917" y="482"/>
                  </a:cubicBezTo>
                  <a:cubicBezTo>
                    <a:pt x="920" y="485"/>
                    <a:pt x="920" y="485"/>
                    <a:pt x="920" y="485"/>
                  </a:cubicBezTo>
                  <a:cubicBezTo>
                    <a:pt x="923" y="490"/>
                    <a:pt x="923" y="490"/>
                    <a:pt x="923" y="490"/>
                  </a:cubicBezTo>
                  <a:cubicBezTo>
                    <a:pt x="923" y="493"/>
                    <a:pt x="923" y="493"/>
                    <a:pt x="923" y="493"/>
                  </a:cubicBezTo>
                  <a:cubicBezTo>
                    <a:pt x="924" y="499"/>
                    <a:pt x="924" y="499"/>
                    <a:pt x="924" y="499"/>
                  </a:cubicBezTo>
                  <a:cubicBezTo>
                    <a:pt x="928" y="505"/>
                    <a:pt x="928" y="505"/>
                    <a:pt x="928" y="505"/>
                  </a:cubicBezTo>
                  <a:cubicBezTo>
                    <a:pt x="931" y="510"/>
                    <a:pt x="931" y="510"/>
                    <a:pt x="931" y="510"/>
                  </a:cubicBezTo>
                  <a:cubicBezTo>
                    <a:pt x="934" y="513"/>
                    <a:pt x="934" y="513"/>
                    <a:pt x="934" y="513"/>
                  </a:cubicBezTo>
                  <a:cubicBezTo>
                    <a:pt x="937" y="513"/>
                    <a:pt x="937" y="513"/>
                    <a:pt x="937" y="513"/>
                  </a:cubicBezTo>
                  <a:cubicBezTo>
                    <a:pt x="941" y="513"/>
                    <a:pt x="941" y="513"/>
                    <a:pt x="941" y="513"/>
                  </a:cubicBezTo>
                  <a:cubicBezTo>
                    <a:pt x="946" y="515"/>
                    <a:pt x="946" y="515"/>
                    <a:pt x="946" y="515"/>
                  </a:cubicBezTo>
                  <a:cubicBezTo>
                    <a:pt x="949" y="518"/>
                    <a:pt x="949" y="518"/>
                    <a:pt x="949" y="518"/>
                  </a:cubicBezTo>
                  <a:cubicBezTo>
                    <a:pt x="950" y="521"/>
                    <a:pt x="950" y="521"/>
                    <a:pt x="950" y="521"/>
                  </a:cubicBezTo>
                  <a:cubicBezTo>
                    <a:pt x="952" y="526"/>
                    <a:pt x="952" y="526"/>
                    <a:pt x="952" y="526"/>
                  </a:cubicBezTo>
                  <a:cubicBezTo>
                    <a:pt x="955" y="530"/>
                    <a:pt x="955" y="530"/>
                    <a:pt x="955" y="530"/>
                  </a:cubicBezTo>
                  <a:cubicBezTo>
                    <a:pt x="957" y="533"/>
                    <a:pt x="957" y="533"/>
                    <a:pt x="957" y="533"/>
                  </a:cubicBezTo>
                  <a:cubicBezTo>
                    <a:pt x="956" y="537"/>
                    <a:pt x="956" y="537"/>
                    <a:pt x="956" y="537"/>
                  </a:cubicBezTo>
                  <a:cubicBezTo>
                    <a:pt x="958" y="541"/>
                    <a:pt x="958" y="541"/>
                    <a:pt x="958" y="541"/>
                  </a:cubicBezTo>
                  <a:cubicBezTo>
                    <a:pt x="962" y="543"/>
                    <a:pt x="962" y="543"/>
                    <a:pt x="962" y="543"/>
                  </a:cubicBezTo>
                  <a:cubicBezTo>
                    <a:pt x="966" y="545"/>
                    <a:pt x="966" y="545"/>
                    <a:pt x="966" y="545"/>
                  </a:cubicBezTo>
                  <a:cubicBezTo>
                    <a:pt x="969" y="544"/>
                    <a:pt x="969" y="544"/>
                    <a:pt x="969" y="544"/>
                  </a:cubicBezTo>
                  <a:cubicBezTo>
                    <a:pt x="972" y="542"/>
                    <a:pt x="972" y="542"/>
                    <a:pt x="972" y="542"/>
                  </a:cubicBezTo>
                  <a:cubicBezTo>
                    <a:pt x="975" y="539"/>
                    <a:pt x="975" y="539"/>
                    <a:pt x="975" y="539"/>
                  </a:cubicBezTo>
                  <a:cubicBezTo>
                    <a:pt x="978" y="537"/>
                    <a:pt x="978" y="537"/>
                    <a:pt x="978" y="537"/>
                  </a:cubicBezTo>
                  <a:cubicBezTo>
                    <a:pt x="981" y="537"/>
                    <a:pt x="981" y="537"/>
                    <a:pt x="981" y="537"/>
                  </a:cubicBezTo>
                  <a:cubicBezTo>
                    <a:pt x="985" y="536"/>
                    <a:pt x="985" y="536"/>
                    <a:pt x="985" y="536"/>
                  </a:cubicBezTo>
                  <a:cubicBezTo>
                    <a:pt x="987" y="533"/>
                    <a:pt x="987" y="533"/>
                    <a:pt x="987" y="533"/>
                  </a:cubicBezTo>
                  <a:cubicBezTo>
                    <a:pt x="991" y="531"/>
                    <a:pt x="991" y="531"/>
                    <a:pt x="991" y="531"/>
                  </a:cubicBezTo>
                  <a:cubicBezTo>
                    <a:pt x="989" y="537"/>
                    <a:pt x="989" y="537"/>
                    <a:pt x="989" y="537"/>
                  </a:cubicBezTo>
                  <a:cubicBezTo>
                    <a:pt x="989" y="540"/>
                    <a:pt x="989" y="540"/>
                    <a:pt x="989" y="540"/>
                  </a:cubicBezTo>
                  <a:cubicBezTo>
                    <a:pt x="991" y="542"/>
                    <a:pt x="991" y="542"/>
                    <a:pt x="991" y="542"/>
                  </a:cubicBezTo>
                  <a:cubicBezTo>
                    <a:pt x="991" y="547"/>
                    <a:pt x="991" y="547"/>
                    <a:pt x="991" y="547"/>
                  </a:cubicBezTo>
                  <a:cubicBezTo>
                    <a:pt x="988" y="549"/>
                    <a:pt x="988" y="549"/>
                    <a:pt x="988" y="549"/>
                  </a:cubicBezTo>
                  <a:cubicBezTo>
                    <a:pt x="989" y="552"/>
                    <a:pt x="989" y="552"/>
                    <a:pt x="989" y="552"/>
                  </a:cubicBezTo>
                  <a:cubicBezTo>
                    <a:pt x="988" y="559"/>
                    <a:pt x="988" y="559"/>
                    <a:pt x="988" y="559"/>
                  </a:cubicBezTo>
                  <a:cubicBezTo>
                    <a:pt x="986" y="563"/>
                    <a:pt x="986" y="563"/>
                    <a:pt x="986" y="563"/>
                  </a:cubicBezTo>
                  <a:cubicBezTo>
                    <a:pt x="982" y="566"/>
                    <a:pt x="982" y="566"/>
                    <a:pt x="982" y="566"/>
                  </a:cubicBezTo>
                  <a:cubicBezTo>
                    <a:pt x="979" y="568"/>
                    <a:pt x="979" y="568"/>
                    <a:pt x="979" y="568"/>
                  </a:cubicBezTo>
                  <a:cubicBezTo>
                    <a:pt x="978" y="571"/>
                    <a:pt x="978" y="571"/>
                    <a:pt x="978" y="571"/>
                  </a:cubicBezTo>
                  <a:cubicBezTo>
                    <a:pt x="974" y="573"/>
                    <a:pt x="974" y="573"/>
                    <a:pt x="974" y="573"/>
                  </a:cubicBezTo>
                  <a:cubicBezTo>
                    <a:pt x="974" y="574"/>
                    <a:pt x="972" y="576"/>
                    <a:pt x="972" y="576"/>
                  </a:cubicBezTo>
                  <a:cubicBezTo>
                    <a:pt x="972" y="578"/>
                    <a:pt x="972" y="581"/>
                    <a:pt x="971" y="584"/>
                  </a:cubicBezTo>
                  <a:cubicBezTo>
                    <a:pt x="971" y="584"/>
                    <a:pt x="969" y="583"/>
                    <a:pt x="969" y="584"/>
                  </a:cubicBezTo>
                  <a:cubicBezTo>
                    <a:pt x="969" y="582"/>
                    <a:pt x="967" y="582"/>
                    <a:pt x="967" y="580"/>
                  </a:cubicBezTo>
                  <a:cubicBezTo>
                    <a:pt x="968" y="579"/>
                    <a:pt x="969" y="578"/>
                    <a:pt x="969" y="576"/>
                  </a:cubicBezTo>
                  <a:cubicBezTo>
                    <a:pt x="969" y="576"/>
                    <a:pt x="967" y="574"/>
                    <a:pt x="967" y="574"/>
                  </a:cubicBezTo>
                  <a:cubicBezTo>
                    <a:pt x="965" y="576"/>
                    <a:pt x="965" y="576"/>
                    <a:pt x="965" y="576"/>
                  </a:cubicBezTo>
                  <a:cubicBezTo>
                    <a:pt x="962" y="578"/>
                    <a:pt x="962" y="578"/>
                    <a:pt x="962" y="578"/>
                  </a:cubicBezTo>
                  <a:cubicBezTo>
                    <a:pt x="962" y="582"/>
                    <a:pt x="962" y="582"/>
                    <a:pt x="962" y="582"/>
                  </a:cubicBezTo>
                  <a:cubicBezTo>
                    <a:pt x="961" y="586"/>
                    <a:pt x="961" y="586"/>
                    <a:pt x="961" y="586"/>
                  </a:cubicBezTo>
                  <a:cubicBezTo>
                    <a:pt x="961" y="592"/>
                    <a:pt x="961" y="592"/>
                    <a:pt x="961" y="592"/>
                  </a:cubicBezTo>
                  <a:cubicBezTo>
                    <a:pt x="961" y="596"/>
                    <a:pt x="961" y="596"/>
                    <a:pt x="961" y="596"/>
                  </a:cubicBezTo>
                  <a:cubicBezTo>
                    <a:pt x="958" y="598"/>
                    <a:pt x="958" y="598"/>
                    <a:pt x="958" y="598"/>
                  </a:cubicBezTo>
                  <a:cubicBezTo>
                    <a:pt x="959" y="601"/>
                    <a:pt x="959" y="601"/>
                    <a:pt x="959" y="601"/>
                  </a:cubicBezTo>
                  <a:cubicBezTo>
                    <a:pt x="957" y="604"/>
                    <a:pt x="957" y="604"/>
                    <a:pt x="957" y="604"/>
                  </a:cubicBezTo>
                  <a:cubicBezTo>
                    <a:pt x="958" y="605"/>
                    <a:pt x="958" y="605"/>
                    <a:pt x="958" y="605"/>
                  </a:cubicBezTo>
                  <a:cubicBezTo>
                    <a:pt x="958" y="605"/>
                    <a:pt x="960" y="605"/>
                    <a:pt x="961" y="605"/>
                  </a:cubicBezTo>
                  <a:cubicBezTo>
                    <a:pt x="961" y="604"/>
                    <a:pt x="961" y="602"/>
                    <a:pt x="961" y="602"/>
                  </a:cubicBezTo>
                  <a:cubicBezTo>
                    <a:pt x="962" y="601"/>
                    <a:pt x="963" y="602"/>
                    <a:pt x="963" y="602"/>
                  </a:cubicBezTo>
                  <a:cubicBezTo>
                    <a:pt x="965" y="601"/>
                    <a:pt x="967" y="598"/>
                    <a:pt x="967" y="596"/>
                  </a:cubicBezTo>
                  <a:cubicBezTo>
                    <a:pt x="968" y="596"/>
                    <a:pt x="969" y="595"/>
                    <a:pt x="969" y="596"/>
                  </a:cubicBezTo>
                  <a:cubicBezTo>
                    <a:pt x="971" y="596"/>
                    <a:pt x="968" y="600"/>
                    <a:pt x="972" y="598"/>
                  </a:cubicBezTo>
                  <a:cubicBezTo>
                    <a:pt x="973" y="597"/>
                    <a:pt x="973" y="597"/>
                    <a:pt x="974" y="596"/>
                  </a:cubicBezTo>
                  <a:cubicBezTo>
                    <a:pt x="973" y="600"/>
                    <a:pt x="973" y="600"/>
                    <a:pt x="975" y="603"/>
                  </a:cubicBezTo>
                  <a:cubicBezTo>
                    <a:pt x="976" y="603"/>
                    <a:pt x="976" y="603"/>
                    <a:pt x="976" y="603"/>
                  </a:cubicBezTo>
                  <a:cubicBezTo>
                    <a:pt x="977" y="604"/>
                    <a:pt x="976" y="605"/>
                    <a:pt x="977" y="606"/>
                  </a:cubicBezTo>
                  <a:cubicBezTo>
                    <a:pt x="979" y="605"/>
                    <a:pt x="979" y="605"/>
                    <a:pt x="979" y="605"/>
                  </a:cubicBezTo>
                  <a:cubicBezTo>
                    <a:pt x="982" y="606"/>
                    <a:pt x="981" y="609"/>
                    <a:pt x="985" y="607"/>
                  </a:cubicBezTo>
                  <a:cubicBezTo>
                    <a:pt x="987" y="606"/>
                    <a:pt x="991" y="598"/>
                    <a:pt x="993" y="597"/>
                  </a:cubicBezTo>
                  <a:cubicBezTo>
                    <a:pt x="994" y="597"/>
                    <a:pt x="994" y="597"/>
                    <a:pt x="994" y="597"/>
                  </a:cubicBezTo>
                  <a:cubicBezTo>
                    <a:pt x="994" y="596"/>
                    <a:pt x="994" y="594"/>
                    <a:pt x="995" y="594"/>
                  </a:cubicBezTo>
                  <a:cubicBezTo>
                    <a:pt x="995" y="594"/>
                    <a:pt x="998" y="594"/>
                    <a:pt x="998" y="594"/>
                  </a:cubicBezTo>
                  <a:cubicBezTo>
                    <a:pt x="999" y="591"/>
                    <a:pt x="998" y="589"/>
                    <a:pt x="999" y="587"/>
                  </a:cubicBezTo>
                  <a:cubicBezTo>
                    <a:pt x="1000" y="586"/>
                    <a:pt x="1001" y="586"/>
                    <a:pt x="1001" y="586"/>
                  </a:cubicBezTo>
                  <a:cubicBezTo>
                    <a:pt x="1002" y="585"/>
                    <a:pt x="1002" y="583"/>
                    <a:pt x="1002" y="583"/>
                  </a:cubicBezTo>
                  <a:cubicBezTo>
                    <a:pt x="1003" y="582"/>
                    <a:pt x="1003" y="584"/>
                    <a:pt x="1004" y="582"/>
                  </a:cubicBezTo>
                  <a:cubicBezTo>
                    <a:pt x="1005" y="582"/>
                    <a:pt x="1006" y="579"/>
                    <a:pt x="1006" y="578"/>
                  </a:cubicBezTo>
                  <a:cubicBezTo>
                    <a:pt x="1011" y="572"/>
                    <a:pt x="1011" y="572"/>
                    <a:pt x="1011" y="572"/>
                  </a:cubicBezTo>
                  <a:cubicBezTo>
                    <a:pt x="1012" y="572"/>
                    <a:pt x="1013" y="572"/>
                    <a:pt x="1014" y="572"/>
                  </a:cubicBezTo>
                  <a:cubicBezTo>
                    <a:pt x="1015" y="571"/>
                    <a:pt x="1015" y="569"/>
                    <a:pt x="1015" y="568"/>
                  </a:cubicBezTo>
                  <a:cubicBezTo>
                    <a:pt x="1016" y="567"/>
                    <a:pt x="1019" y="566"/>
                    <a:pt x="1019" y="565"/>
                  </a:cubicBezTo>
                  <a:cubicBezTo>
                    <a:pt x="1023" y="558"/>
                    <a:pt x="1023" y="558"/>
                    <a:pt x="1023" y="558"/>
                  </a:cubicBezTo>
                  <a:cubicBezTo>
                    <a:pt x="1023" y="557"/>
                    <a:pt x="1022" y="557"/>
                    <a:pt x="1023" y="555"/>
                  </a:cubicBezTo>
                  <a:cubicBezTo>
                    <a:pt x="1023" y="553"/>
                    <a:pt x="1026" y="548"/>
                    <a:pt x="1027" y="547"/>
                  </a:cubicBezTo>
                  <a:cubicBezTo>
                    <a:pt x="1028" y="547"/>
                    <a:pt x="1029" y="547"/>
                    <a:pt x="1029" y="546"/>
                  </a:cubicBezTo>
                  <a:cubicBezTo>
                    <a:pt x="1030" y="545"/>
                    <a:pt x="1030" y="543"/>
                    <a:pt x="1031" y="541"/>
                  </a:cubicBezTo>
                  <a:cubicBezTo>
                    <a:pt x="1032" y="538"/>
                    <a:pt x="1037" y="537"/>
                    <a:pt x="1038" y="534"/>
                  </a:cubicBezTo>
                  <a:cubicBezTo>
                    <a:pt x="1039" y="533"/>
                    <a:pt x="1038" y="531"/>
                    <a:pt x="1039" y="529"/>
                  </a:cubicBezTo>
                  <a:cubicBezTo>
                    <a:pt x="1039" y="529"/>
                    <a:pt x="1041" y="529"/>
                    <a:pt x="1041" y="528"/>
                  </a:cubicBezTo>
                  <a:cubicBezTo>
                    <a:pt x="1041" y="528"/>
                    <a:pt x="1039" y="525"/>
                    <a:pt x="1039" y="525"/>
                  </a:cubicBezTo>
                  <a:cubicBezTo>
                    <a:pt x="1039" y="524"/>
                    <a:pt x="1042" y="521"/>
                    <a:pt x="1042" y="520"/>
                  </a:cubicBezTo>
                  <a:cubicBezTo>
                    <a:pt x="1042" y="517"/>
                    <a:pt x="1041" y="515"/>
                    <a:pt x="1041" y="514"/>
                  </a:cubicBezTo>
                  <a:cubicBezTo>
                    <a:pt x="1041" y="514"/>
                    <a:pt x="1042" y="512"/>
                    <a:pt x="1042" y="510"/>
                  </a:cubicBezTo>
                  <a:cubicBezTo>
                    <a:pt x="1040" y="510"/>
                    <a:pt x="1040" y="510"/>
                    <a:pt x="1040" y="510"/>
                  </a:cubicBezTo>
                  <a:cubicBezTo>
                    <a:pt x="1040" y="509"/>
                    <a:pt x="1040" y="508"/>
                    <a:pt x="1040" y="507"/>
                  </a:cubicBezTo>
                  <a:cubicBezTo>
                    <a:pt x="1043" y="503"/>
                    <a:pt x="1043" y="505"/>
                    <a:pt x="1041" y="501"/>
                  </a:cubicBezTo>
                  <a:cubicBezTo>
                    <a:pt x="1042" y="499"/>
                    <a:pt x="1045" y="497"/>
                    <a:pt x="1045" y="496"/>
                  </a:cubicBezTo>
                  <a:cubicBezTo>
                    <a:pt x="1045" y="495"/>
                    <a:pt x="1045" y="494"/>
                    <a:pt x="1045" y="493"/>
                  </a:cubicBezTo>
                  <a:cubicBezTo>
                    <a:pt x="1045" y="493"/>
                    <a:pt x="1047" y="492"/>
                    <a:pt x="1047" y="492"/>
                  </a:cubicBezTo>
                  <a:cubicBezTo>
                    <a:pt x="1047" y="490"/>
                    <a:pt x="1046" y="490"/>
                    <a:pt x="1045" y="490"/>
                  </a:cubicBezTo>
                  <a:cubicBezTo>
                    <a:pt x="1045" y="490"/>
                    <a:pt x="1045" y="487"/>
                    <a:pt x="1046" y="489"/>
                  </a:cubicBezTo>
                  <a:cubicBezTo>
                    <a:pt x="1046" y="487"/>
                    <a:pt x="1046" y="487"/>
                    <a:pt x="1046" y="487"/>
                  </a:cubicBezTo>
                  <a:cubicBezTo>
                    <a:pt x="1046" y="488"/>
                    <a:pt x="1047" y="486"/>
                    <a:pt x="1045" y="485"/>
                  </a:cubicBezTo>
                  <a:cubicBezTo>
                    <a:pt x="1045" y="485"/>
                    <a:pt x="1045" y="481"/>
                    <a:pt x="1045" y="481"/>
                  </a:cubicBezTo>
                  <a:cubicBezTo>
                    <a:pt x="1048" y="479"/>
                    <a:pt x="1050" y="481"/>
                    <a:pt x="1052" y="482"/>
                  </a:cubicBezTo>
                  <a:cubicBezTo>
                    <a:pt x="1052" y="478"/>
                    <a:pt x="1052" y="478"/>
                    <a:pt x="1052" y="478"/>
                  </a:cubicBezTo>
                  <a:cubicBezTo>
                    <a:pt x="1051" y="478"/>
                    <a:pt x="1051" y="479"/>
                    <a:pt x="1051" y="479"/>
                  </a:cubicBezTo>
                  <a:cubicBezTo>
                    <a:pt x="1049" y="479"/>
                    <a:pt x="1047" y="478"/>
                    <a:pt x="1046" y="477"/>
                  </a:cubicBezTo>
                  <a:cubicBezTo>
                    <a:pt x="1046" y="477"/>
                    <a:pt x="1046" y="475"/>
                    <a:pt x="1046" y="475"/>
                  </a:cubicBezTo>
                  <a:cubicBezTo>
                    <a:pt x="1046" y="475"/>
                    <a:pt x="1044" y="476"/>
                    <a:pt x="1044" y="476"/>
                  </a:cubicBezTo>
                  <a:cubicBezTo>
                    <a:pt x="1039" y="472"/>
                    <a:pt x="1039" y="472"/>
                    <a:pt x="1039" y="472"/>
                  </a:cubicBezTo>
                  <a:cubicBezTo>
                    <a:pt x="1038" y="470"/>
                    <a:pt x="1040" y="469"/>
                    <a:pt x="1039" y="468"/>
                  </a:cubicBezTo>
                  <a:cubicBezTo>
                    <a:pt x="1038" y="467"/>
                    <a:pt x="1035" y="467"/>
                    <a:pt x="1034" y="467"/>
                  </a:cubicBezTo>
                  <a:cubicBezTo>
                    <a:pt x="1034" y="467"/>
                    <a:pt x="1033" y="465"/>
                    <a:pt x="1033" y="465"/>
                  </a:cubicBezTo>
                  <a:cubicBezTo>
                    <a:pt x="1030" y="464"/>
                    <a:pt x="1027" y="464"/>
                    <a:pt x="1025" y="464"/>
                  </a:cubicBezTo>
                  <a:cubicBezTo>
                    <a:pt x="1025" y="466"/>
                    <a:pt x="1025" y="468"/>
                    <a:pt x="1025" y="470"/>
                  </a:cubicBezTo>
                  <a:cubicBezTo>
                    <a:pt x="1024" y="470"/>
                    <a:pt x="1022" y="469"/>
                    <a:pt x="1021" y="469"/>
                  </a:cubicBezTo>
                  <a:cubicBezTo>
                    <a:pt x="1020" y="470"/>
                    <a:pt x="1019" y="473"/>
                    <a:pt x="1017" y="474"/>
                  </a:cubicBezTo>
                  <a:cubicBezTo>
                    <a:pt x="1017" y="474"/>
                    <a:pt x="1015" y="474"/>
                    <a:pt x="1015" y="474"/>
                  </a:cubicBezTo>
                  <a:cubicBezTo>
                    <a:pt x="1017" y="468"/>
                    <a:pt x="1019" y="468"/>
                    <a:pt x="1013" y="465"/>
                  </a:cubicBezTo>
                  <a:cubicBezTo>
                    <a:pt x="1013" y="466"/>
                    <a:pt x="1012" y="468"/>
                    <a:pt x="1012" y="470"/>
                  </a:cubicBezTo>
                  <a:cubicBezTo>
                    <a:pt x="1012" y="470"/>
                    <a:pt x="1010" y="470"/>
                    <a:pt x="1009" y="470"/>
                  </a:cubicBezTo>
                  <a:cubicBezTo>
                    <a:pt x="1010" y="464"/>
                    <a:pt x="1010" y="462"/>
                    <a:pt x="1009" y="457"/>
                  </a:cubicBezTo>
                  <a:cubicBezTo>
                    <a:pt x="1004" y="457"/>
                    <a:pt x="1001" y="458"/>
                    <a:pt x="996" y="457"/>
                  </a:cubicBezTo>
                  <a:cubicBezTo>
                    <a:pt x="997" y="454"/>
                    <a:pt x="999" y="450"/>
                    <a:pt x="1001" y="449"/>
                  </a:cubicBezTo>
                  <a:cubicBezTo>
                    <a:pt x="1001" y="448"/>
                    <a:pt x="1002" y="449"/>
                    <a:pt x="1003" y="448"/>
                  </a:cubicBezTo>
                  <a:cubicBezTo>
                    <a:pt x="1004" y="446"/>
                    <a:pt x="1005" y="444"/>
                    <a:pt x="1007" y="443"/>
                  </a:cubicBezTo>
                  <a:cubicBezTo>
                    <a:pt x="1008" y="442"/>
                    <a:pt x="1008" y="443"/>
                    <a:pt x="1009" y="442"/>
                  </a:cubicBezTo>
                  <a:cubicBezTo>
                    <a:pt x="1011" y="441"/>
                    <a:pt x="1012" y="438"/>
                    <a:pt x="1014" y="437"/>
                  </a:cubicBezTo>
                  <a:cubicBezTo>
                    <a:pt x="1015" y="436"/>
                    <a:pt x="1017" y="436"/>
                    <a:pt x="1017" y="435"/>
                  </a:cubicBezTo>
                  <a:cubicBezTo>
                    <a:pt x="1018" y="435"/>
                    <a:pt x="1017" y="433"/>
                    <a:pt x="1017" y="432"/>
                  </a:cubicBezTo>
                  <a:cubicBezTo>
                    <a:pt x="1018" y="431"/>
                    <a:pt x="1021" y="431"/>
                    <a:pt x="1022" y="429"/>
                  </a:cubicBezTo>
                  <a:cubicBezTo>
                    <a:pt x="1022" y="429"/>
                    <a:pt x="1022" y="427"/>
                    <a:pt x="1022" y="426"/>
                  </a:cubicBezTo>
                  <a:cubicBezTo>
                    <a:pt x="1022" y="426"/>
                    <a:pt x="1024" y="424"/>
                    <a:pt x="1024" y="423"/>
                  </a:cubicBezTo>
                  <a:cubicBezTo>
                    <a:pt x="1024" y="423"/>
                    <a:pt x="1023" y="422"/>
                    <a:pt x="1023" y="421"/>
                  </a:cubicBezTo>
                  <a:cubicBezTo>
                    <a:pt x="1024" y="421"/>
                    <a:pt x="1024" y="420"/>
                    <a:pt x="1025" y="420"/>
                  </a:cubicBezTo>
                  <a:cubicBezTo>
                    <a:pt x="1026" y="421"/>
                    <a:pt x="1025" y="421"/>
                    <a:pt x="1026" y="421"/>
                  </a:cubicBezTo>
                  <a:cubicBezTo>
                    <a:pt x="1027" y="420"/>
                    <a:pt x="1027" y="418"/>
                    <a:pt x="1029" y="417"/>
                  </a:cubicBezTo>
                  <a:cubicBezTo>
                    <a:pt x="1030" y="417"/>
                    <a:pt x="1030" y="417"/>
                    <a:pt x="1030" y="417"/>
                  </a:cubicBezTo>
                  <a:cubicBezTo>
                    <a:pt x="1030" y="417"/>
                    <a:pt x="1030" y="416"/>
                    <a:pt x="1031" y="415"/>
                  </a:cubicBezTo>
                  <a:cubicBezTo>
                    <a:pt x="1032" y="415"/>
                    <a:pt x="1033" y="415"/>
                    <a:pt x="1034" y="414"/>
                  </a:cubicBezTo>
                  <a:cubicBezTo>
                    <a:pt x="1035" y="414"/>
                    <a:pt x="1035" y="412"/>
                    <a:pt x="1036" y="411"/>
                  </a:cubicBezTo>
                  <a:cubicBezTo>
                    <a:pt x="1036" y="411"/>
                    <a:pt x="1038" y="412"/>
                    <a:pt x="1038" y="411"/>
                  </a:cubicBezTo>
                  <a:cubicBezTo>
                    <a:pt x="1039" y="411"/>
                    <a:pt x="1038" y="409"/>
                    <a:pt x="1039" y="408"/>
                  </a:cubicBezTo>
                  <a:cubicBezTo>
                    <a:pt x="1041" y="408"/>
                    <a:pt x="1042" y="407"/>
                    <a:pt x="1044" y="407"/>
                  </a:cubicBezTo>
                  <a:cubicBezTo>
                    <a:pt x="1045" y="401"/>
                    <a:pt x="1047" y="397"/>
                    <a:pt x="1050" y="393"/>
                  </a:cubicBezTo>
                  <a:cubicBezTo>
                    <a:pt x="1051" y="392"/>
                    <a:pt x="1054" y="391"/>
                    <a:pt x="1054" y="389"/>
                  </a:cubicBezTo>
                  <a:cubicBezTo>
                    <a:pt x="1054" y="388"/>
                    <a:pt x="1053" y="388"/>
                    <a:pt x="1053" y="386"/>
                  </a:cubicBezTo>
                  <a:cubicBezTo>
                    <a:pt x="1055" y="386"/>
                    <a:pt x="1055" y="387"/>
                    <a:pt x="1057" y="387"/>
                  </a:cubicBezTo>
                  <a:cubicBezTo>
                    <a:pt x="1058" y="387"/>
                    <a:pt x="1059" y="384"/>
                    <a:pt x="1060" y="383"/>
                  </a:cubicBezTo>
                  <a:cubicBezTo>
                    <a:pt x="1062" y="382"/>
                    <a:pt x="1063" y="382"/>
                    <a:pt x="1065" y="382"/>
                  </a:cubicBezTo>
                  <a:cubicBezTo>
                    <a:pt x="1065" y="381"/>
                    <a:pt x="1065" y="378"/>
                    <a:pt x="1065" y="378"/>
                  </a:cubicBezTo>
                  <a:cubicBezTo>
                    <a:pt x="1066" y="378"/>
                    <a:pt x="1067" y="379"/>
                    <a:pt x="1069" y="380"/>
                  </a:cubicBezTo>
                  <a:cubicBezTo>
                    <a:pt x="1069" y="378"/>
                    <a:pt x="1069" y="378"/>
                    <a:pt x="1069" y="378"/>
                  </a:cubicBezTo>
                  <a:cubicBezTo>
                    <a:pt x="1071" y="379"/>
                    <a:pt x="1069" y="380"/>
                    <a:pt x="1069" y="382"/>
                  </a:cubicBezTo>
                  <a:cubicBezTo>
                    <a:pt x="1078" y="380"/>
                    <a:pt x="1086" y="380"/>
                    <a:pt x="1092" y="382"/>
                  </a:cubicBezTo>
                  <a:cubicBezTo>
                    <a:pt x="1092" y="382"/>
                    <a:pt x="1091" y="385"/>
                    <a:pt x="1092" y="386"/>
                  </a:cubicBezTo>
                  <a:cubicBezTo>
                    <a:pt x="1092" y="387"/>
                    <a:pt x="1092" y="387"/>
                    <a:pt x="1092" y="387"/>
                  </a:cubicBezTo>
                  <a:cubicBezTo>
                    <a:pt x="1094" y="387"/>
                    <a:pt x="1095" y="387"/>
                    <a:pt x="1096" y="386"/>
                  </a:cubicBezTo>
                  <a:cubicBezTo>
                    <a:pt x="1098" y="382"/>
                    <a:pt x="1098" y="382"/>
                    <a:pt x="1098" y="382"/>
                  </a:cubicBezTo>
                  <a:cubicBezTo>
                    <a:pt x="1099" y="382"/>
                    <a:pt x="1099" y="381"/>
                    <a:pt x="1100" y="382"/>
                  </a:cubicBezTo>
                  <a:cubicBezTo>
                    <a:pt x="1100" y="384"/>
                    <a:pt x="1100" y="384"/>
                    <a:pt x="1100" y="384"/>
                  </a:cubicBezTo>
                  <a:cubicBezTo>
                    <a:pt x="1101" y="385"/>
                    <a:pt x="1106" y="386"/>
                    <a:pt x="1108" y="386"/>
                  </a:cubicBezTo>
                  <a:cubicBezTo>
                    <a:pt x="1110" y="386"/>
                    <a:pt x="1112" y="384"/>
                    <a:pt x="1114" y="385"/>
                  </a:cubicBezTo>
                  <a:cubicBezTo>
                    <a:pt x="1115" y="385"/>
                    <a:pt x="1114" y="387"/>
                    <a:pt x="1117" y="388"/>
                  </a:cubicBezTo>
                  <a:cubicBezTo>
                    <a:pt x="1119" y="388"/>
                    <a:pt x="1119" y="384"/>
                    <a:pt x="1118" y="385"/>
                  </a:cubicBezTo>
                  <a:cubicBezTo>
                    <a:pt x="1118" y="383"/>
                    <a:pt x="1117" y="384"/>
                    <a:pt x="1119" y="383"/>
                  </a:cubicBezTo>
                  <a:cubicBezTo>
                    <a:pt x="1119" y="382"/>
                    <a:pt x="1118" y="380"/>
                    <a:pt x="1118" y="380"/>
                  </a:cubicBezTo>
                  <a:cubicBezTo>
                    <a:pt x="1122" y="377"/>
                    <a:pt x="1124" y="380"/>
                    <a:pt x="1127" y="380"/>
                  </a:cubicBezTo>
                  <a:cubicBezTo>
                    <a:pt x="1130" y="381"/>
                    <a:pt x="1131" y="380"/>
                    <a:pt x="1134" y="380"/>
                  </a:cubicBezTo>
                  <a:cubicBezTo>
                    <a:pt x="1134" y="380"/>
                    <a:pt x="1133" y="381"/>
                    <a:pt x="1134" y="381"/>
                  </a:cubicBezTo>
                  <a:cubicBezTo>
                    <a:pt x="1133" y="381"/>
                    <a:pt x="1136" y="382"/>
                    <a:pt x="1136" y="382"/>
                  </a:cubicBezTo>
                  <a:cubicBezTo>
                    <a:pt x="1137" y="381"/>
                    <a:pt x="1137" y="380"/>
                    <a:pt x="1138" y="380"/>
                  </a:cubicBezTo>
                  <a:cubicBezTo>
                    <a:pt x="1139" y="379"/>
                    <a:pt x="1140" y="379"/>
                    <a:pt x="1142" y="378"/>
                  </a:cubicBezTo>
                  <a:cubicBezTo>
                    <a:pt x="1142" y="379"/>
                    <a:pt x="1142" y="380"/>
                    <a:pt x="1142" y="381"/>
                  </a:cubicBezTo>
                  <a:cubicBezTo>
                    <a:pt x="1143" y="382"/>
                    <a:pt x="1146" y="384"/>
                    <a:pt x="1147" y="385"/>
                  </a:cubicBezTo>
                  <a:cubicBezTo>
                    <a:pt x="1146" y="387"/>
                    <a:pt x="1146" y="387"/>
                    <a:pt x="1146" y="387"/>
                  </a:cubicBezTo>
                  <a:cubicBezTo>
                    <a:pt x="1143" y="387"/>
                    <a:pt x="1141" y="387"/>
                    <a:pt x="1138" y="387"/>
                  </a:cubicBezTo>
                  <a:cubicBezTo>
                    <a:pt x="1140" y="395"/>
                    <a:pt x="1138" y="393"/>
                    <a:pt x="1148" y="393"/>
                  </a:cubicBezTo>
                  <a:cubicBezTo>
                    <a:pt x="1148" y="390"/>
                    <a:pt x="1148" y="390"/>
                    <a:pt x="1148" y="390"/>
                  </a:cubicBezTo>
                  <a:cubicBezTo>
                    <a:pt x="1151" y="391"/>
                    <a:pt x="1152" y="391"/>
                    <a:pt x="1154" y="392"/>
                  </a:cubicBezTo>
                  <a:cubicBezTo>
                    <a:pt x="1155" y="392"/>
                    <a:pt x="1155" y="390"/>
                    <a:pt x="1155" y="389"/>
                  </a:cubicBezTo>
                  <a:cubicBezTo>
                    <a:pt x="1156" y="389"/>
                    <a:pt x="1157" y="389"/>
                    <a:pt x="1158" y="389"/>
                  </a:cubicBezTo>
                  <a:cubicBezTo>
                    <a:pt x="1158" y="388"/>
                    <a:pt x="1158" y="387"/>
                    <a:pt x="1159" y="387"/>
                  </a:cubicBezTo>
                  <a:cubicBezTo>
                    <a:pt x="1159" y="387"/>
                    <a:pt x="1160" y="387"/>
                    <a:pt x="1161" y="387"/>
                  </a:cubicBezTo>
                  <a:cubicBezTo>
                    <a:pt x="1162" y="387"/>
                    <a:pt x="1161" y="388"/>
                    <a:pt x="1162" y="389"/>
                  </a:cubicBezTo>
                  <a:cubicBezTo>
                    <a:pt x="1166" y="388"/>
                    <a:pt x="1166" y="388"/>
                    <a:pt x="1171" y="387"/>
                  </a:cubicBezTo>
                  <a:cubicBezTo>
                    <a:pt x="1170" y="385"/>
                    <a:pt x="1170" y="384"/>
                    <a:pt x="1170" y="383"/>
                  </a:cubicBezTo>
                  <a:cubicBezTo>
                    <a:pt x="1169" y="383"/>
                    <a:pt x="1169" y="383"/>
                    <a:pt x="1169" y="383"/>
                  </a:cubicBezTo>
                  <a:cubicBezTo>
                    <a:pt x="1169" y="383"/>
                    <a:pt x="1167" y="382"/>
                    <a:pt x="1166" y="382"/>
                  </a:cubicBezTo>
                  <a:cubicBezTo>
                    <a:pt x="1166" y="382"/>
                    <a:pt x="1164" y="384"/>
                    <a:pt x="1164" y="384"/>
                  </a:cubicBezTo>
                  <a:cubicBezTo>
                    <a:pt x="1162" y="384"/>
                    <a:pt x="1162" y="383"/>
                    <a:pt x="1161" y="383"/>
                  </a:cubicBezTo>
                  <a:cubicBezTo>
                    <a:pt x="1161" y="382"/>
                    <a:pt x="1163" y="376"/>
                    <a:pt x="1162" y="376"/>
                  </a:cubicBezTo>
                  <a:cubicBezTo>
                    <a:pt x="1163" y="375"/>
                    <a:pt x="1163" y="376"/>
                    <a:pt x="1164" y="376"/>
                  </a:cubicBezTo>
                  <a:cubicBezTo>
                    <a:pt x="1164" y="374"/>
                    <a:pt x="1165" y="370"/>
                    <a:pt x="1168" y="369"/>
                  </a:cubicBezTo>
                  <a:cubicBezTo>
                    <a:pt x="1169" y="368"/>
                    <a:pt x="1170" y="369"/>
                    <a:pt x="1171" y="368"/>
                  </a:cubicBezTo>
                  <a:cubicBezTo>
                    <a:pt x="1171" y="368"/>
                    <a:pt x="1172" y="366"/>
                    <a:pt x="1173" y="366"/>
                  </a:cubicBezTo>
                  <a:cubicBezTo>
                    <a:pt x="1173" y="365"/>
                    <a:pt x="1175" y="366"/>
                    <a:pt x="1177" y="366"/>
                  </a:cubicBezTo>
                  <a:cubicBezTo>
                    <a:pt x="1177" y="365"/>
                    <a:pt x="1177" y="363"/>
                    <a:pt x="1178" y="363"/>
                  </a:cubicBezTo>
                  <a:cubicBezTo>
                    <a:pt x="1180" y="362"/>
                    <a:pt x="1180" y="362"/>
                    <a:pt x="1180" y="362"/>
                  </a:cubicBezTo>
                  <a:cubicBezTo>
                    <a:pt x="1180" y="360"/>
                    <a:pt x="1178" y="360"/>
                    <a:pt x="1179" y="358"/>
                  </a:cubicBezTo>
                  <a:cubicBezTo>
                    <a:pt x="1180" y="358"/>
                    <a:pt x="1180" y="358"/>
                    <a:pt x="1180" y="358"/>
                  </a:cubicBezTo>
                  <a:cubicBezTo>
                    <a:pt x="1184" y="357"/>
                    <a:pt x="1183" y="354"/>
                    <a:pt x="1184" y="353"/>
                  </a:cubicBezTo>
                  <a:cubicBezTo>
                    <a:pt x="1185" y="352"/>
                    <a:pt x="1185" y="354"/>
                    <a:pt x="1186" y="354"/>
                  </a:cubicBezTo>
                  <a:cubicBezTo>
                    <a:pt x="1187" y="353"/>
                    <a:pt x="1188" y="351"/>
                    <a:pt x="1189" y="351"/>
                  </a:cubicBezTo>
                  <a:cubicBezTo>
                    <a:pt x="1192" y="350"/>
                    <a:pt x="1194" y="351"/>
                    <a:pt x="1197" y="350"/>
                  </a:cubicBezTo>
                  <a:cubicBezTo>
                    <a:pt x="1199" y="350"/>
                    <a:pt x="1203" y="348"/>
                    <a:pt x="1205" y="348"/>
                  </a:cubicBezTo>
                  <a:cubicBezTo>
                    <a:pt x="1206" y="349"/>
                    <a:pt x="1207" y="353"/>
                    <a:pt x="1209" y="353"/>
                  </a:cubicBezTo>
                  <a:cubicBezTo>
                    <a:pt x="1209" y="353"/>
                    <a:pt x="1211" y="353"/>
                    <a:pt x="1211" y="352"/>
                  </a:cubicBezTo>
                  <a:cubicBezTo>
                    <a:pt x="1213" y="351"/>
                    <a:pt x="1214" y="350"/>
                    <a:pt x="1215" y="349"/>
                  </a:cubicBezTo>
                  <a:cubicBezTo>
                    <a:pt x="1215" y="349"/>
                    <a:pt x="1216" y="354"/>
                    <a:pt x="1215" y="355"/>
                  </a:cubicBezTo>
                  <a:cubicBezTo>
                    <a:pt x="1215" y="356"/>
                    <a:pt x="1214" y="355"/>
                    <a:pt x="1213" y="356"/>
                  </a:cubicBezTo>
                  <a:cubicBezTo>
                    <a:pt x="1212" y="357"/>
                    <a:pt x="1212" y="360"/>
                    <a:pt x="1211" y="363"/>
                  </a:cubicBezTo>
                  <a:cubicBezTo>
                    <a:pt x="1213" y="362"/>
                    <a:pt x="1214" y="363"/>
                    <a:pt x="1215" y="362"/>
                  </a:cubicBezTo>
                  <a:cubicBezTo>
                    <a:pt x="1215" y="362"/>
                    <a:pt x="1217" y="357"/>
                    <a:pt x="1217" y="361"/>
                  </a:cubicBezTo>
                  <a:cubicBezTo>
                    <a:pt x="1216" y="362"/>
                    <a:pt x="1216" y="362"/>
                    <a:pt x="1216" y="362"/>
                  </a:cubicBezTo>
                  <a:cubicBezTo>
                    <a:pt x="1216" y="362"/>
                    <a:pt x="1216" y="363"/>
                    <a:pt x="1216" y="364"/>
                  </a:cubicBezTo>
                  <a:cubicBezTo>
                    <a:pt x="1215" y="364"/>
                    <a:pt x="1214" y="364"/>
                    <a:pt x="1214" y="364"/>
                  </a:cubicBezTo>
                  <a:cubicBezTo>
                    <a:pt x="1214" y="365"/>
                    <a:pt x="1214" y="366"/>
                    <a:pt x="1214" y="366"/>
                  </a:cubicBezTo>
                  <a:cubicBezTo>
                    <a:pt x="1216" y="368"/>
                    <a:pt x="1216" y="368"/>
                    <a:pt x="1216" y="368"/>
                  </a:cubicBezTo>
                  <a:cubicBezTo>
                    <a:pt x="1218" y="366"/>
                    <a:pt x="1219" y="364"/>
                    <a:pt x="1220" y="363"/>
                  </a:cubicBezTo>
                  <a:cubicBezTo>
                    <a:pt x="1221" y="362"/>
                    <a:pt x="1222" y="362"/>
                    <a:pt x="1223" y="361"/>
                  </a:cubicBezTo>
                  <a:cubicBezTo>
                    <a:pt x="1224" y="361"/>
                    <a:pt x="1223" y="359"/>
                    <a:pt x="1223" y="359"/>
                  </a:cubicBezTo>
                  <a:cubicBezTo>
                    <a:pt x="1224" y="358"/>
                    <a:pt x="1225" y="359"/>
                    <a:pt x="1225" y="358"/>
                  </a:cubicBezTo>
                  <a:cubicBezTo>
                    <a:pt x="1226" y="358"/>
                    <a:pt x="1226" y="356"/>
                    <a:pt x="1227" y="356"/>
                  </a:cubicBezTo>
                  <a:cubicBezTo>
                    <a:pt x="1228" y="354"/>
                    <a:pt x="1232" y="350"/>
                    <a:pt x="1235" y="350"/>
                  </a:cubicBezTo>
                  <a:cubicBezTo>
                    <a:pt x="1240" y="350"/>
                    <a:pt x="1235" y="355"/>
                    <a:pt x="1243" y="352"/>
                  </a:cubicBezTo>
                  <a:cubicBezTo>
                    <a:pt x="1242" y="351"/>
                    <a:pt x="1243" y="348"/>
                    <a:pt x="1241" y="350"/>
                  </a:cubicBezTo>
                  <a:cubicBezTo>
                    <a:pt x="1241" y="348"/>
                    <a:pt x="1240" y="345"/>
                    <a:pt x="1240" y="343"/>
                  </a:cubicBezTo>
                  <a:cubicBezTo>
                    <a:pt x="1241" y="343"/>
                    <a:pt x="1242" y="343"/>
                    <a:pt x="1243" y="342"/>
                  </a:cubicBezTo>
                  <a:cubicBezTo>
                    <a:pt x="1243" y="341"/>
                    <a:pt x="1242" y="340"/>
                    <a:pt x="1243" y="339"/>
                  </a:cubicBezTo>
                  <a:cubicBezTo>
                    <a:pt x="1243" y="339"/>
                    <a:pt x="1245" y="338"/>
                    <a:pt x="1246" y="338"/>
                  </a:cubicBezTo>
                  <a:cubicBezTo>
                    <a:pt x="1247" y="338"/>
                    <a:pt x="1249" y="336"/>
                    <a:pt x="1250" y="336"/>
                  </a:cubicBezTo>
                  <a:cubicBezTo>
                    <a:pt x="1253" y="336"/>
                    <a:pt x="1255" y="340"/>
                    <a:pt x="1259" y="341"/>
                  </a:cubicBezTo>
                  <a:cubicBezTo>
                    <a:pt x="1259" y="341"/>
                    <a:pt x="1257" y="342"/>
                    <a:pt x="1256" y="342"/>
                  </a:cubicBezTo>
                  <a:cubicBezTo>
                    <a:pt x="1251" y="341"/>
                    <a:pt x="1253" y="339"/>
                    <a:pt x="1249" y="343"/>
                  </a:cubicBezTo>
                  <a:cubicBezTo>
                    <a:pt x="1249" y="343"/>
                    <a:pt x="1247" y="344"/>
                    <a:pt x="1247" y="344"/>
                  </a:cubicBezTo>
                  <a:cubicBezTo>
                    <a:pt x="1247" y="347"/>
                    <a:pt x="1249" y="349"/>
                    <a:pt x="1249" y="352"/>
                  </a:cubicBezTo>
                  <a:cubicBezTo>
                    <a:pt x="1249" y="352"/>
                    <a:pt x="1247" y="353"/>
                    <a:pt x="1247" y="354"/>
                  </a:cubicBezTo>
                  <a:cubicBezTo>
                    <a:pt x="1245" y="357"/>
                    <a:pt x="1246" y="358"/>
                    <a:pt x="1247" y="361"/>
                  </a:cubicBezTo>
                  <a:cubicBezTo>
                    <a:pt x="1245" y="362"/>
                    <a:pt x="1245" y="362"/>
                    <a:pt x="1245" y="362"/>
                  </a:cubicBezTo>
                  <a:cubicBezTo>
                    <a:pt x="1244" y="362"/>
                    <a:pt x="1245" y="364"/>
                    <a:pt x="1245" y="364"/>
                  </a:cubicBezTo>
                  <a:cubicBezTo>
                    <a:pt x="1241" y="365"/>
                    <a:pt x="1238" y="364"/>
                    <a:pt x="1235" y="364"/>
                  </a:cubicBezTo>
                  <a:cubicBezTo>
                    <a:pt x="1235" y="364"/>
                    <a:pt x="1234" y="366"/>
                    <a:pt x="1233" y="366"/>
                  </a:cubicBezTo>
                  <a:cubicBezTo>
                    <a:pt x="1232" y="367"/>
                    <a:pt x="1230" y="366"/>
                    <a:pt x="1229" y="366"/>
                  </a:cubicBezTo>
                  <a:cubicBezTo>
                    <a:pt x="1228" y="366"/>
                    <a:pt x="1228" y="367"/>
                    <a:pt x="1227" y="368"/>
                  </a:cubicBezTo>
                  <a:cubicBezTo>
                    <a:pt x="1227" y="374"/>
                    <a:pt x="1227" y="374"/>
                    <a:pt x="1227" y="374"/>
                  </a:cubicBezTo>
                  <a:cubicBezTo>
                    <a:pt x="1227" y="374"/>
                    <a:pt x="1224" y="374"/>
                    <a:pt x="1224" y="375"/>
                  </a:cubicBezTo>
                  <a:cubicBezTo>
                    <a:pt x="1224" y="375"/>
                    <a:pt x="1224" y="377"/>
                    <a:pt x="1224" y="378"/>
                  </a:cubicBezTo>
                  <a:cubicBezTo>
                    <a:pt x="1221" y="382"/>
                    <a:pt x="1221" y="382"/>
                    <a:pt x="1221" y="382"/>
                  </a:cubicBezTo>
                  <a:cubicBezTo>
                    <a:pt x="1220" y="382"/>
                    <a:pt x="1219" y="382"/>
                    <a:pt x="1217" y="383"/>
                  </a:cubicBezTo>
                  <a:cubicBezTo>
                    <a:pt x="1216" y="384"/>
                    <a:pt x="1217" y="385"/>
                    <a:pt x="1216" y="387"/>
                  </a:cubicBezTo>
                  <a:cubicBezTo>
                    <a:pt x="1216" y="388"/>
                    <a:pt x="1213" y="388"/>
                    <a:pt x="1212" y="389"/>
                  </a:cubicBezTo>
                  <a:cubicBezTo>
                    <a:pt x="1212" y="389"/>
                    <a:pt x="1210" y="392"/>
                    <a:pt x="1209" y="392"/>
                  </a:cubicBezTo>
                  <a:cubicBezTo>
                    <a:pt x="1209" y="393"/>
                    <a:pt x="1210" y="394"/>
                    <a:pt x="1209" y="394"/>
                  </a:cubicBezTo>
                  <a:cubicBezTo>
                    <a:pt x="1208" y="396"/>
                    <a:pt x="1203" y="399"/>
                    <a:pt x="1201" y="401"/>
                  </a:cubicBezTo>
                  <a:cubicBezTo>
                    <a:pt x="1201" y="402"/>
                    <a:pt x="1200" y="404"/>
                    <a:pt x="1199" y="405"/>
                  </a:cubicBezTo>
                  <a:cubicBezTo>
                    <a:pt x="1197" y="406"/>
                    <a:pt x="1196" y="404"/>
                    <a:pt x="1195" y="404"/>
                  </a:cubicBezTo>
                  <a:cubicBezTo>
                    <a:pt x="1193" y="404"/>
                    <a:pt x="1193" y="408"/>
                    <a:pt x="1191" y="408"/>
                  </a:cubicBezTo>
                  <a:cubicBezTo>
                    <a:pt x="1190" y="408"/>
                    <a:pt x="1185" y="408"/>
                    <a:pt x="1184" y="408"/>
                  </a:cubicBezTo>
                  <a:cubicBezTo>
                    <a:pt x="1184" y="409"/>
                    <a:pt x="1184" y="409"/>
                    <a:pt x="1184" y="409"/>
                  </a:cubicBezTo>
                  <a:cubicBezTo>
                    <a:pt x="1184" y="410"/>
                    <a:pt x="1186" y="411"/>
                    <a:pt x="1187" y="411"/>
                  </a:cubicBezTo>
                  <a:cubicBezTo>
                    <a:pt x="1186" y="415"/>
                    <a:pt x="1185" y="418"/>
                    <a:pt x="1185" y="422"/>
                  </a:cubicBezTo>
                  <a:cubicBezTo>
                    <a:pt x="1180" y="422"/>
                    <a:pt x="1182" y="423"/>
                    <a:pt x="1179" y="425"/>
                  </a:cubicBezTo>
                  <a:cubicBezTo>
                    <a:pt x="1178" y="425"/>
                    <a:pt x="1177" y="425"/>
                    <a:pt x="1177" y="425"/>
                  </a:cubicBezTo>
                  <a:cubicBezTo>
                    <a:pt x="1176" y="428"/>
                    <a:pt x="1177" y="430"/>
                    <a:pt x="1176" y="433"/>
                  </a:cubicBezTo>
                  <a:cubicBezTo>
                    <a:pt x="1176" y="434"/>
                    <a:pt x="1174" y="437"/>
                    <a:pt x="1174" y="438"/>
                  </a:cubicBezTo>
                  <a:cubicBezTo>
                    <a:pt x="1173" y="443"/>
                    <a:pt x="1173" y="448"/>
                    <a:pt x="1174" y="452"/>
                  </a:cubicBezTo>
                  <a:cubicBezTo>
                    <a:pt x="1175" y="455"/>
                    <a:pt x="1177" y="458"/>
                    <a:pt x="1178" y="461"/>
                  </a:cubicBezTo>
                  <a:cubicBezTo>
                    <a:pt x="1178" y="466"/>
                    <a:pt x="1177" y="471"/>
                    <a:pt x="1178" y="477"/>
                  </a:cubicBezTo>
                  <a:cubicBezTo>
                    <a:pt x="1178" y="477"/>
                    <a:pt x="1179" y="484"/>
                    <a:pt x="1179" y="485"/>
                  </a:cubicBezTo>
                  <a:cubicBezTo>
                    <a:pt x="1179" y="486"/>
                    <a:pt x="1181" y="487"/>
                    <a:pt x="1181" y="489"/>
                  </a:cubicBezTo>
                  <a:cubicBezTo>
                    <a:pt x="1183" y="492"/>
                    <a:pt x="1181" y="495"/>
                    <a:pt x="1181" y="499"/>
                  </a:cubicBezTo>
                  <a:cubicBezTo>
                    <a:pt x="1181" y="499"/>
                    <a:pt x="1183" y="500"/>
                    <a:pt x="1183" y="501"/>
                  </a:cubicBezTo>
                  <a:cubicBezTo>
                    <a:pt x="1184" y="502"/>
                    <a:pt x="1183" y="503"/>
                    <a:pt x="1183" y="504"/>
                  </a:cubicBezTo>
                  <a:cubicBezTo>
                    <a:pt x="1184" y="504"/>
                    <a:pt x="1185" y="504"/>
                    <a:pt x="1185" y="504"/>
                  </a:cubicBezTo>
                  <a:cubicBezTo>
                    <a:pt x="1186" y="504"/>
                    <a:pt x="1197" y="493"/>
                    <a:pt x="1197" y="493"/>
                  </a:cubicBezTo>
                  <a:cubicBezTo>
                    <a:pt x="1199" y="489"/>
                    <a:pt x="1196" y="485"/>
                    <a:pt x="1198" y="481"/>
                  </a:cubicBezTo>
                  <a:cubicBezTo>
                    <a:pt x="1198" y="481"/>
                    <a:pt x="1200" y="481"/>
                    <a:pt x="1200" y="481"/>
                  </a:cubicBezTo>
                  <a:cubicBezTo>
                    <a:pt x="1201" y="481"/>
                    <a:pt x="1202" y="479"/>
                    <a:pt x="1203" y="479"/>
                  </a:cubicBezTo>
                  <a:cubicBezTo>
                    <a:pt x="1205" y="478"/>
                    <a:pt x="1207" y="479"/>
                    <a:pt x="1209" y="479"/>
                  </a:cubicBezTo>
                  <a:cubicBezTo>
                    <a:pt x="1209" y="477"/>
                    <a:pt x="1209" y="477"/>
                    <a:pt x="1209" y="477"/>
                  </a:cubicBezTo>
                  <a:cubicBezTo>
                    <a:pt x="1208" y="476"/>
                    <a:pt x="1207" y="471"/>
                    <a:pt x="1208" y="468"/>
                  </a:cubicBezTo>
                  <a:cubicBezTo>
                    <a:pt x="1208" y="468"/>
                    <a:pt x="1213" y="461"/>
                    <a:pt x="1213" y="461"/>
                  </a:cubicBezTo>
                  <a:cubicBezTo>
                    <a:pt x="1217" y="457"/>
                    <a:pt x="1220" y="457"/>
                    <a:pt x="1225" y="459"/>
                  </a:cubicBezTo>
                  <a:cubicBezTo>
                    <a:pt x="1226" y="458"/>
                    <a:pt x="1227" y="455"/>
                    <a:pt x="1228" y="455"/>
                  </a:cubicBezTo>
                  <a:cubicBezTo>
                    <a:pt x="1229" y="455"/>
                    <a:pt x="1229" y="455"/>
                    <a:pt x="1229" y="455"/>
                  </a:cubicBezTo>
                  <a:cubicBezTo>
                    <a:pt x="1229" y="454"/>
                    <a:pt x="1230" y="453"/>
                    <a:pt x="1229" y="452"/>
                  </a:cubicBezTo>
                  <a:cubicBezTo>
                    <a:pt x="1229" y="451"/>
                    <a:pt x="1225" y="448"/>
                    <a:pt x="1224" y="447"/>
                  </a:cubicBezTo>
                  <a:cubicBezTo>
                    <a:pt x="1225" y="444"/>
                    <a:pt x="1226" y="439"/>
                    <a:pt x="1226" y="436"/>
                  </a:cubicBezTo>
                  <a:cubicBezTo>
                    <a:pt x="1228" y="435"/>
                    <a:pt x="1229" y="435"/>
                    <a:pt x="1231" y="435"/>
                  </a:cubicBezTo>
                  <a:cubicBezTo>
                    <a:pt x="1231" y="435"/>
                    <a:pt x="1232" y="433"/>
                    <a:pt x="1233" y="433"/>
                  </a:cubicBezTo>
                  <a:cubicBezTo>
                    <a:pt x="1234" y="433"/>
                    <a:pt x="1236" y="434"/>
                    <a:pt x="1237" y="435"/>
                  </a:cubicBezTo>
                  <a:cubicBezTo>
                    <a:pt x="1238" y="434"/>
                    <a:pt x="1238" y="433"/>
                    <a:pt x="1239" y="433"/>
                  </a:cubicBezTo>
                  <a:cubicBezTo>
                    <a:pt x="1239" y="431"/>
                    <a:pt x="1239" y="430"/>
                    <a:pt x="1239" y="428"/>
                  </a:cubicBezTo>
                  <a:cubicBezTo>
                    <a:pt x="1237" y="428"/>
                    <a:pt x="1236" y="428"/>
                    <a:pt x="1234" y="429"/>
                  </a:cubicBezTo>
                  <a:cubicBezTo>
                    <a:pt x="1234" y="428"/>
                    <a:pt x="1234" y="427"/>
                    <a:pt x="1234" y="426"/>
                  </a:cubicBezTo>
                  <a:cubicBezTo>
                    <a:pt x="1234" y="425"/>
                    <a:pt x="1231" y="424"/>
                    <a:pt x="1231" y="423"/>
                  </a:cubicBezTo>
                  <a:cubicBezTo>
                    <a:pt x="1231" y="421"/>
                    <a:pt x="1232" y="420"/>
                    <a:pt x="1233" y="419"/>
                  </a:cubicBezTo>
                  <a:cubicBezTo>
                    <a:pt x="1233" y="418"/>
                    <a:pt x="1233" y="416"/>
                    <a:pt x="1233" y="415"/>
                  </a:cubicBezTo>
                  <a:cubicBezTo>
                    <a:pt x="1234" y="414"/>
                    <a:pt x="1235" y="414"/>
                    <a:pt x="1236" y="413"/>
                  </a:cubicBezTo>
                  <a:cubicBezTo>
                    <a:pt x="1237" y="413"/>
                    <a:pt x="1238" y="409"/>
                    <a:pt x="1238" y="409"/>
                  </a:cubicBezTo>
                  <a:cubicBezTo>
                    <a:pt x="1238" y="409"/>
                    <a:pt x="1238" y="407"/>
                    <a:pt x="1238" y="407"/>
                  </a:cubicBezTo>
                  <a:cubicBezTo>
                    <a:pt x="1236" y="406"/>
                    <a:pt x="1235" y="406"/>
                    <a:pt x="1232" y="405"/>
                  </a:cubicBezTo>
                  <a:cubicBezTo>
                    <a:pt x="1232" y="406"/>
                    <a:pt x="1232" y="406"/>
                    <a:pt x="1232" y="406"/>
                  </a:cubicBezTo>
                  <a:cubicBezTo>
                    <a:pt x="1231" y="406"/>
                    <a:pt x="1230" y="405"/>
                    <a:pt x="1230" y="405"/>
                  </a:cubicBezTo>
                  <a:cubicBezTo>
                    <a:pt x="1228" y="398"/>
                    <a:pt x="1229" y="395"/>
                    <a:pt x="1234" y="391"/>
                  </a:cubicBezTo>
                  <a:cubicBezTo>
                    <a:pt x="1234" y="391"/>
                    <a:pt x="1236" y="390"/>
                    <a:pt x="1236" y="389"/>
                  </a:cubicBezTo>
                  <a:cubicBezTo>
                    <a:pt x="1236" y="389"/>
                    <a:pt x="1236" y="388"/>
                    <a:pt x="1236" y="388"/>
                  </a:cubicBezTo>
                  <a:cubicBezTo>
                    <a:pt x="1237" y="387"/>
                    <a:pt x="1238" y="388"/>
                    <a:pt x="1239" y="387"/>
                  </a:cubicBezTo>
                  <a:cubicBezTo>
                    <a:pt x="1239" y="386"/>
                    <a:pt x="1238" y="384"/>
                    <a:pt x="1239" y="384"/>
                  </a:cubicBezTo>
                  <a:cubicBezTo>
                    <a:pt x="1239" y="384"/>
                    <a:pt x="1241" y="384"/>
                    <a:pt x="1241" y="384"/>
                  </a:cubicBezTo>
                  <a:cubicBezTo>
                    <a:pt x="1241" y="382"/>
                    <a:pt x="1239" y="382"/>
                    <a:pt x="1240" y="380"/>
                  </a:cubicBezTo>
                  <a:cubicBezTo>
                    <a:pt x="1241" y="380"/>
                    <a:pt x="1241" y="380"/>
                    <a:pt x="1241" y="380"/>
                  </a:cubicBezTo>
                  <a:cubicBezTo>
                    <a:pt x="1243" y="379"/>
                    <a:pt x="1243" y="376"/>
                    <a:pt x="1244" y="374"/>
                  </a:cubicBezTo>
                  <a:cubicBezTo>
                    <a:pt x="1244" y="374"/>
                    <a:pt x="1246" y="374"/>
                    <a:pt x="1246" y="374"/>
                  </a:cubicBezTo>
                  <a:cubicBezTo>
                    <a:pt x="1246" y="374"/>
                    <a:pt x="1247" y="376"/>
                    <a:pt x="1247" y="376"/>
                  </a:cubicBezTo>
                  <a:cubicBezTo>
                    <a:pt x="1249" y="377"/>
                    <a:pt x="1249" y="375"/>
                    <a:pt x="1251" y="376"/>
                  </a:cubicBezTo>
                  <a:cubicBezTo>
                    <a:pt x="1252" y="376"/>
                    <a:pt x="1252" y="377"/>
                    <a:pt x="1253" y="378"/>
                  </a:cubicBezTo>
                  <a:cubicBezTo>
                    <a:pt x="1253" y="378"/>
                    <a:pt x="1254" y="377"/>
                    <a:pt x="1255" y="378"/>
                  </a:cubicBezTo>
                  <a:cubicBezTo>
                    <a:pt x="1255" y="377"/>
                    <a:pt x="1255" y="375"/>
                    <a:pt x="1255" y="374"/>
                  </a:cubicBezTo>
                  <a:cubicBezTo>
                    <a:pt x="1255" y="374"/>
                    <a:pt x="1262" y="371"/>
                    <a:pt x="1263" y="370"/>
                  </a:cubicBezTo>
                  <a:cubicBezTo>
                    <a:pt x="1263" y="370"/>
                    <a:pt x="1265" y="367"/>
                    <a:pt x="1265" y="367"/>
                  </a:cubicBezTo>
                  <a:cubicBezTo>
                    <a:pt x="1268" y="365"/>
                    <a:pt x="1264" y="372"/>
                    <a:pt x="1264" y="374"/>
                  </a:cubicBezTo>
                  <a:cubicBezTo>
                    <a:pt x="1264" y="378"/>
                    <a:pt x="1265" y="380"/>
                    <a:pt x="1269" y="378"/>
                  </a:cubicBezTo>
                  <a:cubicBezTo>
                    <a:pt x="1274" y="371"/>
                    <a:pt x="1274" y="371"/>
                    <a:pt x="1274" y="371"/>
                  </a:cubicBezTo>
                  <a:cubicBezTo>
                    <a:pt x="1274" y="370"/>
                    <a:pt x="1274" y="369"/>
                    <a:pt x="1274" y="368"/>
                  </a:cubicBezTo>
                  <a:cubicBezTo>
                    <a:pt x="1275" y="367"/>
                    <a:pt x="1275" y="368"/>
                    <a:pt x="1276" y="368"/>
                  </a:cubicBezTo>
                  <a:cubicBezTo>
                    <a:pt x="1276" y="368"/>
                    <a:pt x="1276" y="367"/>
                    <a:pt x="1277" y="367"/>
                  </a:cubicBezTo>
                  <a:cubicBezTo>
                    <a:pt x="1277" y="367"/>
                    <a:pt x="1278" y="367"/>
                    <a:pt x="1279" y="367"/>
                  </a:cubicBezTo>
                  <a:cubicBezTo>
                    <a:pt x="1279" y="367"/>
                    <a:pt x="1280" y="364"/>
                    <a:pt x="1283" y="364"/>
                  </a:cubicBezTo>
                  <a:cubicBezTo>
                    <a:pt x="1285" y="364"/>
                    <a:pt x="1289" y="368"/>
                    <a:pt x="1290" y="369"/>
                  </a:cubicBezTo>
                  <a:cubicBezTo>
                    <a:pt x="1292" y="370"/>
                    <a:pt x="1293" y="368"/>
                    <a:pt x="1294" y="370"/>
                  </a:cubicBezTo>
                  <a:cubicBezTo>
                    <a:pt x="1294" y="370"/>
                    <a:pt x="1293" y="373"/>
                    <a:pt x="1294" y="374"/>
                  </a:cubicBezTo>
                  <a:cubicBezTo>
                    <a:pt x="1294" y="374"/>
                    <a:pt x="1300" y="377"/>
                    <a:pt x="1301" y="378"/>
                  </a:cubicBezTo>
                  <a:cubicBezTo>
                    <a:pt x="1302" y="376"/>
                    <a:pt x="1302" y="372"/>
                    <a:pt x="1303" y="370"/>
                  </a:cubicBezTo>
                  <a:cubicBezTo>
                    <a:pt x="1304" y="369"/>
                    <a:pt x="1306" y="368"/>
                    <a:pt x="1306" y="368"/>
                  </a:cubicBezTo>
                  <a:cubicBezTo>
                    <a:pt x="1306" y="366"/>
                    <a:pt x="1306" y="366"/>
                    <a:pt x="1306" y="366"/>
                  </a:cubicBezTo>
                  <a:cubicBezTo>
                    <a:pt x="1308" y="365"/>
                    <a:pt x="1310" y="366"/>
                    <a:pt x="1311" y="365"/>
                  </a:cubicBezTo>
                  <a:cubicBezTo>
                    <a:pt x="1312" y="364"/>
                    <a:pt x="1312" y="362"/>
                    <a:pt x="1312" y="362"/>
                  </a:cubicBezTo>
                  <a:cubicBezTo>
                    <a:pt x="1311" y="361"/>
                    <a:pt x="1311" y="361"/>
                    <a:pt x="1311" y="361"/>
                  </a:cubicBezTo>
                  <a:cubicBezTo>
                    <a:pt x="1313" y="360"/>
                    <a:pt x="1315" y="360"/>
                    <a:pt x="1315" y="360"/>
                  </a:cubicBezTo>
                  <a:cubicBezTo>
                    <a:pt x="1315" y="360"/>
                    <a:pt x="1317" y="361"/>
                    <a:pt x="1318" y="360"/>
                  </a:cubicBezTo>
                  <a:cubicBezTo>
                    <a:pt x="1319" y="360"/>
                    <a:pt x="1320" y="358"/>
                    <a:pt x="1320" y="357"/>
                  </a:cubicBezTo>
                  <a:cubicBezTo>
                    <a:pt x="1320" y="356"/>
                    <a:pt x="1319" y="356"/>
                    <a:pt x="1318" y="354"/>
                  </a:cubicBezTo>
                  <a:cubicBezTo>
                    <a:pt x="1324" y="357"/>
                    <a:pt x="1327" y="357"/>
                    <a:pt x="1325" y="350"/>
                  </a:cubicBezTo>
                  <a:cubicBezTo>
                    <a:pt x="1327" y="351"/>
                    <a:pt x="1328" y="351"/>
                    <a:pt x="1330" y="352"/>
                  </a:cubicBezTo>
                  <a:cubicBezTo>
                    <a:pt x="1331" y="351"/>
                    <a:pt x="1332" y="350"/>
                    <a:pt x="1333" y="349"/>
                  </a:cubicBezTo>
                  <a:close/>
                  <a:moveTo>
                    <a:pt x="335" y="0"/>
                  </a:moveTo>
                  <a:cubicBezTo>
                    <a:pt x="335" y="2"/>
                    <a:pt x="335" y="2"/>
                    <a:pt x="335" y="2"/>
                  </a:cubicBezTo>
                  <a:cubicBezTo>
                    <a:pt x="337" y="2"/>
                    <a:pt x="341" y="2"/>
                    <a:pt x="341" y="2"/>
                  </a:cubicBezTo>
                  <a:cubicBezTo>
                    <a:pt x="343" y="3"/>
                    <a:pt x="341" y="0"/>
                    <a:pt x="341" y="0"/>
                  </a:cubicBezTo>
                  <a:cubicBezTo>
                    <a:pt x="340" y="0"/>
                    <a:pt x="337" y="0"/>
                    <a:pt x="335" y="0"/>
                  </a:cubicBezTo>
                  <a:close/>
                  <a:moveTo>
                    <a:pt x="327" y="5"/>
                  </a:moveTo>
                  <a:cubicBezTo>
                    <a:pt x="327" y="5"/>
                    <a:pt x="327" y="8"/>
                    <a:pt x="327" y="9"/>
                  </a:cubicBezTo>
                  <a:cubicBezTo>
                    <a:pt x="328" y="9"/>
                    <a:pt x="327" y="9"/>
                    <a:pt x="328" y="10"/>
                  </a:cubicBezTo>
                  <a:cubicBezTo>
                    <a:pt x="329" y="10"/>
                    <a:pt x="335" y="9"/>
                    <a:pt x="331" y="7"/>
                  </a:cubicBezTo>
                  <a:cubicBezTo>
                    <a:pt x="330" y="7"/>
                    <a:pt x="328" y="6"/>
                    <a:pt x="327" y="5"/>
                  </a:cubicBezTo>
                  <a:close/>
                  <a:moveTo>
                    <a:pt x="318" y="9"/>
                  </a:moveTo>
                  <a:cubicBezTo>
                    <a:pt x="318" y="9"/>
                    <a:pt x="317" y="12"/>
                    <a:pt x="317" y="13"/>
                  </a:cubicBezTo>
                  <a:cubicBezTo>
                    <a:pt x="305" y="13"/>
                    <a:pt x="314" y="16"/>
                    <a:pt x="319" y="15"/>
                  </a:cubicBezTo>
                  <a:cubicBezTo>
                    <a:pt x="320" y="14"/>
                    <a:pt x="323" y="12"/>
                    <a:pt x="324" y="12"/>
                  </a:cubicBezTo>
                  <a:cubicBezTo>
                    <a:pt x="324" y="11"/>
                    <a:pt x="324" y="11"/>
                    <a:pt x="324" y="11"/>
                  </a:cubicBezTo>
                  <a:cubicBezTo>
                    <a:pt x="323" y="11"/>
                    <a:pt x="321" y="11"/>
                    <a:pt x="320" y="11"/>
                  </a:cubicBezTo>
                  <a:cubicBezTo>
                    <a:pt x="319" y="10"/>
                    <a:pt x="320" y="9"/>
                    <a:pt x="318" y="9"/>
                  </a:cubicBezTo>
                  <a:close/>
                  <a:moveTo>
                    <a:pt x="334" y="11"/>
                  </a:moveTo>
                  <a:cubicBezTo>
                    <a:pt x="334" y="11"/>
                    <a:pt x="332" y="13"/>
                    <a:pt x="334" y="13"/>
                  </a:cubicBezTo>
                  <a:cubicBezTo>
                    <a:pt x="336" y="13"/>
                    <a:pt x="338" y="10"/>
                    <a:pt x="334" y="11"/>
                  </a:cubicBezTo>
                  <a:close/>
                  <a:moveTo>
                    <a:pt x="325" y="14"/>
                  </a:moveTo>
                  <a:cubicBezTo>
                    <a:pt x="325" y="14"/>
                    <a:pt x="323" y="16"/>
                    <a:pt x="323" y="16"/>
                  </a:cubicBezTo>
                  <a:cubicBezTo>
                    <a:pt x="323" y="16"/>
                    <a:pt x="325" y="16"/>
                    <a:pt x="325" y="17"/>
                  </a:cubicBezTo>
                  <a:cubicBezTo>
                    <a:pt x="326" y="16"/>
                    <a:pt x="326" y="14"/>
                    <a:pt x="327" y="14"/>
                  </a:cubicBezTo>
                  <a:cubicBezTo>
                    <a:pt x="326" y="14"/>
                    <a:pt x="325" y="14"/>
                    <a:pt x="325" y="14"/>
                  </a:cubicBezTo>
                  <a:close/>
                  <a:moveTo>
                    <a:pt x="331" y="19"/>
                  </a:moveTo>
                  <a:cubicBezTo>
                    <a:pt x="332" y="19"/>
                    <a:pt x="332" y="21"/>
                    <a:pt x="333" y="21"/>
                  </a:cubicBezTo>
                  <a:cubicBezTo>
                    <a:pt x="334" y="22"/>
                    <a:pt x="333" y="19"/>
                    <a:pt x="333" y="19"/>
                  </a:cubicBezTo>
                  <a:cubicBezTo>
                    <a:pt x="333" y="19"/>
                    <a:pt x="332" y="19"/>
                    <a:pt x="331" y="19"/>
                  </a:cubicBezTo>
                  <a:close/>
                  <a:moveTo>
                    <a:pt x="306" y="19"/>
                  </a:moveTo>
                  <a:cubicBezTo>
                    <a:pt x="307" y="20"/>
                    <a:pt x="305" y="20"/>
                    <a:pt x="308" y="22"/>
                  </a:cubicBezTo>
                  <a:cubicBezTo>
                    <a:pt x="308" y="23"/>
                    <a:pt x="308" y="23"/>
                    <a:pt x="308" y="23"/>
                  </a:cubicBezTo>
                  <a:cubicBezTo>
                    <a:pt x="309" y="22"/>
                    <a:pt x="312" y="22"/>
                    <a:pt x="311" y="22"/>
                  </a:cubicBezTo>
                  <a:cubicBezTo>
                    <a:pt x="313" y="23"/>
                    <a:pt x="312" y="20"/>
                    <a:pt x="310" y="19"/>
                  </a:cubicBezTo>
                  <a:cubicBezTo>
                    <a:pt x="309" y="19"/>
                    <a:pt x="307" y="19"/>
                    <a:pt x="306" y="19"/>
                  </a:cubicBezTo>
                  <a:close/>
                  <a:moveTo>
                    <a:pt x="319" y="19"/>
                  </a:moveTo>
                  <a:cubicBezTo>
                    <a:pt x="320" y="20"/>
                    <a:pt x="320" y="22"/>
                    <a:pt x="321" y="22"/>
                  </a:cubicBezTo>
                  <a:cubicBezTo>
                    <a:pt x="322" y="23"/>
                    <a:pt x="324" y="22"/>
                    <a:pt x="325" y="23"/>
                  </a:cubicBezTo>
                  <a:cubicBezTo>
                    <a:pt x="326" y="24"/>
                    <a:pt x="326" y="25"/>
                    <a:pt x="327" y="25"/>
                  </a:cubicBezTo>
                  <a:cubicBezTo>
                    <a:pt x="328" y="25"/>
                    <a:pt x="328" y="25"/>
                    <a:pt x="329" y="25"/>
                  </a:cubicBezTo>
                  <a:cubicBezTo>
                    <a:pt x="335" y="21"/>
                    <a:pt x="322" y="20"/>
                    <a:pt x="319" y="19"/>
                  </a:cubicBezTo>
                  <a:close/>
                  <a:moveTo>
                    <a:pt x="315" y="20"/>
                  </a:moveTo>
                  <a:cubicBezTo>
                    <a:pt x="313" y="23"/>
                    <a:pt x="313" y="23"/>
                    <a:pt x="313" y="23"/>
                  </a:cubicBezTo>
                  <a:cubicBezTo>
                    <a:pt x="314" y="23"/>
                    <a:pt x="314" y="24"/>
                    <a:pt x="314" y="25"/>
                  </a:cubicBezTo>
                  <a:cubicBezTo>
                    <a:pt x="315" y="24"/>
                    <a:pt x="316" y="24"/>
                    <a:pt x="316" y="24"/>
                  </a:cubicBezTo>
                  <a:cubicBezTo>
                    <a:pt x="317" y="24"/>
                    <a:pt x="317" y="26"/>
                    <a:pt x="317" y="27"/>
                  </a:cubicBezTo>
                  <a:cubicBezTo>
                    <a:pt x="319" y="27"/>
                    <a:pt x="319" y="26"/>
                    <a:pt x="320" y="26"/>
                  </a:cubicBezTo>
                  <a:cubicBezTo>
                    <a:pt x="322" y="26"/>
                    <a:pt x="324" y="28"/>
                    <a:pt x="325" y="29"/>
                  </a:cubicBezTo>
                  <a:cubicBezTo>
                    <a:pt x="327" y="29"/>
                    <a:pt x="328" y="27"/>
                    <a:pt x="329" y="27"/>
                  </a:cubicBezTo>
                  <a:cubicBezTo>
                    <a:pt x="327" y="26"/>
                    <a:pt x="323" y="25"/>
                    <a:pt x="321" y="24"/>
                  </a:cubicBezTo>
                  <a:cubicBezTo>
                    <a:pt x="320" y="23"/>
                    <a:pt x="318" y="20"/>
                    <a:pt x="317" y="20"/>
                  </a:cubicBezTo>
                  <a:cubicBezTo>
                    <a:pt x="316" y="20"/>
                    <a:pt x="315" y="20"/>
                    <a:pt x="315" y="20"/>
                  </a:cubicBezTo>
                  <a:close/>
                  <a:moveTo>
                    <a:pt x="334" y="23"/>
                  </a:moveTo>
                  <a:cubicBezTo>
                    <a:pt x="334" y="23"/>
                    <a:pt x="332" y="24"/>
                    <a:pt x="332" y="24"/>
                  </a:cubicBezTo>
                  <a:cubicBezTo>
                    <a:pt x="332" y="24"/>
                    <a:pt x="331" y="26"/>
                    <a:pt x="331" y="26"/>
                  </a:cubicBezTo>
                  <a:cubicBezTo>
                    <a:pt x="332" y="26"/>
                    <a:pt x="333" y="27"/>
                    <a:pt x="334" y="27"/>
                  </a:cubicBezTo>
                  <a:cubicBezTo>
                    <a:pt x="334" y="27"/>
                    <a:pt x="337" y="22"/>
                    <a:pt x="334" y="23"/>
                  </a:cubicBezTo>
                  <a:close/>
                  <a:moveTo>
                    <a:pt x="306" y="26"/>
                  </a:moveTo>
                  <a:cubicBezTo>
                    <a:pt x="306" y="26"/>
                    <a:pt x="305" y="27"/>
                    <a:pt x="305" y="27"/>
                  </a:cubicBezTo>
                  <a:cubicBezTo>
                    <a:pt x="303" y="29"/>
                    <a:pt x="306" y="27"/>
                    <a:pt x="307" y="28"/>
                  </a:cubicBezTo>
                  <a:cubicBezTo>
                    <a:pt x="309" y="28"/>
                    <a:pt x="307" y="30"/>
                    <a:pt x="309" y="30"/>
                  </a:cubicBezTo>
                  <a:cubicBezTo>
                    <a:pt x="310" y="29"/>
                    <a:pt x="310" y="29"/>
                    <a:pt x="310" y="29"/>
                  </a:cubicBezTo>
                  <a:cubicBezTo>
                    <a:pt x="311" y="28"/>
                    <a:pt x="313" y="29"/>
                    <a:pt x="313" y="29"/>
                  </a:cubicBezTo>
                  <a:cubicBezTo>
                    <a:pt x="313" y="27"/>
                    <a:pt x="313" y="27"/>
                    <a:pt x="313" y="27"/>
                  </a:cubicBezTo>
                  <a:cubicBezTo>
                    <a:pt x="312" y="27"/>
                    <a:pt x="307" y="26"/>
                    <a:pt x="306" y="26"/>
                  </a:cubicBezTo>
                  <a:close/>
                  <a:moveTo>
                    <a:pt x="391" y="26"/>
                  </a:moveTo>
                  <a:cubicBezTo>
                    <a:pt x="389" y="26"/>
                    <a:pt x="387" y="30"/>
                    <a:pt x="385" y="31"/>
                  </a:cubicBezTo>
                  <a:cubicBezTo>
                    <a:pt x="383" y="31"/>
                    <a:pt x="381" y="30"/>
                    <a:pt x="379" y="31"/>
                  </a:cubicBezTo>
                  <a:cubicBezTo>
                    <a:pt x="379" y="31"/>
                    <a:pt x="381" y="33"/>
                    <a:pt x="381" y="33"/>
                  </a:cubicBezTo>
                  <a:cubicBezTo>
                    <a:pt x="380" y="33"/>
                    <a:pt x="379" y="33"/>
                    <a:pt x="378" y="33"/>
                  </a:cubicBezTo>
                  <a:cubicBezTo>
                    <a:pt x="378" y="33"/>
                    <a:pt x="378" y="35"/>
                    <a:pt x="378" y="35"/>
                  </a:cubicBezTo>
                  <a:cubicBezTo>
                    <a:pt x="378" y="36"/>
                    <a:pt x="379" y="35"/>
                    <a:pt x="380" y="36"/>
                  </a:cubicBezTo>
                  <a:cubicBezTo>
                    <a:pt x="381" y="37"/>
                    <a:pt x="381" y="39"/>
                    <a:pt x="382" y="39"/>
                  </a:cubicBezTo>
                  <a:cubicBezTo>
                    <a:pt x="383" y="40"/>
                    <a:pt x="384" y="39"/>
                    <a:pt x="385" y="40"/>
                  </a:cubicBezTo>
                  <a:cubicBezTo>
                    <a:pt x="386" y="38"/>
                    <a:pt x="388" y="35"/>
                    <a:pt x="390" y="35"/>
                  </a:cubicBezTo>
                  <a:cubicBezTo>
                    <a:pt x="391" y="34"/>
                    <a:pt x="393" y="35"/>
                    <a:pt x="394" y="35"/>
                  </a:cubicBezTo>
                  <a:cubicBezTo>
                    <a:pt x="395" y="34"/>
                    <a:pt x="395" y="31"/>
                    <a:pt x="397" y="31"/>
                  </a:cubicBezTo>
                  <a:cubicBezTo>
                    <a:pt x="397" y="30"/>
                    <a:pt x="398" y="31"/>
                    <a:pt x="399" y="31"/>
                  </a:cubicBezTo>
                  <a:cubicBezTo>
                    <a:pt x="399" y="30"/>
                    <a:pt x="399" y="28"/>
                    <a:pt x="399" y="28"/>
                  </a:cubicBezTo>
                  <a:cubicBezTo>
                    <a:pt x="397" y="27"/>
                    <a:pt x="394" y="25"/>
                    <a:pt x="391" y="26"/>
                  </a:cubicBezTo>
                  <a:close/>
                  <a:moveTo>
                    <a:pt x="319" y="28"/>
                  </a:moveTo>
                  <a:cubicBezTo>
                    <a:pt x="318" y="28"/>
                    <a:pt x="316" y="29"/>
                    <a:pt x="315" y="29"/>
                  </a:cubicBezTo>
                  <a:cubicBezTo>
                    <a:pt x="315" y="29"/>
                    <a:pt x="315" y="32"/>
                    <a:pt x="315" y="32"/>
                  </a:cubicBezTo>
                  <a:cubicBezTo>
                    <a:pt x="316" y="32"/>
                    <a:pt x="319" y="30"/>
                    <a:pt x="320" y="31"/>
                  </a:cubicBezTo>
                  <a:cubicBezTo>
                    <a:pt x="320" y="31"/>
                    <a:pt x="322" y="33"/>
                    <a:pt x="323" y="33"/>
                  </a:cubicBezTo>
                  <a:cubicBezTo>
                    <a:pt x="326" y="32"/>
                    <a:pt x="324" y="30"/>
                    <a:pt x="324" y="29"/>
                  </a:cubicBezTo>
                  <a:cubicBezTo>
                    <a:pt x="324" y="29"/>
                    <a:pt x="324" y="29"/>
                    <a:pt x="324" y="29"/>
                  </a:cubicBezTo>
                  <a:cubicBezTo>
                    <a:pt x="322" y="28"/>
                    <a:pt x="320" y="28"/>
                    <a:pt x="319" y="28"/>
                  </a:cubicBezTo>
                  <a:close/>
                  <a:moveTo>
                    <a:pt x="661" y="30"/>
                  </a:moveTo>
                  <a:cubicBezTo>
                    <a:pt x="659" y="33"/>
                    <a:pt x="658" y="34"/>
                    <a:pt x="654" y="35"/>
                  </a:cubicBezTo>
                  <a:cubicBezTo>
                    <a:pt x="652" y="37"/>
                    <a:pt x="652" y="37"/>
                    <a:pt x="652" y="37"/>
                  </a:cubicBezTo>
                  <a:cubicBezTo>
                    <a:pt x="651" y="37"/>
                    <a:pt x="651" y="35"/>
                    <a:pt x="650" y="36"/>
                  </a:cubicBezTo>
                  <a:cubicBezTo>
                    <a:pt x="649" y="36"/>
                    <a:pt x="650" y="37"/>
                    <a:pt x="650" y="38"/>
                  </a:cubicBezTo>
                  <a:cubicBezTo>
                    <a:pt x="646" y="40"/>
                    <a:pt x="646" y="40"/>
                    <a:pt x="646" y="40"/>
                  </a:cubicBezTo>
                  <a:cubicBezTo>
                    <a:pt x="646" y="41"/>
                    <a:pt x="647" y="43"/>
                    <a:pt x="647" y="42"/>
                  </a:cubicBezTo>
                  <a:cubicBezTo>
                    <a:pt x="647" y="43"/>
                    <a:pt x="647" y="44"/>
                    <a:pt x="647" y="44"/>
                  </a:cubicBezTo>
                  <a:cubicBezTo>
                    <a:pt x="645" y="46"/>
                    <a:pt x="642" y="45"/>
                    <a:pt x="639" y="46"/>
                  </a:cubicBezTo>
                  <a:cubicBezTo>
                    <a:pt x="638" y="46"/>
                    <a:pt x="636" y="49"/>
                    <a:pt x="635" y="49"/>
                  </a:cubicBezTo>
                  <a:cubicBezTo>
                    <a:pt x="637" y="49"/>
                    <a:pt x="640" y="49"/>
                    <a:pt x="642" y="49"/>
                  </a:cubicBezTo>
                  <a:cubicBezTo>
                    <a:pt x="642" y="49"/>
                    <a:pt x="642" y="51"/>
                    <a:pt x="642" y="51"/>
                  </a:cubicBezTo>
                  <a:cubicBezTo>
                    <a:pt x="651" y="54"/>
                    <a:pt x="651" y="54"/>
                    <a:pt x="651" y="54"/>
                  </a:cubicBezTo>
                  <a:cubicBezTo>
                    <a:pt x="655" y="54"/>
                    <a:pt x="657" y="51"/>
                    <a:pt x="660" y="50"/>
                  </a:cubicBezTo>
                  <a:cubicBezTo>
                    <a:pt x="660" y="50"/>
                    <a:pt x="662" y="51"/>
                    <a:pt x="661" y="51"/>
                  </a:cubicBezTo>
                  <a:cubicBezTo>
                    <a:pt x="664" y="52"/>
                    <a:pt x="665" y="51"/>
                    <a:pt x="668" y="52"/>
                  </a:cubicBezTo>
                  <a:cubicBezTo>
                    <a:pt x="666" y="52"/>
                    <a:pt x="663" y="54"/>
                    <a:pt x="662" y="54"/>
                  </a:cubicBezTo>
                  <a:cubicBezTo>
                    <a:pt x="660" y="55"/>
                    <a:pt x="660" y="53"/>
                    <a:pt x="658" y="54"/>
                  </a:cubicBezTo>
                  <a:cubicBezTo>
                    <a:pt x="658" y="54"/>
                    <a:pt x="657" y="56"/>
                    <a:pt x="657" y="56"/>
                  </a:cubicBezTo>
                  <a:cubicBezTo>
                    <a:pt x="656" y="57"/>
                    <a:pt x="654" y="57"/>
                    <a:pt x="652" y="58"/>
                  </a:cubicBezTo>
                  <a:cubicBezTo>
                    <a:pt x="652" y="59"/>
                    <a:pt x="653" y="60"/>
                    <a:pt x="652" y="61"/>
                  </a:cubicBezTo>
                  <a:cubicBezTo>
                    <a:pt x="646" y="62"/>
                    <a:pt x="651" y="60"/>
                    <a:pt x="646" y="63"/>
                  </a:cubicBezTo>
                  <a:cubicBezTo>
                    <a:pt x="646" y="64"/>
                    <a:pt x="645" y="63"/>
                    <a:pt x="644" y="64"/>
                  </a:cubicBezTo>
                  <a:cubicBezTo>
                    <a:pt x="644" y="64"/>
                    <a:pt x="645" y="65"/>
                    <a:pt x="644" y="66"/>
                  </a:cubicBezTo>
                  <a:cubicBezTo>
                    <a:pt x="648" y="66"/>
                    <a:pt x="649" y="65"/>
                    <a:pt x="652" y="64"/>
                  </a:cubicBezTo>
                  <a:cubicBezTo>
                    <a:pt x="653" y="66"/>
                    <a:pt x="652" y="66"/>
                    <a:pt x="652" y="67"/>
                  </a:cubicBezTo>
                  <a:cubicBezTo>
                    <a:pt x="652" y="68"/>
                    <a:pt x="653" y="67"/>
                    <a:pt x="653" y="68"/>
                  </a:cubicBezTo>
                  <a:cubicBezTo>
                    <a:pt x="655" y="68"/>
                    <a:pt x="658" y="67"/>
                    <a:pt x="660" y="67"/>
                  </a:cubicBezTo>
                  <a:cubicBezTo>
                    <a:pt x="661" y="69"/>
                    <a:pt x="661" y="69"/>
                    <a:pt x="661" y="69"/>
                  </a:cubicBezTo>
                  <a:cubicBezTo>
                    <a:pt x="662" y="69"/>
                    <a:pt x="663" y="68"/>
                    <a:pt x="664" y="68"/>
                  </a:cubicBezTo>
                  <a:cubicBezTo>
                    <a:pt x="667" y="69"/>
                    <a:pt x="675" y="73"/>
                    <a:pt x="678" y="72"/>
                  </a:cubicBezTo>
                  <a:cubicBezTo>
                    <a:pt x="678" y="70"/>
                    <a:pt x="678" y="70"/>
                    <a:pt x="678" y="70"/>
                  </a:cubicBezTo>
                  <a:cubicBezTo>
                    <a:pt x="680" y="70"/>
                    <a:pt x="680" y="70"/>
                    <a:pt x="680" y="70"/>
                  </a:cubicBezTo>
                  <a:cubicBezTo>
                    <a:pt x="681" y="70"/>
                    <a:pt x="682" y="72"/>
                    <a:pt x="683" y="72"/>
                  </a:cubicBezTo>
                  <a:cubicBezTo>
                    <a:pt x="684" y="72"/>
                    <a:pt x="684" y="71"/>
                    <a:pt x="684" y="70"/>
                  </a:cubicBezTo>
                  <a:cubicBezTo>
                    <a:pt x="687" y="69"/>
                    <a:pt x="690" y="69"/>
                    <a:pt x="692" y="68"/>
                  </a:cubicBezTo>
                  <a:cubicBezTo>
                    <a:pt x="692" y="68"/>
                    <a:pt x="693" y="67"/>
                    <a:pt x="693" y="67"/>
                  </a:cubicBezTo>
                  <a:cubicBezTo>
                    <a:pt x="692" y="67"/>
                    <a:pt x="692" y="66"/>
                    <a:pt x="692" y="65"/>
                  </a:cubicBezTo>
                  <a:cubicBezTo>
                    <a:pt x="692" y="65"/>
                    <a:pt x="694" y="65"/>
                    <a:pt x="695" y="65"/>
                  </a:cubicBezTo>
                  <a:cubicBezTo>
                    <a:pt x="697" y="61"/>
                    <a:pt x="698" y="62"/>
                    <a:pt x="695" y="58"/>
                  </a:cubicBezTo>
                  <a:cubicBezTo>
                    <a:pt x="691" y="52"/>
                    <a:pt x="691" y="56"/>
                    <a:pt x="689" y="60"/>
                  </a:cubicBezTo>
                  <a:cubicBezTo>
                    <a:pt x="687" y="60"/>
                    <a:pt x="686" y="60"/>
                    <a:pt x="684" y="60"/>
                  </a:cubicBezTo>
                  <a:cubicBezTo>
                    <a:pt x="685" y="60"/>
                    <a:pt x="686" y="60"/>
                    <a:pt x="686" y="59"/>
                  </a:cubicBezTo>
                  <a:cubicBezTo>
                    <a:pt x="687" y="58"/>
                    <a:pt x="686" y="55"/>
                    <a:pt x="686" y="55"/>
                  </a:cubicBezTo>
                  <a:cubicBezTo>
                    <a:pt x="686" y="55"/>
                    <a:pt x="686" y="53"/>
                    <a:pt x="686" y="53"/>
                  </a:cubicBezTo>
                  <a:cubicBezTo>
                    <a:pt x="684" y="52"/>
                    <a:pt x="683" y="52"/>
                    <a:pt x="680" y="51"/>
                  </a:cubicBezTo>
                  <a:cubicBezTo>
                    <a:pt x="680" y="51"/>
                    <a:pt x="679" y="53"/>
                    <a:pt x="679" y="53"/>
                  </a:cubicBezTo>
                  <a:cubicBezTo>
                    <a:pt x="677" y="54"/>
                    <a:pt x="674" y="53"/>
                    <a:pt x="672" y="53"/>
                  </a:cubicBezTo>
                  <a:cubicBezTo>
                    <a:pt x="674" y="52"/>
                    <a:pt x="674" y="52"/>
                    <a:pt x="674" y="52"/>
                  </a:cubicBezTo>
                  <a:cubicBezTo>
                    <a:pt x="680" y="50"/>
                    <a:pt x="679" y="50"/>
                    <a:pt x="680" y="44"/>
                  </a:cubicBezTo>
                  <a:cubicBezTo>
                    <a:pt x="677" y="43"/>
                    <a:pt x="673" y="41"/>
                    <a:pt x="672" y="39"/>
                  </a:cubicBezTo>
                  <a:cubicBezTo>
                    <a:pt x="671" y="38"/>
                    <a:pt x="672" y="37"/>
                    <a:pt x="671" y="37"/>
                  </a:cubicBezTo>
                  <a:cubicBezTo>
                    <a:pt x="670" y="35"/>
                    <a:pt x="667" y="35"/>
                    <a:pt x="666" y="34"/>
                  </a:cubicBezTo>
                  <a:cubicBezTo>
                    <a:pt x="666" y="34"/>
                    <a:pt x="666" y="32"/>
                    <a:pt x="666" y="32"/>
                  </a:cubicBezTo>
                  <a:cubicBezTo>
                    <a:pt x="665" y="31"/>
                    <a:pt x="664" y="31"/>
                    <a:pt x="662" y="31"/>
                  </a:cubicBezTo>
                  <a:lnTo>
                    <a:pt x="661" y="30"/>
                  </a:lnTo>
                  <a:close/>
                  <a:moveTo>
                    <a:pt x="222" y="35"/>
                  </a:moveTo>
                  <a:cubicBezTo>
                    <a:pt x="221" y="35"/>
                    <a:pt x="219" y="36"/>
                    <a:pt x="219" y="37"/>
                  </a:cubicBezTo>
                  <a:cubicBezTo>
                    <a:pt x="216" y="37"/>
                    <a:pt x="214" y="36"/>
                    <a:pt x="212" y="37"/>
                  </a:cubicBezTo>
                  <a:cubicBezTo>
                    <a:pt x="211" y="37"/>
                    <a:pt x="210" y="39"/>
                    <a:pt x="209" y="39"/>
                  </a:cubicBezTo>
                  <a:cubicBezTo>
                    <a:pt x="207" y="40"/>
                    <a:pt x="206" y="38"/>
                    <a:pt x="203" y="39"/>
                  </a:cubicBezTo>
                  <a:cubicBezTo>
                    <a:pt x="202" y="39"/>
                    <a:pt x="201" y="42"/>
                    <a:pt x="200" y="42"/>
                  </a:cubicBezTo>
                  <a:cubicBezTo>
                    <a:pt x="199" y="42"/>
                    <a:pt x="199" y="45"/>
                    <a:pt x="199" y="45"/>
                  </a:cubicBezTo>
                  <a:cubicBezTo>
                    <a:pt x="200" y="45"/>
                    <a:pt x="204" y="44"/>
                    <a:pt x="204" y="44"/>
                  </a:cubicBezTo>
                  <a:cubicBezTo>
                    <a:pt x="205" y="45"/>
                    <a:pt x="211" y="47"/>
                    <a:pt x="211" y="47"/>
                  </a:cubicBezTo>
                  <a:cubicBezTo>
                    <a:pt x="211" y="47"/>
                    <a:pt x="217" y="43"/>
                    <a:pt x="218" y="43"/>
                  </a:cubicBezTo>
                  <a:cubicBezTo>
                    <a:pt x="222" y="43"/>
                    <a:pt x="221" y="45"/>
                    <a:pt x="223" y="46"/>
                  </a:cubicBezTo>
                  <a:cubicBezTo>
                    <a:pt x="224" y="46"/>
                    <a:pt x="225" y="47"/>
                    <a:pt x="226" y="46"/>
                  </a:cubicBezTo>
                  <a:cubicBezTo>
                    <a:pt x="226" y="45"/>
                    <a:pt x="226" y="45"/>
                    <a:pt x="226" y="45"/>
                  </a:cubicBezTo>
                  <a:cubicBezTo>
                    <a:pt x="230" y="44"/>
                    <a:pt x="230" y="44"/>
                    <a:pt x="232" y="40"/>
                  </a:cubicBezTo>
                  <a:cubicBezTo>
                    <a:pt x="234" y="40"/>
                    <a:pt x="236" y="42"/>
                    <a:pt x="238" y="41"/>
                  </a:cubicBezTo>
                  <a:cubicBezTo>
                    <a:pt x="238" y="41"/>
                    <a:pt x="240" y="39"/>
                    <a:pt x="240" y="39"/>
                  </a:cubicBezTo>
                  <a:cubicBezTo>
                    <a:pt x="244" y="39"/>
                    <a:pt x="248" y="41"/>
                    <a:pt x="250" y="41"/>
                  </a:cubicBezTo>
                  <a:cubicBezTo>
                    <a:pt x="251" y="41"/>
                    <a:pt x="254" y="41"/>
                    <a:pt x="256" y="40"/>
                  </a:cubicBezTo>
                  <a:cubicBezTo>
                    <a:pt x="254" y="40"/>
                    <a:pt x="251" y="38"/>
                    <a:pt x="249" y="37"/>
                  </a:cubicBezTo>
                  <a:cubicBezTo>
                    <a:pt x="248" y="36"/>
                    <a:pt x="248" y="36"/>
                    <a:pt x="248" y="36"/>
                  </a:cubicBezTo>
                  <a:cubicBezTo>
                    <a:pt x="247" y="35"/>
                    <a:pt x="245" y="36"/>
                    <a:pt x="244" y="36"/>
                  </a:cubicBezTo>
                  <a:cubicBezTo>
                    <a:pt x="242" y="35"/>
                    <a:pt x="242" y="35"/>
                    <a:pt x="242" y="35"/>
                  </a:cubicBezTo>
                  <a:cubicBezTo>
                    <a:pt x="240" y="34"/>
                    <a:pt x="234" y="35"/>
                    <a:pt x="232" y="35"/>
                  </a:cubicBezTo>
                  <a:cubicBezTo>
                    <a:pt x="232" y="34"/>
                    <a:pt x="229" y="35"/>
                    <a:pt x="230" y="35"/>
                  </a:cubicBezTo>
                  <a:cubicBezTo>
                    <a:pt x="227" y="35"/>
                    <a:pt x="224" y="34"/>
                    <a:pt x="222" y="35"/>
                  </a:cubicBezTo>
                  <a:close/>
                  <a:moveTo>
                    <a:pt x="264" y="37"/>
                  </a:moveTo>
                  <a:cubicBezTo>
                    <a:pt x="265" y="37"/>
                    <a:pt x="262" y="37"/>
                    <a:pt x="262" y="37"/>
                  </a:cubicBezTo>
                  <a:cubicBezTo>
                    <a:pt x="263" y="38"/>
                    <a:pt x="265" y="42"/>
                    <a:pt x="263" y="40"/>
                  </a:cubicBezTo>
                  <a:cubicBezTo>
                    <a:pt x="261" y="41"/>
                    <a:pt x="258" y="43"/>
                    <a:pt x="255" y="44"/>
                  </a:cubicBezTo>
                  <a:cubicBezTo>
                    <a:pt x="251" y="44"/>
                    <a:pt x="247" y="42"/>
                    <a:pt x="244" y="42"/>
                  </a:cubicBezTo>
                  <a:cubicBezTo>
                    <a:pt x="241" y="41"/>
                    <a:pt x="239" y="42"/>
                    <a:pt x="236" y="42"/>
                  </a:cubicBezTo>
                  <a:cubicBezTo>
                    <a:pt x="236" y="44"/>
                    <a:pt x="236" y="44"/>
                    <a:pt x="236" y="44"/>
                  </a:cubicBezTo>
                  <a:cubicBezTo>
                    <a:pt x="237" y="44"/>
                    <a:pt x="239" y="44"/>
                    <a:pt x="240" y="44"/>
                  </a:cubicBezTo>
                  <a:cubicBezTo>
                    <a:pt x="240" y="44"/>
                    <a:pt x="241" y="47"/>
                    <a:pt x="240" y="46"/>
                  </a:cubicBezTo>
                  <a:cubicBezTo>
                    <a:pt x="235" y="49"/>
                    <a:pt x="243" y="50"/>
                    <a:pt x="246" y="50"/>
                  </a:cubicBezTo>
                  <a:cubicBezTo>
                    <a:pt x="245" y="51"/>
                    <a:pt x="244" y="53"/>
                    <a:pt x="244" y="53"/>
                  </a:cubicBezTo>
                  <a:cubicBezTo>
                    <a:pt x="246" y="53"/>
                    <a:pt x="247" y="51"/>
                    <a:pt x="248" y="50"/>
                  </a:cubicBezTo>
                  <a:cubicBezTo>
                    <a:pt x="249" y="50"/>
                    <a:pt x="250" y="51"/>
                    <a:pt x="251" y="51"/>
                  </a:cubicBezTo>
                  <a:cubicBezTo>
                    <a:pt x="251" y="51"/>
                    <a:pt x="253" y="50"/>
                    <a:pt x="254" y="50"/>
                  </a:cubicBezTo>
                  <a:cubicBezTo>
                    <a:pt x="254" y="50"/>
                    <a:pt x="253" y="47"/>
                    <a:pt x="254" y="47"/>
                  </a:cubicBezTo>
                  <a:cubicBezTo>
                    <a:pt x="257" y="46"/>
                    <a:pt x="261" y="48"/>
                    <a:pt x="264" y="48"/>
                  </a:cubicBezTo>
                  <a:cubicBezTo>
                    <a:pt x="265" y="48"/>
                    <a:pt x="264" y="48"/>
                    <a:pt x="266" y="48"/>
                  </a:cubicBezTo>
                  <a:cubicBezTo>
                    <a:pt x="265" y="47"/>
                    <a:pt x="265" y="45"/>
                    <a:pt x="264" y="44"/>
                  </a:cubicBezTo>
                  <a:cubicBezTo>
                    <a:pt x="267" y="44"/>
                    <a:pt x="270" y="45"/>
                    <a:pt x="272" y="44"/>
                  </a:cubicBezTo>
                  <a:cubicBezTo>
                    <a:pt x="274" y="43"/>
                    <a:pt x="274" y="43"/>
                    <a:pt x="274" y="43"/>
                  </a:cubicBezTo>
                  <a:cubicBezTo>
                    <a:pt x="276" y="42"/>
                    <a:pt x="276" y="42"/>
                    <a:pt x="276" y="42"/>
                  </a:cubicBezTo>
                  <a:cubicBezTo>
                    <a:pt x="276" y="42"/>
                    <a:pt x="276" y="40"/>
                    <a:pt x="276" y="40"/>
                  </a:cubicBezTo>
                  <a:cubicBezTo>
                    <a:pt x="275" y="40"/>
                    <a:pt x="276" y="39"/>
                    <a:pt x="275" y="39"/>
                  </a:cubicBezTo>
                  <a:cubicBezTo>
                    <a:pt x="273" y="39"/>
                    <a:pt x="272" y="40"/>
                    <a:pt x="270" y="40"/>
                  </a:cubicBezTo>
                  <a:cubicBezTo>
                    <a:pt x="270" y="39"/>
                    <a:pt x="270" y="39"/>
                    <a:pt x="270" y="39"/>
                  </a:cubicBezTo>
                  <a:cubicBezTo>
                    <a:pt x="271" y="39"/>
                    <a:pt x="271" y="38"/>
                    <a:pt x="271" y="37"/>
                  </a:cubicBezTo>
                  <a:cubicBezTo>
                    <a:pt x="267" y="37"/>
                    <a:pt x="267" y="38"/>
                    <a:pt x="264" y="37"/>
                  </a:cubicBezTo>
                  <a:close/>
                  <a:moveTo>
                    <a:pt x="293" y="38"/>
                  </a:moveTo>
                  <a:cubicBezTo>
                    <a:pt x="293" y="38"/>
                    <a:pt x="294" y="39"/>
                    <a:pt x="294" y="39"/>
                  </a:cubicBezTo>
                  <a:cubicBezTo>
                    <a:pt x="294" y="39"/>
                    <a:pt x="296" y="37"/>
                    <a:pt x="293" y="38"/>
                  </a:cubicBezTo>
                  <a:close/>
                  <a:moveTo>
                    <a:pt x="297" y="39"/>
                  </a:moveTo>
                  <a:cubicBezTo>
                    <a:pt x="297" y="39"/>
                    <a:pt x="296" y="42"/>
                    <a:pt x="297" y="42"/>
                  </a:cubicBezTo>
                  <a:cubicBezTo>
                    <a:pt x="297" y="42"/>
                    <a:pt x="300" y="42"/>
                    <a:pt x="299" y="41"/>
                  </a:cubicBezTo>
                  <a:cubicBezTo>
                    <a:pt x="300" y="42"/>
                    <a:pt x="299" y="40"/>
                    <a:pt x="299" y="40"/>
                  </a:cubicBezTo>
                  <a:cubicBezTo>
                    <a:pt x="298" y="39"/>
                    <a:pt x="298" y="40"/>
                    <a:pt x="297" y="39"/>
                  </a:cubicBezTo>
                  <a:close/>
                  <a:moveTo>
                    <a:pt x="331" y="40"/>
                  </a:moveTo>
                  <a:cubicBezTo>
                    <a:pt x="329" y="40"/>
                    <a:pt x="330" y="45"/>
                    <a:pt x="330" y="48"/>
                  </a:cubicBezTo>
                  <a:cubicBezTo>
                    <a:pt x="331" y="49"/>
                    <a:pt x="332" y="48"/>
                    <a:pt x="333" y="48"/>
                  </a:cubicBezTo>
                  <a:cubicBezTo>
                    <a:pt x="334" y="49"/>
                    <a:pt x="334" y="50"/>
                    <a:pt x="335" y="50"/>
                  </a:cubicBezTo>
                  <a:cubicBezTo>
                    <a:pt x="337" y="46"/>
                    <a:pt x="337" y="47"/>
                    <a:pt x="341" y="44"/>
                  </a:cubicBezTo>
                  <a:cubicBezTo>
                    <a:pt x="341" y="44"/>
                    <a:pt x="341" y="43"/>
                    <a:pt x="341" y="42"/>
                  </a:cubicBezTo>
                  <a:cubicBezTo>
                    <a:pt x="339" y="42"/>
                    <a:pt x="338" y="42"/>
                    <a:pt x="336" y="42"/>
                  </a:cubicBezTo>
                  <a:cubicBezTo>
                    <a:pt x="335" y="42"/>
                    <a:pt x="332" y="40"/>
                    <a:pt x="331" y="40"/>
                  </a:cubicBezTo>
                  <a:close/>
                  <a:moveTo>
                    <a:pt x="289" y="42"/>
                  </a:moveTo>
                  <a:cubicBezTo>
                    <a:pt x="289" y="42"/>
                    <a:pt x="288" y="44"/>
                    <a:pt x="288" y="44"/>
                  </a:cubicBezTo>
                  <a:cubicBezTo>
                    <a:pt x="287" y="45"/>
                    <a:pt x="285" y="44"/>
                    <a:pt x="284" y="44"/>
                  </a:cubicBezTo>
                  <a:cubicBezTo>
                    <a:pt x="284" y="44"/>
                    <a:pt x="284" y="47"/>
                    <a:pt x="285" y="47"/>
                  </a:cubicBezTo>
                  <a:cubicBezTo>
                    <a:pt x="287" y="48"/>
                    <a:pt x="291" y="48"/>
                    <a:pt x="294" y="49"/>
                  </a:cubicBezTo>
                  <a:cubicBezTo>
                    <a:pt x="294" y="48"/>
                    <a:pt x="295" y="47"/>
                    <a:pt x="295" y="45"/>
                  </a:cubicBezTo>
                  <a:cubicBezTo>
                    <a:pt x="294" y="44"/>
                    <a:pt x="291" y="42"/>
                    <a:pt x="289" y="42"/>
                  </a:cubicBezTo>
                  <a:close/>
                  <a:moveTo>
                    <a:pt x="324" y="44"/>
                  </a:moveTo>
                  <a:cubicBezTo>
                    <a:pt x="323" y="44"/>
                    <a:pt x="320" y="46"/>
                    <a:pt x="319" y="46"/>
                  </a:cubicBezTo>
                  <a:cubicBezTo>
                    <a:pt x="313" y="51"/>
                    <a:pt x="324" y="51"/>
                    <a:pt x="327" y="51"/>
                  </a:cubicBezTo>
                  <a:cubicBezTo>
                    <a:pt x="326" y="51"/>
                    <a:pt x="327" y="50"/>
                    <a:pt x="327" y="50"/>
                  </a:cubicBezTo>
                  <a:cubicBezTo>
                    <a:pt x="326" y="49"/>
                    <a:pt x="326" y="49"/>
                    <a:pt x="325" y="48"/>
                  </a:cubicBezTo>
                  <a:cubicBezTo>
                    <a:pt x="327" y="47"/>
                    <a:pt x="332" y="43"/>
                    <a:pt x="324" y="44"/>
                  </a:cubicBezTo>
                  <a:close/>
                  <a:moveTo>
                    <a:pt x="306" y="45"/>
                  </a:moveTo>
                  <a:cubicBezTo>
                    <a:pt x="306" y="45"/>
                    <a:pt x="306" y="48"/>
                    <a:pt x="307" y="48"/>
                  </a:cubicBezTo>
                  <a:cubicBezTo>
                    <a:pt x="309" y="48"/>
                    <a:pt x="308" y="46"/>
                    <a:pt x="309" y="45"/>
                  </a:cubicBezTo>
                  <a:cubicBezTo>
                    <a:pt x="308" y="45"/>
                    <a:pt x="307" y="45"/>
                    <a:pt x="306" y="45"/>
                  </a:cubicBezTo>
                  <a:close/>
                  <a:moveTo>
                    <a:pt x="297" y="46"/>
                  </a:moveTo>
                  <a:cubicBezTo>
                    <a:pt x="298" y="48"/>
                    <a:pt x="298" y="48"/>
                    <a:pt x="298" y="48"/>
                  </a:cubicBezTo>
                  <a:cubicBezTo>
                    <a:pt x="298" y="47"/>
                    <a:pt x="299" y="46"/>
                    <a:pt x="297" y="46"/>
                  </a:cubicBezTo>
                  <a:close/>
                  <a:moveTo>
                    <a:pt x="266" y="49"/>
                  </a:moveTo>
                  <a:cubicBezTo>
                    <a:pt x="259" y="52"/>
                    <a:pt x="263" y="52"/>
                    <a:pt x="268" y="53"/>
                  </a:cubicBezTo>
                  <a:cubicBezTo>
                    <a:pt x="268" y="49"/>
                    <a:pt x="268" y="49"/>
                    <a:pt x="268" y="49"/>
                  </a:cubicBezTo>
                  <a:cubicBezTo>
                    <a:pt x="268" y="49"/>
                    <a:pt x="266" y="49"/>
                    <a:pt x="266" y="49"/>
                  </a:cubicBezTo>
                  <a:close/>
                  <a:moveTo>
                    <a:pt x="343" y="50"/>
                  </a:moveTo>
                  <a:cubicBezTo>
                    <a:pt x="342" y="51"/>
                    <a:pt x="341" y="53"/>
                    <a:pt x="339" y="54"/>
                  </a:cubicBezTo>
                  <a:cubicBezTo>
                    <a:pt x="341" y="55"/>
                    <a:pt x="344" y="59"/>
                    <a:pt x="347" y="57"/>
                  </a:cubicBezTo>
                  <a:cubicBezTo>
                    <a:pt x="349" y="56"/>
                    <a:pt x="347" y="53"/>
                    <a:pt x="347" y="52"/>
                  </a:cubicBezTo>
                  <a:cubicBezTo>
                    <a:pt x="346" y="52"/>
                    <a:pt x="347" y="52"/>
                    <a:pt x="346" y="50"/>
                  </a:cubicBezTo>
                  <a:cubicBezTo>
                    <a:pt x="345" y="50"/>
                    <a:pt x="344" y="51"/>
                    <a:pt x="343" y="50"/>
                  </a:cubicBezTo>
                  <a:close/>
                  <a:moveTo>
                    <a:pt x="275" y="52"/>
                  </a:moveTo>
                  <a:cubicBezTo>
                    <a:pt x="273" y="53"/>
                    <a:pt x="272" y="55"/>
                    <a:pt x="271" y="56"/>
                  </a:cubicBezTo>
                  <a:cubicBezTo>
                    <a:pt x="268" y="58"/>
                    <a:pt x="276" y="57"/>
                    <a:pt x="278" y="57"/>
                  </a:cubicBezTo>
                  <a:cubicBezTo>
                    <a:pt x="278" y="55"/>
                    <a:pt x="277" y="54"/>
                    <a:pt x="277" y="52"/>
                  </a:cubicBezTo>
                  <a:cubicBezTo>
                    <a:pt x="277" y="52"/>
                    <a:pt x="275" y="52"/>
                    <a:pt x="275" y="52"/>
                  </a:cubicBezTo>
                  <a:close/>
                  <a:moveTo>
                    <a:pt x="710" y="58"/>
                  </a:moveTo>
                  <a:cubicBezTo>
                    <a:pt x="710" y="60"/>
                    <a:pt x="710" y="60"/>
                    <a:pt x="710" y="60"/>
                  </a:cubicBezTo>
                  <a:cubicBezTo>
                    <a:pt x="710" y="61"/>
                    <a:pt x="709" y="61"/>
                    <a:pt x="709" y="61"/>
                  </a:cubicBezTo>
                  <a:cubicBezTo>
                    <a:pt x="708" y="60"/>
                    <a:pt x="708" y="60"/>
                    <a:pt x="708" y="60"/>
                  </a:cubicBezTo>
                  <a:cubicBezTo>
                    <a:pt x="708" y="60"/>
                    <a:pt x="707" y="60"/>
                    <a:pt x="706" y="60"/>
                  </a:cubicBezTo>
                  <a:cubicBezTo>
                    <a:pt x="706" y="62"/>
                    <a:pt x="707" y="64"/>
                    <a:pt x="706" y="67"/>
                  </a:cubicBezTo>
                  <a:cubicBezTo>
                    <a:pt x="705" y="68"/>
                    <a:pt x="702" y="69"/>
                    <a:pt x="702" y="71"/>
                  </a:cubicBezTo>
                  <a:cubicBezTo>
                    <a:pt x="702" y="72"/>
                    <a:pt x="704" y="73"/>
                    <a:pt x="703" y="74"/>
                  </a:cubicBezTo>
                  <a:cubicBezTo>
                    <a:pt x="703" y="75"/>
                    <a:pt x="701" y="74"/>
                    <a:pt x="701" y="74"/>
                  </a:cubicBezTo>
                  <a:cubicBezTo>
                    <a:pt x="699" y="80"/>
                    <a:pt x="697" y="82"/>
                    <a:pt x="692" y="85"/>
                  </a:cubicBezTo>
                  <a:cubicBezTo>
                    <a:pt x="692" y="85"/>
                    <a:pt x="692" y="87"/>
                    <a:pt x="692" y="87"/>
                  </a:cubicBezTo>
                  <a:cubicBezTo>
                    <a:pt x="698" y="87"/>
                    <a:pt x="701" y="86"/>
                    <a:pt x="705" y="82"/>
                  </a:cubicBezTo>
                  <a:cubicBezTo>
                    <a:pt x="705" y="82"/>
                    <a:pt x="706" y="80"/>
                    <a:pt x="706" y="80"/>
                  </a:cubicBezTo>
                  <a:cubicBezTo>
                    <a:pt x="707" y="80"/>
                    <a:pt x="717" y="84"/>
                    <a:pt x="718" y="84"/>
                  </a:cubicBezTo>
                  <a:cubicBezTo>
                    <a:pt x="719" y="83"/>
                    <a:pt x="720" y="82"/>
                    <a:pt x="722" y="81"/>
                  </a:cubicBezTo>
                  <a:cubicBezTo>
                    <a:pt x="722" y="81"/>
                    <a:pt x="723" y="81"/>
                    <a:pt x="724" y="81"/>
                  </a:cubicBezTo>
                  <a:cubicBezTo>
                    <a:pt x="728" y="80"/>
                    <a:pt x="726" y="79"/>
                    <a:pt x="733" y="79"/>
                  </a:cubicBezTo>
                  <a:cubicBezTo>
                    <a:pt x="733" y="78"/>
                    <a:pt x="734" y="76"/>
                    <a:pt x="734" y="75"/>
                  </a:cubicBezTo>
                  <a:cubicBezTo>
                    <a:pt x="733" y="70"/>
                    <a:pt x="728" y="70"/>
                    <a:pt x="724" y="68"/>
                  </a:cubicBezTo>
                  <a:cubicBezTo>
                    <a:pt x="722" y="67"/>
                    <a:pt x="720" y="67"/>
                    <a:pt x="720" y="64"/>
                  </a:cubicBezTo>
                  <a:cubicBezTo>
                    <a:pt x="720" y="64"/>
                    <a:pt x="720" y="64"/>
                    <a:pt x="720" y="64"/>
                  </a:cubicBezTo>
                  <a:cubicBezTo>
                    <a:pt x="719" y="63"/>
                    <a:pt x="719" y="64"/>
                    <a:pt x="719" y="64"/>
                  </a:cubicBezTo>
                  <a:cubicBezTo>
                    <a:pt x="715" y="65"/>
                    <a:pt x="719" y="61"/>
                    <a:pt x="713" y="66"/>
                  </a:cubicBezTo>
                  <a:cubicBezTo>
                    <a:pt x="713" y="65"/>
                    <a:pt x="712" y="64"/>
                    <a:pt x="712" y="64"/>
                  </a:cubicBezTo>
                  <a:cubicBezTo>
                    <a:pt x="715" y="63"/>
                    <a:pt x="712" y="59"/>
                    <a:pt x="710" y="58"/>
                  </a:cubicBezTo>
                  <a:close/>
                  <a:moveTo>
                    <a:pt x="410" y="104"/>
                  </a:moveTo>
                  <a:cubicBezTo>
                    <a:pt x="409" y="104"/>
                    <a:pt x="408" y="107"/>
                    <a:pt x="407" y="107"/>
                  </a:cubicBezTo>
                  <a:cubicBezTo>
                    <a:pt x="406" y="107"/>
                    <a:pt x="405" y="107"/>
                    <a:pt x="404" y="107"/>
                  </a:cubicBezTo>
                  <a:cubicBezTo>
                    <a:pt x="403" y="108"/>
                    <a:pt x="402" y="110"/>
                    <a:pt x="401" y="112"/>
                  </a:cubicBezTo>
                  <a:cubicBezTo>
                    <a:pt x="400" y="111"/>
                    <a:pt x="399" y="110"/>
                    <a:pt x="399" y="110"/>
                  </a:cubicBezTo>
                  <a:cubicBezTo>
                    <a:pt x="396" y="110"/>
                    <a:pt x="395" y="113"/>
                    <a:pt x="393" y="114"/>
                  </a:cubicBezTo>
                  <a:cubicBezTo>
                    <a:pt x="391" y="114"/>
                    <a:pt x="392" y="112"/>
                    <a:pt x="391" y="113"/>
                  </a:cubicBezTo>
                  <a:cubicBezTo>
                    <a:pt x="389" y="113"/>
                    <a:pt x="386" y="117"/>
                    <a:pt x="384" y="117"/>
                  </a:cubicBezTo>
                  <a:cubicBezTo>
                    <a:pt x="381" y="117"/>
                    <a:pt x="381" y="116"/>
                    <a:pt x="379" y="116"/>
                  </a:cubicBezTo>
                  <a:cubicBezTo>
                    <a:pt x="379" y="116"/>
                    <a:pt x="378" y="118"/>
                    <a:pt x="377" y="118"/>
                  </a:cubicBezTo>
                  <a:cubicBezTo>
                    <a:pt x="377" y="118"/>
                    <a:pt x="370" y="118"/>
                    <a:pt x="370" y="118"/>
                  </a:cubicBezTo>
                  <a:cubicBezTo>
                    <a:pt x="370" y="117"/>
                    <a:pt x="370" y="117"/>
                    <a:pt x="370" y="117"/>
                  </a:cubicBezTo>
                  <a:cubicBezTo>
                    <a:pt x="366" y="116"/>
                    <a:pt x="365" y="115"/>
                    <a:pt x="361" y="116"/>
                  </a:cubicBezTo>
                  <a:cubicBezTo>
                    <a:pt x="361" y="117"/>
                    <a:pt x="361" y="119"/>
                    <a:pt x="361" y="121"/>
                  </a:cubicBezTo>
                  <a:cubicBezTo>
                    <a:pt x="358" y="121"/>
                    <a:pt x="354" y="121"/>
                    <a:pt x="354" y="121"/>
                  </a:cubicBezTo>
                  <a:cubicBezTo>
                    <a:pt x="354" y="121"/>
                    <a:pt x="352" y="121"/>
                    <a:pt x="353" y="122"/>
                  </a:cubicBezTo>
                  <a:cubicBezTo>
                    <a:pt x="352" y="121"/>
                    <a:pt x="350" y="121"/>
                    <a:pt x="350" y="121"/>
                  </a:cubicBezTo>
                  <a:cubicBezTo>
                    <a:pt x="349" y="121"/>
                    <a:pt x="347" y="123"/>
                    <a:pt x="346" y="124"/>
                  </a:cubicBezTo>
                  <a:cubicBezTo>
                    <a:pt x="344" y="124"/>
                    <a:pt x="343" y="123"/>
                    <a:pt x="341" y="124"/>
                  </a:cubicBezTo>
                  <a:cubicBezTo>
                    <a:pt x="341" y="125"/>
                    <a:pt x="340" y="127"/>
                    <a:pt x="339" y="127"/>
                  </a:cubicBezTo>
                  <a:cubicBezTo>
                    <a:pt x="337" y="128"/>
                    <a:pt x="335" y="127"/>
                    <a:pt x="333" y="128"/>
                  </a:cubicBezTo>
                  <a:cubicBezTo>
                    <a:pt x="333" y="128"/>
                    <a:pt x="333" y="130"/>
                    <a:pt x="333" y="130"/>
                  </a:cubicBezTo>
                  <a:cubicBezTo>
                    <a:pt x="332" y="131"/>
                    <a:pt x="330" y="131"/>
                    <a:pt x="329" y="132"/>
                  </a:cubicBezTo>
                  <a:cubicBezTo>
                    <a:pt x="329" y="132"/>
                    <a:pt x="329" y="132"/>
                    <a:pt x="329" y="132"/>
                  </a:cubicBezTo>
                  <a:cubicBezTo>
                    <a:pt x="327" y="133"/>
                    <a:pt x="323" y="130"/>
                    <a:pt x="319" y="132"/>
                  </a:cubicBezTo>
                  <a:cubicBezTo>
                    <a:pt x="319" y="132"/>
                    <a:pt x="319" y="134"/>
                    <a:pt x="318" y="134"/>
                  </a:cubicBezTo>
                  <a:cubicBezTo>
                    <a:pt x="316" y="137"/>
                    <a:pt x="313" y="135"/>
                    <a:pt x="311" y="134"/>
                  </a:cubicBezTo>
                  <a:cubicBezTo>
                    <a:pt x="309" y="137"/>
                    <a:pt x="309" y="137"/>
                    <a:pt x="309" y="137"/>
                  </a:cubicBezTo>
                  <a:cubicBezTo>
                    <a:pt x="309" y="137"/>
                    <a:pt x="309" y="137"/>
                    <a:pt x="311" y="138"/>
                  </a:cubicBezTo>
                  <a:cubicBezTo>
                    <a:pt x="309" y="140"/>
                    <a:pt x="307" y="139"/>
                    <a:pt x="311" y="142"/>
                  </a:cubicBezTo>
                  <a:cubicBezTo>
                    <a:pt x="309" y="142"/>
                    <a:pt x="308" y="142"/>
                    <a:pt x="306" y="142"/>
                  </a:cubicBezTo>
                  <a:cubicBezTo>
                    <a:pt x="307" y="140"/>
                    <a:pt x="304" y="142"/>
                    <a:pt x="304" y="142"/>
                  </a:cubicBezTo>
                  <a:cubicBezTo>
                    <a:pt x="304" y="143"/>
                    <a:pt x="304" y="145"/>
                    <a:pt x="304" y="146"/>
                  </a:cubicBezTo>
                  <a:cubicBezTo>
                    <a:pt x="304" y="146"/>
                    <a:pt x="302" y="145"/>
                    <a:pt x="301" y="145"/>
                  </a:cubicBezTo>
                  <a:cubicBezTo>
                    <a:pt x="301" y="146"/>
                    <a:pt x="300" y="149"/>
                    <a:pt x="301" y="148"/>
                  </a:cubicBezTo>
                  <a:cubicBezTo>
                    <a:pt x="300" y="147"/>
                    <a:pt x="300" y="148"/>
                    <a:pt x="300" y="147"/>
                  </a:cubicBezTo>
                  <a:cubicBezTo>
                    <a:pt x="298" y="146"/>
                    <a:pt x="298" y="148"/>
                    <a:pt x="301" y="148"/>
                  </a:cubicBezTo>
                  <a:cubicBezTo>
                    <a:pt x="301" y="150"/>
                    <a:pt x="301" y="150"/>
                    <a:pt x="301" y="150"/>
                  </a:cubicBezTo>
                  <a:cubicBezTo>
                    <a:pt x="299" y="150"/>
                    <a:pt x="300" y="148"/>
                    <a:pt x="297" y="149"/>
                  </a:cubicBezTo>
                  <a:cubicBezTo>
                    <a:pt x="296" y="149"/>
                    <a:pt x="294" y="154"/>
                    <a:pt x="292" y="154"/>
                  </a:cubicBezTo>
                  <a:cubicBezTo>
                    <a:pt x="290" y="154"/>
                    <a:pt x="289" y="154"/>
                    <a:pt x="288" y="154"/>
                  </a:cubicBezTo>
                  <a:cubicBezTo>
                    <a:pt x="288" y="154"/>
                    <a:pt x="288" y="157"/>
                    <a:pt x="288" y="157"/>
                  </a:cubicBezTo>
                  <a:cubicBezTo>
                    <a:pt x="292" y="158"/>
                    <a:pt x="294" y="157"/>
                    <a:pt x="299" y="157"/>
                  </a:cubicBezTo>
                  <a:cubicBezTo>
                    <a:pt x="293" y="158"/>
                    <a:pt x="293" y="159"/>
                    <a:pt x="292" y="164"/>
                  </a:cubicBezTo>
                  <a:cubicBezTo>
                    <a:pt x="293" y="164"/>
                    <a:pt x="292" y="165"/>
                    <a:pt x="293" y="165"/>
                  </a:cubicBezTo>
                  <a:cubicBezTo>
                    <a:pt x="294" y="165"/>
                    <a:pt x="295" y="164"/>
                    <a:pt x="296" y="164"/>
                  </a:cubicBezTo>
                  <a:cubicBezTo>
                    <a:pt x="295" y="165"/>
                    <a:pt x="293" y="168"/>
                    <a:pt x="292" y="169"/>
                  </a:cubicBezTo>
                  <a:cubicBezTo>
                    <a:pt x="292" y="169"/>
                    <a:pt x="291" y="168"/>
                    <a:pt x="290" y="168"/>
                  </a:cubicBezTo>
                  <a:cubicBezTo>
                    <a:pt x="288" y="168"/>
                    <a:pt x="286" y="170"/>
                    <a:pt x="284" y="170"/>
                  </a:cubicBezTo>
                  <a:cubicBezTo>
                    <a:pt x="285" y="174"/>
                    <a:pt x="284" y="174"/>
                    <a:pt x="286" y="178"/>
                  </a:cubicBezTo>
                  <a:cubicBezTo>
                    <a:pt x="285" y="178"/>
                    <a:pt x="284" y="178"/>
                    <a:pt x="283" y="178"/>
                  </a:cubicBezTo>
                  <a:cubicBezTo>
                    <a:pt x="282" y="179"/>
                    <a:pt x="283" y="181"/>
                    <a:pt x="283" y="182"/>
                  </a:cubicBezTo>
                  <a:cubicBezTo>
                    <a:pt x="282" y="182"/>
                    <a:pt x="282" y="182"/>
                    <a:pt x="281" y="183"/>
                  </a:cubicBezTo>
                  <a:cubicBezTo>
                    <a:pt x="280" y="183"/>
                    <a:pt x="281" y="184"/>
                    <a:pt x="282" y="184"/>
                  </a:cubicBezTo>
                  <a:cubicBezTo>
                    <a:pt x="282" y="184"/>
                    <a:pt x="282" y="185"/>
                    <a:pt x="283" y="185"/>
                  </a:cubicBezTo>
                  <a:cubicBezTo>
                    <a:pt x="282" y="185"/>
                    <a:pt x="282" y="187"/>
                    <a:pt x="282" y="187"/>
                  </a:cubicBezTo>
                  <a:cubicBezTo>
                    <a:pt x="280" y="188"/>
                    <a:pt x="279" y="188"/>
                    <a:pt x="276" y="187"/>
                  </a:cubicBezTo>
                  <a:cubicBezTo>
                    <a:pt x="273" y="192"/>
                    <a:pt x="274" y="194"/>
                    <a:pt x="276" y="200"/>
                  </a:cubicBezTo>
                  <a:cubicBezTo>
                    <a:pt x="277" y="200"/>
                    <a:pt x="278" y="200"/>
                    <a:pt x="279" y="200"/>
                  </a:cubicBezTo>
                  <a:cubicBezTo>
                    <a:pt x="279" y="200"/>
                    <a:pt x="279" y="198"/>
                    <a:pt x="279" y="198"/>
                  </a:cubicBezTo>
                  <a:cubicBezTo>
                    <a:pt x="279" y="198"/>
                    <a:pt x="281" y="198"/>
                    <a:pt x="282" y="198"/>
                  </a:cubicBezTo>
                  <a:cubicBezTo>
                    <a:pt x="282" y="198"/>
                    <a:pt x="281" y="196"/>
                    <a:pt x="282" y="195"/>
                  </a:cubicBezTo>
                  <a:cubicBezTo>
                    <a:pt x="282" y="196"/>
                    <a:pt x="284" y="196"/>
                    <a:pt x="284" y="197"/>
                  </a:cubicBezTo>
                  <a:cubicBezTo>
                    <a:pt x="284" y="198"/>
                    <a:pt x="284" y="198"/>
                    <a:pt x="284" y="198"/>
                  </a:cubicBezTo>
                  <a:cubicBezTo>
                    <a:pt x="286" y="199"/>
                    <a:pt x="287" y="197"/>
                    <a:pt x="287" y="197"/>
                  </a:cubicBezTo>
                  <a:cubicBezTo>
                    <a:pt x="288" y="196"/>
                    <a:pt x="290" y="196"/>
                    <a:pt x="292" y="195"/>
                  </a:cubicBezTo>
                  <a:cubicBezTo>
                    <a:pt x="291" y="196"/>
                    <a:pt x="291" y="197"/>
                    <a:pt x="291" y="197"/>
                  </a:cubicBezTo>
                  <a:cubicBezTo>
                    <a:pt x="291" y="197"/>
                    <a:pt x="289" y="199"/>
                    <a:pt x="290" y="199"/>
                  </a:cubicBezTo>
                  <a:cubicBezTo>
                    <a:pt x="290" y="199"/>
                    <a:pt x="291" y="201"/>
                    <a:pt x="292" y="202"/>
                  </a:cubicBezTo>
                  <a:cubicBezTo>
                    <a:pt x="295" y="202"/>
                    <a:pt x="295" y="202"/>
                    <a:pt x="298" y="201"/>
                  </a:cubicBezTo>
                  <a:cubicBezTo>
                    <a:pt x="298" y="202"/>
                    <a:pt x="298" y="205"/>
                    <a:pt x="298" y="205"/>
                  </a:cubicBezTo>
                  <a:cubicBezTo>
                    <a:pt x="296" y="206"/>
                    <a:pt x="297" y="204"/>
                    <a:pt x="295" y="205"/>
                  </a:cubicBezTo>
                  <a:cubicBezTo>
                    <a:pt x="295" y="207"/>
                    <a:pt x="295" y="207"/>
                    <a:pt x="295" y="207"/>
                  </a:cubicBezTo>
                  <a:cubicBezTo>
                    <a:pt x="293" y="206"/>
                    <a:pt x="293" y="206"/>
                    <a:pt x="292" y="207"/>
                  </a:cubicBezTo>
                  <a:cubicBezTo>
                    <a:pt x="289" y="208"/>
                    <a:pt x="294" y="209"/>
                    <a:pt x="294" y="209"/>
                  </a:cubicBezTo>
                  <a:cubicBezTo>
                    <a:pt x="294" y="209"/>
                    <a:pt x="295" y="212"/>
                    <a:pt x="293" y="211"/>
                  </a:cubicBezTo>
                  <a:cubicBezTo>
                    <a:pt x="293" y="212"/>
                    <a:pt x="292" y="212"/>
                    <a:pt x="291" y="212"/>
                  </a:cubicBezTo>
                  <a:cubicBezTo>
                    <a:pt x="292" y="215"/>
                    <a:pt x="292" y="215"/>
                    <a:pt x="292" y="215"/>
                  </a:cubicBezTo>
                  <a:cubicBezTo>
                    <a:pt x="294" y="214"/>
                    <a:pt x="298" y="213"/>
                    <a:pt x="300" y="213"/>
                  </a:cubicBezTo>
                  <a:cubicBezTo>
                    <a:pt x="301" y="213"/>
                    <a:pt x="303" y="216"/>
                    <a:pt x="304" y="217"/>
                  </a:cubicBezTo>
                  <a:cubicBezTo>
                    <a:pt x="305" y="217"/>
                    <a:pt x="305" y="217"/>
                    <a:pt x="305" y="217"/>
                  </a:cubicBezTo>
                  <a:cubicBezTo>
                    <a:pt x="306" y="216"/>
                    <a:pt x="305" y="215"/>
                    <a:pt x="305" y="214"/>
                  </a:cubicBezTo>
                  <a:cubicBezTo>
                    <a:pt x="305" y="214"/>
                    <a:pt x="307" y="213"/>
                    <a:pt x="307" y="212"/>
                  </a:cubicBezTo>
                  <a:cubicBezTo>
                    <a:pt x="311" y="215"/>
                    <a:pt x="313" y="215"/>
                    <a:pt x="318" y="213"/>
                  </a:cubicBezTo>
                  <a:cubicBezTo>
                    <a:pt x="319" y="215"/>
                    <a:pt x="318" y="215"/>
                    <a:pt x="319" y="215"/>
                  </a:cubicBezTo>
                  <a:cubicBezTo>
                    <a:pt x="319" y="215"/>
                    <a:pt x="320" y="214"/>
                    <a:pt x="319" y="213"/>
                  </a:cubicBezTo>
                  <a:cubicBezTo>
                    <a:pt x="319" y="213"/>
                    <a:pt x="318" y="212"/>
                    <a:pt x="317" y="212"/>
                  </a:cubicBezTo>
                  <a:cubicBezTo>
                    <a:pt x="318" y="212"/>
                    <a:pt x="317" y="210"/>
                    <a:pt x="317" y="209"/>
                  </a:cubicBezTo>
                  <a:cubicBezTo>
                    <a:pt x="320" y="210"/>
                    <a:pt x="321" y="209"/>
                    <a:pt x="323" y="210"/>
                  </a:cubicBezTo>
                  <a:cubicBezTo>
                    <a:pt x="324" y="210"/>
                    <a:pt x="324" y="212"/>
                    <a:pt x="327" y="212"/>
                  </a:cubicBezTo>
                  <a:cubicBezTo>
                    <a:pt x="327" y="212"/>
                    <a:pt x="330" y="210"/>
                    <a:pt x="331" y="209"/>
                  </a:cubicBezTo>
                  <a:cubicBezTo>
                    <a:pt x="322" y="207"/>
                    <a:pt x="316" y="204"/>
                    <a:pt x="313" y="197"/>
                  </a:cubicBezTo>
                  <a:cubicBezTo>
                    <a:pt x="312" y="197"/>
                    <a:pt x="313" y="195"/>
                    <a:pt x="312" y="195"/>
                  </a:cubicBezTo>
                  <a:cubicBezTo>
                    <a:pt x="310" y="194"/>
                    <a:pt x="310" y="194"/>
                    <a:pt x="310" y="194"/>
                  </a:cubicBezTo>
                  <a:cubicBezTo>
                    <a:pt x="310" y="192"/>
                    <a:pt x="313" y="190"/>
                    <a:pt x="309" y="188"/>
                  </a:cubicBezTo>
                  <a:cubicBezTo>
                    <a:pt x="309" y="187"/>
                    <a:pt x="309" y="187"/>
                    <a:pt x="309" y="187"/>
                  </a:cubicBezTo>
                  <a:cubicBezTo>
                    <a:pt x="310" y="186"/>
                    <a:pt x="311" y="186"/>
                    <a:pt x="311" y="186"/>
                  </a:cubicBezTo>
                  <a:cubicBezTo>
                    <a:pt x="311" y="185"/>
                    <a:pt x="311" y="185"/>
                    <a:pt x="311" y="185"/>
                  </a:cubicBezTo>
                  <a:cubicBezTo>
                    <a:pt x="312" y="186"/>
                    <a:pt x="312" y="182"/>
                    <a:pt x="312" y="182"/>
                  </a:cubicBezTo>
                  <a:cubicBezTo>
                    <a:pt x="312" y="182"/>
                    <a:pt x="311" y="182"/>
                    <a:pt x="311" y="181"/>
                  </a:cubicBezTo>
                  <a:cubicBezTo>
                    <a:pt x="311" y="180"/>
                    <a:pt x="311" y="180"/>
                    <a:pt x="311" y="180"/>
                  </a:cubicBezTo>
                  <a:cubicBezTo>
                    <a:pt x="311" y="180"/>
                    <a:pt x="313" y="179"/>
                    <a:pt x="313" y="179"/>
                  </a:cubicBezTo>
                  <a:cubicBezTo>
                    <a:pt x="314" y="177"/>
                    <a:pt x="313" y="174"/>
                    <a:pt x="313" y="173"/>
                  </a:cubicBezTo>
                  <a:cubicBezTo>
                    <a:pt x="314" y="172"/>
                    <a:pt x="316" y="172"/>
                    <a:pt x="316" y="171"/>
                  </a:cubicBezTo>
                  <a:cubicBezTo>
                    <a:pt x="316" y="171"/>
                    <a:pt x="316" y="170"/>
                    <a:pt x="316" y="169"/>
                  </a:cubicBezTo>
                  <a:cubicBezTo>
                    <a:pt x="316" y="169"/>
                    <a:pt x="315" y="168"/>
                    <a:pt x="315" y="168"/>
                  </a:cubicBezTo>
                  <a:cubicBezTo>
                    <a:pt x="314" y="168"/>
                    <a:pt x="312" y="168"/>
                    <a:pt x="311" y="168"/>
                  </a:cubicBezTo>
                  <a:cubicBezTo>
                    <a:pt x="310" y="168"/>
                    <a:pt x="309" y="166"/>
                    <a:pt x="309" y="166"/>
                  </a:cubicBezTo>
                  <a:cubicBezTo>
                    <a:pt x="306" y="165"/>
                    <a:pt x="303" y="167"/>
                    <a:pt x="302" y="167"/>
                  </a:cubicBezTo>
                  <a:cubicBezTo>
                    <a:pt x="301" y="163"/>
                    <a:pt x="301" y="163"/>
                    <a:pt x="301" y="163"/>
                  </a:cubicBezTo>
                  <a:cubicBezTo>
                    <a:pt x="302" y="164"/>
                    <a:pt x="306" y="167"/>
                    <a:pt x="309" y="165"/>
                  </a:cubicBezTo>
                  <a:cubicBezTo>
                    <a:pt x="309" y="165"/>
                    <a:pt x="308" y="164"/>
                    <a:pt x="310" y="164"/>
                  </a:cubicBezTo>
                  <a:cubicBezTo>
                    <a:pt x="310" y="164"/>
                    <a:pt x="311" y="166"/>
                    <a:pt x="311" y="167"/>
                  </a:cubicBezTo>
                  <a:cubicBezTo>
                    <a:pt x="313" y="167"/>
                    <a:pt x="316" y="166"/>
                    <a:pt x="316" y="166"/>
                  </a:cubicBezTo>
                  <a:cubicBezTo>
                    <a:pt x="317" y="165"/>
                    <a:pt x="319" y="165"/>
                    <a:pt x="319" y="163"/>
                  </a:cubicBezTo>
                  <a:cubicBezTo>
                    <a:pt x="320" y="163"/>
                    <a:pt x="319" y="162"/>
                    <a:pt x="319" y="161"/>
                  </a:cubicBezTo>
                  <a:cubicBezTo>
                    <a:pt x="318" y="162"/>
                    <a:pt x="319" y="160"/>
                    <a:pt x="319" y="159"/>
                  </a:cubicBezTo>
                  <a:cubicBezTo>
                    <a:pt x="319" y="159"/>
                    <a:pt x="320" y="161"/>
                    <a:pt x="321" y="161"/>
                  </a:cubicBezTo>
                  <a:cubicBezTo>
                    <a:pt x="321" y="161"/>
                    <a:pt x="322" y="160"/>
                    <a:pt x="323" y="161"/>
                  </a:cubicBezTo>
                  <a:cubicBezTo>
                    <a:pt x="325" y="159"/>
                    <a:pt x="322" y="159"/>
                    <a:pt x="323" y="157"/>
                  </a:cubicBezTo>
                  <a:cubicBezTo>
                    <a:pt x="324" y="157"/>
                    <a:pt x="326" y="157"/>
                    <a:pt x="327" y="157"/>
                  </a:cubicBezTo>
                  <a:cubicBezTo>
                    <a:pt x="327" y="156"/>
                    <a:pt x="327" y="156"/>
                    <a:pt x="327" y="156"/>
                  </a:cubicBezTo>
                  <a:cubicBezTo>
                    <a:pt x="327" y="155"/>
                    <a:pt x="326" y="152"/>
                    <a:pt x="325" y="151"/>
                  </a:cubicBezTo>
                  <a:cubicBezTo>
                    <a:pt x="326" y="151"/>
                    <a:pt x="327" y="150"/>
                    <a:pt x="328" y="151"/>
                  </a:cubicBezTo>
                  <a:cubicBezTo>
                    <a:pt x="329" y="154"/>
                    <a:pt x="329" y="154"/>
                    <a:pt x="329" y="154"/>
                  </a:cubicBezTo>
                  <a:cubicBezTo>
                    <a:pt x="332" y="152"/>
                    <a:pt x="332" y="152"/>
                    <a:pt x="332" y="152"/>
                  </a:cubicBezTo>
                  <a:cubicBezTo>
                    <a:pt x="333" y="150"/>
                    <a:pt x="332" y="149"/>
                    <a:pt x="333" y="148"/>
                  </a:cubicBezTo>
                  <a:cubicBezTo>
                    <a:pt x="334" y="148"/>
                    <a:pt x="335" y="148"/>
                    <a:pt x="335" y="148"/>
                  </a:cubicBezTo>
                  <a:cubicBezTo>
                    <a:pt x="335" y="147"/>
                    <a:pt x="336" y="145"/>
                    <a:pt x="335" y="146"/>
                  </a:cubicBezTo>
                  <a:cubicBezTo>
                    <a:pt x="334" y="145"/>
                    <a:pt x="335" y="144"/>
                    <a:pt x="334" y="144"/>
                  </a:cubicBezTo>
                  <a:cubicBezTo>
                    <a:pt x="336" y="144"/>
                    <a:pt x="337" y="144"/>
                    <a:pt x="339" y="143"/>
                  </a:cubicBezTo>
                  <a:cubicBezTo>
                    <a:pt x="339" y="142"/>
                    <a:pt x="339" y="141"/>
                    <a:pt x="339" y="141"/>
                  </a:cubicBezTo>
                  <a:cubicBezTo>
                    <a:pt x="340" y="141"/>
                    <a:pt x="343" y="141"/>
                    <a:pt x="345" y="142"/>
                  </a:cubicBezTo>
                  <a:cubicBezTo>
                    <a:pt x="345" y="140"/>
                    <a:pt x="344" y="139"/>
                    <a:pt x="346" y="139"/>
                  </a:cubicBezTo>
                  <a:cubicBezTo>
                    <a:pt x="347" y="139"/>
                    <a:pt x="349" y="141"/>
                    <a:pt x="351" y="140"/>
                  </a:cubicBezTo>
                  <a:cubicBezTo>
                    <a:pt x="352" y="140"/>
                    <a:pt x="351" y="137"/>
                    <a:pt x="351" y="137"/>
                  </a:cubicBezTo>
                  <a:cubicBezTo>
                    <a:pt x="352" y="136"/>
                    <a:pt x="353" y="137"/>
                    <a:pt x="354" y="137"/>
                  </a:cubicBezTo>
                  <a:cubicBezTo>
                    <a:pt x="355" y="137"/>
                    <a:pt x="355" y="134"/>
                    <a:pt x="356" y="134"/>
                  </a:cubicBezTo>
                  <a:cubicBezTo>
                    <a:pt x="357" y="133"/>
                    <a:pt x="358" y="134"/>
                    <a:pt x="359" y="134"/>
                  </a:cubicBezTo>
                  <a:cubicBezTo>
                    <a:pt x="360" y="132"/>
                    <a:pt x="360" y="132"/>
                    <a:pt x="360" y="132"/>
                  </a:cubicBezTo>
                  <a:cubicBezTo>
                    <a:pt x="360" y="132"/>
                    <a:pt x="367" y="130"/>
                    <a:pt x="367" y="130"/>
                  </a:cubicBezTo>
                  <a:cubicBezTo>
                    <a:pt x="369" y="129"/>
                    <a:pt x="369" y="131"/>
                    <a:pt x="372" y="130"/>
                  </a:cubicBezTo>
                  <a:cubicBezTo>
                    <a:pt x="374" y="130"/>
                    <a:pt x="378" y="126"/>
                    <a:pt x="380" y="126"/>
                  </a:cubicBezTo>
                  <a:cubicBezTo>
                    <a:pt x="381" y="126"/>
                    <a:pt x="382" y="128"/>
                    <a:pt x="383" y="128"/>
                  </a:cubicBezTo>
                  <a:cubicBezTo>
                    <a:pt x="383" y="128"/>
                    <a:pt x="384" y="126"/>
                    <a:pt x="384" y="126"/>
                  </a:cubicBezTo>
                  <a:cubicBezTo>
                    <a:pt x="385" y="126"/>
                    <a:pt x="386" y="126"/>
                    <a:pt x="387" y="126"/>
                  </a:cubicBezTo>
                  <a:cubicBezTo>
                    <a:pt x="387" y="126"/>
                    <a:pt x="389" y="124"/>
                    <a:pt x="389" y="124"/>
                  </a:cubicBezTo>
                  <a:cubicBezTo>
                    <a:pt x="393" y="123"/>
                    <a:pt x="396" y="124"/>
                    <a:pt x="401" y="123"/>
                  </a:cubicBezTo>
                  <a:cubicBezTo>
                    <a:pt x="401" y="123"/>
                    <a:pt x="403" y="121"/>
                    <a:pt x="404" y="121"/>
                  </a:cubicBezTo>
                  <a:cubicBezTo>
                    <a:pt x="405" y="121"/>
                    <a:pt x="407" y="121"/>
                    <a:pt x="408" y="121"/>
                  </a:cubicBezTo>
                  <a:cubicBezTo>
                    <a:pt x="408" y="121"/>
                    <a:pt x="409" y="119"/>
                    <a:pt x="410" y="119"/>
                  </a:cubicBezTo>
                  <a:cubicBezTo>
                    <a:pt x="411" y="119"/>
                    <a:pt x="412" y="119"/>
                    <a:pt x="412" y="119"/>
                  </a:cubicBezTo>
                  <a:cubicBezTo>
                    <a:pt x="413" y="119"/>
                    <a:pt x="413" y="117"/>
                    <a:pt x="413" y="117"/>
                  </a:cubicBezTo>
                  <a:cubicBezTo>
                    <a:pt x="415" y="116"/>
                    <a:pt x="415" y="117"/>
                    <a:pt x="416" y="116"/>
                  </a:cubicBezTo>
                  <a:cubicBezTo>
                    <a:pt x="417" y="115"/>
                    <a:pt x="418" y="111"/>
                    <a:pt x="418" y="109"/>
                  </a:cubicBezTo>
                  <a:cubicBezTo>
                    <a:pt x="418" y="108"/>
                    <a:pt x="415" y="108"/>
                    <a:pt x="415" y="108"/>
                  </a:cubicBezTo>
                  <a:cubicBezTo>
                    <a:pt x="415" y="107"/>
                    <a:pt x="415" y="105"/>
                    <a:pt x="414" y="105"/>
                  </a:cubicBezTo>
                  <a:cubicBezTo>
                    <a:pt x="414" y="104"/>
                    <a:pt x="411" y="104"/>
                    <a:pt x="410" y="104"/>
                  </a:cubicBezTo>
                  <a:close/>
                  <a:moveTo>
                    <a:pt x="1027" y="120"/>
                  </a:moveTo>
                  <a:cubicBezTo>
                    <a:pt x="1025" y="121"/>
                    <a:pt x="1021" y="127"/>
                    <a:pt x="1019" y="128"/>
                  </a:cubicBezTo>
                  <a:cubicBezTo>
                    <a:pt x="1019" y="128"/>
                    <a:pt x="1019" y="128"/>
                    <a:pt x="1019" y="128"/>
                  </a:cubicBezTo>
                  <a:cubicBezTo>
                    <a:pt x="1018" y="129"/>
                    <a:pt x="1019" y="130"/>
                    <a:pt x="1019" y="132"/>
                  </a:cubicBezTo>
                  <a:cubicBezTo>
                    <a:pt x="1018" y="132"/>
                    <a:pt x="1016" y="133"/>
                    <a:pt x="1016" y="134"/>
                  </a:cubicBezTo>
                  <a:cubicBezTo>
                    <a:pt x="1016" y="137"/>
                    <a:pt x="1017" y="138"/>
                    <a:pt x="1017" y="140"/>
                  </a:cubicBezTo>
                  <a:cubicBezTo>
                    <a:pt x="1017" y="140"/>
                    <a:pt x="1016" y="139"/>
                    <a:pt x="1016" y="140"/>
                  </a:cubicBezTo>
                  <a:cubicBezTo>
                    <a:pt x="1016" y="141"/>
                    <a:pt x="1018" y="141"/>
                    <a:pt x="1018" y="142"/>
                  </a:cubicBezTo>
                  <a:cubicBezTo>
                    <a:pt x="1018" y="142"/>
                    <a:pt x="1018" y="143"/>
                    <a:pt x="1018" y="144"/>
                  </a:cubicBezTo>
                  <a:cubicBezTo>
                    <a:pt x="1019" y="144"/>
                    <a:pt x="1019" y="144"/>
                    <a:pt x="1019" y="144"/>
                  </a:cubicBezTo>
                  <a:cubicBezTo>
                    <a:pt x="1018" y="144"/>
                    <a:pt x="1020" y="146"/>
                    <a:pt x="1017" y="146"/>
                  </a:cubicBezTo>
                  <a:cubicBezTo>
                    <a:pt x="1017" y="146"/>
                    <a:pt x="1017" y="146"/>
                    <a:pt x="1017" y="146"/>
                  </a:cubicBezTo>
                  <a:cubicBezTo>
                    <a:pt x="1018" y="147"/>
                    <a:pt x="1019" y="146"/>
                    <a:pt x="1020" y="147"/>
                  </a:cubicBezTo>
                  <a:cubicBezTo>
                    <a:pt x="1021" y="147"/>
                    <a:pt x="1021" y="150"/>
                    <a:pt x="1021" y="150"/>
                  </a:cubicBezTo>
                  <a:cubicBezTo>
                    <a:pt x="1023" y="152"/>
                    <a:pt x="1026" y="152"/>
                    <a:pt x="1029" y="153"/>
                  </a:cubicBezTo>
                  <a:cubicBezTo>
                    <a:pt x="1030" y="152"/>
                    <a:pt x="1033" y="149"/>
                    <a:pt x="1034" y="147"/>
                  </a:cubicBezTo>
                  <a:cubicBezTo>
                    <a:pt x="1034" y="146"/>
                    <a:pt x="1034" y="145"/>
                    <a:pt x="1034" y="144"/>
                  </a:cubicBezTo>
                  <a:cubicBezTo>
                    <a:pt x="1035" y="144"/>
                    <a:pt x="1035" y="144"/>
                    <a:pt x="1035" y="144"/>
                  </a:cubicBezTo>
                  <a:cubicBezTo>
                    <a:pt x="1040" y="138"/>
                    <a:pt x="1040" y="138"/>
                    <a:pt x="1040" y="138"/>
                  </a:cubicBezTo>
                  <a:cubicBezTo>
                    <a:pt x="1040" y="137"/>
                    <a:pt x="1039" y="132"/>
                    <a:pt x="1039" y="132"/>
                  </a:cubicBezTo>
                  <a:cubicBezTo>
                    <a:pt x="1038" y="131"/>
                    <a:pt x="1036" y="130"/>
                    <a:pt x="1035" y="130"/>
                  </a:cubicBezTo>
                  <a:cubicBezTo>
                    <a:pt x="1035" y="129"/>
                    <a:pt x="1035" y="127"/>
                    <a:pt x="1035" y="126"/>
                  </a:cubicBezTo>
                  <a:cubicBezTo>
                    <a:pt x="1034" y="126"/>
                    <a:pt x="1033" y="126"/>
                    <a:pt x="1032" y="126"/>
                  </a:cubicBezTo>
                  <a:cubicBezTo>
                    <a:pt x="1031" y="126"/>
                    <a:pt x="1030" y="123"/>
                    <a:pt x="1029" y="123"/>
                  </a:cubicBezTo>
                  <a:cubicBezTo>
                    <a:pt x="1028" y="122"/>
                    <a:pt x="1028" y="123"/>
                    <a:pt x="1027" y="122"/>
                  </a:cubicBezTo>
                  <a:cubicBezTo>
                    <a:pt x="1027" y="122"/>
                    <a:pt x="1028" y="119"/>
                    <a:pt x="1027" y="120"/>
                  </a:cubicBezTo>
                  <a:close/>
                  <a:moveTo>
                    <a:pt x="727" y="122"/>
                  </a:moveTo>
                  <a:cubicBezTo>
                    <a:pt x="731" y="123"/>
                    <a:pt x="728" y="125"/>
                    <a:pt x="730" y="126"/>
                  </a:cubicBezTo>
                  <a:cubicBezTo>
                    <a:pt x="731" y="126"/>
                    <a:pt x="731" y="125"/>
                    <a:pt x="732" y="126"/>
                  </a:cubicBezTo>
                  <a:cubicBezTo>
                    <a:pt x="732" y="127"/>
                    <a:pt x="732" y="127"/>
                    <a:pt x="732" y="127"/>
                  </a:cubicBezTo>
                  <a:cubicBezTo>
                    <a:pt x="731" y="127"/>
                    <a:pt x="729" y="129"/>
                    <a:pt x="728" y="129"/>
                  </a:cubicBezTo>
                  <a:cubicBezTo>
                    <a:pt x="727" y="129"/>
                    <a:pt x="726" y="129"/>
                    <a:pt x="726" y="129"/>
                  </a:cubicBezTo>
                  <a:cubicBezTo>
                    <a:pt x="725" y="129"/>
                    <a:pt x="724" y="131"/>
                    <a:pt x="724" y="132"/>
                  </a:cubicBezTo>
                  <a:cubicBezTo>
                    <a:pt x="722" y="132"/>
                    <a:pt x="720" y="132"/>
                    <a:pt x="718" y="133"/>
                  </a:cubicBezTo>
                  <a:cubicBezTo>
                    <a:pt x="718" y="133"/>
                    <a:pt x="718" y="135"/>
                    <a:pt x="718" y="136"/>
                  </a:cubicBezTo>
                  <a:cubicBezTo>
                    <a:pt x="716" y="137"/>
                    <a:pt x="714" y="136"/>
                    <a:pt x="714" y="138"/>
                  </a:cubicBezTo>
                  <a:cubicBezTo>
                    <a:pt x="713" y="138"/>
                    <a:pt x="714" y="139"/>
                    <a:pt x="714" y="140"/>
                  </a:cubicBezTo>
                  <a:cubicBezTo>
                    <a:pt x="713" y="140"/>
                    <a:pt x="712" y="140"/>
                    <a:pt x="712" y="140"/>
                  </a:cubicBezTo>
                  <a:cubicBezTo>
                    <a:pt x="710" y="137"/>
                    <a:pt x="712" y="137"/>
                    <a:pt x="706" y="136"/>
                  </a:cubicBezTo>
                  <a:cubicBezTo>
                    <a:pt x="708" y="133"/>
                    <a:pt x="707" y="132"/>
                    <a:pt x="708" y="129"/>
                  </a:cubicBezTo>
                  <a:cubicBezTo>
                    <a:pt x="708" y="129"/>
                    <a:pt x="709" y="128"/>
                    <a:pt x="710" y="128"/>
                  </a:cubicBezTo>
                  <a:cubicBezTo>
                    <a:pt x="710" y="129"/>
                    <a:pt x="711" y="130"/>
                    <a:pt x="712" y="131"/>
                  </a:cubicBezTo>
                  <a:cubicBezTo>
                    <a:pt x="715" y="130"/>
                    <a:pt x="719" y="130"/>
                    <a:pt x="722" y="129"/>
                  </a:cubicBezTo>
                  <a:cubicBezTo>
                    <a:pt x="724" y="128"/>
                    <a:pt x="726" y="127"/>
                    <a:pt x="728" y="126"/>
                  </a:cubicBezTo>
                  <a:cubicBezTo>
                    <a:pt x="727" y="126"/>
                    <a:pt x="728" y="124"/>
                    <a:pt x="726" y="125"/>
                  </a:cubicBezTo>
                  <a:cubicBezTo>
                    <a:pt x="726" y="124"/>
                    <a:pt x="726" y="122"/>
                    <a:pt x="727" y="122"/>
                  </a:cubicBezTo>
                  <a:close/>
                  <a:moveTo>
                    <a:pt x="1063" y="127"/>
                  </a:moveTo>
                  <a:cubicBezTo>
                    <a:pt x="1063" y="128"/>
                    <a:pt x="1065" y="129"/>
                    <a:pt x="1065" y="130"/>
                  </a:cubicBezTo>
                  <a:cubicBezTo>
                    <a:pt x="1066" y="132"/>
                    <a:pt x="1064" y="136"/>
                    <a:pt x="1065" y="138"/>
                  </a:cubicBezTo>
                  <a:cubicBezTo>
                    <a:pt x="1065" y="139"/>
                    <a:pt x="1067" y="141"/>
                    <a:pt x="1067" y="142"/>
                  </a:cubicBezTo>
                  <a:cubicBezTo>
                    <a:pt x="1068" y="142"/>
                    <a:pt x="1069" y="142"/>
                    <a:pt x="1070" y="142"/>
                  </a:cubicBezTo>
                  <a:cubicBezTo>
                    <a:pt x="1071" y="141"/>
                    <a:pt x="1072" y="140"/>
                    <a:pt x="1073" y="139"/>
                  </a:cubicBezTo>
                  <a:cubicBezTo>
                    <a:pt x="1074" y="138"/>
                    <a:pt x="1075" y="138"/>
                    <a:pt x="1077" y="138"/>
                  </a:cubicBezTo>
                  <a:cubicBezTo>
                    <a:pt x="1078" y="134"/>
                    <a:pt x="1078" y="129"/>
                    <a:pt x="1072" y="130"/>
                  </a:cubicBezTo>
                  <a:cubicBezTo>
                    <a:pt x="1072" y="130"/>
                    <a:pt x="1071" y="131"/>
                    <a:pt x="1069" y="131"/>
                  </a:cubicBezTo>
                  <a:cubicBezTo>
                    <a:pt x="1068" y="131"/>
                    <a:pt x="1067" y="128"/>
                    <a:pt x="1066" y="128"/>
                  </a:cubicBezTo>
                  <a:cubicBezTo>
                    <a:pt x="1065" y="127"/>
                    <a:pt x="1064" y="127"/>
                    <a:pt x="1063" y="127"/>
                  </a:cubicBezTo>
                  <a:close/>
                  <a:moveTo>
                    <a:pt x="1101" y="128"/>
                  </a:moveTo>
                  <a:cubicBezTo>
                    <a:pt x="1101" y="130"/>
                    <a:pt x="1101" y="133"/>
                    <a:pt x="1100" y="136"/>
                  </a:cubicBezTo>
                  <a:cubicBezTo>
                    <a:pt x="1101" y="136"/>
                    <a:pt x="1106" y="139"/>
                    <a:pt x="1106" y="140"/>
                  </a:cubicBezTo>
                  <a:cubicBezTo>
                    <a:pt x="1108" y="140"/>
                    <a:pt x="1111" y="139"/>
                    <a:pt x="1112" y="140"/>
                  </a:cubicBezTo>
                  <a:cubicBezTo>
                    <a:pt x="1113" y="140"/>
                    <a:pt x="1113" y="141"/>
                    <a:pt x="1114" y="142"/>
                  </a:cubicBezTo>
                  <a:cubicBezTo>
                    <a:pt x="1115" y="142"/>
                    <a:pt x="1121" y="141"/>
                    <a:pt x="1123" y="140"/>
                  </a:cubicBezTo>
                  <a:cubicBezTo>
                    <a:pt x="1124" y="140"/>
                    <a:pt x="1123" y="139"/>
                    <a:pt x="1124" y="138"/>
                  </a:cubicBezTo>
                  <a:cubicBezTo>
                    <a:pt x="1125" y="137"/>
                    <a:pt x="1128" y="136"/>
                    <a:pt x="1131" y="136"/>
                  </a:cubicBezTo>
                  <a:cubicBezTo>
                    <a:pt x="1130" y="133"/>
                    <a:pt x="1130" y="133"/>
                    <a:pt x="1130" y="133"/>
                  </a:cubicBezTo>
                  <a:cubicBezTo>
                    <a:pt x="1130" y="133"/>
                    <a:pt x="1128" y="131"/>
                    <a:pt x="1128" y="131"/>
                  </a:cubicBezTo>
                  <a:cubicBezTo>
                    <a:pt x="1126" y="130"/>
                    <a:pt x="1121" y="130"/>
                    <a:pt x="1118" y="130"/>
                  </a:cubicBezTo>
                  <a:cubicBezTo>
                    <a:pt x="1118" y="129"/>
                    <a:pt x="1116" y="128"/>
                    <a:pt x="1116" y="128"/>
                  </a:cubicBezTo>
                  <a:cubicBezTo>
                    <a:pt x="1114" y="127"/>
                    <a:pt x="1111" y="129"/>
                    <a:pt x="1110" y="129"/>
                  </a:cubicBezTo>
                  <a:cubicBezTo>
                    <a:pt x="1106" y="129"/>
                    <a:pt x="1104" y="128"/>
                    <a:pt x="1101" y="128"/>
                  </a:cubicBezTo>
                  <a:close/>
                  <a:moveTo>
                    <a:pt x="1040" y="152"/>
                  </a:moveTo>
                  <a:cubicBezTo>
                    <a:pt x="1040" y="152"/>
                    <a:pt x="1039" y="153"/>
                    <a:pt x="1039" y="154"/>
                  </a:cubicBezTo>
                  <a:cubicBezTo>
                    <a:pt x="1038" y="156"/>
                    <a:pt x="1040" y="155"/>
                    <a:pt x="1040" y="156"/>
                  </a:cubicBezTo>
                  <a:cubicBezTo>
                    <a:pt x="1039" y="156"/>
                    <a:pt x="1042" y="157"/>
                    <a:pt x="1042" y="157"/>
                  </a:cubicBezTo>
                  <a:cubicBezTo>
                    <a:pt x="1042" y="157"/>
                    <a:pt x="1043" y="157"/>
                    <a:pt x="1043" y="156"/>
                  </a:cubicBezTo>
                  <a:cubicBezTo>
                    <a:pt x="1043" y="156"/>
                    <a:pt x="1043" y="155"/>
                    <a:pt x="1043" y="154"/>
                  </a:cubicBezTo>
                  <a:cubicBezTo>
                    <a:pt x="1043" y="154"/>
                    <a:pt x="1042" y="152"/>
                    <a:pt x="1043" y="152"/>
                  </a:cubicBezTo>
                  <a:cubicBezTo>
                    <a:pt x="1042" y="152"/>
                    <a:pt x="1040" y="152"/>
                    <a:pt x="1040" y="152"/>
                  </a:cubicBezTo>
                  <a:close/>
                  <a:moveTo>
                    <a:pt x="1053" y="155"/>
                  </a:moveTo>
                  <a:cubicBezTo>
                    <a:pt x="1052" y="155"/>
                    <a:pt x="1051" y="157"/>
                    <a:pt x="1051" y="157"/>
                  </a:cubicBezTo>
                  <a:cubicBezTo>
                    <a:pt x="1049" y="158"/>
                    <a:pt x="1046" y="158"/>
                    <a:pt x="1045" y="159"/>
                  </a:cubicBezTo>
                  <a:cubicBezTo>
                    <a:pt x="1043" y="161"/>
                    <a:pt x="1044" y="163"/>
                    <a:pt x="1041" y="164"/>
                  </a:cubicBezTo>
                  <a:cubicBezTo>
                    <a:pt x="1040" y="165"/>
                    <a:pt x="1039" y="165"/>
                    <a:pt x="1037" y="165"/>
                  </a:cubicBezTo>
                  <a:cubicBezTo>
                    <a:pt x="1038" y="167"/>
                    <a:pt x="1038" y="167"/>
                    <a:pt x="1038" y="167"/>
                  </a:cubicBezTo>
                  <a:cubicBezTo>
                    <a:pt x="1039" y="168"/>
                    <a:pt x="1041" y="167"/>
                    <a:pt x="1043" y="167"/>
                  </a:cubicBezTo>
                  <a:cubicBezTo>
                    <a:pt x="1043" y="168"/>
                    <a:pt x="1045" y="169"/>
                    <a:pt x="1046" y="169"/>
                  </a:cubicBezTo>
                  <a:cubicBezTo>
                    <a:pt x="1049" y="170"/>
                    <a:pt x="1049" y="168"/>
                    <a:pt x="1052" y="168"/>
                  </a:cubicBezTo>
                  <a:cubicBezTo>
                    <a:pt x="1052" y="168"/>
                    <a:pt x="1054" y="170"/>
                    <a:pt x="1055" y="170"/>
                  </a:cubicBezTo>
                  <a:cubicBezTo>
                    <a:pt x="1059" y="171"/>
                    <a:pt x="1064" y="171"/>
                    <a:pt x="1068" y="171"/>
                  </a:cubicBezTo>
                  <a:cubicBezTo>
                    <a:pt x="1068" y="169"/>
                    <a:pt x="1069" y="166"/>
                    <a:pt x="1068" y="163"/>
                  </a:cubicBezTo>
                  <a:cubicBezTo>
                    <a:pt x="1067" y="162"/>
                    <a:pt x="1065" y="162"/>
                    <a:pt x="1064" y="161"/>
                  </a:cubicBezTo>
                  <a:cubicBezTo>
                    <a:pt x="1063" y="161"/>
                    <a:pt x="1063" y="160"/>
                    <a:pt x="1063" y="159"/>
                  </a:cubicBezTo>
                  <a:cubicBezTo>
                    <a:pt x="1060" y="157"/>
                    <a:pt x="1059" y="157"/>
                    <a:pt x="1055" y="156"/>
                  </a:cubicBezTo>
                  <a:cubicBezTo>
                    <a:pt x="1055" y="156"/>
                    <a:pt x="1053" y="155"/>
                    <a:pt x="1053" y="155"/>
                  </a:cubicBezTo>
                  <a:close/>
                  <a:moveTo>
                    <a:pt x="1387" y="202"/>
                  </a:moveTo>
                  <a:cubicBezTo>
                    <a:pt x="1385" y="204"/>
                    <a:pt x="1385" y="205"/>
                    <a:pt x="1382" y="206"/>
                  </a:cubicBezTo>
                  <a:cubicBezTo>
                    <a:pt x="1382" y="206"/>
                    <a:pt x="1381" y="206"/>
                    <a:pt x="1380" y="206"/>
                  </a:cubicBezTo>
                  <a:cubicBezTo>
                    <a:pt x="1376" y="211"/>
                    <a:pt x="1376" y="211"/>
                    <a:pt x="1376" y="211"/>
                  </a:cubicBezTo>
                  <a:cubicBezTo>
                    <a:pt x="1375" y="212"/>
                    <a:pt x="1376" y="213"/>
                    <a:pt x="1376" y="213"/>
                  </a:cubicBezTo>
                  <a:cubicBezTo>
                    <a:pt x="1379" y="214"/>
                    <a:pt x="1384" y="215"/>
                    <a:pt x="1387" y="215"/>
                  </a:cubicBezTo>
                  <a:cubicBezTo>
                    <a:pt x="1388" y="214"/>
                    <a:pt x="1389" y="212"/>
                    <a:pt x="1392" y="212"/>
                  </a:cubicBezTo>
                  <a:cubicBezTo>
                    <a:pt x="1392" y="213"/>
                    <a:pt x="1392" y="213"/>
                    <a:pt x="1392" y="213"/>
                  </a:cubicBezTo>
                  <a:cubicBezTo>
                    <a:pt x="1395" y="214"/>
                    <a:pt x="1402" y="214"/>
                    <a:pt x="1405" y="215"/>
                  </a:cubicBezTo>
                  <a:cubicBezTo>
                    <a:pt x="1405" y="212"/>
                    <a:pt x="1406" y="211"/>
                    <a:pt x="1405" y="209"/>
                  </a:cubicBezTo>
                  <a:cubicBezTo>
                    <a:pt x="1404" y="209"/>
                    <a:pt x="1403" y="207"/>
                    <a:pt x="1403" y="207"/>
                  </a:cubicBezTo>
                  <a:cubicBezTo>
                    <a:pt x="1400" y="205"/>
                    <a:pt x="1396" y="206"/>
                    <a:pt x="1393" y="205"/>
                  </a:cubicBezTo>
                  <a:cubicBezTo>
                    <a:pt x="1391" y="205"/>
                    <a:pt x="1389" y="203"/>
                    <a:pt x="1387" y="202"/>
                  </a:cubicBezTo>
                  <a:close/>
                  <a:moveTo>
                    <a:pt x="1285" y="219"/>
                  </a:moveTo>
                  <a:cubicBezTo>
                    <a:pt x="1284" y="220"/>
                    <a:pt x="1284" y="219"/>
                    <a:pt x="1283" y="220"/>
                  </a:cubicBezTo>
                  <a:cubicBezTo>
                    <a:pt x="1282" y="221"/>
                    <a:pt x="1283" y="222"/>
                    <a:pt x="1283" y="223"/>
                  </a:cubicBezTo>
                  <a:cubicBezTo>
                    <a:pt x="1285" y="225"/>
                    <a:pt x="1287" y="227"/>
                    <a:pt x="1291" y="225"/>
                  </a:cubicBezTo>
                  <a:cubicBezTo>
                    <a:pt x="1291" y="225"/>
                    <a:pt x="1291" y="224"/>
                    <a:pt x="1292" y="223"/>
                  </a:cubicBezTo>
                  <a:lnTo>
                    <a:pt x="1285" y="219"/>
                  </a:lnTo>
                  <a:close/>
                  <a:moveTo>
                    <a:pt x="133" y="335"/>
                  </a:moveTo>
                  <a:cubicBezTo>
                    <a:pt x="134" y="335"/>
                    <a:pt x="136" y="336"/>
                    <a:pt x="136" y="336"/>
                  </a:cubicBezTo>
                  <a:cubicBezTo>
                    <a:pt x="137" y="337"/>
                    <a:pt x="139" y="336"/>
                    <a:pt x="141" y="336"/>
                  </a:cubicBezTo>
                  <a:cubicBezTo>
                    <a:pt x="141" y="337"/>
                    <a:pt x="142" y="338"/>
                    <a:pt x="143" y="338"/>
                  </a:cubicBezTo>
                  <a:cubicBezTo>
                    <a:pt x="143" y="341"/>
                    <a:pt x="141" y="344"/>
                    <a:pt x="143" y="347"/>
                  </a:cubicBezTo>
                  <a:cubicBezTo>
                    <a:pt x="143" y="348"/>
                    <a:pt x="145" y="349"/>
                    <a:pt x="146" y="350"/>
                  </a:cubicBezTo>
                  <a:cubicBezTo>
                    <a:pt x="146" y="350"/>
                    <a:pt x="149" y="354"/>
                    <a:pt x="148" y="354"/>
                  </a:cubicBezTo>
                  <a:cubicBezTo>
                    <a:pt x="146" y="355"/>
                    <a:pt x="147" y="356"/>
                    <a:pt x="147" y="358"/>
                  </a:cubicBezTo>
                  <a:cubicBezTo>
                    <a:pt x="146" y="359"/>
                    <a:pt x="145" y="359"/>
                    <a:pt x="145" y="360"/>
                  </a:cubicBezTo>
                  <a:cubicBezTo>
                    <a:pt x="145" y="360"/>
                    <a:pt x="144" y="361"/>
                    <a:pt x="144" y="361"/>
                  </a:cubicBezTo>
                  <a:cubicBezTo>
                    <a:pt x="144" y="360"/>
                    <a:pt x="142" y="358"/>
                    <a:pt x="141" y="357"/>
                  </a:cubicBezTo>
                  <a:cubicBezTo>
                    <a:pt x="141" y="356"/>
                    <a:pt x="139" y="353"/>
                    <a:pt x="138" y="353"/>
                  </a:cubicBezTo>
                  <a:cubicBezTo>
                    <a:pt x="138" y="353"/>
                    <a:pt x="136" y="353"/>
                    <a:pt x="136" y="353"/>
                  </a:cubicBezTo>
                  <a:cubicBezTo>
                    <a:pt x="135" y="352"/>
                    <a:pt x="136" y="351"/>
                    <a:pt x="135" y="350"/>
                  </a:cubicBezTo>
                  <a:cubicBezTo>
                    <a:pt x="135" y="349"/>
                    <a:pt x="132" y="349"/>
                    <a:pt x="131" y="348"/>
                  </a:cubicBezTo>
                  <a:cubicBezTo>
                    <a:pt x="131" y="348"/>
                    <a:pt x="131" y="346"/>
                    <a:pt x="131" y="346"/>
                  </a:cubicBezTo>
                  <a:cubicBezTo>
                    <a:pt x="132" y="347"/>
                    <a:pt x="133" y="346"/>
                    <a:pt x="134" y="346"/>
                  </a:cubicBezTo>
                  <a:cubicBezTo>
                    <a:pt x="134" y="347"/>
                    <a:pt x="134" y="348"/>
                    <a:pt x="135" y="348"/>
                  </a:cubicBezTo>
                  <a:cubicBezTo>
                    <a:pt x="136" y="354"/>
                    <a:pt x="136" y="348"/>
                    <a:pt x="134" y="346"/>
                  </a:cubicBezTo>
                  <a:cubicBezTo>
                    <a:pt x="135" y="346"/>
                    <a:pt x="135" y="346"/>
                    <a:pt x="135" y="346"/>
                  </a:cubicBezTo>
                  <a:cubicBezTo>
                    <a:pt x="135" y="346"/>
                    <a:pt x="135" y="346"/>
                    <a:pt x="135" y="345"/>
                  </a:cubicBezTo>
                  <a:cubicBezTo>
                    <a:pt x="140" y="344"/>
                    <a:pt x="138" y="349"/>
                    <a:pt x="139" y="339"/>
                  </a:cubicBezTo>
                  <a:cubicBezTo>
                    <a:pt x="138" y="339"/>
                    <a:pt x="137" y="339"/>
                    <a:pt x="135" y="340"/>
                  </a:cubicBezTo>
                  <a:cubicBezTo>
                    <a:pt x="135" y="340"/>
                    <a:pt x="135" y="340"/>
                    <a:pt x="135" y="340"/>
                  </a:cubicBezTo>
                  <a:cubicBezTo>
                    <a:pt x="134" y="340"/>
                    <a:pt x="134" y="338"/>
                    <a:pt x="133" y="338"/>
                  </a:cubicBezTo>
                  <a:cubicBezTo>
                    <a:pt x="133" y="338"/>
                    <a:pt x="134" y="336"/>
                    <a:pt x="133" y="336"/>
                  </a:cubicBezTo>
                  <a:cubicBezTo>
                    <a:pt x="132" y="336"/>
                    <a:pt x="132" y="335"/>
                    <a:pt x="133" y="335"/>
                  </a:cubicBezTo>
                  <a:close/>
                  <a:moveTo>
                    <a:pt x="99" y="347"/>
                  </a:moveTo>
                  <a:cubicBezTo>
                    <a:pt x="101" y="347"/>
                    <a:pt x="99" y="348"/>
                    <a:pt x="100" y="348"/>
                  </a:cubicBezTo>
                  <a:cubicBezTo>
                    <a:pt x="101" y="349"/>
                    <a:pt x="103" y="348"/>
                    <a:pt x="104" y="348"/>
                  </a:cubicBezTo>
                  <a:cubicBezTo>
                    <a:pt x="104" y="349"/>
                    <a:pt x="105" y="351"/>
                    <a:pt x="105" y="352"/>
                  </a:cubicBezTo>
                  <a:cubicBezTo>
                    <a:pt x="106" y="352"/>
                    <a:pt x="107" y="352"/>
                    <a:pt x="108" y="352"/>
                  </a:cubicBezTo>
                  <a:cubicBezTo>
                    <a:pt x="113" y="356"/>
                    <a:pt x="114" y="360"/>
                    <a:pt x="117" y="366"/>
                  </a:cubicBezTo>
                  <a:cubicBezTo>
                    <a:pt x="115" y="366"/>
                    <a:pt x="115" y="365"/>
                    <a:pt x="113" y="365"/>
                  </a:cubicBezTo>
                  <a:cubicBezTo>
                    <a:pt x="113" y="367"/>
                    <a:pt x="114" y="368"/>
                    <a:pt x="113" y="369"/>
                  </a:cubicBezTo>
                  <a:cubicBezTo>
                    <a:pt x="112" y="369"/>
                    <a:pt x="111" y="368"/>
                    <a:pt x="111" y="368"/>
                  </a:cubicBezTo>
                  <a:cubicBezTo>
                    <a:pt x="108" y="368"/>
                    <a:pt x="108" y="369"/>
                    <a:pt x="105" y="372"/>
                  </a:cubicBezTo>
                  <a:cubicBezTo>
                    <a:pt x="104" y="371"/>
                    <a:pt x="103" y="371"/>
                    <a:pt x="101" y="371"/>
                  </a:cubicBezTo>
                  <a:cubicBezTo>
                    <a:pt x="101" y="370"/>
                    <a:pt x="102" y="368"/>
                    <a:pt x="101" y="367"/>
                  </a:cubicBezTo>
                  <a:cubicBezTo>
                    <a:pt x="101" y="365"/>
                    <a:pt x="97" y="364"/>
                    <a:pt x="97" y="362"/>
                  </a:cubicBezTo>
                  <a:cubicBezTo>
                    <a:pt x="96" y="360"/>
                    <a:pt x="97" y="359"/>
                    <a:pt x="96" y="357"/>
                  </a:cubicBezTo>
                  <a:cubicBezTo>
                    <a:pt x="96" y="356"/>
                    <a:pt x="93" y="356"/>
                    <a:pt x="93" y="355"/>
                  </a:cubicBezTo>
                  <a:cubicBezTo>
                    <a:pt x="92" y="354"/>
                    <a:pt x="92" y="353"/>
                    <a:pt x="91" y="352"/>
                  </a:cubicBezTo>
                  <a:cubicBezTo>
                    <a:pt x="93" y="352"/>
                    <a:pt x="93" y="352"/>
                    <a:pt x="93" y="352"/>
                  </a:cubicBezTo>
                  <a:cubicBezTo>
                    <a:pt x="93" y="351"/>
                    <a:pt x="94" y="349"/>
                    <a:pt x="94" y="349"/>
                  </a:cubicBezTo>
                  <a:cubicBezTo>
                    <a:pt x="94" y="349"/>
                    <a:pt x="95" y="349"/>
                    <a:pt x="95" y="350"/>
                  </a:cubicBezTo>
                  <a:cubicBezTo>
                    <a:pt x="96" y="350"/>
                    <a:pt x="97" y="350"/>
                    <a:pt x="97" y="350"/>
                  </a:cubicBezTo>
                  <a:cubicBezTo>
                    <a:pt x="98" y="348"/>
                    <a:pt x="97" y="347"/>
                    <a:pt x="99" y="347"/>
                  </a:cubicBezTo>
                  <a:close/>
                  <a:moveTo>
                    <a:pt x="1245" y="386"/>
                  </a:moveTo>
                  <a:cubicBezTo>
                    <a:pt x="1245" y="387"/>
                    <a:pt x="1244" y="388"/>
                    <a:pt x="1243" y="389"/>
                  </a:cubicBezTo>
                  <a:cubicBezTo>
                    <a:pt x="1242" y="389"/>
                    <a:pt x="1240" y="390"/>
                    <a:pt x="1239" y="391"/>
                  </a:cubicBezTo>
                  <a:cubicBezTo>
                    <a:pt x="1239" y="392"/>
                    <a:pt x="1239" y="395"/>
                    <a:pt x="1239" y="397"/>
                  </a:cubicBezTo>
                  <a:cubicBezTo>
                    <a:pt x="1237" y="396"/>
                    <a:pt x="1240" y="399"/>
                    <a:pt x="1240" y="399"/>
                  </a:cubicBezTo>
                  <a:cubicBezTo>
                    <a:pt x="1242" y="396"/>
                    <a:pt x="1244" y="394"/>
                    <a:pt x="1247" y="391"/>
                  </a:cubicBezTo>
                  <a:cubicBezTo>
                    <a:pt x="1247" y="390"/>
                    <a:pt x="1247" y="388"/>
                    <a:pt x="1247" y="386"/>
                  </a:cubicBezTo>
                  <a:lnTo>
                    <a:pt x="1245" y="386"/>
                  </a:lnTo>
                  <a:close/>
                  <a:moveTo>
                    <a:pt x="75" y="403"/>
                  </a:moveTo>
                  <a:cubicBezTo>
                    <a:pt x="76" y="404"/>
                    <a:pt x="76" y="405"/>
                    <a:pt x="75" y="405"/>
                  </a:cubicBezTo>
                  <a:cubicBezTo>
                    <a:pt x="75" y="405"/>
                    <a:pt x="73" y="403"/>
                    <a:pt x="75" y="403"/>
                  </a:cubicBezTo>
                  <a:close/>
                  <a:moveTo>
                    <a:pt x="775" y="439"/>
                  </a:moveTo>
                  <a:cubicBezTo>
                    <a:pt x="776" y="439"/>
                    <a:pt x="776" y="439"/>
                    <a:pt x="776" y="439"/>
                  </a:cubicBezTo>
                  <a:cubicBezTo>
                    <a:pt x="776" y="439"/>
                    <a:pt x="777" y="441"/>
                    <a:pt x="777" y="441"/>
                  </a:cubicBezTo>
                  <a:cubicBezTo>
                    <a:pt x="777" y="443"/>
                    <a:pt x="775" y="443"/>
                    <a:pt x="775" y="444"/>
                  </a:cubicBezTo>
                  <a:cubicBezTo>
                    <a:pt x="775" y="445"/>
                    <a:pt x="775" y="453"/>
                    <a:pt x="775" y="453"/>
                  </a:cubicBezTo>
                  <a:cubicBezTo>
                    <a:pt x="775" y="454"/>
                    <a:pt x="777" y="455"/>
                    <a:pt x="776" y="457"/>
                  </a:cubicBezTo>
                  <a:cubicBezTo>
                    <a:pt x="776" y="458"/>
                    <a:pt x="774" y="460"/>
                    <a:pt x="773" y="460"/>
                  </a:cubicBezTo>
                  <a:cubicBezTo>
                    <a:pt x="773" y="461"/>
                    <a:pt x="773" y="463"/>
                    <a:pt x="772" y="465"/>
                  </a:cubicBezTo>
                  <a:cubicBezTo>
                    <a:pt x="771" y="464"/>
                    <a:pt x="771" y="463"/>
                    <a:pt x="770" y="463"/>
                  </a:cubicBezTo>
                  <a:cubicBezTo>
                    <a:pt x="770" y="463"/>
                    <a:pt x="769" y="464"/>
                    <a:pt x="768" y="464"/>
                  </a:cubicBezTo>
                  <a:cubicBezTo>
                    <a:pt x="768" y="465"/>
                    <a:pt x="768" y="465"/>
                    <a:pt x="768" y="466"/>
                  </a:cubicBezTo>
                  <a:cubicBezTo>
                    <a:pt x="768" y="466"/>
                    <a:pt x="764" y="469"/>
                    <a:pt x="767" y="469"/>
                  </a:cubicBezTo>
                  <a:cubicBezTo>
                    <a:pt x="767" y="469"/>
                    <a:pt x="769" y="468"/>
                    <a:pt x="769" y="468"/>
                  </a:cubicBezTo>
                  <a:cubicBezTo>
                    <a:pt x="769" y="468"/>
                    <a:pt x="769" y="470"/>
                    <a:pt x="769" y="470"/>
                  </a:cubicBezTo>
                  <a:cubicBezTo>
                    <a:pt x="768" y="471"/>
                    <a:pt x="766" y="471"/>
                    <a:pt x="765" y="472"/>
                  </a:cubicBezTo>
                  <a:cubicBezTo>
                    <a:pt x="765" y="472"/>
                    <a:pt x="764" y="476"/>
                    <a:pt x="763" y="477"/>
                  </a:cubicBezTo>
                  <a:cubicBezTo>
                    <a:pt x="762" y="477"/>
                    <a:pt x="759" y="476"/>
                    <a:pt x="758" y="477"/>
                  </a:cubicBezTo>
                  <a:cubicBezTo>
                    <a:pt x="758" y="477"/>
                    <a:pt x="758" y="479"/>
                    <a:pt x="758" y="479"/>
                  </a:cubicBezTo>
                  <a:cubicBezTo>
                    <a:pt x="758" y="480"/>
                    <a:pt x="753" y="484"/>
                    <a:pt x="753" y="484"/>
                  </a:cubicBezTo>
                  <a:cubicBezTo>
                    <a:pt x="751" y="484"/>
                    <a:pt x="751" y="483"/>
                    <a:pt x="749" y="483"/>
                  </a:cubicBezTo>
                  <a:cubicBezTo>
                    <a:pt x="747" y="485"/>
                    <a:pt x="745" y="487"/>
                    <a:pt x="744" y="489"/>
                  </a:cubicBezTo>
                  <a:cubicBezTo>
                    <a:pt x="743" y="490"/>
                    <a:pt x="744" y="492"/>
                    <a:pt x="743" y="493"/>
                  </a:cubicBezTo>
                  <a:cubicBezTo>
                    <a:pt x="741" y="493"/>
                    <a:pt x="741" y="493"/>
                    <a:pt x="741" y="493"/>
                  </a:cubicBezTo>
                  <a:cubicBezTo>
                    <a:pt x="741" y="493"/>
                    <a:pt x="740" y="495"/>
                    <a:pt x="740" y="495"/>
                  </a:cubicBezTo>
                  <a:cubicBezTo>
                    <a:pt x="738" y="498"/>
                    <a:pt x="734" y="501"/>
                    <a:pt x="728" y="500"/>
                  </a:cubicBezTo>
                  <a:cubicBezTo>
                    <a:pt x="727" y="500"/>
                    <a:pt x="724" y="498"/>
                    <a:pt x="723" y="497"/>
                  </a:cubicBezTo>
                  <a:cubicBezTo>
                    <a:pt x="723" y="496"/>
                    <a:pt x="723" y="496"/>
                    <a:pt x="723" y="496"/>
                  </a:cubicBezTo>
                  <a:cubicBezTo>
                    <a:pt x="731" y="495"/>
                    <a:pt x="733" y="493"/>
                    <a:pt x="737" y="488"/>
                  </a:cubicBezTo>
                  <a:cubicBezTo>
                    <a:pt x="738" y="487"/>
                    <a:pt x="739" y="486"/>
                    <a:pt x="740" y="485"/>
                  </a:cubicBezTo>
                  <a:cubicBezTo>
                    <a:pt x="742" y="482"/>
                    <a:pt x="742" y="479"/>
                    <a:pt x="744" y="478"/>
                  </a:cubicBezTo>
                  <a:cubicBezTo>
                    <a:pt x="746" y="477"/>
                    <a:pt x="748" y="477"/>
                    <a:pt x="749" y="475"/>
                  </a:cubicBezTo>
                  <a:cubicBezTo>
                    <a:pt x="750" y="474"/>
                    <a:pt x="750" y="473"/>
                    <a:pt x="751" y="472"/>
                  </a:cubicBezTo>
                  <a:cubicBezTo>
                    <a:pt x="752" y="471"/>
                    <a:pt x="754" y="471"/>
                    <a:pt x="755" y="470"/>
                  </a:cubicBezTo>
                  <a:cubicBezTo>
                    <a:pt x="757" y="468"/>
                    <a:pt x="758" y="466"/>
                    <a:pt x="759" y="464"/>
                  </a:cubicBezTo>
                  <a:cubicBezTo>
                    <a:pt x="760" y="463"/>
                    <a:pt x="763" y="462"/>
                    <a:pt x="763" y="461"/>
                  </a:cubicBezTo>
                  <a:cubicBezTo>
                    <a:pt x="764" y="459"/>
                    <a:pt x="764" y="457"/>
                    <a:pt x="765" y="456"/>
                  </a:cubicBezTo>
                  <a:cubicBezTo>
                    <a:pt x="765" y="455"/>
                    <a:pt x="767" y="455"/>
                    <a:pt x="767" y="454"/>
                  </a:cubicBezTo>
                  <a:cubicBezTo>
                    <a:pt x="768" y="453"/>
                    <a:pt x="767" y="451"/>
                    <a:pt x="768" y="449"/>
                  </a:cubicBezTo>
                  <a:cubicBezTo>
                    <a:pt x="768" y="449"/>
                    <a:pt x="770" y="448"/>
                    <a:pt x="770" y="448"/>
                  </a:cubicBezTo>
                  <a:cubicBezTo>
                    <a:pt x="772" y="446"/>
                    <a:pt x="771" y="444"/>
                    <a:pt x="772" y="441"/>
                  </a:cubicBezTo>
                  <a:cubicBezTo>
                    <a:pt x="772" y="441"/>
                    <a:pt x="774" y="439"/>
                    <a:pt x="775" y="439"/>
                  </a:cubicBezTo>
                  <a:close/>
                  <a:moveTo>
                    <a:pt x="1016" y="449"/>
                  </a:moveTo>
                  <a:cubicBezTo>
                    <a:pt x="1012" y="453"/>
                    <a:pt x="1013" y="454"/>
                    <a:pt x="1018" y="456"/>
                  </a:cubicBezTo>
                  <a:cubicBezTo>
                    <a:pt x="1019" y="455"/>
                    <a:pt x="1019" y="453"/>
                    <a:pt x="1021" y="452"/>
                  </a:cubicBezTo>
                  <a:cubicBezTo>
                    <a:pt x="1019" y="451"/>
                    <a:pt x="1018" y="450"/>
                    <a:pt x="1016" y="449"/>
                  </a:cubicBezTo>
                  <a:close/>
                  <a:moveTo>
                    <a:pt x="1063" y="459"/>
                  </a:moveTo>
                  <a:cubicBezTo>
                    <a:pt x="1062" y="460"/>
                    <a:pt x="1062" y="461"/>
                    <a:pt x="1062" y="463"/>
                  </a:cubicBezTo>
                  <a:cubicBezTo>
                    <a:pt x="1061" y="463"/>
                    <a:pt x="1060" y="462"/>
                    <a:pt x="1059" y="463"/>
                  </a:cubicBezTo>
                  <a:cubicBezTo>
                    <a:pt x="1060" y="467"/>
                    <a:pt x="1060" y="469"/>
                    <a:pt x="1061" y="474"/>
                  </a:cubicBezTo>
                  <a:cubicBezTo>
                    <a:pt x="1059" y="475"/>
                    <a:pt x="1058" y="476"/>
                    <a:pt x="1056" y="477"/>
                  </a:cubicBezTo>
                  <a:cubicBezTo>
                    <a:pt x="1056" y="477"/>
                    <a:pt x="1056" y="479"/>
                    <a:pt x="1056" y="480"/>
                  </a:cubicBezTo>
                  <a:cubicBezTo>
                    <a:pt x="1056" y="480"/>
                    <a:pt x="1054" y="481"/>
                    <a:pt x="1054" y="481"/>
                  </a:cubicBezTo>
                  <a:cubicBezTo>
                    <a:pt x="1053" y="484"/>
                    <a:pt x="1055" y="485"/>
                    <a:pt x="1055" y="487"/>
                  </a:cubicBezTo>
                  <a:cubicBezTo>
                    <a:pt x="1054" y="489"/>
                    <a:pt x="1053" y="490"/>
                    <a:pt x="1053" y="493"/>
                  </a:cubicBezTo>
                  <a:cubicBezTo>
                    <a:pt x="1053" y="494"/>
                    <a:pt x="1055" y="497"/>
                    <a:pt x="1055" y="498"/>
                  </a:cubicBezTo>
                  <a:cubicBezTo>
                    <a:pt x="1056" y="502"/>
                    <a:pt x="1055" y="503"/>
                    <a:pt x="1055" y="507"/>
                  </a:cubicBezTo>
                  <a:cubicBezTo>
                    <a:pt x="1055" y="507"/>
                    <a:pt x="1057" y="512"/>
                    <a:pt x="1057" y="512"/>
                  </a:cubicBezTo>
                  <a:cubicBezTo>
                    <a:pt x="1057" y="516"/>
                    <a:pt x="1055" y="521"/>
                    <a:pt x="1055" y="524"/>
                  </a:cubicBezTo>
                  <a:cubicBezTo>
                    <a:pt x="1055" y="526"/>
                    <a:pt x="1056" y="530"/>
                    <a:pt x="1056" y="531"/>
                  </a:cubicBezTo>
                  <a:cubicBezTo>
                    <a:pt x="1056" y="531"/>
                    <a:pt x="1055" y="532"/>
                    <a:pt x="1055" y="532"/>
                  </a:cubicBezTo>
                  <a:cubicBezTo>
                    <a:pt x="1055" y="535"/>
                    <a:pt x="1056" y="538"/>
                    <a:pt x="1057" y="540"/>
                  </a:cubicBezTo>
                  <a:cubicBezTo>
                    <a:pt x="1057" y="542"/>
                    <a:pt x="1057" y="546"/>
                    <a:pt x="1056" y="548"/>
                  </a:cubicBezTo>
                  <a:cubicBezTo>
                    <a:pt x="1055" y="550"/>
                    <a:pt x="1055" y="550"/>
                    <a:pt x="1055" y="550"/>
                  </a:cubicBezTo>
                  <a:cubicBezTo>
                    <a:pt x="1054" y="553"/>
                    <a:pt x="1055" y="554"/>
                    <a:pt x="1055" y="556"/>
                  </a:cubicBezTo>
                  <a:cubicBezTo>
                    <a:pt x="1054" y="558"/>
                    <a:pt x="1054" y="558"/>
                    <a:pt x="1054" y="558"/>
                  </a:cubicBezTo>
                  <a:cubicBezTo>
                    <a:pt x="1053" y="560"/>
                    <a:pt x="1053" y="563"/>
                    <a:pt x="1053" y="566"/>
                  </a:cubicBezTo>
                  <a:cubicBezTo>
                    <a:pt x="1053" y="566"/>
                    <a:pt x="1054" y="566"/>
                    <a:pt x="1055" y="566"/>
                  </a:cubicBezTo>
                  <a:cubicBezTo>
                    <a:pt x="1055" y="565"/>
                    <a:pt x="1055" y="565"/>
                    <a:pt x="1055" y="564"/>
                  </a:cubicBezTo>
                  <a:cubicBezTo>
                    <a:pt x="1056" y="562"/>
                    <a:pt x="1056" y="558"/>
                    <a:pt x="1058" y="558"/>
                  </a:cubicBezTo>
                  <a:cubicBezTo>
                    <a:pt x="1058" y="557"/>
                    <a:pt x="1059" y="558"/>
                    <a:pt x="1060" y="558"/>
                  </a:cubicBezTo>
                  <a:cubicBezTo>
                    <a:pt x="1060" y="559"/>
                    <a:pt x="1060" y="559"/>
                    <a:pt x="1061" y="560"/>
                  </a:cubicBezTo>
                  <a:cubicBezTo>
                    <a:pt x="1061" y="561"/>
                    <a:pt x="1062" y="561"/>
                    <a:pt x="1063" y="562"/>
                  </a:cubicBezTo>
                  <a:cubicBezTo>
                    <a:pt x="1063" y="562"/>
                    <a:pt x="1064" y="563"/>
                    <a:pt x="1064" y="563"/>
                  </a:cubicBezTo>
                  <a:cubicBezTo>
                    <a:pt x="1065" y="564"/>
                    <a:pt x="1064" y="565"/>
                    <a:pt x="1065" y="567"/>
                  </a:cubicBezTo>
                  <a:cubicBezTo>
                    <a:pt x="1067" y="566"/>
                    <a:pt x="1067" y="566"/>
                    <a:pt x="1067" y="566"/>
                  </a:cubicBezTo>
                  <a:cubicBezTo>
                    <a:pt x="1066" y="563"/>
                    <a:pt x="1067" y="559"/>
                    <a:pt x="1066" y="557"/>
                  </a:cubicBezTo>
                  <a:cubicBezTo>
                    <a:pt x="1063" y="556"/>
                    <a:pt x="1063" y="556"/>
                    <a:pt x="1063" y="556"/>
                  </a:cubicBezTo>
                  <a:cubicBezTo>
                    <a:pt x="1062" y="552"/>
                    <a:pt x="1060" y="549"/>
                    <a:pt x="1060" y="544"/>
                  </a:cubicBezTo>
                  <a:cubicBezTo>
                    <a:pt x="1060" y="540"/>
                    <a:pt x="1062" y="536"/>
                    <a:pt x="1063" y="532"/>
                  </a:cubicBezTo>
                  <a:cubicBezTo>
                    <a:pt x="1064" y="530"/>
                    <a:pt x="1063" y="528"/>
                    <a:pt x="1064" y="525"/>
                  </a:cubicBezTo>
                  <a:cubicBezTo>
                    <a:pt x="1067" y="516"/>
                    <a:pt x="1073" y="524"/>
                    <a:pt x="1076" y="527"/>
                  </a:cubicBezTo>
                  <a:cubicBezTo>
                    <a:pt x="1076" y="525"/>
                    <a:pt x="1076" y="523"/>
                    <a:pt x="1075" y="522"/>
                  </a:cubicBezTo>
                  <a:cubicBezTo>
                    <a:pt x="1074" y="522"/>
                    <a:pt x="1074" y="522"/>
                    <a:pt x="1074" y="522"/>
                  </a:cubicBezTo>
                  <a:cubicBezTo>
                    <a:pt x="1073" y="520"/>
                    <a:pt x="1074" y="519"/>
                    <a:pt x="1072" y="517"/>
                  </a:cubicBezTo>
                  <a:cubicBezTo>
                    <a:pt x="1072" y="517"/>
                    <a:pt x="1071" y="517"/>
                    <a:pt x="1070" y="517"/>
                  </a:cubicBezTo>
                  <a:cubicBezTo>
                    <a:pt x="1067" y="513"/>
                    <a:pt x="1067" y="513"/>
                    <a:pt x="1067" y="513"/>
                  </a:cubicBezTo>
                  <a:cubicBezTo>
                    <a:pt x="1066" y="510"/>
                    <a:pt x="1069" y="510"/>
                    <a:pt x="1069" y="508"/>
                  </a:cubicBezTo>
                  <a:cubicBezTo>
                    <a:pt x="1069" y="506"/>
                    <a:pt x="1067" y="501"/>
                    <a:pt x="1067" y="501"/>
                  </a:cubicBezTo>
                  <a:cubicBezTo>
                    <a:pt x="1066" y="498"/>
                    <a:pt x="1067" y="494"/>
                    <a:pt x="1068" y="491"/>
                  </a:cubicBezTo>
                  <a:cubicBezTo>
                    <a:pt x="1068" y="491"/>
                    <a:pt x="1065" y="491"/>
                    <a:pt x="1067" y="490"/>
                  </a:cubicBezTo>
                  <a:cubicBezTo>
                    <a:pt x="1067" y="490"/>
                    <a:pt x="1068" y="485"/>
                    <a:pt x="1069" y="485"/>
                  </a:cubicBezTo>
                  <a:cubicBezTo>
                    <a:pt x="1069" y="479"/>
                    <a:pt x="1065" y="478"/>
                    <a:pt x="1065" y="474"/>
                  </a:cubicBezTo>
                  <a:cubicBezTo>
                    <a:pt x="1064" y="469"/>
                    <a:pt x="1067" y="469"/>
                    <a:pt x="1066" y="464"/>
                  </a:cubicBezTo>
                  <a:cubicBezTo>
                    <a:pt x="1066" y="463"/>
                    <a:pt x="1064" y="461"/>
                    <a:pt x="1063" y="459"/>
                  </a:cubicBezTo>
                  <a:close/>
                  <a:moveTo>
                    <a:pt x="1176" y="505"/>
                  </a:moveTo>
                  <a:cubicBezTo>
                    <a:pt x="1175" y="505"/>
                    <a:pt x="1174" y="507"/>
                    <a:pt x="1174" y="507"/>
                  </a:cubicBezTo>
                  <a:cubicBezTo>
                    <a:pt x="1171" y="508"/>
                    <a:pt x="1169" y="507"/>
                    <a:pt x="1170" y="509"/>
                  </a:cubicBezTo>
                  <a:cubicBezTo>
                    <a:pt x="1171" y="510"/>
                    <a:pt x="1170" y="511"/>
                    <a:pt x="1172" y="510"/>
                  </a:cubicBezTo>
                  <a:cubicBezTo>
                    <a:pt x="1172" y="510"/>
                    <a:pt x="1180" y="504"/>
                    <a:pt x="1176" y="505"/>
                  </a:cubicBezTo>
                  <a:close/>
                  <a:moveTo>
                    <a:pt x="1164" y="518"/>
                  </a:moveTo>
                  <a:cubicBezTo>
                    <a:pt x="1164" y="520"/>
                    <a:pt x="1164" y="520"/>
                    <a:pt x="1164" y="520"/>
                  </a:cubicBezTo>
                  <a:cubicBezTo>
                    <a:pt x="1164" y="520"/>
                    <a:pt x="1164" y="521"/>
                    <a:pt x="1165" y="521"/>
                  </a:cubicBezTo>
                  <a:cubicBezTo>
                    <a:pt x="1165" y="521"/>
                    <a:pt x="1167" y="517"/>
                    <a:pt x="1164" y="518"/>
                  </a:cubicBezTo>
                  <a:close/>
                  <a:moveTo>
                    <a:pt x="1158" y="528"/>
                  </a:moveTo>
                  <a:cubicBezTo>
                    <a:pt x="1159" y="529"/>
                    <a:pt x="1159" y="529"/>
                    <a:pt x="1159" y="529"/>
                  </a:cubicBezTo>
                  <a:cubicBezTo>
                    <a:pt x="1159" y="528"/>
                    <a:pt x="1159" y="528"/>
                    <a:pt x="1158" y="528"/>
                  </a:cubicBezTo>
                  <a:close/>
                  <a:moveTo>
                    <a:pt x="1140" y="550"/>
                  </a:moveTo>
                  <a:cubicBezTo>
                    <a:pt x="1139" y="551"/>
                    <a:pt x="1138" y="553"/>
                    <a:pt x="1138" y="554"/>
                  </a:cubicBezTo>
                  <a:cubicBezTo>
                    <a:pt x="1132" y="562"/>
                    <a:pt x="1141" y="552"/>
                    <a:pt x="1141" y="552"/>
                  </a:cubicBezTo>
                  <a:cubicBezTo>
                    <a:pt x="1141" y="552"/>
                    <a:pt x="1141" y="551"/>
                    <a:pt x="1141" y="550"/>
                  </a:cubicBezTo>
                  <a:lnTo>
                    <a:pt x="1140" y="550"/>
                  </a:lnTo>
                  <a:close/>
                  <a:moveTo>
                    <a:pt x="1125" y="562"/>
                  </a:moveTo>
                  <a:cubicBezTo>
                    <a:pt x="1124" y="562"/>
                    <a:pt x="1122" y="564"/>
                    <a:pt x="1121" y="565"/>
                  </a:cubicBezTo>
                  <a:cubicBezTo>
                    <a:pt x="1120" y="565"/>
                    <a:pt x="1120" y="565"/>
                    <a:pt x="1120" y="565"/>
                  </a:cubicBezTo>
                  <a:cubicBezTo>
                    <a:pt x="1120" y="566"/>
                    <a:pt x="1121" y="567"/>
                    <a:pt x="1120" y="568"/>
                  </a:cubicBezTo>
                  <a:cubicBezTo>
                    <a:pt x="1120" y="568"/>
                    <a:pt x="1117" y="572"/>
                    <a:pt x="1120" y="571"/>
                  </a:cubicBezTo>
                  <a:cubicBezTo>
                    <a:pt x="1122" y="570"/>
                    <a:pt x="1125" y="566"/>
                    <a:pt x="1126" y="564"/>
                  </a:cubicBezTo>
                  <a:cubicBezTo>
                    <a:pt x="1126" y="563"/>
                    <a:pt x="1126" y="561"/>
                    <a:pt x="1125" y="562"/>
                  </a:cubicBezTo>
                  <a:close/>
                  <a:moveTo>
                    <a:pt x="1111" y="570"/>
                  </a:moveTo>
                  <a:cubicBezTo>
                    <a:pt x="1110" y="572"/>
                    <a:pt x="1110" y="574"/>
                    <a:pt x="1109" y="576"/>
                  </a:cubicBezTo>
                  <a:cubicBezTo>
                    <a:pt x="1109" y="577"/>
                    <a:pt x="1107" y="577"/>
                    <a:pt x="1107" y="577"/>
                  </a:cubicBezTo>
                  <a:cubicBezTo>
                    <a:pt x="1106" y="576"/>
                    <a:pt x="1107" y="576"/>
                    <a:pt x="1105" y="575"/>
                  </a:cubicBezTo>
                  <a:cubicBezTo>
                    <a:pt x="1104" y="575"/>
                    <a:pt x="1104" y="577"/>
                    <a:pt x="1104" y="578"/>
                  </a:cubicBezTo>
                  <a:cubicBezTo>
                    <a:pt x="1103" y="578"/>
                    <a:pt x="1101" y="577"/>
                    <a:pt x="1101" y="578"/>
                  </a:cubicBezTo>
                  <a:cubicBezTo>
                    <a:pt x="1101" y="580"/>
                    <a:pt x="1101" y="580"/>
                    <a:pt x="1101" y="580"/>
                  </a:cubicBezTo>
                  <a:cubicBezTo>
                    <a:pt x="1100" y="581"/>
                    <a:pt x="1098" y="582"/>
                    <a:pt x="1097" y="583"/>
                  </a:cubicBezTo>
                  <a:cubicBezTo>
                    <a:pt x="1096" y="584"/>
                    <a:pt x="1098" y="584"/>
                    <a:pt x="1098" y="584"/>
                  </a:cubicBezTo>
                  <a:cubicBezTo>
                    <a:pt x="1099" y="584"/>
                    <a:pt x="1100" y="582"/>
                    <a:pt x="1101" y="582"/>
                  </a:cubicBezTo>
                  <a:cubicBezTo>
                    <a:pt x="1102" y="581"/>
                    <a:pt x="1104" y="581"/>
                    <a:pt x="1105" y="580"/>
                  </a:cubicBezTo>
                  <a:cubicBezTo>
                    <a:pt x="1106" y="580"/>
                    <a:pt x="1106" y="579"/>
                    <a:pt x="1106" y="578"/>
                  </a:cubicBezTo>
                  <a:cubicBezTo>
                    <a:pt x="1108" y="577"/>
                    <a:pt x="1110" y="578"/>
                    <a:pt x="1111" y="577"/>
                  </a:cubicBezTo>
                  <a:cubicBezTo>
                    <a:pt x="1113" y="575"/>
                    <a:pt x="1112" y="573"/>
                    <a:pt x="1112" y="570"/>
                  </a:cubicBezTo>
                  <a:lnTo>
                    <a:pt x="1111" y="570"/>
                  </a:lnTo>
                  <a:close/>
                  <a:moveTo>
                    <a:pt x="1090" y="586"/>
                  </a:moveTo>
                  <a:cubicBezTo>
                    <a:pt x="1089" y="588"/>
                    <a:pt x="1088" y="589"/>
                    <a:pt x="1087" y="590"/>
                  </a:cubicBezTo>
                  <a:cubicBezTo>
                    <a:pt x="1087" y="590"/>
                    <a:pt x="1084" y="597"/>
                    <a:pt x="1086" y="595"/>
                  </a:cubicBezTo>
                  <a:cubicBezTo>
                    <a:pt x="1088" y="594"/>
                    <a:pt x="1087" y="592"/>
                    <a:pt x="1088" y="591"/>
                  </a:cubicBezTo>
                  <a:cubicBezTo>
                    <a:pt x="1089" y="590"/>
                    <a:pt x="1091" y="589"/>
                    <a:pt x="1092" y="588"/>
                  </a:cubicBezTo>
                  <a:cubicBezTo>
                    <a:pt x="1093" y="588"/>
                    <a:pt x="1093" y="588"/>
                    <a:pt x="1093" y="588"/>
                  </a:cubicBezTo>
                  <a:cubicBezTo>
                    <a:pt x="1093" y="586"/>
                    <a:pt x="1093" y="586"/>
                    <a:pt x="1093" y="586"/>
                  </a:cubicBezTo>
                  <a:cubicBezTo>
                    <a:pt x="1092" y="586"/>
                    <a:pt x="1091" y="586"/>
                    <a:pt x="1090" y="586"/>
                  </a:cubicBezTo>
                  <a:close/>
                  <a:moveTo>
                    <a:pt x="1094" y="594"/>
                  </a:moveTo>
                  <a:cubicBezTo>
                    <a:pt x="1094" y="594"/>
                    <a:pt x="1095" y="596"/>
                    <a:pt x="1095" y="596"/>
                  </a:cubicBezTo>
                  <a:cubicBezTo>
                    <a:pt x="1096" y="596"/>
                    <a:pt x="1096" y="595"/>
                    <a:pt x="1096" y="595"/>
                  </a:cubicBezTo>
                  <a:cubicBezTo>
                    <a:pt x="1098" y="594"/>
                    <a:pt x="1096" y="594"/>
                    <a:pt x="1094" y="594"/>
                  </a:cubicBezTo>
                  <a:close/>
                  <a:moveTo>
                    <a:pt x="256" y="229"/>
                  </a:moveTo>
                  <a:cubicBezTo>
                    <a:pt x="255" y="230"/>
                    <a:pt x="253" y="230"/>
                    <a:pt x="253" y="231"/>
                  </a:cubicBezTo>
                  <a:cubicBezTo>
                    <a:pt x="253" y="232"/>
                    <a:pt x="253" y="233"/>
                    <a:pt x="253" y="234"/>
                  </a:cubicBezTo>
                  <a:cubicBezTo>
                    <a:pt x="251" y="234"/>
                    <a:pt x="253" y="236"/>
                    <a:pt x="253" y="236"/>
                  </a:cubicBezTo>
                  <a:cubicBezTo>
                    <a:pt x="253" y="237"/>
                    <a:pt x="253" y="238"/>
                    <a:pt x="253" y="239"/>
                  </a:cubicBezTo>
                  <a:cubicBezTo>
                    <a:pt x="253" y="239"/>
                    <a:pt x="255" y="239"/>
                    <a:pt x="256" y="240"/>
                  </a:cubicBezTo>
                  <a:cubicBezTo>
                    <a:pt x="257" y="240"/>
                    <a:pt x="257" y="241"/>
                    <a:pt x="259" y="241"/>
                  </a:cubicBezTo>
                  <a:cubicBezTo>
                    <a:pt x="260" y="240"/>
                    <a:pt x="265" y="233"/>
                    <a:pt x="262" y="231"/>
                  </a:cubicBezTo>
                  <a:cubicBezTo>
                    <a:pt x="261" y="230"/>
                    <a:pt x="257" y="230"/>
                    <a:pt x="256" y="229"/>
                  </a:cubicBezTo>
                  <a:close/>
                  <a:moveTo>
                    <a:pt x="167" y="302"/>
                  </a:moveTo>
                  <a:cubicBezTo>
                    <a:pt x="168" y="302"/>
                    <a:pt x="167" y="304"/>
                    <a:pt x="167" y="304"/>
                  </a:cubicBezTo>
                  <a:cubicBezTo>
                    <a:pt x="165" y="305"/>
                    <a:pt x="166" y="303"/>
                    <a:pt x="167" y="302"/>
                  </a:cubicBezTo>
                  <a:close/>
                  <a:moveTo>
                    <a:pt x="128" y="319"/>
                  </a:moveTo>
                  <a:cubicBezTo>
                    <a:pt x="130" y="319"/>
                    <a:pt x="132" y="321"/>
                    <a:pt x="134" y="322"/>
                  </a:cubicBezTo>
                  <a:cubicBezTo>
                    <a:pt x="135" y="323"/>
                    <a:pt x="135" y="323"/>
                    <a:pt x="136" y="324"/>
                  </a:cubicBezTo>
                  <a:cubicBezTo>
                    <a:pt x="139" y="323"/>
                    <a:pt x="137" y="326"/>
                    <a:pt x="137" y="326"/>
                  </a:cubicBezTo>
                  <a:cubicBezTo>
                    <a:pt x="131" y="326"/>
                    <a:pt x="131" y="326"/>
                    <a:pt x="131" y="326"/>
                  </a:cubicBezTo>
                  <a:cubicBezTo>
                    <a:pt x="130" y="324"/>
                    <a:pt x="130" y="323"/>
                    <a:pt x="129" y="322"/>
                  </a:cubicBezTo>
                  <a:cubicBezTo>
                    <a:pt x="129" y="322"/>
                    <a:pt x="126" y="319"/>
                    <a:pt x="128" y="319"/>
                  </a:cubicBezTo>
                  <a:close/>
                  <a:moveTo>
                    <a:pt x="155" y="366"/>
                  </a:moveTo>
                  <a:cubicBezTo>
                    <a:pt x="159" y="366"/>
                    <a:pt x="160" y="371"/>
                    <a:pt x="154" y="370"/>
                  </a:cubicBezTo>
                  <a:cubicBezTo>
                    <a:pt x="151" y="369"/>
                    <a:pt x="151" y="365"/>
                    <a:pt x="155" y="366"/>
                  </a:cubicBezTo>
                  <a:close/>
                  <a:moveTo>
                    <a:pt x="158" y="382"/>
                  </a:moveTo>
                  <a:cubicBezTo>
                    <a:pt x="158" y="382"/>
                    <a:pt x="162" y="388"/>
                    <a:pt x="159" y="387"/>
                  </a:cubicBezTo>
                  <a:cubicBezTo>
                    <a:pt x="158" y="387"/>
                    <a:pt x="158" y="385"/>
                    <a:pt x="157" y="385"/>
                  </a:cubicBezTo>
                  <a:cubicBezTo>
                    <a:pt x="156" y="384"/>
                    <a:pt x="155" y="385"/>
                    <a:pt x="154" y="386"/>
                  </a:cubicBezTo>
                  <a:cubicBezTo>
                    <a:pt x="154" y="384"/>
                    <a:pt x="154" y="384"/>
                    <a:pt x="154" y="384"/>
                  </a:cubicBezTo>
                  <a:cubicBezTo>
                    <a:pt x="155" y="384"/>
                    <a:pt x="156" y="385"/>
                    <a:pt x="157" y="384"/>
                  </a:cubicBezTo>
                  <a:cubicBezTo>
                    <a:pt x="157" y="384"/>
                    <a:pt x="157" y="383"/>
                    <a:pt x="158" y="382"/>
                  </a:cubicBezTo>
                  <a:close/>
                  <a:moveTo>
                    <a:pt x="161" y="387"/>
                  </a:moveTo>
                  <a:cubicBezTo>
                    <a:pt x="164" y="390"/>
                    <a:pt x="164" y="390"/>
                    <a:pt x="169" y="391"/>
                  </a:cubicBezTo>
                  <a:cubicBezTo>
                    <a:pt x="168" y="393"/>
                    <a:pt x="168" y="393"/>
                    <a:pt x="167" y="393"/>
                  </a:cubicBezTo>
                  <a:cubicBezTo>
                    <a:pt x="167" y="395"/>
                    <a:pt x="168" y="396"/>
                    <a:pt x="168" y="397"/>
                  </a:cubicBezTo>
                  <a:cubicBezTo>
                    <a:pt x="168" y="398"/>
                    <a:pt x="166" y="396"/>
                    <a:pt x="165" y="397"/>
                  </a:cubicBezTo>
                  <a:cubicBezTo>
                    <a:pt x="165" y="397"/>
                    <a:pt x="165" y="399"/>
                    <a:pt x="165" y="399"/>
                  </a:cubicBezTo>
                  <a:cubicBezTo>
                    <a:pt x="164" y="399"/>
                    <a:pt x="162" y="400"/>
                    <a:pt x="162" y="400"/>
                  </a:cubicBezTo>
                  <a:cubicBezTo>
                    <a:pt x="160" y="400"/>
                    <a:pt x="156" y="396"/>
                    <a:pt x="155" y="395"/>
                  </a:cubicBezTo>
                  <a:cubicBezTo>
                    <a:pt x="154" y="394"/>
                    <a:pt x="154" y="392"/>
                    <a:pt x="153" y="391"/>
                  </a:cubicBezTo>
                  <a:cubicBezTo>
                    <a:pt x="148" y="387"/>
                    <a:pt x="157" y="392"/>
                    <a:pt x="157" y="392"/>
                  </a:cubicBezTo>
                  <a:cubicBezTo>
                    <a:pt x="157" y="392"/>
                    <a:pt x="158" y="391"/>
                    <a:pt x="160" y="391"/>
                  </a:cubicBezTo>
                  <a:cubicBezTo>
                    <a:pt x="160" y="390"/>
                    <a:pt x="160" y="388"/>
                    <a:pt x="161" y="387"/>
                  </a:cubicBezTo>
                  <a:close/>
                  <a:moveTo>
                    <a:pt x="754" y="473"/>
                  </a:moveTo>
                  <a:cubicBezTo>
                    <a:pt x="753" y="473"/>
                    <a:pt x="753" y="474"/>
                    <a:pt x="755" y="474"/>
                  </a:cubicBezTo>
                  <a:cubicBezTo>
                    <a:pt x="755" y="474"/>
                    <a:pt x="756" y="472"/>
                    <a:pt x="754" y="473"/>
                  </a:cubicBezTo>
                  <a:close/>
                  <a:moveTo>
                    <a:pt x="1126" y="199"/>
                  </a:moveTo>
                  <a:cubicBezTo>
                    <a:pt x="1126" y="199"/>
                    <a:pt x="1125" y="202"/>
                    <a:pt x="1126" y="201"/>
                  </a:cubicBezTo>
                  <a:cubicBezTo>
                    <a:pt x="1127" y="201"/>
                    <a:pt x="1127" y="198"/>
                    <a:pt x="1126" y="199"/>
                  </a:cubicBezTo>
                  <a:close/>
                  <a:moveTo>
                    <a:pt x="1129" y="199"/>
                  </a:moveTo>
                  <a:cubicBezTo>
                    <a:pt x="1129" y="199"/>
                    <a:pt x="1129" y="201"/>
                    <a:pt x="1128" y="201"/>
                  </a:cubicBezTo>
                  <a:cubicBezTo>
                    <a:pt x="1127" y="203"/>
                    <a:pt x="1125" y="204"/>
                    <a:pt x="1123" y="205"/>
                  </a:cubicBezTo>
                  <a:cubicBezTo>
                    <a:pt x="1118" y="209"/>
                    <a:pt x="1118" y="211"/>
                    <a:pt x="1118" y="211"/>
                  </a:cubicBezTo>
                  <a:cubicBezTo>
                    <a:pt x="1117" y="212"/>
                    <a:pt x="1120" y="212"/>
                    <a:pt x="1120" y="212"/>
                  </a:cubicBezTo>
                  <a:cubicBezTo>
                    <a:pt x="1121" y="212"/>
                    <a:pt x="1128" y="204"/>
                    <a:pt x="1130" y="203"/>
                  </a:cubicBezTo>
                  <a:cubicBezTo>
                    <a:pt x="1130" y="203"/>
                    <a:pt x="1131" y="198"/>
                    <a:pt x="1129" y="199"/>
                  </a:cubicBezTo>
                  <a:close/>
                  <a:moveTo>
                    <a:pt x="1136" y="202"/>
                  </a:moveTo>
                  <a:cubicBezTo>
                    <a:pt x="1135" y="205"/>
                    <a:pt x="1134" y="208"/>
                    <a:pt x="1133" y="211"/>
                  </a:cubicBezTo>
                  <a:cubicBezTo>
                    <a:pt x="1135" y="211"/>
                    <a:pt x="1140" y="212"/>
                    <a:pt x="1144" y="211"/>
                  </a:cubicBezTo>
                  <a:cubicBezTo>
                    <a:pt x="1145" y="211"/>
                    <a:pt x="1146" y="208"/>
                    <a:pt x="1144" y="209"/>
                  </a:cubicBezTo>
                  <a:cubicBezTo>
                    <a:pt x="1141" y="203"/>
                    <a:pt x="1142" y="205"/>
                    <a:pt x="1136" y="202"/>
                  </a:cubicBezTo>
                  <a:close/>
                  <a:moveTo>
                    <a:pt x="1130" y="205"/>
                  </a:moveTo>
                  <a:cubicBezTo>
                    <a:pt x="1130" y="205"/>
                    <a:pt x="1129" y="206"/>
                    <a:pt x="1128" y="207"/>
                  </a:cubicBezTo>
                  <a:cubicBezTo>
                    <a:pt x="1127" y="209"/>
                    <a:pt x="1127" y="209"/>
                    <a:pt x="1127" y="209"/>
                  </a:cubicBezTo>
                  <a:cubicBezTo>
                    <a:pt x="1129" y="209"/>
                    <a:pt x="1131" y="209"/>
                    <a:pt x="1132" y="209"/>
                  </a:cubicBezTo>
                  <a:cubicBezTo>
                    <a:pt x="1131" y="208"/>
                    <a:pt x="1132" y="205"/>
                    <a:pt x="1132" y="205"/>
                  </a:cubicBezTo>
                  <a:cubicBezTo>
                    <a:pt x="1132" y="205"/>
                    <a:pt x="1131" y="205"/>
                    <a:pt x="1130" y="205"/>
                  </a:cubicBezTo>
                  <a:close/>
                  <a:moveTo>
                    <a:pt x="1126" y="209"/>
                  </a:moveTo>
                  <a:cubicBezTo>
                    <a:pt x="1125" y="210"/>
                    <a:pt x="1123" y="212"/>
                    <a:pt x="1126" y="211"/>
                  </a:cubicBezTo>
                  <a:cubicBezTo>
                    <a:pt x="1126" y="211"/>
                    <a:pt x="1127" y="209"/>
                    <a:pt x="1126" y="209"/>
                  </a:cubicBezTo>
                  <a:close/>
                  <a:moveTo>
                    <a:pt x="1217" y="227"/>
                  </a:moveTo>
                  <a:cubicBezTo>
                    <a:pt x="1218" y="228"/>
                    <a:pt x="1218" y="228"/>
                    <a:pt x="1218" y="228"/>
                  </a:cubicBezTo>
                  <a:cubicBezTo>
                    <a:pt x="1218" y="227"/>
                    <a:pt x="1219" y="227"/>
                    <a:pt x="1217" y="227"/>
                  </a:cubicBezTo>
                  <a:close/>
                  <a:moveTo>
                    <a:pt x="1219" y="232"/>
                  </a:moveTo>
                  <a:cubicBezTo>
                    <a:pt x="1219" y="232"/>
                    <a:pt x="1219" y="234"/>
                    <a:pt x="1219" y="234"/>
                  </a:cubicBezTo>
                  <a:cubicBezTo>
                    <a:pt x="1221" y="235"/>
                    <a:pt x="1220" y="232"/>
                    <a:pt x="1219" y="232"/>
                  </a:cubicBezTo>
                  <a:close/>
                  <a:moveTo>
                    <a:pt x="803" y="151"/>
                  </a:moveTo>
                  <a:cubicBezTo>
                    <a:pt x="803" y="152"/>
                    <a:pt x="803" y="152"/>
                    <a:pt x="803" y="152"/>
                  </a:cubicBezTo>
                  <a:cubicBezTo>
                    <a:pt x="802" y="152"/>
                    <a:pt x="800" y="152"/>
                    <a:pt x="799" y="152"/>
                  </a:cubicBezTo>
                  <a:cubicBezTo>
                    <a:pt x="799" y="154"/>
                    <a:pt x="799" y="154"/>
                    <a:pt x="799" y="154"/>
                  </a:cubicBezTo>
                  <a:cubicBezTo>
                    <a:pt x="799" y="154"/>
                    <a:pt x="798" y="155"/>
                    <a:pt x="798" y="157"/>
                  </a:cubicBezTo>
                  <a:cubicBezTo>
                    <a:pt x="799" y="157"/>
                    <a:pt x="801" y="157"/>
                    <a:pt x="802" y="157"/>
                  </a:cubicBezTo>
                  <a:cubicBezTo>
                    <a:pt x="803" y="157"/>
                    <a:pt x="803" y="155"/>
                    <a:pt x="804" y="155"/>
                  </a:cubicBezTo>
                  <a:cubicBezTo>
                    <a:pt x="804" y="154"/>
                    <a:pt x="804" y="153"/>
                    <a:pt x="804" y="153"/>
                  </a:cubicBezTo>
                  <a:cubicBezTo>
                    <a:pt x="804" y="153"/>
                    <a:pt x="806" y="151"/>
                    <a:pt x="803" y="151"/>
                  </a:cubicBezTo>
                  <a:close/>
                  <a:moveTo>
                    <a:pt x="785" y="166"/>
                  </a:moveTo>
                  <a:cubicBezTo>
                    <a:pt x="785" y="166"/>
                    <a:pt x="784" y="168"/>
                    <a:pt x="784" y="168"/>
                  </a:cubicBezTo>
                  <a:cubicBezTo>
                    <a:pt x="783" y="169"/>
                    <a:pt x="784" y="166"/>
                    <a:pt x="785" y="166"/>
                  </a:cubicBezTo>
                  <a:close/>
                  <a:moveTo>
                    <a:pt x="925" y="169"/>
                  </a:moveTo>
                  <a:cubicBezTo>
                    <a:pt x="925" y="172"/>
                    <a:pt x="925" y="172"/>
                    <a:pt x="925" y="172"/>
                  </a:cubicBezTo>
                  <a:cubicBezTo>
                    <a:pt x="926" y="172"/>
                    <a:pt x="927" y="172"/>
                    <a:pt x="928" y="172"/>
                  </a:cubicBezTo>
                  <a:cubicBezTo>
                    <a:pt x="927" y="169"/>
                    <a:pt x="927" y="169"/>
                    <a:pt x="927" y="169"/>
                  </a:cubicBezTo>
                  <a:cubicBezTo>
                    <a:pt x="927" y="169"/>
                    <a:pt x="925" y="170"/>
                    <a:pt x="925" y="169"/>
                  </a:cubicBezTo>
                  <a:close/>
                  <a:moveTo>
                    <a:pt x="808" y="173"/>
                  </a:moveTo>
                  <a:cubicBezTo>
                    <a:pt x="808" y="173"/>
                    <a:pt x="810" y="174"/>
                    <a:pt x="810" y="174"/>
                  </a:cubicBezTo>
                  <a:cubicBezTo>
                    <a:pt x="810" y="175"/>
                    <a:pt x="810" y="176"/>
                    <a:pt x="811" y="177"/>
                  </a:cubicBezTo>
                  <a:cubicBezTo>
                    <a:pt x="809" y="179"/>
                    <a:pt x="807" y="182"/>
                    <a:pt x="805" y="184"/>
                  </a:cubicBezTo>
                  <a:cubicBezTo>
                    <a:pt x="804" y="184"/>
                    <a:pt x="806" y="185"/>
                    <a:pt x="805" y="186"/>
                  </a:cubicBezTo>
                  <a:cubicBezTo>
                    <a:pt x="804" y="186"/>
                    <a:pt x="804" y="186"/>
                    <a:pt x="804" y="186"/>
                  </a:cubicBezTo>
                  <a:cubicBezTo>
                    <a:pt x="804" y="186"/>
                    <a:pt x="804" y="183"/>
                    <a:pt x="803" y="183"/>
                  </a:cubicBezTo>
                  <a:cubicBezTo>
                    <a:pt x="803" y="183"/>
                    <a:pt x="805" y="181"/>
                    <a:pt x="805" y="181"/>
                  </a:cubicBezTo>
                  <a:cubicBezTo>
                    <a:pt x="807" y="176"/>
                    <a:pt x="801" y="178"/>
                    <a:pt x="808" y="175"/>
                  </a:cubicBezTo>
                  <a:cubicBezTo>
                    <a:pt x="808" y="174"/>
                    <a:pt x="807" y="174"/>
                    <a:pt x="808" y="173"/>
                  </a:cubicBezTo>
                  <a:close/>
                  <a:moveTo>
                    <a:pt x="918" y="173"/>
                  </a:moveTo>
                  <a:cubicBezTo>
                    <a:pt x="918" y="173"/>
                    <a:pt x="916" y="176"/>
                    <a:pt x="918" y="175"/>
                  </a:cubicBezTo>
                  <a:cubicBezTo>
                    <a:pt x="919" y="175"/>
                    <a:pt x="921" y="172"/>
                    <a:pt x="918" y="173"/>
                  </a:cubicBezTo>
                  <a:close/>
                  <a:moveTo>
                    <a:pt x="921" y="173"/>
                  </a:moveTo>
                  <a:cubicBezTo>
                    <a:pt x="920" y="173"/>
                    <a:pt x="922" y="174"/>
                    <a:pt x="922" y="174"/>
                  </a:cubicBezTo>
                  <a:cubicBezTo>
                    <a:pt x="921" y="174"/>
                    <a:pt x="923" y="172"/>
                    <a:pt x="921" y="173"/>
                  </a:cubicBezTo>
                  <a:close/>
                  <a:moveTo>
                    <a:pt x="929" y="173"/>
                  </a:moveTo>
                  <a:cubicBezTo>
                    <a:pt x="928" y="174"/>
                    <a:pt x="926" y="176"/>
                    <a:pt x="929" y="175"/>
                  </a:cubicBezTo>
                  <a:cubicBezTo>
                    <a:pt x="929" y="175"/>
                    <a:pt x="931" y="173"/>
                    <a:pt x="929" y="173"/>
                  </a:cubicBezTo>
                  <a:close/>
                  <a:moveTo>
                    <a:pt x="895" y="174"/>
                  </a:moveTo>
                  <a:cubicBezTo>
                    <a:pt x="894" y="176"/>
                    <a:pt x="894" y="176"/>
                    <a:pt x="894" y="176"/>
                  </a:cubicBezTo>
                  <a:cubicBezTo>
                    <a:pt x="898" y="176"/>
                    <a:pt x="897" y="174"/>
                    <a:pt x="895" y="174"/>
                  </a:cubicBezTo>
                  <a:close/>
                  <a:moveTo>
                    <a:pt x="931" y="175"/>
                  </a:moveTo>
                  <a:cubicBezTo>
                    <a:pt x="930" y="175"/>
                    <a:pt x="931" y="176"/>
                    <a:pt x="932" y="176"/>
                  </a:cubicBezTo>
                  <a:cubicBezTo>
                    <a:pt x="935" y="176"/>
                    <a:pt x="936" y="174"/>
                    <a:pt x="931" y="175"/>
                  </a:cubicBezTo>
                  <a:close/>
                  <a:moveTo>
                    <a:pt x="912" y="175"/>
                  </a:moveTo>
                  <a:cubicBezTo>
                    <a:pt x="912" y="177"/>
                    <a:pt x="910" y="181"/>
                    <a:pt x="912" y="181"/>
                  </a:cubicBezTo>
                  <a:cubicBezTo>
                    <a:pt x="912" y="181"/>
                    <a:pt x="913" y="179"/>
                    <a:pt x="913" y="179"/>
                  </a:cubicBezTo>
                  <a:cubicBezTo>
                    <a:pt x="914" y="179"/>
                    <a:pt x="915" y="179"/>
                    <a:pt x="916" y="179"/>
                  </a:cubicBezTo>
                  <a:cubicBezTo>
                    <a:pt x="915" y="178"/>
                    <a:pt x="915" y="177"/>
                    <a:pt x="914" y="175"/>
                  </a:cubicBezTo>
                  <a:cubicBezTo>
                    <a:pt x="914" y="175"/>
                    <a:pt x="912" y="176"/>
                    <a:pt x="912" y="175"/>
                  </a:cubicBezTo>
                  <a:close/>
                  <a:moveTo>
                    <a:pt x="938" y="176"/>
                  </a:moveTo>
                  <a:cubicBezTo>
                    <a:pt x="938" y="176"/>
                    <a:pt x="936" y="177"/>
                    <a:pt x="936" y="177"/>
                  </a:cubicBezTo>
                  <a:cubicBezTo>
                    <a:pt x="936" y="178"/>
                    <a:pt x="936" y="178"/>
                    <a:pt x="936" y="178"/>
                  </a:cubicBezTo>
                  <a:cubicBezTo>
                    <a:pt x="938" y="179"/>
                    <a:pt x="939" y="179"/>
                    <a:pt x="942" y="179"/>
                  </a:cubicBezTo>
                  <a:cubicBezTo>
                    <a:pt x="942" y="179"/>
                    <a:pt x="942" y="178"/>
                    <a:pt x="942" y="177"/>
                  </a:cubicBezTo>
                  <a:cubicBezTo>
                    <a:pt x="943" y="178"/>
                    <a:pt x="943" y="177"/>
                    <a:pt x="943" y="176"/>
                  </a:cubicBezTo>
                  <a:cubicBezTo>
                    <a:pt x="941" y="176"/>
                    <a:pt x="938" y="176"/>
                    <a:pt x="938" y="176"/>
                  </a:cubicBezTo>
                  <a:close/>
                  <a:moveTo>
                    <a:pt x="926" y="178"/>
                  </a:moveTo>
                  <a:cubicBezTo>
                    <a:pt x="926" y="178"/>
                    <a:pt x="920" y="185"/>
                    <a:pt x="925" y="183"/>
                  </a:cubicBezTo>
                  <a:cubicBezTo>
                    <a:pt x="925" y="181"/>
                    <a:pt x="925" y="181"/>
                    <a:pt x="925" y="181"/>
                  </a:cubicBezTo>
                  <a:cubicBezTo>
                    <a:pt x="927" y="180"/>
                    <a:pt x="930" y="176"/>
                    <a:pt x="926" y="178"/>
                  </a:cubicBezTo>
                  <a:close/>
                  <a:moveTo>
                    <a:pt x="889" y="179"/>
                  </a:moveTo>
                  <a:cubicBezTo>
                    <a:pt x="891" y="180"/>
                    <a:pt x="891" y="180"/>
                    <a:pt x="891" y="180"/>
                  </a:cubicBezTo>
                  <a:cubicBezTo>
                    <a:pt x="893" y="180"/>
                    <a:pt x="892" y="179"/>
                    <a:pt x="893" y="179"/>
                  </a:cubicBezTo>
                  <a:cubicBezTo>
                    <a:pt x="892" y="179"/>
                    <a:pt x="890" y="179"/>
                    <a:pt x="889" y="179"/>
                  </a:cubicBezTo>
                  <a:close/>
                  <a:moveTo>
                    <a:pt x="919" y="181"/>
                  </a:moveTo>
                  <a:cubicBezTo>
                    <a:pt x="919" y="182"/>
                    <a:pt x="918" y="183"/>
                    <a:pt x="918" y="183"/>
                  </a:cubicBezTo>
                  <a:cubicBezTo>
                    <a:pt x="919" y="184"/>
                    <a:pt x="919" y="185"/>
                    <a:pt x="920" y="185"/>
                  </a:cubicBezTo>
                  <a:cubicBezTo>
                    <a:pt x="923" y="186"/>
                    <a:pt x="919" y="181"/>
                    <a:pt x="919" y="181"/>
                  </a:cubicBezTo>
                  <a:close/>
                  <a:moveTo>
                    <a:pt x="933" y="181"/>
                  </a:moveTo>
                  <a:cubicBezTo>
                    <a:pt x="934" y="183"/>
                    <a:pt x="934" y="183"/>
                    <a:pt x="934" y="183"/>
                  </a:cubicBezTo>
                  <a:cubicBezTo>
                    <a:pt x="934" y="183"/>
                    <a:pt x="935" y="181"/>
                    <a:pt x="933" y="181"/>
                  </a:cubicBezTo>
                  <a:close/>
                  <a:moveTo>
                    <a:pt x="939" y="182"/>
                  </a:moveTo>
                  <a:cubicBezTo>
                    <a:pt x="939" y="184"/>
                    <a:pt x="938" y="185"/>
                    <a:pt x="939" y="186"/>
                  </a:cubicBezTo>
                  <a:cubicBezTo>
                    <a:pt x="940" y="187"/>
                    <a:pt x="940" y="187"/>
                    <a:pt x="940" y="187"/>
                  </a:cubicBezTo>
                  <a:cubicBezTo>
                    <a:pt x="943" y="187"/>
                    <a:pt x="943" y="187"/>
                    <a:pt x="943" y="187"/>
                  </a:cubicBezTo>
                  <a:cubicBezTo>
                    <a:pt x="943" y="187"/>
                    <a:pt x="943" y="185"/>
                    <a:pt x="943" y="185"/>
                  </a:cubicBezTo>
                  <a:cubicBezTo>
                    <a:pt x="942" y="184"/>
                    <a:pt x="941" y="183"/>
                    <a:pt x="941" y="182"/>
                  </a:cubicBezTo>
                  <a:cubicBezTo>
                    <a:pt x="940" y="182"/>
                    <a:pt x="939" y="182"/>
                    <a:pt x="939" y="182"/>
                  </a:cubicBezTo>
                  <a:close/>
                  <a:moveTo>
                    <a:pt x="931" y="183"/>
                  </a:moveTo>
                  <a:cubicBezTo>
                    <a:pt x="930" y="185"/>
                    <a:pt x="929" y="186"/>
                    <a:pt x="928" y="187"/>
                  </a:cubicBezTo>
                  <a:cubicBezTo>
                    <a:pt x="936" y="189"/>
                    <a:pt x="940" y="188"/>
                    <a:pt x="931" y="183"/>
                  </a:cubicBezTo>
                  <a:close/>
                  <a:moveTo>
                    <a:pt x="922" y="186"/>
                  </a:moveTo>
                  <a:cubicBezTo>
                    <a:pt x="921" y="186"/>
                    <a:pt x="920" y="189"/>
                    <a:pt x="920" y="189"/>
                  </a:cubicBezTo>
                  <a:cubicBezTo>
                    <a:pt x="921" y="189"/>
                    <a:pt x="921" y="190"/>
                    <a:pt x="922" y="191"/>
                  </a:cubicBezTo>
                  <a:cubicBezTo>
                    <a:pt x="922" y="190"/>
                    <a:pt x="923" y="190"/>
                    <a:pt x="924" y="190"/>
                  </a:cubicBezTo>
                  <a:cubicBezTo>
                    <a:pt x="924" y="189"/>
                    <a:pt x="924" y="189"/>
                    <a:pt x="924" y="189"/>
                  </a:cubicBezTo>
                  <a:cubicBezTo>
                    <a:pt x="923" y="188"/>
                    <a:pt x="922" y="186"/>
                    <a:pt x="922" y="186"/>
                  </a:cubicBezTo>
                  <a:close/>
                  <a:moveTo>
                    <a:pt x="932" y="189"/>
                  </a:moveTo>
                  <a:cubicBezTo>
                    <a:pt x="933" y="191"/>
                    <a:pt x="933" y="191"/>
                    <a:pt x="933" y="191"/>
                  </a:cubicBezTo>
                  <a:cubicBezTo>
                    <a:pt x="934" y="191"/>
                    <a:pt x="936" y="191"/>
                    <a:pt x="936" y="191"/>
                  </a:cubicBezTo>
                  <a:cubicBezTo>
                    <a:pt x="936" y="189"/>
                    <a:pt x="936" y="189"/>
                    <a:pt x="936" y="189"/>
                  </a:cubicBezTo>
                  <a:cubicBezTo>
                    <a:pt x="935" y="189"/>
                    <a:pt x="933" y="190"/>
                    <a:pt x="932" y="189"/>
                  </a:cubicBezTo>
                  <a:close/>
                  <a:moveTo>
                    <a:pt x="938" y="191"/>
                  </a:moveTo>
                  <a:cubicBezTo>
                    <a:pt x="938" y="191"/>
                    <a:pt x="935" y="194"/>
                    <a:pt x="938" y="193"/>
                  </a:cubicBezTo>
                  <a:cubicBezTo>
                    <a:pt x="938" y="193"/>
                    <a:pt x="940" y="190"/>
                    <a:pt x="938" y="191"/>
                  </a:cubicBezTo>
                  <a:close/>
                  <a:moveTo>
                    <a:pt x="619" y="28"/>
                  </a:moveTo>
                  <a:cubicBezTo>
                    <a:pt x="618" y="29"/>
                    <a:pt x="618" y="29"/>
                    <a:pt x="618" y="29"/>
                  </a:cubicBezTo>
                  <a:cubicBezTo>
                    <a:pt x="613" y="31"/>
                    <a:pt x="616" y="33"/>
                    <a:pt x="620" y="33"/>
                  </a:cubicBezTo>
                  <a:cubicBezTo>
                    <a:pt x="622" y="33"/>
                    <a:pt x="624" y="31"/>
                    <a:pt x="626" y="30"/>
                  </a:cubicBezTo>
                  <a:cubicBezTo>
                    <a:pt x="626" y="30"/>
                    <a:pt x="624" y="30"/>
                    <a:pt x="625" y="29"/>
                  </a:cubicBezTo>
                  <a:cubicBezTo>
                    <a:pt x="624" y="29"/>
                    <a:pt x="622" y="29"/>
                    <a:pt x="621" y="29"/>
                  </a:cubicBezTo>
                  <a:cubicBezTo>
                    <a:pt x="620" y="29"/>
                    <a:pt x="620" y="28"/>
                    <a:pt x="619" y="28"/>
                  </a:cubicBezTo>
                  <a:close/>
                  <a:moveTo>
                    <a:pt x="626" y="52"/>
                  </a:moveTo>
                  <a:cubicBezTo>
                    <a:pt x="625" y="53"/>
                    <a:pt x="627" y="55"/>
                    <a:pt x="626" y="56"/>
                  </a:cubicBezTo>
                  <a:cubicBezTo>
                    <a:pt x="626" y="56"/>
                    <a:pt x="624" y="57"/>
                    <a:pt x="624" y="57"/>
                  </a:cubicBezTo>
                  <a:cubicBezTo>
                    <a:pt x="624" y="59"/>
                    <a:pt x="624" y="60"/>
                    <a:pt x="625" y="61"/>
                  </a:cubicBezTo>
                  <a:cubicBezTo>
                    <a:pt x="626" y="62"/>
                    <a:pt x="626" y="62"/>
                    <a:pt x="626" y="62"/>
                  </a:cubicBezTo>
                  <a:cubicBezTo>
                    <a:pt x="626" y="63"/>
                    <a:pt x="625" y="62"/>
                    <a:pt x="625" y="64"/>
                  </a:cubicBezTo>
                  <a:cubicBezTo>
                    <a:pt x="628" y="64"/>
                    <a:pt x="638" y="64"/>
                    <a:pt x="642" y="62"/>
                  </a:cubicBezTo>
                  <a:cubicBezTo>
                    <a:pt x="648" y="59"/>
                    <a:pt x="637" y="56"/>
                    <a:pt x="635" y="55"/>
                  </a:cubicBezTo>
                  <a:cubicBezTo>
                    <a:pt x="634" y="55"/>
                    <a:pt x="634" y="53"/>
                    <a:pt x="633" y="52"/>
                  </a:cubicBezTo>
                  <a:cubicBezTo>
                    <a:pt x="632" y="52"/>
                    <a:pt x="627" y="52"/>
                    <a:pt x="626" y="52"/>
                  </a:cubicBezTo>
                  <a:close/>
                  <a:moveTo>
                    <a:pt x="668" y="113"/>
                  </a:moveTo>
                  <a:cubicBezTo>
                    <a:pt x="668" y="113"/>
                    <a:pt x="668" y="114"/>
                    <a:pt x="668" y="114"/>
                  </a:cubicBezTo>
                  <a:cubicBezTo>
                    <a:pt x="666" y="114"/>
                    <a:pt x="665" y="114"/>
                    <a:pt x="664" y="114"/>
                  </a:cubicBezTo>
                  <a:cubicBezTo>
                    <a:pt x="664" y="114"/>
                    <a:pt x="661" y="114"/>
                    <a:pt x="660" y="114"/>
                  </a:cubicBezTo>
                  <a:cubicBezTo>
                    <a:pt x="659" y="116"/>
                    <a:pt x="659" y="116"/>
                    <a:pt x="659" y="116"/>
                  </a:cubicBezTo>
                  <a:cubicBezTo>
                    <a:pt x="661" y="116"/>
                    <a:pt x="664" y="119"/>
                    <a:pt x="668" y="118"/>
                  </a:cubicBezTo>
                  <a:cubicBezTo>
                    <a:pt x="668" y="118"/>
                    <a:pt x="675" y="113"/>
                    <a:pt x="668" y="113"/>
                  </a:cubicBezTo>
                  <a:close/>
                  <a:moveTo>
                    <a:pt x="636" y="119"/>
                  </a:moveTo>
                  <a:cubicBezTo>
                    <a:pt x="636" y="121"/>
                    <a:pt x="636" y="121"/>
                    <a:pt x="636" y="121"/>
                  </a:cubicBezTo>
                  <a:cubicBezTo>
                    <a:pt x="639" y="121"/>
                    <a:pt x="639" y="119"/>
                    <a:pt x="636" y="119"/>
                  </a:cubicBezTo>
                  <a:close/>
                  <a:moveTo>
                    <a:pt x="575" y="165"/>
                  </a:moveTo>
                  <a:cubicBezTo>
                    <a:pt x="578" y="164"/>
                    <a:pt x="577" y="166"/>
                    <a:pt x="577" y="166"/>
                  </a:cubicBezTo>
                  <a:cubicBezTo>
                    <a:pt x="576" y="166"/>
                    <a:pt x="575" y="166"/>
                    <a:pt x="575" y="166"/>
                  </a:cubicBezTo>
                  <a:cubicBezTo>
                    <a:pt x="574" y="167"/>
                    <a:pt x="574" y="168"/>
                    <a:pt x="573" y="169"/>
                  </a:cubicBezTo>
                  <a:cubicBezTo>
                    <a:pt x="571" y="170"/>
                    <a:pt x="574" y="165"/>
                    <a:pt x="575" y="165"/>
                  </a:cubicBezTo>
                  <a:close/>
                  <a:moveTo>
                    <a:pt x="724" y="184"/>
                  </a:moveTo>
                  <a:cubicBezTo>
                    <a:pt x="727" y="184"/>
                    <a:pt x="733" y="186"/>
                    <a:pt x="726" y="187"/>
                  </a:cubicBezTo>
                  <a:cubicBezTo>
                    <a:pt x="723" y="187"/>
                    <a:pt x="721" y="184"/>
                    <a:pt x="724" y="184"/>
                  </a:cubicBezTo>
                  <a:close/>
                  <a:moveTo>
                    <a:pt x="712" y="192"/>
                  </a:moveTo>
                  <a:cubicBezTo>
                    <a:pt x="712" y="192"/>
                    <a:pt x="713" y="193"/>
                    <a:pt x="713" y="194"/>
                  </a:cubicBezTo>
                  <a:cubicBezTo>
                    <a:pt x="711" y="194"/>
                    <a:pt x="710" y="192"/>
                    <a:pt x="712" y="192"/>
                  </a:cubicBezTo>
                  <a:close/>
                  <a:moveTo>
                    <a:pt x="442" y="160"/>
                  </a:moveTo>
                  <a:cubicBezTo>
                    <a:pt x="442" y="161"/>
                    <a:pt x="440" y="161"/>
                    <a:pt x="440" y="161"/>
                  </a:cubicBezTo>
                  <a:cubicBezTo>
                    <a:pt x="440" y="163"/>
                    <a:pt x="441" y="164"/>
                    <a:pt x="440" y="165"/>
                  </a:cubicBezTo>
                  <a:cubicBezTo>
                    <a:pt x="440" y="166"/>
                    <a:pt x="438" y="167"/>
                    <a:pt x="438" y="167"/>
                  </a:cubicBezTo>
                  <a:cubicBezTo>
                    <a:pt x="438" y="167"/>
                    <a:pt x="439" y="168"/>
                    <a:pt x="438" y="169"/>
                  </a:cubicBezTo>
                  <a:cubicBezTo>
                    <a:pt x="439" y="169"/>
                    <a:pt x="442" y="169"/>
                    <a:pt x="441" y="169"/>
                  </a:cubicBezTo>
                  <a:cubicBezTo>
                    <a:pt x="447" y="167"/>
                    <a:pt x="446" y="168"/>
                    <a:pt x="446" y="161"/>
                  </a:cubicBezTo>
                  <a:cubicBezTo>
                    <a:pt x="445" y="161"/>
                    <a:pt x="444" y="161"/>
                    <a:pt x="442" y="160"/>
                  </a:cubicBezTo>
                  <a:close/>
                  <a:moveTo>
                    <a:pt x="515" y="166"/>
                  </a:moveTo>
                  <a:cubicBezTo>
                    <a:pt x="514" y="167"/>
                    <a:pt x="513" y="168"/>
                    <a:pt x="512" y="169"/>
                  </a:cubicBezTo>
                  <a:cubicBezTo>
                    <a:pt x="512" y="170"/>
                    <a:pt x="511" y="171"/>
                    <a:pt x="512" y="171"/>
                  </a:cubicBezTo>
                  <a:cubicBezTo>
                    <a:pt x="512" y="172"/>
                    <a:pt x="513" y="172"/>
                    <a:pt x="514" y="173"/>
                  </a:cubicBezTo>
                  <a:cubicBezTo>
                    <a:pt x="514" y="173"/>
                    <a:pt x="515" y="174"/>
                    <a:pt x="515" y="174"/>
                  </a:cubicBezTo>
                  <a:cubicBezTo>
                    <a:pt x="516" y="174"/>
                    <a:pt x="517" y="174"/>
                    <a:pt x="518" y="174"/>
                  </a:cubicBezTo>
                  <a:cubicBezTo>
                    <a:pt x="519" y="172"/>
                    <a:pt x="520" y="169"/>
                    <a:pt x="518" y="167"/>
                  </a:cubicBezTo>
                  <a:cubicBezTo>
                    <a:pt x="518" y="166"/>
                    <a:pt x="516" y="167"/>
                    <a:pt x="515" y="166"/>
                  </a:cubicBezTo>
                  <a:close/>
                  <a:moveTo>
                    <a:pt x="470" y="171"/>
                  </a:moveTo>
                  <a:cubicBezTo>
                    <a:pt x="470" y="172"/>
                    <a:pt x="470" y="174"/>
                    <a:pt x="471" y="174"/>
                  </a:cubicBezTo>
                  <a:cubicBezTo>
                    <a:pt x="472" y="174"/>
                    <a:pt x="471" y="174"/>
                    <a:pt x="472" y="173"/>
                  </a:cubicBezTo>
                  <a:cubicBezTo>
                    <a:pt x="473" y="173"/>
                    <a:pt x="472" y="171"/>
                    <a:pt x="472" y="171"/>
                  </a:cubicBezTo>
                  <a:cubicBezTo>
                    <a:pt x="471" y="171"/>
                    <a:pt x="470" y="172"/>
                    <a:pt x="470" y="171"/>
                  </a:cubicBezTo>
                  <a:close/>
                  <a:moveTo>
                    <a:pt x="506" y="177"/>
                  </a:moveTo>
                  <a:cubicBezTo>
                    <a:pt x="505" y="178"/>
                    <a:pt x="503" y="181"/>
                    <a:pt x="502" y="181"/>
                  </a:cubicBezTo>
                  <a:cubicBezTo>
                    <a:pt x="501" y="182"/>
                    <a:pt x="501" y="181"/>
                    <a:pt x="500" y="182"/>
                  </a:cubicBezTo>
                  <a:cubicBezTo>
                    <a:pt x="500" y="183"/>
                    <a:pt x="501" y="184"/>
                    <a:pt x="500" y="185"/>
                  </a:cubicBezTo>
                  <a:cubicBezTo>
                    <a:pt x="502" y="185"/>
                    <a:pt x="502" y="185"/>
                    <a:pt x="502" y="185"/>
                  </a:cubicBezTo>
                  <a:cubicBezTo>
                    <a:pt x="503" y="185"/>
                    <a:pt x="504" y="183"/>
                    <a:pt x="505" y="183"/>
                  </a:cubicBezTo>
                  <a:cubicBezTo>
                    <a:pt x="507" y="182"/>
                    <a:pt x="508" y="183"/>
                    <a:pt x="509" y="183"/>
                  </a:cubicBezTo>
                  <a:cubicBezTo>
                    <a:pt x="510" y="182"/>
                    <a:pt x="511" y="181"/>
                    <a:pt x="512" y="181"/>
                  </a:cubicBezTo>
                  <a:cubicBezTo>
                    <a:pt x="512" y="180"/>
                    <a:pt x="512" y="179"/>
                    <a:pt x="512" y="179"/>
                  </a:cubicBezTo>
                  <a:cubicBezTo>
                    <a:pt x="510" y="178"/>
                    <a:pt x="508" y="177"/>
                    <a:pt x="506" y="177"/>
                  </a:cubicBezTo>
                  <a:close/>
                  <a:moveTo>
                    <a:pt x="505" y="211"/>
                  </a:moveTo>
                  <a:cubicBezTo>
                    <a:pt x="506" y="212"/>
                    <a:pt x="506" y="212"/>
                    <a:pt x="506" y="212"/>
                  </a:cubicBezTo>
                  <a:cubicBezTo>
                    <a:pt x="509" y="213"/>
                    <a:pt x="508" y="213"/>
                    <a:pt x="505" y="214"/>
                  </a:cubicBezTo>
                  <a:cubicBezTo>
                    <a:pt x="505" y="214"/>
                    <a:pt x="503" y="210"/>
                    <a:pt x="505" y="211"/>
                  </a:cubicBezTo>
                  <a:close/>
                  <a:moveTo>
                    <a:pt x="321" y="211"/>
                  </a:moveTo>
                  <a:cubicBezTo>
                    <a:pt x="322" y="212"/>
                    <a:pt x="322" y="213"/>
                    <a:pt x="322" y="213"/>
                  </a:cubicBezTo>
                  <a:cubicBezTo>
                    <a:pt x="323" y="214"/>
                    <a:pt x="325" y="214"/>
                    <a:pt x="324" y="213"/>
                  </a:cubicBezTo>
                  <a:cubicBezTo>
                    <a:pt x="323" y="212"/>
                    <a:pt x="322" y="212"/>
                    <a:pt x="321" y="211"/>
                  </a:cubicBezTo>
                  <a:close/>
                  <a:moveTo>
                    <a:pt x="338" y="216"/>
                  </a:moveTo>
                  <a:cubicBezTo>
                    <a:pt x="338" y="216"/>
                    <a:pt x="338" y="219"/>
                    <a:pt x="338" y="219"/>
                  </a:cubicBezTo>
                  <a:cubicBezTo>
                    <a:pt x="338" y="219"/>
                    <a:pt x="337" y="219"/>
                    <a:pt x="337" y="219"/>
                  </a:cubicBezTo>
                  <a:cubicBezTo>
                    <a:pt x="337" y="219"/>
                    <a:pt x="337" y="222"/>
                    <a:pt x="337" y="221"/>
                  </a:cubicBezTo>
                  <a:cubicBezTo>
                    <a:pt x="338" y="222"/>
                    <a:pt x="337" y="223"/>
                    <a:pt x="337" y="223"/>
                  </a:cubicBezTo>
                  <a:cubicBezTo>
                    <a:pt x="338" y="224"/>
                    <a:pt x="339" y="225"/>
                    <a:pt x="339" y="225"/>
                  </a:cubicBezTo>
                  <a:cubicBezTo>
                    <a:pt x="340" y="226"/>
                    <a:pt x="343" y="224"/>
                    <a:pt x="345" y="225"/>
                  </a:cubicBezTo>
                  <a:cubicBezTo>
                    <a:pt x="345" y="225"/>
                    <a:pt x="347" y="229"/>
                    <a:pt x="347" y="229"/>
                  </a:cubicBezTo>
                  <a:cubicBezTo>
                    <a:pt x="348" y="229"/>
                    <a:pt x="350" y="229"/>
                    <a:pt x="351" y="229"/>
                  </a:cubicBezTo>
                  <a:cubicBezTo>
                    <a:pt x="351" y="229"/>
                    <a:pt x="353" y="230"/>
                    <a:pt x="354" y="229"/>
                  </a:cubicBezTo>
                  <a:cubicBezTo>
                    <a:pt x="354" y="229"/>
                    <a:pt x="355" y="228"/>
                    <a:pt x="355" y="228"/>
                  </a:cubicBezTo>
                  <a:cubicBezTo>
                    <a:pt x="354" y="225"/>
                    <a:pt x="353" y="224"/>
                    <a:pt x="349" y="222"/>
                  </a:cubicBezTo>
                  <a:cubicBezTo>
                    <a:pt x="348" y="221"/>
                    <a:pt x="346" y="221"/>
                    <a:pt x="345" y="220"/>
                  </a:cubicBezTo>
                  <a:cubicBezTo>
                    <a:pt x="344" y="219"/>
                    <a:pt x="342" y="216"/>
                    <a:pt x="341" y="216"/>
                  </a:cubicBezTo>
                  <a:cubicBezTo>
                    <a:pt x="340" y="216"/>
                    <a:pt x="339" y="216"/>
                    <a:pt x="338" y="216"/>
                  </a:cubicBezTo>
                  <a:close/>
                  <a:moveTo>
                    <a:pt x="0" y="456"/>
                  </a:moveTo>
                  <a:cubicBezTo>
                    <a:pt x="0" y="456"/>
                    <a:pt x="3" y="459"/>
                    <a:pt x="10" y="461"/>
                  </a:cubicBezTo>
                  <a:cubicBezTo>
                    <a:pt x="16" y="463"/>
                    <a:pt x="18" y="462"/>
                    <a:pt x="21" y="462"/>
                  </a:cubicBezTo>
                  <a:cubicBezTo>
                    <a:pt x="25" y="462"/>
                    <a:pt x="26" y="463"/>
                    <a:pt x="26" y="463"/>
                  </a:cubicBezTo>
                  <a:cubicBezTo>
                    <a:pt x="30" y="461"/>
                    <a:pt x="30" y="461"/>
                    <a:pt x="30" y="461"/>
                  </a:cubicBezTo>
                  <a:cubicBezTo>
                    <a:pt x="28" y="453"/>
                    <a:pt x="28" y="453"/>
                    <a:pt x="28" y="453"/>
                  </a:cubicBezTo>
                  <a:cubicBezTo>
                    <a:pt x="28" y="453"/>
                    <a:pt x="20" y="453"/>
                    <a:pt x="18" y="451"/>
                  </a:cubicBezTo>
                  <a:cubicBezTo>
                    <a:pt x="16" y="449"/>
                    <a:pt x="11" y="443"/>
                    <a:pt x="11" y="443"/>
                  </a:cubicBezTo>
                  <a:cubicBezTo>
                    <a:pt x="10" y="444"/>
                    <a:pt x="9" y="445"/>
                    <a:pt x="8" y="445"/>
                  </a:cubicBezTo>
                  <a:cubicBezTo>
                    <a:pt x="8" y="445"/>
                    <a:pt x="10" y="440"/>
                    <a:pt x="8" y="441"/>
                  </a:cubicBezTo>
                  <a:cubicBezTo>
                    <a:pt x="8" y="441"/>
                    <a:pt x="6" y="442"/>
                    <a:pt x="8" y="442"/>
                  </a:cubicBezTo>
                  <a:cubicBezTo>
                    <a:pt x="7" y="443"/>
                    <a:pt x="6" y="443"/>
                    <a:pt x="5" y="444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3" y="445"/>
                    <a:pt x="3" y="447"/>
                    <a:pt x="2" y="449"/>
                  </a:cubicBezTo>
                  <a:cubicBezTo>
                    <a:pt x="3" y="449"/>
                    <a:pt x="4" y="448"/>
                    <a:pt x="4" y="449"/>
                  </a:cubicBezTo>
                  <a:cubicBezTo>
                    <a:pt x="4" y="449"/>
                    <a:pt x="3" y="450"/>
                    <a:pt x="2" y="450"/>
                  </a:cubicBezTo>
                  <a:cubicBezTo>
                    <a:pt x="2" y="451"/>
                    <a:pt x="3" y="452"/>
                    <a:pt x="2" y="453"/>
                  </a:cubicBezTo>
                  <a:cubicBezTo>
                    <a:pt x="2" y="453"/>
                    <a:pt x="1" y="454"/>
                    <a:pt x="0" y="454"/>
                  </a:cubicBezTo>
                  <a:cubicBezTo>
                    <a:pt x="0" y="455"/>
                    <a:pt x="0" y="455"/>
                    <a:pt x="0" y="456"/>
                  </a:cubicBezTo>
                  <a:close/>
                  <a:moveTo>
                    <a:pt x="354" y="46"/>
                  </a:moveTo>
                  <a:cubicBezTo>
                    <a:pt x="356" y="47"/>
                    <a:pt x="358" y="49"/>
                    <a:pt x="360" y="48"/>
                  </a:cubicBezTo>
                  <a:cubicBezTo>
                    <a:pt x="362" y="47"/>
                    <a:pt x="360" y="41"/>
                    <a:pt x="359" y="40"/>
                  </a:cubicBezTo>
                  <a:cubicBezTo>
                    <a:pt x="361" y="40"/>
                    <a:pt x="363" y="41"/>
                    <a:pt x="365" y="40"/>
                  </a:cubicBezTo>
                  <a:cubicBezTo>
                    <a:pt x="366" y="39"/>
                    <a:pt x="366" y="39"/>
                    <a:pt x="366" y="39"/>
                  </a:cubicBezTo>
                  <a:cubicBezTo>
                    <a:pt x="367" y="39"/>
                    <a:pt x="368" y="39"/>
                    <a:pt x="369" y="40"/>
                  </a:cubicBezTo>
                  <a:cubicBezTo>
                    <a:pt x="369" y="39"/>
                    <a:pt x="369" y="38"/>
                    <a:pt x="369" y="37"/>
                  </a:cubicBezTo>
                  <a:cubicBezTo>
                    <a:pt x="369" y="36"/>
                    <a:pt x="367" y="34"/>
                    <a:pt x="366" y="33"/>
                  </a:cubicBezTo>
                  <a:cubicBezTo>
                    <a:pt x="365" y="33"/>
                    <a:pt x="364" y="34"/>
                    <a:pt x="363" y="34"/>
                  </a:cubicBezTo>
                  <a:cubicBezTo>
                    <a:pt x="361" y="32"/>
                    <a:pt x="366" y="31"/>
                    <a:pt x="359" y="31"/>
                  </a:cubicBezTo>
                  <a:cubicBezTo>
                    <a:pt x="357" y="32"/>
                    <a:pt x="357" y="32"/>
                    <a:pt x="357" y="32"/>
                  </a:cubicBezTo>
                  <a:cubicBezTo>
                    <a:pt x="355" y="32"/>
                    <a:pt x="355" y="31"/>
                    <a:pt x="353" y="31"/>
                  </a:cubicBezTo>
                  <a:cubicBezTo>
                    <a:pt x="353" y="32"/>
                    <a:pt x="352" y="35"/>
                    <a:pt x="351" y="36"/>
                  </a:cubicBezTo>
                  <a:cubicBezTo>
                    <a:pt x="350" y="38"/>
                    <a:pt x="347" y="38"/>
                    <a:pt x="347" y="41"/>
                  </a:cubicBezTo>
                  <a:cubicBezTo>
                    <a:pt x="346" y="46"/>
                    <a:pt x="348" y="48"/>
                    <a:pt x="353" y="47"/>
                  </a:cubicBezTo>
                  <a:lnTo>
                    <a:pt x="354" y="46"/>
                  </a:ln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6" name="Freeform 92"/>
            <p:cNvSpPr>
              <a:spLocks/>
            </p:cNvSpPr>
            <p:nvPr/>
          </p:nvSpPr>
          <p:spPr bwMode="auto">
            <a:xfrm>
              <a:off x="6579631" y="2337898"/>
              <a:ext cx="257285" cy="205827"/>
            </a:xfrm>
            <a:custGeom>
              <a:avLst/>
              <a:gdLst>
                <a:gd name="T0" fmla="*/ 74 w 74"/>
                <a:gd name="T1" fmla="*/ 39 h 59"/>
                <a:gd name="T2" fmla="*/ 69 w 74"/>
                <a:gd name="T3" fmla="*/ 39 h 59"/>
                <a:gd name="T4" fmla="*/ 66 w 74"/>
                <a:gd name="T5" fmla="*/ 39 h 59"/>
                <a:gd name="T6" fmla="*/ 64 w 74"/>
                <a:gd name="T7" fmla="*/ 38 h 59"/>
                <a:gd name="T8" fmla="*/ 62 w 74"/>
                <a:gd name="T9" fmla="*/ 37 h 59"/>
                <a:gd name="T10" fmla="*/ 61 w 74"/>
                <a:gd name="T11" fmla="*/ 32 h 59"/>
                <a:gd name="T12" fmla="*/ 61 w 74"/>
                <a:gd name="T13" fmla="*/ 27 h 59"/>
                <a:gd name="T14" fmla="*/ 61 w 74"/>
                <a:gd name="T15" fmla="*/ 23 h 59"/>
                <a:gd name="T16" fmla="*/ 61 w 74"/>
                <a:gd name="T17" fmla="*/ 18 h 59"/>
                <a:gd name="T18" fmla="*/ 57 w 74"/>
                <a:gd name="T19" fmla="*/ 12 h 59"/>
                <a:gd name="T20" fmla="*/ 54 w 74"/>
                <a:gd name="T21" fmla="*/ 6 h 59"/>
                <a:gd name="T22" fmla="*/ 48 w 74"/>
                <a:gd name="T23" fmla="*/ 0 h 59"/>
                <a:gd name="T24" fmla="*/ 45 w 74"/>
                <a:gd name="T25" fmla="*/ 3 h 59"/>
                <a:gd name="T26" fmla="*/ 41 w 74"/>
                <a:gd name="T27" fmla="*/ 5 h 59"/>
                <a:gd name="T28" fmla="*/ 36 w 74"/>
                <a:gd name="T29" fmla="*/ 8 h 59"/>
                <a:gd name="T30" fmla="*/ 33 w 74"/>
                <a:gd name="T31" fmla="*/ 7 h 59"/>
                <a:gd name="T32" fmla="*/ 27 w 74"/>
                <a:gd name="T33" fmla="*/ 5 h 59"/>
                <a:gd name="T34" fmla="*/ 22 w 74"/>
                <a:gd name="T35" fmla="*/ 3 h 59"/>
                <a:gd name="T36" fmla="*/ 18 w 74"/>
                <a:gd name="T37" fmla="*/ 2 h 59"/>
                <a:gd name="T38" fmla="*/ 17 w 74"/>
                <a:gd name="T39" fmla="*/ 10 h 59"/>
                <a:gd name="T40" fmla="*/ 12 w 74"/>
                <a:gd name="T41" fmla="*/ 14 h 59"/>
                <a:gd name="T42" fmla="*/ 8 w 74"/>
                <a:gd name="T43" fmla="*/ 30 h 59"/>
                <a:gd name="T44" fmla="*/ 2 w 74"/>
                <a:gd name="T45" fmla="*/ 35 h 59"/>
                <a:gd name="T46" fmla="*/ 0 w 74"/>
                <a:gd name="T47" fmla="*/ 35 h 59"/>
                <a:gd name="T48" fmla="*/ 4 w 74"/>
                <a:gd name="T49" fmla="*/ 41 h 59"/>
                <a:gd name="T50" fmla="*/ 5 w 74"/>
                <a:gd name="T51" fmla="*/ 44 h 59"/>
                <a:gd name="T52" fmla="*/ 8 w 74"/>
                <a:gd name="T53" fmla="*/ 46 h 59"/>
                <a:gd name="T54" fmla="*/ 12 w 74"/>
                <a:gd name="T55" fmla="*/ 45 h 59"/>
                <a:gd name="T56" fmla="*/ 17 w 74"/>
                <a:gd name="T57" fmla="*/ 46 h 59"/>
                <a:gd name="T58" fmla="*/ 17 w 74"/>
                <a:gd name="T59" fmla="*/ 48 h 59"/>
                <a:gd name="T60" fmla="*/ 16 w 74"/>
                <a:gd name="T61" fmla="*/ 51 h 59"/>
                <a:gd name="T62" fmla="*/ 20 w 74"/>
                <a:gd name="T63" fmla="*/ 53 h 59"/>
                <a:gd name="T64" fmla="*/ 24 w 74"/>
                <a:gd name="T65" fmla="*/ 55 h 59"/>
                <a:gd name="T66" fmla="*/ 26 w 74"/>
                <a:gd name="T67" fmla="*/ 59 h 59"/>
                <a:gd name="T68" fmla="*/ 31 w 74"/>
                <a:gd name="T69" fmla="*/ 58 h 59"/>
                <a:gd name="T70" fmla="*/ 39 w 74"/>
                <a:gd name="T71" fmla="*/ 58 h 59"/>
                <a:gd name="T72" fmla="*/ 44 w 74"/>
                <a:gd name="T73" fmla="*/ 56 h 59"/>
                <a:gd name="T74" fmla="*/ 49 w 74"/>
                <a:gd name="T75" fmla="*/ 53 h 59"/>
                <a:gd name="T76" fmla="*/ 55 w 74"/>
                <a:gd name="T77" fmla="*/ 55 h 59"/>
                <a:gd name="T78" fmla="*/ 62 w 74"/>
                <a:gd name="T79" fmla="*/ 54 h 59"/>
                <a:gd name="T80" fmla="*/ 65 w 74"/>
                <a:gd name="T81" fmla="*/ 56 h 59"/>
                <a:gd name="T82" fmla="*/ 68 w 74"/>
                <a:gd name="T83" fmla="*/ 54 h 59"/>
                <a:gd name="T84" fmla="*/ 67 w 74"/>
                <a:gd name="T85" fmla="*/ 51 h 59"/>
                <a:gd name="T86" fmla="*/ 69 w 74"/>
                <a:gd name="T87" fmla="*/ 49 h 59"/>
                <a:gd name="T88" fmla="*/ 71 w 74"/>
                <a:gd name="T89" fmla="*/ 51 h 59"/>
                <a:gd name="T90" fmla="*/ 72 w 74"/>
                <a:gd name="T91" fmla="*/ 49 h 59"/>
                <a:gd name="T92" fmla="*/ 72 w 74"/>
                <a:gd name="T93" fmla="*/ 43 h 59"/>
                <a:gd name="T94" fmla="*/ 73 w 74"/>
                <a:gd name="T95" fmla="*/ 42 h 59"/>
                <a:gd name="T96" fmla="*/ 72 w 74"/>
                <a:gd name="T97" fmla="*/ 42 h 59"/>
                <a:gd name="T98" fmla="*/ 72 w 74"/>
                <a:gd name="T99" fmla="*/ 40 h 59"/>
                <a:gd name="T100" fmla="*/ 74 w 74"/>
                <a:gd name="T101" fmla="*/ 41 h 59"/>
                <a:gd name="T102" fmla="*/ 74 w 74"/>
                <a:gd name="T103" fmla="*/ 3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4" h="59">
                  <a:moveTo>
                    <a:pt x="74" y="39"/>
                  </a:moveTo>
                  <a:cubicBezTo>
                    <a:pt x="74" y="39"/>
                    <a:pt x="70" y="38"/>
                    <a:pt x="69" y="39"/>
                  </a:cubicBezTo>
                  <a:cubicBezTo>
                    <a:pt x="69" y="41"/>
                    <a:pt x="66" y="39"/>
                    <a:pt x="66" y="39"/>
                  </a:cubicBezTo>
                  <a:cubicBezTo>
                    <a:pt x="66" y="39"/>
                    <a:pt x="65" y="39"/>
                    <a:pt x="64" y="38"/>
                  </a:cubicBezTo>
                  <a:cubicBezTo>
                    <a:pt x="64" y="38"/>
                    <a:pt x="63" y="38"/>
                    <a:pt x="62" y="37"/>
                  </a:cubicBezTo>
                  <a:cubicBezTo>
                    <a:pt x="60" y="36"/>
                    <a:pt x="63" y="33"/>
                    <a:pt x="61" y="32"/>
                  </a:cubicBezTo>
                  <a:cubicBezTo>
                    <a:pt x="60" y="32"/>
                    <a:pt x="62" y="29"/>
                    <a:pt x="61" y="27"/>
                  </a:cubicBezTo>
                  <a:cubicBezTo>
                    <a:pt x="61" y="25"/>
                    <a:pt x="63" y="25"/>
                    <a:pt x="61" y="23"/>
                  </a:cubicBezTo>
                  <a:cubicBezTo>
                    <a:pt x="60" y="22"/>
                    <a:pt x="62" y="20"/>
                    <a:pt x="61" y="18"/>
                  </a:cubicBezTo>
                  <a:cubicBezTo>
                    <a:pt x="60" y="16"/>
                    <a:pt x="60" y="15"/>
                    <a:pt x="57" y="12"/>
                  </a:cubicBezTo>
                  <a:cubicBezTo>
                    <a:pt x="55" y="9"/>
                    <a:pt x="55" y="10"/>
                    <a:pt x="54" y="6"/>
                  </a:cubicBezTo>
                  <a:cubicBezTo>
                    <a:pt x="53" y="3"/>
                    <a:pt x="48" y="0"/>
                    <a:pt x="48" y="0"/>
                  </a:cubicBezTo>
                  <a:cubicBezTo>
                    <a:pt x="48" y="0"/>
                    <a:pt x="45" y="1"/>
                    <a:pt x="45" y="3"/>
                  </a:cubicBezTo>
                  <a:cubicBezTo>
                    <a:pt x="44" y="5"/>
                    <a:pt x="43" y="5"/>
                    <a:pt x="41" y="5"/>
                  </a:cubicBezTo>
                  <a:cubicBezTo>
                    <a:pt x="39" y="5"/>
                    <a:pt x="39" y="7"/>
                    <a:pt x="36" y="8"/>
                  </a:cubicBezTo>
                  <a:cubicBezTo>
                    <a:pt x="34" y="9"/>
                    <a:pt x="34" y="9"/>
                    <a:pt x="33" y="7"/>
                  </a:cubicBezTo>
                  <a:cubicBezTo>
                    <a:pt x="31" y="5"/>
                    <a:pt x="30" y="5"/>
                    <a:pt x="27" y="5"/>
                  </a:cubicBezTo>
                  <a:cubicBezTo>
                    <a:pt x="24" y="5"/>
                    <a:pt x="23" y="5"/>
                    <a:pt x="22" y="3"/>
                  </a:cubicBezTo>
                  <a:cubicBezTo>
                    <a:pt x="21" y="1"/>
                    <a:pt x="18" y="2"/>
                    <a:pt x="18" y="2"/>
                  </a:cubicBezTo>
                  <a:cubicBezTo>
                    <a:pt x="18" y="2"/>
                    <a:pt x="18" y="8"/>
                    <a:pt x="17" y="10"/>
                  </a:cubicBezTo>
                  <a:cubicBezTo>
                    <a:pt x="17" y="12"/>
                    <a:pt x="16" y="12"/>
                    <a:pt x="12" y="14"/>
                  </a:cubicBezTo>
                  <a:cubicBezTo>
                    <a:pt x="9" y="17"/>
                    <a:pt x="11" y="24"/>
                    <a:pt x="8" y="30"/>
                  </a:cubicBezTo>
                  <a:cubicBezTo>
                    <a:pt x="5" y="35"/>
                    <a:pt x="2" y="35"/>
                    <a:pt x="2" y="35"/>
                  </a:cubicBezTo>
                  <a:cubicBezTo>
                    <a:pt x="2" y="35"/>
                    <a:pt x="1" y="35"/>
                    <a:pt x="0" y="35"/>
                  </a:cubicBezTo>
                  <a:cubicBezTo>
                    <a:pt x="0" y="35"/>
                    <a:pt x="4" y="39"/>
                    <a:pt x="4" y="41"/>
                  </a:cubicBezTo>
                  <a:cubicBezTo>
                    <a:pt x="4" y="43"/>
                    <a:pt x="3" y="44"/>
                    <a:pt x="5" y="44"/>
                  </a:cubicBezTo>
                  <a:cubicBezTo>
                    <a:pt x="7" y="44"/>
                    <a:pt x="7" y="44"/>
                    <a:pt x="8" y="46"/>
                  </a:cubicBezTo>
                  <a:cubicBezTo>
                    <a:pt x="10" y="49"/>
                    <a:pt x="11" y="46"/>
                    <a:pt x="12" y="45"/>
                  </a:cubicBezTo>
                  <a:cubicBezTo>
                    <a:pt x="13" y="44"/>
                    <a:pt x="15" y="45"/>
                    <a:pt x="17" y="46"/>
                  </a:cubicBezTo>
                  <a:cubicBezTo>
                    <a:pt x="20" y="48"/>
                    <a:pt x="19" y="48"/>
                    <a:pt x="17" y="48"/>
                  </a:cubicBezTo>
                  <a:cubicBezTo>
                    <a:pt x="14" y="48"/>
                    <a:pt x="14" y="50"/>
                    <a:pt x="16" y="51"/>
                  </a:cubicBezTo>
                  <a:cubicBezTo>
                    <a:pt x="17" y="53"/>
                    <a:pt x="20" y="53"/>
                    <a:pt x="20" y="53"/>
                  </a:cubicBezTo>
                  <a:cubicBezTo>
                    <a:pt x="20" y="53"/>
                    <a:pt x="26" y="54"/>
                    <a:pt x="24" y="55"/>
                  </a:cubicBezTo>
                  <a:cubicBezTo>
                    <a:pt x="22" y="57"/>
                    <a:pt x="22" y="59"/>
                    <a:pt x="26" y="59"/>
                  </a:cubicBezTo>
                  <a:cubicBezTo>
                    <a:pt x="31" y="59"/>
                    <a:pt x="28" y="57"/>
                    <a:pt x="31" y="58"/>
                  </a:cubicBezTo>
                  <a:cubicBezTo>
                    <a:pt x="35" y="59"/>
                    <a:pt x="34" y="59"/>
                    <a:pt x="39" y="58"/>
                  </a:cubicBezTo>
                  <a:cubicBezTo>
                    <a:pt x="43" y="57"/>
                    <a:pt x="42" y="58"/>
                    <a:pt x="44" y="56"/>
                  </a:cubicBezTo>
                  <a:cubicBezTo>
                    <a:pt x="46" y="54"/>
                    <a:pt x="47" y="52"/>
                    <a:pt x="49" y="53"/>
                  </a:cubicBezTo>
                  <a:cubicBezTo>
                    <a:pt x="51" y="53"/>
                    <a:pt x="52" y="56"/>
                    <a:pt x="55" y="55"/>
                  </a:cubicBezTo>
                  <a:cubicBezTo>
                    <a:pt x="59" y="53"/>
                    <a:pt x="59" y="53"/>
                    <a:pt x="62" y="54"/>
                  </a:cubicBezTo>
                  <a:cubicBezTo>
                    <a:pt x="63" y="54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69" y="52"/>
                    <a:pt x="67" y="53"/>
                    <a:pt x="67" y="51"/>
                  </a:cubicBezTo>
                  <a:cubicBezTo>
                    <a:pt x="68" y="51"/>
                    <a:pt x="69" y="51"/>
                    <a:pt x="69" y="49"/>
                  </a:cubicBezTo>
                  <a:cubicBezTo>
                    <a:pt x="69" y="49"/>
                    <a:pt x="70" y="50"/>
                    <a:pt x="71" y="51"/>
                  </a:cubicBezTo>
                  <a:cubicBezTo>
                    <a:pt x="71" y="50"/>
                    <a:pt x="71" y="49"/>
                    <a:pt x="72" y="49"/>
                  </a:cubicBezTo>
                  <a:cubicBezTo>
                    <a:pt x="72" y="47"/>
                    <a:pt x="72" y="45"/>
                    <a:pt x="72" y="43"/>
                  </a:cubicBezTo>
                  <a:cubicBezTo>
                    <a:pt x="72" y="43"/>
                    <a:pt x="73" y="43"/>
                    <a:pt x="73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42"/>
                    <a:pt x="72" y="40"/>
                    <a:pt x="72" y="40"/>
                  </a:cubicBezTo>
                  <a:cubicBezTo>
                    <a:pt x="72" y="40"/>
                    <a:pt x="73" y="40"/>
                    <a:pt x="74" y="41"/>
                  </a:cubicBezTo>
                  <a:cubicBezTo>
                    <a:pt x="74" y="41"/>
                    <a:pt x="74" y="41"/>
                    <a:pt x="74" y="39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7" name="Freeform 93"/>
            <p:cNvSpPr>
              <a:spLocks/>
            </p:cNvSpPr>
            <p:nvPr/>
          </p:nvSpPr>
          <p:spPr bwMode="auto">
            <a:xfrm>
              <a:off x="6579631" y="2337898"/>
              <a:ext cx="257285" cy="205827"/>
            </a:xfrm>
            <a:custGeom>
              <a:avLst/>
              <a:gdLst>
                <a:gd name="T0" fmla="*/ 74 w 74"/>
                <a:gd name="T1" fmla="*/ 39 h 59"/>
                <a:gd name="T2" fmla="*/ 69 w 74"/>
                <a:gd name="T3" fmla="*/ 39 h 59"/>
                <a:gd name="T4" fmla="*/ 66 w 74"/>
                <a:gd name="T5" fmla="*/ 39 h 59"/>
                <a:gd name="T6" fmla="*/ 64 w 74"/>
                <a:gd name="T7" fmla="*/ 38 h 59"/>
                <a:gd name="T8" fmla="*/ 62 w 74"/>
                <a:gd name="T9" fmla="*/ 37 h 59"/>
                <a:gd name="T10" fmla="*/ 61 w 74"/>
                <a:gd name="T11" fmla="*/ 32 h 59"/>
                <a:gd name="T12" fmla="*/ 61 w 74"/>
                <a:gd name="T13" fmla="*/ 27 h 59"/>
                <a:gd name="T14" fmla="*/ 61 w 74"/>
                <a:gd name="T15" fmla="*/ 23 h 59"/>
                <a:gd name="T16" fmla="*/ 61 w 74"/>
                <a:gd name="T17" fmla="*/ 18 h 59"/>
                <a:gd name="T18" fmla="*/ 57 w 74"/>
                <a:gd name="T19" fmla="*/ 12 h 59"/>
                <a:gd name="T20" fmla="*/ 54 w 74"/>
                <a:gd name="T21" fmla="*/ 6 h 59"/>
                <a:gd name="T22" fmla="*/ 48 w 74"/>
                <a:gd name="T23" fmla="*/ 0 h 59"/>
                <a:gd name="T24" fmla="*/ 45 w 74"/>
                <a:gd name="T25" fmla="*/ 3 h 59"/>
                <a:gd name="T26" fmla="*/ 41 w 74"/>
                <a:gd name="T27" fmla="*/ 5 h 59"/>
                <a:gd name="T28" fmla="*/ 36 w 74"/>
                <a:gd name="T29" fmla="*/ 8 h 59"/>
                <a:gd name="T30" fmla="*/ 33 w 74"/>
                <a:gd name="T31" fmla="*/ 7 h 59"/>
                <a:gd name="T32" fmla="*/ 27 w 74"/>
                <a:gd name="T33" fmla="*/ 5 h 59"/>
                <a:gd name="T34" fmla="*/ 22 w 74"/>
                <a:gd name="T35" fmla="*/ 3 h 59"/>
                <a:gd name="T36" fmla="*/ 18 w 74"/>
                <a:gd name="T37" fmla="*/ 2 h 59"/>
                <a:gd name="T38" fmla="*/ 17 w 74"/>
                <a:gd name="T39" fmla="*/ 10 h 59"/>
                <a:gd name="T40" fmla="*/ 12 w 74"/>
                <a:gd name="T41" fmla="*/ 14 h 59"/>
                <a:gd name="T42" fmla="*/ 8 w 74"/>
                <a:gd name="T43" fmla="*/ 30 h 59"/>
                <a:gd name="T44" fmla="*/ 2 w 74"/>
                <a:gd name="T45" fmla="*/ 35 h 59"/>
                <a:gd name="T46" fmla="*/ 0 w 74"/>
                <a:gd name="T47" fmla="*/ 35 h 59"/>
                <a:gd name="T48" fmla="*/ 4 w 74"/>
                <a:gd name="T49" fmla="*/ 41 h 59"/>
                <a:gd name="T50" fmla="*/ 5 w 74"/>
                <a:gd name="T51" fmla="*/ 44 h 59"/>
                <a:gd name="T52" fmla="*/ 8 w 74"/>
                <a:gd name="T53" fmla="*/ 46 h 59"/>
                <a:gd name="T54" fmla="*/ 12 w 74"/>
                <a:gd name="T55" fmla="*/ 45 h 59"/>
                <a:gd name="T56" fmla="*/ 17 w 74"/>
                <a:gd name="T57" fmla="*/ 46 h 59"/>
                <a:gd name="T58" fmla="*/ 17 w 74"/>
                <a:gd name="T59" fmla="*/ 48 h 59"/>
                <a:gd name="T60" fmla="*/ 16 w 74"/>
                <a:gd name="T61" fmla="*/ 51 h 59"/>
                <a:gd name="T62" fmla="*/ 20 w 74"/>
                <a:gd name="T63" fmla="*/ 53 h 59"/>
                <a:gd name="T64" fmla="*/ 24 w 74"/>
                <a:gd name="T65" fmla="*/ 55 h 59"/>
                <a:gd name="T66" fmla="*/ 26 w 74"/>
                <a:gd name="T67" fmla="*/ 59 h 59"/>
                <a:gd name="T68" fmla="*/ 31 w 74"/>
                <a:gd name="T69" fmla="*/ 58 h 59"/>
                <a:gd name="T70" fmla="*/ 39 w 74"/>
                <a:gd name="T71" fmla="*/ 58 h 59"/>
                <a:gd name="T72" fmla="*/ 44 w 74"/>
                <a:gd name="T73" fmla="*/ 56 h 59"/>
                <a:gd name="T74" fmla="*/ 49 w 74"/>
                <a:gd name="T75" fmla="*/ 53 h 59"/>
                <a:gd name="T76" fmla="*/ 55 w 74"/>
                <a:gd name="T77" fmla="*/ 55 h 59"/>
                <a:gd name="T78" fmla="*/ 62 w 74"/>
                <a:gd name="T79" fmla="*/ 54 h 59"/>
                <a:gd name="T80" fmla="*/ 65 w 74"/>
                <a:gd name="T81" fmla="*/ 56 h 59"/>
                <a:gd name="T82" fmla="*/ 68 w 74"/>
                <a:gd name="T83" fmla="*/ 54 h 59"/>
                <a:gd name="T84" fmla="*/ 67 w 74"/>
                <a:gd name="T85" fmla="*/ 51 h 59"/>
                <a:gd name="T86" fmla="*/ 69 w 74"/>
                <a:gd name="T87" fmla="*/ 49 h 59"/>
                <a:gd name="T88" fmla="*/ 71 w 74"/>
                <a:gd name="T89" fmla="*/ 51 h 59"/>
                <a:gd name="T90" fmla="*/ 72 w 74"/>
                <a:gd name="T91" fmla="*/ 49 h 59"/>
                <a:gd name="T92" fmla="*/ 72 w 74"/>
                <a:gd name="T93" fmla="*/ 43 h 59"/>
                <a:gd name="T94" fmla="*/ 73 w 74"/>
                <a:gd name="T95" fmla="*/ 42 h 59"/>
                <a:gd name="T96" fmla="*/ 72 w 74"/>
                <a:gd name="T97" fmla="*/ 42 h 59"/>
                <a:gd name="T98" fmla="*/ 72 w 74"/>
                <a:gd name="T99" fmla="*/ 40 h 59"/>
                <a:gd name="T100" fmla="*/ 74 w 74"/>
                <a:gd name="T101" fmla="*/ 41 h 59"/>
                <a:gd name="T102" fmla="*/ 74 w 74"/>
                <a:gd name="T103" fmla="*/ 3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4" h="59">
                  <a:moveTo>
                    <a:pt x="74" y="39"/>
                  </a:moveTo>
                  <a:cubicBezTo>
                    <a:pt x="74" y="39"/>
                    <a:pt x="70" y="38"/>
                    <a:pt x="69" y="39"/>
                  </a:cubicBezTo>
                  <a:cubicBezTo>
                    <a:pt x="69" y="41"/>
                    <a:pt x="66" y="39"/>
                    <a:pt x="66" y="39"/>
                  </a:cubicBezTo>
                  <a:cubicBezTo>
                    <a:pt x="66" y="39"/>
                    <a:pt x="65" y="39"/>
                    <a:pt x="64" y="38"/>
                  </a:cubicBezTo>
                  <a:cubicBezTo>
                    <a:pt x="64" y="38"/>
                    <a:pt x="63" y="38"/>
                    <a:pt x="62" y="37"/>
                  </a:cubicBezTo>
                  <a:cubicBezTo>
                    <a:pt x="60" y="36"/>
                    <a:pt x="63" y="33"/>
                    <a:pt x="61" y="32"/>
                  </a:cubicBezTo>
                  <a:cubicBezTo>
                    <a:pt x="60" y="32"/>
                    <a:pt x="62" y="29"/>
                    <a:pt x="61" y="27"/>
                  </a:cubicBezTo>
                  <a:cubicBezTo>
                    <a:pt x="61" y="25"/>
                    <a:pt x="63" y="25"/>
                    <a:pt x="61" y="23"/>
                  </a:cubicBezTo>
                  <a:cubicBezTo>
                    <a:pt x="60" y="22"/>
                    <a:pt x="62" y="20"/>
                    <a:pt x="61" y="18"/>
                  </a:cubicBezTo>
                  <a:cubicBezTo>
                    <a:pt x="60" y="16"/>
                    <a:pt x="60" y="15"/>
                    <a:pt x="57" y="12"/>
                  </a:cubicBezTo>
                  <a:cubicBezTo>
                    <a:pt x="55" y="9"/>
                    <a:pt x="55" y="10"/>
                    <a:pt x="54" y="6"/>
                  </a:cubicBezTo>
                  <a:cubicBezTo>
                    <a:pt x="53" y="3"/>
                    <a:pt x="48" y="0"/>
                    <a:pt x="48" y="0"/>
                  </a:cubicBezTo>
                  <a:cubicBezTo>
                    <a:pt x="48" y="0"/>
                    <a:pt x="45" y="1"/>
                    <a:pt x="45" y="3"/>
                  </a:cubicBezTo>
                  <a:cubicBezTo>
                    <a:pt x="44" y="5"/>
                    <a:pt x="43" y="5"/>
                    <a:pt x="41" y="5"/>
                  </a:cubicBezTo>
                  <a:cubicBezTo>
                    <a:pt x="39" y="5"/>
                    <a:pt x="39" y="7"/>
                    <a:pt x="36" y="8"/>
                  </a:cubicBezTo>
                  <a:cubicBezTo>
                    <a:pt x="34" y="9"/>
                    <a:pt x="34" y="9"/>
                    <a:pt x="33" y="7"/>
                  </a:cubicBezTo>
                  <a:cubicBezTo>
                    <a:pt x="31" y="5"/>
                    <a:pt x="30" y="5"/>
                    <a:pt x="27" y="5"/>
                  </a:cubicBezTo>
                  <a:cubicBezTo>
                    <a:pt x="24" y="5"/>
                    <a:pt x="23" y="5"/>
                    <a:pt x="22" y="3"/>
                  </a:cubicBezTo>
                  <a:cubicBezTo>
                    <a:pt x="21" y="1"/>
                    <a:pt x="18" y="2"/>
                    <a:pt x="18" y="2"/>
                  </a:cubicBezTo>
                  <a:cubicBezTo>
                    <a:pt x="18" y="2"/>
                    <a:pt x="18" y="8"/>
                    <a:pt x="17" y="10"/>
                  </a:cubicBezTo>
                  <a:cubicBezTo>
                    <a:pt x="17" y="12"/>
                    <a:pt x="16" y="12"/>
                    <a:pt x="12" y="14"/>
                  </a:cubicBezTo>
                  <a:cubicBezTo>
                    <a:pt x="9" y="17"/>
                    <a:pt x="11" y="24"/>
                    <a:pt x="8" y="30"/>
                  </a:cubicBezTo>
                  <a:cubicBezTo>
                    <a:pt x="5" y="35"/>
                    <a:pt x="2" y="35"/>
                    <a:pt x="2" y="35"/>
                  </a:cubicBezTo>
                  <a:cubicBezTo>
                    <a:pt x="2" y="35"/>
                    <a:pt x="1" y="35"/>
                    <a:pt x="0" y="35"/>
                  </a:cubicBezTo>
                  <a:cubicBezTo>
                    <a:pt x="0" y="35"/>
                    <a:pt x="4" y="39"/>
                    <a:pt x="4" y="41"/>
                  </a:cubicBezTo>
                  <a:cubicBezTo>
                    <a:pt x="4" y="43"/>
                    <a:pt x="3" y="44"/>
                    <a:pt x="5" y="44"/>
                  </a:cubicBezTo>
                  <a:cubicBezTo>
                    <a:pt x="7" y="44"/>
                    <a:pt x="7" y="44"/>
                    <a:pt x="8" y="46"/>
                  </a:cubicBezTo>
                  <a:cubicBezTo>
                    <a:pt x="10" y="49"/>
                    <a:pt x="11" y="46"/>
                    <a:pt x="12" y="45"/>
                  </a:cubicBezTo>
                  <a:cubicBezTo>
                    <a:pt x="13" y="44"/>
                    <a:pt x="15" y="45"/>
                    <a:pt x="17" y="46"/>
                  </a:cubicBezTo>
                  <a:cubicBezTo>
                    <a:pt x="20" y="48"/>
                    <a:pt x="19" y="48"/>
                    <a:pt x="17" y="48"/>
                  </a:cubicBezTo>
                  <a:cubicBezTo>
                    <a:pt x="14" y="48"/>
                    <a:pt x="14" y="50"/>
                    <a:pt x="16" y="51"/>
                  </a:cubicBezTo>
                  <a:cubicBezTo>
                    <a:pt x="17" y="53"/>
                    <a:pt x="20" y="53"/>
                    <a:pt x="20" y="53"/>
                  </a:cubicBezTo>
                  <a:cubicBezTo>
                    <a:pt x="20" y="53"/>
                    <a:pt x="26" y="54"/>
                    <a:pt x="24" y="55"/>
                  </a:cubicBezTo>
                  <a:cubicBezTo>
                    <a:pt x="22" y="57"/>
                    <a:pt x="22" y="59"/>
                    <a:pt x="26" y="59"/>
                  </a:cubicBezTo>
                  <a:cubicBezTo>
                    <a:pt x="31" y="59"/>
                    <a:pt x="28" y="57"/>
                    <a:pt x="31" y="58"/>
                  </a:cubicBezTo>
                  <a:cubicBezTo>
                    <a:pt x="35" y="59"/>
                    <a:pt x="34" y="59"/>
                    <a:pt x="39" y="58"/>
                  </a:cubicBezTo>
                  <a:cubicBezTo>
                    <a:pt x="43" y="57"/>
                    <a:pt x="42" y="58"/>
                    <a:pt x="44" y="56"/>
                  </a:cubicBezTo>
                  <a:cubicBezTo>
                    <a:pt x="46" y="54"/>
                    <a:pt x="47" y="52"/>
                    <a:pt x="49" y="53"/>
                  </a:cubicBezTo>
                  <a:cubicBezTo>
                    <a:pt x="51" y="53"/>
                    <a:pt x="52" y="56"/>
                    <a:pt x="55" y="55"/>
                  </a:cubicBezTo>
                  <a:cubicBezTo>
                    <a:pt x="59" y="53"/>
                    <a:pt x="59" y="53"/>
                    <a:pt x="62" y="54"/>
                  </a:cubicBezTo>
                  <a:cubicBezTo>
                    <a:pt x="63" y="54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69" y="52"/>
                    <a:pt x="67" y="53"/>
                    <a:pt x="67" y="51"/>
                  </a:cubicBezTo>
                  <a:cubicBezTo>
                    <a:pt x="68" y="51"/>
                    <a:pt x="69" y="51"/>
                    <a:pt x="69" y="49"/>
                  </a:cubicBezTo>
                  <a:cubicBezTo>
                    <a:pt x="69" y="49"/>
                    <a:pt x="70" y="50"/>
                    <a:pt x="71" y="51"/>
                  </a:cubicBezTo>
                  <a:cubicBezTo>
                    <a:pt x="71" y="50"/>
                    <a:pt x="71" y="49"/>
                    <a:pt x="72" y="49"/>
                  </a:cubicBezTo>
                  <a:cubicBezTo>
                    <a:pt x="72" y="47"/>
                    <a:pt x="72" y="45"/>
                    <a:pt x="72" y="43"/>
                  </a:cubicBezTo>
                  <a:cubicBezTo>
                    <a:pt x="72" y="43"/>
                    <a:pt x="73" y="43"/>
                    <a:pt x="73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42"/>
                    <a:pt x="72" y="40"/>
                    <a:pt x="72" y="40"/>
                  </a:cubicBezTo>
                  <a:cubicBezTo>
                    <a:pt x="72" y="40"/>
                    <a:pt x="73" y="40"/>
                    <a:pt x="74" y="41"/>
                  </a:cubicBezTo>
                  <a:cubicBezTo>
                    <a:pt x="74" y="41"/>
                    <a:pt x="74" y="41"/>
                    <a:pt x="74" y="39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8" name="Freeform 94"/>
            <p:cNvSpPr>
              <a:spLocks/>
            </p:cNvSpPr>
            <p:nvPr/>
          </p:nvSpPr>
          <p:spPr bwMode="auto">
            <a:xfrm>
              <a:off x="7456173" y="3267669"/>
              <a:ext cx="28390" cy="42585"/>
            </a:xfrm>
            <a:custGeom>
              <a:avLst/>
              <a:gdLst>
                <a:gd name="T0" fmla="*/ 0 w 8"/>
                <a:gd name="T1" fmla="*/ 8 h 12"/>
                <a:gd name="T2" fmla="*/ 0 w 8"/>
                <a:gd name="T3" fmla="*/ 6 h 12"/>
                <a:gd name="T4" fmla="*/ 5 w 8"/>
                <a:gd name="T5" fmla="*/ 0 h 12"/>
                <a:gd name="T6" fmla="*/ 7 w 8"/>
                <a:gd name="T7" fmla="*/ 0 h 12"/>
                <a:gd name="T8" fmla="*/ 7 w 8"/>
                <a:gd name="T9" fmla="*/ 12 h 12"/>
                <a:gd name="T10" fmla="*/ 4 w 8"/>
                <a:gd name="T11" fmla="*/ 11 h 12"/>
                <a:gd name="T12" fmla="*/ 0 w 8"/>
                <a:gd name="T13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">
                  <a:moveTo>
                    <a:pt x="0" y="8"/>
                  </a:moveTo>
                  <a:cubicBezTo>
                    <a:pt x="0" y="8"/>
                    <a:pt x="0" y="6"/>
                    <a:pt x="0" y="6"/>
                  </a:cubicBezTo>
                  <a:cubicBezTo>
                    <a:pt x="4" y="4"/>
                    <a:pt x="4" y="4"/>
                    <a:pt x="5" y="0"/>
                  </a:cubicBezTo>
                  <a:cubicBezTo>
                    <a:pt x="5" y="0"/>
                    <a:pt x="7" y="0"/>
                    <a:pt x="7" y="0"/>
                  </a:cubicBezTo>
                  <a:cubicBezTo>
                    <a:pt x="8" y="3"/>
                    <a:pt x="8" y="7"/>
                    <a:pt x="7" y="12"/>
                  </a:cubicBezTo>
                  <a:cubicBezTo>
                    <a:pt x="4" y="11"/>
                    <a:pt x="4" y="11"/>
                    <a:pt x="4" y="11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9" name="Freeform 95"/>
            <p:cNvSpPr>
              <a:spLocks/>
            </p:cNvSpPr>
            <p:nvPr/>
          </p:nvSpPr>
          <p:spPr bwMode="auto">
            <a:xfrm>
              <a:off x="7456173" y="3267669"/>
              <a:ext cx="28390" cy="42585"/>
            </a:xfrm>
            <a:custGeom>
              <a:avLst/>
              <a:gdLst>
                <a:gd name="T0" fmla="*/ 0 w 8"/>
                <a:gd name="T1" fmla="*/ 8 h 12"/>
                <a:gd name="T2" fmla="*/ 0 w 8"/>
                <a:gd name="T3" fmla="*/ 6 h 12"/>
                <a:gd name="T4" fmla="*/ 5 w 8"/>
                <a:gd name="T5" fmla="*/ 0 h 12"/>
                <a:gd name="T6" fmla="*/ 7 w 8"/>
                <a:gd name="T7" fmla="*/ 0 h 12"/>
                <a:gd name="T8" fmla="*/ 7 w 8"/>
                <a:gd name="T9" fmla="*/ 12 h 12"/>
                <a:gd name="T10" fmla="*/ 4 w 8"/>
                <a:gd name="T11" fmla="*/ 11 h 12"/>
                <a:gd name="T12" fmla="*/ 0 w 8"/>
                <a:gd name="T13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">
                  <a:moveTo>
                    <a:pt x="0" y="8"/>
                  </a:moveTo>
                  <a:cubicBezTo>
                    <a:pt x="0" y="8"/>
                    <a:pt x="0" y="6"/>
                    <a:pt x="0" y="6"/>
                  </a:cubicBezTo>
                  <a:cubicBezTo>
                    <a:pt x="4" y="4"/>
                    <a:pt x="4" y="4"/>
                    <a:pt x="5" y="0"/>
                  </a:cubicBezTo>
                  <a:cubicBezTo>
                    <a:pt x="5" y="0"/>
                    <a:pt x="7" y="0"/>
                    <a:pt x="7" y="0"/>
                  </a:cubicBezTo>
                  <a:cubicBezTo>
                    <a:pt x="8" y="3"/>
                    <a:pt x="8" y="7"/>
                    <a:pt x="7" y="12"/>
                  </a:cubicBezTo>
                  <a:cubicBezTo>
                    <a:pt x="4" y="11"/>
                    <a:pt x="4" y="11"/>
                    <a:pt x="4" y="11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0" name="Freeform 96"/>
            <p:cNvSpPr>
              <a:spLocks/>
            </p:cNvSpPr>
            <p:nvPr/>
          </p:nvSpPr>
          <p:spPr bwMode="auto">
            <a:xfrm>
              <a:off x="3935816" y="3542697"/>
              <a:ext cx="51457" cy="28390"/>
            </a:xfrm>
            <a:custGeom>
              <a:avLst/>
              <a:gdLst>
                <a:gd name="T0" fmla="*/ 1 w 15"/>
                <a:gd name="T1" fmla="*/ 1 h 8"/>
                <a:gd name="T2" fmla="*/ 0 w 15"/>
                <a:gd name="T3" fmla="*/ 4 h 8"/>
                <a:gd name="T4" fmla="*/ 2 w 15"/>
                <a:gd name="T5" fmla="*/ 6 h 8"/>
                <a:gd name="T6" fmla="*/ 11 w 15"/>
                <a:gd name="T7" fmla="*/ 4 h 8"/>
                <a:gd name="T8" fmla="*/ 1 w 15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1" y="1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1" y="4"/>
                    <a:pt x="1" y="6"/>
                    <a:pt x="2" y="6"/>
                  </a:cubicBezTo>
                  <a:cubicBezTo>
                    <a:pt x="6" y="8"/>
                    <a:pt x="9" y="6"/>
                    <a:pt x="11" y="4"/>
                  </a:cubicBezTo>
                  <a:cubicBezTo>
                    <a:pt x="15" y="0"/>
                    <a:pt x="5" y="1"/>
                    <a:pt x="1" y="1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1" name="Freeform 97"/>
            <p:cNvSpPr>
              <a:spLocks/>
            </p:cNvSpPr>
            <p:nvPr/>
          </p:nvSpPr>
          <p:spPr bwMode="auto">
            <a:xfrm>
              <a:off x="3935816" y="3542697"/>
              <a:ext cx="51457" cy="28390"/>
            </a:xfrm>
            <a:custGeom>
              <a:avLst/>
              <a:gdLst>
                <a:gd name="T0" fmla="*/ 1 w 15"/>
                <a:gd name="T1" fmla="*/ 1 h 8"/>
                <a:gd name="T2" fmla="*/ 0 w 15"/>
                <a:gd name="T3" fmla="*/ 4 h 8"/>
                <a:gd name="T4" fmla="*/ 2 w 15"/>
                <a:gd name="T5" fmla="*/ 6 h 8"/>
                <a:gd name="T6" fmla="*/ 11 w 15"/>
                <a:gd name="T7" fmla="*/ 4 h 8"/>
                <a:gd name="T8" fmla="*/ 1 w 15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1" y="1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1" y="4"/>
                    <a:pt x="1" y="6"/>
                    <a:pt x="2" y="6"/>
                  </a:cubicBezTo>
                  <a:cubicBezTo>
                    <a:pt x="6" y="8"/>
                    <a:pt x="9" y="6"/>
                    <a:pt x="11" y="4"/>
                  </a:cubicBezTo>
                  <a:cubicBezTo>
                    <a:pt x="15" y="0"/>
                    <a:pt x="5" y="1"/>
                    <a:pt x="1" y="1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2" name="Freeform 98"/>
            <p:cNvSpPr>
              <a:spLocks/>
            </p:cNvSpPr>
            <p:nvPr/>
          </p:nvSpPr>
          <p:spPr bwMode="auto">
            <a:xfrm>
              <a:off x="5651635" y="2609376"/>
              <a:ext cx="94042" cy="216472"/>
            </a:xfrm>
            <a:custGeom>
              <a:avLst/>
              <a:gdLst>
                <a:gd name="T0" fmla="*/ 21 w 27"/>
                <a:gd name="T1" fmla="*/ 59 h 62"/>
                <a:gd name="T2" fmla="*/ 23 w 27"/>
                <a:gd name="T3" fmla="*/ 53 h 62"/>
                <a:gd name="T4" fmla="*/ 20 w 27"/>
                <a:gd name="T5" fmla="*/ 51 h 62"/>
                <a:gd name="T6" fmla="*/ 21 w 27"/>
                <a:gd name="T7" fmla="*/ 45 h 62"/>
                <a:gd name="T8" fmla="*/ 21 w 27"/>
                <a:gd name="T9" fmla="*/ 41 h 62"/>
                <a:gd name="T10" fmla="*/ 22 w 27"/>
                <a:gd name="T11" fmla="*/ 34 h 62"/>
                <a:gd name="T12" fmla="*/ 22 w 27"/>
                <a:gd name="T13" fmla="*/ 28 h 62"/>
                <a:gd name="T14" fmla="*/ 23 w 27"/>
                <a:gd name="T15" fmla="*/ 23 h 62"/>
                <a:gd name="T16" fmla="*/ 22 w 27"/>
                <a:gd name="T17" fmla="*/ 14 h 62"/>
                <a:gd name="T18" fmla="*/ 25 w 27"/>
                <a:gd name="T19" fmla="*/ 8 h 62"/>
                <a:gd name="T20" fmla="*/ 24 w 27"/>
                <a:gd name="T21" fmla="*/ 5 h 62"/>
                <a:gd name="T22" fmla="*/ 21 w 27"/>
                <a:gd name="T23" fmla="*/ 3 h 62"/>
                <a:gd name="T24" fmla="*/ 15 w 27"/>
                <a:gd name="T25" fmla="*/ 4 h 62"/>
                <a:gd name="T26" fmla="*/ 13 w 27"/>
                <a:gd name="T27" fmla="*/ 2 h 62"/>
                <a:gd name="T28" fmla="*/ 8 w 27"/>
                <a:gd name="T29" fmla="*/ 3 h 62"/>
                <a:gd name="T30" fmla="*/ 9 w 27"/>
                <a:gd name="T31" fmla="*/ 20 h 62"/>
                <a:gd name="T32" fmla="*/ 6 w 27"/>
                <a:gd name="T33" fmla="*/ 22 h 62"/>
                <a:gd name="T34" fmla="*/ 7 w 27"/>
                <a:gd name="T35" fmla="*/ 26 h 62"/>
                <a:gd name="T36" fmla="*/ 5 w 27"/>
                <a:gd name="T37" fmla="*/ 28 h 62"/>
                <a:gd name="T38" fmla="*/ 5 w 27"/>
                <a:gd name="T39" fmla="*/ 31 h 62"/>
                <a:gd name="T40" fmla="*/ 3 w 27"/>
                <a:gd name="T41" fmla="*/ 32 h 62"/>
                <a:gd name="T42" fmla="*/ 2 w 27"/>
                <a:gd name="T43" fmla="*/ 36 h 62"/>
                <a:gd name="T44" fmla="*/ 3 w 27"/>
                <a:gd name="T45" fmla="*/ 40 h 62"/>
                <a:gd name="T46" fmla="*/ 5 w 27"/>
                <a:gd name="T47" fmla="*/ 38 h 62"/>
                <a:gd name="T48" fmla="*/ 5 w 27"/>
                <a:gd name="T49" fmla="*/ 41 h 62"/>
                <a:gd name="T50" fmla="*/ 3 w 27"/>
                <a:gd name="T51" fmla="*/ 42 h 62"/>
                <a:gd name="T52" fmla="*/ 3 w 27"/>
                <a:gd name="T53" fmla="*/ 44 h 62"/>
                <a:gd name="T54" fmla="*/ 5 w 27"/>
                <a:gd name="T55" fmla="*/ 44 h 62"/>
                <a:gd name="T56" fmla="*/ 7 w 27"/>
                <a:gd name="T57" fmla="*/ 50 h 62"/>
                <a:gd name="T58" fmla="*/ 7 w 27"/>
                <a:gd name="T59" fmla="*/ 51 h 62"/>
                <a:gd name="T60" fmla="*/ 5 w 27"/>
                <a:gd name="T61" fmla="*/ 60 h 62"/>
                <a:gd name="T62" fmla="*/ 13 w 27"/>
                <a:gd name="T63" fmla="*/ 60 h 62"/>
                <a:gd name="T64" fmla="*/ 15 w 27"/>
                <a:gd name="T65" fmla="*/ 62 h 62"/>
                <a:gd name="T66" fmla="*/ 21 w 27"/>
                <a:gd name="T67" fmla="*/ 5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" h="62">
                  <a:moveTo>
                    <a:pt x="21" y="59"/>
                  </a:moveTo>
                  <a:cubicBezTo>
                    <a:pt x="21" y="59"/>
                    <a:pt x="21" y="56"/>
                    <a:pt x="23" y="53"/>
                  </a:cubicBezTo>
                  <a:cubicBezTo>
                    <a:pt x="24" y="51"/>
                    <a:pt x="22" y="53"/>
                    <a:pt x="20" y="51"/>
                  </a:cubicBezTo>
                  <a:cubicBezTo>
                    <a:pt x="18" y="48"/>
                    <a:pt x="20" y="48"/>
                    <a:pt x="21" y="45"/>
                  </a:cubicBezTo>
                  <a:cubicBezTo>
                    <a:pt x="22" y="41"/>
                    <a:pt x="22" y="44"/>
                    <a:pt x="21" y="41"/>
                  </a:cubicBezTo>
                  <a:cubicBezTo>
                    <a:pt x="17" y="36"/>
                    <a:pt x="20" y="37"/>
                    <a:pt x="22" y="34"/>
                  </a:cubicBezTo>
                  <a:cubicBezTo>
                    <a:pt x="23" y="32"/>
                    <a:pt x="22" y="31"/>
                    <a:pt x="22" y="28"/>
                  </a:cubicBezTo>
                  <a:cubicBezTo>
                    <a:pt x="22" y="25"/>
                    <a:pt x="20" y="26"/>
                    <a:pt x="23" y="23"/>
                  </a:cubicBezTo>
                  <a:cubicBezTo>
                    <a:pt x="25" y="22"/>
                    <a:pt x="24" y="18"/>
                    <a:pt x="22" y="14"/>
                  </a:cubicBezTo>
                  <a:cubicBezTo>
                    <a:pt x="20" y="11"/>
                    <a:pt x="23" y="12"/>
                    <a:pt x="25" y="8"/>
                  </a:cubicBezTo>
                  <a:cubicBezTo>
                    <a:pt x="27" y="4"/>
                    <a:pt x="26" y="5"/>
                    <a:pt x="24" y="5"/>
                  </a:cubicBezTo>
                  <a:cubicBezTo>
                    <a:pt x="22" y="4"/>
                    <a:pt x="24" y="3"/>
                    <a:pt x="21" y="3"/>
                  </a:cubicBezTo>
                  <a:cubicBezTo>
                    <a:pt x="18" y="3"/>
                    <a:pt x="19" y="3"/>
                    <a:pt x="15" y="4"/>
                  </a:cubicBezTo>
                  <a:cubicBezTo>
                    <a:pt x="11" y="4"/>
                    <a:pt x="14" y="4"/>
                    <a:pt x="13" y="2"/>
                  </a:cubicBezTo>
                  <a:cubicBezTo>
                    <a:pt x="12" y="0"/>
                    <a:pt x="8" y="3"/>
                    <a:pt x="8" y="3"/>
                  </a:cubicBezTo>
                  <a:cubicBezTo>
                    <a:pt x="9" y="7"/>
                    <a:pt x="10" y="16"/>
                    <a:pt x="9" y="20"/>
                  </a:cubicBezTo>
                  <a:cubicBezTo>
                    <a:pt x="9" y="21"/>
                    <a:pt x="6" y="22"/>
                    <a:pt x="6" y="22"/>
                  </a:cubicBezTo>
                  <a:cubicBezTo>
                    <a:pt x="6" y="23"/>
                    <a:pt x="7" y="24"/>
                    <a:pt x="7" y="26"/>
                  </a:cubicBezTo>
                  <a:cubicBezTo>
                    <a:pt x="7" y="26"/>
                    <a:pt x="5" y="28"/>
                    <a:pt x="5" y="28"/>
                  </a:cubicBezTo>
                  <a:cubicBezTo>
                    <a:pt x="5" y="29"/>
                    <a:pt x="5" y="30"/>
                    <a:pt x="5" y="31"/>
                  </a:cubicBezTo>
                  <a:cubicBezTo>
                    <a:pt x="5" y="31"/>
                    <a:pt x="3" y="32"/>
                    <a:pt x="3" y="32"/>
                  </a:cubicBezTo>
                  <a:cubicBezTo>
                    <a:pt x="2" y="33"/>
                    <a:pt x="4" y="35"/>
                    <a:pt x="2" y="36"/>
                  </a:cubicBezTo>
                  <a:cubicBezTo>
                    <a:pt x="0" y="37"/>
                    <a:pt x="3" y="40"/>
                    <a:pt x="3" y="40"/>
                  </a:cubicBezTo>
                  <a:cubicBezTo>
                    <a:pt x="3" y="40"/>
                    <a:pt x="5" y="38"/>
                    <a:pt x="5" y="38"/>
                  </a:cubicBezTo>
                  <a:cubicBezTo>
                    <a:pt x="5" y="39"/>
                    <a:pt x="5" y="40"/>
                    <a:pt x="5" y="41"/>
                  </a:cubicBezTo>
                  <a:cubicBezTo>
                    <a:pt x="5" y="41"/>
                    <a:pt x="4" y="41"/>
                    <a:pt x="3" y="42"/>
                  </a:cubicBezTo>
                  <a:cubicBezTo>
                    <a:pt x="4" y="42"/>
                    <a:pt x="3" y="43"/>
                    <a:pt x="3" y="44"/>
                  </a:cubicBezTo>
                  <a:cubicBezTo>
                    <a:pt x="4" y="44"/>
                    <a:pt x="5" y="44"/>
                    <a:pt x="5" y="44"/>
                  </a:cubicBezTo>
                  <a:cubicBezTo>
                    <a:pt x="6" y="45"/>
                    <a:pt x="5" y="49"/>
                    <a:pt x="7" y="50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6" y="54"/>
                    <a:pt x="5" y="56"/>
                    <a:pt x="5" y="60"/>
                  </a:cubicBezTo>
                  <a:cubicBezTo>
                    <a:pt x="7" y="60"/>
                    <a:pt x="10" y="59"/>
                    <a:pt x="13" y="60"/>
                  </a:cubicBezTo>
                  <a:cubicBezTo>
                    <a:pt x="14" y="60"/>
                    <a:pt x="13" y="62"/>
                    <a:pt x="15" y="62"/>
                  </a:cubicBezTo>
                  <a:cubicBezTo>
                    <a:pt x="17" y="62"/>
                    <a:pt x="20" y="59"/>
                    <a:pt x="21" y="59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3" name="Freeform 99"/>
            <p:cNvSpPr>
              <a:spLocks/>
            </p:cNvSpPr>
            <p:nvPr/>
          </p:nvSpPr>
          <p:spPr bwMode="auto">
            <a:xfrm>
              <a:off x="5651635" y="2609376"/>
              <a:ext cx="94042" cy="216472"/>
            </a:xfrm>
            <a:custGeom>
              <a:avLst/>
              <a:gdLst>
                <a:gd name="T0" fmla="*/ 21 w 27"/>
                <a:gd name="T1" fmla="*/ 59 h 62"/>
                <a:gd name="T2" fmla="*/ 23 w 27"/>
                <a:gd name="T3" fmla="*/ 53 h 62"/>
                <a:gd name="T4" fmla="*/ 20 w 27"/>
                <a:gd name="T5" fmla="*/ 51 h 62"/>
                <a:gd name="T6" fmla="*/ 21 w 27"/>
                <a:gd name="T7" fmla="*/ 45 h 62"/>
                <a:gd name="T8" fmla="*/ 21 w 27"/>
                <a:gd name="T9" fmla="*/ 41 h 62"/>
                <a:gd name="T10" fmla="*/ 22 w 27"/>
                <a:gd name="T11" fmla="*/ 34 h 62"/>
                <a:gd name="T12" fmla="*/ 22 w 27"/>
                <a:gd name="T13" fmla="*/ 28 h 62"/>
                <a:gd name="T14" fmla="*/ 23 w 27"/>
                <a:gd name="T15" fmla="*/ 23 h 62"/>
                <a:gd name="T16" fmla="*/ 22 w 27"/>
                <a:gd name="T17" fmla="*/ 14 h 62"/>
                <a:gd name="T18" fmla="*/ 25 w 27"/>
                <a:gd name="T19" fmla="*/ 8 h 62"/>
                <a:gd name="T20" fmla="*/ 24 w 27"/>
                <a:gd name="T21" fmla="*/ 5 h 62"/>
                <a:gd name="T22" fmla="*/ 21 w 27"/>
                <a:gd name="T23" fmla="*/ 3 h 62"/>
                <a:gd name="T24" fmla="*/ 15 w 27"/>
                <a:gd name="T25" fmla="*/ 4 h 62"/>
                <a:gd name="T26" fmla="*/ 13 w 27"/>
                <a:gd name="T27" fmla="*/ 2 h 62"/>
                <a:gd name="T28" fmla="*/ 8 w 27"/>
                <a:gd name="T29" fmla="*/ 3 h 62"/>
                <a:gd name="T30" fmla="*/ 9 w 27"/>
                <a:gd name="T31" fmla="*/ 20 h 62"/>
                <a:gd name="T32" fmla="*/ 6 w 27"/>
                <a:gd name="T33" fmla="*/ 22 h 62"/>
                <a:gd name="T34" fmla="*/ 7 w 27"/>
                <a:gd name="T35" fmla="*/ 26 h 62"/>
                <a:gd name="T36" fmla="*/ 5 w 27"/>
                <a:gd name="T37" fmla="*/ 28 h 62"/>
                <a:gd name="T38" fmla="*/ 5 w 27"/>
                <a:gd name="T39" fmla="*/ 31 h 62"/>
                <a:gd name="T40" fmla="*/ 3 w 27"/>
                <a:gd name="T41" fmla="*/ 32 h 62"/>
                <a:gd name="T42" fmla="*/ 2 w 27"/>
                <a:gd name="T43" fmla="*/ 36 h 62"/>
                <a:gd name="T44" fmla="*/ 3 w 27"/>
                <a:gd name="T45" fmla="*/ 40 h 62"/>
                <a:gd name="T46" fmla="*/ 5 w 27"/>
                <a:gd name="T47" fmla="*/ 38 h 62"/>
                <a:gd name="T48" fmla="*/ 5 w 27"/>
                <a:gd name="T49" fmla="*/ 41 h 62"/>
                <a:gd name="T50" fmla="*/ 3 w 27"/>
                <a:gd name="T51" fmla="*/ 42 h 62"/>
                <a:gd name="T52" fmla="*/ 3 w 27"/>
                <a:gd name="T53" fmla="*/ 44 h 62"/>
                <a:gd name="T54" fmla="*/ 5 w 27"/>
                <a:gd name="T55" fmla="*/ 44 h 62"/>
                <a:gd name="T56" fmla="*/ 7 w 27"/>
                <a:gd name="T57" fmla="*/ 50 h 62"/>
                <a:gd name="T58" fmla="*/ 7 w 27"/>
                <a:gd name="T59" fmla="*/ 51 h 62"/>
                <a:gd name="T60" fmla="*/ 5 w 27"/>
                <a:gd name="T61" fmla="*/ 60 h 62"/>
                <a:gd name="T62" fmla="*/ 13 w 27"/>
                <a:gd name="T63" fmla="*/ 60 h 62"/>
                <a:gd name="T64" fmla="*/ 15 w 27"/>
                <a:gd name="T65" fmla="*/ 62 h 62"/>
                <a:gd name="T66" fmla="*/ 21 w 27"/>
                <a:gd name="T67" fmla="*/ 5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" h="62">
                  <a:moveTo>
                    <a:pt x="21" y="59"/>
                  </a:moveTo>
                  <a:cubicBezTo>
                    <a:pt x="21" y="59"/>
                    <a:pt x="21" y="56"/>
                    <a:pt x="23" y="53"/>
                  </a:cubicBezTo>
                  <a:cubicBezTo>
                    <a:pt x="24" y="51"/>
                    <a:pt x="22" y="53"/>
                    <a:pt x="20" y="51"/>
                  </a:cubicBezTo>
                  <a:cubicBezTo>
                    <a:pt x="18" y="48"/>
                    <a:pt x="20" y="48"/>
                    <a:pt x="21" y="45"/>
                  </a:cubicBezTo>
                  <a:cubicBezTo>
                    <a:pt x="22" y="41"/>
                    <a:pt x="22" y="44"/>
                    <a:pt x="21" y="41"/>
                  </a:cubicBezTo>
                  <a:cubicBezTo>
                    <a:pt x="17" y="36"/>
                    <a:pt x="20" y="37"/>
                    <a:pt x="22" y="34"/>
                  </a:cubicBezTo>
                  <a:cubicBezTo>
                    <a:pt x="23" y="32"/>
                    <a:pt x="22" y="31"/>
                    <a:pt x="22" y="28"/>
                  </a:cubicBezTo>
                  <a:cubicBezTo>
                    <a:pt x="22" y="25"/>
                    <a:pt x="20" y="26"/>
                    <a:pt x="23" y="23"/>
                  </a:cubicBezTo>
                  <a:cubicBezTo>
                    <a:pt x="25" y="22"/>
                    <a:pt x="24" y="18"/>
                    <a:pt x="22" y="14"/>
                  </a:cubicBezTo>
                  <a:cubicBezTo>
                    <a:pt x="20" y="11"/>
                    <a:pt x="23" y="12"/>
                    <a:pt x="25" y="8"/>
                  </a:cubicBezTo>
                  <a:cubicBezTo>
                    <a:pt x="27" y="4"/>
                    <a:pt x="26" y="5"/>
                    <a:pt x="24" y="5"/>
                  </a:cubicBezTo>
                  <a:cubicBezTo>
                    <a:pt x="22" y="4"/>
                    <a:pt x="24" y="3"/>
                    <a:pt x="21" y="3"/>
                  </a:cubicBezTo>
                  <a:cubicBezTo>
                    <a:pt x="18" y="3"/>
                    <a:pt x="19" y="3"/>
                    <a:pt x="15" y="4"/>
                  </a:cubicBezTo>
                  <a:cubicBezTo>
                    <a:pt x="11" y="4"/>
                    <a:pt x="14" y="4"/>
                    <a:pt x="13" y="2"/>
                  </a:cubicBezTo>
                  <a:cubicBezTo>
                    <a:pt x="12" y="0"/>
                    <a:pt x="8" y="3"/>
                    <a:pt x="8" y="3"/>
                  </a:cubicBezTo>
                  <a:cubicBezTo>
                    <a:pt x="9" y="7"/>
                    <a:pt x="10" y="16"/>
                    <a:pt x="9" y="20"/>
                  </a:cubicBezTo>
                  <a:cubicBezTo>
                    <a:pt x="9" y="21"/>
                    <a:pt x="6" y="22"/>
                    <a:pt x="6" y="22"/>
                  </a:cubicBezTo>
                  <a:cubicBezTo>
                    <a:pt x="6" y="23"/>
                    <a:pt x="7" y="24"/>
                    <a:pt x="7" y="26"/>
                  </a:cubicBezTo>
                  <a:cubicBezTo>
                    <a:pt x="7" y="26"/>
                    <a:pt x="5" y="28"/>
                    <a:pt x="5" y="28"/>
                  </a:cubicBezTo>
                  <a:cubicBezTo>
                    <a:pt x="5" y="29"/>
                    <a:pt x="5" y="30"/>
                    <a:pt x="5" y="31"/>
                  </a:cubicBezTo>
                  <a:cubicBezTo>
                    <a:pt x="5" y="31"/>
                    <a:pt x="3" y="32"/>
                    <a:pt x="3" y="32"/>
                  </a:cubicBezTo>
                  <a:cubicBezTo>
                    <a:pt x="2" y="33"/>
                    <a:pt x="4" y="35"/>
                    <a:pt x="2" y="36"/>
                  </a:cubicBezTo>
                  <a:cubicBezTo>
                    <a:pt x="0" y="37"/>
                    <a:pt x="3" y="40"/>
                    <a:pt x="3" y="40"/>
                  </a:cubicBezTo>
                  <a:cubicBezTo>
                    <a:pt x="3" y="40"/>
                    <a:pt x="5" y="38"/>
                    <a:pt x="5" y="38"/>
                  </a:cubicBezTo>
                  <a:cubicBezTo>
                    <a:pt x="5" y="39"/>
                    <a:pt x="5" y="40"/>
                    <a:pt x="5" y="41"/>
                  </a:cubicBezTo>
                  <a:cubicBezTo>
                    <a:pt x="5" y="41"/>
                    <a:pt x="4" y="41"/>
                    <a:pt x="3" y="42"/>
                  </a:cubicBezTo>
                  <a:cubicBezTo>
                    <a:pt x="4" y="42"/>
                    <a:pt x="3" y="43"/>
                    <a:pt x="3" y="44"/>
                  </a:cubicBezTo>
                  <a:cubicBezTo>
                    <a:pt x="4" y="44"/>
                    <a:pt x="5" y="44"/>
                    <a:pt x="5" y="44"/>
                  </a:cubicBezTo>
                  <a:cubicBezTo>
                    <a:pt x="6" y="45"/>
                    <a:pt x="5" y="49"/>
                    <a:pt x="7" y="50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6" y="54"/>
                    <a:pt x="5" y="56"/>
                    <a:pt x="5" y="60"/>
                  </a:cubicBezTo>
                  <a:cubicBezTo>
                    <a:pt x="7" y="60"/>
                    <a:pt x="10" y="59"/>
                    <a:pt x="13" y="60"/>
                  </a:cubicBezTo>
                  <a:cubicBezTo>
                    <a:pt x="14" y="60"/>
                    <a:pt x="13" y="62"/>
                    <a:pt x="15" y="62"/>
                  </a:cubicBezTo>
                  <a:cubicBezTo>
                    <a:pt x="17" y="62"/>
                    <a:pt x="20" y="59"/>
                    <a:pt x="21" y="59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4" name="Freeform 100"/>
            <p:cNvSpPr>
              <a:spLocks/>
            </p:cNvSpPr>
            <p:nvPr/>
          </p:nvSpPr>
          <p:spPr bwMode="auto">
            <a:xfrm>
              <a:off x="6361384" y="2052223"/>
              <a:ext cx="333582" cy="271480"/>
            </a:xfrm>
            <a:custGeom>
              <a:avLst/>
              <a:gdLst>
                <a:gd name="T0" fmla="*/ 49 w 96"/>
                <a:gd name="T1" fmla="*/ 6 h 78"/>
                <a:gd name="T2" fmla="*/ 48 w 96"/>
                <a:gd name="T3" fmla="*/ 3 h 78"/>
                <a:gd name="T4" fmla="*/ 45 w 96"/>
                <a:gd name="T5" fmla="*/ 4 h 78"/>
                <a:gd name="T6" fmla="*/ 42 w 96"/>
                <a:gd name="T7" fmla="*/ 6 h 78"/>
                <a:gd name="T8" fmla="*/ 39 w 96"/>
                <a:gd name="T9" fmla="*/ 4 h 78"/>
                <a:gd name="T10" fmla="*/ 39 w 96"/>
                <a:gd name="T11" fmla="*/ 2 h 78"/>
                <a:gd name="T12" fmla="*/ 41 w 96"/>
                <a:gd name="T13" fmla="*/ 3 h 78"/>
                <a:gd name="T14" fmla="*/ 41 w 96"/>
                <a:gd name="T15" fmla="*/ 2 h 78"/>
                <a:gd name="T16" fmla="*/ 39 w 96"/>
                <a:gd name="T17" fmla="*/ 0 h 78"/>
                <a:gd name="T18" fmla="*/ 30 w 96"/>
                <a:gd name="T19" fmla="*/ 2 h 78"/>
                <a:gd name="T20" fmla="*/ 27 w 96"/>
                <a:gd name="T21" fmla="*/ 4 h 78"/>
                <a:gd name="T22" fmla="*/ 23 w 96"/>
                <a:gd name="T23" fmla="*/ 4 h 78"/>
                <a:gd name="T24" fmla="*/ 20 w 96"/>
                <a:gd name="T25" fmla="*/ 8 h 78"/>
                <a:gd name="T26" fmla="*/ 17 w 96"/>
                <a:gd name="T27" fmla="*/ 7 h 78"/>
                <a:gd name="T28" fmla="*/ 15 w 96"/>
                <a:gd name="T29" fmla="*/ 8 h 78"/>
                <a:gd name="T30" fmla="*/ 7 w 96"/>
                <a:gd name="T31" fmla="*/ 10 h 78"/>
                <a:gd name="T32" fmla="*/ 3 w 96"/>
                <a:gd name="T33" fmla="*/ 10 h 78"/>
                <a:gd name="T34" fmla="*/ 1 w 96"/>
                <a:gd name="T35" fmla="*/ 20 h 78"/>
                <a:gd name="T36" fmla="*/ 4 w 96"/>
                <a:gd name="T37" fmla="*/ 26 h 78"/>
                <a:gd name="T38" fmla="*/ 3 w 96"/>
                <a:gd name="T39" fmla="*/ 32 h 78"/>
                <a:gd name="T40" fmla="*/ 5 w 96"/>
                <a:gd name="T41" fmla="*/ 37 h 78"/>
                <a:gd name="T42" fmla="*/ 5 w 96"/>
                <a:gd name="T43" fmla="*/ 48 h 78"/>
                <a:gd name="T44" fmla="*/ 8 w 96"/>
                <a:gd name="T45" fmla="*/ 49 h 78"/>
                <a:gd name="T46" fmla="*/ 13 w 96"/>
                <a:gd name="T47" fmla="*/ 50 h 78"/>
                <a:gd name="T48" fmla="*/ 17 w 96"/>
                <a:gd name="T49" fmla="*/ 52 h 78"/>
                <a:gd name="T50" fmla="*/ 23 w 96"/>
                <a:gd name="T51" fmla="*/ 56 h 78"/>
                <a:gd name="T52" fmla="*/ 28 w 96"/>
                <a:gd name="T53" fmla="*/ 57 h 78"/>
                <a:gd name="T54" fmla="*/ 33 w 96"/>
                <a:gd name="T55" fmla="*/ 61 h 78"/>
                <a:gd name="T56" fmla="*/ 36 w 96"/>
                <a:gd name="T57" fmla="*/ 66 h 78"/>
                <a:gd name="T58" fmla="*/ 40 w 96"/>
                <a:gd name="T59" fmla="*/ 66 h 78"/>
                <a:gd name="T60" fmla="*/ 45 w 96"/>
                <a:gd name="T61" fmla="*/ 66 h 78"/>
                <a:gd name="T62" fmla="*/ 50 w 96"/>
                <a:gd name="T63" fmla="*/ 69 h 78"/>
                <a:gd name="T64" fmla="*/ 56 w 96"/>
                <a:gd name="T65" fmla="*/ 69 h 78"/>
                <a:gd name="T66" fmla="*/ 61 w 96"/>
                <a:gd name="T67" fmla="*/ 67 h 78"/>
                <a:gd name="T68" fmla="*/ 69 w 96"/>
                <a:gd name="T69" fmla="*/ 63 h 78"/>
                <a:gd name="T70" fmla="*/ 75 w 96"/>
                <a:gd name="T71" fmla="*/ 67 h 78"/>
                <a:gd name="T72" fmla="*/ 80 w 96"/>
                <a:gd name="T73" fmla="*/ 70 h 78"/>
                <a:gd name="T74" fmla="*/ 82 w 96"/>
                <a:gd name="T75" fmla="*/ 74 h 78"/>
                <a:gd name="T76" fmla="*/ 86 w 96"/>
                <a:gd name="T77" fmla="*/ 78 h 78"/>
                <a:gd name="T78" fmla="*/ 91 w 96"/>
                <a:gd name="T79" fmla="*/ 74 h 78"/>
                <a:gd name="T80" fmla="*/ 90 w 96"/>
                <a:gd name="T81" fmla="*/ 68 h 78"/>
                <a:gd name="T82" fmla="*/ 92 w 96"/>
                <a:gd name="T83" fmla="*/ 63 h 78"/>
                <a:gd name="T84" fmla="*/ 94 w 96"/>
                <a:gd name="T85" fmla="*/ 58 h 78"/>
                <a:gd name="T86" fmla="*/ 91 w 96"/>
                <a:gd name="T87" fmla="*/ 51 h 78"/>
                <a:gd name="T88" fmla="*/ 93 w 96"/>
                <a:gd name="T89" fmla="*/ 45 h 78"/>
                <a:gd name="T90" fmla="*/ 93 w 96"/>
                <a:gd name="T91" fmla="*/ 42 h 78"/>
                <a:gd name="T92" fmla="*/ 93 w 96"/>
                <a:gd name="T93" fmla="*/ 36 h 78"/>
                <a:gd name="T94" fmla="*/ 92 w 96"/>
                <a:gd name="T95" fmla="*/ 29 h 78"/>
                <a:gd name="T96" fmla="*/ 94 w 96"/>
                <a:gd name="T97" fmla="*/ 21 h 78"/>
                <a:gd name="T98" fmla="*/ 92 w 96"/>
                <a:gd name="T99" fmla="*/ 14 h 78"/>
                <a:gd name="T100" fmla="*/ 90 w 96"/>
                <a:gd name="T101" fmla="*/ 11 h 78"/>
                <a:gd name="T102" fmla="*/ 79 w 96"/>
                <a:gd name="T103" fmla="*/ 10 h 78"/>
                <a:gd name="T104" fmla="*/ 75 w 96"/>
                <a:gd name="T105" fmla="*/ 12 h 78"/>
                <a:gd name="T106" fmla="*/ 70 w 96"/>
                <a:gd name="T107" fmla="*/ 11 h 78"/>
                <a:gd name="T108" fmla="*/ 59 w 96"/>
                <a:gd name="T109" fmla="*/ 10 h 78"/>
                <a:gd name="T110" fmla="*/ 49 w 96"/>
                <a:gd name="T111" fmla="*/ 5 h 78"/>
                <a:gd name="T112" fmla="*/ 49 w 96"/>
                <a:gd name="T113" fmla="*/ 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6" h="78">
                  <a:moveTo>
                    <a:pt x="49" y="6"/>
                  </a:moveTo>
                  <a:cubicBezTo>
                    <a:pt x="46" y="5"/>
                    <a:pt x="48" y="3"/>
                    <a:pt x="48" y="3"/>
                  </a:cubicBezTo>
                  <a:cubicBezTo>
                    <a:pt x="47" y="3"/>
                    <a:pt x="46" y="3"/>
                    <a:pt x="45" y="4"/>
                  </a:cubicBezTo>
                  <a:cubicBezTo>
                    <a:pt x="44" y="5"/>
                    <a:pt x="43" y="6"/>
                    <a:pt x="42" y="6"/>
                  </a:cubicBezTo>
                  <a:cubicBezTo>
                    <a:pt x="40" y="6"/>
                    <a:pt x="40" y="4"/>
                    <a:pt x="39" y="4"/>
                  </a:cubicBezTo>
                  <a:cubicBezTo>
                    <a:pt x="39" y="4"/>
                    <a:pt x="39" y="2"/>
                    <a:pt x="39" y="2"/>
                  </a:cubicBezTo>
                  <a:cubicBezTo>
                    <a:pt x="40" y="3"/>
                    <a:pt x="41" y="3"/>
                    <a:pt x="41" y="3"/>
                  </a:cubicBezTo>
                  <a:cubicBezTo>
                    <a:pt x="40" y="3"/>
                    <a:pt x="41" y="3"/>
                    <a:pt x="41" y="2"/>
                  </a:cubicBezTo>
                  <a:cubicBezTo>
                    <a:pt x="43" y="1"/>
                    <a:pt x="39" y="0"/>
                    <a:pt x="39" y="0"/>
                  </a:cubicBezTo>
                  <a:cubicBezTo>
                    <a:pt x="38" y="0"/>
                    <a:pt x="31" y="1"/>
                    <a:pt x="30" y="2"/>
                  </a:cubicBezTo>
                  <a:cubicBezTo>
                    <a:pt x="29" y="2"/>
                    <a:pt x="28" y="4"/>
                    <a:pt x="27" y="4"/>
                  </a:cubicBezTo>
                  <a:cubicBezTo>
                    <a:pt x="26" y="5"/>
                    <a:pt x="24" y="4"/>
                    <a:pt x="23" y="4"/>
                  </a:cubicBezTo>
                  <a:cubicBezTo>
                    <a:pt x="22" y="5"/>
                    <a:pt x="22" y="7"/>
                    <a:pt x="20" y="8"/>
                  </a:cubicBezTo>
                  <a:cubicBezTo>
                    <a:pt x="19" y="8"/>
                    <a:pt x="19" y="7"/>
                    <a:pt x="17" y="7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3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3" y="10"/>
                    <a:pt x="3" y="18"/>
                    <a:pt x="1" y="20"/>
                  </a:cubicBezTo>
                  <a:cubicBezTo>
                    <a:pt x="0" y="22"/>
                    <a:pt x="4" y="26"/>
                    <a:pt x="4" y="26"/>
                  </a:cubicBezTo>
                  <a:cubicBezTo>
                    <a:pt x="4" y="26"/>
                    <a:pt x="3" y="29"/>
                    <a:pt x="3" y="32"/>
                  </a:cubicBezTo>
                  <a:cubicBezTo>
                    <a:pt x="3" y="35"/>
                    <a:pt x="5" y="35"/>
                    <a:pt x="5" y="37"/>
                  </a:cubicBezTo>
                  <a:cubicBezTo>
                    <a:pt x="5" y="39"/>
                    <a:pt x="5" y="48"/>
                    <a:pt x="5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11" y="50"/>
                    <a:pt x="13" y="50"/>
                  </a:cubicBezTo>
                  <a:cubicBezTo>
                    <a:pt x="15" y="50"/>
                    <a:pt x="15" y="53"/>
                    <a:pt x="17" y="52"/>
                  </a:cubicBezTo>
                  <a:cubicBezTo>
                    <a:pt x="19" y="51"/>
                    <a:pt x="20" y="55"/>
                    <a:pt x="23" y="56"/>
                  </a:cubicBezTo>
                  <a:cubicBezTo>
                    <a:pt x="25" y="58"/>
                    <a:pt x="26" y="58"/>
                    <a:pt x="28" y="57"/>
                  </a:cubicBezTo>
                  <a:cubicBezTo>
                    <a:pt x="30" y="56"/>
                    <a:pt x="32" y="62"/>
                    <a:pt x="33" y="61"/>
                  </a:cubicBezTo>
                  <a:cubicBezTo>
                    <a:pt x="34" y="60"/>
                    <a:pt x="36" y="66"/>
                    <a:pt x="36" y="66"/>
                  </a:cubicBezTo>
                  <a:cubicBezTo>
                    <a:pt x="36" y="66"/>
                    <a:pt x="36" y="66"/>
                    <a:pt x="40" y="66"/>
                  </a:cubicBezTo>
                  <a:cubicBezTo>
                    <a:pt x="43" y="66"/>
                    <a:pt x="41" y="65"/>
                    <a:pt x="45" y="66"/>
                  </a:cubicBezTo>
                  <a:cubicBezTo>
                    <a:pt x="47" y="67"/>
                    <a:pt x="48" y="68"/>
                    <a:pt x="50" y="69"/>
                  </a:cubicBezTo>
                  <a:cubicBezTo>
                    <a:pt x="53" y="70"/>
                    <a:pt x="55" y="72"/>
                    <a:pt x="56" y="69"/>
                  </a:cubicBezTo>
                  <a:cubicBezTo>
                    <a:pt x="57" y="66"/>
                    <a:pt x="59" y="68"/>
                    <a:pt x="61" y="67"/>
                  </a:cubicBezTo>
                  <a:cubicBezTo>
                    <a:pt x="65" y="66"/>
                    <a:pt x="67" y="61"/>
                    <a:pt x="69" y="63"/>
                  </a:cubicBezTo>
                  <a:cubicBezTo>
                    <a:pt x="72" y="65"/>
                    <a:pt x="73" y="67"/>
                    <a:pt x="75" y="67"/>
                  </a:cubicBezTo>
                  <a:cubicBezTo>
                    <a:pt x="77" y="67"/>
                    <a:pt x="77" y="69"/>
                    <a:pt x="80" y="70"/>
                  </a:cubicBezTo>
                  <a:cubicBezTo>
                    <a:pt x="82" y="71"/>
                    <a:pt x="81" y="71"/>
                    <a:pt x="82" y="74"/>
                  </a:cubicBezTo>
                  <a:cubicBezTo>
                    <a:pt x="83" y="76"/>
                    <a:pt x="86" y="78"/>
                    <a:pt x="86" y="78"/>
                  </a:cubicBezTo>
                  <a:cubicBezTo>
                    <a:pt x="86" y="78"/>
                    <a:pt x="91" y="76"/>
                    <a:pt x="91" y="74"/>
                  </a:cubicBezTo>
                  <a:cubicBezTo>
                    <a:pt x="90" y="72"/>
                    <a:pt x="88" y="70"/>
                    <a:pt x="90" y="68"/>
                  </a:cubicBezTo>
                  <a:cubicBezTo>
                    <a:pt x="91" y="66"/>
                    <a:pt x="91" y="65"/>
                    <a:pt x="92" y="63"/>
                  </a:cubicBezTo>
                  <a:cubicBezTo>
                    <a:pt x="93" y="61"/>
                    <a:pt x="94" y="58"/>
                    <a:pt x="94" y="58"/>
                  </a:cubicBezTo>
                  <a:cubicBezTo>
                    <a:pt x="94" y="58"/>
                    <a:pt x="90" y="53"/>
                    <a:pt x="91" y="51"/>
                  </a:cubicBezTo>
                  <a:cubicBezTo>
                    <a:pt x="92" y="49"/>
                    <a:pt x="93" y="48"/>
                    <a:pt x="93" y="45"/>
                  </a:cubicBezTo>
                  <a:cubicBezTo>
                    <a:pt x="92" y="42"/>
                    <a:pt x="94" y="43"/>
                    <a:pt x="93" y="42"/>
                  </a:cubicBezTo>
                  <a:cubicBezTo>
                    <a:pt x="92" y="40"/>
                    <a:pt x="90" y="37"/>
                    <a:pt x="93" y="36"/>
                  </a:cubicBezTo>
                  <a:cubicBezTo>
                    <a:pt x="93" y="36"/>
                    <a:pt x="92" y="31"/>
                    <a:pt x="92" y="29"/>
                  </a:cubicBezTo>
                  <a:cubicBezTo>
                    <a:pt x="92" y="27"/>
                    <a:pt x="96" y="23"/>
                    <a:pt x="94" y="21"/>
                  </a:cubicBezTo>
                  <a:cubicBezTo>
                    <a:pt x="92" y="19"/>
                    <a:pt x="92" y="14"/>
                    <a:pt x="92" y="14"/>
                  </a:cubicBezTo>
                  <a:cubicBezTo>
                    <a:pt x="92" y="14"/>
                    <a:pt x="93" y="12"/>
                    <a:pt x="90" y="11"/>
                  </a:cubicBezTo>
                  <a:cubicBezTo>
                    <a:pt x="88" y="10"/>
                    <a:pt x="79" y="10"/>
                    <a:pt x="79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5" y="12"/>
                    <a:pt x="74" y="11"/>
                    <a:pt x="70" y="11"/>
                  </a:cubicBezTo>
                  <a:cubicBezTo>
                    <a:pt x="67" y="11"/>
                    <a:pt x="65" y="12"/>
                    <a:pt x="59" y="10"/>
                  </a:cubicBezTo>
                  <a:cubicBezTo>
                    <a:pt x="52" y="8"/>
                    <a:pt x="49" y="5"/>
                    <a:pt x="49" y="5"/>
                  </a:cubicBezTo>
                  <a:cubicBezTo>
                    <a:pt x="49" y="5"/>
                    <a:pt x="49" y="6"/>
                    <a:pt x="49" y="6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5" name="Freeform 101"/>
            <p:cNvSpPr>
              <a:spLocks/>
            </p:cNvSpPr>
            <p:nvPr/>
          </p:nvSpPr>
          <p:spPr bwMode="auto">
            <a:xfrm>
              <a:off x="6361384" y="2052223"/>
              <a:ext cx="333582" cy="271480"/>
            </a:xfrm>
            <a:custGeom>
              <a:avLst/>
              <a:gdLst>
                <a:gd name="T0" fmla="*/ 49 w 96"/>
                <a:gd name="T1" fmla="*/ 6 h 78"/>
                <a:gd name="T2" fmla="*/ 48 w 96"/>
                <a:gd name="T3" fmla="*/ 3 h 78"/>
                <a:gd name="T4" fmla="*/ 45 w 96"/>
                <a:gd name="T5" fmla="*/ 4 h 78"/>
                <a:gd name="T6" fmla="*/ 42 w 96"/>
                <a:gd name="T7" fmla="*/ 6 h 78"/>
                <a:gd name="T8" fmla="*/ 39 w 96"/>
                <a:gd name="T9" fmla="*/ 4 h 78"/>
                <a:gd name="T10" fmla="*/ 39 w 96"/>
                <a:gd name="T11" fmla="*/ 2 h 78"/>
                <a:gd name="T12" fmla="*/ 41 w 96"/>
                <a:gd name="T13" fmla="*/ 3 h 78"/>
                <a:gd name="T14" fmla="*/ 41 w 96"/>
                <a:gd name="T15" fmla="*/ 2 h 78"/>
                <a:gd name="T16" fmla="*/ 39 w 96"/>
                <a:gd name="T17" fmla="*/ 0 h 78"/>
                <a:gd name="T18" fmla="*/ 30 w 96"/>
                <a:gd name="T19" fmla="*/ 2 h 78"/>
                <a:gd name="T20" fmla="*/ 27 w 96"/>
                <a:gd name="T21" fmla="*/ 4 h 78"/>
                <a:gd name="T22" fmla="*/ 23 w 96"/>
                <a:gd name="T23" fmla="*/ 4 h 78"/>
                <a:gd name="T24" fmla="*/ 20 w 96"/>
                <a:gd name="T25" fmla="*/ 8 h 78"/>
                <a:gd name="T26" fmla="*/ 17 w 96"/>
                <a:gd name="T27" fmla="*/ 7 h 78"/>
                <a:gd name="T28" fmla="*/ 15 w 96"/>
                <a:gd name="T29" fmla="*/ 8 h 78"/>
                <a:gd name="T30" fmla="*/ 7 w 96"/>
                <a:gd name="T31" fmla="*/ 10 h 78"/>
                <a:gd name="T32" fmla="*/ 3 w 96"/>
                <a:gd name="T33" fmla="*/ 10 h 78"/>
                <a:gd name="T34" fmla="*/ 1 w 96"/>
                <a:gd name="T35" fmla="*/ 20 h 78"/>
                <a:gd name="T36" fmla="*/ 4 w 96"/>
                <a:gd name="T37" fmla="*/ 26 h 78"/>
                <a:gd name="T38" fmla="*/ 3 w 96"/>
                <a:gd name="T39" fmla="*/ 32 h 78"/>
                <a:gd name="T40" fmla="*/ 5 w 96"/>
                <a:gd name="T41" fmla="*/ 37 h 78"/>
                <a:gd name="T42" fmla="*/ 5 w 96"/>
                <a:gd name="T43" fmla="*/ 48 h 78"/>
                <a:gd name="T44" fmla="*/ 8 w 96"/>
                <a:gd name="T45" fmla="*/ 49 h 78"/>
                <a:gd name="T46" fmla="*/ 13 w 96"/>
                <a:gd name="T47" fmla="*/ 50 h 78"/>
                <a:gd name="T48" fmla="*/ 17 w 96"/>
                <a:gd name="T49" fmla="*/ 52 h 78"/>
                <a:gd name="T50" fmla="*/ 23 w 96"/>
                <a:gd name="T51" fmla="*/ 56 h 78"/>
                <a:gd name="T52" fmla="*/ 28 w 96"/>
                <a:gd name="T53" fmla="*/ 57 h 78"/>
                <a:gd name="T54" fmla="*/ 33 w 96"/>
                <a:gd name="T55" fmla="*/ 61 h 78"/>
                <a:gd name="T56" fmla="*/ 36 w 96"/>
                <a:gd name="T57" fmla="*/ 66 h 78"/>
                <a:gd name="T58" fmla="*/ 40 w 96"/>
                <a:gd name="T59" fmla="*/ 66 h 78"/>
                <a:gd name="T60" fmla="*/ 45 w 96"/>
                <a:gd name="T61" fmla="*/ 66 h 78"/>
                <a:gd name="T62" fmla="*/ 50 w 96"/>
                <a:gd name="T63" fmla="*/ 69 h 78"/>
                <a:gd name="T64" fmla="*/ 56 w 96"/>
                <a:gd name="T65" fmla="*/ 69 h 78"/>
                <a:gd name="T66" fmla="*/ 61 w 96"/>
                <a:gd name="T67" fmla="*/ 67 h 78"/>
                <a:gd name="T68" fmla="*/ 69 w 96"/>
                <a:gd name="T69" fmla="*/ 63 h 78"/>
                <a:gd name="T70" fmla="*/ 75 w 96"/>
                <a:gd name="T71" fmla="*/ 67 h 78"/>
                <a:gd name="T72" fmla="*/ 80 w 96"/>
                <a:gd name="T73" fmla="*/ 70 h 78"/>
                <a:gd name="T74" fmla="*/ 82 w 96"/>
                <a:gd name="T75" fmla="*/ 74 h 78"/>
                <a:gd name="T76" fmla="*/ 86 w 96"/>
                <a:gd name="T77" fmla="*/ 78 h 78"/>
                <a:gd name="T78" fmla="*/ 91 w 96"/>
                <a:gd name="T79" fmla="*/ 74 h 78"/>
                <a:gd name="T80" fmla="*/ 90 w 96"/>
                <a:gd name="T81" fmla="*/ 68 h 78"/>
                <a:gd name="T82" fmla="*/ 92 w 96"/>
                <a:gd name="T83" fmla="*/ 63 h 78"/>
                <a:gd name="T84" fmla="*/ 94 w 96"/>
                <a:gd name="T85" fmla="*/ 58 h 78"/>
                <a:gd name="T86" fmla="*/ 91 w 96"/>
                <a:gd name="T87" fmla="*/ 51 h 78"/>
                <a:gd name="T88" fmla="*/ 93 w 96"/>
                <a:gd name="T89" fmla="*/ 45 h 78"/>
                <a:gd name="T90" fmla="*/ 93 w 96"/>
                <a:gd name="T91" fmla="*/ 42 h 78"/>
                <a:gd name="T92" fmla="*/ 93 w 96"/>
                <a:gd name="T93" fmla="*/ 36 h 78"/>
                <a:gd name="T94" fmla="*/ 92 w 96"/>
                <a:gd name="T95" fmla="*/ 29 h 78"/>
                <a:gd name="T96" fmla="*/ 94 w 96"/>
                <a:gd name="T97" fmla="*/ 21 h 78"/>
                <a:gd name="T98" fmla="*/ 92 w 96"/>
                <a:gd name="T99" fmla="*/ 14 h 78"/>
                <a:gd name="T100" fmla="*/ 90 w 96"/>
                <a:gd name="T101" fmla="*/ 11 h 78"/>
                <a:gd name="T102" fmla="*/ 79 w 96"/>
                <a:gd name="T103" fmla="*/ 10 h 78"/>
                <a:gd name="T104" fmla="*/ 75 w 96"/>
                <a:gd name="T105" fmla="*/ 12 h 78"/>
                <a:gd name="T106" fmla="*/ 70 w 96"/>
                <a:gd name="T107" fmla="*/ 11 h 78"/>
                <a:gd name="T108" fmla="*/ 59 w 96"/>
                <a:gd name="T109" fmla="*/ 10 h 78"/>
                <a:gd name="T110" fmla="*/ 49 w 96"/>
                <a:gd name="T111" fmla="*/ 5 h 78"/>
                <a:gd name="T112" fmla="*/ 49 w 96"/>
                <a:gd name="T113" fmla="*/ 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6" h="78">
                  <a:moveTo>
                    <a:pt x="49" y="6"/>
                  </a:moveTo>
                  <a:cubicBezTo>
                    <a:pt x="46" y="5"/>
                    <a:pt x="48" y="3"/>
                    <a:pt x="48" y="3"/>
                  </a:cubicBezTo>
                  <a:cubicBezTo>
                    <a:pt x="47" y="3"/>
                    <a:pt x="46" y="3"/>
                    <a:pt x="45" y="4"/>
                  </a:cubicBezTo>
                  <a:cubicBezTo>
                    <a:pt x="44" y="5"/>
                    <a:pt x="43" y="6"/>
                    <a:pt x="42" y="6"/>
                  </a:cubicBezTo>
                  <a:cubicBezTo>
                    <a:pt x="40" y="6"/>
                    <a:pt x="40" y="4"/>
                    <a:pt x="39" y="4"/>
                  </a:cubicBezTo>
                  <a:cubicBezTo>
                    <a:pt x="39" y="4"/>
                    <a:pt x="39" y="2"/>
                    <a:pt x="39" y="2"/>
                  </a:cubicBezTo>
                  <a:cubicBezTo>
                    <a:pt x="40" y="3"/>
                    <a:pt x="41" y="3"/>
                    <a:pt x="41" y="3"/>
                  </a:cubicBezTo>
                  <a:cubicBezTo>
                    <a:pt x="40" y="3"/>
                    <a:pt x="41" y="3"/>
                    <a:pt x="41" y="2"/>
                  </a:cubicBezTo>
                  <a:cubicBezTo>
                    <a:pt x="43" y="1"/>
                    <a:pt x="39" y="0"/>
                    <a:pt x="39" y="0"/>
                  </a:cubicBezTo>
                  <a:cubicBezTo>
                    <a:pt x="38" y="0"/>
                    <a:pt x="31" y="1"/>
                    <a:pt x="30" y="2"/>
                  </a:cubicBezTo>
                  <a:cubicBezTo>
                    <a:pt x="29" y="2"/>
                    <a:pt x="28" y="4"/>
                    <a:pt x="27" y="4"/>
                  </a:cubicBezTo>
                  <a:cubicBezTo>
                    <a:pt x="26" y="5"/>
                    <a:pt x="24" y="4"/>
                    <a:pt x="23" y="4"/>
                  </a:cubicBezTo>
                  <a:cubicBezTo>
                    <a:pt x="22" y="5"/>
                    <a:pt x="22" y="7"/>
                    <a:pt x="20" y="8"/>
                  </a:cubicBezTo>
                  <a:cubicBezTo>
                    <a:pt x="19" y="8"/>
                    <a:pt x="19" y="7"/>
                    <a:pt x="17" y="7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3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3" y="10"/>
                    <a:pt x="3" y="18"/>
                    <a:pt x="1" y="20"/>
                  </a:cubicBezTo>
                  <a:cubicBezTo>
                    <a:pt x="0" y="22"/>
                    <a:pt x="4" y="26"/>
                    <a:pt x="4" y="26"/>
                  </a:cubicBezTo>
                  <a:cubicBezTo>
                    <a:pt x="4" y="26"/>
                    <a:pt x="3" y="29"/>
                    <a:pt x="3" y="32"/>
                  </a:cubicBezTo>
                  <a:cubicBezTo>
                    <a:pt x="3" y="35"/>
                    <a:pt x="5" y="35"/>
                    <a:pt x="5" y="37"/>
                  </a:cubicBezTo>
                  <a:cubicBezTo>
                    <a:pt x="5" y="39"/>
                    <a:pt x="5" y="48"/>
                    <a:pt x="5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11" y="50"/>
                    <a:pt x="13" y="50"/>
                  </a:cubicBezTo>
                  <a:cubicBezTo>
                    <a:pt x="15" y="50"/>
                    <a:pt x="15" y="53"/>
                    <a:pt x="17" y="52"/>
                  </a:cubicBezTo>
                  <a:cubicBezTo>
                    <a:pt x="19" y="51"/>
                    <a:pt x="20" y="55"/>
                    <a:pt x="23" y="56"/>
                  </a:cubicBezTo>
                  <a:cubicBezTo>
                    <a:pt x="25" y="58"/>
                    <a:pt x="26" y="58"/>
                    <a:pt x="28" y="57"/>
                  </a:cubicBezTo>
                  <a:cubicBezTo>
                    <a:pt x="30" y="56"/>
                    <a:pt x="32" y="62"/>
                    <a:pt x="33" y="61"/>
                  </a:cubicBezTo>
                  <a:cubicBezTo>
                    <a:pt x="34" y="60"/>
                    <a:pt x="36" y="66"/>
                    <a:pt x="36" y="66"/>
                  </a:cubicBezTo>
                  <a:cubicBezTo>
                    <a:pt x="36" y="66"/>
                    <a:pt x="36" y="66"/>
                    <a:pt x="40" y="66"/>
                  </a:cubicBezTo>
                  <a:cubicBezTo>
                    <a:pt x="43" y="66"/>
                    <a:pt x="41" y="65"/>
                    <a:pt x="45" y="66"/>
                  </a:cubicBezTo>
                  <a:cubicBezTo>
                    <a:pt x="47" y="67"/>
                    <a:pt x="48" y="68"/>
                    <a:pt x="50" y="69"/>
                  </a:cubicBezTo>
                  <a:cubicBezTo>
                    <a:pt x="53" y="70"/>
                    <a:pt x="55" y="72"/>
                    <a:pt x="56" y="69"/>
                  </a:cubicBezTo>
                  <a:cubicBezTo>
                    <a:pt x="57" y="66"/>
                    <a:pt x="59" y="68"/>
                    <a:pt x="61" y="67"/>
                  </a:cubicBezTo>
                  <a:cubicBezTo>
                    <a:pt x="65" y="66"/>
                    <a:pt x="67" y="61"/>
                    <a:pt x="69" y="63"/>
                  </a:cubicBezTo>
                  <a:cubicBezTo>
                    <a:pt x="72" y="65"/>
                    <a:pt x="73" y="67"/>
                    <a:pt x="75" y="67"/>
                  </a:cubicBezTo>
                  <a:cubicBezTo>
                    <a:pt x="77" y="67"/>
                    <a:pt x="77" y="69"/>
                    <a:pt x="80" y="70"/>
                  </a:cubicBezTo>
                  <a:cubicBezTo>
                    <a:pt x="82" y="71"/>
                    <a:pt x="81" y="71"/>
                    <a:pt x="82" y="74"/>
                  </a:cubicBezTo>
                  <a:cubicBezTo>
                    <a:pt x="83" y="76"/>
                    <a:pt x="86" y="78"/>
                    <a:pt x="86" y="78"/>
                  </a:cubicBezTo>
                  <a:cubicBezTo>
                    <a:pt x="86" y="78"/>
                    <a:pt x="91" y="76"/>
                    <a:pt x="91" y="74"/>
                  </a:cubicBezTo>
                  <a:cubicBezTo>
                    <a:pt x="90" y="72"/>
                    <a:pt x="88" y="70"/>
                    <a:pt x="90" y="68"/>
                  </a:cubicBezTo>
                  <a:cubicBezTo>
                    <a:pt x="91" y="66"/>
                    <a:pt x="91" y="65"/>
                    <a:pt x="92" y="63"/>
                  </a:cubicBezTo>
                  <a:cubicBezTo>
                    <a:pt x="93" y="61"/>
                    <a:pt x="94" y="58"/>
                    <a:pt x="94" y="58"/>
                  </a:cubicBezTo>
                  <a:cubicBezTo>
                    <a:pt x="94" y="58"/>
                    <a:pt x="90" y="53"/>
                    <a:pt x="91" y="51"/>
                  </a:cubicBezTo>
                  <a:cubicBezTo>
                    <a:pt x="92" y="49"/>
                    <a:pt x="93" y="48"/>
                    <a:pt x="93" y="45"/>
                  </a:cubicBezTo>
                  <a:cubicBezTo>
                    <a:pt x="92" y="42"/>
                    <a:pt x="94" y="43"/>
                    <a:pt x="93" y="42"/>
                  </a:cubicBezTo>
                  <a:cubicBezTo>
                    <a:pt x="92" y="40"/>
                    <a:pt x="90" y="37"/>
                    <a:pt x="93" y="36"/>
                  </a:cubicBezTo>
                  <a:cubicBezTo>
                    <a:pt x="93" y="36"/>
                    <a:pt x="92" y="31"/>
                    <a:pt x="92" y="29"/>
                  </a:cubicBezTo>
                  <a:cubicBezTo>
                    <a:pt x="92" y="27"/>
                    <a:pt x="96" y="23"/>
                    <a:pt x="94" y="21"/>
                  </a:cubicBezTo>
                  <a:cubicBezTo>
                    <a:pt x="92" y="19"/>
                    <a:pt x="92" y="14"/>
                    <a:pt x="92" y="14"/>
                  </a:cubicBezTo>
                  <a:cubicBezTo>
                    <a:pt x="92" y="14"/>
                    <a:pt x="93" y="12"/>
                    <a:pt x="90" y="11"/>
                  </a:cubicBezTo>
                  <a:cubicBezTo>
                    <a:pt x="88" y="10"/>
                    <a:pt x="79" y="10"/>
                    <a:pt x="79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5" y="12"/>
                    <a:pt x="74" y="11"/>
                    <a:pt x="70" y="11"/>
                  </a:cubicBezTo>
                  <a:cubicBezTo>
                    <a:pt x="67" y="11"/>
                    <a:pt x="65" y="12"/>
                    <a:pt x="59" y="10"/>
                  </a:cubicBezTo>
                  <a:cubicBezTo>
                    <a:pt x="52" y="8"/>
                    <a:pt x="49" y="5"/>
                    <a:pt x="49" y="5"/>
                  </a:cubicBezTo>
                  <a:cubicBezTo>
                    <a:pt x="49" y="5"/>
                    <a:pt x="49" y="6"/>
                    <a:pt x="49" y="6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6" name="Freeform 102"/>
            <p:cNvSpPr>
              <a:spLocks noEditPoints="1"/>
            </p:cNvSpPr>
            <p:nvPr/>
          </p:nvSpPr>
          <p:spPr bwMode="auto">
            <a:xfrm>
              <a:off x="9443472" y="3549795"/>
              <a:ext cx="285674" cy="498600"/>
            </a:xfrm>
            <a:custGeom>
              <a:avLst/>
              <a:gdLst>
                <a:gd name="T0" fmla="*/ 68 w 82"/>
                <a:gd name="T1" fmla="*/ 108 h 143"/>
                <a:gd name="T2" fmla="*/ 60 w 82"/>
                <a:gd name="T3" fmla="*/ 114 h 143"/>
                <a:gd name="T4" fmla="*/ 54 w 82"/>
                <a:gd name="T5" fmla="*/ 111 h 143"/>
                <a:gd name="T6" fmla="*/ 49 w 82"/>
                <a:gd name="T7" fmla="*/ 115 h 143"/>
                <a:gd name="T8" fmla="*/ 41 w 82"/>
                <a:gd name="T9" fmla="*/ 127 h 143"/>
                <a:gd name="T10" fmla="*/ 48 w 82"/>
                <a:gd name="T11" fmla="*/ 124 h 143"/>
                <a:gd name="T12" fmla="*/ 60 w 82"/>
                <a:gd name="T13" fmla="*/ 127 h 143"/>
                <a:gd name="T14" fmla="*/ 69 w 82"/>
                <a:gd name="T15" fmla="*/ 139 h 143"/>
                <a:gd name="T16" fmla="*/ 75 w 82"/>
                <a:gd name="T17" fmla="*/ 135 h 143"/>
                <a:gd name="T18" fmla="*/ 79 w 82"/>
                <a:gd name="T19" fmla="*/ 120 h 143"/>
                <a:gd name="T20" fmla="*/ 73 w 82"/>
                <a:gd name="T21" fmla="*/ 102 h 143"/>
                <a:gd name="T22" fmla="*/ 65 w 82"/>
                <a:gd name="T23" fmla="*/ 98 h 143"/>
                <a:gd name="T24" fmla="*/ 47 w 82"/>
                <a:gd name="T25" fmla="*/ 89 h 143"/>
                <a:gd name="T26" fmla="*/ 50 w 82"/>
                <a:gd name="T27" fmla="*/ 92 h 143"/>
                <a:gd name="T28" fmla="*/ 52 w 82"/>
                <a:gd name="T29" fmla="*/ 94 h 143"/>
                <a:gd name="T30" fmla="*/ 51 w 82"/>
                <a:gd name="T31" fmla="*/ 86 h 143"/>
                <a:gd name="T32" fmla="*/ 56 w 82"/>
                <a:gd name="T33" fmla="*/ 97 h 143"/>
                <a:gd name="T34" fmla="*/ 59 w 82"/>
                <a:gd name="T35" fmla="*/ 84 h 143"/>
                <a:gd name="T36" fmla="*/ 15 w 82"/>
                <a:gd name="T37" fmla="*/ 92 h 143"/>
                <a:gd name="T38" fmla="*/ 8 w 82"/>
                <a:gd name="T39" fmla="*/ 103 h 143"/>
                <a:gd name="T40" fmla="*/ 0 w 82"/>
                <a:gd name="T41" fmla="*/ 113 h 143"/>
                <a:gd name="T42" fmla="*/ 15 w 82"/>
                <a:gd name="T43" fmla="*/ 99 h 143"/>
                <a:gd name="T44" fmla="*/ 21 w 82"/>
                <a:gd name="T45" fmla="*/ 91 h 143"/>
                <a:gd name="T46" fmla="*/ 65 w 82"/>
                <a:gd name="T47" fmla="*/ 81 h 143"/>
                <a:gd name="T48" fmla="*/ 68 w 82"/>
                <a:gd name="T49" fmla="*/ 86 h 143"/>
                <a:gd name="T50" fmla="*/ 70 w 82"/>
                <a:gd name="T51" fmla="*/ 93 h 143"/>
                <a:gd name="T52" fmla="*/ 70 w 82"/>
                <a:gd name="T53" fmla="*/ 86 h 143"/>
                <a:gd name="T54" fmla="*/ 42 w 82"/>
                <a:gd name="T55" fmla="*/ 78 h 143"/>
                <a:gd name="T56" fmla="*/ 49 w 82"/>
                <a:gd name="T57" fmla="*/ 85 h 143"/>
                <a:gd name="T58" fmla="*/ 53 w 82"/>
                <a:gd name="T59" fmla="*/ 72 h 143"/>
                <a:gd name="T60" fmla="*/ 53 w 82"/>
                <a:gd name="T61" fmla="*/ 72 h 143"/>
                <a:gd name="T62" fmla="*/ 23 w 82"/>
                <a:gd name="T63" fmla="*/ 72 h 143"/>
                <a:gd name="T64" fmla="*/ 41 w 82"/>
                <a:gd name="T65" fmla="*/ 68 h 143"/>
                <a:gd name="T66" fmla="*/ 67 w 82"/>
                <a:gd name="T67" fmla="*/ 76 h 143"/>
                <a:gd name="T68" fmla="*/ 75 w 82"/>
                <a:gd name="T69" fmla="*/ 83 h 143"/>
                <a:gd name="T70" fmla="*/ 70 w 82"/>
                <a:gd name="T71" fmla="*/ 69 h 143"/>
                <a:gd name="T72" fmla="*/ 28 w 82"/>
                <a:gd name="T73" fmla="*/ 58 h 143"/>
                <a:gd name="T74" fmla="*/ 37 w 82"/>
                <a:gd name="T75" fmla="*/ 71 h 143"/>
                <a:gd name="T76" fmla="*/ 61 w 82"/>
                <a:gd name="T77" fmla="*/ 53 h 143"/>
                <a:gd name="T78" fmla="*/ 28 w 82"/>
                <a:gd name="T79" fmla="*/ 13 h 143"/>
                <a:gd name="T80" fmla="*/ 25 w 82"/>
                <a:gd name="T81" fmla="*/ 30 h 143"/>
                <a:gd name="T82" fmla="*/ 25 w 82"/>
                <a:gd name="T83" fmla="*/ 34 h 143"/>
                <a:gd name="T84" fmla="*/ 32 w 82"/>
                <a:gd name="T85" fmla="*/ 42 h 143"/>
                <a:gd name="T86" fmla="*/ 43 w 82"/>
                <a:gd name="T87" fmla="*/ 55 h 143"/>
                <a:gd name="T88" fmla="*/ 50 w 82"/>
                <a:gd name="T89" fmla="*/ 56 h 143"/>
                <a:gd name="T90" fmla="*/ 58 w 82"/>
                <a:gd name="T91" fmla="*/ 66 h 143"/>
                <a:gd name="T92" fmla="*/ 55 w 82"/>
                <a:gd name="T93" fmla="*/ 50 h 143"/>
                <a:gd name="T94" fmla="*/ 49 w 82"/>
                <a:gd name="T95" fmla="*/ 47 h 143"/>
                <a:gd name="T96" fmla="*/ 39 w 82"/>
                <a:gd name="T97" fmla="*/ 49 h 143"/>
                <a:gd name="T98" fmla="*/ 40 w 82"/>
                <a:gd name="T99" fmla="*/ 30 h 143"/>
                <a:gd name="T100" fmla="*/ 47 w 82"/>
                <a:gd name="T101" fmla="*/ 20 h 143"/>
                <a:gd name="T102" fmla="*/ 44 w 82"/>
                <a:gd name="T103" fmla="*/ 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2" h="143">
                  <a:moveTo>
                    <a:pt x="73" y="102"/>
                  </a:moveTo>
                  <a:cubicBezTo>
                    <a:pt x="72" y="103"/>
                    <a:pt x="72" y="103"/>
                    <a:pt x="71" y="103"/>
                  </a:cubicBezTo>
                  <a:cubicBezTo>
                    <a:pt x="72" y="103"/>
                    <a:pt x="71" y="109"/>
                    <a:pt x="71" y="109"/>
                  </a:cubicBezTo>
                  <a:cubicBezTo>
                    <a:pt x="70" y="110"/>
                    <a:pt x="68" y="108"/>
                    <a:pt x="68" y="108"/>
                  </a:cubicBezTo>
                  <a:cubicBezTo>
                    <a:pt x="68" y="109"/>
                    <a:pt x="66" y="109"/>
                    <a:pt x="66" y="109"/>
                  </a:cubicBezTo>
                  <a:cubicBezTo>
                    <a:pt x="65" y="111"/>
                    <a:pt x="66" y="112"/>
                    <a:pt x="65" y="113"/>
                  </a:cubicBezTo>
                  <a:cubicBezTo>
                    <a:pt x="64" y="112"/>
                    <a:pt x="62" y="111"/>
                    <a:pt x="61" y="111"/>
                  </a:cubicBezTo>
                  <a:cubicBezTo>
                    <a:pt x="60" y="112"/>
                    <a:pt x="61" y="114"/>
                    <a:pt x="60" y="114"/>
                  </a:cubicBezTo>
                  <a:cubicBezTo>
                    <a:pt x="59" y="114"/>
                    <a:pt x="55" y="115"/>
                    <a:pt x="55" y="115"/>
                  </a:cubicBezTo>
                  <a:cubicBezTo>
                    <a:pt x="54" y="115"/>
                    <a:pt x="55" y="113"/>
                    <a:pt x="55" y="113"/>
                  </a:cubicBezTo>
                  <a:cubicBezTo>
                    <a:pt x="55" y="113"/>
                    <a:pt x="55" y="112"/>
                    <a:pt x="55" y="111"/>
                  </a:cubicBezTo>
                  <a:cubicBezTo>
                    <a:pt x="55" y="111"/>
                    <a:pt x="54" y="111"/>
                    <a:pt x="54" y="111"/>
                  </a:cubicBezTo>
                  <a:cubicBezTo>
                    <a:pt x="54" y="111"/>
                    <a:pt x="54" y="111"/>
                    <a:pt x="54" y="111"/>
                  </a:cubicBezTo>
                  <a:cubicBezTo>
                    <a:pt x="51" y="111"/>
                    <a:pt x="51" y="111"/>
                    <a:pt x="51" y="111"/>
                  </a:cubicBezTo>
                  <a:cubicBezTo>
                    <a:pt x="50" y="112"/>
                    <a:pt x="49" y="112"/>
                    <a:pt x="49" y="113"/>
                  </a:cubicBezTo>
                  <a:cubicBezTo>
                    <a:pt x="48" y="113"/>
                    <a:pt x="49" y="115"/>
                    <a:pt x="49" y="115"/>
                  </a:cubicBezTo>
                  <a:cubicBezTo>
                    <a:pt x="47" y="116"/>
                    <a:pt x="44" y="117"/>
                    <a:pt x="42" y="117"/>
                  </a:cubicBezTo>
                  <a:cubicBezTo>
                    <a:pt x="42" y="119"/>
                    <a:pt x="43" y="121"/>
                    <a:pt x="42" y="123"/>
                  </a:cubicBezTo>
                  <a:cubicBezTo>
                    <a:pt x="42" y="124"/>
                    <a:pt x="40" y="125"/>
                    <a:pt x="40" y="125"/>
                  </a:cubicBezTo>
                  <a:cubicBezTo>
                    <a:pt x="40" y="127"/>
                    <a:pt x="41" y="126"/>
                    <a:pt x="41" y="127"/>
                  </a:cubicBezTo>
                  <a:cubicBezTo>
                    <a:pt x="41" y="127"/>
                    <a:pt x="43" y="127"/>
                    <a:pt x="43" y="127"/>
                  </a:cubicBezTo>
                  <a:cubicBezTo>
                    <a:pt x="44" y="126"/>
                    <a:pt x="43" y="126"/>
                    <a:pt x="44" y="125"/>
                  </a:cubicBezTo>
                  <a:cubicBezTo>
                    <a:pt x="45" y="124"/>
                    <a:pt x="46" y="123"/>
                    <a:pt x="47" y="121"/>
                  </a:cubicBezTo>
                  <a:cubicBezTo>
                    <a:pt x="48" y="122"/>
                    <a:pt x="47" y="122"/>
                    <a:pt x="48" y="124"/>
                  </a:cubicBezTo>
                  <a:cubicBezTo>
                    <a:pt x="51" y="124"/>
                    <a:pt x="53" y="124"/>
                    <a:pt x="55" y="124"/>
                  </a:cubicBezTo>
                  <a:cubicBezTo>
                    <a:pt x="55" y="124"/>
                    <a:pt x="55" y="122"/>
                    <a:pt x="57" y="123"/>
                  </a:cubicBezTo>
                  <a:cubicBezTo>
                    <a:pt x="57" y="123"/>
                    <a:pt x="59" y="125"/>
                    <a:pt x="59" y="125"/>
                  </a:cubicBezTo>
                  <a:cubicBezTo>
                    <a:pt x="60" y="124"/>
                    <a:pt x="60" y="126"/>
                    <a:pt x="60" y="127"/>
                  </a:cubicBezTo>
                  <a:cubicBezTo>
                    <a:pt x="59" y="127"/>
                    <a:pt x="59" y="127"/>
                    <a:pt x="59" y="127"/>
                  </a:cubicBezTo>
                  <a:cubicBezTo>
                    <a:pt x="58" y="129"/>
                    <a:pt x="56" y="133"/>
                    <a:pt x="58" y="136"/>
                  </a:cubicBezTo>
                  <a:cubicBezTo>
                    <a:pt x="58" y="137"/>
                    <a:pt x="61" y="137"/>
                    <a:pt x="61" y="137"/>
                  </a:cubicBezTo>
                  <a:cubicBezTo>
                    <a:pt x="65" y="140"/>
                    <a:pt x="63" y="140"/>
                    <a:pt x="69" y="139"/>
                  </a:cubicBezTo>
                  <a:cubicBezTo>
                    <a:pt x="68" y="140"/>
                    <a:pt x="69" y="143"/>
                    <a:pt x="69" y="143"/>
                  </a:cubicBezTo>
                  <a:cubicBezTo>
                    <a:pt x="70" y="143"/>
                    <a:pt x="72" y="143"/>
                    <a:pt x="72" y="142"/>
                  </a:cubicBezTo>
                  <a:cubicBezTo>
                    <a:pt x="74" y="139"/>
                    <a:pt x="73" y="135"/>
                    <a:pt x="71" y="132"/>
                  </a:cubicBezTo>
                  <a:cubicBezTo>
                    <a:pt x="71" y="132"/>
                    <a:pt x="74" y="131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1"/>
                    <a:pt x="75" y="130"/>
                    <a:pt x="74" y="127"/>
                  </a:cubicBezTo>
                  <a:cubicBezTo>
                    <a:pt x="75" y="126"/>
                    <a:pt x="77" y="125"/>
                    <a:pt x="77" y="124"/>
                  </a:cubicBezTo>
                  <a:cubicBezTo>
                    <a:pt x="78" y="123"/>
                    <a:pt x="78" y="120"/>
                    <a:pt x="79" y="120"/>
                  </a:cubicBezTo>
                  <a:cubicBezTo>
                    <a:pt x="81" y="120"/>
                    <a:pt x="81" y="120"/>
                    <a:pt x="81" y="120"/>
                  </a:cubicBezTo>
                  <a:cubicBezTo>
                    <a:pt x="82" y="117"/>
                    <a:pt x="80" y="115"/>
                    <a:pt x="79" y="113"/>
                  </a:cubicBezTo>
                  <a:cubicBezTo>
                    <a:pt x="78" y="110"/>
                    <a:pt x="77" y="107"/>
                    <a:pt x="77" y="103"/>
                  </a:cubicBezTo>
                  <a:cubicBezTo>
                    <a:pt x="75" y="103"/>
                    <a:pt x="74" y="103"/>
                    <a:pt x="73" y="102"/>
                  </a:cubicBezTo>
                  <a:close/>
                  <a:moveTo>
                    <a:pt x="61" y="93"/>
                  </a:moveTo>
                  <a:cubicBezTo>
                    <a:pt x="61" y="94"/>
                    <a:pt x="60" y="95"/>
                    <a:pt x="59" y="95"/>
                  </a:cubicBezTo>
                  <a:cubicBezTo>
                    <a:pt x="59" y="95"/>
                    <a:pt x="59" y="97"/>
                    <a:pt x="59" y="97"/>
                  </a:cubicBezTo>
                  <a:cubicBezTo>
                    <a:pt x="62" y="98"/>
                    <a:pt x="63" y="98"/>
                    <a:pt x="65" y="98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65" y="96"/>
                    <a:pt x="65" y="94"/>
                    <a:pt x="64" y="93"/>
                  </a:cubicBezTo>
                  <a:cubicBezTo>
                    <a:pt x="63" y="93"/>
                    <a:pt x="62" y="94"/>
                    <a:pt x="61" y="93"/>
                  </a:cubicBezTo>
                  <a:close/>
                  <a:moveTo>
                    <a:pt x="47" y="89"/>
                  </a:moveTo>
                  <a:cubicBezTo>
                    <a:pt x="47" y="89"/>
                    <a:pt x="46" y="90"/>
                    <a:pt x="48" y="90"/>
                  </a:cubicBezTo>
                  <a:cubicBezTo>
                    <a:pt x="48" y="89"/>
                    <a:pt x="49" y="89"/>
                    <a:pt x="47" y="89"/>
                  </a:cubicBezTo>
                  <a:close/>
                  <a:moveTo>
                    <a:pt x="51" y="86"/>
                  </a:moveTo>
                  <a:cubicBezTo>
                    <a:pt x="51" y="87"/>
                    <a:pt x="50" y="89"/>
                    <a:pt x="50" y="92"/>
                  </a:cubicBezTo>
                  <a:cubicBezTo>
                    <a:pt x="46" y="94"/>
                    <a:pt x="41" y="94"/>
                    <a:pt x="45" y="99"/>
                  </a:cubicBezTo>
                  <a:cubicBezTo>
                    <a:pt x="46" y="101"/>
                    <a:pt x="47" y="100"/>
                    <a:pt x="49" y="101"/>
                  </a:cubicBezTo>
                  <a:cubicBezTo>
                    <a:pt x="50" y="102"/>
                    <a:pt x="51" y="103"/>
                    <a:pt x="52" y="103"/>
                  </a:cubicBezTo>
                  <a:cubicBezTo>
                    <a:pt x="52" y="103"/>
                    <a:pt x="52" y="96"/>
                    <a:pt x="52" y="94"/>
                  </a:cubicBezTo>
                  <a:cubicBezTo>
                    <a:pt x="52" y="94"/>
                    <a:pt x="55" y="90"/>
                    <a:pt x="55" y="89"/>
                  </a:cubicBezTo>
                  <a:cubicBezTo>
                    <a:pt x="56" y="89"/>
                    <a:pt x="55" y="88"/>
                    <a:pt x="55" y="88"/>
                  </a:cubicBezTo>
                  <a:cubicBezTo>
                    <a:pt x="54" y="87"/>
                    <a:pt x="54" y="86"/>
                    <a:pt x="54" y="86"/>
                  </a:cubicBezTo>
                  <a:cubicBezTo>
                    <a:pt x="53" y="86"/>
                    <a:pt x="52" y="86"/>
                    <a:pt x="51" y="86"/>
                  </a:cubicBezTo>
                  <a:close/>
                  <a:moveTo>
                    <a:pt x="59" y="84"/>
                  </a:moveTo>
                  <a:cubicBezTo>
                    <a:pt x="58" y="85"/>
                    <a:pt x="59" y="86"/>
                    <a:pt x="59" y="87"/>
                  </a:cubicBezTo>
                  <a:cubicBezTo>
                    <a:pt x="58" y="89"/>
                    <a:pt x="50" y="96"/>
                    <a:pt x="55" y="99"/>
                  </a:cubicBezTo>
                  <a:cubicBezTo>
                    <a:pt x="55" y="98"/>
                    <a:pt x="56" y="97"/>
                    <a:pt x="56" y="97"/>
                  </a:cubicBezTo>
                  <a:cubicBezTo>
                    <a:pt x="57" y="96"/>
                    <a:pt x="56" y="95"/>
                    <a:pt x="57" y="93"/>
                  </a:cubicBezTo>
                  <a:cubicBezTo>
                    <a:pt x="57" y="93"/>
                    <a:pt x="59" y="92"/>
                    <a:pt x="59" y="92"/>
                  </a:cubicBezTo>
                  <a:cubicBezTo>
                    <a:pt x="61" y="91"/>
                    <a:pt x="60" y="88"/>
                    <a:pt x="60" y="84"/>
                  </a:cubicBezTo>
                  <a:lnTo>
                    <a:pt x="59" y="84"/>
                  </a:lnTo>
                  <a:close/>
                  <a:moveTo>
                    <a:pt x="19" y="82"/>
                  </a:moveTo>
                  <a:cubicBezTo>
                    <a:pt x="19" y="82"/>
                    <a:pt x="19" y="85"/>
                    <a:pt x="19" y="86"/>
                  </a:cubicBezTo>
                  <a:cubicBezTo>
                    <a:pt x="19" y="86"/>
                    <a:pt x="15" y="89"/>
                    <a:pt x="15" y="89"/>
                  </a:cubicBezTo>
                  <a:cubicBezTo>
                    <a:pt x="14" y="91"/>
                    <a:pt x="16" y="91"/>
                    <a:pt x="15" y="92"/>
                  </a:cubicBezTo>
                  <a:cubicBezTo>
                    <a:pt x="15" y="93"/>
                    <a:pt x="13" y="94"/>
                    <a:pt x="13" y="94"/>
                  </a:cubicBezTo>
                  <a:cubicBezTo>
                    <a:pt x="12" y="96"/>
                    <a:pt x="12" y="98"/>
                    <a:pt x="11" y="99"/>
                  </a:cubicBezTo>
                  <a:cubicBezTo>
                    <a:pt x="10" y="100"/>
                    <a:pt x="8" y="101"/>
                    <a:pt x="8" y="101"/>
                  </a:cubicBezTo>
                  <a:cubicBezTo>
                    <a:pt x="8" y="102"/>
                    <a:pt x="8" y="103"/>
                    <a:pt x="8" y="103"/>
                  </a:cubicBezTo>
                  <a:cubicBezTo>
                    <a:pt x="7" y="104"/>
                    <a:pt x="6" y="104"/>
                    <a:pt x="5" y="104"/>
                  </a:cubicBezTo>
                  <a:cubicBezTo>
                    <a:pt x="4" y="104"/>
                    <a:pt x="5" y="106"/>
                    <a:pt x="4" y="106"/>
                  </a:cubicBezTo>
                  <a:cubicBezTo>
                    <a:pt x="4" y="106"/>
                    <a:pt x="3" y="106"/>
                    <a:pt x="2" y="106"/>
                  </a:cubicBezTo>
                  <a:cubicBezTo>
                    <a:pt x="1" y="108"/>
                    <a:pt x="1" y="110"/>
                    <a:pt x="0" y="113"/>
                  </a:cubicBezTo>
                  <a:cubicBezTo>
                    <a:pt x="2" y="110"/>
                    <a:pt x="9" y="107"/>
                    <a:pt x="11" y="105"/>
                  </a:cubicBezTo>
                  <a:cubicBezTo>
                    <a:pt x="12" y="104"/>
                    <a:pt x="11" y="103"/>
                    <a:pt x="11" y="103"/>
                  </a:cubicBezTo>
                  <a:cubicBezTo>
                    <a:pt x="12" y="102"/>
                    <a:pt x="14" y="100"/>
                    <a:pt x="14" y="99"/>
                  </a:cubicBezTo>
                  <a:cubicBezTo>
                    <a:pt x="15" y="99"/>
                    <a:pt x="15" y="99"/>
                    <a:pt x="15" y="99"/>
                  </a:cubicBezTo>
                  <a:cubicBezTo>
                    <a:pt x="15" y="98"/>
                    <a:pt x="14" y="97"/>
                    <a:pt x="15" y="97"/>
                  </a:cubicBezTo>
                  <a:cubicBezTo>
                    <a:pt x="16" y="96"/>
                    <a:pt x="18" y="96"/>
                    <a:pt x="19" y="95"/>
                  </a:cubicBezTo>
                  <a:cubicBezTo>
                    <a:pt x="19" y="94"/>
                    <a:pt x="19" y="93"/>
                    <a:pt x="19" y="92"/>
                  </a:cubicBezTo>
                  <a:cubicBezTo>
                    <a:pt x="20" y="92"/>
                    <a:pt x="21" y="92"/>
                    <a:pt x="21" y="91"/>
                  </a:cubicBezTo>
                  <a:cubicBezTo>
                    <a:pt x="22" y="91"/>
                    <a:pt x="22" y="84"/>
                    <a:pt x="21" y="84"/>
                  </a:cubicBezTo>
                  <a:cubicBezTo>
                    <a:pt x="21" y="84"/>
                    <a:pt x="21" y="82"/>
                    <a:pt x="21" y="82"/>
                  </a:cubicBezTo>
                  <a:lnTo>
                    <a:pt x="19" y="82"/>
                  </a:lnTo>
                  <a:close/>
                  <a:moveTo>
                    <a:pt x="65" y="81"/>
                  </a:moveTo>
                  <a:cubicBezTo>
                    <a:pt x="65" y="81"/>
                    <a:pt x="64" y="83"/>
                    <a:pt x="65" y="84"/>
                  </a:cubicBezTo>
                  <a:cubicBezTo>
                    <a:pt x="65" y="84"/>
                    <a:pt x="67" y="84"/>
                    <a:pt x="67" y="84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8" y="84"/>
                    <a:pt x="68" y="86"/>
                    <a:pt x="68" y="86"/>
                  </a:cubicBezTo>
                  <a:cubicBezTo>
                    <a:pt x="66" y="86"/>
                    <a:pt x="67" y="88"/>
                    <a:pt x="67" y="89"/>
                  </a:cubicBezTo>
                  <a:cubicBezTo>
                    <a:pt x="67" y="90"/>
                    <a:pt x="67" y="90"/>
                    <a:pt x="67" y="90"/>
                  </a:cubicBezTo>
                  <a:cubicBezTo>
                    <a:pt x="68" y="90"/>
                    <a:pt x="69" y="91"/>
                    <a:pt x="69" y="91"/>
                  </a:cubicBezTo>
                  <a:cubicBezTo>
                    <a:pt x="70" y="92"/>
                    <a:pt x="69" y="93"/>
                    <a:pt x="70" y="93"/>
                  </a:cubicBezTo>
                  <a:cubicBezTo>
                    <a:pt x="70" y="94"/>
                    <a:pt x="72" y="94"/>
                    <a:pt x="73" y="94"/>
                  </a:cubicBezTo>
                  <a:cubicBezTo>
                    <a:pt x="72" y="93"/>
                    <a:pt x="71" y="93"/>
                    <a:pt x="71" y="92"/>
                  </a:cubicBezTo>
                  <a:cubicBezTo>
                    <a:pt x="71" y="90"/>
                    <a:pt x="72" y="91"/>
                    <a:pt x="72" y="89"/>
                  </a:cubicBezTo>
                  <a:cubicBezTo>
                    <a:pt x="72" y="88"/>
                    <a:pt x="70" y="87"/>
                    <a:pt x="70" y="86"/>
                  </a:cubicBezTo>
                  <a:cubicBezTo>
                    <a:pt x="70" y="85"/>
                    <a:pt x="71" y="84"/>
                    <a:pt x="71" y="84"/>
                  </a:cubicBezTo>
                  <a:cubicBezTo>
                    <a:pt x="71" y="83"/>
                    <a:pt x="71" y="82"/>
                    <a:pt x="70" y="82"/>
                  </a:cubicBezTo>
                  <a:cubicBezTo>
                    <a:pt x="68" y="81"/>
                    <a:pt x="67" y="81"/>
                    <a:pt x="65" y="81"/>
                  </a:cubicBezTo>
                  <a:close/>
                  <a:moveTo>
                    <a:pt x="42" y="78"/>
                  </a:moveTo>
                  <a:cubicBezTo>
                    <a:pt x="41" y="83"/>
                    <a:pt x="41" y="86"/>
                    <a:pt x="40" y="91"/>
                  </a:cubicBezTo>
                  <a:cubicBezTo>
                    <a:pt x="42" y="90"/>
                    <a:pt x="45" y="88"/>
                    <a:pt x="46" y="88"/>
                  </a:cubicBezTo>
                  <a:cubicBezTo>
                    <a:pt x="46" y="87"/>
                    <a:pt x="48" y="88"/>
                    <a:pt x="48" y="88"/>
                  </a:cubicBezTo>
                  <a:cubicBezTo>
                    <a:pt x="49" y="87"/>
                    <a:pt x="48" y="85"/>
                    <a:pt x="49" y="85"/>
                  </a:cubicBezTo>
                  <a:cubicBezTo>
                    <a:pt x="49" y="85"/>
                    <a:pt x="50" y="84"/>
                    <a:pt x="50" y="84"/>
                  </a:cubicBezTo>
                  <a:cubicBezTo>
                    <a:pt x="50" y="83"/>
                    <a:pt x="50" y="81"/>
                    <a:pt x="50" y="80"/>
                  </a:cubicBezTo>
                  <a:cubicBezTo>
                    <a:pt x="47" y="79"/>
                    <a:pt x="45" y="79"/>
                    <a:pt x="42" y="78"/>
                  </a:cubicBezTo>
                  <a:close/>
                  <a:moveTo>
                    <a:pt x="53" y="72"/>
                  </a:moveTo>
                  <a:cubicBezTo>
                    <a:pt x="53" y="73"/>
                    <a:pt x="53" y="73"/>
                    <a:pt x="53" y="73"/>
                  </a:cubicBezTo>
                  <a:cubicBezTo>
                    <a:pt x="52" y="72"/>
                    <a:pt x="52" y="75"/>
                    <a:pt x="52" y="76"/>
                  </a:cubicBezTo>
                  <a:cubicBezTo>
                    <a:pt x="54" y="76"/>
                    <a:pt x="57" y="77"/>
                    <a:pt x="58" y="77"/>
                  </a:cubicBezTo>
                  <a:cubicBezTo>
                    <a:pt x="65" y="77"/>
                    <a:pt x="53" y="72"/>
                    <a:pt x="53" y="72"/>
                  </a:cubicBezTo>
                  <a:close/>
                  <a:moveTo>
                    <a:pt x="23" y="72"/>
                  </a:move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8" y="75"/>
                    <a:pt x="25" y="74"/>
                  </a:cubicBezTo>
                  <a:cubicBezTo>
                    <a:pt x="25" y="73"/>
                    <a:pt x="24" y="72"/>
                    <a:pt x="23" y="72"/>
                  </a:cubicBezTo>
                  <a:close/>
                  <a:moveTo>
                    <a:pt x="41" y="68"/>
                  </a:moveTo>
                  <a:cubicBezTo>
                    <a:pt x="41" y="68"/>
                    <a:pt x="42" y="71"/>
                    <a:pt x="42" y="71"/>
                  </a:cubicBezTo>
                  <a:cubicBezTo>
                    <a:pt x="44" y="72"/>
                    <a:pt x="43" y="70"/>
                    <a:pt x="43" y="69"/>
                  </a:cubicBezTo>
                  <a:cubicBezTo>
                    <a:pt x="42" y="69"/>
                    <a:pt x="42" y="69"/>
                    <a:pt x="41" y="68"/>
                  </a:cubicBezTo>
                  <a:close/>
                  <a:moveTo>
                    <a:pt x="65" y="66"/>
                  </a:moveTo>
                  <a:cubicBezTo>
                    <a:pt x="65" y="67"/>
                    <a:pt x="63" y="68"/>
                    <a:pt x="63" y="69"/>
                  </a:cubicBezTo>
                  <a:cubicBezTo>
                    <a:pt x="63" y="70"/>
                    <a:pt x="62" y="70"/>
                    <a:pt x="63" y="71"/>
                  </a:cubicBezTo>
                  <a:cubicBezTo>
                    <a:pt x="63" y="72"/>
                    <a:pt x="67" y="75"/>
                    <a:pt x="67" y="76"/>
                  </a:cubicBezTo>
                  <a:cubicBezTo>
                    <a:pt x="68" y="78"/>
                    <a:pt x="67" y="79"/>
                    <a:pt x="68" y="80"/>
                  </a:cubicBezTo>
                  <a:cubicBezTo>
                    <a:pt x="69" y="80"/>
                    <a:pt x="72" y="81"/>
                    <a:pt x="72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3" y="81"/>
                    <a:pt x="74" y="82"/>
                    <a:pt x="75" y="83"/>
                  </a:cubicBezTo>
                  <a:cubicBezTo>
                    <a:pt x="74" y="81"/>
                    <a:pt x="72" y="79"/>
                    <a:pt x="71" y="78"/>
                  </a:cubicBezTo>
                  <a:cubicBezTo>
                    <a:pt x="71" y="77"/>
                    <a:pt x="70" y="76"/>
                    <a:pt x="70" y="76"/>
                  </a:cubicBezTo>
                  <a:cubicBezTo>
                    <a:pt x="70" y="75"/>
                    <a:pt x="72" y="70"/>
                    <a:pt x="71" y="69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70" y="67"/>
                    <a:pt x="70" y="67"/>
                    <a:pt x="69" y="66"/>
                  </a:cubicBezTo>
                  <a:cubicBezTo>
                    <a:pt x="68" y="66"/>
                    <a:pt x="66" y="67"/>
                    <a:pt x="65" y="66"/>
                  </a:cubicBezTo>
                  <a:close/>
                  <a:moveTo>
                    <a:pt x="29" y="57"/>
                  </a:moveTo>
                  <a:cubicBezTo>
                    <a:pt x="29" y="57"/>
                    <a:pt x="28" y="58"/>
                    <a:pt x="28" y="58"/>
                  </a:cubicBezTo>
                  <a:cubicBezTo>
                    <a:pt x="24" y="58"/>
                    <a:pt x="30" y="59"/>
                    <a:pt x="30" y="60"/>
                  </a:cubicBezTo>
                  <a:cubicBezTo>
                    <a:pt x="31" y="61"/>
                    <a:pt x="31" y="65"/>
                    <a:pt x="33" y="66"/>
                  </a:cubicBezTo>
                  <a:cubicBezTo>
                    <a:pt x="34" y="66"/>
                    <a:pt x="35" y="66"/>
                    <a:pt x="36" y="66"/>
                  </a:cubicBezTo>
                  <a:cubicBezTo>
                    <a:pt x="36" y="69"/>
                    <a:pt x="34" y="69"/>
                    <a:pt x="37" y="71"/>
                  </a:cubicBezTo>
                  <a:cubicBezTo>
                    <a:pt x="41" y="68"/>
                    <a:pt x="36" y="56"/>
                    <a:pt x="29" y="57"/>
                  </a:cubicBezTo>
                  <a:close/>
                  <a:moveTo>
                    <a:pt x="61" y="53"/>
                  </a:moveTo>
                  <a:cubicBezTo>
                    <a:pt x="61" y="53"/>
                    <a:pt x="61" y="55"/>
                    <a:pt x="61" y="56"/>
                  </a:cubicBezTo>
                  <a:cubicBezTo>
                    <a:pt x="64" y="57"/>
                    <a:pt x="63" y="53"/>
                    <a:pt x="61" y="53"/>
                  </a:cubicBezTo>
                  <a:close/>
                  <a:moveTo>
                    <a:pt x="32" y="0"/>
                  </a:moveTo>
                  <a:cubicBezTo>
                    <a:pt x="32" y="1"/>
                    <a:pt x="30" y="5"/>
                    <a:pt x="30" y="5"/>
                  </a:cubicBezTo>
                  <a:cubicBezTo>
                    <a:pt x="30" y="5"/>
                    <a:pt x="31" y="7"/>
                    <a:pt x="31" y="8"/>
                  </a:cubicBezTo>
                  <a:cubicBezTo>
                    <a:pt x="31" y="9"/>
                    <a:pt x="28" y="12"/>
                    <a:pt x="28" y="13"/>
                  </a:cubicBezTo>
                  <a:cubicBezTo>
                    <a:pt x="28" y="17"/>
                    <a:pt x="30" y="18"/>
                    <a:pt x="29" y="22"/>
                  </a:cubicBezTo>
                  <a:cubicBezTo>
                    <a:pt x="29" y="22"/>
                    <a:pt x="28" y="22"/>
                    <a:pt x="28" y="22"/>
                  </a:cubicBezTo>
                  <a:cubicBezTo>
                    <a:pt x="27" y="24"/>
                    <a:pt x="27" y="26"/>
                    <a:pt x="28" y="29"/>
                  </a:cubicBezTo>
                  <a:cubicBezTo>
                    <a:pt x="27" y="29"/>
                    <a:pt x="27" y="30"/>
                    <a:pt x="25" y="30"/>
                  </a:cubicBezTo>
                  <a:cubicBezTo>
                    <a:pt x="25" y="30"/>
                    <a:pt x="24" y="28"/>
                    <a:pt x="23" y="28"/>
                  </a:cubicBezTo>
                  <a:cubicBezTo>
                    <a:pt x="22" y="27"/>
                    <a:pt x="24" y="29"/>
                    <a:pt x="22" y="28"/>
                  </a:cubicBezTo>
                  <a:cubicBezTo>
                    <a:pt x="23" y="30"/>
                    <a:pt x="22" y="31"/>
                    <a:pt x="23" y="32"/>
                  </a:cubicBezTo>
                  <a:cubicBezTo>
                    <a:pt x="23" y="33"/>
                    <a:pt x="25" y="34"/>
                    <a:pt x="25" y="34"/>
                  </a:cubicBezTo>
                  <a:cubicBezTo>
                    <a:pt x="25" y="36"/>
                    <a:pt x="24" y="38"/>
                    <a:pt x="25" y="40"/>
                  </a:cubicBezTo>
                  <a:cubicBezTo>
                    <a:pt x="25" y="40"/>
                    <a:pt x="28" y="44"/>
                    <a:pt x="29" y="45"/>
                  </a:cubicBezTo>
                  <a:cubicBezTo>
                    <a:pt x="30" y="44"/>
                    <a:pt x="29" y="44"/>
                    <a:pt x="30" y="42"/>
                  </a:cubicBezTo>
                  <a:cubicBezTo>
                    <a:pt x="31" y="42"/>
                    <a:pt x="32" y="43"/>
                    <a:pt x="32" y="42"/>
                  </a:cubicBezTo>
                  <a:cubicBezTo>
                    <a:pt x="30" y="52"/>
                    <a:pt x="31" y="50"/>
                    <a:pt x="35" y="57"/>
                  </a:cubicBezTo>
                  <a:cubicBezTo>
                    <a:pt x="35" y="57"/>
                    <a:pt x="37" y="57"/>
                    <a:pt x="37" y="56"/>
                  </a:cubicBezTo>
                  <a:cubicBezTo>
                    <a:pt x="39" y="55"/>
                    <a:pt x="38" y="53"/>
                    <a:pt x="42" y="54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44" y="55"/>
                    <a:pt x="45" y="55"/>
                    <a:pt x="45" y="55"/>
                  </a:cubicBezTo>
                  <a:cubicBezTo>
                    <a:pt x="46" y="56"/>
                    <a:pt x="46" y="58"/>
                    <a:pt x="47" y="59"/>
                  </a:cubicBezTo>
                  <a:cubicBezTo>
                    <a:pt x="53" y="58"/>
                    <a:pt x="43" y="55"/>
                    <a:pt x="49" y="54"/>
                  </a:cubicBezTo>
                  <a:cubicBezTo>
                    <a:pt x="50" y="55"/>
                    <a:pt x="49" y="55"/>
                    <a:pt x="50" y="56"/>
                  </a:cubicBezTo>
                  <a:cubicBezTo>
                    <a:pt x="51" y="57"/>
                    <a:pt x="51" y="57"/>
                    <a:pt x="52" y="58"/>
                  </a:cubicBezTo>
                  <a:cubicBezTo>
                    <a:pt x="53" y="59"/>
                    <a:pt x="53" y="61"/>
                    <a:pt x="54" y="62"/>
                  </a:cubicBezTo>
                  <a:cubicBezTo>
                    <a:pt x="54" y="63"/>
                    <a:pt x="56" y="62"/>
                    <a:pt x="56" y="62"/>
                  </a:cubicBezTo>
                  <a:cubicBezTo>
                    <a:pt x="57" y="63"/>
                    <a:pt x="57" y="65"/>
                    <a:pt x="58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61" y="57"/>
                    <a:pt x="58" y="61"/>
                    <a:pt x="57" y="56"/>
                  </a:cubicBezTo>
                  <a:cubicBezTo>
                    <a:pt x="56" y="54"/>
                    <a:pt x="58" y="54"/>
                    <a:pt x="57" y="52"/>
                  </a:cubicBezTo>
                  <a:cubicBezTo>
                    <a:pt x="57" y="51"/>
                    <a:pt x="56" y="50"/>
                    <a:pt x="55" y="50"/>
                  </a:cubicBezTo>
                  <a:cubicBezTo>
                    <a:pt x="55" y="50"/>
                    <a:pt x="53" y="52"/>
                    <a:pt x="53" y="52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1" y="50"/>
                    <a:pt x="51" y="49"/>
                    <a:pt x="51" y="48"/>
                  </a:cubicBezTo>
                  <a:cubicBezTo>
                    <a:pt x="50" y="48"/>
                    <a:pt x="51" y="47"/>
                    <a:pt x="49" y="47"/>
                  </a:cubicBezTo>
                  <a:cubicBezTo>
                    <a:pt x="49" y="47"/>
                    <a:pt x="49" y="48"/>
                    <a:pt x="49" y="48"/>
                  </a:cubicBezTo>
                  <a:cubicBezTo>
                    <a:pt x="47" y="49"/>
                    <a:pt x="46" y="48"/>
                    <a:pt x="45" y="48"/>
                  </a:cubicBezTo>
                  <a:cubicBezTo>
                    <a:pt x="44" y="48"/>
                    <a:pt x="42" y="50"/>
                    <a:pt x="41" y="50"/>
                  </a:cubicBezTo>
                  <a:cubicBezTo>
                    <a:pt x="41" y="50"/>
                    <a:pt x="40" y="49"/>
                    <a:pt x="39" y="49"/>
                  </a:cubicBezTo>
                  <a:cubicBezTo>
                    <a:pt x="39" y="48"/>
                    <a:pt x="39" y="45"/>
                    <a:pt x="38" y="44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2"/>
                    <a:pt x="37" y="37"/>
                    <a:pt x="37" y="37"/>
                  </a:cubicBezTo>
                  <a:cubicBezTo>
                    <a:pt x="38" y="33"/>
                    <a:pt x="37" y="31"/>
                    <a:pt x="40" y="30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3" y="28"/>
                    <a:pt x="43" y="24"/>
                    <a:pt x="43" y="22"/>
                  </a:cubicBezTo>
                  <a:cubicBezTo>
                    <a:pt x="44" y="23"/>
                    <a:pt x="45" y="23"/>
                    <a:pt x="45" y="23"/>
                  </a:cubicBezTo>
                  <a:cubicBezTo>
                    <a:pt x="46" y="23"/>
                    <a:pt x="46" y="21"/>
                    <a:pt x="47" y="20"/>
                  </a:cubicBezTo>
                  <a:cubicBezTo>
                    <a:pt x="46" y="18"/>
                    <a:pt x="46" y="16"/>
                    <a:pt x="45" y="14"/>
                  </a:cubicBezTo>
                  <a:cubicBezTo>
                    <a:pt x="45" y="14"/>
                    <a:pt x="43" y="13"/>
                    <a:pt x="43" y="12"/>
                  </a:cubicBezTo>
                  <a:cubicBezTo>
                    <a:pt x="42" y="9"/>
                    <a:pt x="43" y="5"/>
                    <a:pt x="45" y="3"/>
                  </a:cubicBezTo>
                  <a:cubicBezTo>
                    <a:pt x="45" y="3"/>
                    <a:pt x="44" y="2"/>
                    <a:pt x="44" y="1"/>
                  </a:cubicBezTo>
                  <a:cubicBezTo>
                    <a:pt x="42" y="2"/>
                    <a:pt x="38" y="6"/>
                    <a:pt x="35" y="2"/>
                  </a:cubicBezTo>
                  <a:cubicBezTo>
                    <a:pt x="35" y="2"/>
                    <a:pt x="36" y="1"/>
                    <a:pt x="35" y="0"/>
                  </a:cubicBezTo>
                  <a:cubicBezTo>
                    <a:pt x="34" y="0"/>
                    <a:pt x="33" y="1"/>
                    <a:pt x="32" y="0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7" name="Freeform 103"/>
            <p:cNvSpPr>
              <a:spLocks noEditPoints="1"/>
            </p:cNvSpPr>
            <p:nvPr/>
          </p:nvSpPr>
          <p:spPr bwMode="auto">
            <a:xfrm>
              <a:off x="9443472" y="3549795"/>
              <a:ext cx="285674" cy="498600"/>
            </a:xfrm>
            <a:custGeom>
              <a:avLst/>
              <a:gdLst>
                <a:gd name="T0" fmla="*/ 68 w 82"/>
                <a:gd name="T1" fmla="*/ 108 h 143"/>
                <a:gd name="T2" fmla="*/ 60 w 82"/>
                <a:gd name="T3" fmla="*/ 114 h 143"/>
                <a:gd name="T4" fmla="*/ 54 w 82"/>
                <a:gd name="T5" fmla="*/ 111 h 143"/>
                <a:gd name="T6" fmla="*/ 49 w 82"/>
                <a:gd name="T7" fmla="*/ 115 h 143"/>
                <a:gd name="T8" fmla="*/ 41 w 82"/>
                <a:gd name="T9" fmla="*/ 127 h 143"/>
                <a:gd name="T10" fmla="*/ 48 w 82"/>
                <a:gd name="T11" fmla="*/ 124 h 143"/>
                <a:gd name="T12" fmla="*/ 60 w 82"/>
                <a:gd name="T13" fmla="*/ 127 h 143"/>
                <a:gd name="T14" fmla="*/ 69 w 82"/>
                <a:gd name="T15" fmla="*/ 139 h 143"/>
                <a:gd name="T16" fmla="*/ 75 w 82"/>
                <a:gd name="T17" fmla="*/ 135 h 143"/>
                <a:gd name="T18" fmla="*/ 79 w 82"/>
                <a:gd name="T19" fmla="*/ 120 h 143"/>
                <a:gd name="T20" fmla="*/ 73 w 82"/>
                <a:gd name="T21" fmla="*/ 102 h 143"/>
                <a:gd name="T22" fmla="*/ 65 w 82"/>
                <a:gd name="T23" fmla="*/ 98 h 143"/>
                <a:gd name="T24" fmla="*/ 47 w 82"/>
                <a:gd name="T25" fmla="*/ 89 h 143"/>
                <a:gd name="T26" fmla="*/ 50 w 82"/>
                <a:gd name="T27" fmla="*/ 92 h 143"/>
                <a:gd name="T28" fmla="*/ 52 w 82"/>
                <a:gd name="T29" fmla="*/ 94 h 143"/>
                <a:gd name="T30" fmla="*/ 51 w 82"/>
                <a:gd name="T31" fmla="*/ 86 h 143"/>
                <a:gd name="T32" fmla="*/ 56 w 82"/>
                <a:gd name="T33" fmla="*/ 97 h 143"/>
                <a:gd name="T34" fmla="*/ 59 w 82"/>
                <a:gd name="T35" fmla="*/ 84 h 143"/>
                <a:gd name="T36" fmla="*/ 15 w 82"/>
                <a:gd name="T37" fmla="*/ 92 h 143"/>
                <a:gd name="T38" fmla="*/ 8 w 82"/>
                <a:gd name="T39" fmla="*/ 103 h 143"/>
                <a:gd name="T40" fmla="*/ 0 w 82"/>
                <a:gd name="T41" fmla="*/ 113 h 143"/>
                <a:gd name="T42" fmla="*/ 15 w 82"/>
                <a:gd name="T43" fmla="*/ 99 h 143"/>
                <a:gd name="T44" fmla="*/ 21 w 82"/>
                <a:gd name="T45" fmla="*/ 91 h 143"/>
                <a:gd name="T46" fmla="*/ 65 w 82"/>
                <a:gd name="T47" fmla="*/ 81 h 143"/>
                <a:gd name="T48" fmla="*/ 68 w 82"/>
                <a:gd name="T49" fmla="*/ 86 h 143"/>
                <a:gd name="T50" fmla="*/ 70 w 82"/>
                <a:gd name="T51" fmla="*/ 93 h 143"/>
                <a:gd name="T52" fmla="*/ 70 w 82"/>
                <a:gd name="T53" fmla="*/ 86 h 143"/>
                <a:gd name="T54" fmla="*/ 42 w 82"/>
                <a:gd name="T55" fmla="*/ 78 h 143"/>
                <a:gd name="T56" fmla="*/ 49 w 82"/>
                <a:gd name="T57" fmla="*/ 85 h 143"/>
                <a:gd name="T58" fmla="*/ 53 w 82"/>
                <a:gd name="T59" fmla="*/ 72 h 143"/>
                <a:gd name="T60" fmla="*/ 53 w 82"/>
                <a:gd name="T61" fmla="*/ 72 h 143"/>
                <a:gd name="T62" fmla="*/ 23 w 82"/>
                <a:gd name="T63" fmla="*/ 72 h 143"/>
                <a:gd name="T64" fmla="*/ 41 w 82"/>
                <a:gd name="T65" fmla="*/ 68 h 143"/>
                <a:gd name="T66" fmla="*/ 67 w 82"/>
                <a:gd name="T67" fmla="*/ 76 h 143"/>
                <a:gd name="T68" fmla="*/ 75 w 82"/>
                <a:gd name="T69" fmla="*/ 83 h 143"/>
                <a:gd name="T70" fmla="*/ 70 w 82"/>
                <a:gd name="T71" fmla="*/ 69 h 143"/>
                <a:gd name="T72" fmla="*/ 28 w 82"/>
                <a:gd name="T73" fmla="*/ 58 h 143"/>
                <a:gd name="T74" fmla="*/ 37 w 82"/>
                <a:gd name="T75" fmla="*/ 71 h 143"/>
                <a:gd name="T76" fmla="*/ 61 w 82"/>
                <a:gd name="T77" fmla="*/ 53 h 143"/>
                <a:gd name="T78" fmla="*/ 28 w 82"/>
                <a:gd name="T79" fmla="*/ 13 h 143"/>
                <a:gd name="T80" fmla="*/ 25 w 82"/>
                <a:gd name="T81" fmla="*/ 30 h 143"/>
                <a:gd name="T82" fmla="*/ 25 w 82"/>
                <a:gd name="T83" fmla="*/ 34 h 143"/>
                <a:gd name="T84" fmla="*/ 32 w 82"/>
                <a:gd name="T85" fmla="*/ 42 h 143"/>
                <a:gd name="T86" fmla="*/ 43 w 82"/>
                <a:gd name="T87" fmla="*/ 55 h 143"/>
                <a:gd name="T88" fmla="*/ 50 w 82"/>
                <a:gd name="T89" fmla="*/ 56 h 143"/>
                <a:gd name="T90" fmla="*/ 58 w 82"/>
                <a:gd name="T91" fmla="*/ 66 h 143"/>
                <a:gd name="T92" fmla="*/ 55 w 82"/>
                <a:gd name="T93" fmla="*/ 50 h 143"/>
                <a:gd name="T94" fmla="*/ 49 w 82"/>
                <a:gd name="T95" fmla="*/ 47 h 143"/>
                <a:gd name="T96" fmla="*/ 39 w 82"/>
                <a:gd name="T97" fmla="*/ 49 h 143"/>
                <a:gd name="T98" fmla="*/ 40 w 82"/>
                <a:gd name="T99" fmla="*/ 30 h 143"/>
                <a:gd name="T100" fmla="*/ 47 w 82"/>
                <a:gd name="T101" fmla="*/ 20 h 143"/>
                <a:gd name="T102" fmla="*/ 44 w 82"/>
                <a:gd name="T103" fmla="*/ 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2" h="143">
                  <a:moveTo>
                    <a:pt x="73" y="102"/>
                  </a:moveTo>
                  <a:cubicBezTo>
                    <a:pt x="72" y="103"/>
                    <a:pt x="72" y="103"/>
                    <a:pt x="71" y="103"/>
                  </a:cubicBezTo>
                  <a:cubicBezTo>
                    <a:pt x="72" y="103"/>
                    <a:pt x="71" y="109"/>
                    <a:pt x="71" y="109"/>
                  </a:cubicBezTo>
                  <a:cubicBezTo>
                    <a:pt x="70" y="110"/>
                    <a:pt x="68" y="108"/>
                    <a:pt x="68" y="108"/>
                  </a:cubicBezTo>
                  <a:cubicBezTo>
                    <a:pt x="68" y="109"/>
                    <a:pt x="66" y="109"/>
                    <a:pt x="66" y="109"/>
                  </a:cubicBezTo>
                  <a:cubicBezTo>
                    <a:pt x="65" y="111"/>
                    <a:pt x="66" y="112"/>
                    <a:pt x="65" y="113"/>
                  </a:cubicBezTo>
                  <a:cubicBezTo>
                    <a:pt x="64" y="112"/>
                    <a:pt x="62" y="111"/>
                    <a:pt x="61" y="111"/>
                  </a:cubicBezTo>
                  <a:cubicBezTo>
                    <a:pt x="60" y="112"/>
                    <a:pt x="61" y="114"/>
                    <a:pt x="60" y="114"/>
                  </a:cubicBezTo>
                  <a:cubicBezTo>
                    <a:pt x="59" y="114"/>
                    <a:pt x="55" y="115"/>
                    <a:pt x="55" y="115"/>
                  </a:cubicBezTo>
                  <a:cubicBezTo>
                    <a:pt x="54" y="115"/>
                    <a:pt x="55" y="113"/>
                    <a:pt x="55" y="113"/>
                  </a:cubicBezTo>
                  <a:cubicBezTo>
                    <a:pt x="55" y="113"/>
                    <a:pt x="55" y="112"/>
                    <a:pt x="55" y="111"/>
                  </a:cubicBezTo>
                  <a:cubicBezTo>
                    <a:pt x="55" y="111"/>
                    <a:pt x="54" y="111"/>
                    <a:pt x="54" y="111"/>
                  </a:cubicBezTo>
                  <a:cubicBezTo>
                    <a:pt x="54" y="111"/>
                    <a:pt x="54" y="111"/>
                    <a:pt x="54" y="111"/>
                  </a:cubicBezTo>
                  <a:cubicBezTo>
                    <a:pt x="51" y="111"/>
                    <a:pt x="51" y="111"/>
                    <a:pt x="51" y="111"/>
                  </a:cubicBezTo>
                  <a:cubicBezTo>
                    <a:pt x="50" y="112"/>
                    <a:pt x="49" y="112"/>
                    <a:pt x="49" y="113"/>
                  </a:cubicBezTo>
                  <a:cubicBezTo>
                    <a:pt x="48" y="113"/>
                    <a:pt x="49" y="115"/>
                    <a:pt x="49" y="115"/>
                  </a:cubicBezTo>
                  <a:cubicBezTo>
                    <a:pt x="47" y="116"/>
                    <a:pt x="44" y="117"/>
                    <a:pt x="42" y="117"/>
                  </a:cubicBezTo>
                  <a:cubicBezTo>
                    <a:pt x="42" y="119"/>
                    <a:pt x="43" y="121"/>
                    <a:pt x="42" y="123"/>
                  </a:cubicBezTo>
                  <a:cubicBezTo>
                    <a:pt x="42" y="124"/>
                    <a:pt x="40" y="125"/>
                    <a:pt x="40" y="125"/>
                  </a:cubicBezTo>
                  <a:cubicBezTo>
                    <a:pt x="40" y="127"/>
                    <a:pt x="41" y="126"/>
                    <a:pt x="41" y="127"/>
                  </a:cubicBezTo>
                  <a:cubicBezTo>
                    <a:pt x="41" y="127"/>
                    <a:pt x="43" y="127"/>
                    <a:pt x="43" y="127"/>
                  </a:cubicBezTo>
                  <a:cubicBezTo>
                    <a:pt x="44" y="126"/>
                    <a:pt x="43" y="126"/>
                    <a:pt x="44" y="125"/>
                  </a:cubicBezTo>
                  <a:cubicBezTo>
                    <a:pt x="45" y="124"/>
                    <a:pt x="46" y="123"/>
                    <a:pt x="47" y="121"/>
                  </a:cubicBezTo>
                  <a:cubicBezTo>
                    <a:pt x="48" y="122"/>
                    <a:pt x="47" y="122"/>
                    <a:pt x="48" y="124"/>
                  </a:cubicBezTo>
                  <a:cubicBezTo>
                    <a:pt x="51" y="124"/>
                    <a:pt x="53" y="124"/>
                    <a:pt x="55" y="124"/>
                  </a:cubicBezTo>
                  <a:cubicBezTo>
                    <a:pt x="55" y="124"/>
                    <a:pt x="55" y="122"/>
                    <a:pt x="57" y="123"/>
                  </a:cubicBezTo>
                  <a:cubicBezTo>
                    <a:pt x="57" y="123"/>
                    <a:pt x="59" y="125"/>
                    <a:pt x="59" y="125"/>
                  </a:cubicBezTo>
                  <a:cubicBezTo>
                    <a:pt x="60" y="124"/>
                    <a:pt x="60" y="126"/>
                    <a:pt x="60" y="127"/>
                  </a:cubicBezTo>
                  <a:cubicBezTo>
                    <a:pt x="59" y="127"/>
                    <a:pt x="59" y="127"/>
                    <a:pt x="59" y="127"/>
                  </a:cubicBezTo>
                  <a:cubicBezTo>
                    <a:pt x="58" y="129"/>
                    <a:pt x="56" y="133"/>
                    <a:pt x="58" y="136"/>
                  </a:cubicBezTo>
                  <a:cubicBezTo>
                    <a:pt x="58" y="137"/>
                    <a:pt x="61" y="137"/>
                    <a:pt x="61" y="137"/>
                  </a:cubicBezTo>
                  <a:cubicBezTo>
                    <a:pt x="65" y="140"/>
                    <a:pt x="63" y="140"/>
                    <a:pt x="69" y="139"/>
                  </a:cubicBezTo>
                  <a:cubicBezTo>
                    <a:pt x="68" y="140"/>
                    <a:pt x="69" y="143"/>
                    <a:pt x="69" y="143"/>
                  </a:cubicBezTo>
                  <a:cubicBezTo>
                    <a:pt x="70" y="143"/>
                    <a:pt x="72" y="143"/>
                    <a:pt x="72" y="142"/>
                  </a:cubicBezTo>
                  <a:cubicBezTo>
                    <a:pt x="74" y="139"/>
                    <a:pt x="73" y="135"/>
                    <a:pt x="71" y="132"/>
                  </a:cubicBezTo>
                  <a:cubicBezTo>
                    <a:pt x="71" y="132"/>
                    <a:pt x="74" y="131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1"/>
                    <a:pt x="75" y="130"/>
                    <a:pt x="74" y="127"/>
                  </a:cubicBezTo>
                  <a:cubicBezTo>
                    <a:pt x="75" y="126"/>
                    <a:pt x="77" y="125"/>
                    <a:pt x="77" y="124"/>
                  </a:cubicBezTo>
                  <a:cubicBezTo>
                    <a:pt x="78" y="123"/>
                    <a:pt x="78" y="120"/>
                    <a:pt x="79" y="120"/>
                  </a:cubicBezTo>
                  <a:cubicBezTo>
                    <a:pt x="81" y="120"/>
                    <a:pt x="81" y="120"/>
                    <a:pt x="81" y="120"/>
                  </a:cubicBezTo>
                  <a:cubicBezTo>
                    <a:pt x="82" y="117"/>
                    <a:pt x="80" y="115"/>
                    <a:pt x="79" y="113"/>
                  </a:cubicBezTo>
                  <a:cubicBezTo>
                    <a:pt x="78" y="110"/>
                    <a:pt x="77" y="107"/>
                    <a:pt x="77" y="103"/>
                  </a:cubicBezTo>
                  <a:cubicBezTo>
                    <a:pt x="75" y="103"/>
                    <a:pt x="74" y="103"/>
                    <a:pt x="73" y="102"/>
                  </a:cubicBezTo>
                  <a:close/>
                  <a:moveTo>
                    <a:pt x="61" y="93"/>
                  </a:moveTo>
                  <a:cubicBezTo>
                    <a:pt x="61" y="94"/>
                    <a:pt x="60" y="95"/>
                    <a:pt x="59" y="95"/>
                  </a:cubicBezTo>
                  <a:cubicBezTo>
                    <a:pt x="59" y="95"/>
                    <a:pt x="59" y="97"/>
                    <a:pt x="59" y="97"/>
                  </a:cubicBezTo>
                  <a:cubicBezTo>
                    <a:pt x="62" y="98"/>
                    <a:pt x="63" y="98"/>
                    <a:pt x="65" y="98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65" y="96"/>
                    <a:pt x="65" y="94"/>
                    <a:pt x="64" y="93"/>
                  </a:cubicBezTo>
                  <a:cubicBezTo>
                    <a:pt x="63" y="93"/>
                    <a:pt x="62" y="94"/>
                    <a:pt x="61" y="93"/>
                  </a:cubicBezTo>
                  <a:close/>
                  <a:moveTo>
                    <a:pt x="47" y="89"/>
                  </a:moveTo>
                  <a:cubicBezTo>
                    <a:pt x="47" y="89"/>
                    <a:pt x="46" y="90"/>
                    <a:pt x="48" y="90"/>
                  </a:cubicBezTo>
                  <a:cubicBezTo>
                    <a:pt x="48" y="89"/>
                    <a:pt x="49" y="89"/>
                    <a:pt x="47" y="89"/>
                  </a:cubicBezTo>
                  <a:close/>
                  <a:moveTo>
                    <a:pt x="51" y="86"/>
                  </a:moveTo>
                  <a:cubicBezTo>
                    <a:pt x="51" y="87"/>
                    <a:pt x="50" y="89"/>
                    <a:pt x="50" y="92"/>
                  </a:cubicBezTo>
                  <a:cubicBezTo>
                    <a:pt x="46" y="94"/>
                    <a:pt x="41" y="94"/>
                    <a:pt x="45" y="99"/>
                  </a:cubicBezTo>
                  <a:cubicBezTo>
                    <a:pt x="46" y="101"/>
                    <a:pt x="47" y="100"/>
                    <a:pt x="49" y="101"/>
                  </a:cubicBezTo>
                  <a:cubicBezTo>
                    <a:pt x="50" y="102"/>
                    <a:pt x="51" y="103"/>
                    <a:pt x="52" y="103"/>
                  </a:cubicBezTo>
                  <a:cubicBezTo>
                    <a:pt x="52" y="103"/>
                    <a:pt x="52" y="96"/>
                    <a:pt x="52" y="94"/>
                  </a:cubicBezTo>
                  <a:cubicBezTo>
                    <a:pt x="52" y="94"/>
                    <a:pt x="55" y="90"/>
                    <a:pt x="55" y="89"/>
                  </a:cubicBezTo>
                  <a:cubicBezTo>
                    <a:pt x="56" y="89"/>
                    <a:pt x="55" y="88"/>
                    <a:pt x="55" y="88"/>
                  </a:cubicBezTo>
                  <a:cubicBezTo>
                    <a:pt x="54" y="87"/>
                    <a:pt x="54" y="86"/>
                    <a:pt x="54" y="86"/>
                  </a:cubicBezTo>
                  <a:cubicBezTo>
                    <a:pt x="53" y="86"/>
                    <a:pt x="52" y="86"/>
                    <a:pt x="51" y="86"/>
                  </a:cubicBezTo>
                  <a:close/>
                  <a:moveTo>
                    <a:pt x="59" y="84"/>
                  </a:moveTo>
                  <a:cubicBezTo>
                    <a:pt x="58" y="85"/>
                    <a:pt x="59" y="86"/>
                    <a:pt x="59" y="87"/>
                  </a:cubicBezTo>
                  <a:cubicBezTo>
                    <a:pt x="58" y="89"/>
                    <a:pt x="50" y="96"/>
                    <a:pt x="55" y="99"/>
                  </a:cubicBezTo>
                  <a:cubicBezTo>
                    <a:pt x="55" y="98"/>
                    <a:pt x="56" y="97"/>
                    <a:pt x="56" y="97"/>
                  </a:cubicBezTo>
                  <a:cubicBezTo>
                    <a:pt x="57" y="96"/>
                    <a:pt x="56" y="95"/>
                    <a:pt x="57" y="93"/>
                  </a:cubicBezTo>
                  <a:cubicBezTo>
                    <a:pt x="57" y="93"/>
                    <a:pt x="59" y="92"/>
                    <a:pt x="59" y="92"/>
                  </a:cubicBezTo>
                  <a:cubicBezTo>
                    <a:pt x="61" y="91"/>
                    <a:pt x="60" y="88"/>
                    <a:pt x="60" y="84"/>
                  </a:cubicBezTo>
                  <a:lnTo>
                    <a:pt x="59" y="84"/>
                  </a:lnTo>
                  <a:close/>
                  <a:moveTo>
                    <a:pt x="19" y="82"/>
                  </a:moveTo>
                  <a:cubicBezTo>
                    <a:pt x="19" y="82"/>
                    <a:pt x="19" y="85"/>
                    <a:pt x="19" y="86"/>
                  </a:cubicBezTo>
                  <a:cubicBezTo>
                    <a:pt x="19" y="86"/>
                    <a:pt x="15" y="89"/>
                    <a:pt x="15" y="89"/>
                  </a:cubicBezTo>
                  <a:cubicBezTo>
                    <a:pt x="14" y="91"/>
                    <a:pt x="16" y="91"/>
                    <a:pt x="15" y="92"/>
                  </a:cubicBezTo>
                  <a:cubicBezTo>
                    <a:pt x="15" y="93"/>
                    <a:pt x="13" y="94"/>
                    <a:pt x="13" y="94"/>
                  </a:cubicBezTo>
                  <a:cubicBezTo>
                    <a:pt x="12" y="96"/>
                    <a:pt x="12" y="98"/>
                    <a:pt x="11" y="99"/>
                  </a:cubicBezTo>
                  <a:cubicBezTo>
                    <a:pt x="10" y="100"/>
                    <a:pt x="8" y="101"/>
                    <a:pt x="8" y="101"/>
                  </a:cubicBezTo>
                  <a:cubicBezTo>
                    <a:pt x="8" y="102"/>
                    <a:pt x="8" y="103"/>
                    <a:pt x="8" y="103"/>
                  </a:cubicBezTo>
                  <a:cubicBezTo>
                    <a:pt x="7" y="104"/>
                    <a:pt x="6" y="104"/>
                    <a:pt x="5" y="104"/>
                  </a:cubicBezTo>
                  <a:cubicBezTo>
                    <a:pt x="4" y="104"/>
                    <a:pt x="5" y="106"/>
                    <a:pt x="4" y="106"/>
                  </a:cubicBezTo>
                  <a:cubicBezTo>
                    <a:pt x="4" y="106"/>
                    <a:pt x="3" y="106"/>
                    <a:pt x="2" y="106"/>
                  </a:cubicBezTo>
                  <a:cubicBezTo>
                    <a:pt x="1" y="108"/>
                    <a:pt x="1" y="110"/>
                    <a:pt x="0" y="113"/>
                  </a:cubicBezTo>
                  <a:cubicBezTo>
                    <a:pt x="2" y="110"/>
                    <a:pt x="9" y="107"/>
                    <a:pt x="11" y="105"/>
                  </a:cubicBezTo>
                  <a:cubicBezTo>
                    <a:pt x="12" y="104"/>
                    <a:pt x="11" y="103"/>
                    <a:pt x="11" y="103"/>
                  </a:cubicBezTo>
                  <a:cubicBezTo>
                    <a:pt x="12" y="102"/>
                    <a:pt x="14" y="100"/>
                    <a:pt x="14" y="99"/>
                  </a:cubicBezTo>
                  <a:cubicBezTo>
                    <a:pt x="15" y="99"/>
                    <a:pt x="15" y="99"/>
                    <a:pt x="15" y="99"/>
                  </a:cubicBezTo>
                  <a:cubicBezTo>
                    <a:pt x="15" y="98"/>
                    <a:pt x="14" y="97"/>
                    <a:pt x="15" y="97"/>
                  </a:cubicBezTo>
                  <a:cubicBezTo>
                    <a:pt x="16" y="96"/>
                    <a:pt x="18" y="96"/>
                    <a:pt x="19" y="95"/>
                  </a:cubicBezTo>
                  <a:cubicBezTo>
                    <a:pt x="19" y="94"/>
                    <a:pt x="19" y="93"/>
                    <a:pt x="19" y="92"/>
                  </a:cubicBezTo>
                  <a:cubicBezTo>
                    <a:pt x="20" y="92"/>
                    <a:pt x="21" y="92"/>
                    <a:pt x="21" y="91"/>
                  </a:cubicBezTo>
                  <a:cubicBezTo>
                    <a:pt x="22" y="91"/>
                    <a:pt x="22" y="84"/>
                    <a:pt x="21" y="84"/>
                  </a:cubicBezTo>
                  <a:cubicBezTo>
                    <a:pt x="21" y="84"/>
                    <a:pt x="21" y="82"/>
                    <a:pt x="21" y="82"/>
                  </a:cubicBezTo>
                  <a:lnTo>
                    <a:pt x="19" y="82"/>
                  </a:lnTo>
                  <a:close/>
                  <a:moveTo>
                    <a:pt x="65" y="81"/>
                  </a:moveTo>
                  <a:cubicBezTo>
                    <a:pt x="65" y="81"/>
                    <a:pt x="64" y="83"/>
                    <a:pt x="65" y="84"/>
                  </a:cubicBezTo>
                  <a:cubicBezTo>
                    <a:pt x="65" y="84"/>
                    <a:pt x="67" y="84"/>
                    <a:pt x="67" y="84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8" y="84"/>
                    <a:pt x="68" y="86"/>
                    <a:pt x="68" y="86"/>
                  </a:cubicBezTo>
                  <a:cubicBezTo>
                    <a:pt x="66" y="86"/>
                    <a:pt x="67" y="88"/>
                    <a:pt x="67" y="89"/>
                  </a:cubicBezTo>
                  <a:cubicBezTo>
                    <a:pt x="67" y="90"/>
                    <a:pt x="67" y="90"/>
                    <a:pt x="67" y="90"/>
                  </a:cubicBezTo>
                  <a:cubicBezTo>
                    <a:pt x="68" y="90"/>
                    <a:pt x="69" y="91"/>
                    <a:pt x="69" y="91"/>
                  </a:cubicBezTo>
                  <a:cubicBezTo>
                    <a:pt x="70" y="92"/>
                    <a:pt x="69" y="93"/>
                    <a:pt x="70" y="93"/>
                  </a:cubicBezTo>
                  <a:cubicBezTo>
                    <a:pt x="70" y="94"/>
                    <a:pt x="72" y="94"/>
                    <a:pt x="73" y="94"/>
                  </a:cubicBezTo>
                  <a:cubicBezTo>
                    <a:pt x="72" y="93"/>
                    <a:pt x="71" y="93"/>
                    <a:pt x="71" y="92"/>
                  </a:cubicBezTo>
                  <a:cubicBezTo>
                    <a:pt x="71" y="90"/>
                    <a:pt x="72" y="91"/>
                    <a:pt x="72" y="89"/>
                  </a:cubicBezTo>
                  <a:cubicBezTo>
                    <a:pt x="72" y="88"/>
                    <a:pt x="70" y="87"/>
                    <a:pt x="70" y="86"/>
                  </a:cubicBezTo>
                  <a:cubicBezTo>
                    <a:pt x="70" y="85"/>
                    <a:pt x="71" y="84"/>
                    <a:pt x="71" y="84"/>
                  </a:cubicBezTo>
                  <a:cubicBezTo>
                    <a:pt x="71" y="83"/>
                    <a:pt x="71" y="82"/>
                    <a:pt x="70" y="82"/>
                  </a:cubicBezTo>
                  <a:cubicBezTo>
                    <a:pt x="68" y="81"/>
                    <a:pt x="67" y="81"/>
                    <a:pt x="65" y="81"/>
                  </a:cubicBezTo>
                  <a:close/>
                  <a:moveTo>
                    <a:pt x="42" y="78"/>
                  </a:moveTo>
                  <a:cubicBezTo>
                    <a:pt x="41" y="83"/>
                    <a:pt x="41" y="86"/>
                    <a:pt x="40" y="91"/>
                  </a:cubicBezTo>
                  <a:cubicBezTo>
                    <a:pt x="42" y="90"/>
                    <a:pt x="45" y="88"/>
                    <a:pt x="46" y="88"/>
                  </a:cubicBezTo>
                  <a:cubicBezTo>
                    <a:pt x="46" y="87"/>
                    <a:pt x="48" y="88"/>
                    <a:pt x="48" y="88"/>
                  </a:cubicBezTo>
                  <a:cubicBezTo>
                    <a:pt x="49" y="87"/>
                    <a:pt x="48" y="85"/>
                    <a:pt x="49" y="85"/>
                  </a:cubicBezTo>
                  <a:cubicBezTo>
                    <a:pt x="49" y="85"/>
                    <a:pt x="50" y="84"/>
                    <a:pt x="50" y="84"/>
                  </a:cubicBezTo>
                  <a:cubicBezTo>
                    <a:pt x="50" y="83"/>
                    <a:pt x="50" y="81"/>
                    <a:pt x="50" y="80"/>
                  </a:cubicBezTo>
                  <a:cubicBezTo>
                    <a:pt x="47" y="79"/>
                    <a:pt x="45" y="79"/>
                    <a:pt x="42" y="78"/>
                  </a:cubicBezTo>
                  <a:close/>
                  <a:moveTo>
                    <a:pt x="53" y="72"/>
                  </a:moveTo>
                  <a:cubicBezTo>
                    <a:pt x="53" y="73"/>
                    <a:pt x="53" y="73"/>
                    <a:pt x="53" y="73"/>
                  </a:cubicBezTo>
                  <a:cubicBezTo>
                    <a:pt x="52" y="72"/>
                    <a:pt x="52" y="75"/>
                    <a:pt x="52" y="76"/>
                  </a:cubicBezTo>
                  <a:cubicBezTo>
                    <a:pt x="54" y="76"/>
                    <a:pt x="57" y="77"/>
                    <a:pt x="58" y="77"/>
                  </a:cubicBezTo>
                  <a:cubicBezTo>
                    <a:pt x="65" y="77"/>
                    <a:pt x="53" y="72"/>
                    <a:pt x="53" y="72"/>
                  </a:cubicBezTo>
                  <a:close/>
                  <a:moveTo>
                    <a:pt x="23" y="72"/>
                  </a:move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8" y="75"/>
                    <a:pt x="25" y="74"/>
                  </a:cubicBezTo>
                  <a:cubicBezTo>
                    <a:pt x="25" y="73"/>
                    <a:pt x="24" y="72"/>
                    <a:pt x="23" y="72"/>
                  </a:cubicBezTo>
                  <a:close/>
                  <a:moveTo>
                    <a:pt x="41" y="68"/>
                  </a:moveTo>
                  <a:cubicBezTo>
                    <a:pt x="41" y="68"/>
                    <a:pt x="42" y="71"/>
                    <a:pt x="42" y="71"/>
                  </a:cubicBezTo>
                  <a:cubicBezTo>
                    <a:pt x="44" y="72"/>
                    <a:pt x="43" y="70"/>
                    <a:pt x="43" y="69"/>
                  </a:cubicBezTo>
                  <a:cubicBezTo>
                    <a:pt x="42" y="69"/>
                    <a:pt x="42" y="69"/>
                    <a:pt x="41" y="68"/>
                  </a:cubicBezTo>
                  <a:close/>
                  <a:moveTo>
                    <a:pt x="65" y="66"/>
                  </a:moveTo>
                  <a:cubicBezTo>
                    <a:pt x="65" y="67"/>
                    <a:pt x="63" y="68"/>
                    <a:pt x="63" y="69"/>
                  </a:cubicBezTo>
                  <a:cubicBezTo>
                    <a:pt x="63" y="70"/>
                    <a:pt x="62" y="70"/>
                    <a:pt x="63" y="71"/>
                  </a:cubicBezTo>
                  <a:cubicBezTo>
                    <a:pt x="63" y="72"/>
                    <a:pt x="67" y="75"/>
                    <a:pt x="67" y="76"/>
                  </a:cubicBezTo>
                  <a:cubicBezTo>
                    <a:pt x="68" y="78"/>
                    <a:pt x="67" y="79"/>
                    <a:pt x="68" y="80"/>
                  </a:cubicBezTo>
                  <a:cubicBezTo>
                    <a:pt x="69" y="80"/>
                    <a:pt x="72" y="81"/>
                    <a:pt x="72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3" y="81"/>
                    <a:pt x="74" y="82"/>
                    <a:pt x="75" y="83"/>
                  </a:cubicBezTo>
                  <a:cubicBezTo>
                    <a:pt x="74" y="81"/>
                    <a:pt x="72" y="79"/>
                    <a:pt x="71" y="78"/>
                  </a:cubicBezTo>
                  <a:cubicBezTo>
                    <a:pt x="71" y="77"/>
                    <a:pt x="70" y="76"/>
                    <a:pt x="70" y="76"/>
                  </a:cubicBezTo>
                  <a:cubicBezTo>
                    <a:pt x="70" y="75"/>
                    <a:pt x="72" y="70"/>
                    <a:pt x="71" y="69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70" y="67"/>
                    <a:pt x="70" y="67"/>
                    <a:pt x="69" y="66"/>
                  </a:cubicBezTo>
                  <a:cubicBezTo>
                    <a:pt x="68" y="66"/>
                    <a:pt x="66" y="67"/>
                    <a:pt x="65" y="66"/>
                  </a:cubicBezTo>
                  <a:close/>
                  <a:moveTo>
                    <a:pt x="29" y="57"/>
                  </a:moveTo>
                  <a:cubicBezTo>
                    <a:pt x="29" y="57"/>
                    <a:pt x="28" y="58"/>
                    <a:pt x="28" y="58"/>
                  </a:cubicBezTo>
                  <a:cubicBezTo>
                    <a:pt x="24" y="58"/>
                    <a:pt x="30" y="59"/>
                    <a:pt x="30" y="60"/>
                  </a:cubicBezTo>
                  <a:cubicBezTo>
                    <a:pt x="31" y="61"/>
                    <a:pt x="31" y="65"/>
                    <a:pt x="33" y="66"/>
                  </a:cubicBezTo>
                  <a:cubicBezTo>
                    <a:pt x="34" y="66"/>
                    <a:pt x="35" y="66"/>
                    <a:pt x="36" y="66"/>
                  </a:cubicBezTo>
                  <a:cubicBezTo>
                    <a:pt x="36" y="69"/>
                    <a:pt x="34" y="69"/>
                    <a:pt x="37" y="71"/>
                  </a:cubicBezTo>
                  <a:cubicBezTo>
                    <a:pt x="41" y="68"/>
                    <a:pt x="36" y="56"/>
                    <a:pt x="29" y="57"/>
                  </a:cubicBezTo>
                  <a:close/>
                  <a:moveTo>
                    <a:pt x="61" y="53"/>
                  </a:moveTo>
                  <a:cubicBezTo>
                    <a:pt x="61" y="53"/>
                    <a:pt x="61" y="55"/>
                    <a:pt x="61" y="56"/>
                  </a:cubicBezTo>
                  <a:cubicBezTo>
                    <a:pt x="64" y="57"/>
                    <a:pt x="63" y="53"/>
                    <a:pt x="61" y="53"/>
                  </a:cubicBezTo>
                  <a:close/>
                  <a:moveTo>
                    <a:pt x="32" y="0"/>
                  </a:moveTo>
                  <a:cubicBezTo>
                    <a:pt x="32" y="1"/>
                    <a:pt x="30" y="5"/>
                    <a:pt x="30" y="5"/>
                  </a:cubicBezTo>
                  <a:cubicBezTo>
                    <a:pt x="30" y="5"/>
                    <a:pt x="31" y="7"/>
                    <a:pt x="31" y="8"/>
                  </a:cubicBezTo>
                  <a:cubicBezTo>
                    <a:pt x="31" y="9"/>
                    <a:pt x="28" y="12"/>
                    <a:pt x="28" y="13"/>
                  </a:cubicBezTo>
                  <a:cubicBezTo>
                    <a:pt x="28" y="17"/>
                    <a:pt x="30" y="18"/>
                    <a:pt x="29" y="22"/>
                  </a:cubicBezTo>
                  <a:cubicBezTo>
                    <a:pt x="29" y="22"/>
                    <a:pt x="28" y="22"/>
                    <a:pt x="28" y="22"/>
                  </a:cubicBezTo>
                  <a:cubicBezTo>
                    <a:pt x="27" y="24"/>
                    <a:pt x="27" y="26"/>
                    <a:pt x="28" y="29"/>
                  </a:cubicBezTo>
                  <a:cubicBezTo>
                    <a:pt x="27" y="29"/>
                    <a:pt x="27" y="30"/>
                    <a:pt x="25" y="30"/>
                  </a:cubicBezTo>
                  <a:cubicBezTo>
                    <a:pt x="25" y="30"/>
                    <a:pt x="24" y="28"/>
                    <a:pt x="23" y="28"/>
                  </a:cubicBezTo>
                  <a:cubicBezTo>
                    <a:pt x="22" y="27"/>
                    <a:pt x="24" y="29"/>
                    <a:pt x="22" y="28"/>
                  </a:cubicBezTo>
                  <a:cubicBezTo>
                    <a:pt x="23" y="30"/>
                    <a:pt x="22" y="31"/>
                    <a:pt x="23" y="32"/>
                  </a:cubicBezTo>
                  <a:cubicBezTo>
                    <a:pt x="23" y="33"/>
                    <a:pt x="25" y="34"/>
                    <a:pt x="25" y="34"/>
                  </a:cubicBezTo>
                  <a:cubicBezTo>
                    <a:pt x="25" y="36"/>
                    <a:pt x="24" y="38"/>
                    <a:pt x="25" y="40"/>
                  </a:cubicBezTo>
                  <a:cubicBezTo>
                    <a:pt x="25" y="40"/>
                    <a:pt x="28" y="44"/>
                    <a:pt x="29" y="45"/>
                  </a:cubicBezTo>
                  <a:cubicBezTo>
                    <a:pt x="30" y="44"/>
                    <a:pt x="29" y="44"/>
                    <a:pt x="30" y="42"/>
                  </a:cubicBezTo>
                  <a:cubicBezTo>
                    <a:pt x="31" y="42"/>
                    <a:pt x="32" y="43"/>
                    <a:pt x="32" y="42"/>
                  </a:cubicBezTo>
                  <a:cubicBezTo>
                    <a:pt x="30" y="52"/>
                    <a:pt x="31" y="50"/>
                    <a:pt x="35" y="57"/>
                  </a:cubicBezTo>
                  <a:cubicBezTo>
                    <a:pt x="35" y="57"/>
                    <a:pt x="37" y="57"/>
                    <a:pt x="37" y="56"/>
                  </a:cubicBezTo>
                  <a:cubicBezTo>
                    <a:pt x="39" y="55"/>
                    <a:pt x="38" y="53"/>
                    <a:pt x="42" y="54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44" y="55"/>
                    <a:pt x="45" y="55"/>
                    <a:pt x="45" y="55"/>
                  </a:cubicBezTo>
                  <a:cubicBezTo>
                    <a:pt x="46" y="56"/>
                    <a:pt x="46" y="58"/>
                    <a:pt x="47" y="59"/>
                  </a:cubicBezTo>
                  <a:cubicBezTo>
                    <a:pt x="53" y="58"/>
                    <a:pt x="43" y="55"/>
                    <a:pt x="49" y="54"/>
                  </a:cubicBezTo>
                  <a:cubicBezTo>
                    <a:pt x="50" y="55"/>
                    <a:pt x="49" y="55"/>
                    <a:pt x="50" y="56"/>
                  </a:cubicBezTo>
                  <a:cubicBezTo>
                    <a:pt x="51" y="57"/>
                    <a:pt x="51" y="57"/>
                    <a:pt x="52" y="58"/>
                  </a:cubicBezTo>
                  <a:cubicBezTo>
                    <a:pt x="53" y="59"/>
                    <a:pt x="53" y="61"/>
                    <a:pt x="54" y="62"/>
                  </a:cubicBezTo>
                  <a:cubicBezTo>
                    <a:pt x="54" y="63"/>
                    <a:pt x="56" y="62"/>
                    <a:pt x="56" y="62"/>
                  </a:cubicBezTo>
                  <a:cubicBezTo>
                    <a:pt x="57" y="63"/>
                    <a:pt x="57" y="65"/>
                    <a:pt x="58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61" y="57"/>
                    <a:pt x="58" y="61"/>
                    <a:pt x="57" y="56"/>
                  </a:cubicBezTo>
                  <a:cubicBezTo>
                    <a:pt x="56" y="54"/>
                    <a:pt x="58" y="54"/>
                    <a:pt x="57" y="52"/>
                  </a:cubicBezTo>
                  <a:cubicBezTo>
                    <a:pt x="57" y="51"/>
                    <a:pt x="56" y="50"/>
                    <a:pt x="55" y="50"/>
                  </a:cubicBezTo>
                  <a:cubicBezTo>
                    <a:pt x="55" y="50"/>
                    <a:pt x="53" y="52"/>
                    <a:pt x="53" y="52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1" y="50"/>
                    <a:pt x="51" y="49"/>
                    <a:pt x="51" y="48"/>
                  </a:cubicBezTo>
                  <a:cubicBezTo>
                    <a:pt x="50" y="48"/>
                    <a:pt x="51" y="47"/>
                    <a:pt x="49" y="47"/>
                  </a:cubicBezTo>
                  <a:cubicBezTo>
                    <a:pt x="49" y="47"/>
                    <a:pt x="49" y="48"/>
                    <a:pt x="49" y="48"/>
                  </a:cubicBezTo>
                  <a:cubicBezTo>
                    <a:pt x="47" y="49"/>
                    <a:pt x="46" y="48"/>
                    <a:pt x="45" y="48"/>
                  </a:cubicBezTo>
                  <a:cubicBezTo>
                    <a:pt x="44" y="48"/>
                    <a:pt x="42" y="50"/>
                    <a:pt x="41" y="50"/>
                  </a:cubicBezTo>
                  <a:cubicBezTo>
                    <a:pt x="41" y="50"/>
                    <a:pt x="40" y="49"/>
                    <a:pt x="39" y="49"/>
                  </a:cubicBezTo>
                  <a:cubicBezTo>
                    <a:pt x="39" y="48"/>
                    <a:pt x="39" y="45"/>
                    <a:pt x="38" y="44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2"/>
                    <a:pt x="37" y="37"/>
                    <a:pt x="37" y="37"/>
                  </a:cubicBezTo>
                  <a:cubicBezTo>
                    <a:pt x="38" y="33"/>
                    <a:pt x="37" y="31"/>
                    <a:pt x="40" y="30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3" y="28"/>
                    <a:pt x="43" y="24"/>
                    <a:pt x="43" y="22"/>
                  </a:cubicBezTo>
                  <a:cubicBezTo>
                    <a:pt x="44" y="23"/>
                    <a:pt x="45" y="23"/>
                    <a:pt x="45" y="23"/>
                  </a:cubicBezTo>
                  <a:cubicBezTo>
                    <a:pt x="46" y="23"/>
                    <a:pt x="46" y="21"/>
                    <a:pt x="47" y="20"/>
                  </a:cubicBezTo>
                  <a:cubicBezTo>
                    <a:pt x="46" y="18"/>
                    <a:pt x="46" y="16"/>
                    <a:pt x="45" y="14"/>
                  </a:cubicBezTo>
                  <a:cubicBezTo>
                    <a:pt x="45" y="14"/>
                    <a:pt x="43" y="13"/>
                    <a:pt x="43" y="12"/>
                  </a:cubicBezTo>
                  <a:cubicBezTo>
                    <a:pt x="42" y="9"/>
                    <a:pt x="43" y="5"/>
                    <a:pt x="45" y="3"/>
                  </a:cubicBezTo>
                  <a:cubicBezTo>
                    <a:pt x="45" y="3"/>
                    <a:pt x="44" y="2"/>
                    <a:pt x="44" y="1"/>
                  </a:cubicBezTo>
                  <a:cubicBezTo>
                    <a:pt x="42" y="2"/>
                    <a:pt x="38" y="6"/>
                    <a:pt x="35" y="2"/>
                  </a:cubicBezTo>
                  <a:cubicBezTo>
                    <a:pt x="35" y="2"/>
                    <a:pt x="36" y="1"/>
                    <a:pt x="35" y="0"/>
                  </a:cubicBezTo>
                  <a:cubicBezTo>
                    <a:pt x="34" y="0"/>
                    <a:pt x="33" y="1"/>
                    <a:pt x="32" y="0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8" name="Freeform 104"/>
            <p:cNvSpPr>
              <a:spLocks/>
            </p:cNvSpPr>
            <p:nvPr/>
          </p:nvSpPr>
          <p:spPr bwMode="auto">
            <a:xfrm>
              <a:off x="3490447" y="4259544"/>
              <a:ext cx="372618" cy="672488"/>
            </a:xfrm>
            <a:custGeom>
              <a:avLst/>
              <a:gdLst>
                <a:gd name="T0" fmla="*/ 103 w 107"/>
                <a:gd name="T1" fmla="*/ 163 h 193"/>
                <a:gd name="T2" fmla="*/ 101 w 107"/>
                <a:gd name="T3" fmla="*/ 154 h 193"/>
                <a:gd name="T4" fmla="*/ 104 w 107"/>
                <a:gd name="T5" fmla="*/ 140 h 193"/>
                <a:gd name="T6" fmla="*/ 89 w 107"/>
                <a:gd name="T7" fmla="*/ 126 h 193"/>
                <a:gd name="T8" fmla="*/ 89 w 107"/>
                <a:gd name="T9" fmla="*/ 98 h 193"/>
                <a:gd name="T10" fmla="*/ 75 w 107"/>
                <a:gd name="T11" fmla="*/ 102 h 193"/>
                <a:gd name="T12" fmla="*/ 67 w 107"/>
                <a:gd name="T13" fmla="*/ 93 h 193"/>
                <a:gd name="T14" fmla="*/ 63 w 107"/>
                <a:gd name="T15" fmla="*/ 84 h 193"/>
                <a:gd name="T16" fmla="*/ 60 w 107"/>
                <a:gd name="T17" fmla="*/ 74 h 193"/>
                <a:gd name="T18" fmla="*/ 64 w 107"/>
                <a:gd name="T19" fmla="*/ 69 h 193"/>
                <a:gd name="T20" fmla="*/ 69 w 107"/>
                <a:gd name="T21" fmla="*/ 56 h 193"/>
                <a:gd name="T22" fmla="*/ 84 w 107"/>
                <a:gd name="T23" fmla="*/ 47 h 193"/>
                <a:gd name="T24" fmla="*/ 93 w 107"/>
                <a:gd name="T25" fmla="*/ 43 h 193"/>
                <a:gd name="T26" fmla="*/ 86 w 107"/>
                <a:gd name="T27" fmla="*/ 41 h 193"/>
                <a:gd name="T28" fmla="*/ 91 w 107"/>
                <a:gd name="T29" fmla="*/ 22 h 193"/>
                <a:gd name="T30" fmla="*/ 78 w 107"/>
                <a:gd name="T31" fmla="*/ 19 h 193"/>
                <a:gd name="T32" fmla="*/ 73 w 107"/>
                <a:gd name="T33" fmla="*/ 20 h 193"/>
                <a:gd name="T34" fmla="*/ 69 w 107"/>
                <a:gd name="T35" fmla="*/ 14 h 193"/>
                <a:gd name="T36" fmla="*/ 60 w 107"/>
                <a:gd name="T37" fmla="*/ 10 h 193"/>
                <a:gd name="T38" fmla="*/ 55 w 107"/>
                <a:gd name="T39" fmla="*/ 0 h 193"/>
                <a:gd name="T40" fmla="*/ 46 w 107"/>
                <a:gd name="T41" fmla="*/ 3 h 193"/>
                <a:gd name="T42" fmla="*/ 50 w 107"/>
                <a:gd name="T43" fmla="*/ 10 h 193"/>
                <a:gd name="T44" fmla="*/ 49 w 107"/>
                <a:gd name="T45" fmla="*/ 16 h 193"/>
                <a:gd name="T46" fmla="*/ 31 w 107"/>
                <a:gd name="T47" fmla="*/ 34 h 193"/>
                <a:gd name="T48" fmla="*/ 22 w 107"/>
                <a:gd name="T49" fmla="*/ 49 h 193"/>
                <a:gd name="T50" fmla="*/ 15 w 107"/>
                <a:gd name="T51" fmla="*/ 52 h 193"/>
                <a:gd name="T52" fmla="*/ 9 w 107"/>
                <a:gd name="T53" fmla="*/ 49 h 193"/>
                <a:gd name="T54" fmla="*/ 9 w 107"/>
                <a:gd name="T55" fmla="*/ 43 h 193"/>
                <a:gd name="T56" fmla="*/ 7 w 107"/>
                <a:gd name="T57" fmla="*/ 38 h 193"/>
                <a:gd name="T58" fmla="*/ 0 w 107"/>
                <a:gd name="T59" fmla="*/ 49 h 193"/>
                <a:gd name="T60" fmla="*/ 3 w 107"/>
                <a:gd name="T61" fmla="*/ 52 h 193"/>
                <a:gd name="T62" fmla="*/ 2 w 107"/>
                <a:gd name="T63" fmla="*/ 56 h 193"/>
                <a:gd name="T64" fmla="*/ 3 w 107"/>
                <a:gd name="T65" fmla="*/ 64 h 193"/>
                <a:gd name="T66" fmla="*/ 15 w 107"/>
                <a:gd name="T67" fmla="*/ 74 h 193"/>
                <a:gd name="T68" fmla="*/ 20 w 107"/>
                <a:gd name="T69" fmla="*/ 80 h 193"/>
                <a:gd name="T70" fmla="*/ 26 w 107"/>
                <a:gd name="T71" fmla="*/ 87 h 193"/>
                <a:gd name="T72" fmla="*/ 30 w 107"/>
                <a:gd name="T73" fmla="*/ 94 h 193"/>
                <a:gd name="T74" fmla="*/ 33 w 107"/>
                <a:gd name="T75" fmla="*/ 99 h 193"/>
                <a:gd name="T76" fmla="*/ 35 w 107"/>
                <a:gd name="T77" fmla="*/ 106 h 193"/>
                <a:gd name="T78" fmla="*/ 36 w 107"/>
                <a:gd name="T79" fmla="*/ 119 h 193"/>
                <a:gd name="T80" fmla="*/ 40 w 107"/>
                <a:gd name="T81" fmla="*/ 129 h 193"/>
                <a:gd name="T82" fmla="*/ 46 w 107"/>
                <a:gd name="T83" fmla="*/ 137 h 193"/>
                <a:gd name="T84" fmla="*/ 47 w 107"/>
                <a:gd name="T85" fmla="*/ 150 h 193"/>
                <a:gd name="T86" fmla="*/ 54 w 107"/>
                <a:gd name="T87" fmla="*/ 162 h 193"/>
                <a:gd name="T88" fmla="*/ 66 w 107"/>
                <a:gd name="T89" fmla="*/ 171 h 193"/>
                <a:gd name="T90" fmla="*/ 69 w 107"/>
                <a:gd name="T91" fmla="*/ 173 h 193"/>
                <a:gd name="T92" fmla="*/ 75 w 107"/>
                <a:gd name="T93" fmla="*/ 175 h 193"/>
                <a:gd name="T94" fmla="*/ 83 w 107"/>
                <a:gd name="T95" fmla="*/ 181 h 193"/>
                <a:gd name="T96" fmla="*/ 88 w 107"/>
                <a:gd name="T97" fmla="*/ 183 h 193"/>
                <a:gd name="T98" fmla="*/ 93 w 107"/>
                <a:gd name="T99" fmla="*/ 189 h 193"/>
                <a:gd name="T100" fmla="*/ 100 w 107"/>
                <a:gd name="T101" fmla="*/ 190 h 193"/>
                <a:gd name="T102" fmla="*/ 100 w 107"/>
                <a:gd name="T103" fmla="*/ 182 h 193"/>
                <a:gd name="T104" fmla="*/ 105 w 107"/>
                <a:gd name="T105" fmla="*/ 170 h 193"/>
                <a:gd name="T106" fmla="*/ 101 w 107"/>
                <a:gd name="T107" fmla="*/ 166 h 193"/>
                <a:gd name="T108" fmla="*/ 98 w 107"/>
                <a:gd name="T109" fmla="*/ 161 h 193"/>
                <a:gd name="T110" fmla="*/ 103 w 107"/>
                <a:gd name="T111" fmla="*/ 164 h 193"/>
                <a:gd name="T112" fmla="*/ 104 w 107"/>
                <a:gd name="T113" fmla="*/ 167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7" h="193">
                  <a:moveTo>
                    <a:pt x="104" y="167"/>
                  </a:moveTo>
                  <a:cubicBezTo>
                    <a:pt x="104" y="167"/>
                    <a:pt x="104" y="164"/>
                    <a:pt x="103" y="163"/>
                  </a:cubicBezTo>
                  <a:cubicBezTo>
                    <a:pt x="102" y="161"/>
                    <a:pt x="103" y="159"/>
                    <a:pt x="103" y="159"/>
                  </a:cubicBezTo>
                  <a:cubicBezTo>
                    <a:pt x="103" y="159"/>
                    <a:pt x="102" y="157"/>
                    <a:pt x="101" y="154"/>
                  </a:cubicBezTo>
                  <a:cubicBezTo>
                    <a:pt x="100" y="152"/>
                    <a:pt x="102" y="147"/>
                    <a:pt x="102" y="147"/>
                  </a:cubicBezTo>
                  <a:cubicBezTo>
                    <a:pt x="104" y="140"/>
                    <a:pt x="104" y="140"/>
                    <a:pt x="104" y="140"/>
                  </a:cubicBezTo>
                  <a:cubicBezTo>
                    <a:pt x="99" y="129"/>
                    <a:pt x="99" y="129"/>
                    <a:pt x="99" y="129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91" y="100"/>
                    <a:pt x="91" y="96"/>
                    <a:pt x="89" y="98"/>
                  </a:cubicBezTo>
                  <a:cubicBezTo>
                    <a:pt x="87" y="100"/>
                    <a:pt x="83" y="102"/>
                    <a:pt x="83" y="102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75" y="102"/>
                    <a:pt x="73" y="101"/>
                    <a:pt x="73" y="98"/>
                  </a:cubicBezTo>
                  <a:cubicBezTo>
                    <a:pt x="73" y="96"/>
                    <a:pt x="68" y="95"/>
                    <a:pt x="67" y="93"/>
                  </a:cubicBezTo>
                  <a:cubicBezTo>
                    <a:pt x="66" y="90"/>
                    <a:pt x="62" y="88"/>
                    <a:pt x="62" y="88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84"/>
                    <a:pt x="63" y="80"/>
                    <a:pt x="62" y="80"/>
                  </a:cubicBezTo>
                  <a:cubicBezTo>
                    <a:pt x="60" y="79"/>
                    <a:pt x="60" y="75"/>
                    <a:pt x="60" y="74"/>
                  </a:cubicBezTo>
                  <a:cubicBezTo>
                    <a:pt x="60" y="72"/>
                    <a:pt x="64" y="74"/>
                    <a:pt x="64" y="74"/>
                  </a:cubicBezTo>
                  <a:cubicBezTo>
                    <a:pt x="64" y="74"/>
                    <a:pt x="64" y="71"/>
                    <a:pt x="64" y="69"/>
                  </a:cubicBezTo>
                  <a:cubicBezTo>
                    <a:pt x="64" y="67"/>
                    <a:pt x="65" y="66"/>
                    <a:pt x="67" y="63"/>
                  </a:cubicBezTo>
                  <a:cubicBezTo>
                    <a:pt x="68" y="61"/>
                    <a:pt x="68" y="58"/>
                    <a:pt x="69" y="56"/>
                  </a:cubicBezTo>
                  <a:cubicBezTo>
                    <a:pt x="70" y="53"/>
                    <a:pt x="74" y="52"/>
                    <a:pt x="76" y="50"/>
                  </a:cubicBezTo>
                  <a:cubicBezTo>
                    <a:pt x="78" y="48"/>
                    <a:pt x="82" y="48"/>
                    <a:pt x="84" y="47"/>
                  </a:cubicBezTo>
                  <a:cubicBezTo>
                    <a:pt x="86" y="46"/>
                    <a:pt x="88" y="46"/>
                    <a:pt x="91" y="46"/>
                  </a:cubicBezTo>
                  <a:cubicBezTo>
                    <a:pt x="93" y="46"/>
                    <a:pt x="93" y="43"/>
                    <a:pt x="93" y="43"/>
                  </a:cubicBezTo>
                  <a:cubicBezTo>
                    <a:pt x="91" y="41"/>
                    <a:pt x="91" y="41"/>
                    <a:pt x="91" y="41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95" y="25"/>
                    <a:pt x="93" y="22"/>
                    <a:pt x="91" y="22"/>
                  </a:cubicBezTo>
                  <a:cubicBezTo>
                    <a:pt x="89" y="22"/>
                    <a:pt x="85" y="21"/>
                    <a:pt x="84" y="20"/>
                  </a:cubicBezTo>
                  <a:cubicBezTo>
                    <a:pt x="83" y="18"/>
                    <a:pt x="78" y="19"/>
                    <a:pt x="78" y="19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4" y="20"/>
                    <a:pt x="73" y="20"/>
                  </a:cubicBezTo>
                  <a:cubicBezTo>
                    <a:pt x="71" y="20"/>
                    <a:pt x="70" y="17"/>
                    <a:pt x="70" y="17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5" y="14"/>
                    <a:pt x="60" y="11"/>
                    <a:pt x="60" y="10"/>
                  </a:cubicBezTo>
                  <a:cubicBezTo>
                    <a:pt x="61" y="8"/>
                    <a:pt x="58" y="5"/>
                    <a:pt x="57" y="5"/>
                  </a:cubicBezTo>
                  <a:cubicBezTo>
                    <a:pt x="55" y="5"/>
                    <a:pt x="55" y="0"/>
                    <a:pt x="55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5"/>
                    <a:pt x="49" y="7"/>
                    <a:pt x="50" y="10"/>
                  </a:cubicBezTo>
                  <a:cubicBezTo>
                    <a:pt x="51" y="13"/>
                    <a:pt x="50" y="16"/>
                    <a:pt x="50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6"/>
                    <a:pt x="49" y="23"/>
                    <a:pt x="42" y="27"/>
                  </a:cubicBezTo>
                  <a:cubicBezTo>
                    <a:pt x="36" y="31"/>
                    <a:pt x="33" y="33"/>
                    <a:pt x="31" y="34"/>
                  </a:cubicBezTo>
                  <a:cubicBezTo>
                    <a:pt x="30" y="36"/>
                    <a:pt x="30" y="37"/>
                    <a:pt x="28" y="39"/>
                  </a:cubicBezTo>
                  <a:cubicBezTo>
                    <a:pt x="26" y="42"/>
                    <a:pt x="24" y="43"/>
                    <a:pt x="22" y="49"/>
                  </a:cubicBezTo>
                  <a:cubicBezTo>
                    <a:pt x="21" y="52"/>
                    <a:pt x="18" y="53"/>
                    <a:pt x="18" y="53"/>
                  </a:cubicBezTo>
                  <a:cubicBezTo>
                    <a:pt x="18" y="53"/>
                    <a:pt x="16" y="54"/>
                    <a:pt x="15" y="52"/>
                  </a:cubicBezTo>
                  <a:cubicBezTo>
                    <a:pt x="14" y="49"/>
                    <a:pt x="13" y="47"/>
                    <a:pt x="13" y="47"/>
                  </a:cubicBezTo>
                  <a:cubicBezTo>
                    <a:pt x="13" y="47"/>
                    <a:pt x="11" y="49"/>
                    <a:pt x="9" y="49"/>
                  </a:cubicBezTo>
                  <a:cubicBezTo>
                    <a:pt x="7" y="49"/>
                    <a:pt x="5" y="46"/>
                    <a:pt x="5" y="46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4" y="41"/>
                    <a:pt x="2" y="43"/>
                    <a:pt x="1" y="46"/>
                  </a:cubicBezTo>
                  <a:cubicBezTo>
                    <a:pt x="1" y="47"/>
                    <a:pt x="1" y="50"/>
                    <a:pt x="0" y="49"/>
                  </a:cubicBezTo>
                  <a:cubicBezTo>
                    <a:pt x="0" y="49"/>
                    <a:pt x="1" y="51"/>
                    <a:pt x="2" y="52"/>
                  </a:cubicBezTo>
                  <a:cubicBezTo>
                    <a:pt x="2" y="52"/>
                    <a:pt x="3" y="52"/>
                    <a:pt x="3" y="52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52"/>
                    <a:pt x="2" y="55"/>
                    <a:pt x="2" y="56"/>
                  </a:cubicBezTo>
                  <a:cubicBezTo>
                    <a:pt x="2" y="56"/>
                    <a:pt x="4" y="58"/>
                    <a:pt x="4" y="58"/>
                  </a:cubicBezTo>
                  <a:cubicBezTo>
                    <a:pt x="5" y="60"/>
                    <a:pt x="4" y="63"/>
                    <a:pt x="3" y="64"/>
                  </a:cubicBezTo>
                  <a:cubicBezTo>
                    <a:pt x="7" y="67"/>
                    <a:pt x="10" y="69"/>
                    <a:pt x="13" y="73"/>
                  </a:cubicBezTo>
                  <a:cubicBezTo>
                    <a:pt x="13" y="73"/>
                    <a:pt x="15" y="74"/>
                    <a:pt x="15" y="74"/>
                  </a:cubicBezTo>
                  <a:cubicBezTo>
                    <a:pt x="15" y="75"/>
                    <a:pt x="15" y="76"/>
                    <a:pt x="15" y="76"/>
                  </a:cubicBezTo>
                  <a:cubicBezTo>
                    <a:pt x="16" y="78"/>
                    <a:pt x="19" y="78"/>
                    <a:pt x="20" y="80"/>
                  </a:cubicBezTo>
                  <a:cubicBezTo>
                    <a:pt x="20" y="80"/>
                    <a:pt x="20" y="81"/>
                    <a:pt x="20" y="82"/>
                  </a:cubicBezTo>
                  <a:cubicBezTo>
                    <a:pt x="22" y="84"/>
                    <a:pt x="24" y="85"/>
                    <a:pt x="26" y="87"/>
                  </a:cubicBezTo>
                  <a:cubicBezTo>
                    <a:pt x="27" y="89"/>
                    <a:pt x="28" y="91"/>
                    <a:pt x="29" y="93"/>
                  </a:cubicBezTo>
                  <a:cubicBezTo>
                    <a:pt x="29" y="93"/>
                    <a:pt x="30" y="93"/>
                    <a:pt x="30" y="94"/>
                  </a:cubicBezTo>
                  <a:cubicBezTo>
                    <a:pt x="31" y="95"/>
                    <a:pt x="30" y="96"/>
                    <a:pt x="31" y="98"/>
                  </a:cubicBezTo>
                  <a:cubicBezTo>
                    <a:pt x="31" y="98"/>
                    <a:pt x="33" y="98"/>
                    <a:pt x="33" y="99"/>
                  </a:cubicBezTo>
                  <a:cubicBezTo>
                    <a:pt x="33" y="100"/>
                    <a:pt x="33" y="102"/>
                    <a:pt x="33" y="104"/>
                  </a:cubicBezTo>
                  <a:cubicBezTo>
                    <a:pt x="33" y="104"/>
                    <a:pt x="35" y="106"/>
                    <a:pt x="35" y="106"/>
                  </a:cubicBezTo>
                  <a:cubicBezTo>
                    <a:pt x="35" y="108"/>
                    <a:pt x="35" y="109"/>
                    <a:pt x="35" y="111"/>
                  </a:cubicBezTo>
                  <a:cubicBezTo>
                    <a:pt x="35" y="111"/>
                    <a:pt x="39" y="119"/>
                    <a:pt x="36" y="119"/>
                  </a:cubicBezTo>
                  <a:cubicBezTo>
                    <a:pt x="38" y="122"/>
                    <a:pt x="41" y="123"/>
                    <a:pt x="40" y="127"/>
                  </a:cubicBezTo>
                  <a:cubicBezTo>
                    <a:pt x="40" y="127"/>
                    <a:pt x="40" y="129"/>
                    <a:pt x="40" y="129"/>
                  </a:cubicBezTo>
                  <a:cubicBezTo>
                    <a:pt x="41" y="129"/>
                    <a:pt x="42" y="129"/>
                    <a:pt x="43" y="129"/>
                  </a:cubicBezTo>
                  <a:cubicBezTo>
                    <a:pt x="44" y="131"/>
                    <a:pt x="45" y="135"/>
                    <a:pt x="46" y="137"/>
                  </a:cubicBezTo>
                  <a:cubicBezTo>
                    <a:pt x="46" y="138"/>
                    <a:pt x="47" y="138"/>
                    <a:pt x="48" y="139"/>
                  </a:cubicBezTo>
                  <a:cubicBezTo>
                    <a:pt x="49" y="143"/>
                    <a:pt x="48" y="147"/>
                    <a:pt x="47" y="150"/>
                  </a:cubicBezTo>
                  <a:cubicBezTo>
                    <a:pt x="49" y="152"/>
                    <a:pt x="52" y="155"/>
                    <a:pt x="54" y="159"/>
                  </a:cubicBezTo>
                  <a:cubicBezTo>
                    <a:pt x="54" y="160"/>
                    <a:pt x="53" y="161"/>
                    <a:pt x="54" y="162"/>
                  </a:cubicBezTo>
                  <a:cubicBezTo>
                    <a:pt x="55" y="163"/>
                    <a:pt x="60" y="165"/>
                    <a:pt x="61" y="167"/>
                  </a:cubicBezTo>
                  <a:cubicBezTo>
                    <a:pt x="63" y="168"/>
                    <a:pt x="65" y="169"/>
                    <a:pt x="66" y="171"/>
                  </a:cubicBezTo>
                  <a:cubicBezTo>
                    <a:pt x="67" y="171"/>
                    <a:pt x="66" y="172"/>
                    <a:pt x="67" y="173"/>
                  </a:cubicBezTo>
                  <a:cubicBezTo>
                    <a:pt x="67" y="173"/>
                    <a:pt x="68" y="173"/>
                    <a:pt x="69" y="173"/>
                  </a:cubicBezTo>
                  <a:cubicBezTo>
                    <a:pt x="69" y="173"/>
                    <a:pt x="70" y="174"/>
                    <a:pt x="71" y="175"/>
                  </a:cubicBezTo>
                  <a:cubicBezTo>
                    <a:pt x="72" y="175"/>
                    <a:pt x="73" y="175"/>
                    <a:pt x="75" y="175"/>
                  </a:cubicBezTo>
                  <a:cubicBezTo>
                    <a:pt x="75" y="175"/>
                    <a:pt x="75" y="177"/>
                    <a:pt x="75" y="177"/>
                  </a:cubicBezTo>
                  <a:cubicBezTo>
                    <a:pt x="79" y="178"/>
                    <a:pt x="80" y="179"/>
                    <a:pt x="83" y="181"/>
                  </a:cubicBezTo>
                  <a:cubicBezTo>
                    <a:pt x="83" y="181"/>
                    <a:pt x="84" y="180"/>
                    <a:pt x="85" y="181"/>
                  </a:cubicBezTo>
                  <a:cubicBezTo>
                    <a:pt x="86" y="181"/>
                    <a:pt x="87" y="183"/>
                    <a:pt x="88" y="183"/>
                  </a:cubicBezTo>
                  <a:cubicBezTo>
                    <a:pt x="89" y="183"/>
                    <a:pt x="90" y="183"/>
                    <a:pt x="90" y="183"/>
                  </a:cubicBezTo>
                  <a:cubicBezTo>
                    <a:pt x="92" y="185"/>
                    <a:pt x="91" y="187"/>
                    <a:pt x="93" y="189"/>
                  </a:cubicBezTo>
                  <a:cubicBezTo>
                    <a:pt x="93" y="190"/>
                    <a:pt x="95" y="192"/>
                    <a:pt x="97" y="193"/>
                  </a:cubicBezTo>
                  <a:cubicBezTo>
                    <a:pt x="97" y="193"/>
                    <a:pt x="99" y="192"/>
                    <a:pt x="100" y="190"/>
                  </a:cubicBezTo>
                  <a:cubicBezTo>
                    <a:pt x="100" y="188"/>
                    <a:pt x="102" y="187"/>
                    <a:pt x="102" y="187"/>
                  </a:cubicBezTo>
                  <a:cubicBezTo>
                    <a:pt x="100" y="182"/>
                    <a:pt x="100" y="182"/>
                    <a:pt x="100" y="182"/>
                  </a:cubicBezTo>
                  <a:cubicBezTo>
                    <a:pt x="100" y="182"/>
                    <a:pt x="104" y="177"/>
                    <a:pt x="105" y="175"/>
                  </a:cubicBezTo>
                  <a:cubicBezTo>
                    <a:pt x="107" y="173"/>
                    <a:pt x="105" y="170"/>
                    <a:pt x="105" y="170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4" y="169"/>
                    <a:pt x="102" y="167"/>
                    <a:pt x="101" y="166"/>
                  </a:cubicBezTo>
                  <a:cubicBezTo>
                    <a:pt x="100" y="166"/>
                    <a:pt x="99" y="167"/>
                    <a:pt x="98" y="167"/>
                  </a:cubicBezTo>
                  <a:cubicBezTo>
                    <a:pt x="98" y="165"/>
                    <a:pt x="98" y="164"/>
                    <a:pt x="98" y="161"/>
                  </a:cubicBezTo>
                  <a:cubicBezTo>
                    <a:pt x="99" y="161"/>
                    <a:pt x="100" y="161"/>
                    <a:pt x="100" y="161"/>
                  </a:cubicBezTo>
                  <a:cubicBezTo>
                    <a:pt x="101" y="162"/>
                    <a:pt x="102" y="163"/>
                    <a:pt x="103" y="164"/>
                  </a:cubicBezTo>
                  <a:cubicBezTo>
                    <a:pt x="103" y="164"/>
                    <a:pt x="102" y="166"/>
                    <a:pt x="103" y="166"/>
                  </a:cubicBezTo>
                  <a:cubicBezTo>
                    <a:pt x="103" y="166"/>
                    <a:pt x="103" y="167"/>
                    <a:pt x="104" y="167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9" name="Freeform 105"/>
            <p:cNvSpPr>
              <a:spLocks/>
            </p:cNvSpPr>
            <p:nvPr/>
          </p:nvSpPr>
          <p:spPr bwMode="auto">
            <a:xfrm>
              <a:off x="3490447" y="4259544"/>
              <a:ext cx="372618" cy="672488"/>
            </a:xfrm>
            <a:custGeom>
              <a:avLst/>
              <a:gdLst>
                <a:gd name="T0" fmla="*/ 103 w 107"/>
                <a:gd name="T1" fmla="*/ 163 h 193"/>
                <a:gd name="T2" fmla="*/ 101 w 107"/>
                <a:gd name="T3" fmla="*/ 154 h 193"/>
                <a:gd name="T4" fmla="*/ 104 w 107"/>
                <a:gd name="T5" fmla="*/ 140 h 193"/>
                <a:gd name="T6" fmla="*/ 89 w 107"/>
                <a:gd name="T7" fmla="*/ 126 h 193"/>
                <a:gd name="T8" fmla="*/ 89 w 107"/>
                <a:gd name="T9" fmla="*/ 98 h 193"/>
                <a:gd name="T10" fmla="*/ 75 w 107"/>
                <a:gd name="T11" fmla="*/ 102 h 193"/>
                <a:gd name="T12" fmla="*/ 67 w 107"/>
                <a:gd name="T13" fmla="*/ 93 h 193"/>
                <a:gd name="T14" fmla="*/ 63 w 107"/>
                <a:gd name="T15" fmla="*/ 84 h 193"/>
                <a:gd name="T16" fmla="*/ 60 w 107"/>
                <a:gd name="T17" fmla="*/ 74 h 193"/>
                <a:gd name="T18" fmla="*/ 64 w 107"/>
                <a:gd name="T19" fmla="*/ 69 h 193"/>
                <a:gd name="T20" fmla="*/ 69 w 107"/>
                <a:gd name="T21" fmla="*/ 56 h 193"/>
                <a:gd name="T22" fmla="*/ 84 w 107"/>
                <a:gd name="T23" fmla="*/ 47 h 193"/>
                <a:gd name="T24" fmla="*/ 93 w 107"/>
                <a:gd name="T25" fmla="*/ 43 h 193"/>
                <a:gd name="T26" fmla="*/ 86 w 107"/>
                <a:gd name="T27" fmla="*/ 41 h 193"/>
                <a:gd name="T28" fmla="*/ 91 w 107"/>
                <a:gd name="T29" fmla="*/ 22 h 193"/>
                <a:gd name="T30" fmla="*/ 78 w 107"/>
                <a:gd name="T31" fmla="*/ 19 h 193"/>
                <a:gd name="T32" fmla="*/ 73 w 107"/>
                <a:gd name="T33" fmla="*/ 20 h 193"/>
                <a:gd name="T34" fmla="*/ 69 w 107"/>
                <a:gd name="T35" fmla="*/ 14 h 193"/>
                <a:gd name="T36" fmla="*/ 60 w 107"/>
                <a:gd name="T37" fmla="*/ 10 h 193"/>
                <a:gd name="T38" fmla="*/ 55 w 107"/>
                <a:gd name="T39" fmla="*/ 0 h 193"/>
                <a:gd name="T40" fmla="*/ 46 w 107"/>
                <a:gd name="T41" fmla="*/ 3 h 193"/>
                <a:gd name="T42" fmla="*/ 50 w 107"/>
                <a:gd name="T43" fmla="*/ 10 h 193"/>
                <a:gd name="T44" fmla="*/ 49 w 107"/>
                <a:gd name="T45" fmla="*/ 16 h 193"/>
                <a:gd name="T46" fmla="*/ 31 w 107"/>
                <a:gd name="T47" fmla="*/ 34 h 193"/>
                <a:gd name="T48" fmla="*/ 22 w 107"/>
                <a:gd name="T49" fmla="*/ 49 h 193"/>
                <a:gd name="T50" fmla="*/ 15 w 107"/>
                <a:gd name="T51" fmla="*/ 52 h 193"/>
                <a:gd name="T52" fmla="*/ 9 w 107"/>
                <a:gd name="T53" fmla="*/ 49 h 193"/>
                <a:gd name="T54" fmla="*/ 9 w 107"/>
                <a:gd name="T55" fmla="*/ 43 h 193"/>
                <a:gd name="T56" fmla="*/ 7 w 107"/>
                <a:gd name="T57" fmla="*/ 38 h 193"/>
                <a:gd name="T58" fmla="*/ 0 w 107"/>
                <a:gd name="T59" fmla="*/ 49 h 193"/>
                <a:gd name="T60" fmla="*/ 3 w 107"/>
                <a:gd name="T61" fmla="*/ 52 h 193"/>
                <a:gd name="T62" fmla="*/ 2 w 107"/>
                <a:gd name="T63" fmla="*/ 56 h 193"/>
                <a:gd name="T64" fmla="*/ 3 w 107"/>
                <a:gd name="T65" fmla="*/ 64 h 193"/>
                <a:gd name="T66" fmla="*/ 15 w 107"/>
                <a:gd name="T67" fmla="*/ 74 h 193"/>
                <a:gd name="T68" fmla="*/ 20 w 107"/>
                <a:gd name="T69" fmla="*/ 80 h 193"/>
                <a:gd name="T70" fmla="*/ 26 w 107"/>
                <a:gd name="T71" fmla="*/ 87 h 193"/>
                <a:gd name="T72" fmla="*/ 30 w 107"/>
                <a:gd name="T73" fmla="*/ 94 h 193"/>
                <a:gd name="T74" fmla="*/ 33 w 107"/>
                <a:gd name="T75" fmla="*/ 99 h 193"/>
                <a:gd name="T76" fmla="*/ 35 w 107"/>
                <a:gd name="T77" fmla="*/ 106 h 193"/>
                <a:gd name="T78" fmla="*/ 36 w 107"/>
                <a:gd name="T79" fmla="*/ 119 h 193"/>
                <a:gd name="T80" fmla="*/ 40 w 107"/>
                <a:gd name="T81" fmla="*/ 129 h 193"/>
                <a:gd name="T82" fmla="*/ 46 w 107"/>
                <a:gd name="T83" fmla="*/ 137 h 193"/>
                <a:gd name="T84" fmla="*/ 47 w 107"/>
                <a:gd name="T85" fmla="*/ 150 h 193"/>
                <a:gd name="T86" fmla="*/ 54 w 107"/>
                <a:gd name="T87" fmla="*/ 162 h 193"/>
                <a:gd name="T88" fmla="*/ 66 w 107"/>
                <a:gd name="T89" fmla="*/ 171 h 193"/>
                <a:gd name="T90" fmla="*/ 69 w 107"/>
                <a:gd name="T91" fmla="*/ 173 h 193"/>
                <a:gd name="T92" fmla="*/ 75 w 107"/>
                <a:gd name="T93" fmla="*/ 175 h 193"/>
                <a:gd name="T94" fmla="*/ 83 w 107"/>
                <a:gd name="T95" fmla="*/ 181 h 193"/>
                <a:gd name="T96" fmla="*/ 88 w 107"/>
                <a:gd name="T97" fmla="*/ 183 h 193"/>
                <a:gd name="T98" fmla="*/ 93 w 107"/>
                <a:gd name="T99" fmla="*/ 189 h 193"/>
                <a:gd name="T100" fmla="*/ 100 w 107"/>
                <a:gd name="T101" fmla="*/ 190 h 193"/>
                <a:gd name="T102" fmla="*/ 100 w 107"/>
                <a:gd name="T103" fmla="*/ 182 h 193"/>
                <a:gd name="T104" fmla="*/ 105 w 107"/>
                <a:gd name="T105" fmla="*/ 170 h 193"/>
                <a:gd name="T106" fmla="*/ 101 w 107"/>
                <a:gd name="T107" fmla="*/ 166 h 193"/>
                <a:gd name="T108" fmla="*/ 98 w 107"/>
                <a:gd name="T109" fmla="*/ 161 h 193"/>
                <a:gd name="T110" fmla="*/ 103 w 107"/>
                <a:gd name="T111" fmla="*/ 164 h 193"/>
                <a:gd name="T112" fmla="*/ 104 w 107"/>
                <a:gd name="T113" fmla="*/ 167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7" h="193">
                  <a:moveTo>
                    <a:pt x="104" y="167"/>
                  </a:moveTo>
                  <a:cubicBezTo>
                    <a:pt x="104" y="167"/>
                    <a:pt x="104" y="164"/>
                    <a:pt x="103" y="163"/>
                  </a:cubicBezTo>
                  <a:cubicBezTo>
                    <a:pt x="102" y="161"/>
                    <a:pt x="103" y="159"/>
                    <a:pt x="103" y="159"/>
                  </a:cubicBezTo>
                  <a:cubicBezTo>
                    <a:pt x="103" y="159"/>
                    <a:pt x="102" y="157"/>
                    <a:pt x="101" y="154"/>
                  </a:cubicBezTo>
                  <a:cubicBezTo>
                    <a:pt x="100" y="152"/>
                    <a:pt x="102" y="147"/>
                    <a:pt x="102" y="147"/>
                  </a:cubicBezTo>
                  <a:cubicBezTo>
                    <a:pt x="104" y="140"/>
                    <a:pt x="104" y="140"/>
                    <a:pt x="104" y="140"/>
                  </a:cubicBezTo>
                  <a:cubicBezTo>
                    <a:pt x="99" y="129"/>
                    <a:pt x="99" y="129"/>
                    <a:pt x="99" y="129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91" y="100"/>
                    <a:pt x="91" y="96"/>
                    <a:pt x="89" y="98"/>
                  </a:cubicBezTo>
                  <a:cubicBezTo>
                    <a:pt x="87" y="100"/>
                    <a:pt x="83" y="102"/>
                    <a:pt x="83" y="102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75" y="102"/>
                    <a:pt x="73" y="101"/>
                    <a:pt x="73" y="98"/>
                  </a:cubicBezTo>
                  <a:cubicBezTo>
                    <a:pt x="73" y="96"/>
                    <a:pt x="68" y="95"/>
                    <a:pt x="67" y="93"/>
                  </a:cubicBezTo>
                  <a:cubicBezTo>
                    <a:pt x="66" y="90"/>
                    <a:pt x="62" y="88"/>
                    <a:pt x="62" y="88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84"/>
                    <a:pt x="63" y="80"/>
                    <a:pt x="62" y="80"/>
                  </a:cubicBezTo>
                  <a:cubicBezTo>
                    <a:pt x="60" y="79"/>
                    <a:pt x="60" y="75"/>
                    <a:pt x="60" y="74"/>
                  </a:cubicBezTo>
                  <a:cubicBezTo>
                    <a:pt x="60" y="72"/>
                    <a:pt x="64" y="74"/>
                    <a:pt x="64" y="74"/>
                  </a:cubicBezTo>
                  <a:cubicBezTo>
                    <a:pt x="64" y="74"/>
                    <a:pt x="64" y="71"/>
                    <a:pt x="64" y="69"/>
                  </a:cubicBezTo>
                  <a:cubicBezTo>
                    <a:pt x="64" y="67"/>
                    <a:pt x="65" y="66"/>
                    <a:pt x="67" y="63"/>
                  </a:cubicBezTo>
                  <a:cubicBezTo>
                    <a:pt x="68" y="61"/>
                    <a:pt x="68" y="58"/>
                    <a:pt x="69" y="56"/>
                  </a:cubicBezTo>
                  <a:cubicBezTo>
                    <a:pt x="70" y="53"/>
                    <a:pt x="74" y="52"/>
                    <a:pt x="76" y="50"/>
                  </a:cubicBezTo>
                  <a:cubicBezTo>
                    <a:pt x="78" y="48"/>
                    <a:pt x="82" y="48"/>
                    <a:pt x="84" y="47"/>
                  </a:cubicBezTo>
                  <a:cubicBezTo>
                    <a:pt x="86" y="46"/>
                    <a:pt x="88" y="46"/>
                    <a:pt x="91" y="46"/>
                  </a:cubicBezTo>
                  <a:cubicBezTo>
                    <a:pt x="93" y="46"/>
                    <a:pt x="93" y="43"/>
                    <a:pt x="93" y="43"/>
                  </a:cubicBezTo>
                  <a:cubicBezTo>
                    <a:pt x="91" y="41"/>
                    <a:pt x="91" y="41"/>
                    <a:pt x="91" y="41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95" y="25"/>
                    <a:pt x="93" y="22"/>
                    <a:pt x="91" y="22"/>
                  </a:cubicBezTo>
                  <a:cubicBezTo>
                    <a:pt x="89" y="22"/>
                    <a:pt x="85" y="21"/>
                    <a:pt x="84" y="20"/>
                  </a:cubicBezTo>
                  <a:cubicBezTo>
                    <a:pt x="83" y="18"/>
                    <a:pt x="78" y="19"/>
                    <a:pt x="78" y="19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4" y="20"/>
                    <a:pt x="73" y="20"/>
                  </a:cubicBezTo>
                  <a:cubicBezTo>
                    <a:pt x="71" y="20"/>
                    <a:pt x="70" y="17"/>
                    <a:pt x="70" y="17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5" y="14"/>
                    <a:pt x="60" y="11"/>
                    <a:pt x="60" y="10"/>
                  </a:cubicBezTo>
                  <a:cubicBezTo>
                    <a:pt x="61" y="8"/>
                    <a:pt x="58" y="5"/>
                    <a:pt x="57" y="5"/>
                  </a:cubicBezTo>
                  <a:cubicBezTo>
                    <a:pt x="55" y="5"/>
                    <a:pt x="55" y="0"/>
                    <a:pt x="55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5"/>
                    <a:pt x="49" y="7"/>
                    <a:pt x="50" y="10"/>
                  </a:cubicBezTo>
                  <a:cubicBezTo>
                    <a:pt x="51" y="13"/>
                    <a:pt x="50" y="16"/>
                    <a:pt x="50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6"/>
                    <a:pt x="49" y="23"/>
                    <a:pt x="42" y="27"/>
                  </a:cubicBezTo>
                  <a:cubicBezTo>
                    <a:pt x="36" y="31"/>
                    <a:pt x="33" y="33"/>
                    <a:pt x="31" y="34"/>
                  </a:cubicBezTo>
                  <a:cubicBezTo>
                    <a:pt x="30" y="36"/>
                    <a:pt x="30" y="37"/>
                    <a:pt x="28" y="39"/>
                  </a:cubicBezTo>
                  <a:cubicBezTo>
                    <a:pt x="26" y="42"/>
                    <a:pt x="24" y="43"/>
                    <a:pt x="22" y="49"/>
                  </a:cubicBezTo>
                  <a:cubicBezTo>
                    <a:pt x="21" y="52"/>
                    <a:pt x="18" y="53"/>
                    <a:pt x="18" y="53"/>
                  </a:cubicBezTo>
                  <a:cubicBezTo>
                    <a:pt x="18" y="53"/>
                    <a:pt x="16" y="54"/>
                    <a:pt x="15" y="52"/>
                  </a:cubicBezTo>
                  <a:cubicBezTo>
                    <a:pt x="14" y="49"/>
                    <a:pt x="13" y="47"/>
                    <a:pt x="13" y="47"/>
                  </a:cubicBezTo>
                  <a:cubicBezTo>
                    <a:pt x="13" y="47"/>
                    <a:pt x="11" y="49"/>
                    <a:pt x="9" y="49"/>
                  </a:cubicBezTo>
                  <a:cubicBezTo>
                    <a:pt x="7" y="49"/>
                    <a:pt x="5" y="46"/>
                    <a:pt x="5" y="46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4" y="41"/>
                    <a:pt x="2" y="43"/>
                    <a:pt x="1" y="46"/>
                  </a:cubicBezTo>
                  <a:cubicBezTo>
                    <a:pt x="1" y="47"/>
                    <a:pt x="1" y="50"/>
                    <a:pt x="0" y="49"/>
                  </a:cubicBezTo>
                  <a:cubicBezTo>
                    <a:pt x="0" y="49"/>
                    <a:pt x="1" y="51"/>
                    <a:pt x="2" y="52"/>
                  </a:cubicBezTo>
                  <a:cubicBezTo>
                    <a:pt x="2" y="52"/>
                    <a:pt x="3" y="52"/>
                    <a:pt x="3" y="52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52"/>
                    <a:pt x="2" y="55"/>
                    <a:pt x="2" y="56"/>
                  </a:cubicBezTo>
                  <a:cubicBezTo>
                    <a:pt x="2" y="56"/>
                    <a:pt x="4" y="58"/>
                    <a:pt x="4" y="58"/>
                  </a:cubicBezTo>
                  <a:cubicBezTo>
                    <a:pt x="5" y="60"/>
                    <a:pt x="4" y="63"/>
                    <a:pt x="3" y="64"/>
                  </a:cubicBezTo>
                  <a:cubicBezTo>
                    <a:pt x="7" y="67"/>
                    <a:pt x="10" y="69"/>
                    <a:pt x="13" y="73"/>
                  </a:cubicBezTo>
                  <a:cubicBezTo>
                    <a:pt x="13" y="73"/>
                    <a:pt x="15" y="74"/>
                    <a:pt x="15" y="74"/>
                  </a:cubicBezTo>
                  <a:cubicBezTo>
                    <a:pt x="15" y="75"/>
                    <a:pt x="15" y="76"/>
                    <a:pt x="15" y="76"/>
                  </a:cubicBezTo>
                  <a:cubicBezTo>
                    <a:pt x="16" y="78"/>
                    <a:pt x="19" y="78"/>
                    <a:pt x="20" y="80"/>
                  </a:cubicBezTo>
                  <a:cubicBezTo>
                    <a:pt x="20" y="80"/>
                    <a:pt x="20" y="81"/>
                    <a:pt x="20" y="82"/>
                  </a:cubicBezTo>
                  <a:cubicBezTo>
                    <a:pt x="22" y="84"/>
                    <a:pt x="24" y="85"/>
                    <a:pt x="26" y="87"/>
                  </a:cubicBezTo>
                  <a:cubicBezTo>
                    <a:pt x="27" y="89"/>
                    <a:pt x="28" y="91"/>
                    <a:pt x="29" y="93"/>
                  </a:cubicBezTo>
                  <a:cubicBezTo>
                    <a:pt x="29" y="93"/>
                    <a:pt x="30" y="93"/>
                    <a:pt x="30" y="94"/>
                  </a:cubicBezTo>
                  <a:cubicBezTo>
                    <a:pt x="31" y="95"/>
                    <a:pt x="30" y="96"/>
                    <a:pt x="31" y="98"/>
                  </a:cubicBezTo>
                  <a:cubicBezTo>
                    <a:pt x="31" y="98"/>
                    <a:pt x="33" y="98"/>
                    <a:pt x="33" y="99"/>
                  </a:cubicBezTo>
                  <a:cubicBezTo>
                    <a:pt x="33" y="100"/>
                    <a:pt x="33" y="102"/>
                    <a:pt x="33" y="104"/>
                  </a:cubicBezTo>
                  <a:cubicBezTo>
                    <a:pt x="33" y="104"/>
                    <a:pt x="35" y="106"/>
                    <a:pt x="35" y="106"/>
                  </a:cubicBezTo>
                  <a:cubicBezTo>
                    <a:pt x="35" y="108"/>
                    <a:pt x="35" y="109"/>
                    <a:pt x="35" y="111"/>
                  </a:cubicBezTo>
                  <a:cubicBezTo>
                    <a:pt x="35" y="111"/>
                    <a:pt x="39" y="119"/>
                    <a:pt x="36" y="119"/>
                  </a:cubicBezTo>
                  <a:cubicBezTo>
                    <a:pt x="38" y="122"/>
                    <a:pt x="41" y="123"/>
                    <a:pt x="40" y="127"/>
                  </a:cubicBezTo>
                  <a:cubicBezTo>
                    <a:pt x="40" y="127"/>
                    <a:pt x="40" y="129"/>
                    <a:pt x="40" y="129"/>
                  </a:cubicBezTo>
                  <a:cubicBezTo>
                    <a:pt x="41" y="129"/>
                    <a:pt x="42" y="129"/>
                    <a:pt x="43" y="129"/>
                  </a:cubicBezTo>
                  <a:cubicBezTo>
                    <a:pt x="44" y="131"/>
                    <a:pt x="45" y="135"/>
                    <a:pt x="46" y="137"/>
                  </a:cubicBezTo>
                  <a:cubicBezTo>
                    <a:pt x="46" y="138"/>
                    <a:pt x="47" y="138"/>
                    <a:pt x="48" y="139"/>
                  </a:cubicBezTo>
                  <a:cubicBezTo>
                    <a:pt x="49" y="143"/>
                    <a:pt x="48" y="147"/>
                    <a:pt x="47" y="150"/>
                  </a:cubicBezTo>
                  <a:cubicBezTo>
                    <a:pt x="49" y="152"/>
                    <a:pt x="52" y="155"/>
                    <a:pt x="54" y="159"/>
                  </a:cubicBezTo>
                  <a:cubicBezTo>
                    <a:pt x="54" y="160"/>
                    <a:pt x="53" y="161"/>
                    <a:pt x="54" y="162"/>
                  </a:cubicBezTo>
                  <a:cubicBezTo>
                    <a:pt x="55" y="163"/>
                    <a:pt x="60" y="165"/>
                    <a:pt x="61" y="167"/>
                  </a:cubicBezTo>
                  <a:cubicBezTo>
                    <a:pt x="63" y="168"/>
                    <a:pt x="65" y="169"/>
                    <a:pt x="66" y="171"/>
                  </a:cubicBezTo>
                  <a:cubicBezTo>
                    <a:pt x="67" y="171"/>
                    <a:pt x="66" y="172"/>
                    <a:pt x="67" y="173"/>
                  </a:cubicBezTo>
                  <a:cubicBezTo>
                    <a:pt x="67" y="173"/>
                    <a:pt x="68" y="173"/>
                    <a:pt x="69" y="173"/>
                  </a:cubicBezTo>
                  <a:cubicBezTo>
                    <a:pt x="69" y="173"/>
                    <a:pt x="70" y="174"/>
                    <a:pt x="71" y="175"/>
                  </a:cubicBezTo>
                  <a:cubicBezTo>
                    <a:pt x="72" y="175"/>
                    <a:pt x="73" y="175"/>
                    <a:pt x="75" y="175"/>
                  </a:cubicBezTo>
                  <a:cubicBezTo>
                    <a:pt x="75" y="175"/>
                    <a:pt x="75" y="177"/>
                    <a:pt x="75" y="177"/>
                  </a:cubicBezTo>
                  <a:cubicBezTo>
                    <a:pt x="79" y="178"/>
                    <a:pt x="80" y="179"/>
                    <a:pt x="83" y="181"/>
                  </a:cubicBezTo>
                  <a:cubicBezTo>
                    <a:pt x="83" y="181"/>
                    <a:pt x="84" y="180"/>
                    <a:pt x="85" y="181"/>
                  </a:cubicBezTo>
                  <a:cubicBezTo>
                    <a:pt x="86" y="181"/>
                    <a:pt x="87" y="183"/>
                    <a:pt x="88" y="183"/>
                  </a:cubicBezTo>
                  <a:cubicBezTo>
                    <a:pt x="89" y="183"/>
                    <a:pt x="90" y="183"/>
                    <a:pt x="90" y="183"/>
                  </a:cubicBezTo>
                  <a:cubicBezTo>
                    <a:pt x="92" y="185"/>
                    <a:pt x="91" y="187"/>
                    <a:pt x="93" y="189"/>
                  </a:cubicBezTo>
                  <a:cubicBezTo>
                    <a:pt x="93" y="190"/>
                    <a:pt x="95" y="192"/>
                    <a:pt x="97" y="193"/>
                  </a:cubicBezTo>
                  <a:cubicBezTo>
                    <a:pt x="97" y="193"/>
                    <a:pt x="99" y="192"/>
                    <a:pt x="100" y="190"/>
                  </a:cubicBezTo>
                  <a:cubicBezTo>
                    <a:pt x="100" y="188"/>
                    <a:pt x="102" y="187"/>
                    <a:pt x="102" y="187"/>
                  </a:cubicBezTo>
                  <a:cubicBezTo>
                    <a:pt x="100" y="182"/>
                    <a:pt x="100" y="182"/>
                    <a:pt x="100" y="182"/>
                  </a:cubicBezTo>
                  <a:cubicBezTo>
                    <a:pt x="100" y="182"/>
                    <a:pt x="104" y="177"/>
                    <a:pt x="105" y="175"/>
                  </a:cubicBezTo>
                  <a:cubicBezTo>
                    <a:pt x="107" y="173"/>
                    <a:pt x="105" y="170"/>
                    <a:pt x="105" y="170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4" y="169"/>
                    <a:pt x="102" y="167"/>
                    <a:pt x="101" y="166"/>
                  </a:cubicBezTo>
                  <a:cubicBezTo>
                    <a:pt x="100" y="166"/>
                    <a:pt x="99" y="167"/>
                    <a:pt x="98" y="167"/>
                  </a:cubicBezTo>
                  <a:cubicBezTo>
                    <a:pt x="98" y="165"/>
                    <a:pt x="98" y="164"/>
                    <a:pt x="98" y="161"/>
                  </a:cubicBezTo>
                  <a:cubicBezTo>
                    <a:pt x="99" y="161"/>
                    <a:pt x="100" y="161"/>
                    <a:pt x="100" y="161"/>
                  </a:cubicBezTo>
                  <a:cubicBezTo>
                    <a:pt x="101" y="162"/>
                    <a:pt x="102" y="163"/>
                    <a:pt x="103" y="164"/>
                  </a:cubicBezTo>
                  <a:cubicBezTo>
                    <a:pt x="103" y="164"/>
                    <a:pt x="102" y="166"/>
                    <a:pt x="103" y="166"/>
                  </a:cubicBezTo>
                  <a:cubicBezTo>
                    <a:pt x="103" y="166"/>
                    <a:pt x="103" y="167"/>
                    <a:pt x="104" y="167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0" name="Freeform 106"/>
            <p:cNvSpPr>
              <a:spLocks/>
            </p:cNvSpPr>
            <p:nvPr/>
          </p:nvSpPr>
          <p:spPr bwMode="auto">
            <a:xfrm>
              <a:off x="4060021" y="4971069"/>
              <a:ext cx="237767" cy="319386"/>
            </a:xfrm>
            <a:custGeom>
              <a:avLst/>
              <a:gdLst>
                <a:gd name="T0" fmla="*/ 35 w 68"/>
                <a:gd name="T1" fmla="*/ 5 h 92"/>
                <a:gd name="T2" fmla="*/ 31 w 68"/>
                <a:gd name="T3" fmla="*/ 2 h 92"/>
                <a:gd name="T4" fmla="*/ 23 w 68"/>
                <a:gd name="T5" fmla="*/ 0 h 92"/>
                <a:gd name="T6" fmla="*/ 13 w 68"/>
                <a:gd name="T7" fmla="*/ 1 h 92"/>
                <a:gd name="T8" fmla="*/ 8 w 68"/>
                <a:gd name="T9" fmla="*/ 9 h 92"/>
                <a:gd name="T10" fmla="*/ 5 w 68"/>
                <a:gd name="T11" fmla="*/ 15 h 92"/>
                <a:gd name="T12" fmla="*/ 5 w 68"/>
                <a:gd name="T13" fmla="*/ 18 h 92"/>
                <a:gd name="T14" fmla="*/ 0 w 68"/>
                <a:gd name="T15" fmla="*/ 30 h 92"/>
                <a:gd name="T16" fmla="*/ 5 w 68"/>
                <a:gd name="T17" fmla="*/ 33 h 92"/>
                <a:gd name="T18" fmla="*/ 7 w 68"/>
                <a:gd name="T19" fmla="*/ 37 h 92"/>
                <a:gd name="T20" fmla="*/ 10 w 68"/>
                <a:gd name="T21" fmla="*/ 42 h 92"/>
                <a:gd name="T22" fmla="*/ 14 w 68"/>
                <a:gd name="T23" fmla="*/ 45 h 92"/>
                <a:gd name="T24" fmla="*/ 18 w 68"/>
                <a:gd name="T25" fmla="*/ 52 h 92"/>
                <a:gd name="T26" fmla="*/ 23 w 68"/>
                <a:gd name="T27" fmla="*/ 56 h 92"/>
                <a:gd name="T28" fmla="*/ 29 w 68"/>
                <a:gd name="T29" fmla="*/ 58 h 92"/>
                <a:gd name="T30" fmla="*/ 32 w 68"/>
                <a:gd name="T31" fmla="*/ 61 h 92"/>
                <a:gd name="T32" fmla="*/ 38 w 68"/>
                <a:gd name="T33" fmla="*/ 68 h 92"/>
                <a:gd name="T34" fmla="*/ 38 w 68"/>
                <a:gd name="T35" fmla="*/ 74 h 92"/>
                <a:gd name="T36" fmla="*/ 34 w 68"/>
                <a:gd name="T37" fmla="*/ 82 h 92"/>
                <a:gd name="T38" fmla="*/ 31 w 68"/>
                <a:gd name="T39" fmla="*/ 89 h 92"/>
                <a:gd name="T40" fmla="*/ 34 w 68"/>
                <a:gd name="T41" fmla="*/ 89 h 92"/>
                <a:gd name="T42" fmla="*/ 40 w 68"/>
                <a:gd name="T43" fmla="*/ 90 h 92"/>
                <a:gd name="T44" fmla="*/ 46 w 68"/>
                <a:gd name="T45" fmla="*/ 91 h 92"/>
                <a:gd name="T46" fmla="*/ 53 w 68"/>
                <a:gd name="T47" fmla="*/ 92 h 92"/>
                <a:gd name="T48" fmla="*/ 58 w 68"/>
                <a:gd name="T49" fmla="*/ 91 h 92"/>
                <a:gd name="T50" fmla="*/ 59 w 68"/>
                <a:gd name="T51" fmla="*/ 89 h 92"/>
                <a:gd name="T52" fmla="*/ 64 w 68"/>
                <a:gd name="T53" fmla="*/ 84 h 92"/>
                <a:gd name="T54" fmla="*/ 64 w 68"/>
                <a:gd name="T55" fmla="*/ 76 h 92"/>
                <a:gd name="T56" fmla="*/ 66 w 68"/>
                <a:gd name="T57" fmla="*/ 71 h 92"/>
                <a:gd name="T58" fmla="*/ 67 w 68"/>
                <a:gd name="T59" fmla="*/ 61 h 92"/>
                <a:gd name="T60" fmla="*/ 68 w 68"/>
                <a:gd name="T61" fmla="*/ 52 h 92"/>
                <a:gd name="T62" fmla="*/ 63 w 68"/>
                <a:gd name="T63" fmla="*/ 53 h 92"/>
                <a:gd name="T64" fmla="*/ 61 w 68"/>
                <a:gd name="T65" fmla="*/ 48 h 92"/>
                <a:gd name="T66" fmla="*/ 61 w 68"/>
                <a:gd name="T67" fmla="*/ 38 h 92"/>
                <a:gd name="T68" fmla="*/ 57 w 68"/>
                <a:gd name="T69" fmla="*/ 34 h 92"/>
                <a:gd name="T70" fmla="*/ 54 w 68"/>
                <a:gd name="T71" fmla="*/ 31 h 92"/>
                <a:gd name="T72" fmla="*/ 53 w 68"/>
                <a:gd name="T73" fmla="*/ 29 h 92"/>
                <a:gd name="T74" fmla="*/ 51 w 68"/>
                <a:gd name="T75" fmla="*/ 30 h 92"/>
                <a:gd name="T76" fmla="*/ 41 w 68"/>
                <a:gd name="T77" fmla="*/ 28 h 92"/>
                <a:gd name="T78" fmla="*/ 40 w 68"/>
                <a:gd name="T79" fmla="*/ 20 h 92"/>
                <a:gd name="T80" fmla="*/ 39 w 68"/>
                <a:gd name="T81" fmla="*/ 12 h 92"/>
                <a:gd name="T82" fmla="*/ 37 w 68"/>
                <a:gd name="T83" fmla="*/ 9 h 92"/>
                <a:gd name="T84" fmla="*/ 35 w 68"/>
                <a:gd name="T85" fmla="*/ 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8" h="92">
                  <a:moveTo>
                    <a:pt x="35" y="5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8" y="7"/>
                    <a:pt x="8" y="9"/>
                  </a:cubicBezTo>
                  <a:cubicBezTo>
                    <a:pt x="8" y="10"/>
                    <a:pt x="5" y="15"/>
                    <a:pt x="5" y="15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6"/>
                    <a:pt x="7" y="37"/>
                  </a:cubicBezTo>
                  <a:cubicBezTo>
                    <a:pt x="8" y="39"/>
                    <a:pt x="8" y="41"/>
                    <a:pt x="10" y="42"/>
                  </a:cubicBezTo>
                  <a:cubicBezTo>
                    <a:pt x="12" y="42"/>
                    <a:pt x="12" y="44"/>
                    <a:pt x="14" y="45"/>
                  </a:cubicBezTo>
                  <a:cubicBezTo>
                    <a:pt x="15" y="47"/>
                    <a:pt x="15" y="52"/>
                    <a:pt x="18" y="52"/>
                  </a:cubicBezTo>
                  <a:cubicBezTo>
                    <a:pt x="20" y="52"/>
                    <a:pt x="20" y="53"/>
                    <a:pt x="23" y="56"/>
                  </a:cubicBezTo>
                  <a:cubicBezTo>
                    <a:pt x="25" y="59"/>
                    <a:pt x="27" y="56"/>
                    <a:pt x="29" y="58"/>
                  </a:cubicBezTo>
                  <a:cubicBezTo>
                    <a:pt x="31" y="60"/>
                    <a:pt x="31" y="61"/>
                    <a:pt x="32" y="61"/>
                  </a:cubicBezTo>
                  <a:cubicBezTo>
                    <a:pt x="34" y="62"/>
                    <a:pt x="35" y="66"/>
                    <a:pt x="38" y="68"/>
                  </a:cubicBezTo>
                  <a:cubicBezTo>
                    <a:pt x="41" y="69"/>
                    <a:pt x="38" y="71"/>
                    <a:pt x="38" y="74"/>
                  </a:cubicBezTo>
                  <a:cubicBezTo>
                    <a:pt x="38" y="77"/>
                    <a:pt x="36" y="80"/>
                    <a:pt x="34" y="82"/>
                  </a:cubicBezTo>
                  <a:cubicBezTo>
                    <a:pt x="33" y="85"/>
                    <a:pt x="31" y="89"/>
                    <a:pt x="31" y="89"/>
                  </a:cubicBezTo>
                  <a:cubicBezTo>
                    <a:pt x="31" y="89"/>
                    <a:pt x="32" y="90"/>
                    <a:pt x="34" y="89"/>
                  </a:cubicBezTo>
                  <a:cubicBezTo>
                    <a:pt x="36" y="89"/>
                    <a:pt x="38" y="89"/>
                    <a:pt x="40" y="90"/>
                  </a:cubicBezTo>
                  <a:cubicBezTo>
                    <a:pt x="42" y="92"/>
                    <a:pt x="44" y="91"/>
                    <a:pt x="46" y="91"/>
                  </a:cubicBezTo>
                  <a:cubicBezTo>
                    <a:pt x="48" y="91"/>
                    <a:pt x="51" y="91"/>
                    <a:pt x="53" y="92"/>
                  </a:cubicBezTo>
                  <a:cubicBezTo>
                    <a:pt x="56" y="92"/>
                    <a:pt x="58" y="91"/>
                    <a:pt x="58" y="91"/>
                  </a:cubicBezTo>
                  <a:cubicBezTo>
                    <a:pt x="58" y="91"/>
                    <a:pt x="59" y="91"/>
                    <a:pt x="59" y="89"/>
                  </a:cubicBezTo>
                  <a:cubicBezTo>
                    <a:pt x="60" y="87"/>
                    <a:pt x="62" y="86"/>
                    <a:pt x="64" y="84"/>
                  </a:cubicBezTo>
                  <a:cubicBezTo>
                    <a:pt x="65" y="83"/>
                    <a:pt x="65" y="77"/>
                    <a:pt x="64" y="76"/>
                  </a:cubicBezTo>
                  <a:cubicBezTo>
                    <a:pt x="63" y="74"/>
                    <a:pt x="66" y="71"/>
                    <a:pt x="66" y="71"/>
                  </a:cubicBezTo>
                  <a:cubicBezTo>
                    <a:pt x="66" y="71"/>
                    <a:pt x="65" y="63"/>
                    <a:pt x="67" y="61"/>
                  </a:cubicBezTo>
                  <a:cubicBezTo>
                    <a:pt x="68" y="59"/>
                    <a:pt x="68" y="54"/>
                    <a:pt x="68" y="52"/>
                  </a:cubicBezTo>
                  <a:cubicBezTo>
                    <a:pt x="68" y="51"/>
                    <a:pt x="65" y="52"/>
                    <a:pt x="63" y="53"/>
                  </a:cubicBezTo>
                  <a:cubicBezTo>
                    <a:pt x="62" y="54"/>
                    <a:pt x="61" y="51"/>
                    <a:pt x="61" y="48"/>
                  </a:cubicBezTo>
                  <a:cubicBezTo>
                    <a:pt x="61" y="45"/>
                    <a:pt x="61" y="42"/>
                    <a:pt x="61" y="38"/>
                  </a:cubicBezTo>
                  <a:cubicBezTo>
                    <a:pt x="61" y="35"/>
                    <a:pt x="60" y="34"/>
                    <a:pt x="57" y="34"/>
                  </a:cubicBezTo>
                  <a:cubicBezTo>
                    <a:pt x="54" y="34"/>
                    <a:pt x="54" y="31"/>
                    <a:pt x="54" y="3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0"/>
                    <a:pt x="41" y="30"/>
                    <a:pt x="41" y="28"/>
                  </a:cubicBezTo>
                  <a:cubicBezTo>
                    <a:pt x="41" y="25"/>
                    <a:pt x="39" y="24"/>
                    <a:pt x="40" y="20"/>
                  </a:cubicBezTo>
                  <a:cubicBezTo>
                    <a:pt x="40" y="17"/>
                    <a:pt x="41" y="14"/>
                    <a:pt x="39" y="12"/>
                  </a:cubicBezTo>
                  <a:cubicBezTo>
                    <a:pt x="38" y="10"/>
                    <a:pt x="37" y="9"/>
                    <a:pt x="37" y="9"/>
                  </a:cubicBezTo>
                  <a:lnTo>
                    <a:pt x="35" y="5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1" name="Freeform 107"/>
            <p:cNvSpPr>
              <a:spLocks/>
            </p:cNvSpPr>
            <p:nvPr/>
          </p:nvSpPr>
          <p:spPr bwMode="auto">
            <a:xfrm>
              <a:off x="4060021" y="4971069"/>
              <a:ext cx="237767" cy="319386"/>
            </a:xfrm>
            <a:custGeom>
              <a:avLst/>
              <a:gdLst>
                <a:gd name="T0" fmla="*/ 35 w 68"/>
                <a:gd name="T1" fmla="*/ 5 h 92"/>
                <a:gd name="T2" fmla="*/ 31 w 68"/>
                <a:gd name="T3" fmla="*/ 2 h 92"/>
                <a:gd name="T4" fmla="*/ 23 w 68"/>
                <a:gd name="T5" fmla="*/ 0 h 92"/>
                <a:gd name="T6" fmla="*/ 13 w 68"/>
                <a:gd name="T7" fmla="*/ 1 h 92"/>
                <a:gd name="T8" fmla="*/ 8 w 68"/>
                <a:gd name="T9" fmla="*/ 9 h 92"/>
                <a:gd name="T10" fmla="*/ 5 w 68"/>
                <a:gd name="T11" fmla="*/ 15 h 92"/>
                <a:gd name="T12" fmla="*/ 5 w 68"/>
                <a:gd name="T13" fmla="*/ 18 h 92"/>
                <a:gd name="T14" fmla="*/ 0 w 68"/>
                <a:gd name="T15" fmla="*/ 30 h 92"/>
                <a:gd name="T16" fmla="*/ 5 w 68"/>
                <a:gd name="T17" fmla="*/ 33 h 92"/>
                <a:gd name="T18" fmla="*/ 7 w 68"/>
                <a:gd name="T19" fmla="*/ 37 h 92"/>
                <a:gd name="T20" fmla="*/ 10 w 68"/>
                <a:gd name="T21" fmla="*/ 42 h 92"/>
                <a:gd name="T22" fmla="*/ 14 w 68"/>
                <a:gd name="T23" fmla="*/ 45 h 92"/>
                <a:gd name="T24" fmla="*/ 18 w 68"/>
                <a:gd name="T25" fmla="*/ 52 h 92"/>
                <a:gd name="T26" fmla="*/ 23 w 68"/>
                <a:gd name="T27" fmla="*/ 56 h 92"/>
                <a:gd name="T28" fmla="*/ 29 w 68"/>
                <a:gd name="T29" fmla="*/ 58 h 92"/>
                <a:gd name="T30" fmla="*/ 32 w 68"/>
                <a:gd name="T31" fmla="*/ 61 h 92"/>
                <a:gd name="T32" fmla="*/ 38 w 68"/>
                <a:gd name="T33" fmla="*/ 68 h 92"/>
                <a:gd name="T34" fmla="*/ 38 w 68"/>
                <a:gd name="T35" fmla="*/ 74 h 92"/>
                <a:gd name="T36" fmla="*/ 34 w 68"/>
                <a:gd name="T37" fmla="*/ 82 h 92"/>
                <a:gd name="T38" fmla="*/ 31 w 68"/>
                <a:gd name="T39" fmla="*/ 89 h 92"/>
                <a:gd name="T40" fmla="*/ 34 w 68"/>
                <a:gd name="T41" fmla="*/ 89 h 92"/>
                <a:gd name="T42" fmla="*/ 40 w 68"/>
                <a:gd name="T43" fmla="*/ 90 h 92"/>
                <a:gd name="T44" fmla="*/ 46 w 68"/>
                <a:gd name="T45" fmla="*/ 91 h 92"/>
                <a:gd name="T46" fmla="*/ 53 w 68"/>
                <a:gd name="T47" fmla="*/ 92 h 92"/>
                <a:gd name="T48" fmla="*/ 58 w 68"/>
                <a:gd name="T49" fmla="*/ 91 h 92"/>
                <a:gd name="T50" fmla="*/ 59 w 68"/>
                <a:gd name="T51" fmla="*/ 89 h 92"/>
                <a:gd name="T52" fmla="*/ 64 w 68"/>
                <a:gd name="T53" fmla="*/ 84 h 92"/>
                <a:gd name="T54" fmla="*/ 64 w 68"/>
                <a:gd name="T55" fmla="*/ 76 h 92"/>
                <a:gd name="T56" fmla="*/ 66 w 68"/>
                <a:gd name="T57" fmla="*/ 71 h 92"/>
                <a:gd name="T58" fmla="*/ 67 w 68"/>
                <a:gd name="T59" fmla="*/ 61 h 92"/>
                <a:gd name="T60" fmla="*/ 68 w 68"/>
                <a:gd name="T61" fmla="*/ 52 h 92"/>
                <a:gd name="T62" fmla="*/ 63 w 68"/>
                <a:gd name="T63" fmla="*/ 53 h 92"/>
                <a:gd name="T64" fmla="*/ 61 w 68"/>
                <a:gd name="T65" fmla="*/ 48 h 92"/>
                <a:gd name="T66" fmla="*/ 61 w 68"/>
                <a:gd name="T67" fmla="*/ 38 h 92"/>
                <a:gd name="T68" fmla="*/ 57 w 68"/>
                <a:gd name="T69" fmla="*/ 34 h 92"/>
                <a:gd name="T70" fmla="*/ 54 w 68"/>
                <a:gd name="T71" fmla="*/ 31 h 92"/>
                <a:gd name="T72" fmla="*/ 53 w 68"/>
                <a:gd name="T73" fmla="*/ 29 h 92"/>
                <a:gd name="T74" fmla="*/ 51 w 68"/>
                <a:gd name="T75" fmla="*/ 30 h 92"/>
                <a:gd name="T76" fmla="*/ 41 w 68"/>
                <a:gd name="T77" fmla="*/ 28 h 92"/>
                <a:gd name="T78" fmla="*/ 40 w 68"/>
                <a:gd name="T79" fmla="*/ 20 h 92"/>
                <a:gd name="T80" fmla="*/ 39 w 68"/>
                <a:gd name="T81" fmla="*/ 12 h 92"/>
                <a:gd name="T82" fmla="*/ 37 w 68"/>
                <a:gd name="T83" fmla="*/ 9 h 92"/>
                <a:gd name="T84" fmla="*/ 35 w 68"/>
                <a:gd name="T85" fmla="*/ 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8" h="92">
                  <a:moveTo>
                    <a:pt x="35" y="5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8" y="7"/>
                    <a:pt x="8" y="9"/>
                  </a:cubicBezTo>
                  <a:cubicBezTo>
                    <a:pt x="8" y="10"/>
                    <a:pt x="5" y="15"/>
                    <a:pt x="5" y="15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6"/>
                    <a:pt x="7" y="37"/>
                  </a:cubicBezTo>
                  <a:cubicBezTo>
                    <a:pt x="8" y="39"/>
                    <a:pt x="8" y="41"/>
                    <a:pt x="10" y="42"/>
                  </a:cubicBezTo>
                  <a:cubicBezTo>
                    <a:pt x="12" y="42"/>
                    <a:pt x="12" y="44"/>
                    <a:pt x="14" y="45"/>
                  </a:cubicBezTo>
                  <a:cubicBezTo>
                    <a:pt x="15" y="47"/>
                    <a:pt x="15" y="52"/>
                    <a:pt x="18" y="52"/>
                  </a:cubicBezTo>
                  <a:cubicBezTo>
                    <a:pt x="20" y="52"/>
                    <a:pt x="20" y="53"/>
                    <a:pt x="23" y="56"/>
                  </a:cubicBezTo>
                  <a:cubicBezTo>
                    <a:pt x="25" y="59"/>
                    <a:pt x="27" y="56"/>
                    <a:pt x="29" y="58"/>
                  </a:cubicBezTo>
                  <a:cubicBezTo>
                    <a:pt x="31" y="60"/>
                    <a:pt x="31" y="61"/>
                    <a:pt x="32" y="61"/>
                  </a:cubicBezTo>
                  <a:cubicBezTo>
                    <a:pt x="34" y="62"/>
                    <a:pt x="35" y="66"/>
                    <a:pt x="38" y="68"/>
                  </a:cubicBezTo>
                  <a:cubicBezTo>
                    <a:pt x="41" y="69"/>
                    <a:pt x="38" y="71"/>
                    <a:pt x="38" y="74"/>
                  </a:cubicBezTo>
                  <a:cubicBezTo>
                    <a:pt x="38" y="77"/>
                    <a:pt x="36" y="80"/>
                    <a:pt x="34" y="82"/>
                  </a:cubicBezTo>
                  <a:cubicBezTo>
                    <a:pt x="33" y="85"/>
                    <a:pt x="31" y="89"/>
                    <a:pt x="31" y="89"/>
                  </a:cubicBezTo>
                  <a:cubicBezTo>
                    <a:pt x="31" y="89"/>
                    <a:pt x="32" y="90"/>
                    <a:pt x="34" y="89"/>
                  </a:cubicBezTo>
                  <a:cubicBezTo>
                    <a:pt x="36" y="89"/>
                    <a:pt x="38" y="89"/>
                    <a:pt x="40" y="90"/>
                  </a:cubicBezTo>
                  <a:cubicBezTo>
                    <a:pt x="42" y="92"/>
                    <a:pt x="44" y="91"/>
                    <a:pt x="46" y="91"/>
                  </a:cubicBezTo>
                  <a:cubicBezTo>
                    <a:pt x="48" y="91"/>
                    <a:pt x="51" y="91"/>
                    <a:pt x="53" y="92"/>
                  </a:cubicBezTo>
                  <a:cubicBezTo>
                    <a:pt x="56" y="92"/>
                    <a:pt x="58" y="91"/>
                    <a:pt x="58" y="91"/>
                  </a:cubicBezTo>
                  <a:cubicBezTo>
                    <a:pt x="58" y="91"/>
                    <a:pt x="59" y="91"/>
                    <a:pt x="59" y="89"/>
                  </a:cubicBezTo>
                  <a:cubicBezTo>
                    <a:pt x="60" y="87"/>
                    <a:pt x="62" y="86"/>
                    <a:pt x="64" y="84"/>
                  </a:cubicBezTo>
                  <a:cubicBezTo>
                    <a:pt x="65" y="83"/>
                    <a:pt x="65" y="77"/>
                    <a:pt x="64" y="76"/>
                  </a:cubicBezTo>
                  <a:cubicBezTo>
                    <a:pt x="63" y="74"/>
                    <a:pt x="66" y="71"/>
                    <a:pt x="66" y="71"/>
                  </a:cubicBezTo>
                  <a:cubicBezTo>
                    <a:pt x="66" y="71"/>
                    <a:pt x="65" y="63"/>
                    <a:pt x="67" y="61"/>
                  </a:cubicBezTo>
                  <a:cubicBezTo>
                    <a:pt x="68" y="59"/>
                    <a:pt x="68" y="54"/>
                    <a:pt x="68" y="52"/>
                  </a:cubicBezTo>
                  <a:cubicBezTo>
                    <a:pt x="68" y="51"/>
                    <a:pt x="65" y="52"/>
                    <a:pt x="63" y="53"/>
                  </a:cubicBezTo>
                  <a:cubicBezTo>
                    <a:pt x="62" y="54"/>
                    <a:pt x="61" y="51"/>
                    <a:pt x="61" y="48"/>
                  </a:cubicBezTo>
                  <a:cubicBezTo>
                    <a:pt x="61" y="45"/>
                    <a:pt x="61" y="42"/>
                    <a:pt x="61" y="38"/>
                  </a:cubicBezTo>
                  <a:cubicBezTo>
                    <a:pt x="61" y="35"/>
                    <a:pt x="60" y="34"/>
                    <a:pt x="57" y="34"/>
                  </a:cubicBezTo>
                  <a:cubicBezTo>
                    <a:pt x="54" y="34"/>
                    <a:pt x="54" y="31"/>
                    <a:pt x="54" y="3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0"/>
                    <a:pt x="41" y="30"/>
                    <a:pt x="41" y="28"/>
                  </a:cubicBezTo>
                  <a:cubicBezTo>
                    <a:pt x="41" y="25"/>
                    <a:pt x="39" y="24"/>
                    <a:pt x="40" y="20"/>
                  </a:cubicBezTo>
                  <a:cubicBezTo>
                    <a:pt x="40" y="17"/>
                    <a:pt x="41" y="14"/>
                    <a:pt x="39" y="12"/>
                  </a:cubicBezTo>
                  <a:cubicBezTo>
                    <a:pt x="38" y="10"/>
                    <a:pt x="37" y="9"/>
                    <a:pt x="37" y="9"/>
                  </a:cubicBezTo>
                  <a:lnTo>
                    <a:pt x="35" y="5"/>
                  </a:ln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2" name="Freeform 108"/>
            <p:cNvSpPr>
              <a:spLocks noEditPoints="1"/>
            </p:cNvSpPr>
            <p:nvPr/>
          </p:nvSpPr>
          <p:spPr bwMode="auto">
            <a:xfrm>
              <a:off x="10146122" y="4344714"/>
              <a:ext cx="459562" cy="319386"/>
            </a:xfrm>
            <a:custGeom>
              <a:avLst/>
              <a:gdLst>
                <a:gd name="T0" fmla="*/ 0 w 132"/>
                <a:gd name="T1" fmla="*/ 48 h 92"/>
                <a:gd name="T2" fmla="*/ 11 w 132"/>
                <a:gd name="T3" fmla="*/ 75 h 92"/>
                <a:gd name="T4" fmla="*/ 23 w 132"/>
                <a:gd name="T5" fmla="*/ 72 h 92"/>
                <a:gd name="T6" fmla="*/ 24 w 132"/>
                <a:gd name="T7" fmla="*/ 65 h 92"/>
                <a:gd name="T8" fmla="*/ 31 w 132"/>
                <a:gd name="T9" fmla="*/ 62 h 92"/>
                <a:gd name="T10" fmla="*/ 49 w 132"/>
                <a:gd name="T11" fmla="*/ 71 h 92"/>
                <a:gd name="T12" fmla="*/ 51 w 132"/>
                <a:gd name="T13" fmla="*/ 76 h 92"/>
                <a:gd name="T14" fmla="*/ 60 w 132"/>
                <a:gd name="T15" fmla="*/ 84 h 92"/>
                <a:gd name="T16" fmla="*/ 65 w 132"/>
                <a:gd name="T17" fmla="*/ 88 h 92"/>
                <a:gd name="T18" fmla="*/ 76 w 132"/>
                <a:gd name="T19" fmla="*/ 90 h 92"/>
                <a:gd name="T20" fmla="*/ 83 w 132"/>
                <a:gd name="T21" fmla="*/ 88 h 92"/>
                <a:gd name="T22" fmla="*/ 79 w 132"/>
                <a:gd name="T23" fmla="*/ 83 h 92"/>
                <a:gd name="T24" fmla="*/ 72 w 132"/>
                <a:gd name="T25" fmla="*/ 76 h 92"/>
                <a:gd name="T26" fmla="*/ 65 w 132"/>
                <a:gd name="T27" fmla="*/ 69 h 92"/>
                <a:gd name="T28" fmla="*/ 57 w 132"/>
                <a:gd name="T29" fmla="*/ 54 h 92"/>
                <a:gd name="T30" fmla="*/ 61 w 132"/>
                <a:gd name="T31" fmla="*/ 50 h 92"/>
                <a:gd name="T32" fmla="*/ 61 w 132"/>
                <a:gd name="T33" fmla="*/ 44 h 92"/>
                <a:gd name="T34" fmla="*/ 56 w 132"/>
                <a:gd name="T35" fmla="*/ 42 h 92"/>
                <a:gd name="T36" fmla="*/ 51 w 132"/>
                <a:gd name="T37" fmla="*/ 38 h 92"/>
                <a:gd name="T38" fmla="*/ 43 w 132"/>
                <a:gd name="T39" fmla="*/ 31 h 92"/>
                <a:gd name="T40" fmla="*/ 30 w 132"/>
                <a:gd name="T41" fmla="*/ 18 h 92"/>
                <a:gd name="T42" fmla="*/ 20 w 132"/>
                <a:gd name="T43" fmla="*/ 15 h 92"/>
                <a:gd name="T44" fmla="*/ 3 w 132"/>
                <a:gd name="T45" fmla="*/ 6 h 92"/>
                <a:gd name="T46" fmla="*/ 89 w 132"/>
                <a:gd name="T47" fmla="*/ 86 h 92"/>
                <a:gd name="T48" fmla="*/ 85 w 132"/>
                <a:gd name="T49" fmla="*/ 80 h 92"/>
                <a:gd name="T50" fmla="*/ 87 w 132"/>
                <a:gd name="T51" fmla="*/ 80 h 92"/>
                <a:gd name="T52" fmla="*/ 61 w 132"/>
                <a:gd name="T53" fmla="*/ 38 h 92"/>
                <a:gd name="T54" fmla="*/ 60 w 132"/>
                <a:gd name="T55" fmla="*/ 36 h 92"/>
                <a:gd name="T56" fmla="*/ 53 w 132"/>
                <a:gd name="T57" fmla="*/ 32 h 92"/>
                <a:gd name="T58" fmla="*/ 121 w 132"/>
                <a:gd name="T59" fmla="*/ 44 h 92"/>
                <a:gd name="T60" fmla="*/ 123 w 132"/>
                <a:gd name="T61" fmla="*/ 50 h 92"/>
                <a:gd name="T62" fmla="*/ 129 w 132"/>
                <a:gd name="T63" fmla="*/ 44 h 92"/>
                <a:gd name="T64" fmla="*/ 123 w 132"/>
                <a:gd name="T65" fmla="*/ 38 h 92"/>
                <a:gd name="T66" fmla="*/ 118 w 132"/>
                <a:gd name="T67" fmla="*/ 32 h 92"/>
                <a:gd name="T68" fmla="*/ 92 w 132"/>
                <a:gd name="T69" fmla="*/ 30 h 92"/>
                <a:gd name="T70" fmla="*/ 83 w 132"/>
                <a:gd name="T71" fmla="*/ 33 h 92"/>
                <a:gd name="T72" fmla="*/ 68 w 132"/>
                <a:gd name="T73" fmla="*/ 40 h 92"/>
                <a:gd name="T74" fmla="*/ 81 w 132"/>
                <a:gd name="T75" fmla="*/ 43 h 92"/>
                <a:gd name="T76" fmla="*/ 94 w 132"/>
                <a:gd name="T77" fmla="*/ 38 h 92"/>
                <a:gd name="T78" fmla="*/ 99 w 132"/>
                <a:gd name="T79" fmla="*/ 31 h 92"/>
                <a:gd name="T80" fmla="*/ 101 w 132"/>
                <a:gd name="T81" fmla="*/ 26 h 92"/>
                <a:gd name="T82" fmla="*/ 97 w 132"/>
                <a:gd name="T83" fmla="*/ 24 h 92"/>
                <a:gd name="T84" fmla="*/ 102 w 132"/>
                <a:gd name="T85" fmla="*/ 22 h 92"/>
                <a:gd name="T86" fmla="*/ 105 w 132"/>
                <a:gd name="T87" fmla="*/ 26 h 92"/>
                <a:gd name="T88" fmla="*/ 88 w 132"/>
                <a:gd name="T89" fmla="*/ 11 h 92"/>
                <a:gd name="T90" fmla="*/ 97 w 132"/>
                <a:gd name="T91" fmla="*/ 13 h 92"/>
                <a:gd name="T92" fmla="*/ 81 w 132"/>
                <a:gd name="T93" fmla="*/ 8 h 92"/>
                <a:gd name="T94" fmla="*/ 85 w 132"/>
                <a:gd name="T95" fmla="*/ 6 h 92"/>
                <a:gd name="T96" fmla="*/ 50 w 132"/>
                <a:gd name="T97" fmla="*/ 3 h 92"/>
                <a:gd name="T98" fmla="*/ 51 w 132"/>
                <a:gd name="T9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2" h="92">
                  <a:moveTo>
                    <a:pt x="1" y="6"/>
                  </a:moveTo>
                  <a:cubicBezTo>
                    <a:pt x="2" y="45"/>
                    <a:pt x="2" y="45"/>
                    <a:pt x="2" y="4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5" y="75"/>
                    <a:pt x="9" y="75"/>
                    <a:pt x="11" y="75"/>
                  </a:cubicBezTo>
                  <a:cubicBezTo>
                    <a:pt x="11" y="75"/>
                    <a:pt x="13" y="73"/>
                    <a:pt x="13" y="73"/>
                  </a:cubicBezTo>
                  <a:cubicBezTo>
                    <a:pt x="14" y="73"/>
                    <a:pt x="14" y="74"/>
                    <a:pt x="14" y="74"/>
                  </a:cubicBezTo>
                  <a:cubicBezTo>
                    <a:pt x="17" y="75"/>
                    <a:pt x="22" y="73"/>
                    <a:pt x="23" y="72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3" y="71"/>
                    <a:pt x="25" y="70"/>
                    <a:pt x="25" y="70"/>
                  </a:cubicBezTo>
                  <a:cubicBezTo>
                    <a:pt x="25" y="68"/>
                    <a:pt x="24" y="67"/>
                    <a:pt x="24" y="65"/>
                  </a:cubicBezTo>
                  <a:cubicBezTo>
                    <a:pt x="24" y="65"/>
                    <a:pt x="26" y="62"/>
                    <a:pt x="26" y="62"/>
                  </a:cubicBezTo>
                  <a:cubicBezTo>
                    <a:pt x="28" y="62"/>
                    <a:pt x="26" y="62"/>
                    <a:pt x="27" y="63"/>
                  </a:cubicBezTo>
                  <a:cubicBezTo>
                    <a:pt x="29" y="64"/>
                    <a:pt x="28" y="62"/>
                    <a:pt x="31" y="62"/>
                  </a:cubicBezTo>
                  <a:cubicBezTo>
                    <a:pt x="32" y="62"/>
                    <a:pt x="34" y="64"/>
                    <a:pt x="35" y="64"/>
                  </a:cubicBezTo>
                  <a:cubicBezTo>
                    <a:pt x="38" y="65"/>
                    <a:pt x="40" y="63"/>
                    <a:pt x="43" y="65"/>
                  </a:cubicBezTo>
                  <a:cubicBezTo>
                    <a:pt x="44" y="65"/>
                    <a:pt x="49" y="70"/>
                    <a:pt x="49" y="71"/>
                  </a:cubicBezTo>
                  <a:cubicBezTo>
                    <a:pt x="50" y="72"/>
                    <a:pt x="49" y="74"/>
                    <a:pt x="49" y="75"/>
                  </a:cubicBezTo>
                  <a:cubicBezTo>
                    <a:pt x="51" y="75"/>
                    <a:pt x="51" y="75"/>
                    <a:pt x="51" y="75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3" y="80"/>
                    <a:pt x="54" y="77"/>
                    <a:pt x="56" y="79"/>
                  </a:cubicBezTo>
                  <a:cubicBezTo>
                    <a:pt x="56" y="79"/>
                    <a:pt x="56" y="80"/>
                    <a:pt x="56" y="81"/>
                  </a:cubicBezTo>
                  <a:cubicBezTo>
                    <a:pt x="56" y="82"/>
                    <a:pt x="60" y="82"/>
                    <a:pt x="60" y="84"/>
                  </a:cubicBezTo>
                  <a:cubicBezTo>
                    <a:pt x="60" y="84"/>
                    <a:pt x="60" y="86"/>
                    <a:pt x="60" y="86"/>
                  </a:cubicBezTo>
                  <a:cubicBezTo>
                    <a:pt x="61" y="87"/>
                    <a:pt x="62" y="86"/>
                    <a:pt x="63" y="86"/>
                  </a:cubicBezTo>
                  <a:cubicBezTo>
                    <a:pt x="63" y="86"/>
                    <a:pt x="65" y="88"/>
                    <a:pt x="65" y="88"/>
                  </a:cubicBezTo>
                  <a:cubicBezTo>
                    <a:pt x="67" y="89"/>
                    <a:pt x="67" y="87"/>
                    <a:pt x="68" y="88"/>
                  </a:cubicBezTo>
                  <a:cubicBezTo>
                    <a:pt x="69" y="89"/>
                    <a:pt x="69" y="89"/>
                    <a:pt x="69" y="89"/>
                  </a:cubicBezTo>
                  <a:cubicBezTo>
                    <a:pt x="72" y="90"/>
                    <a:pt x="74" y="89"/>
                    <a:pt x="76" y="90"/>
                  </a:cubicBezTo>
                  <a:cubicBezTo>
                    <a:pt x="76" y="90"/>
                    <a:pt x="77" y="91"/>
                    <a:pt x="77" y="92"/>
                  </a:cubicBezTo>
                  <a:cubicBezTo>
                    <a:pt x="79" y="92"/>
                    <a:pt x="81" y="92"/>
                    <a:pt x="83" y="92"/>
                  </a:cubicBezTo>
                  <a:cubicBezTo>
                    <a:pt x="83" y="91"/>
                    <a:pt x="83" y="90"/>
                    <a:pt x="83" y="88"/>
                  </a:cubicBezTo>
                  <a:cubicBezTo>
                    <a:pt x="82" y="88"/>
                    <a:pt x="81" y="88"/>
                    <a:pt x="79" y="88"/>
                  </a:cubicBezTo>
                  <a:cubicBezTo>
                    <a:pt x="79" y="87"/>
                    <a:pt x="79" y="86"/>
                    <a:pt x="78" y="86"/>
                  </a:cubicBezTo>
                  <a:cubicBezTo>
                    <a:pt x="78" y="84"/>
                    <a:pt x="79" y="84"/>
                    <a:pt x="79" y="83"/>
                  </a:cubicBezTo>
                  <a:cubicBezTo>
                    <a:pt x="78" y="83"/>
                    <a:pt x="77" y="82"/>
                    <a:pt x="77" y="82"/>
                  </a:cubicBezTo>
                  <a:cubicBezTo>
                    <a:pt x="75" y="81"/>
                    <a:pt x="75" y="82"/>
                    <a:pt x="74" y="82"/>
                  </a:cubicBezTo>
                  <a:cubicBezTo>
                    <a:pt x="73" y="80"/>
                    <a:pt x="72" y="78"/>
                    <a:pt x="72" y="76"/>
                  </a:cubicBezTo>
                  <a:cubicBezTo>
                    <a:pt x="70" y="75"/>
                    <a:pt x="69" y="75"/>
                    <a:pt x="67" y="75"/>
                  </a:cubicBezTo>
                  <a:cubicBezTo>
                    <a:pt x="66" y="74"/>
                    <a:pt x="67" y="72"/>
                    <a:pt x="67" y="71"/>
                  </a:cubicBezTo>
                  <a:cubicBezTo>
                    <a:pt x="67" y="70"/>
                    <a:pt x="65" y="69"/>
                    <a:pt x="65" y="69"/>
                  </a:cubicBezTo>
                  <a:cubicBezTo>
                    <a:pt x="65" y="68"/>
                    <a:pt x="65" y="67"/>
                    <a:pt x="65" y="66"/>
                  </a:cubicBezTo>
                  <a:cubicBezTo>
                    <a:pt x="64" y="65"/>
                    <a:pt x="63" y="66"/>
                    <a:pt x="61" y="65"/>
                  </a:cubicBezTo>
                  <a:cubicBezTo>
                    <a:pt x="57" y="63"/>
                    <a:pt x="56" y="59"/>
                    <a:pt x="57" y="54"/>
                  </a:cubicBezTo>
                  <a:cubicBezTo>
                    <a:pt x="55" y="55"/>
                    <a:pt x="56" y="51"/>
                    <a:pt x="56" y="51"/>
                  </a:cubicBezTo>
                  <a:cubicBezTo>
                    <a:pt x="57" y="51"/>
                    <a:pt x="58" y="52"/>
                    <a:pt x="59" y="52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2" y="48"/>
                    <a:pt x="62" y="46"/>
                    <a:pt x="62" y="45"/>
                  </a:cubicBezTo>
                  <a:cubicBezTo>
                    <a:pt x="62" y="45"/>
                    <a:pt x="61" y="44"/>
                    <a:pt x="61" y="44"/>
                  </a:cubicBezTo>
                  <a:cubicBezTo>
                    <a:pt x="60" y="43"/>
                    <a:pt x="61" y="43"/>
                    <a:pt x="60" y="42"/>
                  </a:cubicBezTo>
                  <a:cubicBezTo>
                    <a:pt x="58" y="42"/>
                    <a:pt x="58" y="41"/>
                    <a:pt x="57" y="41"/>
                  </a:cubicBezTo>
                  <a:cubicBezTo>
                    <a:pt x="57" y="41"/>
                    <a:pt x="56" y="42"/>
                    <a:pt x="56" y="42"/>
                  </a:cubicBezTo>
                  <a:cubicBezTo>
                    <a:pt x="56" y="42"/>
                    <a:pt x="54" y="42"/>
                    <a:pt x="54" y="42"/>
                  </a:cubicBezTo>
                  <a:cubicBezTo>
                    <a:pt x="54" y="41"/>
                    <a:pt x="53" y="40"/>
                    <a:pt x="53" y="39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38"/>
                    <a:pt x="52" y="36"/>
                    <a:pt x="51" y="36"/>
                  </a:cubicBezTo>
                  <a:cubicBezTo>
                    <a:pt x="49" y="35"/>
                    <a:pt x="45" y="36"/>
                    <a:pt x="43" y="34"/>
                  </a:cubicBezTo>
                  <a:cubicBezTo>
                    <a:pt x="42" y="33"/>
                    <a:pt x="44" y="32"/>
                    <a:pt x="43" y="31"/>
                  </a:cubicBezTo>
                  <a:cubicBezTo>
                    <a:pt x="43" y="29"/>
                    <a:pt x="39" y="24"/>
                    <a:pt x="38" y="23"/>
                  </a:cubicBezTo>
                  <a:cubicBezTo>
                    <a:pt x="37" y="22"/>
                    <a:pt x="35" y="23"/>
                    <a:pt x="34" y="23"/>
                  </a:cubicBezTo>
                  <a:cubicBezTo>
                    <a:pt x="32" y="22"/>
                    <a:pt x="32" y="18"/>
                    <a:pt x="30" y="18"/>
                  </a:cubicBezTo>
                  <a:cubicBezTo>
                    <a:pt x="29" y="17"/>
                    <a:pt x="27" y="18"/>
                    <a:pt x="26" y="18"/>
                  </a:cubicBezTo>
                  <a:cubicBezTo>
                    <a:pt x="26" y="18"/>
                    <a:pt x="24" y="15"/>
                    <a:pt x="24" y="15"/>
                  </a:cubicBezTo>
                  <a:cubicBezTo>
                    <a:pt x="22" y="15"/>
                    <a:pt x="21" y="15"/>
                    <a:pt x="20" y="15"/>
                  </a:cubicBezTo>
                  <a:cubicBezTo>
                    <a:pt x="19" y="15"/>
                    <a:pt x="18" y="13"/>
                    <a:pt x="18" y="13"/>
                  </a:cubicBezTo>
                  <a:cubicBezTo>
                    <a:pt x="15" y="12"/>
                    <a:pt x="12" y="12"/>
                    <a:pt x="10" y="11"/>
                  </a:cubicBezTo>
                  <a:cubicBezTo>
                    <a:pt x="7" y="10"/>
                    <a:pt x="5" y="8"/>
                    <a:pt x="3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6"/>
                    <a:pt x="1" y="6"/>
                  </a:cubicBezTo>
                  <a:close/>
                  <a:moveTo>
                    <a:pt x="89" y="86"/>
                  </a:moveTo>
                  <a:cubicBezTo>
                    <a:pt x="88" y="86"/>
                    <a:pt x="88" y="88"/>
                    <a:pt x="89" y="88"/>
                  </a:cubicBezTo>
                  <a:cubicBezTo>
                    <a:pt x="89" y="88"/>
                    <a:pt x="91" y="85"/>
                    <a:pt x="89" y="86"/>
                  </a:cubicBezTo>
                  <a:close/>
                  <a:moveTo>
                    <a:pt x="85" y="80"/>
                  </a:moveTo>
                  <a:cubicBezTo>
                    <a:pt x="84" y="82"/>
                    <a:pt x="84" y="82"/>
                    <a:pt x="84" y="82"/>
                  </a:cubicBezTo>
                  <a:cubicBezTo>
                    <a:pt x="86" y="81"/>
                    <a:pt x="86" y="82"/>
                    <a:pt x="87" y="82"/>
                  </a:cubicBezTo>
                  <a:cubicBezTo>
                    <a:pt x="87" y="82"/>
                    <a:pt x="87" y="80"/>
                    <a:pt x="87" y="80"/>
                  </a:cubicBezTo>
                  <a:cubicBezTo>
                    <a:pt x="86" y="80"/>
                    <a:pt x="86" y="80"/>
                    <a:pt x="85" y="80"/>
                  </a:cubicBezTo>
                  <a:close/>
                  <a:moveTo>
                    <a:pt x="60" y="36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3" y="38"/>
                    <a:pt x="62" y="38"/>
                  </a:cubicBezTo>
                  <a:cubicBezTo>
                    <a:pt x="62" y="38"/>
                    <a:pt x="64" y="37"/>
                    <a:pt x="63" y="36"/>
                  </a:cubicBezTo>
                  <a:cubicBezTo>
                    <a:pt x="62" y="36"/>
                    <a:pt x="61" y="36"/>
                    <a:pt x="60" y="36"/>
                  </a:cubicBezTo>
                  <a:close/>
                  <a:moveTo>
                    <a:pt x="53" y="32"/>
                  </a:moveTo>
                  <a:cubicBezTo>
                    <a:pt x="53" y="34"/>
                    <a:pt x="53" y="34"/>
                    <a:pt x="53" y="34"/>
                  </a:cubicBezTo>
                  <a:cubicBezTo>
                    <a:pt x="55" y="34"/>
                    <a:pt x="55" y="32"/>
                    <a:pt x="53" y="32"/>
                  </a:cubicBezTo>
                  <a:close/>
                  <a:moveTo>
                    <a:pt x="118" y="32"/>
                  </a:moveTo>
                  <a:cubicBezTo>
                    <a:pt x="118" y="35"/>
                    <a:pt x="117" y="37"/>
                    <a:pt x="118" y="40"/>
                  </a:cubicBezTo>
                  <a:cubicBezTo>
                    <a:pt x="118" y="41"/>
                    <a:pt x="120" y="42"/>
                    <a:pt x="121" y="44"/>
                  </a:cubicBezTo>
                  <a:cubicBezTo>
                    <a:pt x="121" y="44"/>
                    <a:pt x="120" y="46"/>
                    <a:pt x="121" y="46"/>
                  </a:cubicBezTo>
                  <a:cubicBezTo>
                    <a:pt x="121" y="47"/>
                    <a:pt x="122" y="47"/>
                    <a:pt x="123" y="48"/>
                  </a:cubicBezTo>
                  <a:cubicBezTo>
                    <a:pt x="123" y="48"/>
                    <a:pt x="123" y="49"/>
                    <a:pt x="123" y="50"/>
                  </a:cubicBezTo>
                  <a:cubicBezTo>
                    <a:pt x="124" y="51"/>
                    <a:pt x="128" y="52"/>
                    <a:pt x="129" y="53"/>
                  </a:cubicBezTo>
                  <a:cubicBezTo>
                    <a:pt x="130" y="52"/>
                    <a:pt x="131" y="51"/>
                    <a:pt x="132" y="50"/>
                  </a:cubicBezTo>
                  <a:cubicBezTo>
                    <a:pt x="131" y="49"/>
                    <a:pt x="130" y="46"/>
                    <a:pt x="129" y="44"/>
                  </a:cubicBezTo>
                  <a:cubicBezTo>
                    <a:pt x="129" y="44"/>
                    <a:pt x="128" y="44"/>
                    <a:pt x="127" y="44"/>
                  </a:cubicBezTo>
                  <a:cubicBezTo>
                    <a:pt x="127" y="44"/>
                    <a:pt x="124" y="41"/>
                    <a:pt x="123" y="40"/>
                  </a:cubicBezTo>
                  <a:cubicBezTo>
                    <a:pt x="123" y="40"/>
                    <a:pt x="123" y="38"/>
                    <a:pt x="123" y="38"/>
                  </a:cubicBezTo>
                  <a:cubicBezTo>
                    <a:pt x="123" y="37"/>
                    <a:pt x="120" y="36"/>
                    <a:pt x="120" y="36"/>
                  </a:cubicBezTo>
                  <a:cubicBezTo>
                    <a:pt x="119" y="34"/>
                    <a:pt x="120" y="33"/>
                    <a:pt x="119" y="32"/>
                  </a:cubicBezTo>
                  <a:lnTo>
                    <a:pt x="118" y="32"/>
                  </a:lnTo>
                  <a:close/>
                  <a:moveTo>
                    <a:pt x="97" y="24"/>
                  </a:moveTo>
                  <a:cubicBezTo>
                    <a:pt x="92" y="28"/>
                    <a:pt x="97" y="26"/>
                    <a:pt x="95" y="29"/>
                  </a:cubicBezTo>
                  <a:cubicBezTo>
                    <a:pt x="95" y="30"/>
                    <a:pt x="92" y="30"/>
                    <a:pt x="92" y="30"/>
                  </a:cubicBezTo>
                  <a:cubicBezTo>
                    <a:pt x="92" y="31"/>
                    <a:pt x="92" y="32"/>
                    <a:pt x="92" y="32"/>
                  </a:cubicBezTo>
                  <a:cubicBezTo>
                    <a:pt x="91" y="36"/>
                    <a:pt x="88" y="36"/>
                    <a:pt x="84" y="36"/>
                  </a:cubicBezTo>
                  <a:cubicBezTo>
                    <a:pt x="83" y="34"/>
                    <a:pt x="83" y="35"/>
                    <a:pt x="83" y="33"/>
                  </a:cubicBezTo>
                  <a:cubicBezTo>
                    <a:pt x="81" y="36"/>
                    <a:pt x="79" y="39"/>
                    <a:pt x="74" y="39"/>
                  </a:cubicBezTo>
                  <a:cubicBezTo>
                    <a:pt x="73" y="39"/>
                    <a:pt x="72" y="37"/>
                    <a:pt x="70" y="38"/>
                  </a:cubicBezTo>
                  <a:cubicBezTo>
                    <a:pt x="70" y="38"/>
                    <a:pt x="68" y="40"/>
                    <a:pt x="68" y="40"/>
                  </a:cubicBezTo>
                  <a:cubicBezTo>
                    <a:pt x="69" y="40"/>
                    <a:pt x="71" y="41"/>
                    <a:pt x="73" y="42"/>
                  </a:cubicBezTo>
                  <a:cubicBezTo>
                    <a:pt x="73" y="42"/>
                    <a:pt x="73" y="43"/>
                    <a:pt x="74" y="44"/>
                  </a:cubicBezTo>
                  <a:cubicBezTo>
                    <a:pt x="76" y="44"/>
                    <a:pt x="80" y="43"/>
                    <a:pt x="81" y="43"/>
                  </a:cubicBezTo>
                  <a:cubicBezTo>
                    <a:pt x="84" y="43"/>
                    <a:pt x="87" y="44"/>
                    <a:pt x="89" y="42"/>
                  </a:cubicBezTo>
                  <a:cubicBezTo>
                    <a:pt x="90" y="42"/>
                    <a:pt x="91" y="40"/>
                    <a:pt x="91" y="40"/>
                  </a:cubicBezTo>
                  <a:cubicBezTo>
                    <a:pt x="92" y="39"/>
                    <a:pt x="93" y="39"/>
                    <a:pt x="94" y="38"/>
                  </a:cubicBezTo>
                  <a:cubicBezTo>
                    <a:pt x="94" y="37"/>
                    <a:pt x="94" y="36"/>
                    <a:pt x="95" y="36"/>
                  </a:cubicBezTo>
                  <a:cubicBezTo>
                    <a:pt x="96" y="35"/>
                    <a:pt x="97" y="36"/>
                    <a:pt x="99" y="35"/>
                  </a:cubicBezTo>
                  <a:cubicBezTo>
                    <a:pt x="99" y="34"/>
                    <a:pt x="100" y="32"/>
                    <a:pt x="99" y="31"/>
                  </a:cubicBezTo>
                  <a:cubicBezTo>
                    <a:pt x="99" y="31"/>
                    <a:pt x="100" y="31"/>
                    <a:pt x="101" y="30"/>
                  </a:cubicBezTo>
                  <a:cubicBezTo>
                    <a:pt x="101" y="30"/>
                    <a:pt x="101" y="28"/>
                    <a:pt x="101" y="28"/>
                  </a:cubicBezTo>
                  <a:cubicBezTo>
                    <a:pt x="101" y="28"/>
                    <a:pt x="100" y="26"/>
                    <a:pt x="101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9" y="26"/>
                    <a:pt x="99" y="24"/>
                    <a:pt x="99" y="24"/>
                  </a:cubicBezTo>
                  <a:cubicBezTo>
                    <a:pt x="99" y="23"/>
                    <a:pt x="98" y="24"/>
                    <a:pt x="97" y="24"/>
                  </a:cubicBezTo>
                  <a:close/>
                  <a:moveTo>
                    <a:pt x="98" y="16"/>
                  </a:moveTo>
                  <a:cubicBezTo>
                    <a:pt x="98" y="17"/>
                    <a:pt x="98" y="18"/>
                    <a:pt x="99" y="18"/>
                  </a:cubicBezTo>
                  <a:cubicBezTo>
                    <a:pt x="99" y="19"/>
                    <a:pt x="102" y="21"/>
                    <a:pt x="102" y="22"/>
                  </a:cubicBezTo>
                  <a:cubicBezTo>
                    <a:pt x="103" y="27"/>
                    <a:pt x="100" y="25"/>
                    <a:pt x="103" y="28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5" y="27"/>
                    <a:pt x="105" y="27"/>
                    <a:pt x="105" y="26"/>
                  </a:cubicBezTo>
                  <a:cubicBezTo>
                    <a:pt x="107" y="20"/>
                    <a:pt x="102" y="18"/>
                    <a:pt x="98" y="16"/>
                  </a:cubicBezTo>
                  <a:close/>
                  <a:moveTo>
                    <a:pt x="87" y="9"/>
                  </a:moveTo>
                  <a:cubicBezTo>
                    <a:pt x="88" y="9"/>
                    <a:pt x="88" y="11"/>
                    <a:pt x="88" y="11"/>
                  </a:cubicBezTo>
                  <a:cubicBezTo>
                    <a:pt x="90" y="13"/>
                    <a:pt x="92" y="13"/>
                    <a:pt x="95" y="14"/>
                  </a:cubicBezTo>
                  <a:cubicBezTo>
                    <a:pt x="94" y="15"/>
                    <a:pt x="97" y="15"/>
                    <a:pt x="97" y="15"/>
                  </a:cubicBezTo>
                  <a:cubicBezTo>
                    <a:pt x="97" y="15"/>
                    <a:pt x="97" y="13"/>
                    <a:pt x="97" y="13"/>
                  </a:cubicBezTo>
                  <a:cubicBezTo>
                    <a:pt x="93" y="11"/>
                    <a:pt x="92" y="10"/>
                    <a:pt x="87" y="9"/>
                  </a:cubicBezTo>
                  <a:close/>
                  <a:moveTo>
                    <a:pt x="81" y="6"/>
                  </a:moveTo>
                  <a:cubicBezTo>
                    <a:pt x="81" y="6"/>
                    <a:pt x="80" y="8"/>
                    <a:pt x="81" y="8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2" y="9"/>
                    <a:pt x="84" y="9"/>
                    <a:pt x="85" y="9"/>
                  </a:cubicBezTo>
                  <a:cubicBezTo>
                    <a:pt x="85" y="9"/>
                    <a:pt x="86" y="7"/>
                    <a:pt x="85" y="6"/>
                  </a:cubicBezTo>
                  <a:cubicBezTo>
                    <a:pt x="83" y="6"/>
                    <a:pt x="82" y="7"/>
                    <a:pt x="81" y="6"/>
                  </a:cubicBezTo>
                  <a:close/>
                  <a:moveTo>
                    <a:pt x="51" y="0"/>
                  </a:moveTo>
                  <a:cubicBezTo>
                    <a:pt x="51" y="0"/>
                    <a:pt x="50" y="2"/>
                    <a:pt x="50" y="3"/>
                  </a:cubicBezTo>
                  <a:cubicBezTo>
                    <a:pt x="53" y="3"/>
                    <a:pt x="55" y="3"/>
                    <a:pt x="57" y="3"/>
                  </a:cubicBezTo>
                  <a:cubicBezTo>
                    <a:pt x="57" y="3"/>
                    <a:pt x="55" y="2"/>
                    <a:pt x="55" y="2"/>
                  </a:cubicBezTo>
                  <a:cubicBezTo>
                    <a:pt x="54" y="1"/>
                    <a:pt x="52" y="1"/>
                    <a:pt x="51" y="0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3" name="Freeform 109"/>
            <p:cNvSpPr>
              <a:spLocks noEditPoints="1"/>
            </p:cNvSpPr>
            <p:nvPr/>
          </p:nvSpPr>
          <p:spPr bwMode="auto">
            <a:xfrm>
              <a:off x="10146122" y="4344714"/>
              <a:ext cx="459562" cy="319386"/>
            </a:xfrm>
            <a:custGeom>
              <a:avLst/>
              <a:gdLst>
                <a:gd name="T0" fmla="*/ 0 w 132"/>
                <a:gd name="T1" fmla="*/ 48 h 92"/>
                <a:gd name="T2" fmla="*/ 11 w 132"/>
                <a:gd name="T3" fmla="*/ 75 h 92"/>
                <a:gd name="T4" fmla="*/ 23 w 132"/>
                <a:gd name="T5" fmla="*/ 72 h 92"/>
                <a:gd name="T6" fmla="*/ 24 w 132"/>
                <a:gd name="T7" fmla="*/ 65 h 92"/>
                <a:gd name="T8" fmla="*/ 31 w 132"/>
                <a:gd name="T9" fmla="*/ 62 h 92"/>
                <a:gd name="T10" fmla="*/ 49 w 132"/>
                <a:gd name="T11" fmla="*/ 71 h 92"/>
                <a:gd name="T12" fmla="*/ 51 w 132"/>
                <a:gd name="T13" fmla="*/ 76 h 92"/>
                <a:gd name="T14" fmla="*/ 60 w 132"/>
                <a:gd name="T15" fmla="*/ 84 h 92"/>
                <a:gd name="T16" fmla="*/ 65 w 132"/>
                <a:gd name="T17" fmla="*/ 88 h 92"/>
                <a:gd name="T18" fmla="*/ 76 w 132"/>
                <a:gd name="T19" fmla="*/ 90 h 92"/>
                <a:gd name="T20" fmla="*/ 83 w 132"/>
                <a:gd name="T21" fmla="*/ 88 h 92"/>
                <a:gd name="T22" fmla="*/ 79 w 132"/>
                <a:gd name="T23" fmla="*/ 83 h 92"/>
                <a:gd name="T24" fmla="*/ 72 w 132"/>
                <a:gd name="T25" fmla="*/ 76 h 92"/>
                <a:gd name="T26" fmla="*/ 65 w 132"/>
                <a:gd name="T27" fmla="*/ 69 h 92"/>
                <a:gd name="T28" fmla="*/ 57 w 132"/>
                <a:gd name="T29" fmla="*/ 54 h 92"/>
                <a:gd name="T30" fmla="*/ 61 w 132"/>
                <a:gd name="T31" fmla="*/ 50 h 92"/>
                <a:gd name="T32" fmla="*/ 61 w 132"/>
                <a:gd name="T33" fmla="*/ 44 h 92"/>
                <a:gd name="T34" fmla="*/ 56 w 132"/>
                <a:gd name="T35" fmla="*/ 42 h 92"/>
                <a:gd name="T36" fmla="*/ 51 w 132"/>
                <a:gd name="T37" fmla="*/ 38 h 92"/>
                <a:gd name="T38" fmla="*/ 43 w 132"/>
                <a:gd name="T39" fmla="*/ 31 h 92"/>
                <a:gd name="T40" fmla="*/ 30 w 132"/>
                <a:gd name="T41" fmla="*/ 18 h 92"/>
                <a:gd name="T42" fmla="*/ 20 w 132"/>
                <a:gd name="T43" fmla="*/ 15 h 92"/>
                <a:gd name="T44" fmla="*/ 3 w 132"/>
                <a:gd name="T45" fmla="*/ 6 h 92"/>
                <a:gd name="T46" fmla="*/ 89 w 132"/>
                <a:gd name="T47" fmla="*/ 86 h 92"/>
                <a:gd name="T48" fmla="*/ 85 w 132"/>
                <a:gd name="T49" fmla="*/ 80 h 92"/>
                <a:gd name="T50" fmla="*/ 87 w 132"/>
                <a:gd name="T51" fmla="*/ 80 h 92"/>
                <a:gd name="T52" fmla="*/ 61 w 132"/>
                <a:gd name="T53" fmla="*/ 38 h 92"/>
                <a:gd name="T54" fmla="*/ 60 w 132"/>
                <a:gd name="T55" fmla="*/ 36 h 92"/>
                <a:gd name="T56" fmla="*/ 53 w 132"/>
                <a:gd name="T57" fmla="*/ 32 h 92"/>
                <a:gd name="T58" fmla="*/ 121 w 132"/>
                <a:gd name="T59" fmla="*/ 44 h 92"/>
                <a:gd name="T60" fmla="*/ 123 w 132"/>
                <a:gd name="T61" fmla="*/ 50 h 92"/>
                <a:gd name="T62" fmla="*/ 129 w 132"/>
                <a:gd name="T63" fmla="*/ 44 h 92"/>
                <a:gd name="T64" fmla="*/ 123 w 132"/>
                <a:gd name="T65" fmla="*/ 38 h 92"/>
                <a:gd name="T66" fmla="*/ 118 w 132"/>
                <a:gd name="T67" fmla="*/ 32 h 92"/>
                <a:gd name="T68" fmla="*/ 92 w 132"/>
                <a:gd name="T69" fmla="*/ 30 h 92"/>
                <a:gd name="T70" fmla="*/ 83 w 132"/>
                <a:gd name="T71" fmla="*/ 33 h 92"/>
                <a:gd name="T72" fmla="*/ 68 w 132"/>
                <a:gd name="T73" fmla="*/ 40 h 92"/>
                <a:gd name="T74" fmla="*/ 81 w 132"/>
                <a:gd name="T75" fmla="*/ 43 h 92"/>
                <a:gd name="T76" fmla="*/ 94 w 132"/>
                <a:gd name="T77" fmla="*/ 38 h 92"/>
                <a:gd name="T78" fmla="*/ 99 w 132"/>
                <a:gd name="T79" fmla="*/ 31 h 92"/>
                <a:gd name="T80" fmla="*/ 101 w 132"/>
                <a:gd name="T81" fmla="*/ 26 h 92"/>
                <a:gd name="T82" fmla="*/ 97 w 132"/>
                <a:gd name="T83" fmla="*/ 24 h 92"/>
                <a:gd name="T84" fmla="*/ 102 w 132"/>
                <a:gd name="T85" fmla="*/ 22 h 92"/>
                <a:gd name="T86" fmla="*/ 105 w 132"/>
                <a:gd name="T87" fmla="*/ 26 h 92"/>
                <a:gd name="T88" fmla="*/ 88 w 132"/>
                <a:gd name="T89" fmla="*/ 11 h 92"/>
                <a:gd name="T90" fmla="*/ 97 w 132"/>
                <a:gd name="T91" fmla="*/ 13 h 92"/>
                <a:gd name="T92" fmla="*/ 81 w 132"/>
                <a:gd name="T93" fmla="*/ 8 h 92"/>
                <a:gd name="T94" fmla="*/ 85 w 132"/>
                <a:gd name="T95" fmla="*/ 6 h 92"/>
                <a:gd name="T96" fmla="*/ 50 w 132"/>
                <a:gd name="T97" fmla="*/ 3 h 92"/>
                <a:gd name="T98" fmla="*/ 51 w 132"/>
                <a:gd name="T9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2" h="92">
                  <a:moveTo>
                    <a:pt x="1" y="6"/>
                  </a:moveTo>
                  <a:cubicBezTo>
                    <a:pt x="2" y="45"/>
                    <a:pt x="2" y="45"/>
                    <a:pt x="2" y="4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5" y="75"/>
                    <a:pt x="9" y="75"/>
                    <a:pt x="11" y="75"/>
                  </a:cubicBezTo>
                  <a:cubicBezTo>
                    <a:pt x="11" y="75"/>
                    <a:pt x="13" y="73"/>
                    <a:pt x="13" y="73"/>
                  </a:cubicBezTo>
                  <a:cubicBezTo>
                    <a:pt x="14" y="73"/>
                    <a:pt x="14" y="74"/>
                    <a:pt x="14" y="74"/>
                  </a:cubicBezTo>
                  <a:cubicBezTo>
                    <a:pt x="17" y="75"/>
                    <a:pt x="22" y="73"/>
                    <a:pt x="23" y="72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3" y="71"/>
                    <a:pt x="25" y="70"/>
                    <a:pt x="25" y="70"/>
                  </a:cubicBezTo>
                  <a:cubicBezTo>
                    <a:pt x="25" y="68"/>
                    <a:pt x="24" y="67"/>
                    <a:pt x="24" y="65"/>
                  </a:cubicBezTo>
                  <a:cubicBezTo>
                    <a:pt x="24" y="65"/>
                    <a:pt x="26" y="62"/>
                    <a:pt x="26" y="62"/>
                  </a:cubicBezTo>
                  <a:cubicBezTo>
                    <a:pt x="28" y="62"/>
                    <a:pt x="26" y="62"/>
                    <a:pt x="27" y="63"/>
                  </a:cubicBezTo>
                  <a:cubicBezTo>
                    <a:pt x="29" y="64"/>
                    <a:pt x="28" y="62"/>
                    <a:pt x="31" y="62"/>
                  </a:cubicBezTo>
                  <a:cubicBezTo>
                    <a:pt x="32" y="62"/>
                    <a:pt x="34" y="64"/>
                    <a:pt x="35" y="64"/>
                  </a:cubicBezTo>
                  <a:cubicBezTo>
                    <a:pt x="38" y="65"/>
                    <a:pt x="40" y="63"/>
                    <a:pt x="43" y="65"/>
                  </a:cubicBezTo>
                  <a:cubicBezTo>
                    <a:pt x="44" y="65"/>
                    <a:pt x="49" y="70"/>
                    <a:pt x="49" y="71"/>
                  </a:cubicBezTo>
                  <a:cubicBezTo>
                    <a:pt x="50" y="72"/>
                    <a:pt x="49" y="74"/>
                    <a:pt x="49" y="75"/>
                  </a:cubicBezTo>
                  <a:cubicBezTo>
                    <a:pt x="51" y="75"/>
                    <a:pt x="51" y="75"/>
                    <a:pt x="51" y="75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3" y="80"/>
                    <a:pt x="54" y="77"/>
                    <a:pt x="56" y="79"/>
                  </a:cubicBezTo>
                  <a:cubicBezTo>
                    <a:pt x="56" y="79"/>
                    <a:pt x="56" y="80"/>
                    <a:pt x="56" y="81"/>
                  </a:cubicBezTo>
                  <a:cubicBezTo>
                    <a:pt x="56" y="82"/>
                    <a:pt x="60" y="82"/>
                    <a:pt x="60" y="84"/>
                  </a:cubicBezTo>
                  <a:cubicBezTo>
                    <a:pt x="60" y="84"/>
                    <a:pt x="60" y="86"/>
                    <a:pt x="60" y="86"/>
                  </a:cubicBezTo>
                  <a:cubicBezTo>
                    <a:pt x="61" y="87"/>
                    <a:pt x="62" y="86"/>
                    <a:pt x="63" y="86"/>
                  </a:cubicBezTo>
                  <a:cubicBezTo>
                    <a:pt x="63" y="86"/>
                    <a:pt x="65" y="88"/>
                    <a:pt x="65" y="88"/>
                  </a:cubicBezTo>
                  <a:cubicBezTo>
                    <a:pt x="67" y="89"/>
                    <a:pt x="67" y="87"/>
                    <a:pt x="68" y="88"/>
                  </a:cubicBezTo>
                  <a:cubicBezTo>
                    <a:pt x="69" y="89"/>
                    <a:pt x="69" y="89"/>
                    <a:pt x="69" y="89"/>
                  </a:cubicBezTo>
                  <a:cubicBezTo>
                    <a:pt x="72" y="90"/>
                    <a:pt x="74" y="89"/>
                    <a:pt x="76" y="90"/>
                  </a:cubicBezTo>
                  <a:cubicBezTo>
                    <a:pt x="76" y="90"/>
                    <a:pt x="77" y="91"/>
                    <a:pt x="77" y="92"/>
                  </a:cubicBezTo>
                  <a:cubicBezTo>
                    <a:pt x="79" y="92"/>
                    <a:pt x="81" y="92"/>
                    <a:pt x="83" y="92"/>
                  </a:cubicBezTo>
                  <a:cubicBezTo>
                    <a:pt x="83" y="91"/>
                    <a:pt x="83" y="90"/>
                    <a:pt x="83" y="88"/>
                  </a:cubicBezTo>
                  <a:cubicBezTo>
                    <a:pt x="82" y="88"/>
                    <a:pt x="81" y="88"/>
                    <a:pt x="79" y="88"/>
                  </a:cubicBezTo>
                  <a:cubicBezTo>
                    <a:pt x="79" y="87"/>
                    <a:pt x="79" y="86"/>
                    <a:pt x="78" y="86"/>
                  </a:cubicBezTo>
                  <a:cubicBezTo>
                    <a:pt x="78" y="84"/>
                    <a:pt x="79" y="84"/>
                    <a:pt x="79" y="83"/>
                  </a:cubicBezTo>
                  <a:cubicBezTo>
                    <a:pt x="78" y="83"/>
                    <a:pt x="77" y="82"/>
                    <a:pt x="77" y="82"/>
                  </a:cubicBezTo>
                  <a:cubicBezTo>
                    <a:pt x="75" y="81"/>
                    <a:pt x="75" y="82"/>
                    <a:pt x="74" y="82"/>
                  </a:cubicBezTo>
                  <a:cubicBezTo>
                    <a:pt x="73" y="80"/>
                    <a:pt x="72" y="78"/>
                    <a:pt x="72" y="76"/>
                  </a:cubicBezTo>
                  <a:cubicBezTo>
                    <a:pt x="70" y="75"/>
                    <a:pt x="69" y="75"/>
                    <a:pt x="67" y="75"/>
                  </a:cubicBezTo>
                  <a:cubicBezTo>
                    <a:pt x="66" y="74"/>
                    <a:pt x="67" y="72"/>
                    <a:pt x="67" y="71"/>
                  </a:cubicBezTo>
                  <a:cubicBezTo>
                    <a:pt x="67" y="70"/>
                    <a:pt x="65" y="69"/>
                    <a:pt x="65" y="69"/>
                  </a:cubicBezTo>
                  <a:cubicBezTo>
                    <a:pt x="65" y="68"/>
                    <a:pt x="65" y="67"/>
                    <a:pt x="65" y="66"/>
                  </a:cubicBezTo>
                  <a:cubicBezTo>
                    <a:pt x="64" y="65"/>
                    <a:pt x="63" y="66"/>
                    <a:pt x="61" y="65"/>
                  </a:cubicBezTo>
                  <a:cubicBezTo>
                    <a:pt x="57" y="63"/>
                    <a:pt x="56" y="59"/>
                    <a:pt x="57" y="54"/>
                  </a:cubicBezTo>
                  <a:cubicBezTo>
                    <a:pt x="55" y="55"/>
                    <a:pt x="56" y="51"/>
                    <a:pt x="56" y="51"/>
                  </a:cubicBezTo>
                  <a:cubicBezTo>
                    <a:pt x="57" y="51"/>
                    <a:pt x="58" y="52"/>
                    <a:pt x="59" y="52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2" y="48"/>
                    <a:pt x="62" y="46"/>
                    <a:pt x="62" y="45"/>
                  </a:cubicBezTo>
                  <a:cubicBezTo>
                    <a:pt x="62" y="45"/>
                    <a:pt x="61" y="44"/>
                    <a:pt x="61" y="44"/>
                  </a:cubicBezTo>
                  <a:cubicBezTo>
                    <a:pt x="60" y="43"/>
                    <a:pt x="61" y="43"/>
                    <a:pt x="60" y="42"/>
                  </a:cubicBezTo>
                  <a:cubicBezTo>
                    <a:pt x="58" y="42"/>
                    <a:pt x="58" y="41"/>
                    <a:pt x="57" y="41"/>
                  </a:cubicBezTo>
                  <a:cubicBezTo>
                    <a:pt x="57" y="41"/>
                    <a:pt x="56" y="42"/>
                    <a:pt x="56" y="42"/>
                  </a:cubicBezTo>
                  <a:cubicBezTo>
                    <a:pt x="56" y="42"/>
                    <a:pt x="54" y="42"/>
                    <a:pt x="54" y="42"/>
                  </a:cubicBezTo>
                  <a:cubicBezTo>
                    <a:pt x="54" y="41"/>
                    <a:pt x="53" y="40"/>
                    <a:pt x="53" y="39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38"/>
                    <a:pt x="52" y="36"/>
                    <a:pt x="51" y="36"/>
                  </a:cubicBezTo>
                  <a:cubicBezTo>
                    <a:pt x="49" y="35"/>
                    <a:pt x="45" y="36"/>
                    <a:pt x="43" y="34"/>
                  </a:cubicBezTo>
                  <a:cubicBezTo>
                    <a:pt x="42" y="33"/>
                    <a:pt x="44" y="32"/>
                    <a:pt x="43" y="31"/>
                  </a:cubicBezTo>
                  <a:cubicBezTo>
                    <a:pt x="43" y="29"/>
                    <a:pt x="39" y="24"/>
                    <a:pt x="38" y="23"/>
                  </a:cubicBezTo>
                  <a:cubicBezTo>
                    <a:pt x="37" y="22"/>
                    <a:pt x="35" y="23"/>
                    <a:pt x="34" y="23"/>
                  </a:cubicBezTo>
                  <a:cubicBezTo>
                    <a:pt x="32" y="22"/>
                    <a:pt x="32" y="18"/>
                    <a:pt x="30" y="18"/>
                  </a:cubicBezTo>
                  <a:cubicBezTo>
                    <a:pt x="29" y="17"/>
                    <a:pt x="27" y="18"/>
                    <a:pt x="26" y="18"/>
                  </a:cubicBezTo>
                  <a:cubicBezTo>
                    <a:pt x="26" y="18"/>
                    <a:pt x="24" y="15"/>
                    <a:pt x="24" y="15"/>
                  </a:cubicBezTo>
                  <a:cubicBezTo>
                    <a:pt x="22" y="15"/>
                    <a:pt x="21" y="15"/>
                    <a:pt x="20" y="15"/>
                  </a:cubicBezTo>
                  <a:cubicBezTo>
                    <a:pt x="19" y="15"/>
                    <a:pt x="18" y="13"/>
                    <a:pt x="18" y="13"/>
                  </a:cubicBezTo>
                  <a:cubicBezTo>
                    <a:pt x="15" y="12"/>
                    <a:pt x="12" y="12"/>
                    <a:pt x="10" y="11"/>
                  </a:cubicBezTo>
                  <a:cubicBezTo>
                    <a:pt x="7" y="10"/>
                    <a:pt x="5" y="8"/>
                    <a:pt x="3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6"/>
                    <a:pt x="1" y="6"/>
                  </a:cubicBezTo>
                  <a:close/>
                  <a:moveTo>
                    <a:pt x="89" y="86"/>
                  </a:moveTo>
                  <a:cubicBezTo>
                    <a:pt x="88" y="86"/>
                    <a:pt x="88" y="88"/>
                    <a:pt x="89" y="88"/>
                  </a:cubicBezTo>
                  <a:cubicBezTo>
                    <a:pt x="89" y="88"/>
                    <a:pt x="91" y="85"/>
                    <a:pt x="89" y="86"/>
                  </a:cubicBezTo>
                  <a:close/>
                  <a:moveTo>
                    <a:pt x="85" y="80"/>
                  </a:moveTo>
                  <a:cubicBezTo>
                    <a:pt x="84" y="82"/>
                    <a:pt x="84" y="82"/>
                    <a:pt x="84" y="82"/>
                  </a:cubicBezTo>
                  <a:cubicBezTo>
                    <a:pt x="86" y="81"/>
                    <a:pt x="86" y="82"/>
                    <a:pt x="87" y="82"/>
                  </a:cubicBezTo>
                  <a:cubicBezTo>
                    <a:pt x="87" y="82"/>
                    <a:pt x="87" y="80"/>
                    <a:pt x="87" y="80"/>
                  </a:cubicBezTo>
                  <a:cubicBezTo>
                    <a:pt x="86" y="80"/>
                    <a:pt x="86" y="80"/>
                    <a:pt x="85" y="80"/>
                  </a:cubicBezTo>
                  <a:close/>
                  <a:moveTo>
                    <a:pt x="60" y="36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3" y="38"/>
                    <a:pt x="62" y="38"/>
                  </a:cubicBezTo>
                  <a:cubicBezTo>
                    <a:pt x="62" y="38"/>
                    <a:pt x="64" y="37"/>
                    <a:pt x="63" y="36"/>
                  </a:cubicBezTo>
                  <a:cubicBezTo>
                    <a:pt x="62" y="36"/>
                    <a:pt x="61" y="36"/>
                    <a:pt x="60" y="36"/>
                  </a:cubicBezTo>
                  <a:close/>
                  <a:moveTo>
                    <a:pt x="53" y="32"/>
                  </a:moveTo>
                  <a:cubicBezTo>
                    <a:pt x="53" y="34"/>
                    <a:pt x="53" y="34"/>
                    <a:pt x="53" y="34"/>
                  </a:cubicBezTo>
                  <a:cubicBezTo>
                    <a:pt x="55" y="34"/>
                    <a:pt x="55" y="32"/>
                    <a:pt x="53" y="32"/>
                  </a:cubicBezTo>
                  <a:close/>
                  <a:moveTo>
                    <a:pt x="118" y="32"/>
                  </a:moveTo>
                  <a:cubicBezTo>
                    <a:pt x="118" y="35"/>
                    <a:pt x="117" y="37"/>
                    <a:pt x="118" y="40"/>
                  </a:cubicBezTo>
                  <a:cubicBezTo>
                    <a:pt x="118" y="41"/>
                    <a:pt x="120" y="42"/>
                    <a:pt x="121" y="44"/>
                  </a:cubicBezTo>
                  <a:cubicBezTo>
                    <a:pt x="121" y="44"/>
                    <a:pt x="120" y="46"/>
                    <a:pt x="121" y="46"/>
                  </a:cubicBezTo>
                  <a:cubicBezTo>
                    <a:pt x="121" y="47"/>
                    <a:pt x="122" y="47"/>
                    <a:pt x="123" y="48"/>
                  </a:cubicBezTo>
                  <a:cubicBezTo>
                    <a:pt x="123" y="48"/>
                    <a:pt x="123" y="49"/>
                    <a:pt x="123" y="50"/>
                  </a:cubicBezTo>
                  <a:cubicBezTo>
                    <a:pt x="124" y="51"/>
                    <a:pt x="128" y="52"/>
                    <a:pt x="129" y="53"/>
                  </a:cubicBezTo>
                  <a:cubicBezTo>
                    <a:pt x="130" y="52"/>
                    <a:pt x="131" y="51"/>
                    <a:pt x="132" y="50"/>
                  </a:cubicBezTo>
                  <a:cubicBezTo>
                    <a:pt x="131" y="49"/>
                    <a:pt x="130" y="46"/>
                    <a:pt x="129" y="44"/>
                  </a:cubicBezTo>
                  <a:cubicBezTo>
                    <a:pt x="129" y="44"/>
                    <a:pt x="128" y="44"/>
                    <a:pt x="127" y="44"/>
                  </a:cubicBezTo>
                  <a:cubicBezTo>
                    <a:pt x="127" y="44"/>
                    <a:pt x="124" y="41"/>
                    <a:pt x="123" y="40"/>
                  </a:cubicBezTo>
                  <a:cubicBezTo>
                    <a:pt x="123" y="40"/>
                    <a:pt x="123" y="38"/>
                    <a:pt x="123" y="38"/>
                  </a:cubicBezTo>
                  <a:cubicBezTo>
                    <a:pt x="123" y="37"/>
                    <a:pt x="120" y="36"/>
                    <a:pt x="120" y="36"/>
                  </a:cubicBezTo>
                  <a:cubicBezTo>
                    <a:pt x="119" y="34"/>
                    <a:pt x="120" y="33"/>
                    <a:pt x="119" y="32"/>
                  </a:cubicBezTo>
                  <a:lnTo>
                    <a:pt x="118" y="32"/>
                  </a:lnTo>
                  <a:close/>
                  <a:moveTo>
                    <a:pt x="97" y="24"/>
                  </a:moveTo>
                  <a:cubicBezTo>
                    <a:pt x="92" y="28"/>
                    <a:pt x="97" y="26"/>
                    <a:pt x="95" y="29"/>
                  </a:cubicBezTo>
                  <a:cubicBezTo>
                    <a:pt x="95" y="30"/>
                    <a:pt x="92" y="30"/>
                    <a:pt x="92" y="30"/>
                  </a:cubicBezTo>
                  <a:cubicBezTo>
                    <a:pt x="92" y="31"/>
                    <a:pt x="92" y="32"/>
                    <a:pt x="92" y="32"/>
                  </a:cubicBezTo>
                  <a:cubicBezTo>
                    <a:pt x="91" y="36"/>
                    <a:pt x="88" y="36"/>
                    <a:pt x="84" y="36"/>
                  </a:cubicBezTo>
                  <a:cubicBezTo>
                    <a:pt x="83" y="34"/>
                    <a:pt x="83" y="35"/>
                    <a:pt x="83" y="33"/>
                  </a:cubicBezTo>
                  <a:cubicBezTo>
                    <a:pt x="81" y="36"/>
                    <a:pt x="79" y="39"/>
                    <a:pt x="74" y="39"/>
                  </a:cubicBezTo>
                  <a:cubicBezTo>
                    <a:pt x="73" y="39"/>
                    <a:pt x="72" y="37"/>
                    <a:pt x="70" y="38"/>
                  </a:cubicBezTo>
                  <a:cubicBezTo>
                    <a:pt x="70" y="38"/>
                    <a:pt x="68" y="40"/>
                    <a:pt x="68" y="40"/>
                  </a:cubicBezTo>
                  <a:cubicBezTo>
                    <a:pt x="69" y="40"/>
                    <a:pt x="71" y="41"/>
                    <a:pt x="73" y="42"/>
                  </a:cubicBezTo>
                  <a:cubicBezTo>
                    <a:pt x="73" y="42"/>
                    <a:pt x="73" y="43"/>
                    <a:pt x="74" y="44"/>
                  </a:cubicBezTo>
                  <a:cubicBezTo>
                    <a:pt x="76" y="44"/>
                    <a:pt x="80" y="43"/>
                    <a:pt x="81" y="43"/>
                  </a:cubicBezTo>
                  <a:cubicBezTo>
                    <a:pt x="84" y="43"/>
                    <a:pt x="87" y="44"/>
                    <a:pt x="89" y="42"/>
                  </a:cubicBezTo>
                  <a:cubicBezTo>
                    <a:pt x="90" y="42"/>
                    <a:pt x="91" y="40"/>
                    <a:pt x="91" y="40"/>
                  </a:cubicBezTo>
                  <a:cubicBezTo>
                    <a:pt x="92" y="39"/>
                    <a:pt x="93" y="39"/>
                    <a:pt x="94" y="38"/>
                  </a:cubicBezTo>
                  <a:cubicBezTo>
                    <a:pt x="94" y="37"/>
                    <a:pt x="94" y="36"/>
                    <a:pt x="95" y="36"/>
                  </a:cubicBezTo>
                  <a:cubicBezTo>
                    <a:pt x="96" y="35"/>
                    <a:pt x="97" y="36"/>
                    <a:pt x="99" y="35"/>
                  </a:cubicBezTo>
                  <a:cubicBezTo>
                    <a:pt x="99" y="34"/>
                    <a:pt x="100" y="32"/>
                    <a:pt x="99" y="31"/>
                  </a:cubicBezTo>
                  <a:cubicBezTo>
                    <a:pt x="99" y="31"/>
                    <a:pt x="100" y="31"/>
                    <a:pt x="101" y="30"/>
                  </a:cubicBezTo>
                  <a:cubicBezTo>
                    <a:pt x="101" y="30"/>
                    <a:pt x="101" y="28"/>
                    <a:pt x="101" y="28"/>
                  </a:cubicBezTo>
                  <a:cubicBezTo>
                    <a:pt x="101" y="28"/>
                    <a:pt x="100" y="26"/>
                    <a:pt x="101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9" y="26"/>
                    <a:pt x="99" y="24"/>
                    <a:pt x="99" y="24"/>
                  </a:cubicBezTo>
                  <a:cubicBezTo>
                    <a:pt x="99" y="23"/>
                    <a:pt x="98" y="24"/>
                    <a:pt x="97" y="24"/>
                  </a:cubicBezTo>
                  <a:close/>
                  <a:moveTo>
                    <a:pt x="98" y="16"/>
                  </a:moveTo>
                  <a:cubicBezTo>
                    <a:pt x="98" y="17"/>
                    <a:pt x="98" y="18"/>
                    <a:pt x="99" y="18"/>
                  </a:cubicBezTo>
                  <a:cubicBezTo>
                    <a:pt x="99" y="19"/>
                    <a:pt x="102" y="21"/>
                    <a:pt x="102" y="22"/>
                  </a:cubicBezTo>
                  <a:cubicBezTo>
                    <a:pt x="103" y="27"/>
                    <a:pt x="100" y="25"/>
                    <a:pt x="103" y="28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5" y="27"/>
                    <a:pt x="105" y="27"/>
                    <a:pt x="105" y="26"/>
                  </a:cubicBezTo>
                  <a:cubicBezTo>
                    <a:pt x="107" y="20"/>
                    <a:pt x="102" y="18"/>
                    <a:pt x="98" y="16"/>
                  </a:cubicBezTo>
                  <a:close/>
                  <a:moveTo>
                    <a:pt x="87" y="9"/>
                  </a:moveTo>
                  <a:cubicBezTo>
                    <a:pt x="88" y="9"/>
                    <a:pt x="88" y="11"/>
                    <a:pt x="88" y="11"/>
                  </a:cubicBezTo>
                  <a:cubicBezTo>
                    <a:pt x="90" y="13"/>
                    <a:pt x="92" y="13"/>
                    <a:pt x="95" y="14"/>
                  </a:cubicBezTo>
                  <a:cubicBezTo>
                    <a:pt x="94" y="15"/>
                    <a:pt x="97" y="15"/>
                    <a:pt x="97" y="15"/>
                  </a:cubicBezTo>
                  <a:cubicBezTo>
                    <a:pt x="97" y="15"/>
                    <a:pt x="97" y="13"/>
                    <a:pt x="97" y="13"/>
                  </a:cubicBezTo>
                  <a:cubicBezTo>
                    <a:pt x="93" y="11"/>
                    <a:pt x="92" y="10"/>
                    <a:pt x="87" y="9"/>
                  </a:cubicBezTo>
                  <a:close/>
                  <a:moveTo>
                    <a:pt x="81" y="6"/>
                  </a:moveTo>
                  <a:cubicBezTo>
                    <a:pt x="81" y="6"/>
                    <a:pt x="80" y="8"/>
                    <a:pt x="81" y="8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2" y="9"/>
                    <a:pt x="84" y="9"/>
                    <a:pt x="85" y="9"/>
                  </a:cubicBezTo>
                  <a:cubicBezTo>
                    <a:pt x="85" y="9"/>
                    <a:pt x="86" y="7"/>
                    <a:pt x="85" y="6"/>
                  </a:cubicBezTo>
                  <a:cubicBezTo>
                    <a:pt x="83" y="6"/>
                    <a:pt x="82" y="7"/>
                    <a:pt x="81" y="6"/>
                  </a:cubicBezTo>
                  <a:close/>
                  <a:moveTo>
                    <a:pt x="51" y="0"/>
                  </a:moveTo>
                  <a:cubicBezTo>
                    <a:pt x="51" y="0"/>
                    <a:pt x="50" y="2"/>
                    <a:pt x="50" y="3"/>
                  </a:cubicBezTo>
                  <a:cubicBezTo>
                    <a:pt x="53" y="3"/>
                    <a:pt x="55" y="3"/>
                    <a:pt x="57" y="3"/>
                  </a:cubicBezTo>
                  <a:cubicBezTo>
                    <a:pt x="57" y="3"/>
                    <a:pt x="55" y="2"/>
                    <a:pt x="55" y="2"/>
                  </a:cubicBezTo>
                  <a:cubicBezTo>
                    <a:pt x="54" y="1"/>
                    <a:pt x="52" y="1"/>
                    <a:pt x="51" y="0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4" name="Freeform 110"/>
            <p:cNvSpPr>
              <a:spLocks noEditPoints="1"/>
            </p:cNvSpPr>
            <p:nvPr/>
          </p:nvSpPr>
          <p:spPr bwMode="auto">
            <a:xfrm>
              <a:off x="3440766" y="3886925"/>
              <a:ext cx="177438" cy="101140"/>
            </a:xfrm>
            <a:custGeom>
              <a:avLst/>
              <a:gdLst>
                <a:gd name="T0" fmla="*/ 50 w 51"/>
                <a:gd name="T1" fmla="*/ 14 h 29"/>
                <a:gd name="T2" fmla="*/ 46 w 51"/>
                <a:gd name="T3" fmla="*/ 12 h 29"/>
                <a:gd name="T4" fmla="*/ 46 w 51"/>
                <a:gd name="T5" fmla="*/ 9 h 29"/>
                <a:gd name="T6" fmla="*/ 42 w 51"/>
                <a:gd name="T7" fmla="*/ 6 h 29"/>
                <a:gd name="T8" fmla="*/ 42 w 51"/>
                <a:gd name="T9" fmla="*/ 3 h 29"/>
                <a:gd name="T10" fmla="*/ 41 w 51"/>
                <a:gd name="T11" fmla="*/ 4 h 29"/>
                <a:gd name="T12" fmla="*/ 41 w 51"/>
                <a:gd name="T13" fmla="*/ 2 h 29"/>
                <a:gd name="T14" fmla="*/ 31 w 51"/>
                <a:gd name="T15" fmla="*/ 0 h 29"/>
                <a:gd name="T16" fmla="*/ 30 w 51"/>
                <a:gd name="T17" fmla="*/ 3 h 29"/>
                <a:gd name="T18" fmla="*/ 22 w 51"/>
                <a:gd name="T19" fmla="*/ 5 h 29"/>
                <a:gd name="T20" fmla="*/ 18 w 51"/>
                <a:gd name="T21" fmla="*/ 8 h 29"/>
                <a:gd name="T22" fmla="*/ 8 w 51"/>
                <a:gd name="T23" fmla="*/ 6 h 29"/>
                <a:gd name="T24" fmla="*/ 6 w 51"/>
                <a:gd name="T25" fmla="*/ 4 h 29"/>
                <a:gd name="T26" fmla="*/ 6 w 51"/>
                <a:gd name="T27" fmla="*/ 0 h 29"/>
                <a:gd name="T28" fmla="*/ 3 w 51"/>
                <a:gd name="T29" fmla="*/ 1 h 29"/>
                <a:gd name="T30" fmla="*/ 1 w 51"/>
                <a:gd name="T31" fmla="*/ 0 h 29"/>
                <a:gd name="T32" fmla="*/ 1 w 51"/>
                <a:gd name="T33" fmla="*/ 5 h 29"/>
                <a:gd name="T34" fmla="*/ 3 w 51"/>
                <a:gd name="T35" fmla="*/ 11 h 29"/>
                <a:gd name="T36" fmla="*/ 2 w 51"/>
                <a:gd name="T37" fmla="*/ 15 h 29"/>
                <a:gd name="T38" fmla="*/ 4 w 51"/>
                <a:gd name="T39" fmla="*/ 14 h 29"/>
                <a:gd name="T40" fmla="*/ 4 w 51"/>
                <a:gd name="T41" fmla="*/ 13 h 29"/>
                <a:gd name="T42" fmla="*/ 6 w 51"/>
                <a:gd name="T43" fmla="*/ 13 h 29"/>
                <a:gd name="T44" fmla="*/ 7 w 51"/>
                <a:gd name="T45" fmla="*/ 15 h 29"/>
                <a:gd name="T46" fmla="*/ 12 w 51"/>
                <a:gd name="T47" fmla="*/ 14 h 29"/>
                <a:gd name="T48" fmla="*/ 14 w 51"/>
                <a:gd name="T49" fmla="*/ 20 h 29"/>
                <a:gd name="T50" fmla="*/ 20 w 51"/>
                <a:gd name="T51" fmla="*/ 24 h 29"/>
                <a:gd name="T52" fmla="*/ 24 w 51"/>
                <a:gd name="T53" fmla="*/ 24 h 29"/>
                <a:gd name="T54" fmla="*/ 25 w 51"/>
                <a:gd name="T55" fmla="*/ 21 h 29"/>
                <a:gd name="T56" fmla="*/ 27 w 51"/>
                <a:gd name="T57" fmla="*/ 21 h 29"/>
                <a:gd name="T58" fmla="*/ 27 w 51"/>
                <a:gd name="T59" fmla="*/ 18 h 29"/>
                <a:gd name="T60" fmla="*/ 25 w 51"/>
                <a:gd name="T61" fmla="*/ 16 h 29"/>
                <a:gd name="T62" fmla="*/ 23 w 51"/>
                <a:gd name="T63" fmla="*/ 16 h 29"/>
                <a:gd name="T64" fmla="*/ 22 w 51"/>
                <a:gd name="T65" fmla="*/ 14 h 29"/>
                <a:gd name="T66" fmla="*/ 27 w 51"/>
                <a:gd name="T67" fmla="*/ 13 h 29"/>
                <a:gd name="T68" fmla="*/ 32 w 51"/>
                <a:gd name="T69" fmla="*/ 6 h 29"/>
                <a:gd name="T70" fmla="*/ 35 w 51"/>
                <a:gd name="T71" fmla="*/ 8 h 29"/>
                <a:gd name="T72" fmla="*/ 39 w 51"/>
                <a:gd name="T73" fmla="*/ 16 h 29"/>
                <a:gd name="T74" fmla="*/ 44 w 51"/>
                <a:gd name="T75" fmla="*/ 14 h 29"/>
                <a:gd name="T76" fmla="*/ 44 w 51"/>
                <a:gd name="T77" fmla="*/ 17 h 29"/>
                <a:gd name="T78" fmla="*/ 41 w 51"/>
                <a:gd name="T79" fmla="*/ 20 h 29"/>
                <a:gd name="T80" fmla="*/ 48 w 51"/>
                <a:gd name="T81" fmla="*/ 29 h 29"/>
                <a:gd name="T82" fmla="*/ 48 w 51"/>
                <a:gd name="T83" fmla="*/ 28 h 29"/>
                <a:gd name="T84" fmla="*/ 49 w 51"/>
                <a:gd name="T85" fmla="*/ 26 h 29"/>
                <a:gd name="T86" fmla="*/ 51 w 51"/>
                <a:gd name="T87" fmla="*/ 21 h 29"/>
                <a:gd name="T88" fmla="*/ 49 w 51"/>
                <a:gd name="T89" fmla="*/ 18 h 29"/>
                <a:gd name="T90" fmla="*/ 50 w 51"/>
                <a:gd name="T91" fmla="*/ 14 h 29"/>
                <a:gd name="T92" fmla="*/ 26 w 51"/>
                <a:gd name="T93" fmla="*/ 22 h 29"/>
                <a:gd name="T94" fmla="*/ 24 w 51"/>
                <a:gd name="T95" fmla="*/ 25 h 29"/>
                <a:gd name="T96" fmla="*/ 26 w 51"/>
                <a:gd name="T97" fmla="*/ 24 h 29"/>
                <a:gd name="T98" fmla="*/ 27 w 51"/>
                <a:gd name="T99" fmla="*/ 24 h 29"/>
                <a:gd name="T100" fmla="*/ 27 w 51"/>
                <a:gd name="T101" fmla="*/ 22 h 29"/>
                <a:gd name="T102" fmla="*/ 27 w 51"/>
                <a:gd name="T103" fmla="*/ 24 h 29"/>
                <a:gd name="T104" fmla="*/ 26 w 51"/>
                <a:gd name="T105" fmla="*/ 22 h 29"/>
                <a:gd name="T106" fmla="*/ 12 w 51"/>
                <a:gd name="T107" fmla="*/ 22 h 29"/>
                <a:gd name="T108" fmla="*/ 13 w 51"/>
                <a:gd name="T109" fmla="*/ 24 h 29"/>
                <a:gd name="T110" fmla="*/ 12 w 51"/>
                <a:gd name="T111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1" h="29">
                  <a:moveTo>
                    <a:pt x="50" y="14"/>
                  </a:moveTo>
                  <a:cubicBezTo>
                    <a:pt x="49" y="13"/>
                    <a:pt x="47" y="12"/>
                    <a:pt x="46" y="12"/>
                  </a:cubicBezTo>
                  <a:cubicBezTo>
                    <a:pt x="46" y="11"/>
                    <a:pt x="47" y="10"/>
                    <a:pt x="46" y="9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5"/>
                    <a:pt x="42" y="3"/>
                    <a:pt x="42" y="3"/>
                  </a:cubicBezTo>
                  <a:cubicBezTo>
                    <a:pt x="42" y="3"/>
                    <a:pt x="42" y="4"/>
                    <a:pt x="41" y="4"/>
                  </a:cubicBezTo>
                  <a:cubicBezTo>
                    <a:pt x="41" y="4"/>
                    <a:pt x="41" y="2"/>
                    <a:pt x="41" y="2"/>
                  </a:cubicBezTo>
                  <a:cubicBezTo>
                    <a:pt x="38" y="0"/>
                    <a:pt x="34" y="1"/>
                    <a:pt x="31" y="0"/>
                  </a:cubicBezTo>
                  <a:cubicBezTo>
                    <a:pt x="30" y="0"/>
                    <a:pt x="30" y="3"/>
                    <a:pt x="30" y="3"/>
                  </a:cubicBezTo>
                  <a:cubicBezTo>
                    <a:pt x="27" y="4"/>
                    <a:pt x="24" y="4"/>
                    <a:pt x="22" y="5"/>
                  </a:cubicBezTo>
                  <a:cubicBezTo>
                    <a:pt x="21" y="6"/>
                    <a:pt x="19" y="8"/>
                    <a:pt x="18" y="8"/>
                  </a:cubicBezTo>
                  <a:cubicBezTo>
                    <a:pt x="13" y="9"/>
                    <a:pt x="16" y="4"/>
                    <a:pt x="8" y="6"/>
                  </a:cubicBezTo>
                  <a:cubicBezTo>
                    <a:pt x="8" y="6"/>
                    <a:pt x="7" y="5"/>
                    <a:pt x="6" y="4"/>
                  </a:cubicBezTo>
                  <a:cubicBezTo>
                    <a:pt x="6" y="3"/>
                    <a:pt x="7" y="2"/>
                    <a:pt x="6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3"/>
                    <a:pt x="1" y="5"/>
                  </a:cubicBezTo>
                  <a:cubicBezTo>
                    <a:pt x="0" y="7"/>
                    <a:pt x="3" y="9"/>
                    <a:pt x="3" y="11"/>
                  </a:cubicBezTo>
                  <a:cubicBezTo>
                    <a:pt x="2" y="12"/>
                    <a:pt x="2" y="15"/>
                    <a:pt x="2" y="15"/>
                  </a:cubicBezTo>
                  <a:cubicBezTo>
                    <a:pt x="3" y="14"/>
                    <a:pt x="3" y="14"/>
                    <a:pt x="4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3"/>
                    <a:pt x="6" y="13"/>
                    <a:pt x="6" y="13"/>
                  </a:cubicBezTo>
                  <a:cubicBezTo>
                    <a:pt x="7" y="14"/>
                    <a:pt x="6" y="15"/>
                    <a:pt x="7" y="15"/>
                  </a:cubicBezTo>
                  <a:cubicBezTo>
                    <a:pt x="9" y="15"/>
                    <a:pt x="11" y="14"/>
                    <a:pt x="12" y="14"/>
                  </a:cubicBezTo>
                  <a:cubicBezTo>
                    <a:pt x="13" y="16"/>
                    <a:pt x="14" y="18"/>
                    <a:pt x="14" y="20"/>
                  </a:cubicBezTo>
                  <a:cubicBezTo>
                    <a:pt x="20" y="20"/>
                    <a:pt x="18" y="18"/>
                    <a:pt x="20" y="24"/>
                  </a:cubicBezTo>
                  <a:cubicBezTo>
                    <a:pt x="22" y="24"/>
                    <a:pt x="22" y="24"/>
                    <a:pt x="24" y="24"/>
                  </a:cubicBezTo>
                  <a:cubicBezTo>
                    <a:pt x="24" y="23"/>
                    <a:pt x="24" y="21"/>
                    <a:pt x="25" y="21"/>
                  </a:cubicBezTo>
                  <a:cubicBezTo>
                    <a:pt x="25" y="21"/>
                    <a:pt x="27" y="21"/>
                    <a:pt x="27" y="21"/>
                  </a:cubicBezTo>
                  <a:cubicBezTo>
                    <a:pt x="27" y="21"/>
                    <a:pt x="27" y="19"/>
                    <a:pt x="27" y="18"/>
                  </a:cubicBezTo>
                  <a:cubicBezTo>
                    <a:pt x="26" y="18"/>
                    <a:pt x="25" y="17"/>
                    <a:pt x="25" y="16"/>
                  </a:cubicBezTo>
                  <a:cubicBezTo>
                    <a:pt x="25" y="16"/>
                    <a:pt x="23" y="17"/>
                    <a:pt x="23" y="16"/>
                  </a:cubicBezTo>
                  <a:cubicBezTo>
                    <a:pt x="22" y="16"/>
                    <a:pt x="23" y="15"/>
                    <a:pt x="22" y="14"/>
                  </a:cubicBezTo>
                  <a:cubicBezTo>
                    <a:pt x="23" y="14"/>
                    <a:pt x="26" y="14"/>
                    <a:pt x="27" y="13"/>
                  </a:cubicBezTo>
                  <a:cubicBezTo>
                    <a:pt x="29" y="12"/>
                    <a:pt x="30" y="8"/>
                    <a:pt x="32" y="6"/>
                  </a:cubicBezTo>
                  <a:cubicBezTo>
                    <a:pt x="33" y="7"/>
                    <a:pt x="34" y="7"/>
                    <a:pt x="35" y="8"/>
                  </a:cubicBezTo>
                  <a:cubicBezTo>
                    <a:pt x="36" y="9"/>
                    <a:pt x="38" y="14"/>
                    <a:pt x="39" y="16"/>
                  </a:cubicBezTo>
                  <a:cubicBezTo>
                    <a:pt x="41" y="15"/>
                    <a:pt x="42" y="15"/>
                    <a:pt x="44" y="14"/>
                  </a:cubicBezTo>
                  <a:cubicBezTo>
                    <a:pt x="44" y="15"/>
                    <a:pt x="45" y="17"/>
                    <a:pt x="44" y="17"/>
                  </a:cubicBezTo>
                  <a:cubicBezTo>
                    <a:pt x="43" y="18"/>
                    <a:pt x="41" y="17"/>
                    <a:pt x="41" y="20"/>
                  </a:cubicBezTo>
                  <a:cubicBezTo>
                    <a:pt x="40" y="25"/>
                    <a:pt x="43" y="27"/>
                    <a:pt x="48" y="29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51" y="24"/>
                    <a:pt x="51" y="21"/>
                  </a:cubicBezTo>
                  <a:cubicBezTo>
                    <a:pt x="51" y="19"/>
                    <a:pt x="49" y="18"/>
                    <a:pt x="49" y="18"/>
                  </a:cubicBezTo>
                  <a:lnTo>
                    <a:pt x="50" y="14"/>
                  </a:lnTo>
                  <a:close/>
                  <a:moveTo>
                    <a:pt x="26" y="22"/>
                  </a:moveTo>
                  <a:cubicBezTo>
                    <a:pt x="25" y="23"/>
                    <a:pt x="25" y="24"/>
                    <a:pt x="24" y="25"/>
                  </a:cubicBezTo>
                  <a:cubicBezTo>
                    <a:pt x="25" y="25"/>
                    <a:pt x="27" y="24"/>
                    <a:pt x="26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2"/>
                    <a:pt x="27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6" y="22"/>
                    <a:pt x="26" y="22"/>
                  </a:cubicBezTo>
                  <a:close/>
                  <a:moveTo>
                    <a:pt x="12" y="22"/>
                  </a:moveTo>
                  <a:cubicBezTo>
                    <a:pt x="12" y="22"/>
                    <a:pt x="13" y="24"/>
                    <a:pt x="13" y="24"/>
                  </a:cubicBezTo>
                  <a:cubicBezTo>
                    <a:pt x="15" y="25"/>
                    <a:pt x="14" y="23"/>
                    <a:pt x="12" y="22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5" name="Freeform 111"/>
            <p:cNvSpPr>
              <a:spLocks noEditPoints="1"/>
            </p:cNvSpPr>
            <p:nvPr/>
          </p:nvSpPr>
          <p:spPr bwMode="auto">
            <a:xfrm>
              <a:off x="3440766" y="3886925"/>
              <a:ext cx="177438" cy="101140"/>
            </a:xfrm>
            <a:custGeom>
              <a:avLst/>
              <a:gdLst>
                <a:gd name="T0" fmla="*/ 50 w 51"/>
                <a:gd name="T1" fmla="*/ 14 h 29"/>
                <a:gd name="T2" fmla="*/ 46 w 51"/>
                <a:gd name="T3" fmla="*/ 12 h 29"/>
                <a:gd name="T4" fmla="*/ 46 w 51"/>
                <a:gd name="T5" fmla="*/ 9 h 29"/>
                <a:gd name="T6" fmla="*/ 42 w 51"/>
                <a:gd name="T7" fmla="*/ 6 h 29"/>
                <a:gd name="T8" fmla="*/ 42 w 51"/>
                <a:gd name="T9" fmla="*/ 3 h 29"/>
                <a:gd name="T10" fmla="*/ 41 w 51"/>
                <a:gd name="T11" fmla="*/ 4 h 29"/>
                <a:gd name="T12" fmla="*/ 41 w 51"/>
                <a:gd name="T13" fmla="*/ 2 h 29"/>
                <a:gd name="T14" fmla="*/ 31 w 51"/>
                <a:gd name="T15" fmla="*/ 0 h 29"/>
                <a:gd name="T16" fmla="*/ 30 w 51"/>
                <a:gd name="T17" fmla="*/ 3 h 29"/>
                <a:gd name="T18" fmla="*/ 22 w 51"/>
                <a:gd name="T19" fmla="*/ 5 h 29"/>
                <a:gd name="T20" fmla="*/ 18 w 51"/>
                <a:gd name="T21" fmla="*/ 8 h 29"/>
                <a:gd name="T22" fmla="*/ 8 w 51"/>
                <a:gd name="T23" fmla="*/ 6 h 29"/>
                <a:gd name="T24" fmla="*/ 6 w 51"/>
                <a:gd name="T25" fmla="*/ 4 h 29"/>
                <a:gd name="T26" fmla="*/ 6 w 51"/>
                <a:gd name="T27" fmla="*/ 0 h 29"/>
                <a:gd name="T28" fmla="*/ 3 w 51"/>
                <a:gd name="T29" fmla="*/ 1 h 29"/>
                <a:gd name="T30" fmla="*/ 1 w 51"/>
                <a:gd name="T31" fmla="*/ 0 h 29"/>
                <a:gd name="T32" fmla="*/ 1 w 51"/>
                <a:gd name="T33" fmla="*/ 5 h 29"/>
                <a:gd name="T34" fmla="*/ 3 w 51"/>
                <a:gd name="T35" fmla="*/ 11 h 29"/>
                <a:gd name="T36" fmla="*/ 2 w 51"/>
                <a:gd name="T37" fmla="*/ 15 h 29"/>
                <a:gd name="T38" fmla="*/ 4 w 51"/>
                <a:gd name="T39" fmla="*/ 14 h 29"/>
                <a:gd name="T40" fmla="*/ 4 w 51"/>
                <a:gd name="T41" fmla="*/ 13 h 29"/>
                <a:gd name="T42" fmla="*/ 6 w 51"/>
                <a:gd name="T43" fmla="*/ 13 h 29"/>
                <a:gd name="T44" fmla="*/ 7 w 51"/>
                <a:gd name="T45" fmla="*/ 15 h 29"/>
                <a:gd name="T46" fmla="*/ 12 w 51"/>
                <a:gd name="T47" fmla="*/ 14 h 29"/>
                <a:gd name="T48" fmla="*/ 14 w 51"/>
                <a:gd name="T49" fmla="*/ 20 h 29"/>
                <a:gd name="T50" fmla="*/ 20 w 51"/>
                <a:gd name="T51" fmla="*/ 24 h 29"/>
                <a:gd name="T52" fmla="*/ 24 w 51"/>
                <a:gd name="T53" fmla="*/ 24 h 29"/>
                <a:gd name="T54" fmla="*/ 25 w 51"/>
                <a:gd name="T55" fmla="*/ 21 h 29"/>
                <a:gd name="T56" fmla="*/ 27 w 51"/>
                <a:gd name="T57" fmla="*/ 21 h 29"/>
                <a:gd name="T58" fmla="*/ 27 w 51"/>
                <a:gd name="T59" fmla="*/ 18 h 29"/>
                <a:gd name="T60" fmla="*/ 25 w 51"/>
                <a:gd name="T61" fmla="*/ 16 h 29"/>
                <a:gd name="T62" fmla="*/ 23 w 51"/>
                <a:gd name="T63" fmla="*/ 16 h 29"/>
                <a:gd name="T64" fmla="*/ 22 w 51"/>
                <a:gd name="T65" fmla="*/ 14 h 29"/>
                <a:gd name="T66" fmla="*/ 27 w 51"/>
                <a:gd name="T67" fmla="*/ 13 h 29"/>
                <a:gd name="T68" fmla="*/ 32 w 51"/>
                <a:gd name="T69" fmla="*/ 6 h 29"/>
                <a:gd name="T70" fmla="*/ 35 w 51"/>
                <a:gd name="T71" fmla="*/ 8 h 29"/>
                <a:gd name="T72" fmla="*/ 39 w 51"/>
                <a:gd name="T73" fmla="*/ 16 h 29"/>
                <a:gd name="T74" fmla="*/ 44 w 51"/>
                <a:gd name="T75" fmla="*/ 14 h 29"/>
                <a:gd name="T76" fmla="*/ 44 w 51"/>
                <a:gd name="T77" fmla="*/ 17 h 29"/>
                <a:gd name="T78" fmla="*/ 41 w 51"/>
                <a:gd name="T79" fmla="*/ 20 h 29"/>
                <a:gd name="T80" fmla="*/ 48 w 51"/>
                <a:gd name="T81" fmla="*/ 29 h 29"/>
                <a:gd name="T82" fmla="*/ 48 w 51"/>
                <a:gd name="T83" fmla="*/ 28 h 29"/>
                <a:gd name="T84" fmla="*/ 49 w 51"/>
                <a:gd name="T85" fmla="*/ 26 h 29"/>
                <a:gd name="T86" fmla="*/ 51 w 51"/>
                <a:gd name="T87" fmla="*/ 21 h 29"/>
                <a:gd name="T88" fmla="*/ 49 w 51"/>
                <a:gd name="T89" fmla="*/ 18 h 29"/>
                <a:gd name="T90" fmla="*/ 50 w 51"/>
                <a:gd name="T91" fmla="*/ 14 h 29"/>
                <a:gd name="T92" fmla="*/ 26 w 51"/>
                <a:gd name="T93" fmla="*/ 22 h 29"/>
                <a:gd name="T94" fmla="*/ 24 w 51"/>
                <a:gd name="T95" fmla="*/ 25 h 29"/>
                <a:gd name="T96" fmla="*/ 26 w 51"/>
                <a:gd name="T97" fmla="*/ 24 h 29"/>
                <a:gd name="T98" fmla="*/ 27 w 51"/>
                <a:gd name="T99" fmla="*/ 24 h 29"/>
                <a:gd name="T100" fmla="*/ 27 w 51"/>
                <a:gd name="T101" fmla="*/ 22 h 29"/>
                <a:gd name="T102" fmla="*/ 27 w 51"/>
                <a:gd name="T103" fmla="*/ 24 h 29"/>
                <a:gd name="T104" fmla="*/ 26 w 51"/>
                <a:gd name="T105" fmla="*/ 22 h 29"/>
                <a:gd name="T106" fmla="*/ 12 w 51"/>
                <a:gd name="T107" fmla="*/ 22 h 29"/>
                <a:gd name="T108" fmla="*/ 13 w 51"/>
                <a:gd name="T109" fmla="*/ 24 h 29"/>
                <a:gd name="T110" fmla="*/ 12 w 51"/>
                <a:gd name="T111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1" h="29">
                  <a:moveTo>
                    <a:pt x="50" y="14"/>
                  </a:moveTo>
                  <a:cubicBezTo>
                    <a:pt x="49" y="13"/>
                    <a:pt x="47" y="12"/>
                    <a:pt x="46" y="12"/>
                  </a:cubicBezTo>
                  <a:cubicBezTo>
                    <a:pt x="46" y="11"/>
                    <a:pt x="47" y="10"/>
                    <a:pt x="46" y="9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5"/>
                    <a:pt x="42" y="3"/>
                    <a:pt x="42" y="3"/>
                  </a:cubicBezTo>
                  <a:cubicBezTo>
                    <a:pt x="42" y="3"/>
                    <a:pt x="42" y="4"/>
                    <a:pt x="41" y="4"/>
                  </a:cubicBezTo>
                  <a:cubicBezTo>
                    <a:pt x="41" y="4"/>
                    <a:pt x="41" y="2"/>
                    <a:pt x="41" y="2"/>
                  </a:cubicBezTo>
                  <a:cubicBezTo>
                    <a:pt x="38" y="0"/>
                    <a:pt x="34" y="1"/>
                    <a:pt x="31" y="0"/>
                  </a:cubicBezTo>
                  <a:cubicBezTo>
                    <a:pt x="30" y="0"/>
                    <a:pt x="30" y="3"/>
                    <a:pt x="30" y="3"/>
                  </a:cubicBezTo>
                  <a:cubicBezTo>
                    <a:pt x="27" y="4"/>
                    <a:pt x="24" y="4"/>
                    <a:pt x="22" y="5"/>
                  </a:cubicBezTo>
                  <a:cubicBezTo>
                    <a:pt x="21" y="6"/>
                    <a:pt x="19" y="8"/>
                    <a:pt x="18" y="8"/>
                  </a:cubicBezTo>
                  <a:cubicBezTo>
                    <a:pt x="13" y="9"/>
                    <a:pt x="16" y="4"/>
                    <a:pt x="8" y="6"/>
                  </a:cubicBezTo>
                  <a:cubicBezTo>
                    <a:pt x="8" y="6"/>
                    <a:pt x="7" y="5"/>
                    <a:pt x="6" y="4"/>
                  </a:cubicBezTo>
                  <a:cubicBezTo>
                    <a:pt x="6" y="3"/>
                    <a:pt x="7" y="2"/>
                    <a:pt x="6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3"/>
                    <a:pt x="1" y="5"/>
                  </a:cubicBezTo>
                  <a:cubicBezTo>
                    <a:pt x="0" y="7"/>
                    <a:pt x="3" y="9"/>
                    <a:pt x="3" y="11"/>
                  </a:cubicBezTo>
                  <a:cubicBezTo>
                    <a:pt x="2" y="12"/>
                    <a:pt x="2" y="15"/>
                    <a:pt x="2" y="15"/>
                  </a:cubicBezTo>
                  <a:cubicBezTo>
                    <a:pt x="3" y="14"/>
                    <a:pt x="3" y="14"/>
                    <a:pt x="4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3"/>
                    <a:pt x="6" y="13"/>
                    <a:pt x="6" y="13"/>
                  </a:cubicBezTo>
                  <a:cubicBezTo>
                    <a:pt x="7" y="14"/>
                    <a:pt x="6" y="15"/>
                    <a:pt x="7" y="15"/>
                  </a:cubicBezTo>
                  <a:cubicBezTo>
                    <a:pt x="9" y="15"/>
                    <a:pt x="11" y="14"/>
                    <a:pt x="12" y="14"/>
                  </a:cubicBezTo>
                  <a:cubicBezTo>
                    <a:pt x="13" y="16"/>
                    <a:pt x="14" y="18"/>
                    <a:pt x="14" y="20"/>
                  </a:cubicBezTo>
                  <a:cubicBezTo>
                    <a:pt x="20" y="20"/>
                    <a:pt x="18" y="18"/>
                    <a:pt x="20" y="24"/>
                  </a:cubicBezTo>
                  <a:cubicBezTo>
                    <a:pt x="22" y="24"/>
                    <a:pt x="22" y="24"/>
                    <a:pt x="24" y="24"/>
                  </a:cubicBezTo>
                  <a:cubicBezTo>
                    <a:pt x="24" y="23"/>
                    <a:pt x="24" y="21"/>
                    <a:pt x="25" y="21"/>
                  </a:cubicBezTo>
                  <a:cubicBezTo>
                    <a:pt x="25" y="21"/>
                    <a:pt x="27" y="21"/>
                    <a:pt x="27" y="21"/>
                  </a:cubicBezTo>
                  <a:cubicBezTo>
                    <a:pt x="27" y="21"/>
                    <a:pt x="27" y="19"/>
                    <a:pt x="27" y="18"/>
                  </a:cubicBezTo>
                  <a:cubicBezTo>
                    <a:pt x="26" y="18"/>
                    <a:pt x="25" y="17"/>
                    <a:pt x="25" y="16"/>
                  </a:cubicBezTo>
                  <a:cubicBezTo>
                    <a:pt x="25" y="16"/>
                    <a:pt x="23" y="17"/>
                    <a:pt x="23" y="16"/>
                  </a:cubicBezTo>
                  <a:cubicBezTo>
                    <a:pt x="22" y="16"/>
                    <a:pt x="23" y="15"/>
                    <a:pt x="22" y="14"/>
                  </a:cubicBezTo>
                  <a:cubicBezTo>
                    <a:pt x="23" y="14"/>
                    <a:pt x="26" y="14"/>
                    <a:pt x="27" y="13"/>
                  </a:cubicBezTo>
                  <a:cubicBezTo>
                    <a:pt x="29" y="12"/>
                    <a:pt x="30" y="8"/>
                    <a:pt x="32" y="6"/>
                  </a:cubicBezTo>
                  <a:cubicBezTo>
                    <a:pt x="33" y="7"/>
                    <a:pt x="34" y="7"/>
                    <a:pt x="35" y="8"/>
                  </a:cubicBezTo>
                  <a:cubicBezTo>
                    <a:pt x="36" y="9"/>
                    <a:pt x="38" y="14"/>
                    <a:pt x="39" y="16"/>
                  </a:cubicBezTo>
                  <a:cubicBezTo>
                    <a:pt x="41" y="15"/>
                    <a:pt x="42" y="15"/>
                    <a:pt x="44" y="14"/>
                  </a:cubicBezTo>
                  <a:cubicBezTo>
                    <a:pt x="44" y="15"/>
                    <a:pt x="45" y="17"/>
                    <a:pt x="44" y="17"/>
                  </a:cubicBezTo>
                  <a:cubicBezTo>
                    <a:pt x="43" y="18"/>
                    <a:pt x="41" y="17"/>
                    <a:pt x="41" y="20"/>
                  </a:cubicBezTo>
                  <a:cubicBezTo>
                    <a:pt x="40" y="25"/>
                    <a:pt x="43" y="27"/>
                    <a:pt x="48" y="29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51" y="24"/>
                    <a:pt x="51" y="21"/>
                  </a:cubicBezTo>
                  <a:cubicBezTo>
                    <a:pt x="51" y="19"/>
                    <a:pt x="49" y="18"/>
                    <a:pt x="49" y="18"/>
                  </a:cubicBezTo>
                  <a:lnTo>
                    <a:pt x="50" y="14"/>
                  </a:lnTo>
                  <a:close/>
                  <a:moveTo>
                    <a:pt x="26" y="22"/>
                  </a:moveTo>
                  <a:cubicBezTo>
                    <a:pt x="25" y="23"/>
                    <a:pt x="25" y="24"/>
                    <a:pt x="24" y="25"/>
                  </a:cubicBezTo>
                  <a:cubicBezTo>
                    <a:pt x="25" y="25"/>
                    <a:pt x="27" y="24"/>
                    <a:pt x="26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8" y="22"/>
                    <a:pt x="27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6" y="22"/>
                    <a:pt x="26" y="22"/>
                  </a:cubicBezTo>
                  <a:close/>
                  <a:moveTo>
                    <a:pt x="12" y="22"/>
                  </a:moveTo>
                  <a:cubicBezTo>
                    <a:pt x="12" y="22"/>
                    <a:pt x="13" y="24"/>
                    <a:pt x="13" y="24"/>
                  </a:cubicBezTo>
                  <a:cubicBezTo>
                    <a:pt x="15" y="25"/>
                    <a:pt x="14" y="23"/>
                    <a:pt x="12" y="22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6" name="Freeform 112"/>
            <p:cNvSpPr>
              <a:spLocks/>
            </p:cNvSpPr>
            <p:nvPr/>
          </p:nvSpPr>
          <p:spPr bwMode="auto">
            <a:xfrm>
              <a:off x="7780883" y="2843593"/>
              <a:ext cx="459562" cy="514568"/>
            </a:xfrm>
            <a:custGeom>
              <a:avLst/>
              <a:gdLst>
                <a:gd name="T0" fmla="*/ 130 w 132"/>
                <a:gd name="T1" fmla="*/ 17 h 148"/>
                <a:gd name="T2" fmla="*/ 126 w 132"/>
                <a:gd name="T3" fmla="*/ 22 h 148"/>
                <a:gd name="T4" fmla="*/ 115 w 132"/>
                <a:gd name="T5" fmla="*/ 27 h 148"/>
                <a:gd name="T6" fmla="*/ 111 w 132"/>
                <a:gd name="T7" fmla="*/ 31 h 148"/>
                <a:gd name="T8" fmla="*/ 106 w 132"/>
                <a:gd name="T9" fmla="*/ 31 h 148"/>
                <a:gd name="T10" fmla="*/ 99 w 132"/>
                <a:gd name="T11" fmla="*/ 34 h 148"/>
                <a:gd name="T12" fmla="*/ 101 w 132"/>
                <a:gd name="T13" fmla="*/ 41 h 148"/>
                <a:gd name="T14" fmla="*/ 104 w 132"/>
                <a:gd name="T15" fmla="*/ 52 h 148"/>
                <a:gd name="T16" fmla="*/ 111 w 132"/>
                <a:gd name="T17" fmla="*/ 58 h 148"/>
                <a:gd name="T18" fmla="*/ 109 w 132"/>
                <a:gd name="T19" fmla="*/ 67 h 148"/>
                <a:gd name="T20" fmla="*/ 105 w 132"/>
                <a:gd name="T21" fmla="*/ 77 h 148"/>
                <a:gd name="T22" fmla="*/ 101 w 132"/>
                <a:gd name="T23" fmla="*/ 85 h 148"/>
                <a:gd name="T24" fmla="*/ 95 w 132"/>
                <a:gd name="T25" fmla="*/ 91 h 148"/>
                <a:gd name="T26" fmla="*/ 86 w 132"/>
                <a:gd name="T27" fmla="*/ 100 h 148"/>
                <a:gd name="T28" fmla="*/ 79 w 132"/>
                <a:gd name="T29" fmla="*/ 106 h 148"/>
                <a:gd name="T30" fmla="*/ 75 w 132"/>
                <a:gd name="T31" fmla="*/ 108 h 148"/>
                <a:gd name="T32" fmla="*/ 70 w 132"/>
                <a:gd name="T33" fmla="*/ 116 h 148"/>
                <a:gd name="T34" fmla="*/ 73 w 132"/>
                <a:gd name="T35" fmla="*/ 120 h 148"/>
                <a:gd name="T36" fmla="*/ 72 w 132"/>
                <a:gd name="T37" fmla="*/ 127 h 148"/>
                <a:gd name="T38" fmla="*/ 77 w 132"/>
                <a:gd name="T39" fmla="*/ 132 h 148"/>
                <a:gd name="T40" fmla="*/ 75 w 132"/>
                <a:gd name="T41" fmla="*/ 142 h 148"/>
                <a:gd name="T42" fmla="*/ 67 w 132"/>
                <a:gd name="T43" fmla="*/ 142 h 148"/>
                <a:gd name="T44" fmla="*/ 62 w 132"/>
                <a:gd name="T45" fmla="*/ 148 h 148"/>
                <a:gd name="T46" fmla="*/ 58 w 132"/>
                <a:gd name="T47" fmla="*/ 146 h 148"/>
                <a:gd name="T48" fmla="*/ 54 w 132"/>
                <a:gd name="T49" fmla="*/ 146 h 148"/>
                <a:gd name="T50" fmla="*/ 51 w 132"/>
                <a:gd name="T51" fmla="*/ 139 h 148"/>
                <a:gd name="T52" fmla="*/ 45 w 132"/>
                <a:gd name="T53" fmla="*/ 131 h 148"/>
                <a:gd name="T54" fmla="*/ 44 w 132"/>
                <a:gd name="T55" fmla="*/ 128 h 148"/>
                <a:gd name="T56" fmla="*/ 34 w 132"/>
                <a:gd name="T57" fmla="*/ 128 h 148"/>
                <a:gd name="T58" fmla="*/ 18 w 132"/>
                <a:gd name="T59" fmla="*/ 131 h 148"/>
                <a:gd name="T60" fmla="*/ 9 w 132"/>
                <a:gd name="T61" fmla="*/ 131 h 148"/>
                <a:gd name="T62" fmla="*/ 4 w 132"/>
                <a:gd name="T63" fmla="*/ 132 h 148"/>
                <a:gd name="T64" fmla="*/ 0 w 132"/>
                <a:gd name="T65" fmla="*/ 134 h 148"/>
                <a:gd name="T66" fmla="*/ 7 w 132"/>
                <a:gd name="T67" fmla="*/ 116 h 148"/>
                <a:gd name="T68" fmla="*/ 17 w 132"/>
                <a:gd name="T69" fmla="*/ 113 h 148"/>
                <a:gd name="T70" fmla="*/ 21 w 132"/>
                <a:gd name="T71" fmla="*/ 107 h 148"/>
                <a:gd name="T72" fmla="*/ 16 w 132"/>
                <a:gd name="T73" fmla="*/ 100 h 148"/>
                <a:gd name="T74" fmla="*/ 10 w 132"/>
                <a:gd name="T75" fmla="*/ 95 h 148"/>
                <a:gd name="T76" fmla="*/ 5 w 132"/>
                <a:gd name="T77" fmla="*/ 86 h 148"/>
                <a:gd name="T78" fmla="*/ 2 w 132"/>
                <a:gd name="T79" fmla="*/ 75 h 148"/>
                <a:gd name="T80" fmla="*/ 15 w 132"/>
                <a:gd name="T81" fmla="*/ 79 h 148"/>
                <a:gd name="T82" fmla="*/ 26 w 132"/>
                <a:gd name="T83" fmla="*/ 79 h 148"/>
                <a:gd name="T84" fmla="*/ 31 w 132"/>
                <a:gd name="T85" fmla="*/ 76 h 148"/>
                <a:gd name="T86" fmla="*/ 37 w 132"/>
                <a:gd name="T87" fmla="*/ 72 h 148"/>
                <a:gd name="T88" fmla="*/ 42 w 132"/>
                <a:gd name="T89" fmla="*/ 65 h 148"/>
                <a:gd name="T90" fmla="*/ 50 w 132"/>
                <a:gd name="T91" fmla="*/ 59 h 148"/>
                <a:gd name="T92" fmla="*/ 54 w 132"/>
                <a:gd name="T93" fmla="*/ 55 h 148"/>
                <a:gd name="T94" fmla="*/ 55 w 132"/>
                <a:gd name="T95" fmla="*/ 49 h 148"/>
                <a:gd name="T96" fmla="*/ 59 w 132"/>
                <a:gd name="T97" fmla="*/ 48 h 148"/>
                <a:gd name="T98" fmla="*/ 66 w 132"/>
                <a:gd name="T99" fmla="*/ 49 h 148"/>
                <a:gd name="T100" fmla="*/ 67 w 132"/>
                <a:gd name="T101" fmla="*/ 42 h 148"/>
                <a:gd name="T102" fmla="*/ 71 w 132"/>
                <a:gd name="T103" fmla="*/ 34 h 148"/>
                <a:gd name="T104" fmla="*/ 70 w 132"/>
                <a:gd name="T105" fmla="*/ 27 h 148"/>
                <a:gd name="T106" fmla="*/ 78 w 132"/>
                <a:gd name="T107" fmla="*/ 27 h 148"/>
                <a:gd name="T108" fmla="*/ 77 w 132"/>
                <a:gd name="T109" fmla="*/ 18 h 148"/>
                <a:gd name="T110" fmla="*/ 80 w 132"/>
                <a:gd name="T111" fmla="*/ 11 h 148"/>
                <a:gd name="T112" fmla="*/ 95 w 132"/>
                <a:gd name="T113" fmla="*/ 4 h 148"/>
                <a:gd name="T114" fmla="*/ 106 w 132"/>
                <a:gd name="T115" fmla="*/ 2 h 148"/>
                <a:gd name="T116" fmla="*/ 111 w 132"/>
                <a:gd name="T117" fmla="*/ 0 h 148"/>
                <a:gd name="T118" fmla="*/ 127 w 132"/>
                <a:gd name="T119" fmla="*/ 6 h 148"/>
                <a:gd name="T120" fmla="*/ 132 w 132"/>
                <a:gd name="T121" fmla="*/ 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2" h="148">
                  <a:moveTo>
                    <a:pt x="132" y="12"/>
                  </a:moveTo>
                  <a:cubicBezTo>
                    <a:pt x="130" y="17"/>
                    <a:pt x="130" y="17"/>
                    <a:pt x="130" y="17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1" y="31"/>
                    <a:pt x="111" y="31"/>
                    <a:pt x="111" y="31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11" y="58"/>
                    <a:pt x="111" y="58"/>
                    <a:pt x="111" y="58"/>
                  </a:cubicBezTo>
                  <a:cubicBezTo>
                    <a:pt x="111" y="63"/>
                    <a:pt x="111" y="63"/>
                    <a:pt x="111" y="63"/>
                  </a:cubicBezTo>
                  <a:cubicBezTo>
                    <a:pt x="109" y="67"/>
                    <a:pt x="109" y="67"/>
                    <a:pt x="109" y="67"/>
                  </a:cubicBezTo>
                  <a:cubicBezTo>
                    <a:pt x="106" y="71"/>
                    <a:pt x="106" y="71"/>
                    <a:pt x="106" y="71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05" y="82"/>
                    <a:pt x="105" y="82"/>
                    <a:pt x="105" y="82"/>
                  </a:cubicBezTo>
                  <a:cubicBezTo>
                    <a:pt x="101" y="85"/>
                    <a:pt x="101" y="85"/>
                    <a:pt x="101" y="85"/>
                  </a:cubicBezTo>
                  <a:cubicBezTo>
                    <a:pt x="98" y="88"/>
                    <a:pt x="98" y="88"/>
                    <a:pt x="98" y="88"/>
                  </a:cubicBezTo>
                  <a:cubicBezTo>
                    <a:pt x="95" y="91"/>
                    <a:pt x="95" y="91"/>
                    <a:pt x="95" y="91"/>
                  </a:cubicBezTo>
                  <a:cubicBezTo>
                    <a:pt x="90" y="94"/>
                    <a:pt x="90" y="94"/>
                    <a:pt x="90" y="94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3" y="105"/>
                    <a:pt x="83" y="105"/>
                    <a:pt x="83" y="105"/>
                  </a:cubicBezTo>
                  <a:cubicBezTo>
                    <a:pt x="79" y="106"/>
                    <a:pt x="79" y="106"/>
                    <a:pt x="79" y="106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08"/>
                    <a:pt x="75" y="108"/>
                    <a:pt x="75" y="108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3" y="120"/>
                    <a:pt x="73" y="120"/>
                    <a:pt x="73" y="120"/>
                  </a:cubicBezTo>
                  <a:cubicBezTo>
                    <a:pt x="72" y="123"/>
                    <a:pt x="72" y="123"/>
                    <a:pt x="72" y="123"/>
                  </a:cubicBezTo>
                  <a:cubicBezTo>
                    <a:pt x="72" y="127"/>
                    <a:pt x="72" y="127"/>
                    <a:pt x="72" y="127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7" y="132"/>
                    <a:pt x="77" y="132"/>
                    <a:pt x="77" y="132"/>
                  </a:cubicBezTo>
                  <a:cubicBezTo>
                    <a:pt x="78" y="143"/>
                    <a:pt x="78" y="143"/>
                    <a:pt x="78" y="143"/>
                  </a:cubicBezTo>
                  <a:cubicBezTo>
                    <a:pt x="75" y="142"/>
                    <a:pt x="75" y="142"/>
                    <a:pt x="75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67" y="142"/>
                    <a:pt x="67" y="142"/>
                    <a:pt x="67" y="142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62" y="148"/>
                    <a:pt x="62" y="148"/>
                    <a:pt x="62" y="148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8" y="146"/>
                    <a:pt x="58" y="146"/>
                    <a:pt x="58" y="146"/>
                  </a:cubicBezTo>
                  <a:cubicBezTo>
                    <a:pt x="58" y="146"/>
                    <a:pt x="58" y="145"/>
                    <a:pt x="57" y="145"/>
                  </a:cubicBezTo>
                  <a:cubicBezTo>
                    <a:pt x="56" y="145"/>
                    <a:pt x="54" y="146"/>
                    <a:pt x="54" y="146"/>
                  </a:cubicBezTo>
                  <a:cubicBezTo>
                    <a:pt x="54" y="146"/>
                    <a:pt x="54" y="144"/>
                    <a:pt x="53" y="143"/>
                  </a:cubicBezTo>
                  <a:cubicBezTo>
                    <a:pt x="53" y="142"/>
                    <a:pt x="53" y="141"/>
                    <a:pt x="51" y="139"/>
                  </a:cubicBezTo>
                  <a:cubicBezTo>
                    <a:pt x="51" y="139"/>
                    <a:pt x="48" y="138"/>
                    <a:pt x="45" y="137"/>
                  </a:cubicBezTo>
                  <a:cubicBezTo>
                    <a:pt x="46" y="136"/>
                    <a:pt x="46" y="132"/>
                    <a:pt x="45" y="131"/>
                  </a:cubicBezTo>
                  <a:cubicBezTo>
                    <a:pt x="44" y="131"/>
                    <a:pt x="44" y="131"/>
                    <a:pt x="44" y="131"/>
                  </a:cubicBezTo>
                  <a:cubicBezTo>
                    <a:pt x="43" y="130"/>
                    <a:pt x="44" y="129"/>
                    <a:pt x="44" y="128"/>
                  </a:cubicBezTo>
                  <a:cubicBezTo>
                    <a:pt x="41" y="128"/>
                    <a:pt x="39" y="129"/>
                    <a:pt x="38" y="129"/>
                  </a:cubicBezTo>
                  <a:cubicBezTo>
                    <a:pt x="35" y="129"/>
                    <a:pt x="36" y="128"/>
                    <a:pt x="34" y="128"/>
                  </a:cubicBezTo>
                  <a:cubicBezTo>
                    <a:pt x="32" y="129"/>
                    <a:pt x="30" y="131"/>
                    <a:pt x="29" y="131"/>
                  </a:cubicBezTo>
                  <a:cubicBezTo>
                    <a:pt x="25" y="132"/>
                    <a:pt x="21" y="131"/>
                    <a:pt x="18" y="131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14" y="133"/>
                    <a:pt x="11" y="131"/>
                    <a:pt x="9" y="131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6" y="133"/>
                    <a:pt x="6" y="132"/>
                    <a:pt x="4" y="132"/>
                  </a:cubicBezTo>
                  <a:cubicBezTo>
                    <a:pt x="4" y="132"/>
                    <a:pt x="4" y="134"/>
                    <a:pt x="4" y="134"/>
                  </a:cubicBezTo>
                  <a:cubicBezTo>
                    <a:pt x="2" y="134"/>
                    <a:pt x="1" y="134"/>
                    <a:pt x="0" y="134"/>
                  </a:cubicBezTo>
                  <a:cubicBezTo>
                    <a:pt x="1" y="124"/>
                    <a:pt x="1" y="124"/>
                    <a:pt x="1" y="124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12" y="115"/>
                    <a:pt x="12" y="115"/>
                    <a:pt x="12" y="115"/>
                  </a:cubicBezTo>
                  <a:cubicBezTo>
                    <a:pt x="17" y="113"/>
                    <a:pt x="17" y="113"/>
                    <a:pt x="17" y="113"/>
                  </a:cubicBezTo>
                  <a:cubicBezTo>
                    <a:pt x="21" y="110"/>
                    <a:pt x="21" y="110"/>
                    <a:pt x="21" y="110"/>
                  </a:cubicBezTo>
                  <a:cubicBezTo>
                    <a:pt x="21" y="107"/>
                    <a:pt x="21" y="107"/>
                    <a:pt x="21" y="107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14" y="96"/>
                    <a:pt x="14" y="96"/>
                    <a:pt x="14" y="96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5" y="79"/>
                    <a:pt x="15" y="79"/>
                    <a:pt x="15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6" y="75"/>
                    <a:pt x="36" y="75"/>
                    <a:pt x="36" y="75"/>
                  </a:cubicBezTo>
                  <a:cubicBezTo>
                    <a:pt x="37" y="72"/>
                    <a:pt x="37" y="72"/>
                    <a:pt x="37" y="72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68" y="30"/>
                    <a:pt x="68" y="30"/>
                    <a:pt x="68" y="30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73" y="28"/>
                    <a:pt x="73" y="28"/>
                    <a:pt x="73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95" y="4"/>
                    <a:pt x="95" y="4"/>
                    <a:pt x="95" y="4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29" y="9"/>
                    <a:pt x="129" y="9"/>
                    <a:pt x="129" y="9"/>
                  </a:cubicBezTo>
                  <a:lnTo>
                    <a:pt x="132" y="12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7" name="Freeform 113"/>
            <p:cNvSpPr>
              <a:spLocks/>
            </p:cNvSpPr>
            <p:nvPr/>
          </p:nvSpPr>
          <p:spPr bwMode="auto">
            <a:xfrm>
              <a:off x="7780883" y="2843593"/>
              <a:ext cx="459562" cy="514568"/>
            </a:xfrm>
            <a:custGeom>
              <a:avLst/>
              <a:gdLst>
                <a:gd name="T0" fmla="*/ 130 w 132"/>
                <a:gd name="T1" fmla="*/ 17 h 148"/>
                <a:gd name="T2" fmla="*/ 126 w 132"/>
                <a:gd name="T3" fmla="*/ 22 h 148"/>
                <a:gd name="T4" fmla="*/ 115 w 132"/>
                <a:gd name="T5" fmla="*/ 27 h 148"/>
                <a:gd name="T6" fmla="*/ 111 w 132"/>
                <a:gd name="T7" fmla="*/ 31 h 148"/>
                <a:gd name="T8" fmla="*/ 106 w 132"/>
                <a:gd name="T9" fmla="*/ 31 h 148"/>
                <a:gd name="T10" fmla="*/ 99 w 132"/>
                <a:gd name="T11" fmla="*/ 34 h 148"/>
                <a:gd name="T12" fmla="*/ 101 w 132"/>
                <a:gd name="T13" fmla="*/ 41 h 148"/>
                <a:gd name="T14" fmla="*/ 104 w 132"/>
                <a:gd name="T15" fmla="*/ 52 h 148"/>
                <a:gd name="T16" fmla="*/ 111 w 132"/>
                <a:gd name="T17" fmla="*/ 58 h 148"/>
                <a:gd name="T18" fmla="*/ 109 w 132"/>
                <a:gd name="T19" fmla="*/ 67 h 148"/>
                <a:gd name="T20" fmla="*/ 105 w 132"/>
                <a:gd name="T21" fmla="*/ 77 h 148"/>
                <a:gd name="T22" fmla="*/ 101 w 132"/>
                <a:gd name="T23" fmla="*/ 85 h 148"/>
                <a:gd name="T24" fmla="*/ 95 w 132"/>
                <a:gd name="T25" fmla="*/ 91 h 148"/>
                <a:gd name="T26" fmla="*/ 86 w 132"/>
                <a:gd name="T27" fmla="*/ 100 h 148"/>
                <a:gd name="T28" fmla="*/ 79 w 132"/>
                <a:gd name="T29" fmla="*/ 106 h 148"/>
                <a:gd name="T30" fmla="*/ 75 w 132"/>
                <a:gd name="T31" fmla="*/ 108 h 148"/>
                <a:gd name="T32" fmla="*/ 70 w 132"/>
                <a:gd name="T33" fmla="*/ 116 h 148"/>
                <a:gd name="T34" fmla="*/ 73 w 132"/>
                <a:gd name="T35" fmla="*/ 120 h 148"/>
                <a:gd name="T36" fmla="*/ 72 w 132"/>
                <a:gd name="T37" fmla="*/ 127 h 148"/>
                <a:gd name="T38" fmla="*/ 77 w 132"/>
                <a:gd name="T39" fmla="*/ 132 h 148"/>
                <a:gd name="T40" fmla="*/ 75 w 132"/>
                <a:gd name="T41" fmla="*/ 142 h 148"/>
                <a:gd name="T42" fmla="*/ 67 w 132"/>
                <a:gd name="T43" fmla="*/ 142 h 148"/>
                <a:gd name="T44" fmla="*/ 62 w 132"/>
                <a:gd name="T45" fmla="*/ 148 h 148"/>
                <a:gd name="T46" fmla="*/ 58 w 132"/>
                <a:gd name="T47" fmla="*/ 146 h 148"/>
                <a:gd name="T48" fmla="*/ 54 w 132"/>
                <a:gd name="T49" fmla="*/ 146 h 148"/>
                <a:gd name="T50" fmla="*/ 51 w 132"/>
                <a:gd name="T51" fmla="*/ 139 h 148"/>
                <a:gd name="T52" fmla="*/ 45 w 132"/>
                <a:gd name="T53" fmla="*/ 131 h 148"/>
                <a:gd name="T54" fmla="*/ 44 w 132"/>
                <a:gd name="T55" fmla="*/ 128 h 148"/>
                <a:gd name="T56" fmla="*/ 34 w 132"/>
                <a:gd name="T57" fmla="*/ 128 h 148"/>
                <a:gd name="T58" fmla="*/ 18 w 132"/>
                <a:gd name="T59" fmla="*/ 131 h 148"/>
                <a:gd name="T60" fmla="*/ 9 w 132"/>
                <a:gd name="T61" fmla="*/ 131 h 148"/>
                <a:gd name="T62" fmla="*/ 4 w 132"/>
                <a:gd name="T63" fmla="*/ 132 h 148"/>
                <a:gd name="T64" fmla="*/ 0 w 132"/>
                <a:gd name="T65" fmla="*/ 134 h 148"/>
                <a:gd name="T66" fmla="*/ 7 w 132"/>
                <a:gd name="T67" fmla="*/ 116 h 148"/>
                <a:gd name="T68" fmla="*/ 17 w 132"/>
                <a:gd name="T69" fmla="*/ 113 h 148"/>
                <a:gd name="T70" fmla="*/ 21 w 132"/>
                <a:gd name="T71" fmla="*/ 107 h 148"/>
                <a:gd name="T72" fmla="*/ 16 w 132"/>
                <a:gd name="T73" fmla="*/ 100 h 148"/>
                <a:gd name="T74" fmla="*/ 10 w 132"/>
                <a:gd name="T75" fmla="*/ 95 h 148"/>
                <a:gd name="T76" fmla="*/ 5 w 132"/>
                <a:gd name="T77" fmla="*/ 86 h 148"/>
                <a:gd name="T78" fmla="*/ 2 w 132"/>
                <a:gd name="T79" fmla="*/ 75 h 148"/>
                <a:gd name="T80" fmla="*/ 15 w 132"/>
                <a:gd name="T81" fmla="*/ 79 h 148"/>
                <a:gd name="T82" fmla="*/ 26 w 132"/>
                <a:gd name="T83" fmla="*/ 79 h 148"/>
                <a:gd name="T84" fmla="*/ 31 w 132"/>
                <a:gd name="T85" fmla="*/ 76 h 148"/>
                <a:gd name="T86" fmla="*/ 37 w 132"/>
                <a:gd name="T87" fmla="*/ 72 h 148"/>
                <a:gd name="T88" fmla="*/ 42 w 132"/>
                <a:gd name="T89" fmla="*/ 65 h 148"/>
                <a:gd name="T90" fmla="*/ 50 w 132"/>
                <a:gd name="T91" fmla="*/ 59 h 148"/>
                <a:gd name="T92" fmla="*/ 54 w 132"/>
                <a:gd name="T93" fmla="*/ 55 h 148"/>
                <a:gd name="T94" fmla="*/ 55 w 132"/>
                <a:gd name="T95" fmla="*/ 49 h 148"/>
                <a:gd name="T96" fmla="*/ 59 w 132"/>
                <a:gd name="T97" fmla="*/ 48 h 148"/>
                <a:gd name="T98" fmla="*/ 66 w 132"/>
                <a:gd name="T99" fmla="*/ 49 h 148"/>
                <a:gd name="T100" fmla="*/ 67 w 132"/>
                <a:gd name="T101" fmla="*/ 42 h 148"/>
                <a:gd name="T102" fmla="*/ 71 w 132"/>
                <a:gd name="T103" fmla="*/ 34 h 148"/>
                <a:gd name="T104" fmla="*/ 70 w 132"/>
                <a:gd name="T105" fmla="*/ 27 h 148"/>
                <a:gd name="T106" fmla="*/ 78 w 132"/>
                <a:gd name="T107" fmla="*/ 27 h 148"/>
                <a:gd name="T108" fmla="*/ 77 w 132"/>
                <a:gd name="T109" fmla="*/ 18 h 148"/>
                <a:gd name="T110" fmla="*/ 80 w 132"/>
                <a:gd name="T111" fmla="*/ 11 h 148"/>
                <a:gd name="T112" fmla="*/ 95 w 132"/>
                <a:gd name="T113" fmla="*/ 4 h 148"/>
                <a:gd name="T114" fmla="*/ 106 w 132"/>
                <a:gd name="T115" fmla="*/ 2 h 148"/>
                <a:gd name="T116" fmla="*/ 111 w 132"/>
                <a:gd name="T117" fmla="*/ 0 h 148"/>
                <a:gd name="T118" fmla="*/ 127 w 132"/>
                <a:gd name="T119" fmla="*/ 6 h 148"/>
                <a:gd name="T120" fmla="*/ 132 w 132"/>
                <a:gd name="T121" fmla="*/ 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2" h="148">
                  <a:moveTo>
                    <a:pt x="132" y="12"/>
                  </a:moveTo>
                  <a:cubicBezTo>
                    <a:pt x="130" y="17"/>
                    <a:pt x="130" y="17"/>
                    <a:pt x="130" y="17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6" y="22"/>
                    <a:pt x="126" y="22"/>
                    <a:pt x="126" y="22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1" y="31"/>
                    <a:pt x="111" y="31"/>
                    <a:pt x="111" y="31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11" y="58"/>
                    <a:pt x="111" y="58"/>
                    <a:pt x="111" y="58"/>
                  </a:cubicBezTo>
                  <a:cubicBezTo>
                    <a:pt x="111" y="63"/>
                    <a:pt x="111" y="63"/>
                    <a:pt x="111" y="63"/>
                  </a:cubicBezTo>
                  <a:cubicBezTo>
                    <a:pt x="109" y="67"/>
                    <a:pt x="109" y="67"/>
                    <a:pt x="109" y="67"/>
                  </a:cubicBezTo>
                  <a:cubicBezTo>
                    <a:pt x="106" y="71"/>
                    <a:pt x="106" y="71"/>
                    <a:pt x="106" y="71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05" y="82"/>
                    <a:pt x="105" y="82"/>
                    <a:pt x="105" y="82"/>
                  </a:cubicBezTo>
                  <a:cubicBezTo>
                    <a:pt x="101" y="85"/>
                    <a:pt x="101" y="85"/>
                    <a:pt x="101" y="85"/>
                  </a:cubicBezTo>
                  <a:cubicBezTo>
                    <a:pt x="98" y="88"/>
                    <a:pt x="98" y="88"/>
                    <a:pt x="98" y="88"/>
                  </a:cubicBezTo>
                  <a:cubicBezTo>
                    <a:pt x="95" y="91"/>
                    <a:pt x="95" y="91"/>
                    <a:pt x="95" y="91"/>
                  </a:cubicBezTo>
                  <a:cubicBezTo>
                    <a:pt x="90" y="94"/>
                    <a:pt x="90" y="94"/>
                    <a:pt x="90" y="94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3" y="105"/>
                    <a:pt x="83" y="105"/>
                    <a:pt x="83" y="105"/>
                  </a:cubicBezTo>
                  <a:cubicBezTo>
                    <a:pt x="79" y="106"/>
                    <a:pt x="79" y="106"/>
                    <a:pt x="79" y="106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08"/>
                    <a:pt x="75" y="108"/>
                    <a:pt x="75" y="108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0" y="116"/>
                    <a:pt x="70" y="116"/>
                    <a:pt x="70" y="116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3" y="120"/>
                    <a:pt x="73" y="120"/>
                    <a:pt x="73" y="120"/>
                  </a:cubicBezTo>
                  <a:cubicBezTo>
                    <a:pt x="72" y="123"/>
                    <a:pt x="72" y="123"/>
                    <a:pt x="72" y="123"/>
                  </a:cubicBezTo>
                  <a:cubicBezTo>
                    <a:pt x="72" y="127"/>
                    <a:pt x="72" y="127"/>
                    <a:pt x="72" y="127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77" y="132"/>
                    <a:pt x="77" y="132"/>
                    <a:pt x="77" y="132"/>
                  </a:cubicBezTo>
                  <a:cubicBezTo>
                    <a:pt x="78" y="143"/>
                    <a:pt x="78" y="143"/>
                    <a:pt x="78" y="143"/>
                  </a:cubicBezTo>
                  <a:cubicBezTo>
                    <a:pt x="75" y="142"/>
                    <a:pt x="75" y="142"/>
                    <a:pt x="75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67" y="142"/>
                    <a:pt x="67" y="142"/>
                    <a:pt x="67" y="142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62" y="148"/>
                    <a:pt x="62" y="148"/>
                    <a:pt x="62" y="148"/>
                  </a:cubicBezTo>
                  <a:cubicBezTo>
                    <a:pt x="58" y="148"/>
                    <a:pt x="58" y="148"/>
                    <a:pt x="58" y="148"/>
                  </a:cubicBezTo>
                  <a:cubicBezTo>
                    <a:pt x="58" y="146"/>
                    <a:pt x="58" y="146"/>
                    <a:pt x="58" y="146"/>
                  </a:cubicBezTo>
                  <a:cubicBezTo>
                    <a:pt x="58" y="146"/>
                    <a:pt x="58" y="145"/>
                    <a:pt x="57" y="145"/>
                  </a:cubicBezTo>
                  <a:cubicBezTo>
                    <a:pt x="56" y="145"/>
                    <a:pt x="54" y="146"/>
                    <a:pt x="54" y="146"/>
                  </a:cubicBezTo>
                  <a:cubicBezTo>
                    <a:pt x="54" y="146"/>
                    <a:pt x="54" y="144"/>
                    <a:pt x="53" y="143"/>
                  </a:cubicBezTo>
                  <a:cubicBezTo>
                    <a:pt x="53" y="142"/>
                    <a:pt x="53" y="141"/>
                    <a:pt x="51" y="139"/>
                  </a:cubicBezTo>
                  <a:cubicBezTo>
                    <a:pt x="51" y="139"/>
                    <a:pt x="48" y="138"/>
                    <a:pt x="45" y="137"/>
                  </a:cubicBezTo>
                  <a:cubicBezTo>
                    <a:pt x="46" y="136"/>
                    <a:pt x="46" y="132"/>
                    <a:pt x="45" y="131"/>
                  </a:cubicBezTo>
                  <a:cubicBezTo>
                    <a:pt x="44" y="131"/>
                    <a:pt x="44" y="131"/>
                    <a:pt x="44" y="131"/>
                  </a:cubicBezTo>
                  <a:cubicBezTo>
                    <a:pt x="43" y="130"/>
                    <a:pt x="44" y="129"/>
                    <a:pt x="44" y="128"/>
                  </a:cubicBezTo>
                  <a:cubicBezTo>
                    <a:pt x="41" y="128"/>
                    <a:pt x="39" y="129"/>
                    <a:pt x="38" y="129"/>
                  </a:cubicBezTo>
                  <a:cubicBezTo>
                    <a:pt x="35" y="129"/>
                    <a:pt x="36" y="128"/>
                    <a:pt x="34" y="128"/>
                  </a:cubicBezTo>
                  <a:cubicBezTo>
                    <a:pt x="32" y="129"/>
                    <a:pt x="30" y="131"/>
                    <a:pt x="29" y="131"/>
                  </a:cubicBezTo>
                  <a:cubicBezTo>
                    <a:pt x="25" y="132"/>
                    <a:pt x="21" y="131"/>
                    <a:pt x="18" y="131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14" y="133"/>
                    <a:pt x="11" y="131"/>
                    <a:pt x="9" y="131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6" y="133"/>
                    <a:pt x="6" y="132"/>
                    <a:pt x="4" y="132"/>
                  </a:cubicBezTo>
                  <a:cubicBezTo>
                    <a:pt x="4" y="132"/>
                    <a:pt x="4" y="134"/>
                    <a:pt x="4" y="134"/>
                  </a:cubicBezTo>
                  <a:cubicBezTo>
                    <a:pt x="2" y="134"/>
                    <a:pt x="1" y="134"/>
                    <a:pt x="0" y="134"/>
                  </a:cubicBezTo>
                  <a:cubicBezTo>
                    <a:pt x="1" y="124"/>
                    <a:pt x="1" y="124"/>
                    <a:pt x="1" y="124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12" y="115"/>
                    <a:pt x="12" y="115"/>
                    <a:pt x="12" y="115"/>
                  </a:cubicBezTo>
                  <a:cubicBezTo>
                    <a:pt x="17" y="113"/>
                    <a:pt x="17" y="113"/>
                    <a:pt x="17" y="113"/>
                  </a:cubicBezTo>
                  <a:cubicBezTo>
                    <a:pt x="21" y="110"/>
                    <a:pt x="21" y="110"/>
                    <a:pt x="21" y="110"/>
                  </a:cubicBezTo>
                  <a:cubicBezTo>
                    <a:pt x="21" y="107"/>
                    <a:pt x="21" y="107"/>
                    <a:pt x="21" y="107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14" y="96"/>
                    <a:pt x="14" y="96"/>
                    <a:pt x="14" y="96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5" y="79"/>
                    <a:pt x="15" y="79"/>
                    <a:pt x="15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6" y="75"/>
                    <a:pt x="36" y="75"/>
                    <a:pt x="36" y="75"/>
                  </a:cubicBezTo>
                  <a:cubicBezTo>
                    <a:pt x="37" y="72"/>
                    <a:pt x="37" y="72"/>
                    <a:pt x="37" y="72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68" y="30"/>
                    <a:pt x="68" y="30"/>
                    <a:pt x="68" y="30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73" y="28"/>
                    <a:pt x="73" y="28"/>
                    <a:pt x="73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95" y="4"/>
                    <a:pt x="95" y="4"/>
                    <a:pt x="95" y="4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29" y="9"/>
                    <a:pt x="129" y="9"/>
                    <a:pt x="129" y="9"/>
                  </a:cubicBezTo>
                  <a:lnTo>
                    <a:pt x="132" y="12"/>
                  </a:ln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8" name="Freeform 114"/>
            <p:cNvSpPr>
              <a:spLocks noEditPoints="1"/>
            </p:cNvSpPr>
            <p:nvPr/>
          </p:nvSpPr>
          <p:spPr bwMode="auto">
            <a:xfrm>
              <a:off x="7498757" y="3260571"/>
              <a:ext cx="239540" cy="361973"/>
            </a:xfrm>
            <a:custGeom>
              <a:avLst/>
              <a:gdLst>
                <a:gd name="T0" fmla="*/ 34 w 69"/>
                <a:gd name="T1" fmla="*/ 5 h 104"/>
                <a:gd name="T2" fmla="*/ 35 w 69"/>
                <a:gd name="T3" fmla="*/ 5 h 104"/>
                <a:gd name="T4" fmla="*/ 35 w 69"/>
                <a:gd name="T5" fmla="*/ 8 h 104"/>
                <a:gd name="T6" fmla="*/ 37 w 69"/>
                <a:gd name="T7" fmla="*/ 8 h 104"/>
                <a:gd name="T8" fmla="*/ 37 w 69"/>
                <a:gd name="T9" fmla="*/ 0 h 104"/>
                <a:gd name="T10" fmla="*/ 35 w 69"/>
                <a:gd name="T11" fmla="*/ 2 h 104"/>
                <a:gd name="T12" fmla="*/ 34 w 69"/>
                <a:gd name="T13" fmla="*/ 5 h 104"/>
                <a:gd name="T14" fmla="*/ 38 w 69"/>
                <a:gd name="T15" fmla="*/ 13 h 104"/>
                <a:gd name="T16" fmla="*/ 40 w 69"/>
                <a:gd name="T17" fmla="*/ 17 h 104"/>
                <a:gd name="T18" fmla="*/ 44 w 69"/>
                <a:gd name="T19" fmla="*/ 20 h 104"/>
                <a:gd name="T20" fmla="*/ 48 w 69"/>
                <a:gd name="T21" fmla="*/ 25 h 104"/>
                <a:gd name="T22" fmla="*/ 51 w 69"/>
                <a:gd name="T23" fmla="*/ 25 h 104"/>
                <a:gd name="T24" fmla="*/ 57 w 69"/>
                <a:gd name="T25" fmla="*/ 28 h 104"/>
                <a:gd name="T26" fmla="*/ 60 w 69"/>
                <a:gd name="T27" fmla="*/ 32 h 104"/>
                <a:gd name="T28" fmla="*/ 62 w 69"/>
                <a:gd name="T29" fmla="*/ 32 h 104"/>
                <a:gd name="T30" fmla="*/ 62 w 69"/>
                <a:gd name="T31" fmla="*/ 32 h 104"/>
                <a:gd name="T32" fmla="*/ 65 w 69"/>
                <a:gd name="T33" fmla="*/ 36 h 104"/>
                <a:gd name="T34" fmla="*/ 65 w 69"/>
                <a:gd name="T35" fmla="*/ 39 h 104"/>
                <a:gd name="T36" fmla="*/ 69 w 69"/>
                <a:gd name="T37" fmla="*/ 41 h 104"/>
                <a:gd name="T38" fmla="*/ 69 w 69"/>
                <a:gd name="T39" fmla="*/ 44 h 104"/>
                <a:gd name="T40" fmla="*/ 66 w 69"/>
                <a:gd name="T41" fmla="*/ 48 h 104"/>
                <a:gd name="T42" fmla="*/ 66 w 69"/>
                <a:gd name="T43" fmla="*/ 50 h 104"/>
                <a:gd name="T44" fmla="*/ 64 w 69"/>
                <a:gd name="T45" fmla="*/ 52 h 104"/>
                <a:gd name="T46" fmla="*/ 64 w 69"/>
                <a:gd name="T47" fmla="*/ 54 h 104"/>
                <a:gd name="T48" fmla="*/ 61 w 69"/>
                <a:gd name="T49" fmla="*/ 56 h 104"/>
                <a:gd name="T50" fmla="*/ 60 w 69"/>
                <a:gd name="T51" fmla="*/ 61 h 104"/>
                <a:gd name="T52" fmla="*/ 57 w 69"/>
                <a:gd name="T53" fmla="*/ 63 h 104"/>
                <a:gd name="T54" fmla="*/ 57 w 69"/>
                <a:gd name="T55" fmla="*/ 67 h 104"/>
                <a:gd name="T56" fmla="*/ 55 w 69"/>
                <a:gd name="T57" fmla="*/ 67 h 104"/>
                <a:gd name="T58" fmla="*/ 53 w 69"/>
                <a:gd name="T59" fmla="*/ 81 h 104"/>
                <a:gd name="T60" fmla="*/ 44 w 69"/>
                <a:gd name="T61" fmla="*/ 83 h 104"/>
                <a:gd name="T62" fmla="*/ 43 w 69"/>
                <a:gd name="T63" fmla="*/ 85 h 104"/>
                <a:gd name="T64" fmla="*/ 41 w 69"/>
                <a:gd name="T65" fmla="*/ 88 h 104"/>
                <a:gd name="T66" fmla="*/ 41 w 69"/>
                <a:gd name="T67" fmla="*/ 91 h 104"/>
                <a:gd name="T68" fmla="*/ 31 w 69"/>
                <a:gd name="T69" fmla="*/ 93 h 104"/>
                <a:gd name="T70" fmla="*/ 27 w 69"/>
                <a:gd name="T71" fmla="*/ 100 h 104"/>
                <a:gd name="T72" fmla="*/ 21 w 69"/>
                <a:gd name="T73" fmla="*/ 101 h 104"/>
                <a:gd name="T74" fmla="*/ 18 w 69"/>
                <a:gd name="T75" fmla="*/ 103 h 104"/>
                <a:gd name="T76" fmla="*/ 18 w 69"/>
                <a:gd name="T77" fmla="*/ 104 h 104"/>
                <a:gd name="T78" fmla="*/ 15 w 69"/>
                <a:gd name="T79" fmla="*/ 104 h 104"/>
                <a:gd name="T80" fmla="*/ 11 w 69"/>
                <a:gd name="T81" fmla="*/ 101 h 104"/>
                <a:gd name="T82" fmla="*/ 0 w 69"/>
                <a:gd name="T83" fmla="*/ 83 h 104"/>
                <a:gd name="T84" fmla="*/ 0 w 69"/>
                <a:gd name="T85" fmla="*/ 80 h 104"/>
                <a:gd name="T86" fmla="*/ 28 w 69"/>
                <a:gd name="T87" fmla="*/ 68 h 104"/>
                <a:gd name="T88" fmla="*/ 34 w 69"/>
                <a:gd name="T89" fmla="*/ 43 h 104"/>
                <a:gd name="T90" fmla="*/ 29 w 69"/>
                <a:gd name="T91" fmla="*/ 36 h 104"/>
                <a:gd name="T92" fmla="*/ 31 w 69"/>
                <a:gd name="T93" fmla="*/ 29 h 104"/>
                <a:gd name="T94" fmla="*/ 32 w 69"/>
                <a:gd name="T95" fmla="*/ 22 h 104"/>
                <a:gd name="T96" fmla="*/ 31 w 69"/>
                <a:gd name="T97" fmla="*/ 19 h 104"/>
                <a:gd name="T98" fmla="*/ 34 w 69"/>
                <a:gd name="T99" fmla="*/ 17 h 104"/>
                <a:gd name="T100" fmla="*/ 32 w 69"/>
                <a:gd name="T101" fmla="*/ 15 h 104"/>
                <a:gd name="T102" fmla="*/ 34 w 69"/>
                <a:gd name="T103" fmla="*/ 13 h 104"/>
                <a:gd name="T104" fmla="*/ 36 w 69"/>
                <a:gd name="T105" fmla="*/ 15 h 104"/>
                <a:gd name="T106" fmla="*/ 38 w 69"/>
                <a:gd name="T107" fmla="*/ 1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9" h="104">
                  <a:moveTo>
                    <a:pt x="34" y="5"/>
                  </a:moveTo>
                  <a:cubicBezTo>
                    <a:pt x="35" y="5"/>
                    <a:pt x="35" y="5"/>
                    <a:pt x="35" y="5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6"/>
                    <a:pt x="37" y="3"/>
                    <a:pt x="37" y="0"/>
                  </a:cubicBezTo>
                  <a:cubicBezTo>
                    <a:pt x="37" y="1"/>
                    <a:pt x="35" y="1"/>
                    <a:pt x="35" y="2"/>
                  </a:cubicBezTo>
                  <a:cubicBezTo>
                    <a:pt x="34" y="3"/>
                    <a:pt x="35" y="4"/>
                    <a:pt x="34" y="5"/>
                  </a:cubicBezTo>
                  <a:close/>
                  <a:moveTo>
                    <a:pt x="38" y="13"/>
                  </a:moveTo>
                  <a:cubicBezTo>
                    <a:pt x="38" y="14"/>
                    <a:pt x="39" y="16"/>
                    <a:pt x="40" y="17"/>
                  </a:cubicBezTo>
                  <a:cubicBezTo>
                    <a:pt x="41" y="18"/>
                    <a:pt x="43" y="19"/>
                    <a:pt x="44" y="20"/>
                  </a:cubicBezTo>
                  <a:cubicBezTo>
                    <a:pt x="45" y="21"/>
                    <a:pt x="46" y="24"/>
                    <a:pt x="48" y="25"/>
                  </a:cubicBezTo>
                  <a:cubicBezTo>
                    <a:pt x="49" y="25"/>
                    <a:pt x="50" y="25"/>
                    <a:pt x="51" y="25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8" y="28"/>
                    <a:pt x="59" y="31"/>
                    <a:pt x="60" y="32"/>
                  </a:cubicBezTo>
                  <a:cubicBezTo>
                    <a:pt x="61" y="32"/>
                    <a:pt x="62" y="31"/>
                    <a:pt x="62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65" y="37"/>
                    <a:pt x="64" y="38"/>
                    <a:pt x="65" y="39"/>
                  </a:cubicBezTo>
                  <a:cubicBezTo>
                    <a:pt x="65" y="40"/>
                    <a:pt x="68" y="40"/>
                    <a:pt x="69" y="41"/>
                  </a:cubicBezTo>
                  <a:cubicBezTo>
                    <a:pt x="68" y="42"/>
                    <a:pt x="69" y="43"/>
                    <a:pt x="69" y="44"/>
                  </a:cubicBezTo>
                  <a:cubicBezTo>
                    <a:pt x="68" y="45"/>
                    <a:pt x="66" y="46"/>
                    <a:pt x="66" y="48"/>
                  </a:cubicBezTo>
                  <a:cubicBezTo>
                    <a:pt x="66" y="48"/>
                    <a:pt x="66" y="49"/>
                    <a:pt x="66" y="50"/>
                  </a:cubicBezTo>
                  <a:cubicBezTo>
                    <a:pt x="66" y="50"/>
                    <a:pt x="64" y="52"/>
                    <a:pt x="64" y="52"/>
                  </a:cubicBezTo>
                  <a:cubicBezTo>
                    <a:pt x="64" y="53"/>
                    <a:pt x="64" y="54"/>
                    <a:pt x="64" y="54"/>
                  </a:cubicBezTo>
                  <a:cubicBezTo>
                    <a:pt x="64" y="55"/>
                    <a:pt x="62" y="55"/>
                    <a:pt x="61" y="56"/>
                  </a:cubicBezTo>
                  <a:cubicBezTo>
                    <a:pt x="60" y="58"/>
                    <a:pt x="61" y="60"/>
                    <a:pt x="60" y="61"/>
                  </a:cubicBezTo>
                  <a:cubicBezTo>
                    <a:pt x="60" y="62"/>
                    <a:pt x="58" y="63"/>
                    <a:pt x="57" y="63"/>
                  </a:cubicBezTo>
                  <a:cubicBezTo>
                    <a:pt x="57" y="64"/>
                    <a:pt x="58" y="67"/>
                    <a:pt x="57" y="67"/>
                  </a:cubicBezTo>
                  <a:cubicBezTo>
                    <a:pt x="57" y="68"/>
                    <a:pt x="55" y="67"/>
                    <a:pt x="55" y="67"/>
                  </a:cubicBezTo>
                  <a:cubicBezTo>
                    <a:pt x="53" y="72"/>
                    <a:pt x="52" y="74"/>
                    <a:pt x="53" y="81"/>
                  </a:cubicBezTo>
                  <a:cubicBezTo>
                    <a:pt x="51" y="82"/>
                    <a:pt x="46" y="82"/>
                    <a:pt x="44" y="83"/>
                  </a:cubicBezTo>
                  <a:cubicBezTo>
                    <a:pt x="43" y="84"/>
                    <a:pt x="44" y="85"/>
                    <a:pt x="43" y="85"/>
                  </a:cubicBezTo>
                  <a:cubicBezTo>
                    <a:pt x="43" y="86"/>
                    <a:pt x="41" y="87"/>
                    <a:pt x="41" y="88"/>
                  </a:cubicBezTo>
                  <a:cubicBezTo>
                    <a:pt x="40" y="89"/>
                    <a:pt x="41" y="90"/>
                    <a:pt x="41" y="91"/>
                  </a:cubicBezTo>
                  <a:cubicBezTo>
                    <a:pt x="38" y="92"/>
                    <a:pt x="36" y="93"/>
                    <a:pt x="31" y="93"/>
                  </a:cubicBezTo>
                  <a:cubicBezTo>
                    <a:pt x="30" y="95"/>
                    <a:pt x="29" y="99"/>
                    <a:pt x="27" y="100"/>
                  </a:cubicBezTo>
                  <a:cubicBezTo>
                    <a:pt x="25" y="102"/>
                    <a:pt x="24" y="100"/>
                    <a:pt x="21" y="101"/>
                  </a:cubicBezTo>
                  <a:cubicBezTo>
                    <a:pt x="21" y="102"/>
                    <a:pt x="19" y="102"/>
                    <a:pt x="18" y="103"/>
                  </a:cubicBezTo>
                  <a:cubicBezTo>
                    <a:pt x="18" y="104"/>
                    <a:pt x="18" y="104"/>
                    <a:pt x="18" y="104"/>
                  </a:cubicBezTo>
                  <a:cubicBezTo>
                    <a:pt x="17" y="104"/>
                    <a:pt x="16" y="104"/>
                    <a:pt x="15" y="10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23" y="71"/>
                    <a:pt x="28" y="68"/>
                  </a:cubicBezTo>
                  <a:cubicBezTo>
                    <a:pt x="30" y="67"/>
                    <a:pt x="34" y="44"/>
                    <a:pt x="34" y="43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8" y="32"/>
                    <a:pt x="31" y="29"/>
                  </a:cubicBezTo>
                  <a:cubicBezTo>
                    <a:pt x="33" y="26"/>
                    <a:pt x="32" y="22"/>
                    <a:pt x="32" y="22"/>
                  </a:cubicBezTo>
                  <a:cubicBezTo>
                    <a:pt x="30" y="23"/>
                    <a:pt x="30" y="21"/>
                    <a:pt x="31" y="19"/>
                  </a:cubicBezTo>
                  <a:cubicBezTo>
                    <a:pt x="33" y="18"/>
                    <a:pt x="34" y="17"/>
                    <a:pt x="34" y="17"/>
                  </a:cubicBezTo>
                  <a:cubicBezTo>
                    <a:pt x="34" y="17"/>
                    <a:pt x="32" y="16"/>
                    <a:pt x="32" y="15"/>
                  </a:cubicBezTo>
                  <a:cubicBezTo>
                    <a:pt x="32" y="13"/>
                    <a:pt x="33" y="12"/>
                    <a:pt x="34" y="13"/>
                  </a:cubicBezTo>
                  <a:cubicBezTo>
                    <a:pt x="35" y="14"/>
                    <a:pt x="35" y="16"/>
                    <a:pt x="36" y="15"/>
                  </a:cubicBezTo>
                  <a:cubicBezTo>
                    <a:pt x="36" y="13"/>
                    <a:pt x="38" y="13"/>
                    <a:pt x="38" y="13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19" name="Freeform 115"/>
            <p:cNvSpPr>
              <a:spLocks noEditPoints="1"/>
            </p:cNvSpPr>
            <p:nvPr/>
          </p:nvSpPr>
          <p:spPr bwMode="auto">
            <a:xfrm>
              <a:off x="7498757" y="3260571"/>
              <a:ext cx="239540" cy="361973"/>
            </a:xfrm>
            <a:custGeom>
              <a:avLst/>
              <a:gdLst>
                <a:gd name="T0" fmla="*/ 34 w 69"/>
                <a:gd name="T1" fmla="*/ 5 h 104"/>
                <a:gd name="T2" fmla="*/ 35 w 69"/>
                <a:gd name="T3" fmla="*/ 5 h 104"/>
                <a:gd name="T4" fmla="*/ 35 w 69"/>
                <a:gd name="T5" fmla="*/ 8 h 104"/>
                <a:gd name="T6" fmla="*/ 37 w 69"/>
                <a:gd name="T7" fmla="*/ 8 h 104"/>
                <a:gd name="T8" fmla="*/ 37 w 69"/>
                <a:gd name="T9" fmla="*/ 0 h 104"/>
                <a:gd name="T10" fmla="*/ 35 w 69"/>
                <a:gd name="T11" fmla="*/ 2 h 104"/>
                <a:gd name="T12" fmla="*/ 34 w 69"/>
                <a:gd name="T13" fmla="*/ 5 h 104"/>
                <a:gd name="T14" fmla="*/ 38 w 69"/>
                <a:gd name="T15" fmla="*/ 13 h 104"/>
                <a:gd name="T16" fmla="*/ 40 w 69"/>
                <a:gd name="T17" fmla="*/ 17 h 104"/>
                <a:gd name="T18" fmla="*/ 44 w 69"/>
                <a:gd name="T19" fmla="*/ 20 h 104"/>
                <a:gd name="T20" fmla="*/ 48 w 69"/>
                <a:gd name="T21" fmla="*/ 25 h 104"/>
                <a:gd name="T22" fmla="*/ 51 w 69"/>
                <a:gd name="T23" fmla="*/ 25 h 104"/>
                <a:gd name="T24" fmla="*/ 57 w 69"/>
                <a:gd name="T25" fmla="*/ 28 h 104"/>
                <a:gd name="T26" fmla="*/ 60 w 69"/>
                <a:gd name="T27" fmla="*/ 32 h 104"/>
                <a:gd name="T28" fmla="*/ 62 w 69"/>
                <a:gd name="T29" fmla="*/ 32 h 104"/>
                <a:gd name="T30" fmla="*/ 62 w 69"/>
                <a:gd name="T31" fmla="*/ 32 h 104"/>
                <a:gd name="T32" fmla="*/ 65 w 69"/>
                <a:gd name="T33" fmla="*/ 36 h 104"/>
                <a:gd name="T34" fmla="*/ 65 w 69"/>
                <a:gd name="T35" fmla="*/ 39 h 104"/>
                <a:gd name="T36" fmla="*/ 69 w 69"/>
                <a:gd name="T37" fmla="*/ 41 h 104"/>
                <a:gd name="T38" fmla="*/ 69 w 69"/>
                <a:gd name="T39" fmla="*/ 44 h 104"/>
                <a:gd name="T40" fmla="*/ 66 w 69"/>
                <a:gd name="T41" fmla="*/ 48 h 104"/>
                <a:gd name="T42" fmla="*/ 66 w 69"/>
                <a:gd name="T43" fmla="*/ 50 h 104"/>
                <a:gd name="T44" fmla="*/ 64 w 69"/>
                <a:gd name="T45" fmla="*/ 52 h 104"/>
                <a:gd name="T46" fmla="*/ 64 w 69"/>
                <a:gd name="T47" fmla="*/ 54 h 104"/>
                <a:gd name="T48" fmla="*/ 61 w 69"/>
                <a:gd name="T49" fmla="*/ 56 h 104"/>
                <a:gd name="T50" fmla="*/ 60 w 69"/>
                <a:gd name="T51" fmla="*/ 61 h 104"/>
                <a:gd name="T52" fmla="*/ 57 w 69"/>
                <a:gd name="T53" fmla="*/ 63 h 104"/>
                <a:gd name="T54" fmla="*/ 57 w 69"/>
                <a:gd name="T55" fmla="*/ 67 h 104"/>
                <a:gd name="T56" fmla="*/ 55 w 69"/>
                <a:gd name="T57" fmla="*/ 67 h 104"/>
                <a:gd name="T58" fmla="*/ 53 w 69"/>
                <a:gd name="T59" fmla="*/ 81 h 104"/>
                <a:gd name="T60" fmla="*/ 44 w 69"/>
                <a:gd name="T61" fmla="*/ 83 h 104"/>
                <a:gd name="T62" fmla="*/ 43 w 69"/>
                <a:gd name="T63" fmla="*/ 85 h 104"/>
                <a:gd name="T64" fmla="*/ 41 w 69"/>
                <a:gd name="T65" fmla="*/ 88 h 104"/>
                <a:gd name="T66" fmla="*/ 41 w 69"/>
                <a:gd name="T67" fmla="*/ 91 h 104"/>
                <a:gd name="T68" fmla="*/ 31 w 69"/>
                <a:gd name="T69" fmla="*/ 93 h 104"/>
                <a:gd name="T70" fmla="*/ 27 w 69"/>
                <a:gd name="T71" fmla="*/ 100 h 104"/>
                <a:gd name="T72" fmla="*/ 21 w 69"/>
                <a:gd name="T73" fmla="*/ 101 h 104"/>
                <a:gd name="T74" fmla="*/ 18 w 69"/>
                <a:gd name="T75" fmla="*/ 103 h 104"/>
                <a:gd name="T76" fmla="*/ 18 w 69"/>
                <a:gd name="T77" fmla="*/ 104 h 104"/>
                <a:gd name="T78" fmla="*/ 15 w 69"/>
                <a:gd name="T79" fmla="*/ 104 h 104"/>
                <a:gd name="T80" fmla="*/ 11 w 69"/>
                <a:gd name="T81" fmla="*/ 101 h 104"/>
                <a:gd name="T82" fmla="*/ 0 w 69"/>
                <a:gd name="T83" fmla="*/ 83 h 104"/>
                <a:gd name="T84" fmla="*/ 0 w 69"/>
                <a:gd name="T85" fmla="*/ 80 h 104"/>
                <a:gd name="T86" fmla="*/ 28 w 69"/>
                <a:gd name="T87" fmla="*/ 68 h 104"/>
                <a:gd name="T88" fmla="*/ 34 w 69"/>
                <a:gd name="T89" fmla="*/ 43 h 104"/>
                <a:gd name="T90" fmla="*/ 29 w 69"/>
                <a:gd name="T91" fmla="*/ 36 h 104"/>
                <a:gd name="T92" fmla="*/ 31 w 69"/>
                <a:gd name="T93" fmla="*/ 29 h 104"/>
                <a:gd name="T94" fmla="*/ 32 w 69"/>
                <a:gd name="T95" fmla="*/ 22 h 104"/>
                <a:gd name="T96" fmla="*/ 31 w 69"/>
                <a:gd name="T97" fmla="*/ 19 h 104"/>
                <a:gd name="T98" fmla="*/ 34 w 69"/>
                <a:gd name="T99" fmla="*/ 17 h 104"/>
                <a:gd name="T100" fmla="*/ 32 w 69"/>
                <a:gd name="T101" fmla="*/ 15 h 104"/>
                <a:gd name="T102" fmla="*/ 34 w 69"/>
                <a:gd name="T103" fmla="*/ 13 h 104"/>
                <a:gd name="T104" fmla="*/ 36 w 69"/>
                <a:gd name="T105" fmla="*/ 15 h 104"/>
                <a:gd name="T106" fmla="*/ 38 w 69"/>
                <a:gd name="T107" fmla="*/ 1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9" h="104">
                  <a:moveTo>
                    <a:pt x="34" y="5"/>
                  </a:moveTo>
                  <a:cubicBezTo>
                    <a:pt x="35" y="5"/>
                    <a:pt x="35" y="5"/>
                    <a:pt x="35" y="5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6"/>
                    <a:pt x="37" y="3"/>
                    <a:pt x="37" y="0"/>
                  </a:cubicBezTo>
                  <a:cubicBezTo>
                    <a:pt x="37" y="1"/>
                    <a:pt x="35" y="1"/>
                    <a:pt x="35" y="2"/>
                  </a:cubicBezTo>
                  <a:cubicBezTo>
                    <a:pt x="34" y="3"/>
                    <a:pt x="35" y="4"/>
                    <a:pt x="34" y="5"/>
                  </a:cubicBezTo>
                  <a:close/>
                  <a:moveTo>
                    <a:pt x="38" y="13"/>
                  </a:moveTo>
                  <a:cubicBezTo>
                    <a:pt x="38" y="14"/>
                    <a:pt x="39" y="16"/>
                    <a:pt x="40" y="17"/>
                  </a:cubicBezTo>
                  <a:cubicBezTo>
                    <a:pt x="41" y="18"/>
                    <a:pt x="43" y="19"/>
                    <a:pt x="44" y="20"/>
                  </a:cubicBezTo>
                  <a:cubicBezTo>
                    <a:pt x="45" y="21"/>
                    <a:pt x="46" y="24"/>
                    <a:pt x="48" y="25"/>
                  </a:cubicBezTo>
                  <a:cubicBezTo>
                    <a:pt x="49" y="25"/>
                    <a:pt x="50" y="25"/>
                    <a:pt x="51" y="25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8" y="28"/>
                    <a:pt x="59" y="31"/>
                    <a:pt x="60" y="32"/>
                  </a:cubicBezTo>
                  <a:cubicBezTo>
                    <a:pt x="61" y="32"/>
                    <a:pt x="62" y="31"/>
                    <a:pt x="62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65" y="37"/>
                    <a:pt x="64" y="38"/>
                    <a:pt x="65" y="39"/>
                  </a:cubicBezTo>
                  <a:cubicBezTo>
                    <a:pt x="65" y="40"/>
                    <a:pt x="68" y="40"/>
                    <a:pt x="69" y="41"/>
                  </a:cubicBezTo>
                  <a:cubicBezTo>
                    <a:pt x="68" y="42"/>
                    <a:pt x="69" y="43"/>
                    <a:pt x="69" y="44"/>
                  </a:cubicBezTo>
                  <a:cubicBezTo>
                    <a:pt x="68" y="45"/>
                    <a:pt x="66" y="46"/>
                    <a:pt x="66" y="48"/>
                  </a:cubicBezTo>
                  <a:cubicBezTo>
                    <a:pt x="66" y="48"/>
                    <a:pt x="66" y="49"/>
                    <a:pt x="66" y="50"/>
                  </a:cubicBezTo>
                  <a:cubicBezTo>
                    <a:pt x="66" y="50"/>
                    <a:pt x="64" y="52"/>
                    <a:pt x="64" y="52"/>
                  </a:cubicBezTo>
                  <a:cubicBezTo>
                    <a:pt x="64" y="53"/>
                    <a:pt x="64" y="54"/>
                    <a:pt x="64" y="54"/>
                  </a:cubicBezTo>
                  <a:cubicBezTo>
                    <a:pt x="64" y="55"/>
                    <a:pt x="62" y="55"/>
                    <a:pt x="61" y="56"/>
                  </a:cubicBezTo>
                  <a:cubicBezTo>
                    <a:pt x="60" y="58"/>
                    <a:pt x="61" y="60"/>
                    <a:pt x="60" y="61"/>
                  </a:cubicBezTo>
                  <a:cubicBezTo>
                    <a:pt x="60" y="62"/>
                    <a:pt x="58" y="63"/>
                    <a:pt x="57" y="63"/>
                  </a:cubicBezTo>
                  <a:cubicBezTo>
                    <a:pt x="57" y="64"/>
                    <a:pt x="58" y="67"/>
                    <a:pt x="57" y="67"/>
                  </a:cubicBezTo>
                  <a:cubicBezTo>
                    <a:pt x="57" y="68"/>
                    <a:pt x="55" y="67"/>
                    <a:pt x="55" y="67"/>
                  </a:cubicBezTo>
                  <a:cubicBezTo>
                    <a:pt x="53" y="72"/>
                    <a:pt x="52" y="74"/>
                    <a:pt x="53" y="81"/>
                  </a:cubicBezTo>
                  <a:cubicBezTo>
                    <a:pt x="51" y="82"/>
                    <a:pt x="46" y="82"/>
                    <a:pt x="44" y="83"/>
                  </a:cubicBezTo>
                  <a:cubicBezTo>
                    <a:pt x="43" y="84"/>
                    <a:pt x="44" y="85"/>
                    <a:pt x="43" y="85"/>
                  </a:cubicBezTo>
                  <a:cubicBezTo>
                    <a:pt x="43" y="86"/>
                    <a:pt x="41" y="87"/>
                    <a:pt x="41" y="88"/>
                  </a:cubicBezTo>
                  <a:cubicBezTo>
                    <a:pt x="40" y="89"/>
                    <a:pt x="41" y="90"/>
                    <a:pt x="41" y="91"/>
                  </a:cubicBezTo>
                  <a:cubicBezTo>
                    <a:pt x="38" y="92"/>
                    <a:pt x="36" y="93"/>
                    <a:pt x="31" y="93"/>
                  </a:cubicBezTo>
                  <a:cubicBezTo>
                    <a:pt x="30" y="95"/>
                    <a:pt x="29" y="99"/>
                    <a:pt x="27" y="100"/>
                  </a:cubicBezTo>
                  <a:cubicBezTo>
                    <a:pt x="25" y="102"/>
                    <a:pt x="24" y="100"/>
                    <a:pt x="21" y="101"/>
                  </a:cubicBezTo>
                  <a:cubicBezTo>
                    <a:pt x="21" y="102"/>
                    <a:pt x="19" y="102"/>
                    <a:pt x="18" y="103"/>
                  </a:cubicBezTo>
                  <a:cubicBezTo>
                    <a:pt x="18" y="104"/>
                    <a:pt x="18" y="104"/>
                    <a:pt x="18" y="104"/>
                  </a:cubicBezTo>
                  <a:cubicBezTo>
                    <a:pt x="17" y="104"/>
                    <a:pt x="16" y="104"/>
                    <a:pt x="15" y="10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23" y="71"/>
                    <a:pt x="28" y="68"/>
                  </a:cubicBezTo>
                  <a:cubicBezTo>
                    <a:pt x="30" y="67"/>
                    <a:pt x="34" y="44"/>
                    <a:pt x="34" y="43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8" y="32"/>
                    <a:pt x="31" y="29"/>
                  </a:cubicBezTo>
                  <a:cubicBezTo>
                    <a:pt x="33" y="26"/>
                    <a:pt x="32" y="22"/>
                    <a:pt x="32" y="22"/>
                  </a:cubicBezTo>
                  <a:cubicBezTo>
                    <a:pt x="30" y="23"/>
                    <a:pt x="30" y="21"/>
                    <a:pt x="31" y="19"/>
                  </a:cubicBezTo>
                  <a:cubicBezTo>
                    <a:pt x="33" y="18"/>
                    <a:pt x="34" y="17"/>
                    <a:pt x="34" y="17"/>
                  </a:cubicBezTo>
                  <a:cubicBezTo>
                    <a:pt x="34" y="17"/>
                    <a:pt x="32" y="16"/>
                    <a:pt x="32" y="15"/>
                  </a:cubicBezTo>
                  <a:cubicBezTo>
                    <a:pt x="32" y="13"/>
                    <a:pt x="33" y="12"/>
                    <a:pt x="34" y="13"/>
                  </a:cubicBezTo>
                  <a:cubicBezTo>
                    <a:pt x="35" y="14"/>
                    <a:pt x="35" y="16"/>
                    <a:pt x="36" y="15"/>
                  </a:cubicBezTo>
                  <a:cubicBezTo>
                    <a:pt x="36" y="13"/>
                    <a:pt x="38" y="13"/>
                    <a:pt x="38" y="13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0" name="Freeform 116"/>
            <p:cNvSpPr>
              <a:spLocks noEditPoints="1"/>
            </p:cNvSpPr>
            <p:nvPr/>
          </p:nvSpPr>
          <p:spPr bwMode="auto">
            <a:xfrm>
              <a:off x="6086356" y="614979"/>
              <a:ext cx="810889" cy="1281099"/>
            </a:xfrm>
            <a:custGeom>
              <a:avLst/>
              <a:gdLst>
                <a:gd name="T0" fmla="*/ 97 w 233"/>
                <a:gd name="T1" fmla="*/ 35 h 368"/>
                <a:gd name="T2" fmla="*/ 73 w 233"/>
                <a:gd name="T3" fmla="*/ 20 h 368"/>
                <a:gd name="T4" fmla="*/ 65 w 233"/>
                <a:gd name="T5" fmla="*/ 22 h 368"/>
                <a:gd name="T6" fmla="*/ 78 w 233"/>
                <a:gd name="T7" fmla="*/ 42 h 368"/>
                <a:gd name="T8" fmla="*/ 107 w 233"/>
                <a:gd name="T9" fmla="*/ 44 h 368"/>
                <a:gd name="T10" fmla="*/ 76 w 233"/>
                <a:gd name="T11" fmla="*/ 54 h 368"/>
                <a:gd name="T12" fmla="*/ 79 w 233"/>
                <a:gd name="T13" fmla="*/ 68 h 368"/>
                <a:gd name="T14" fmla="*/ 111 w 233"/>
                <a:gd name="T15" fmla="*/ 72 h 368"/>
                <a:gd name="T16" fmla="*/ 126 w 233"/>
                <a:gd name="T17" fmla="*/ 37 h 368"/>
                <a:gd name="T18" fmla="*/ 103 w 233"/>
                <a:gd name="T19" fmla="*/ 14 h 368"/>
                <a:gd name="T20" fmla="*/ 61 w 233"/>
                <a:gd name="T21" fmla="*/ 30 h 368"/>
                <a:gd name="T22" fmla="*/ 198 w 233"/>
                <a:gd name="T23" fmla="*/ 42 h 368"/>
                <a:gd name="T24" fmla="*/ 148 w 233"/>
                <a:gd name="T25" fmla="*/ 48 h 368"/>
                <a:gd name="T26" fmla="*/ 183 w 233"/>
                <a:gd name="T27" fmla="*/ 161 h 368"/>
                <a:gd name="T28" fmla="*/ 160 w 233"/>
                <a:gd name="T29" fmla="*/ 175 h 368"/>
                <a:gd name="T30" fmla="*/ 118 w 233"/>
                <a:gd name="T31" fmla="*/ 185 h 368"/>
                <a:gd name="T32" fmla="*/ 114 w 233"/>
                <a:gd name="T33" fmla="*/ 189 h 368"/>
                <a:gd name="T34" fmla="*/ 101 w 233"/>
                <a:gd name="T35" fmla="*/ 205 h 368"/>
                <a:gd name="T36" fmla="*/ 152 w 233"/>
                <a:gd name="T37" fmla="*/ 173 h 368"/>
                <a:gd name="T38" fmla="*/ 90 w 233"/>
                <a:gd name="T39" fmla="*/ 205 h 368"/>
                <a:gd name="T40" fmla="*/ 79 w 233"/>
                <a:gd name="T41" fmla="*/ 215 h 368"/>
                <a:gd name="T42" fmla="*/ 38 w 233"/>
                <a:gd name="T43" fmla="*/ 280 h 368"/>
                <a:gd name="T44" fmla="*/ 23 w 233"/>
                <a:gd name="T45" fmla="*/ 308 h 368"/>
                <a:gd name="T46" fmla="*/ 5 w 233"/>
                <a:gd name="T47" fmla="*/ 343 h 368"/>
                <a:gd name="T48" fmla="*/ 66 w 233"/>
                <a:gd name="T49" fmla="*/ 322 h 368"/>
                <a:gd name="T50" fmla="*/ 89 w 233"/>
                <a:gd name="T51" fmla="*/ 266 h 368"/>
                <a:gd name="T52" fmla="*/ 123 w 233"/>
                <a:gd name="T53" fmla="*/ 215 h 368"/>
                <a:gd name="T54" fmla="*/ 158 w 233"/>
                <a:gd name="T55" fmla="*/ 204 h 368"/>
                <a:gd name="T56" fmla="*/ 209 w 233"/>
                <a:gd name="T57" fmla="*/ 189 h 368"/>
                <a:gd name="T58" fmla="*/ 225 w 233"/>
                <a:gd name="T59" fmla="*/ 183 h 368"/>
                <a:gd name="T60" fmla="*/ 218 w 233"/>
                <a:gd name="T61" fmla="*/ 172 h 368"/>
                <a:gd name="T62" fmla="*/ 205 w 233"/>
                <a:gd name="T63" fmla="*/ 162 h 368"/>
                <a:gd name="T64" fmla="*/ 192 w 233"/>
                <a:gd name="T65" fmla="*/ 179 h 368"/>
                <a:gd name="T66" fmla="*/ 188 w 233"/>
                <a:gd name="T67" fmla="*/ 171 h 368"/>
                <a:gd name="T68" fmla="*/ 180 w 233"/>
                <a:gd name="T69" fmla="*/ 170 h 368"/>
                <a:gd name="T70" fmla="*/ 162 w 233"/>
                <a:gd name="T71" fmla="*/ 178 h 368"/>
                <a:gd name="T72" fmla="*/ 150 w 233"/>
                <a:gd name="T73" fmla="*/ 183 h 368"/>
                <a:gd name="T74" fmla="*/ 139 w 233"/>
                <a:gd name="T75" fmla="*/ 183 h 368"/>
                <a:gd name="T76" fmla="*/ 126 w 233"/>
                <a:gd name="T77" fmla="*/ 191 h 368"/>
                <a:gd name="T78" fmla="*/ 113 w 233"/>
                <a:gd name="T79" fmla="*/ 205 h 368"/>
                <a:gd name="T80" fmla="*/ 98 w 233"/>
                <a:gd name="T81" fmla="*/ 219 h 368"/>
                <a:gd name="T82" fmla="*/ 98 w 233"/>
                <a:gd name="T83" fmla="*/ 234 h 368"/>
                <a:gd name="T84" fmla="*/ 75 w 233"/>
                <a:gd name="T85" fmla="*/ 257 h 368"/>
                <a:gd name="T86" fmla="*/ 51 w 233"/>
                <a:gd name="T87" fmla="*/ 279 h 368"/>
                <a:gd name="T88" fmla="*/ 38 w 233"/>
                <a:gd name="T89" fmla="*/ 283 h 368"/>
                <a:gd name="T90" fmla="*/ 26 w 233"/>
                <a:gd name="T91" fmla="*/ 298 h 368"/>
                <a:gd name="T92" fmla="*/ 8 w 233"/>
                <a:gd name="T93" fmla="*/ 309 h 368"/>
                <a:gd name="T94" fmla="*/ 13 w 233"/>
                <a:gd name="T95" fmla="*/ 322 h 368"/>
                <a:gd name="T96" fmla="*/ 6 w 233"/>
                <a:gd name="T97" fmla="*/ 322 h 368"/>
                <a:gd name="T98" fmla="*/ 7 w 233"/>
                <a:gd name="T99" fmla="*/ 331 h 368"/>
                <a:gd name="T100" fmla="*/ 16 w 233"/>
                <a:gd name="T101" fmla="*/ 337 h 368"/>
                <a:gd name="T102" fmla="*/ 14 w 233"/>
                <a:gd name="T103" fmla="*/ 348 h 368"/>
                <a:gd name="T104" fmla="*/ 39 w 233"/>
                <a:gd name="T105" fmla="*/ 361 h 368"/>
                <a:gd name="T106" fmla="*/ 126 w 233"/>
                <a:gd name="T107" fmla="*/ 9 h 368"/>
                <a:gd name="T108" fmla="*/ 146 w 233"/>
                <a:gd name="T109" fmla="*/ 20 h 368"/>
                <a:gd name="T110" fmla="*/ 152 w 233"/>
                <a:gd name="T111" fmla="*/ 32 h 368"/>
                <a:gd name="T112" fmla="*/ 199 w 233"/>
                <a:gd name="T113" fmla="*/ 12 h 368"/>
                <a:gd name="T114" fmla="*/ 177 w 233"/>
                <a:gd name="T115" fmla="*/ 9 h 368"/>
                <a:gd name="T116" fmla="*/ 142 w 233"/>
                <a:gd name="T117" fmla="*/ 3 h 368"/>
                <a:gd name="T118" fmla="*/ 150 w 233"/>
                <a:gd name="T119" fmla="*/ 66 h 368"/>
                <a:gd name="T120" fmla="*/ 152 w 233"/>
                <a:gd name="T121" fmla="*/ 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3" h="368">
                  <a:moveTo>
                    <a:pt x="156" y="4"/>
                  </a:moveTo>
                  <a:cubicBezTo>
                    <a:pt x="156" y="5"/>
                    <a:pt x="156" y="6"/>
                    <a:pt x="156" y="6"/>
                  </a:cubicBezTo>
                  <a:cubicBezTo>
                    <a:pt x="159" y="7"/>
                    <a:pt x="158" y="5"/>
                    <a:pt x="156" y="4"/>
                  </a:cubicBezTo>
                  <a:close/>
                  <a:moveTo>
                    <a:pt x="101" y="10"/>
                  </a:moveTo>
                  <a:cubicBezTo>
                    <a:pt x="101" y="11"/>
                    <a:pt x="101" y="12"/>
                    <a:pt x="100" y="13"/>
                  </a:cubicBezTo>
                  <a:cubicBezTo>
                    <a:pt x="100" y="14"/>
                    <a:pt x="99" y="14"/>
                    <a:pt x="98" y="14"/>
                  </a:cubicBezTo>
                  <a:cubicBezTo>
                    <a:pt x="97" y="15"/>
                    <a:pt x="98" y="16"/>
                    <a:pt x="97" y="16"/>
                  </a:cubicBezTo>
                  <a:cubicBezTo>
                    <a:pt x="97" y="17"/>
                    <a:pt x="94" y="18"/>
                    <a:pt x="93" y="18"/>
                  </a:cubicBezTo>
                  <a:cubicBezTo>
                    <a:pt x="94" y="21"/>
                    <a:pt x="93" y="24"/>
                    <a:pt x="94" y="27"/>
                  </a:cubicBezTo>
                  <a:cubicBezTo>
                    <a:pt x="94" y="28"/>
                    <a:pt x="96" y="29"/>
                    <a:pt x="96" y="29"/>
                  </a:cubicBezTo>
                  <a:cubicBezTo>
                    <a:pt x="97" y="31"/>
                    <a:pt x="97" y="33"/>
                    <a:pt x="97" y="35"/>
                  </a:cubicBezTo>
                  <a:cubicBezTo>
                    <a:pt x="97" y="34"/>
                    <a:pt x="96" y="34"/>
                    <a:pt x="95" y="33"/>
                  </a:cubicBezTo>
                  <a:cubicBezTo>
                    <a:pt x="94" y="31"/>
                    <a:pt x="94" y="30"/>
                    <a:pt x="93" y="28"/>
                  </a:cubicBezTo>
                  <a:cubicBezTo>
                    <a:pt x="93" y="27"/>
                    <a:pt x="91" y="27"/>
                    <a:pt x="90" y="26"/>
                  </a:cubicBezTo>
                  <a:cubicBezTo>
                    <a:pt x="89" y="23"/>
                    <a:pt x="88" y="20"/>
                    <a:pt x="87" y="17"/>
                  </a:cubicBezTo>
                  <a:cubicBezTo>
                    <a:pt x="85" y="17"/>
                    <a:pt x="83" y="18"/>
                    <a:pt x="82" y="18"/>
                  </a:cubicBezTo>
                  <a:cubicBezTo>
                    <a:pt x="81" y="21"/>
                    <a:pt x="81" y="22"/>
                    <a:pt x="81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3"/>
                    <a:pt x="79" y="23"/>
                  </a:cubicBezTo>
                  <a:cubicBezTo>
                    <a:pt x="78" y="23"/>
                    <a:pt x="77" y="23"/>
                    <a:pt x="77" y="23"/>
                  </a:cubicBezTo>
                  <a:cubicBezTo>
                    <a:pt x="76" y="23"/>
                    <a:pt x="76" y="21"/>
                    <a:pt x="76" y="20"/>
                  </a:cubicBezTo>
                  <a:cubicBezTo>
                    <a:pt x="75" y="20"/>
                    <a:pt x="73" y="20"/>
                    <a:pt x="73" y="20"/>
                  </a:cubicBezTo>
                  <a:cubicBezTo>
                    <a:pt x="75" y="19"/>
                    <a:pt x="77" y="19"/>
                    <a:pt x="79" y="18"/>
                  </a:cubicBezTo>
                  <a:cubicBezTo>
                    <a:pt x="79" y="18"/>
                    <a:pt x="79" y="16"/>
                    <a:pt x="79" y="16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5" y="15"/>
                    <a:pt x="74" y="16"/>
                    <a:pt x="73" y="16"/>
                  </a:cubicBezTo>
                  <a:cubicBezTo>
                    <a:pt x="72" y="16"/>
                    <a:pt x="71" y="14"/>
                    <a:pt x="69" y="15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8" y="17"/>
                    <a:pt x="68" y="17"/>
                    <a:pt x="67" y="17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5" y="17"/>
                    <a:pt x="64" y="16"/>
                  </a:cubicBezTo>
                  <a:cubicBezTo>
                    <a:pt x="63" y="19"/>
                    <a:pt x="63" y="21"/>
                    <a:pt x="63" y="24"/>
                  </a:cubicBezTo>
                  <a:cubicBezTo>
                    <a:pt x="65" y="23"/>
                    <a:pt x="64" y="23"/>
                    <a:pt x="65" y="22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66" y="24"/>
                    <a:pt x="66" y="25"/>
                    <a:pt x="66" y="26"/>
                  </a:cubicBezTo>
                  <a:cubicBezTo>
                    <a:pt x="66" y="27"/>
                    <a:pt x="67" y="27"/>
                    <a:pt x="67" y="28"/>
                  </a:cubicBezTo>
                  <a:cubicBezTo>
                    <a:pt x="66" y="29"/>
                    <a:pt x="66" y="28"/>
                    <a:pt x="65" y="28"/>
                  </a:cubicBezTo>
                  <a:cubicBezTo>
                    <a:pt x="64" y="30"/>
                    <a:pt x="64" y="31"/>
                    <a:pt x="64" y="32"/>
                  </a:cubicBezTo>
                  <a:cubicBezTo>
                    <a:pt x="64" y="32"/>
                    <a:pt x="69" y="34"/>
                    <a:pt x="69" y="34"/>
                  </a:cubicBezTo>
                  <a:cubicBezTo>
                    <a:pt x="70" y="36"/>
                    <a:pt x="68" y="36"/>
                    <a:pt x="69" y="37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1" y="43"/>
                    <a:pt x="67" y="43"/>
                    <a:pt x="73" y="44"/>
                  </a:cubicBezTo>
                  <a:cubicBezTo>
                    <a:pt x="74" y="44"/>
                    <a:pt x="75" y="45"/>
                    <a:pt x="76" y="44"/>
                  </a:cubicBezTo>
                  <a:cubicBezTo>
                    <a:pt x="77" y="44"/>
                    <a:pt x="77" y="43"/>
                    <a:pt x="78" y="42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2" y="41"/>
                    <a:pt x="84" y="41"/>
                  </a:cubicBezTo>
                  <a:cubicBezTo>
                    <a:pt x="84" y="40"/>
                    <a:pt x="84" y="38"/>
                    <a:pt x="84" y="37"/>
                  </a:cubicBezTo>
                  <a:cubicBezTo>
                    <a:pt x="85" y="37"/>
                    <a:pt x="85" y="36"/>
                    <a:pt x="86" y="36"/>
                  </a:cubicBezTo>
                  <a:cubicBezTo>
                    <a:pt x="86" y="37"/>
                    <a:pt x="85" y="38"/>
                    <a:pt x="87" y="38"/>
                  </a:cubicBezTo>
                  <a:cubicBezTo>
                    <a:pt x="87" y="38"/>
                    <a:pt x="88" y="36"/>
                    <a:pt x="88" y="36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90" y="38"/>
                    <a:pt x="90" y="40"/>
                    <a:pt x="90" y="42"/>
                  </a:cubicBezTo>
                  <a:cubicBezTo>
                    <a:pt x="92" y="41"/>
                    <a:pt x="96" y="41"/>
                    <a:pt x="97" y="41"/>
                  </a:cubicBezTo>
                  <a:cubicBezTo>
                    <a:pt x="98" y="41"/>
                    <a:pt x="98" y="45"/>
                    <a:pt x="100" y="45"/>
                  </a:cubicBezTo>
                  <a:cubicBezTo>
                    <a:pt x="102" y="45"/>
                    <a:pt x="105" y="45"/>
                    <a:pt x="107" y="44"/>
                  </a:cubicBezTo>
                  <a:cubicBezTo>
                    <a:pt x="107" y="45"/>
                    <a:pt x="106" y="47"/>
                    <a:pt x="105" y="47"/>
                  </a:cubicBezTo>
                  <a:cubicBezTo>
                    <a:pt x="103" y="48"/>
                    <a:pt x="95" y="48"/>
                    <a:pt x="94" y="48"/>
                  </a:cubicBezTo>
                  <a:cubicBezTo>
                    <a:pt x="93" y="48"/>
                    <a:pt x="91" y="46"/>
                    <a:pt x="90" y="46"/>
                  </a:cubicBezTo>
                  <a:cubicBezTo>
                    <a:pt x="89" y="46"/>
                    <a:pt x="87" y="49"/>
                    <a:pt x="86" y="50"/>
                  </a:cubicBezTo>
                  <a:cubicBezTo>
                    <a:pt x="85" y="50"/>
                    <a:pt x="85" y="49"/>
                    <a:pt x="84" y="50"/>
                  </a:cubicBezTo>
                  <a:cubicBezTo>
                    <a:pt x="83" y="49"/>
                    <a:pt x="82" y="48"/>
                    <a:pt x="81" y="47"/>
                  </a:cubicBezTo>
                  <a:cubicBezTo>
                    <a:pt x="81" y="47"/>
                    <a:pt x="80" y="47"/>
                    <a:pt x="79" y="47"/>
                  </a:cubicBezTo>
                  <a:cubicBezTo>
                    <a:pt x="79" y="47"/>
                    <a:pt x="79" y="49"/>
                    <a:pt x="79" y="49"/>
                  </a:cubicBezTo>
                  <a:cubicBezTo>
                    <a:pt x="79" y="49"/>
                    <a:pt x="78" y="49"/>
                    <a:pt x="79" y="48"/>
                  </a:cubicBezTo>
                  <a:cubicBezTo>
                    <a:pt x="77" y="48"/>
                    <a:pt x="77" y="48"/>
                    <a:pt x="76" y="48"/>
                  </a:cubicBezTo>
                  <a:cubicBezTo>
                    <a:pt x="76" y="49"/>
                    <a:pt x="75" y="52"/>
                    <a:pt x="76" y="54"/>
                  </a:cubicBezTo>
                  <a:cubicBezTo>
                    <a:pt x="77" y="60"/>
                    <a:pt x="79" y="54"/>
                    <a:pt x="80" y="54"/>
                  </a:cubicBezTo>
                  <a:cubicBezTo>
                    <a:pt x="80" y="54"/>
                    <a:pt x="82" y="55"/>
                    <a:pt x="82" y="55"/>
                  </a:cubicBezTo>
                  <a:cubicBezTo>
                    <a:pt x="83" y="55"/>
                    <a:pt x="87" y="55"/>
                    <a:pt x="89" y="54"/>
                  </a:cubicBezTo>
                  <a:cubicBezTo>
                    <a:pt x="89" y="54"/>
                    <a:pt x="96" y="54"/>
                    <a:pt x="94" y="54"/>
                  </a:cubicBezTo>
                  <a:cubicBezTo>
                    <a:pt x="92" y="55"/>
                    <a:pt x="89" y="56"/>
                    <a:pt x="88" y="56"/>
                  </a:cubicBezTo>
                  <a:cubicBezTo>
                    <a:pt x="88" y="57"/>
                    <a:pt x="87" y="57"/>
                    <a:pt x="87" y="58"/>
                  </a:cubicBezTo>
                  <a:cubicBezTo>
                    <a:pt x="87" y="60"/>
                    <a:pt x="90" y="61"/>
                    <a:pt x="90" y="62"/>
                  </a:cubicBezTo>
                  <a:cubicBezTo>
                    <a:pt x="84" y="61"/>
                    <a:pt x="83" y="63"/>
                    <a:pt x="79" y="60"/>
                  </a:cubicBezTo>
                  <a:cubicBezTo>
                    <a:pt x="78" y="61"/>
                    <a:pt x="78" y="62"/>
                    <a:pt x="78" y="64"/>
                  </a:cubicBezTo>
                  <a:cubicBezTo>
                    <a:pt x="79" y="65"/>
                    <a:pt x="79" y="65"/>
                    <a:pt x="79" y="65"/>
                  </a:cubicBezTo>
                  <a:cubicBezTo>
                    <a:pt x="79" y="66"/>
                    <a:pt x="79" y="67"/>
                    <a:pt x="79" y="68"/>
                  </a:cubicBezTo>
                  <a:cubicBezTo>
                    <a:pt x="81" y="68"/>
                    <a:pt x="87" y="68"/>
                    <a:pt x="88" y="69"/>
                  </a:cubicBezTo>
                  <a:cubicBezTo>
                    <a:pt x="89" y="69"/>
                    <a:pt x="89" y="71"/>
                    <a:pt x="89" y="72"/>
                  </a:cubicBezTo>
                  <a:cubicBezTo>
                    <a:pt x="90" y="72"/>
                    <a:pt x="91" y="71"/>
                    <a:pt x="91" y="72"/>
                  </a:cubicBezTo>
                  <a:cubicBezTo>
                    <a:pt x="91" y="72"/>
                    <a:pt x="92" y="73"/>
                    <a:pt x="92" y="73"/>
                  </a:cubicBezTo>
                  <a:cubicBezTo>
                    <a:pt x="94" y="73"/>
                    <a:pt x="95" y="72"/>
                    <a:pt x="96" y="72"/>
                  </a:cubicBezTo>
                  <a:cubicBezTo>
                    <a:pt x="98" y="76"/>
                    <a:pt x="99" y="77"/>
                    <a:pt x="100" y="80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102" y="78"/>
                    <a:pt x="103" y="78"/>
                    <a:pt x="105" y="78"/>
                  </a:cubicBezTo>
                  <a:cubicBezTo>
                    <a:pt x="104" y="76"/>
                    <a:pt x="104" y="74"/>
                    <a:pt x="104" y="73"/>
                  </a:cubicBezTo>
                  <a:cubicBezTo>
                    <a:pt x="104" y="73"/>
                    <a:pt x="105" y="71"/>
                    <a:pt x="106" y="71"/>
                  </a:cubicBezTo>
                  <a:cubicBezTo>
                    <a:pt x="107" y="71"/>
                    <a:pt x="109" y="72"/>
                    <a:pt x="111" y="72"/>
                  </a:cubicBezTo>
                  <a:cubicBezTo>
                    <a:pt x="111" y="72"/>
                    <a:pt x="113" y="69"/>
                    <a:pt x="114" y="69"/>
                  </a:cubicBezTo>
                  <a:cubicBezTo>
                    <a:pt x="114" y="69"/>
                    <a:pt x="114" y="68"/>
                    <a:pt x="114" y="68"/>
                  </a:cubicBezTo>
                  <a:cubicBezTo>
                    <a:pt x="115" y="67"/>
                    <a:pt x="116" y="67"/>
                    <a:pt x="116" y="65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7" y="64"/>
                    <a:pt x="119" y="64"/>
                    <a:pt x="120" y="64"/>
                  </a:cubicBezTo>
                  <a:cubicBezTo>
                    <a:pt x="120" y="64"/>
                    <a:pt x="120" y="63"/>
                    <a:pt x="120" y="63"/>
                  </a:cubicBezTo>
                  <a:cubicBezTo>
                    <a:pt x="121" y="63"/>
                    <a:pt x="121" y="63"/>
                    <a:pt x="121" y="63"/>
                  </a:cubicBezTo>
                  <a:cubicBezTo>
                    <a:pt x="122" y="57"/>
                    <a:pt x="120" y="59"/>
                    <a:pt x="125" y="56"/>
                  </a:cubicBezTo>
                  <a:cubicBezTo>
                    <a:pt x="122" y="46"/>
                    <a:pt x="125" y="43"/>
                    <a:pt x="137" y="42"/>
                  </a:cubicBezTo>
                  <a:cubicBezTo>
                    <a:pt x="136" y="42"/>
                    <a:pt x="137" y="40"/>
                    <a:pt x="136" y="39"/>
                  </a:cubicBezTo>
                  <a:cubicBezTo>
                    <a:pt x="133" y="37"/>
                    <a:pt x="129" y="38"/>
                    <a:pt x="126" y="37"/>
                  </a:cubicBezTo>
                  <a:cubicBezTo>
                    <a:pt x="126" y="37"/>
                    <a:pt x="124" y="35"/>
                    <a:pt x="124" y="34"/>
                  </a:cubicBezTo>
                  <a:cubicBezTo>
                    <a:pt x="122" y="34"/>
                    <a:pt x="122" y="34"/>
                    <a:pt x="122" y="34"/>
                  </a:cubicBezTo>
                  <a:cubicBezTo>
                    <a:pt x="122" y="33"/>
                    <a:pt x="123" y="32"/>
                    <a:pt x="123" y="32"/>
                  </a:cubicBezTo>
                  <a:cubicBezTo>
                    <a:pt x="123" y="31"/>
                    <a:pt x="122" y="28"/>
                    <a:pt x="121" y="27"/>
                  </a:cubicBezTo>
                  <a:cubicBezTo>
                    <a:pt x="120" y="27"/>
                    <a:pt x="120" y="26"/>
                    <a:pt x="120" y="26"/>
                  </a:cubicBezTo>
                  <a:cubicBezTo>
                    <a:pt x="119" y="26"/>
                    <a:pt x="119" y="27"/>
                    <a:pt x="118" y="26"/>
                  </a:cubicBezTo>
                  <a:cubicBezTo>
                    <a:pt x="118" y="28"/>
                    <a:pt x="118" y="27"/>
                    <a:pt x="117" y="28"/>
                  </a:cubicBezTo>
                  <a:cubicBezTo>
                    <a:pt x="117" y="28"/>
                    <a:pt x="117" y="22"/>
                    <a:pt x="117" y="21"/>
                  </a:cubicBezTo>
                  <a:cubicBezTo>
                    <a:pt x="113" y="19"/>
                    <a:pt x="112" y="18"/>
                    <a:pt x="110" y="14"/>
                  </a:cubicBezTo>
                  <a:cubicBezTo>
                    <a:pt x="108" y="15"/>
                    <a:pt x="107" y="15"/>
                    <a:pt x="104" y="16"/>
                  </a:cubicBezTo>
                  <a:cubicBezTo>
                    <a:pt x="104" y="15"/>
                    <a:pt x="104" y="14"/>
                    <a:pt x="103" y="14"/>
                  </a:cubicBezTo>
                  <a:cubicBezTo>
                    <a:pt x="103" y="13"/>
                    <a:pt x="103" y="12"/>
                    <a:pt x="103" y="11"/>
                  </a:cubicBezTo>
                  <a:cubicBezTo>
                    <a:pt x="103" y="11"/>
                    <a:pt x="101" y="11"/>
                    <a:pt x="101" y="10"/>
                  </a:cubicBezTo>
                  <a:close/>
                  <a:moveTo>
                    <a:pt x="59" y="30"/>
                  </a:moveTo>
                  <a:cubicBezTo>
                    <a:pt x="60" y="32"/>
                    <a:pt x="59" y="34"/>
                    <a:pt x="60" y="36"/>
                  </a:cubicBezTo>
                  <a:cubicBezTo>
                    <a:pt x="60" y="37"/>
                    <a:pt x="62" y="38"/>
                    <a:pt x="63" y="39"/>
                  </a:cubicBezTo>
                  <a:cubicBezTo>
                    <a:pt x="63" y="39"/>
                    <a:pt x="62" y="41"/>
                    <a:pt x="63" y="41"/>
                  </a:cubicBezTo>
                  <a:cubicBezTo>
                    <a:pt x="64" y="42"/>
                    <a:pt x="65" y="41"/>
                    <a:pt x="66" y="42"/>
                  </a:cubicBezTo>
                  <a:cubicBezTo>
                    <a:pt x="65" y="41"/>
                    <a:pt x="66" y="40"/>
                    <a:pt x="65" y="40"/>
                  </a:cubicBezTo>
                  <a:cubicBezTo>
                    <a:pt x="64" y="39"/>
                    <a:pt x="63" y="37"/>
                    <a:pt x="63" y="35"/>
                  </a:cubicBezTo>
                  <a:cubicBezTo>
                    <a:pt x="62" y="35"/>
                    <a:pt x="61" y="34"/>
                    <a:pt x="61" y="34"/>
                  </a:cubicBezTo>
                  <a:cubicBezTo>
                    <a:pt x="60" y="32"/>
                    <a:pt x="61" y="31"/>
                    <a:pt x="61" y="30"/>
                  </a:cubicBezTo>
                  <a:lnTo>
                    <a:pt x="59" y="30"/>
                  </a:lnTo>
                  <a:close/>
                  <a:moveTo>
                    <a:pt x="209" y="34"/>
                  </a:moveTo>
                  <a:cubicBezTo>
                    <a:pt x="208" y="34"/>
                    <a:pt x="208" y="36"/>
                    <a:pt x="207" y="37"/>
                  </a:cubicBezTo>
                  <a:cubicBezTo>
                    <a:pt x="212" y="37"/>
                    <a:pt x="215" y="37"/>
                    <a:pt x="219" y="38"/>
                  </a:cubicBezTo>
                  <a:cubicBezTo>
                    <a:pt x="219" y="38"/>
                    <a:pt x="220" y="36"/>
                    <a:pt x="220" y="36"/>
                  </a:cubicBezTo>
                  <a:cubicBezTo>
                    <a:pt x="219" y="35"/>
                    <a:pt x="218" y="36"/>
                    <a:pt x="217" y="36"/>
                  </a:cubicBezTo>
                  <a:cubicBezTo>
                    <a:pt x="215" y="35"/>
                    <a:pt x="214" y="32"/>
                    <a:pt x="209" y="34"/>
                  </a:cubicBezTo>
                  <a:close/>
                  <a:moveTo>
                    <a:pt x="195" y="38"/>
                  </a:moveTo>
                  <a:cubicBezTo>
                    <a:pt x="195" y="39"/>
                    <a:pt x="194" y="40"/>
                    <a:pt x="194" y="40"/>
                  </a:cubicBezTo>
                  <a:cubicBezTo>
                    <a:pt x="195" y="41"/>
                    <a:pt x="195" y="42"/>
                    <a:pt x="196" y="42"/>
                  </a:cubicBezTo>
                  <a:cubicBezTo>
                    <a:pt x="196" y="42"/>
                    <a:pt x="199" y="43"/>
                    <a:pt x="198" y="42"/>
                  </a:cubicBezTo>
                  <a:cubicBezTo>
                    <a:pt x="196" y="41"/>
                    <a:pt x="197" y="40"/>
                    <a:pt x="196" y="38"/>
                  </a:cubicBezTo>
                  <a:lnTo>
                    <a:pt x="195" y="38"/>
                  </a:lnTo>
                  <a:close/>
                  <a:moveTo>
                    <a:pt x="135" y="45"/>
                  </a:moveTo>
                  <a:cubicBezTo>
                    <a:pt x="135" y="45"/>
                    <a:pt x="133" y="47"/>
                    <a:pt x="133" y="47"/>
                  </a:cubicBezTo>
                  <a:cubicBezTo>
                    <a:pt x="132" y="47"/>
                    <a:pt x="130" y="48"/>
                    <a:pt x="130" y="48"/>
                  </a:cubicBezTo>
                  <a:cubicBezTo>
                    <a:pt x="132" y="48"/>
                    <a:pt x="132" y="48"/>
                    <a:pt x="132" y="48"/>
                  </a:cubicBezTo>
                  <a:cubicBezTo>
                    <a:pt x="135" y="50"/>
                    <a:pt x="135" y="50"/>
                    <a:pt x="136" y="54"/>
                  </a:cubicBezTo>
                  <a:cubicBezTo>
                    <a:pt x="139" y="54"/>
                    <a:pt x="142" y="54"/>
                    <a:pt x="146" y="54"/>
                  </a:cubicBezTo>
                  <a:cubicBezTo>
                    <a:pt x="146" y="53"/>
                    <a:pt x="147" y="51"/>
                    <a:pt x="147" y="50"/>
                  </a:cubicBezTo>
                  <a:cubicBezTo>
                    <a:pt x="148" y="50"/>
                    <a:pt x="148" y="50"/>
                    <a:pt x="148" y="50"/>
                  </a:cubicBezTo>
                  <a:cubicBezTo>
                    <a:pt x="149" y="49"/>
                    <a:pt x="148" y="48"/>
                    <a:pt x="148" y="48"/>
                  </a:cubicBezTo>
                  <a:cubicBezTo>
                    <a:pt x="146" y="45"/>
                    <a:pt x="140" y="44"/>
                    <a:pt x="135" y="45"/>
                  </a:cubicBezTo>
                  <a:close/>
                  <a:moveTo>
                    <a:pt x="183" y="161"/>
                  </a:moveTo>
                  <a:cubicBezTo>
                    <a:pt x="182" y="162"/>
                    <a:pt x="181" y="163"/>
                    <a:pt x="181" y="163"/>
                  </a:cubicBezTo>
                  <a:cubicBezTo>
                    <a:pt x="181" y="163"/>
                    <a:pt x="181" y="165"/>
                    <a:pt x="181" y="165"/>
                  </a:cubicBezTo>
                  <a:cubicBezTo>
                    <a:pt x="181" y="165"/>
                    <a:pt x="182" y="167"/>
                    <a:pt x="182" y="167"/>
                  </a:cubicBezTo>
                  <a:cubicBezTo>
                    <a:pt x="182" y="167"/>
                    <a:pt x="183" y="165"/>
                    <a:pt x="183" y="165"/>
                  </a:cubicBezTo>
                  <a:cubicBezTo>
                    <a:pt x="184" y="166"/>
                    <a:pt x="184" y="166"/>
                    <a:pt x="186" y="166"/>
                  </a:cubicBezTo>
                  <a:cubicBezTo>
                    <a:pt x="187" y="165"/>
                    <a:pt x="187" y="165"/>
                    <a:pt x="187" y="165"/>
                  </a:cubicBezTo>
                  <a:cubicBezTo>
                    <a:pt x="187" y="165"/>
                    <a:pt x="185" y="165"/>
                    <a:pt x="185" y="165"/>
                  </a:cubicBezTo>
                  <a:cubicBezTo>
                    <a:pt x="184" y="163"/>
                    <a:pt x="185" y="163"/>
                    <a:pt x="186" y="163"/>
                  </a:cubicBezTo>
                  <a:cubicBezTo>
                    <a:pt x="185" y="162"/>
                    <a:pt x="183" y="161"/>
                    <a:pt x="183" y="161"/>
                  </a:cubicBezTo>
                  <a:close/>
                  <a:moveTo>
                    <a:pt x="155" y="163"/>
                  </a:moveTo>
                  <a:cubicBezTo>
                    <a:pt x="154" y="164"/>
                    <a:pt x="154" y="166"/>
                    <a:pt x="154" y="167"/>
                  </a:cubicBezTo>
                  <a:cubicBezTo>
                    <a:pt x="152" y="167"/>
                    <a:pt x="150" y="167"/>
                    <a:pt x="148" y="167"/>
                  </a:cubicBezTo>
                  <a:cubicBezTo>
                    <a:pt x="148" y="167"/>
                    <a:pt x="146" y="171"/>
                    <a:pt x="148" y="171"/>
                  </a:cubicBezTo>
                  <a:cubicBezTo>
                    <a:pt x="149" y="171"/>
                    <a:pt x="151" y="169"/>
                    <a:pt x="152" y="169"/>
                  </a:cubicBezTo>
                  <a:cubicBezTo>
                    <a:pt x="153" y="168"/>
                    <a:pt x="154" y="169"/>
                    <a:pt x="155" y="169"/>
                  </a:cubicBezTo>
                  <a:cubicBezTo>
                    <a:pt x="156" y="168"/>
                    <a:pt x="160" y="161"/>
                    <a:pt x="155" y="163"/>
                  </a:cubicBezTo>
                  <a:close/>
                  <a:moveTo>
                    <a:pt x="162" y="169"/>
                  </a:moveTo>
                  <a:cubicBezTo>
                    <a:pt x="162" y="171"/>
                    <a:pt x="162" y="171"/>
                    <a:pt x="162" y="171"/>
                  </a:cubicBezTo>
                  <a:cubicBezTo>
                    <a:pt x="160" y="171"/>
                    <a:pt x="159" y="170"/>
                    <a:pt x="158" y="170"/>
                  </a:cubicBezTo>
                  <a:cubicBezTo>
                    <a:pt x="159" y="174"/>
                    <a:pt x="156" y="172"/>
                    <a:pt x="160" y="175"/>
                  </a:cubicBezTo>
                  <a:cubicBezTo>
                    <a:pt x="160" y="176"/>
                    <a:pt x="160" y="176"/>
                    <a:pt x="160" y="176"/>
                  </a:cubicBezTo>
                  <a:cubicBezTo>
                    <a:pt x="161" y="175"/>
                    <a:pt x="166" y="170"/>
                    <a:pt x="162" y="169"/>
                  </a:cubicBezTo>
                  <a:close/>
                  <a:moveTo>
                    <a:pt x="124" y="177"/>
                  </a:moveTo>
                  <a:cubicBezTo>
                    <a:pt x="124" y="178"/>
                    <a:pt x="121" y="181"/>
                    <a:pt x="124" y="181"/>
                  </a:cubicBezTo>
                  <a:cubicBezTo>
                    <a:pt x="123" y="182"/>
                    <a:pt x="126" y="183"/>
                    <a:pt x="126" y="183"/>
                  </a:cubicBezTo>
                  <a:cubicBezTo>
                    <a:pt x="127" y="182"/>
                    <a:pt x="126" y="181"/>
                    <a:pt x="127" y="181"/>
                  </a:cubicBezTo>
                  <a:cubicBezTo>
                    <a:pt x="127" y="179"/>
                    <a:pt x="127" y="180"/>
                    <a:pt x="128" y="178"/>
                  </a:cubicBezTo>
                  <a:cubicBezTo>
                    <a:pt x="126" y="177"/>
                    <a:pt x="126" y="177"/>
                    <a:pt x="124" y="177"/>
                  </a:cubicBezTo>
                  <a:close/>
                  <a:moveTo>
                    <a:pt x="121" y="182"/>
                  </a:moveTo>
                  <a:cubicBezTo>
                    <a:pt x="120" y="182"/>
                    <a:pt x="120" y="182"/>
                    <a:pt x="118" y="183"/>
                  </a:cubicBezTo>
                  <a:cubicBezTo>
                    <a:pt x="118" y="183"/>
                    <a:pt x="119" y="185"/>
                    <a:pt x="118" y="185"/>
                  </a:cubicBezTo>
                  <a:cubicBezTo>
                    <a:pt x="117" y="184"/>
                    <a:pt x="118" y="187"/>
                    <a:pt x="118" y="187"/>
                  </a:cubicBezTo>
                  <a:cubicBezTo>
                    <a:pt x="118" y="187"/>
                    <a:pt x="120" y="188"/>
                    <a:pt x="120" y="188"/>
                  </a:cubicBezTo>
                  <a:cubicBezTo>
                    <a:pt x="124" y="185"/>
                    <a:pt x="122" y="186"/>
                    <a:pt x="123" y="182"/>
                  </a:cubicBezTo>
                  <a:cubicBezTo>
                    <a:pt x="123" y="182"/>
                    <a:pt x="121" y="182"/>
                    <a:pt x="121" y="182"/>
                  </a:cubicBezTo>
                  <a:close/>
                  <a:moveTo>
                    <a:pt x="114" y="189"/>
                  </a:moveTo>
                  <a:cubicBezTo>
                    <a:pt x="109" y="192"/>
                    <a:pt x="108" y="195"/>
                    <a:pt x="108" y="201"/>
                  </a:cubicBezTo>
                  <a:cubicBezTo>
                    <a:pt x="109" y="201"/>
                    <a:pt x="109" y="201"/>
                    <a:pt x="109" y="201"/>
                  </a:cubicBezTo>
                  <a:cubicBezTo>
                    <a:pt x="110" y="201"/>
                    <a:pt x="110" y="199"/>
                    <a:pt x="110" y="199"/>
                  </a:cubicBezTo>
                  <a:cubicBezTo>
                    <a:pt x="112" y="198"/>
                    <a:pt x="112" y="199"/>
                    <a:pt x="113" y="199"/>
                  </a:cubicBezTo>
                  <a:cubicBezTo>
                    <a:pt x="115" y="196"/>
                    <a:pt x="116" y="195"/>
                    <a:pt x="116" y="190"/>
                  </a:cubicBezTo>
                  <a:lnTo>
                    <a:pt x="114" y="189"/>
                  </a:lnTo>
                  <a:close/>
                  <a:moveTo>
                    <a:pt x="97" y="201"/>
                  </a:moveTo>
                  <a:cubicBezTo>
                    <a:pt x="95" y="206"/>
                    <a:pt x="94" y="208"/>
                    <a:pt x="92" y="213"/>
                  </a:cubicBezTo>
                  <a:cubicBezTo>
                    <a:pt x="93" y="213"/>
                    <a:pt x="94" y="211"/>
                    <a:pt x="94" y="211"/>
                  </a:cubicBezTo>
                  <a:cubicBezTo>
                    <a:pt x="95" y="211"/>
                    <a:pt x="94" y="214"/>
                    <a:pt x="94" y="214"/>
                  </a:cubicBezTo>
                  <a:cubicBezTo>
                    <a:pt x="95" y="214"/>
                    <a:pt x="96" y="214"/>
                    <a:pt x="96" y="214"/>
                  </a:cubicBezTo>
                  <a:cubicBezTo>
                    <a:pt x="96" y="214"/>
                    <a:pt x="96" y="212"/>
                    <a:pt x="96" y="212"/>
                  </a:cubicBezTo>
                  <a:cubicBezTo>
                    <a:pt x="97" y="212"/>
                    <a:pt x="99" y="212"/>
                    <a:pt x="98" y="213"/>
                  </a:cubicBezTo>
                  <a:cubicBezTo>
                    <a:pt x="101" y="210"/>
                    <a:pt x="103" y="209"/>
                    <a:pt x="105" y="206"/>
                  </a:cubicBezTo>
                  <a:cubicBezTo>
                    <a:pt x="104" y="203"/>
                    <a:pt x="104" y="203"/>
                    <a:pt x="104" y="203"/>
                  </a:cubicBezTo>
                  <a:cubicBezTo>
                    <a:pt x="103" y="203"/>
                    <a:pt x="102" y="203"/>
                    <a:pt x="101" y="203"/>
                  </a:cubicBezTo>
                  <a:cubicBezTo>
                    <a:pt x="101" y="205"/>
                    <a:pt x="101" y="205"/>
                    <a:pt x="101" y="205"/>
                  </a:cubicBezTo>
                  <a:cubicBezTo>
                    <a:pt x="100" y="205"/>
                    <a:pt x="99" y="205"/>
                    <a:pt x="98" y="205"/>
                  </a:cubicBezTo>
                  <a:cubicBezTo>
                    <a:pt x="98" y="204"/>
                    <a:pt x="99" y="202"/>
                    <a:pt x="98" y="201"/>
                  </a:cubicBezTo>
                  <a:lnTo>
                    <a:pt x="97" y="201"/>
                  </a:lnTo>
                  <a:close/>
                  <a:moveTo>
                    <a:pt x="167" y="163"/>
                  </a:moveTo>
                  <a:cubicBezTo>
                    <a:pt x="167" y="164"/>
                    <a:pt x="167" y="166"/>
                    <a:pt x="168" y="166"/>
                  </a:cubicBezTo>
                  <a:cubicBezTo>
                    <a:pt x="170" y="168"/>
                    <a:pt x="168" y="163"/>
                    <a:pt x="168" y="163"/>
                  </a:cubicBezTo>
                  <a:lnTo>
                    <a:pt x="167" y="163"/>
                  </a:lnTo>
                  <a:close/>
                  <a:moveTo>
                    <a:pt x="130" y="173"/>
                  </a:moveTo>
                  <a:cubicBezTo>
                    <a:pt x="131" y="174"/>
                    <a:pt x="130" y="175"/>
                    <a:pt x="131" y="177"/>
                  </a:cubicBezTo>
                  <a:cubicBezTo>
                    <a:pt x="136" y="177"/>
                    <a:pt x="130" y="173"/>
                    <a:pt x="130" y="173"/>
                  </a:cubicBezTo>
                  <a:close/>
                  <a:moveTo>
                    <a:pt x="152" y="173"/>
                  </a:moveTo>
                  <a:cubicBezTo>
                    <a:pt x="148" y="173"/>
                    <a:pt x="155" y="174"/>
                    <a:pt x="155" y="174"/>
                  </a:cubicBezTo>
                  <a:cubicBezTo>
                    <a:pt x="154" y="174"/>
                    <a:pt x="156" y="172"/>
                    <a:pt x="152" y="173"/>
                  </a:cubicBezTo>
                  <a:close/>
                  <a:moveTo>
                    <a:pt x="137" y="174"/>
                  </a:moveTo>
                  <a:cubicBezTo>
                    <a:pt x="137" y="175"/>
                    <a:pt x="137" y="175"/>
                    <a:pt x="137" y="175"/>
                  </a:cubicBezTo>
                  <a:cubicBezTo>
                    <a:pt x="136" y="175"/>
                    <a:pt x="137" y="177"/>
                    <a:pt x="138" y="177"/>
                  </a:cubicBezTo>
                  <a:cubicBezTo>
                    <a:pt x="138" y="177"/>
                    <a:pt x="139" y="173"/>
                    <a:pt x="137" y="174"/>
                  </a:cubicBezTo>
                  <a:close/>
                  <a:moveTo>
                    <a:pt x="105" y="195"/>
                  </a:moveTo>
                  <a:cubicBezTo>
                    <a:pt x="103" y="199"/>
                    <a:pt x="102" y="200"/>
                    <a:pt x="106" y="197"/>
                  </a:cubicBezTo>
                  <a:cubicBezTo>
                    <a:pt x="106" y="197"/>
                    <a:pt x="106" y="194"/>
                    <a:pt x="105" y="195"/>
                  </a:cubicBezTo>
                  <a:close/>
                  <a:moveTo>
                    <a:pt x="92" y="203"/>
                  </a:moveTo>
                  <a:cubicBezTo>
                    <a:pt x="91" y="203"/>
                    <a:pt x="90" y="204"/>
                    <a:pt x="90" y="205"/>
                  </a:cubicBezTo>
                  <a:cubicBezTo>
                    <a:pt x="88" y="206"/>
                    <a:pt x="92" y="205"/>
                    <a:pt x="93" y="206"/>
                  </a:cubicBezTo>
                  <a:cubicBezTo>
                    <a:pt x="93" y="204"/>
                    <a:pt x="94" y="202"/>
                    <a:pt x="92" y="203"/>
                  </a:cubicBezTo>
                  <a:close/>
                  <a:moveTo>
                    <a:pt x="89" y="210"/>
                  </a:moveTo>
                  <a:cubicBezTo>
                    <a:pt x="88" y="211"/>
                    <a:pt x="87" y="214"/>
                    <a:pt x="85" y="215"/>
                  </a:cubicBezTo>
                  <a:cubicBezTo>
                    <a:pt x="84" y="215"/>
                    <a:pt x="84" y="215"/>
                    <a:pt x="84" y="215"/>
                  </a:cubicBezTo>
                  <a:cubicBezTo>
                    <a:pt x="84" y="215"/>
                    <a:pt x="83" y="216"/>
                    <a:pt x="85" y="215"/>
                  </a:cubicBezTo>
                  <a:cubicBezTo>
                    <a:pt x="85" y="216"/>
                    <a:pt x="83" y="217"/>
                    <a:pt x="85" y="216"/>
                  </a:cubicBezTo>
                  <a:cubicBezTo>
                    <a:pt x="87" y="215"/>
                    <a:pt x="89" y="213"/>
                    <a:pt x="90" y="211"/>
                  </a:cubicBezTo>
                  <a:cubicBezTo>
                    <a:pt x="90" y="211"/>
                    <a:pt x="90" y="210"/>
                    <a:pt x="90" y="210"/>
                  </a:cubicBezTo>
                  <a:lnTo>
                    <a:pt x="89" y="210"/>
                  </a:lnTo>
                  <a:close/>
                  <a:moveTo>
                    <a:pt x="79" y="215"/>
                  </a:moveTo>
                  <a:cubicBezTo>
                    <a:pt x="79" y="217"/>
                    <a:pt x="79" y="217"/>
                    <a:pt x="79" y="217"/>
                  </a:cubicBezTo>
                  <a:cubicBezTo>
                    <a:pt x="77" y="216"/>
                    <a:pt x="79" y="218"/>
                    <a:pt x="81" y="218"/>
                  </a:cubicBezTo>
                  <a:cubicBezTo>
                    <a:pt x="82" y="218"/>
                    <a:pt x="81" y="216"/>
                    <a:pt x="81" y="216"/>
                  </a:cubicBezTo>
                  <a:lnTo>
                    <a:pt x="79" y="215"/>
                  </a:lnTo>
                  <a:close/>
                  <a:moveTo>
                    <a:pt x="87" y="249"/>
                  </a:moveTo>
                  <a:cubicBezTo>
                    <a:pt x="89" y="249"/>
                    <a:pt x="86" y="250"/>
                    <a:pt x="86" y="250"/>
                  </a:cubicBezTo>
                  <a:cubicBezTo>
                    <a:pt x="86" y="250"/>
                    <a:pt x="85" y="249"/>
                    <a:pt x="87" y="249"/>
                  </a:cubicBezTo>
                  <a:close/>
                  <a:moveTo>
                    <a:pt x="79" y="250"/>
                  </a:moveTo>
                  <a:cubicBezTo>
                    <a:pt x="78" y="250"/>
                    <a:pt x="78" y="251"/>
                    <a:pt x="80" y="252"/>
                  </a:cubicBezTo>
                  <a:cubicBezTo>
                    <a:pt x="80" y="251"/>
                    <a:pt x="80" y="250"/>
                    <a:pt x="79" y="250"/>
                  </a:cubicBezTo>
                  <a:close/>
                  <a:moveTo>
                    <a:pt x="38" y="280"/>
                  </a:moveTo>
                  <a:cubicBezTo>
                    <a:pt x="36" y="281"/>
                    <a:pt x="31" y="285"/>
                    <a:pt x="36" y="284"/>
                  </a:cubicBezTo>
                  <a:cubicBezTo>
                    <a:pt x="37" y="283"/>
                    <a:pt x="41" y="280"/>
                    <a:pt x="38" y="280"/>
                  </a:cubicBezTo>
                  <a:close/>
                  <a:moveTo>
                    <a:pt x="27" y="290"/>
                  </a:moveTo>
                  <a:cubicBezTo>
                    <a:pt x="27" y="292"/>
                    <a:pt x="27" y="292"/>
                    <a:pt x="27" y="292"/>
                  </a:cubicBezTo>
                  <a:cubicBezTo>
                    <a:pt x="29" y="292"/>
                    <a:pt x="27" y="291"/>
                    <a:pt x="27" y="290"/>
                  </a:cubicBezTo>
                  <a:close/>
                  <a:moveTo>
                    <a:pt x="35" y="292"/>
                  </a:moveTo>
                  <a:cubicBezTo>
                    <a:pt x="37" y="292"/>
                    <a:pt x="37" y="294"/>
                    <a:pt x="35" y="294"/>
                  </a:cubicBezTo>
                  <a:cubicBezTo>
                    <a:pt x="35" y="294"/>
                    <a:pt x="34" y="292"/>
                    <a:pt x="35" y="292"/>
                  </a:cubicBezTo>
                  <a:close/>
                  <a:moveTo>
                    <a:pt x="22" y="306"/>
                  </a:moveTo>
                  <a:cubicBezTo>
                    <a:pt x="21" y="306"/>
                    <a:pt x="23" y="306"/>
                    <a:pt x="23" y="306"/>
                  </a:cubicBezTo>
                  <a:cubicBezTo>
                    <a:pt x="23" y="307"/>
                    <a:pt x="23" y="307"/>
                    <a:pt x="23" y="308"/>
                  </a:cubicBezTo>
                  <a:cubicBezTo>
                    <a:pt x="22" y="308"/>
                    <a:pt x="22" y="309"/>
                    <a:pt x="21" y="309"/>
                  </a:cubicBezTo>
                  <a:cubicBezTo>
                    <a:pt x="21" y="308"/>
                    <a:pt x="21" y="305"/>
                    <a:pt x="22" y="306"/>
                  </a:cubicBezTo>
                  <a:close/>
                  <a:moveTo>
                    <a:pt x="8" y="337"/>
                  </a:moveTo>
                  <a:cubicBezTo>
                    <a:pt x="8" y="337"/>
                    <a:pt x="9" y="339"/>
                    <a:pt x="9" y="339"/>
                  </a:cubicBezTo>
                  <a:cubicBezTo>
                    <a:pt x="10" y="339"/>
                    <a:pt x="10" y="337"/>
                    <a:pt x="8" y="337"/>
                  </a:cubicBezTo>
                  <a:close/>
                  <a:moveTo>
                    <a:pt x="5" y="339"/>
                  </a:moveTo>
                  <a:cubicBezTo>
                    <a:pt x="5" y="340"/>
                    <a:pt x="5" y="340"/>
                    <a:pt x="5" y="340"/>
                  </a:cubicBezTo>
                  <a:cubicBezTo>
                    <a:pt x="6" y="340"/>
                    <a:pt x="6" y="340"/>
                    <a:pt x="6" y="340"/>
                  </a:cubicBezTo>
                  <a:cubicBezTo>
                    <a:pt x="5" y="340"/>
                    <a:pt x="7" y="339"/>
                    <a:pt x="5" y="339"/>
                  </a:cubicBezTo>
                  <a:close/>
                  <a:moveTo>
                    <a:pt x="5" y="342"/>
                  </a:moveTo>
                  <a:cubicBezTo>
                    <a:pt x="5" y="343"/>
                    <a:pt x="5" y="343"/>
                    <a:pt x="5" y="343"/>
                  </a:cubicBezTo>
                  <a:cubicBezTo>
                    <a:pt x="5" y="342"/>
                    <a:pt x="6" y="342"/>
                    <a:pt x="5" y="342"/>
                  </a:cubicBezTo>
                  <a:close/>
                  <a:moveTo>
                    <a:pt x="58" y="355"/>
                  </a:moveTo>
                  <a:cubicBezTo>
                    <a:pt x="58" y="355"/>
                    <a:pt x="58" y="354"/>
                    <a:pt x="60" y="355"/>
                  </a:cubicBezTo>
                  <a:cubicBezTo>
                    <a:pt x="62" y="356"/>
                    <a:pt x="62" y="352"/>
                    <a:pt x="62" y="350"/>
                  </a:cubicBezTo>
                  <a:cubicBezTo>
                    <a:pt x="62" y="348"/>
                    <a:pt x="60" y="347"/>
                    <a:pt x="60" y="345"/>
                  </a:cubicBezTo>
                  <a:cubicBezTo>
                    <a:pt x="60" y="342"/>
                    <a:pt x="58" y="343"/>
                    <a:pt x="61" y="342"/>
                  </a:cubicBezTo>
                  <a:cubicBezTo>
                    <a:pt x="63" y="341"/>
                    <a:pt x="61" y="339"/>
                    <a:pt x="63" y="338"/>
                  </a:cubicBezTo>
                  <a:cubicBezTo>
                    <a:pt x="65" y="337"/>
                    <a:pt x="65" y="336"/>
                    <a:pt x="63" y="334"/>
                  </a:cubicBezTo>
                  <a:cubicBezTo>
                    <a:pt x="61" y="332"/>
                    <a:pt x="63" y="331"/>
                    <a:pt x="63" y="329"/>
                  </a:cubicBezTo>
                  <a:cubicBezTo>
                    <a:pt x="63" y="327"/>
                    <a:pt x="64" y="323"/>
                    <a:pt x="64" y="323"/>
                  </a:cubicBezTo>
                  <a:cubicBezTo>
                    <a:pt x="64" y="323"/>
                    <a:pt x="64" y="324"/>
                    <a:pt x="66" y="322"/>
                  </a:cubicBezTo>
                  <a:cubicBezTo>
                    <a:pt x="68" y="321"/>
                    <a:pt x="67" y="320"/>
                    <a:pt x="67" y="317"/>
                  </a:cubicBezTo>
                  <a:cubicBezTo>
                    <a:pt x="67" y="313"/>
                    <a:pt x="66" y="312"/>
                    <a:pt x="65" y="312"/>
                  </a:cubicBezTo>
                  <a:cubicBezTo>
                    <a:pt x="64" y="312"/>
                    <a:pt x="63" y="310"/>
                    <a:pt x="65" y="308"/>
                  </a:cubicBezTo>
                  <a:cubicBezTo>
                    <a:pt x="66" y="305"/>
                    <a:pt x="65" y="302"/>
                    <a:pt x="65" y="300"/>
                  </a:cubicBezTo>
                  <a:cubicBezTo>
                    <a:pt x="65" y="298"/>
                    <a:pt x="65" y="294"/>
                    <a:pt x="65" y="293"/>
                  </a:cubicBezTo>
                  <a:cubicBezTo>
                    <a:pt x="66" y="291"/>
                    <a:pt x="65" y="289"/>
                    <a:pt x="64" y="287"/>
                  </a:cubicBezTo>
                  <a:cubicBezTo>
                    <a:pt x="63" y="285"/>
                    <a:pt x="69" y="283"/>
                    <a:pt x="69" y="281"/>
                  </a:cubicBezTo>
                  <a:cubicBezTo>
                    <a:pt x="69" y="278"/>
                    <a:pt x="73" y="275"/>
                    <a:pt x="73" y="273"/>
                  </a:cubicBezTo>
                  <a:cubicBezTo>
                    <a:pt x="73" y="271"/>
                    <a:pt x="78" y="268"/>
                    <a:pt x="80" y="267"/>
                  </a:cubicBezTo>
                  <a:cubicBezTo>
                    <a:pt x="82" y="266"/>
                    <a:pt x="84" y="271"/>
                    <a:pt x="86" y="272"/>
                  </a:cubicBezTo>
                  <a:cubicBezTo>
                    <a:pt x="88" y="273"/>
                    <a:pt x="88" y="269"/>
                    <a:pt x="89" y="266"/>
                  </a:cubicBezTo>
                  <a:cubicBezTo>
                    <a:pt x="90" y="263"/>
                    <a:pt x="88" y="259"/>
                    <a:pt x="88" y="257"/>
                  </a:cubicBezTo>
                  <a:cubicBezTo>
                    <a:pt x="88" y="256"/>
                    <a:pt x="92" y="255"/>
                    <a:pt x="94" y="253"/>
                  </a:cubicBezTo>
                  <a:cubicBezTo>
                    <a:pt x="96" y="252"/>
                    <a:pt x="98" y="244"/>
                    <a:pt x="98" y="242"/>
                  </a:cubicBezTo>
                  <a:cubicBezTo>
                    <a:pt x="98" y="240"/>
                    <a:pt x="99" y="236"/>
                    <a:pt x="101" y="236"/>
                  </a:cubicBezTo>
                  <a:cubicBezTo>
                    <a:pt x="103" y="236"/>
                    <a:pt x="104" y="236"/>
                    <a:pt x="104" y="234"/>
                  </a:cubicBezTo>
                  <a:cubicBezTo>
                    <a:pt x="104" y="232"/>
                    <a:pt x="107" y="231"/>
                    <a:pt x="108" y="230"/>
                  </a:cubicBezTo>
                  <a:cubicBezTo>
                    <a:pt x="110" y="228"/>
                    <a:pt x="111" y="228"/>
                    <a:pt x="111" y="226"/>
                  </a:cubicBezTo>
                  <a:cubicBezTo>
                    <a:pt x="111" y="223"/>
                    <a:pt x="112" y="221"/>
                    <a:pt x="113" y="219"/>
                  </a:cubicBezTo>
                  <a:cubicBezTo>
                    <a:pt x="114" y="217"/>
                    <a:pt x="116" y="215"/>
                    <a:pt x="116" y="215"/>
                  </a:cubicBezTo>
                  <a:cubicBezTo>
                    <a:pt x="116" y="215"/>
                    <a:pt x="125" y="223"/>
                    <a:pt x="123" y="220"/>
                  </a:cubicBezTo>
                  <a:cubicBezTo>
                    <a:pt x="121" y="219"/>
                    <a:pt x="124" y="217"/>
                    <a:pt x="123" y="215"/>
                  </a:cubicBezTo>
                  <a:cubicBezTo>
                    <a:pt x="122" y="213"/>
                    <a:pt x="125" y="214"/>
                    <a:pt x="126" y="213"/>
                  </a:cubicBezTo>
                  <a:cubicBezTo>
                    <a:pt x="126" y="212"/>
                    <a:pt x="130" y="214"/>
                    <a:pt x="132" y="214"/>
                  </a:cubicBezTo>
                  <a:cubicBezTo>
                    <a:pt x="133" y="215"/>
                    <a:pt x="135" y="210"/>
                    <a:pt x="135" y="210"/>
                  </a:cubicBezTo>
                  <a:cubicBezTo>
                    <a:pt x="136" y="205"/>
                    <a:pt x="136" y="205"/>
                    <a:pt x="136" y="205"/>
                  </a:cubicBezTo>
                  <a:cubicBezTo>
                    <a:pt x="134" y="202"/>
                    <a:pt x="134" y="202"/>
                    <a:pt x="134" y="202"/>
                  </a:cubicBezTo>
                  <a:cubicBezTo>
                    <a:pt x="138" y="197"/>
                    <a:pt x="138" y="197"/>
                    <a:pt x="138" y="197"/>
                  </a:cubicBezTo>
                  <a:cubicBezTo>
                    <a:pt x="140" y="196"/>
                    <a:pt x="140" y="196"/>
                    <a:pt x="140" y="196"/>
                  </a:cubicBezTo>
                  <a:cubicBezTo>
                    <a:pt x="141" y="194"/>
                    <a:pt x="141" y="194"/>
                    <a:pt x="141" y="194"/>
                  </a:cubicBezTo>
                  <a:cubicBezTo>
                    <a:pt x="142" y="192"/>
                    <a:pt x="147" y="196"/>
                    <a:pt x="147" y="196"/>
                  </a:cubicBezTo>
                  <a:cubicBezTo>
                    <a:pt x="150" y="202"/>
                    <a:pt x="150" y="202"/>
                    <a:pt x="150" y="202"/>
                  </a:cubicBezTo>
                  <a:cubicBezTo>
                    <a:pt x="150" y="202"/>
                    <a:pt x="156" y="203"/>
                    <a:pt x="158" y="204"/>
                  </a:cubicBezTo>
                  <a:cubicBezTo>
                    <a:pt x="163" y="206"/>
                    <a:pt x="163" y="203"/>
                    <a:pt x="165" y="203"/>
                  </a:cubicBezTo>
                  <a:cubicBezTo>
                    <a:pt x="168" y="203"/>
                    <a:pt x="172" y="207"/>
                    <a:pt x="172" y="207"/>
                  </a:cubicBezTo>
                  <a:cubicBezTo>
                    <a:pt x="172" y="207"/>
                    <a:pt x="178" y="207"/>
                    <a:pt x="179" y="204"/>
                  </a:cubicBezTo>
                  <a:cubicBezTo>
                    <a:pt x="181" y="200"/>
                    <a:pt x="183" y="203"/>
                    <a:pt x="184" y="200"/>
                  </a:cubicBezTo>
                  <a:cubicBezTo>
                    <a:pt x="185" y="197"/>
                    <a:pt x="184" y="199"/>
                    <a:pt x="184" y="197"/>
                  </a:cubicBezTo>
                  <a:cubicBezTo>
                    <a:pt x="184" y="195"/>
                    <a:pt x="184" y="196"/>
                    <a:pt x="184" y="194"/>
                  </a:cubicBezTo>
                  <a:cubicBezTo>
                    <a:pt x="185" y="192"/>
                    <a:pt x="184" y="188"/>
                    <a:pt x="186" y="187"/>
                  </a:cubicBezTo>
                  <a:cubicBezTo>
                    <a:pt x="188" y="187"/>
                    <a:pt x="191" y="186"/>
                    <a:pt x="191" y="186"/>
                  </a:cubicBezTo>
                  <a:cubicBezTo>
                    <a:pt x="191" y="186"/>
                    <a:pt x="196" y="184"/>
                    <a:pt x="198" y="183"/>
                  </a:cubicBezTo>
                  <a:cubicBezTo>
                    <a:pt x="200" y="182"/>
                    <a:pt x="203" y="184"/>
                    <a:pt x="203" y="184"/>
                  </a:cubicBezTo>
                  <a:cubicBezTo>
                    <a:pt x="203" y="184"/>
                    <a:pt x="207" y="188"/>
                    <a:pt x="209" y="189"/>
                  </a:cubicBezTo>
                  <a:cubicBezTo>
                    <a:pt x="213" y="190"/>
                    <a:pt x="207" y="197"/>
                    <a:pt x="207" y="197"/>
                  </a:cubicBezTo>
                  <a:cubicBezTo>
                    <a:pt x="206" y="200"/>
                    <a:pt x="211" y="198"/>
                    <a:pt x="211" y="198"/>
                  </a:cubicBezTo>
                  <a:cubicBezTo>
                    <a:pt x="214" y="194"/>
                    <a:pt x="214" y="194"/>
                    <a:pt x="214" y="194"/>
                  </a:cubicBezTo>
                  <a:cubicBezTo>
                    <a:pt x="214" y="194"/>
                    <a:pt x="215" y="193"/>
                    <a:pt x="217" y="192"/>
                  </a:cubicBezTo>
                  <a:cubicBezTo>
                    <a:pt x="218" y="190"/>
                    <a:pt x="218" y="190"/>
                    <a:pt x="220" y="189"/>
                  </a:cubicBezTo>
                  <a:cubicBezTo>
                    <a:pt x="222" y="188"/>
                    <a:pt x="221" y="189"/>
                    <a:pt x="221" y="189"/>
                  </a:cubicBezTo>
                  <a:cubicBezTo>
                    <a:pt x="221" y="189"/>
                    <a:pt x="225" y="188"/>
                    <a:pt x="225" y="186"/>
                  </a:cubicBezTo>
                  <a:cubicBezTo>
                    <a:pt x="225" y="186"/>
                    <a:pt x="225" y="183"/>
                    <a:pt x="227" y="186"/>
                  </a:cubicBezTo>
                  <a:cubicBezTo>
                    <a:pt x="227" y="187"/>
                    <a:pt x="233" y="188"/>
                    <a:pt x="232" y="184"/>
                  </a:cubicBezTo>
                  <a:cubicBezTo>
                    <a:pt x="231" y="183"/>
                    <a:pt x="229" y="183"/>
                    <a:pt x="228" y="183"/>
                  </a:cubicBezTo>
                  <a:cubicBezTo>
                    <a:pt x="228" y="183"/>
                    <a:pt x="225" y="183"/>
                    <a:pt x="225" y="183"/>
                  </a:cubicBezTo>
                  <a:cubicBezTo>
                    <a:pt x="224" y="185"/>
                    <a:pt x="224" y="185"/>
                    <a:pt x="223" y="186"/>
                  </a:cubicBezTo>
                  <a:cubicBezTo>
                    <a:pt x="222" y="185"/>
                    <a:pt x="222" y="184"/>
                    <a:pt x="221" y="184"/>
                  </a:cubicBezTo>
                  <a:cubicBezTo>
                    <a:pt x="221" y="185"/>
                    <a:pt x="221" y="186"/>
                    <a:pt x="220" y="187"/>
                  </a:cubicBezTo>
                  <a:cubicBezTo>
                    <a:pt x="219" y="187"/>
                    <a:pt x="218" y="187"/>
                    <a:pt x="217" y="187"/>
                  </a:cubicBezTo>
                  <a:cubicBezTo>
                    <a:pt x="216" y="187"/>
                    <a:pt x="217" y="185"/>
                    <a:pt x="217" y="185"/>
                  </a:cubicBezTo>
                  <a:cubicBezTo>
                    <a:pt x="217" y="184"/>
                    <a:pt x="215" y="183"/>
                    <a:pt x="215" y="182"/>
                  </a:cubicBezTo>
                  <a:cubicBezTo>
                    <a:pt x="218" y="182"/>
                    <a:pt x="220" y="183"/>
                    <a:pt x="222" y="181"/>
                  </a:cubicBezTo>
                  <a:cubicBezTo>
                    <a:pt x="223" y="181"/>
                    <a:pt x="223" y="179"/>
                    <a:pt x="223" y="179"/>
                  </a:cubicBezTo>
                  <a:cubicBezTo>
                    <a:pt x="225" y="178"/>
                    <a:pt x="227" y="179"/>
                    <a:pt x="229" y="179"/>
                  </a:cubicBezTo>
                  <a:cubicBezTo>
                    <a:pt x="226" y="173"/>
                    <a:pt x="228" y="174"/>
                    <a:pt x="221" y="174"/>
                  </a:cubicBezTo>
                  <a:cubicBezTo>
                    <a:pt x="224" y="168"/>
                    <a:pt x="222" y="169"/>
                    <a:pt x="218" y="172"/>
                  </a:cubicBezTo>
                  <a:cubicBezTo>
                    <a:pt x="217" y="171"/>
                    <a:pt x="216" y="167"/>
                    <a:pt x="215" y="166"/>
                  </a:cubicBezTo>
                  <a:cubicBezTo>
                    <a:pt x="215" y="166"/>
                    <a:pt x="213" y="166"/>
                    <a:pt x="213" y="165"/>
                  </a:cubicBezTo>
                  <a:cubicBezTo>
                    <a:pt x="211" y="170"/>
                    <a:pt x="211" y="169"/>
                    <a:pt x="212" y="173"/>
                  </a:cubicBezTo>
                  <a:cubicBezTo>
                    <a:pt x="211" y="174"/>
                    <a:pt x="210" y="175"/>
                    <a:pt x="209" y="175"/>
                  </a:cubicBezTo>
                  <a:cubicBezTo>
                    <a:pt x="206" y="173"/>
                    <a:pt x="212" y="168"/>
                    <a:pt x="209" y="169"/>
                  </a:cubicBezTo>
                  <a:cubicBezTo>
                    <a:pt x="209" y="169"/>
                    <a:pt x="208" y="170"/>
                    <a:pt x="207" y="170"/>
                  </a:cubicBezTo>
                  <a:cubicBezTo>
                    <a:pt x="208" y="171"/>
                    <a:pt x="207" y="171"/>
                    <a:pt x="206" y="171"/>
                  </a:cubicBezTo>
                  <a:cubicBezTo>
                    <a:pt x="206" y="169"/>
                    <a:pt x="206" y="168"/>
                    <a:pt x="205" y="167"/>
                  </a:cubicBezTo>
                  <a:cubicBezTo>
                    <a:pt x="207" y="167"/>
                    <a:pt x="211" y="166"/>
                    <a:pt x="208" y="165"/>
                  </a:cubicBezTo>
                  <a:cubicBezTo>
                    <a:pt x="208" y="165"/>
                    <a:pt x="208" y="162"/>
                    <a:pt x="208" y="162"/>
                  </a:cubicBezTo>
                  <a:cubicBezTo>
                    <a:pt x="208" y="162"/>
                    <a:pt x="204" y="162"/>
                    <a:pt x="205" y="162"/>
                  </a:cubicBezTo>
                  <a:cubicBezTo>
                    <a:pt x="204" y="161"/>
                    <a:pt x="204" y="161"/>
                    <a:pt x="204" y="161"/>
                  </a:cubicBezTo>
                  <a:cubicBezTo>
                    <a:pt x="203" y="160"/>
                    <a:pt x="202" y="161"/>
                    <a:pt x="201" y="161"/>
                  </a:cubicBezTo>
                  <a:cubicBezTo>
                    <a:pt x="201" y="162"/>
                    <a:pt x="202" y="163"/>
                    <a:pt x="201" y="164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00" y="164"/>
                    <a:pt x="200" y="164"/>
                    <a:pt x="199" y="165"/>
                  </a:cubicBezTo>
                  <a:cubicBezTo>
                    <a:pt x="199" y="165"/>
                    <a:pt x="199" y="167"/>
                    <a:pt x="199" y="167"/>
                  </a:cubicBezTo>
                  <a:cubicBezTo>
                    <a:pt x="199" y="167"/>
                    <a:pt x="200" y="168"/>
                    <a:pt x="200" y="169"/>
                  </a:cubicBezTo>
                  <a:cubicBezTo>
                    <a:pt x="199" y="169"/>
                    <a:pt x="198" y="169"/>
                    <a:pt x="198" y="170"/>
                  </a:cubicBezTo>
                  <a:cubicBezTo>
                    <a:pt x="196" y="171"/>
                    <a:pt x="197" y="172"/>
                    <a:pt x="196" y="174"/>
                  </a:cubicBezTo>
                  <a:cubicBezTo>
                    <a:pt x="196" y="174"/>
                    <a:pt x="192" y="176"/>
                    <a:pt x="192" y="177"/>
                  </a:cubicBezTo>
                  <a:cubicBezTo>
                    <a:pt x="192" y="177"/>
                    <a:pt x="192" y="178"/>
                    <a:pt x="192" y="179"/>
                  </a:cubicBezTo>
                  <a:cubicBezTo>
                    <a:pt x="191" y="179"/>
                    <a:pt x="192" y="174"/>
                    <a:pt x="192" y="174"/>
                  </a:cubicBezTo>
                  <a:cubicBezTo>
                    <a:pt x="192" y="173"/>
                    <a:pt x="192" y="173"/>
                    <a:pt x="192" y="173"/>
                  </a:cubicBezTo>
                  <a:cubicBezTo>
                    <a:pt x="191" y="178"/>
                    <a:pt x="193" y="174"/>
                    <a:pt x="193" y="174"/>
                  </a:cubicBezTo>
                  <a:cubicBezTo>
                    <a:pt x="193" y="173"/>
                    <a:pt x="192" y="172"/>
                    <a:pt x="192" y="171"/>
                  </a:cubicBezTo>
                  <a:cubicBezTo>
                    <a:pt x="192" y="171"/>
                    <a:pt x="194" y="169"/>
                    <a:pt x="194" y="169"/>
                  </a:cubicBezTo>
                  <a:cubicBezTo>
                    <a:pt x="194" y="167"/>
                    <a:pt x="193" y="168"/>
                    <a:pt x="194" y="166"/>
                  </a:cubicBezTo>
                  <a:cubicBezTo>
                    <a:pt x="192" y="166"/>
                    <a:pt x="192" y="166"/>
                    <a:pt x="192" y="166"/>
                  </a:cubicBezTo>
                  <a:cubicBezTo>
                    <a:pt x="192" y="166"/>
                    <a:pt x="192" y="168"/>
                    <a:pt x="192" y="168"/>
                  </a:cubicBezTo>
                  <a:cubicBezTo>
                    <a:pt x="191" y="168"/>
                    <a:pt x="191" y="168"/>
                    <a:pt x="191" y="168"/>
                  </a:cubicBezTo>
                  <a:cubicBezTo>
                    <a:pt x="191" y="169"/>
                    <a:pt x="190" y="171"/>
                    <a:pt x="190" y="171"/>
                  </a:cubicBezTo>
                  <a:cubicBezTo>
                    <a:pt x="188" y="171"/>
                    <a:pt x="188" y="171"/>
                    <a:pt x="188" y="171"/>
                  </a:cubicBezTo>
                  <a:cubicBezTo>
                    <a:pt x="187" y="173"/>
                    <a:pt x="187" y="175"/>
                    <a:pt x="186" y="177"/>
                  </a:cubicBezTo>
                  <a:cubicBezTo>
                    <a:pt x="186" y="178"/>
                    <a:pt x="184" y="178"/>
                    <a:pt x="183" y="179"/>
                  </a:cubicBezTo>
                  <a:cubicBezTo>
                    <a:pt x="182" y="180"/>
                    <a:pt x="183" y="181"/>
                    <a:pt x="182" y="183"/>
                  </a:cubicBezTo>
                  <a:cubicBezTo>
                    <a:pt x="182" y="183"/>
                    <a:pt x="181" y="184"/>
                    <a:pt x="180" y="185"/>
                  </a:cubicBezTo>
                  <a:cubicBezTo>
                    <a:pt x="179" y="185"/>
                    <a:pt x="179" y="185"/>
                    <a:pt x="178" y="185"/>
                  </a:cubicBezTo>
                  <a:cubicBezTo>
                    <a:pt x="178" y="184"/>
                    <a:pt x="180" y="178"/>
                    <a:pt x="180" y="177"/>
                  </a:cubicBezTo>
                  <a:cubicBezTo>
                    <a:pt x="181" y="176"/>
                    <a:pt x="184" y="176"/>
                    <a:pt x="184" y="175"/>
                  </a:cubicBezTo>
                  <a:cubicBezTo>
                    <a:pt x="185" y="174"/>
                    <a:pt x="185" y="171"/>
                    <a:pt x="185" y="171"/>
                  </a:cubicBezTo>
                  <a:cubicBezTo>
                    <a:pt x="183" y="170"/>
                    <a:pt x="184" y="170"/>
                    <a:pt x="182" y="171"/>
                  </a:cubicBezTo>
                  <a:cubicBezTo>
                    <a:pt x="182" y="171"/>
                    <a:pt x="182" y="169"/>
                    <a:pt x="182" y="169"/>
                  </a:cubicBezTo>
                  <a:cubicBezTo>
                    <a:pt x="180" y="168"/>
                    <a:pt x="181" y="170"/>
                    <a:pt x="180" y="170"/>
                  </a:cubicBezTo>
                  <a:cubicBezTo>
                    <a:pt x="179" y="171"/>
                    <a:pt x="176" y="167"/>
                    <a:pt x="175" y="167"/>
                  </a:cubicBezTo>
                  <a:cubicBezTo>
                    <a:pt x="175" y="167"/>
                    <a:pt x="174" y="167"/>
                    <a:pt x="174" y="167"/>
                  </a:cubicBezTo>
                  <a:cubicBezTo>
                    <a:pt x="174" y="170"/>
                    <a:pt x="174" y="171"/>
                    <a:pt x="174" y="173"/>
                  </a:cubicBezTo>
                  <a:cubicBezTo>
                    <a:pt x="174" y="173"/>
                    <a:pt x="174" y="173"/>
                    <a:pt x="174" y="173"/>
                  </a:cubicBezTo>
                  <a:cubicBezTo>
                    <a:pt x="174" y="173"/>
                    <a:pt x="173" y="174"/>
                    <a:pt x="174" y="174"/>
                  </a:cubicBezTo>
                  <a:cubicBezTo>
                    <a:pt x="175" y="174"/>
                    <a:pt x="172" y="175"/>
                    <a:pt x="172" y="175"/>
                  </a:cubicBezTo>
                  <a:cubicBezTo>
                    <a:pt x="171" y="174"/>
                    <a:pt x="171" y="171"/>
                    <a:pt x="171" y="171"/>
                  </a:cubicBezTo>
                  <a:cubicBezTo>
                    <a:pt x="170" y="171"/>
                    <a:pt x="169" y="171"/>
                    <a:pt x="168" y="171"/>
                  </a:cubicBezTo>
                  <a:cubicBezTo>
                    <a:pt x="168" y="172"/>
                    <a:pt x="169" y="171"/>
                    <a:pt x="169" y="173"/>
                  </a:cubicBezTo>
                  <a:cubicBezTo>
                    <a:pt x="169" y="174"/>
                    <a:pt x="164" y="178"/>
                    <a:pt x="164" y="178"/>
                  </a:cubicBezTo>
                  <a:cubicBezTo>
                    <a:pt x="163" y="178"/>
                    <a:pt x="162" y="178"/>
                    <a:pt x="162" y="178"/>
                  </a:cubicBezTo>
                  <a:cubicBezTo>
                    <a:pt x="161" y="178"/>
                    <a:pt x="161" y="181"/>
                    <a:pt x="160" y="181"/>
                  </a:cubicBezTo>
                  <a:cubicBezTo>
                    <a:pt x="158" y="181"/>
                    <a:pt x="155" y="180"/>
                    <a:pt x="154" y="178"/>
                  </a:cubicBezTo>
                  <a:cubicBezTo>
                    <a:pt x="154" y="178"/>
                    <a:pt x="155" y="176"/>
                    <a:pt x="154" y="176"/>
                  </a:cubicBezTo>
                  <a:cubicBezTo>
                    <a:pt x="153" y="175"/>
                    <a:pt x="152" y="177"/>
                    <a:pt x="151" y="177"/>
                  </a:cubicBezTo>
                  <a:cubicBezTo>
                    <a:pt x="150" y="176"/>
                    <a:pt x="150" y="174"/>
                    <a:pt x="148" y="174"/>
                  </a:cubicBezTo>
                  <a:cubicBezTo>
                    <a:pt x="147" y="174"/>
                    <a:pt x="147" y="175"/>
                    <a:pt x="147" y="176"/>
                  </a:cubicBezTo>
                  <a:cubicBezTo>
                    <a:pt x="146" y="176"/>
                    <a:pt x="144" y="176"/>
                    <a:pt x="144" y="176"/>
                  </a:cubicBezTo>
                  <a:cubicBezTo>
                    <a:pt x="144" y="176"/>
                    <a:pt x="144" y="178"/>
                    <a:pt x="144" y="178"/>
                  </a:cubicBezTo>
                  <a:cubicBezTo>
                    <a:pt x="145" y="178"/>
                    <a:pt x="145" y="179"/>
                    <a:pt x="145" y="179"/>
                  </a:cubicBezTo>
                  <a:cubicBezTo>
                    <a:pt x="147" y="180"/>
                    <a:pt x="147" y="177"/>
                    <a:pt x="149" y="180"/>
                  </a:cubicBezTo>
                  <a:cubicBezTo>
                    <a:pt x="149" y="181"/>
                    <a:pt x="150" y="183"/>
                    <a:pt x="150" y="183"/>
                  </a:cubicBezTo>
                  <a:cubicBezTo>
                    <a:pt x="151" y="184"/>
                    <a:pt x="150" y="185"/>
                    <a:pt x="149" y="185"/>
                  </a:cubicBezTo>
                  <a:cubicBezTo>
                    <a:pt x="148" y="184"/>
                    <a:pt x="147" y="182"/>
                    <a:pt x="146" y="181"/>
                  </a:cubicBezTo>
                  <a:cubicBezTo>
                    <a:pt x="145" y="181"/>
                    <a:pt x="144" y="181"/>
                    <a:pt x="143" y="181"/>
                  </a:cubicBezTo>
                  <a:cubicBezTo>
                    <a:pt x="143" y="181"/>
                    <a:pt x="142" y="182"/>
                    <a:pt x="142" y="182"/>
                  </a:cubicBezTo>
                  <a:cubicBezTo>
                    <a:pt x="143" y="183"/>
                    <a:pt x="143" y="182"/>
                    <a:pt x="144" y="183"/>
                  </a:cubicBezTo>
                  <a:cubicBezTo>
                    <a:pt x="145" y="182"/>
                    <a:pt x="144" y="184"/>
                    <a:pt x="144" y="184"/>
                  </a:cubicBezTo>
                  <a:cubicBezTo>
                    <a:pt x="145" y="184"/>
                    <a:pt x="144" y="186"/>
                    <a:pt x="143" y="187"/>
                  </a:cubicBezTo>
                  <a:cubicBezTo>
                    <a:pt x="142" y="187"/>
                    <a:pt x="142" y="186"/>
                    <a:pt x="141" y="187"/>
                  </a:cubicBezTo>
                  <a:cubicBezTo>
                    <a:pt x="141" y="186"/>
                    <a:pt x="141" y="181"/>
                    <a:pt x="140" y="181"/>
                  </a:cubicBezTo>
                  <a:cubicBezTo>
                    <a:pt x="140" y="181"/>
                    <a:pt x="139" y="183"/>
                    <a:pt x="140" y="183"/>
                  </a:cubicBezTo>
                  <a:cubicBezTo>
                    <a:pt x="139" y="183"/>
                    <a:pt x="139" y="183"/>
                    <a:pt x="139" y="183"/>
                  </a:cubicBezTo>
                  <a:cubicBezTo>
                    <a:pt x="139" y="183"/>
                    <a:pt x="139" y="185"/>
                    <a:pt x="139" y="185"/>
                  </a:cubicBezTo>
                  <a:cubicBezTo>
                    <a:pt x="139" y="186"/>
                    <a:pt x="137" y="186"/>
                    <a:pt x="137" y="187"/>
                  </a:cubicBezTo>
                  <a:cubicBezTo>
                    <a:pt x="137" y="188"/>
                    <a:pt x="137" y="188"/>
                    <a:pt x="137" y="188"/>
                  </a:cubicBezTo>
                  <a:cubicBezTo>
                    <a:pt x="136" y="188"/>
                    <a:pt x="137" y="183"/>
                    <a:pt x="137" y="183"/>
                  </a:cubicBezTo>
                  <a:cubicBezTo>
                    <a:pt x="135" y="182"/>
                    <a:pt x="135" y="182"/>
                    <a:pt x="135" y="182"/>
                  </a:cubicBezTo>
                  <a:cubicBezTo>
                    <a:pt x="133" y="185"/>
                    <a:pt x="132" y="187"/>
                    <a:pt x="130" y="189"/>
                  </a:cubicBezTo>
                  <a:cubicBezTo>
                    <a:pt x="129" y="189"/>
                    <a:pt x="129" y="188"/>
                    <a:pt x="128" y="189"/>
                  </a:cubicBezTo>
                  <a:cubicBezTo>
                    <a:pt x="128" y="187"/>
                    <a:pt x="129" y="186"/>
                    <a:pt x="128" y="185"/>
                  </a:cubicBezTo>
                  <a:cubicBezTo>
                    <a:pt x="128" y="185"/>
                    <a:pt x="127" y="186"/>
                    <a:pt x="126" y="185"/>
                  </a:cubicBezTo>
                  <a:cubicBezTo>
                    <a:pt x="125" y="187"/>
                    <a:pt x="124" y="187"/>
                    <a:pt x="124" y="190"/>
                  </a:cubicBezTo>
                  <a:cubicBezTo>
                    <a:pt x="124" y="190"/>
                    <a:pt x="126" y="190"/>
                    <a:pt x="126" y="191"/>
                  </a:cubicBezTo>
                  <a:cubicBezTo>
                    <a:pt x="126" y="192"/>
                    <a:pt x="127" y="196"/>
                    <a:pt x="126" y="196"/>
                  </a:cubicBezTo>
                  <a:cubicBezTo>
                    <a:pt x="125" y="194"/>
                    <a:pt x="125" y="193"/>
                    <a:pt x="124" y="192"/>
                  </a:cubicBezTo>
                  <a:cubicBezTo>
                    <a:pt x="121" y="190"/>
                    <a:pt x="121" y="193"/>
                    <a:pt x="123" y="194"/>
                  </a:cubicBezTo>
                  <a:cubicBezTo>
                    <a:pt x="125" y="193"/>
                    <a:pt x="122" y="196"/>
                    <a:pt x="122" y="196"/>
                  </a:cubicBezTo>
                  <a:cubicBezTo>
                    <a:pt x="122" y="196"/>
                    <a:pt x="121" y="196"/>
                    <a:pt x="122" y="195"/>
                  </a:cubicBezTo>
                  <a:cubicBezTo>
                    <a:pt x="121" y="195"/>
                    <a:pt x="120" y="195"/>
                    <a:pt x="120" y="195"/>
                  </a:cubicBezTo>
                  <a:cubicBezTo>
                    <a:pt x="119" y="194"/>
                    <a:pt x="120" y="194"/>
                    <a:pt x="118" y="193"/>
                  </a:cubicBezTo>
                  <a:cubicBezTo>
                    <a:pt x="118" y="194"/>
                    <a:pt x="118" y="197"/>
                    <a:pt x="118" y="199"/>
                  </a:cubicBezTo>
                  <a:cubicBezTo>
                    <a:pt x="115" y="199"/>
                    <a:pt x="115" y="199"/>
                    <a:pt x="115" y="199"/>
                  </a:cubicBezTo>
                  <a:cubicBezTo>
                    <a:pt x="115" y="201"/>
                    <a:pt x="115" y="202"/>
                    <a:pt x="114" y="204"/>
                  </a:cubicBezTo>
                  <a:cubicBezTo>
                    <a:pt x="113" y="205"/>
                    <a:pt x="113" y="205"/>
                    <a:pt x="113" y="205"/>
                  </a:cubicBezTo>
                  <a:cubicBezTo>
                    <a:pt x="114" y="205"/>
                    <a:pt x="114" y="209"/>
                    <a:pt x="113" y="209"/>
                  </a:cubicBezTo>
                  <a:cubicBezTo>
                    <a:pt x="113" y="210"/>
                    <a:pt x="112" y="209"/>
                    <a:pt x="111" y="209"/>
                  </a:cubicBezTo>
                  <a:cubicBezTo>
                    <a:pt x="110" y="211"/>
                    <a:pt x="110" y="211"/>
                    <a:pt x="110" y="211"/>
                  </a:cubicBezTo>
                  <a:cubicBezTo>
                    <a:pt x="109" y="211"/>
                    <a:pt x="107" y="211"/>
                    <a:pt x="106" y="211"/>
                  </a:cubicBezTo>
                  <a:cubicBezTo>
                    <a:pt x="105" y="211"/>
                    <a:pt x="105" y="213"/>
                    <a:pt x="104" y="213"/>
                  </a:cubicBezTo>
                  <a:cubicBezTo>
                    <a:pt x="104" y="214"/>
                    <a:pt x="104" y="215"/>
                    <a:pt x="104" y="215"/>
                  </a:cubicBezTo>
                  <a:cubicBezTo>
                    <a:pt x="105" y="215"/>
                    <a:pt x="107" y="216"/>
                    <a:pt x="109" y="215"/>
                  </a:cubicBezTo>
                  <a:cubicBezTo>
                    <a:pt x="110" y="215"/>
                    <a:pt x="110" y="213"/>
                    <a:pt x="112" y="213"/>
                  </a:cubicBezTo>
                  <a:cubicBezTo>
                    <a:pt x="113" y="213"/>
                    <a:pt x="112" y="215"/>
                    <a:pt x="112" y="215"/>
                  </a:cubicBezTo>
                  <a:cubicBezTo>
                    <a:pt x="106" y="216"/>
                    <a:pt x="107" y="216"/>
                    <a:pt x="107" y="223"/>
                  </a:cubicBezTo>
                  <a:cubicBezTo>
                    <a:pt x="104" y="218"/>
                    <a:pt x="104" y="218"/>
                    <a:pt x="98" y="219"/>
                  </a:cubicBezTo>
                  <a:cubicBezTo>
                    <a:pt x="98" y="220"/>
                    <a:pt x="98" y="220"/>
                    <a:pt x="98" y="220"/>
                  </a:cubicBezTo>
                  <a:cubicBezTo>
                    <a:pt x="100" y="220"/>
                    <a:pt x="100" y="220"/>
                    <a:pt x="100" y="220"/>
                  </a:cubicBezTo>
                  <a:cubicBezTo>
                    <a:pt x="100" y="220"/>
                    <a:pt x="101" y="220"/>
                    <a:pt x="102" y="220"/>
                  </a:cubicBezTo>
                  <a:cubicBezTo>
                    <a:pt x="102" y="221"/>
                    <a:pt x="102" y="221"/>
                    <a:pt x="102" y="221"/>
                  </a:cubicBezTo>
                  <a:cubicBezTo>
                    <a:pt x="99" y="221"/>
                    <a:pt x="101" y="222"/>
                    <a:pt x="100" y="223"/>
                  </a:cubicBezTo>
                  <a:cubicBezTo>
                    <a:pt x="101" y="223"/>
                    <a:pt x="102" y="222"/>
                    <a:pt x="103" y="223"/>
                  </a:cubicBezTo>
                  <a:cubicBezTo>
                    <a:pt x="103" y="224"/>
                    <a:pt x="100" y="228"/>
                    <a:pt x="104" y="227"/>
                  </a:cubicBezTo>
                  <a:cubicBezTo>
                    <a:pt x="104" y="227"/>
                    <a:pt x="104" y="228"/>
                    <a:pt x="104" y="229"/>
                  </a:cubicBezTo>
                  <a:cubicBezTo>
                    <a:pt x="102" y="229"/>
                    <a:pt x="100" y="229"/>
                    <a:pt x="98" y="229"/>
                  </a:cubicBezTo>
                  <a:cubicBezTo>
                    <a:pt x="97" y="231"/>
                    <a:pt x="96" y="232"/>
                    <a:pt x="98" y="233"/>
                  </a:cubicBezTo>
                  <a:cubicBezTo>
                    <a:pt x="98" y="234"/>
                    <a:pt x="98" y="234"/>
                    <a:pt x="98" y="234"/>
                  </a:cubicBezTo>
                  <a:cubicBezTo>
                    <a:pt x="97" y="235"/>
                    <a:pt x="96" y="234"/>
                    <a:pt x="95" y="234"/>
                  </a:cubicBezTo>
                  <a:cubicBezTo>
                    <a:pt x="94" y="235"/>
                    <a:pt x="94" y="237"/>
                    <a:pt x="93" y="238"/>
                  </a:cubicBezTo>
                  <a:cubicBezTo>
                    <a:pt x="92" y="238"/>
                    <a:pt x="90" y="237"/>
                    <a:pt x="88" y="238"/>
                  </a:cubicBezTo>
                  <a:cubicBezTo>
                    <a:pt x="87" y="238"/>
                    <a:pt x="88" y="240"/>
                    <a:pt x="88" y="240"/>
                  </a:cubicBezTo>
                  <a:cubicBezTo>
                    <a:pt x="86" y="241"/>
                    <a:pt x="84" y="242"/>
                    <a:pt x="82" y="243"/>
                  </a:cubicBezTo>
                  <a:cubicBezTo>
                    <a:pt x="82" y="243"/>
                    <a:pt x="82" y="245"/>
                    <a:pt x="82" y="245"/>
                  </a:cubicBezTo>
                  <a:cubicBezTo>
                    <a:pt x="85" y="245"/>
                    <a:pt x="84" y="247"/>
                    <a:pt x="82" y="246"/>
                  </a:cubicBezTo>
                  <a:cubicBezTo>
                    <a:pt x="83" y="249"/>
                    <a:pt x="82" y="249"/>
                    <a:pt x="83" y="251"/>
                  </a:cubicBezTo>
                  <a:cubicBezTo>
                    <a:pt x="83" y="251"/>
                    <a:pt x="78" y="255"/>
                    <a:pt x="78" y="255"/>
                  </a:cubicBezTo>
                  <a:cubicBezTo>
                    <a:pt x="77" y="255"/>
                    <a:pt x="76" y="255"/>
                    <a:pt x="75" y="255"/>
                  </a:cubicBezTo>
                  <a:cubicBezTo>
                    <a:pt x="75" y="255"/>
                    <a:pt x="75" y="257"/>
                    <a:pt x="75" y="257"/>
                  </a:cubicBezTo>
                  <a:cubicBezTo>
                    <a:pt x="74" y="258"/>
                    <a:pt x="72" y="257"/>
                    <a:pt x="71" y="257"/>
                  </a:cubicBezTo>
                  <a:cubicBezTo>
                    <a:pt x="71" y="257"/>
                    <a:pt x="70" y="259"/>
                    <a:pt x="69" y="259"/>
                  </a:cubicBezTo>
                  <a:cubicBezTo>
                    <a:pt x="70" y="260"/>
                    <a:pt x="73" y="264"/>
                    <a:pt x="70" y="265"/>
                  </a:cubicBezTo>
                  <a:cubicBezTo>
                    <a:pt x="68" y="265"/>
                    <a:pt x="66" y="264"/>
                    <a:pt x="65" y="264"/>
                  </a:cubicBezTo>
                  <a:cubicBezTo>
                    <a:pt x="62" y="264"/>
                    <a:pt x="64" y="267"/>
                    <a:pt x="64" y="267"/>
                  </a:cubicBezTo>
                  <a:cubicBezTo>
                    <a:pt x="63" y="268"/>
                    <a:pt x="62" y="267"/>
                    <a:pt x="61" y="268"/>
                  </a:cubicBezTo>
                  <a:cubicBezTo>
                    <a:pt x="61" y="268"/>
                    <a:pt x="61" y="270"/>
                    <a:pt x="61" y="270"/>
                  </a:cubicBezTo>
                  <a:cubicBezTo>
                    <a:pt x="59" y="270"/>
                    <a:pt x="59" y="268"/>
                    <a:pt x="58" y="269"/>
                  </a:cubicBezTo>
                  <a:cubicBezTo>
                    <a:pt x="57" y="270"/>
                    <a:pt x="58" y="271"/>
                    <a:pt x="57" y="272"/>
                  </a:cubicBezTo>
                  <a:cubicBezTo>
                    <a:pt x="57" y="272"/>
                    <a:pt x="54" y="275"/>
                    <a:pt x="53" y="275"/>
                  </a:cubicBezTo>
                  <a:cubicBezTo>
                    <a:pt x="52" y="276"/>
                    <a:pt x="52" y="278"/>
                    <a:pt x="51" y="279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0" y="280"/>
                    <a:pt x="49" y="279"/>
                    <a:pt x="48" y="280"/>
                  </a:cubicBezTo>
                  <a:cubicBezTo>
                    <a:pt x="48" y="282"/>
                    <a:pt x="49" y="282"/>
                    <a:pt x="49" y="284"/>
                  </a:cubicBezTo>
                  <a:cubicBezTo>
                    <a:pt x="54" y="282"/>
                    <a:pt x="57" y="280"/>
                    <a:pt x="61" y="277"/>
                  </a:cubicBezTo>
                  <a:cubicBezTo>
                    <a:pt x="60" y="278"/>
                    <a:pt x="60" y="279"/>
                    <a:pt x="59" y="280"/>
                  </a:cubicBezTo>
                  <a:cubicBezTo>
                    <a:pt x="58" y="282"/>
                    <a:pt x="55" y="282"/>
                    <a:pt x="54" y="284"/>
                  </a:cubicBezTo>
                  <a:cubicBezTo>
                    <a:pt x="53" y="285"/>
                    <a:pt x="54" y="286"/>
                    <a:pt x="53" y="287"/>
                  </a:cubicBezTo>
                  <a:cubicBezTo>
                    <a:pt x="51" y="287"/>
                    <a:pt x="49" y="287"/>
                    <a:pt x="47" y="286"/>
                  </a:cubicBezTo>
                  <a:cubicBezTo>
                    <a:pt x="47" y="285"/>
                    <a:pt x="47" y="284"/>
                    <a:pt x="47" y="283"/>
                  </a:cubicBezTo>
                  <a:cubicBezTo>
                    <a:pt x="47" y="283"/>
                    <a:pt x="46" y="282"/>
                    <a:pt x="45" y="282"/>
                  </a:cubicBezTo>
                  <a:cubicBezTo>
                    <a:pt x="42" y="284"/>
                    <a:pt x="43" y="285"/>
                    <a:pt x="38" y="283"/>
                  </a:cubicBezTo>
                  <a:cubicBezTo>
                    <a:pt x="38" y="287"/>
                    <a:pt x="38" y="287"/>
                    <a:pt x="38" y="287"/>
                  </a:cubicBezTo>
                  <a:cubicBezTo>
                    <a:pt x="39" y="286"/>
                    <a:pt x="38" y="289"/>
                    <a:pt x="38" y="289"/>
                  </a:cubicBezTo>
                  <a:cubicBezTo>
                    <a:pt x="37" y="289"/>
                    <a:pt x="35" y="288"/>
                    <a:pt x="35" y="289"/>
                  </a:cubicBezTo>
                  <a:cubicBezTo>
                    <a:pt x="33" y="290"/>
                    <a:pt x="36" y="293"/>
                    <a:pt x="33" y="292"/>
                  </a:cubicBezTo>
                  <a:cubicBezTo>
                    <a:pt x="33" y="291"/>
                    <a:pt x="33" y="291"/>
                    <a:pt x="32" y="291"/>
                  </a:cubicBezTo>
                  <a:cubicBezTo>
                    <a:pt x="32" y="291"/>
                    <a:pt x="32" y="294"/>
                    <a:pt x="32" y="294"/>
                  </a:cubicBezTo>
                  <a:cubicBezTo>
                    <a:pt x="31" y="295"/>
                    <a:pt x="31" y="293"/>
                    <a:pt x="31" y="293"/>
                  </a:cubicBezTo>
                  <a:cubicBezTo>
                    <a:pt x="30" y="293"/>
                    <a:pt x="24" y="293"/>
                    <a:pt x="23" y="293"/>
                  </a:cubicBezTo>
                  <a:cubicBezTo>
                    <a:pt x="23" y="293"/>
                    <a:pt x="23" y="295"/>
                    <a:pt x="23" y="296"/>
                  </a:cubicBezTo>
                  <a:cubicBezTo>
                    <a:pt x="24" y="296"/>
                    <a:pt x="25" y="296"/>
                    <a:pt x="25" y="296"/>
                  </a:cubicBezTo>
                  <a:cubicBezTo>
                    <a:pt x="25" y="297"/>
                    <a:pt x="26" y="296"/>
                    <a:pt x="26" y="298"/>
                  </a:cubicBezTo>
                  <a:cubicBezTo>
                    <a:pt x="26" y="298"/>
                    <a:pt x="23" y="300"/>
                    <a:pt x="23" y="300"/>
                  </a:cubicBezTo>
                  <a:cubicBezTo>
                    <a:pt x="23" y="300"/>
                    <a:pt x="24" y="301"/>
                    <a:pt x="23" y="302"/>
                  </a:cubicBezTo>
                  <a:cubicBezTo>
                    <a:pt x="23" y="301"/>
                    <a:pt x="22" y="300"/>
                    <a:pt x="22" y="300"/>
                  </a:cubicBezTo>
                  <a:cubicBezTo>
                    <a:pt x="21" y="300"/>
                    <a:pt x="18" y="300"/>
                    <a:pt x="17" y="300"/>
                  </a:cubicBezTo>
                  <a:cubicBezTo>
                    <a:pt x="18" y="301"/>
                    <a:pt x="16" y="304"/>
                    <a:pt x="16" y="304"/>
                  </a:cubicBezTo>
                  <a:cubicBezTo>
                    <a:pt x="19" y="304"/>
                    <a:pt x="26" y="304"/>
                    <a:pt x="19" y="306"/>
                  </a:cubicBezTo>
                  <a:cubicBezTo>
                    <a:pt x="17" y="307"/>
                    <a:pt x="18" y="306"/>
                    <a:pt x="18" y="308"/>
                  </a:cubicBezTo>
                  <a:cubicBezTo>
                    <a:pt x="17" y="307"/>
                    <a:pt x="17" y="305"/>
                    <a:pt x="15" y="306"/>
                  </a:cubicBezTo>
                  <a:cubicBezTo>
                    <a:pt x="15" y="306"/>
                    <a:pt x="15" y="308"/>
                    <a:pt x="15" y="308"/>
                  </a:cubicBezTo>
                  <a:cubicBezTo>
                    <a:pt x="12" y="307"/>
                    <a:pt x="12" y="308"/>
                    <a:pt x="9" y="308"/>
                  </a:cubicBezTo>
                  <a:cubicBezTo>
                    <a:pt x="9" y="308"/>
                    <a:pt x="8" y="309"/>
                    <a:pt x="8" y="309"/>
                  </a:cubicBezTo>
                  <a:cubicBezTo>
                    <a:pt x="7" y="309"/>
                    <a:pt x="7" y="308"/>
                    <a:pt x="6" y="308"/>
                  </a:cubicBezTo>
                  <a:cubicBezTo>
                    <a:pt x="6" y="308"/>
                    <a:pt x="6" y="311"/>
                    <a:pt x="6" y="311"/>
                  </a:cubicBezTo>
                  <a:cubicBezTo>
                    <a:pt x="9" y="311"/>
                    <a:pt x="10" y="311"/>
                    <a:pt x="13" y="312"/>
                  </a:cubicBezTo>
                  <a:cubicBezTo>
                    <a:pt x="12" y="312"/>
                    <a:pt x="15" y="312"/>
                    <a:pt x="15" y="312"/>
                  </a:cubicBezTo>
                  <a:cubicBezTo>
                    <a:pt x="15" y="312"/>
                    <a:pt x="14" y="313"/>
                    <a:pt x="14" y="314"/>
                  </a:cubicBezTo>
                  <a:cubicBezTo>
                    <a:pt x="10" y="313"/>
                    <a:pt x="6" y="313"/>
                    <a:pt x="3" y="314"/>
                  </a:cubicBezTo>
                  <a:cubicBezTo>
                    <a:pt x="4" y="317"/>
                    <a:pt x="4" y="318"/>
                    <a:pt x="3" y="321"/>
                  </a:cubicBezTo>
                  <a:cubicBezTo>
                    <a:pt x="4" y="321"/>
                    <a:pt x="5" y="321"/>
                    <a:pt x="5" y="321"/>
                  </a:cubicBezTo>
                  <a:cubicBezTo>
                    <a:pt x="7" y="320"/>
                    <a:pt x="6" y="318"/>
                    <a:pt x="9" y="320"/>
                  </a:cubicBezTo>
                  <a:cubicBezTo>
                    <a:pt x="9" y="320"/>
                    <a:pt x="10" y="321"/>
                    <a:pt x="11" y="322"/>
                  </a:cubicBezTo>
                  <a:cubicBezTo>
                    <a:pt x="11" y="321"/>
                    <a:pt x="13" y="322"/>
                    <a:pt x="13" y="322"/>
                  </a:cubicBezTo>
                  <a:cubicBezTo>
                    <a:pt x="13" y="321"/>
                    <a:pt x="13" y="320"/>
                    <a:pt x="13" y="319"/>
                  </a:cubicBezTo>
                  <a:cubicBezTo>
                    <a:pt x="14" y="319"/>
                    <a:pt x="14" y="318"/>
                    <a:pt x="15" y="318"/>
                  </a:cubicBezTo>
                  <a:cubicBezTo>
                    <a:pt x="15" y="319"/>
                    <a:pt x="16" y="320"/>
                    <a:pt x="16" y="320"/>
                  </a:cubicBezTo>
                  <a:cubicBezTo>
                    <a:pt x="17" y="320"/>
                    <a:pt x="17" y="319"/>
                    <a:pt x="19" y="320"/>
                  </a:cubicBezTo>
                  <a:cubicBezTo>
                    <a:pt x="19" y="320"/>
                    <a:pt x="19" y="321"/>
                    <a:pt x="20" y="322"/>
                  </a:cubicBezTo>
                  <a:cubicBezTo>
                    <a:pt x="21" y="321"/>
                    <a:pt x="20" y="320"/>
                    <a:pt x="22" y="320"/>
                  </a:cubicBezTo>
                  <a:cubicBezTo>
                    <a:pt x="22" y="320"/>
                    <a:pt x="22" y="321"/>
                    <a:pt x="22" y="322"/>
                  </a:cubicBezTo>
                  <a:cubicBezTo>
                    <a:pt x="21" y="322"/>
                    <a:pt x="20" y="322"/>
                    <a:pt x="19" y="322"/>
                  </a:cubicBezTo>
                  <a:cubicBezTo>
                    <a:pt x="18" y="324"/>
                    <a:pt x="18" y="324"/>
                    <a:pt x="18" y="324"/>
                  </a:cubicBezTo>
                  <a:cubicBezTo>
                    <a:pt x="16" y="324"/>
                    <a:pt x="17" y="322"/>
                    <a:pt x="16" y="322"/>
                  </a:cubicBezTo>
                  <a:cubicBezTo>
                    <a:pt x="16" y="322"/>
                    <a:pt x="7" y="322"/>
                    <a:pt x="6" y="322"/>
                  </a:cubicBezTo>
                  <a:cubicBezTo>
                    <a:pt x="5" y="324"/>
                    <a:pt x="5" y="324"/>
                    <a:pt x="5" y="324"/>
                  </a:cubicBezTo>
                  <a:cubicBezTo>
                    <a:pt x="3" y="324"/>
                    <a:pt x="4" y="323"/>
                    <a:pt x="3" y="323"/>
                  </a:cubicBezTo>
                  <a:cubicBezTo>
                    <a:pt x="3" y="324"/>
                    <a:pt x="3" y="324"/>
                    <a:pt x="3" y="324"/>
                  </a:cubicBezTo>
                  <a:cubicBezTo>
                    <a:pt x="4" y="325"/>
                    <a:pt x="6" y="325"/>
                    <a:pt x="7" y="326"/>
                  </a:cubicBezTo>
                  <a:cubicBezTo>
                    <a:pt x="7" y="326"/>
                    <a:pt x="8" y="327"/>
                    <a:pt x="7" y="326"/>
                  </a:cubicBezTo>
                  <a:cubicBezTo>
                    <a:pt x="7" y="326"/>
                    <a:pt x="7" y="328"/>
                    <a:pt x="7" y="328"/>
                  </a:cubicBezTo>
                  <a:cubicBezTo>
                    <a:pt x="6" y="328"/>
                    <a:pt x="4" y="328"/>
                    <a:pt x="4" y="328"/>
                  </a:cubicBezTo>
                  <a:cubicBezTo>
                    <a:pt x="3" y="329"/>
                    <a:pt x="5" y="330"/>
                    <a:pt x="5" y="330"/>
                  </a:cubicBezTo>
                  <a:cubicBezTo>
                    <a:pt x="0" y="331"/>
                    <a:pt x="5" y="330"/>
                    <a:pt x="3" y="332"/>
                  </a:cubicBezTo>
                  <a:cubicBezTo>
                    <a:pt x="4" y="331"/>
                    <a:pt x="5" y="332"/>
                    <a:pt x="7" y="332"/>
                  </a:cubicBezTo>
                  <a:cubicBezTo>
                    <a:pt x="7" y="332"/>
                    <a:pt x="7" y="331"/>
                    <a:pt x="7" y="331"/>
                  </a:cubicBezTo>
                  <a:cubicBezTo>
                    <a:pt x="8" y="331"/>
                    <a:pt x="10" y="331"/>
                    <a:pt x="9" y="332"/>
                  </a:cubicBezTo>
                  <a:cubicBezTo>
                    <a:pt x="10" y="331"/>
                    <a:pt x="10" y="333"/>
                    <a:pt x="7" y="333"/>
                  </a:cubicBezTo>
                  <a:cubicBezTo>
                    <a:pt x="7" y="333"/>
                    <a:pt x="7" y="335"/>
                    <a:pt x="7" y="335"/>
                  </a:cubicBezTo>
                  <a:cubicBezTo>
                    <a:pt x="9" y="335"/>
                    <a:pt x="9" y="334"/>
                    <a:pt x="11" y="334"/>
                  </a:cubicBezTo>
                  <a:cubicBezTo>
                    <a:pt x="11" y="335"/>
                    <a:pt x="11" y="336"/>
                    <a:pt x="11" y="337"/>
                  </a:cubicBezTo>
                  <a:cubicBezTo>
                    <a:pt x="13" y="337"/>
                    <a:pt x="13" y="337"/>
                    <a:pt x="13" y="337"/>
                  </a:cubicBezTo>
                  <a:cubicBezTo>
                    <a:pt x="14" y="336"/>
                    <a:pt x="14" y="333"/>
                    <a:pt x="17" y="332"/>
                  </a:cubicBezTo>
                  <a:cubicBezTo>
                    <a:pt x="18" y="331"/>
                    <a:pt x="20" y="331"/>
                    <a:pt x="21" y="331"/>
                  </a:cubicBezTo>
                  <a:cubicBezTo>
                    <a:pt x="22" y="331"/>
                    <a:pt x="20" y="332"/>
                    <a:pt x="19" y="334"/>
                  </a:cubicBezTo>
                  <a:cubicBezTo>
                    <a:pt x="19" y="334"/>
                    <a:pt x="17" y="333"/>
                    <a:pt x="17" y="334"/>
                  </a:cubicBezTo>
                  <a:cubicBezTo>
                    <a:pt x="16" y="334"/>
                    <a:pt x="17" y="335"/>
                    <a:pt x="16" y="337"/>
                  </a:cubicBezTo>
                  <a:cubicBezTo>
                    <a:pt x="15" y="338"/>
                    <a:pt x="15" y="338"/>
                    <a:pt x="15" y="338"/>
                  </a:cubicBezTo>
                  <a:cubicBezTo>
                    <a:pt x="14" y="338"/>
                    <a:pt x="13" y="339"/>
                    <a:pt x="13" y="340"/>
                  </a:cubicBezTo>
                  <a:cubicBezTo>
                    <a:pt x="13" y="340"/>
                    <a:pt x="14" y="342"/>
                    <a:pt x="13" y="342"/>
                  </a:cubicBezTo>
                  <a:cubicBezTo>
                    <a:pt x="12" y="344"/>
                    <a:pt x="8" y="343"/>
                    <a:pt x="7" y="344"/>
                  </a:cubicBezTo>
                  <a:cubicBezTo>
                    <a:pt x="6" y="345"/>
                    <a:pt x="6" y="347"/>
                    <a:pt x="5" y="348"/>
                  </a:cubicBezTo>
                  <a:cubicBezTo>
                    <a:pt x="6" y="348"/>
                    <a:pt x="8" y="348"/>
                    <a:pt x="9" y="348"/>
                  </a:cubicBezTo>
                  <a:cubicBezTo>
                    <a:pt x="11" y="349"/>
                    <a:pt x="7" y="350"/>
                    <a:pt x="10" y="350"/>
                  </a:cubicBezTo>
                  <a:cubicBezTo>
                    <a:pt x="10" y="349"/>
                    <a:pt x="10" y="348"/>
                    <a:pt x="10" y="348"/>
                  </a:cubicBezTo>
                  <a:cubicBezTo>
                    <a:pt x="12" y="348"/>
                    <a:pt x="12" y="347"/>
                    <a:pt x="14" y="348"/>
                  </a:cubicBezTo>
                  <a:cubicBezTo>
                    <a:pt x="14" y="347"/>
                    <a:pt x="14" y="346"/>
                    <a:pt x="15" y="346"/>
                  </a:cubicBezTo>
                  <a:cubicBezTo>
                    <a:pt x="16" y="345"/>
                    <a:pt x="15" y="348"/>
                    <a:pt x="14" y="348"/>
                  </a:cubicBezTo>
                  <a:cubicBezTo>
                    <a:pt x="16" y="349"/>
                    <a:pt x="13" y="355"/>
                    <a:pt x="13" y="356"/>
                  </a:cubicBezTo>
                  <a:cubicBezTo>
                    <a:pt x="12" y="357"/>
                    <a:pt x="11" y="356"/>
                    <a:pt x="10" y="357"/>
                  </a:cubicBezTo>
                  <a:cubicBezTo>
                    <a:pt x="10" y="358"/>
                    <a:pt x="10" y="360"/>
                    <a:pt x="10" y="361"/>
                  </a:cubicBezTo>
                  <a:cubicBezTo>
                    <a:pt x="12" y="362"/>
                    <a:pt x="15" y="367"/>
                    <a:pt x="19" y="365"/>
                  </a:cubicBezTo>
                  <a:cubicBezTo>
                    <a:pt x="20" y="365"/>
                    <a:pt x="19" y="364"/>
                    <a:pt x="21" y="364"/>
                  </a:cubicBezTo>
                  <a:cubicBezTo>
                    <a:pt x="20" y="367"/>
                    <a:pt x="20" y="367"/>
                    <a:pt x="20" y="367"/>
                  </a:cubicBezTo>
                  <a:cubicBezTo>
                    <a:pt x="22" y="367"/>
                    <a:pt x="25" y="368"/>
                    <a:pt x="27" y="367"/>
                  </a:cubicBezTo>
                  <a:cubicBezTo>
                    <a:pt x="27" y="367"/>
                    <a:pt x="28" y="365"/>
                    <a:pt x="29" y="365"/>
                  </a:cubicBezTo>
                  <a:cubicBezTo>
                    <a:pt x="30" y="365"/>
                    <a:pt x="31" y="365"/>
                    <a:pt x="32" y="365"/>
                  </a:cubicBezTo>
                  <a:cubicBezTo>
                    <a:pt x="33" y="364"/>
                    <a:pt x="34" y="362"/>
                    <a:pt x="35" y="362"/>
                  </a:cubicBezTo>
                  <a:cubicBezTo>
                    <a:pt x="36" y="361"/>
                    <a:pt x="38" y="362"/>
                    <a:pt x="39" y="361"/>
                  </a:cubicBezTo>
                  <a:cubicBezTo>
                    <a:pt x="40" y="360"/>
                    <a:pt x="42" y="357"/>
                    <a:pt x="43" y="357"/>
                  </a:cubicBezTo>
                  <a:cubicBezTo>
                    <a:pt x="44" y="356"/>
                    <a:pt x="46" y="357"/>
                    <a:pt x="47" y="357"/>
                  </a:cubicBezTo>
                  <a:cubicBezTo>
                    <a:pt x="50" y="356"/>
                    <a:pt x="53" y="352"/>
                    <a:pt x="56" y="351"/>
                  </a:cubicBezTo>
                  <a:cubicBezTo>
                    <a:pt x="56" y="351"/>
                    <a:pt x="58" y="351"/>
                    <a:pt x="58" y="351"/>
                  </a:cubicBezTo>
                  <a:cubicBezTo>
                    <a:pt x="58" y="352"/>
                    <a:pt x="58" y="353"/>
                    <a:pt x="58" y="355"/>
                  </a:cubicBezTo>
                  <a:close/>
                  <a:moveTo>
                    <a:pt x="134" y="1"/>
                  </a:moveTo>
                  <a:cubicBezTo>
                    <a:pt x="134" y="1"/>
                    <a:pt x="133" y="3"/>
                    <a:pt x="133" y="4"/>
                  </a:cubicBezTo>
                  <a:cubicBezTo>
                    <a:pt x="134" y="5"/>
                    <a:pt x="134" y="4"/>
                    <a:pt x="135" y="6"/>
                  </a:cubicBezTo>
                  <a:cubicBezTo>
                    <a:pt x="129" y="8"/>
                    <a:pt x="132" y="6"/>
                    <a:pt x="130" y="12"/>
                  </a:cubicBezTo>
                  <a:cubicBezTo>
                    <a:pt x="129" y="11"/>
                    <a:pt x="128" y="12"/>
                    <a:pt x="127" y="12"/>
                  </a:cubicBezTo>
                  <a:cubicBezTo>
                    <a:pt x="127" y="12"/>
                    <a:pt x="126" y="9"/>
                    <a:pt x="126" y="9"/>
                  </a:cubicBezTo>
                  <a:cubicBezTo>
                    <a:pt x="122" y="8"/>
                    <a:pt x="121" y="9"/>
                    <a:pt x="118" y="8"/>
                  </a:cubicBezTo>
                  <a:cubicBezTo>
                    <a:pt x="118" y="9"/>
                    <a:pt x="117" y="10"/>
                    <a:pt x="118" y="10"/>
                  </a:cubicBezTo>
                  <a:cubicBezTo>
                    <a:pt x="119" y="11"/>
                    <a:pt x="119" y="12"/>
                    <a:pt x="119" y="12"/>
                  </a:cubicBezTo>
                  <a:cubicBezTo>
                    <a:pt x="121" y="12"/>
                    <a:pt x="124" y="12"/>
                    <a:pt x="127" y="12"/>
                  </a:cubicBezTo>
                  <a:cubicBezTo>
                    <a:pt x="127" y="13"/>
                    <a:pt x="127" y="14"/>
                    <a:pt x="127" y="14"/>
                  </a:cubicBezTo>
                  <a:cubicBezTo>
                    <a:pt x="126" y="15"/>
                    <a:pt x="127" y="15"/>
                    <a:pt x="126" y="16"/>
                  </a:cubicBezTo>
                  <a:cubicBezTo>
                    <a:pt x="125" y="16"/>
                    <a:pt x="124" y="16"/>
                    <a:pt x="122" y="16"/>
                  </a:cubicBezTo>
                  <a:cubicBezTo>
                    <a:pt x="122" y="17"/>
                    <a:pt x="122" y="19"/>
                    <a:pt x="122" y="20"/>
                  </a:cubicBezTo>
                  <a:cubicBezTo>
                    <a:pt x="123" y="20"/>
                    <a:pt x="128" y="22"/>
                    <a:pt x="130" y="22"/>
                  </a:cubicBezTo>
                  <a:cubicBezTo>
                    <a:pt x="131" y="22"/>
                    <a:pt x="134" y="20"/>
                    <a:pt x="134" y="20"/>
                  </a:cubicBezTo>
                  <a:cubicBezTo>
                    <a:pt x="138" y="19"/>
                    <a:pt x="143" y="20"/>
                    <a:pt x="146" y="20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2" y="23"/>
                    <a:pt x="139" y="22"/>
                    <a:pt x="136" y="23"/>
                  </a:cubicBezTo>
                  <a:cubicBezTo>
                    <a:pt x="136" y="23"/>
                    <a:pt x="136" y="25"/>
                    <a:pt x="136" y="25"/>
                  </a:cubicBezTo>
                  <a:cubicBezTo>
                    <a:pt x="136" y="25"/>
                    <a:pt x="133" y="25"/>
                    <a:pt x="134" y="24"/>
                  </a:cubicBezTo>
                  <a:cubicBezTo>
                    <a:pt x="132" y="24"/>
                    <a:pt x="132" y="24"/>
                    <a:pt x="130" y="23"/>
                  </a:cubicBezTo>
                  <a:cubicBezTo>
                    <a:pt x="130" y="24"/>
                    <a:pt x="130" y="24"/>
                    <a:pt x="129" y="24"/>
                  </a:cubicBezTo>
                  <a:cubicBezTo>
                    <a:pt x="130" y="26"/>
                    <a:pt x="129" y="28"/>
                    <a:pt x="131" y="28"/>
                  </a:cubicBezTo>
                  <a:cubicBezTo>
                    <a:pt x="135" y="30"/>
                    <a:pt x="138" y="28"/>
                    <a:pt x="142" y="28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5" y="30"/>
                    <a:pt x="148" y="29"/>
                    <a:pt x="150" y="30"/>
                  </a:cubicBezTo>
                  <a:cubicBezTo>
                    <a:pt x="150" y="30"/>
                    <a:pt x="151" y="32"/>
                    <a:pt x="152" y="32"/>
                  </a:cubicBezTo>
                  <a:cubicBezTo>
                    <a:pt x="153" y="32"/>
                    <a:pt x="155" y="31"/>
                    <a:pt x="157" y="32"/>
                  </a:cubicBezTo>
                  <a:cubicBezTo>
                    <a:pt x="158" y="32"/>
                    <a:pt x="162" y="34"/>
                    <a:pt x="164" y="34"/>
                  </a:cubicBezTo>
                  <a:cubicBezTo>
                    <a:pt x="167" y="34"/>
                    <a:pt x="169" y="33"/>
                    <a:pt x="172" y="33"/>
                  </a:cubicBezTo>
                  <a:cubicBezTo>
                    <a:pt x="172" y="33"/>
                    <a:pt x="175" y="34"/>
                    <a:pt x="177" y="34"/>
                  </a:cubicBezTo>
                  <a:cubicBezTo>
                    <a:pt x="180" y="33"/>
                    <a:pt x="179" y="28"/>
                    <a:pt x="179" y="28"/>
                  </a:cubicBezTo>
                  <a:cubicBezTo>
                    <a:pt x="180" y="27"/>
                    <a:pt x="187" y="27"/>
                    <a:pt x="188" y="26"/>
                  </a:cubicBezTo>
                  <a:cubicBezTo>
                    <a:pt x="188" y="26"/>
                    <a:pt x="189" y="25"/>
                    <a:pt x="190" y="25"/>
                  </a:cubicBezTo>
                  <a:cubicBezTo>
                    <a:pt x="191" y="25"/>
                    <a:pt x="188" y="24"/>
                    <a:pt x="188" y="24"/>
                  </a:cubicBezTo>
                  <a:cubicBezTo>
                    <a:pt x="188" y="24"/>
                    <a:pt x="188" y="22"/>
                    <a:pt x="188" y="22"/>
                  </a:cubicBezTo>
                  <a:cubicBezTo>
                    <a:pt x="190" y="22"/>
                    <a:pt x="191" y="22"/>
                    <a:pt x="193" y="22"/>
                  </a:cubicBezTo>
                  <a:cubicBezTo>
                    <a:pt x="193" y="22"/>
                    <a:pt x="198" y="14"/>
                    <a:pt x="199" y="12"/>
                  </a:cubicBezTo>
                  <a:cubicBezTo>
                    <a:pt x="195" y="13"/>
                    <a:pt x="195" y="13"/>
                    <a:pt x="192" y="12"/>
                  </a:cubicBezTo>
                  <a:cubicBezTo>
                    <a:pt x="192" y="12"/>
                    <a:pt x="186" y="11"/>
                    <a:pt x="186" y="11"/>
                  </a:cubicBezTo>
                  <a:cubicBezTo>
                    <a:pt x="185" y="11"/>
                    <a:pt x="187" y="10"/>
                    <a:pt x="187" y="1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187" y="8"/>
                    <a:pt x="187" y="8"/>
                    <a:pt x="187" y="8"/>
                  </a:cubicBezTo>
                  <a:cubicBezTo>
                    <a:pt x="187" y="8"/>
                    <a:pt x="184" y="8"/>
                    <a:pt x="186" y="8"/>
                  </a:cubicBezTo>
                  <a:cubicBezTo>
                    <a:pt x="185" y="9"/>
                    <a:pt x="184" y="10"/>
                    <a:pt x="184" y="10"/>
                  </a:cubicBezTo>
                  <a:cubicBezTo>
                    <a:pt x="182" y="10"/>
                    <a:pt x="183" y="11"/>
                    <a:pt x="181" y="11"/>
                  </a:cubicBezTo>
                  <a:cubicBezTo>
                    <a:pt x="177" y="12"/>
                    <a:pt x="181" y="10"/>
                    <a:pt x="182" y="8"/>
                  </a:cubicBezTo>
                  <a:cubicBezTo>
                    <a:pt x="182" y="8"/>
                    <a:pt x="181" y="7"/>
                    <a:pt x="182" y="6"/>
                  </a:cubicBezTo>
                  <a:cubicBezTo>
                    <a:pt x="180" y="7"/>
                    <a:pt x="178" y="8"/>
                    <a:pt x="177" y="9"/>
                  </a:cubicBezTo>
                  <a:cubicBezTo>
                    <a:pt x="176" y="10"/>
                    <a:pt x="176" y="13"/>
                    <a:pt x="174" y="13"/>
                  </a:cubicBezTo>
                  <a:cubicBezTo>
                    <a:pt x="173" y="13"/>
                    <a:pt x="172" y="13"/>
                    <a:pt x="171" y="13"/>
                  </a:cubicBezTo>
                  <a:cubicBezTo>
                    <a:pt x="172" y="8"/>
                    <a:pt x="172" y="9"/>
                    <a:pt x="170" y="4"/>
                  </a:cubicBezTo>
                  <a:cubicBezTo>
                    <a:pt x="169" y="9"/>
                    <a:pt x="169" y="14"/>
                    <a:pt x="166" y="8"/>
                  </a:cubicBezTo>
                  <a:cubicBezTo>
                    <a:pt x="164" y="11"/>
                    <a:pt x="164" y="11"/>
                    <a:pt x="162" y="14"/>
                  </a:cubicBezTo>
                  <a:cubicBezTo>
                    <a:pt x="161" y="13"/>
                    <a:pt x="159" y="11"/>
                    <a:pt x="158" y="11"/>
                  </a:cubicBezTo>
                  <a:cubicBezTo>
                    <a:pt x="157" y="11"/>
                    <a:pt x="156" y="11"/>
                    <a:pt x="155" y="11"/>
                  </a:cubicBezTo>
                  <a:cubicBezTo>
                    <a:pt x="154" y="11"/>
                    <a:pt x="154" y="9"/>
                    <a:pt x="153" y="8"/>
                  </a:cubicBezTo>
                  <a:cubicBezTo>
                    <a:pt x="153" y="8"/>
                    <a:pt x="151" y="9"/>
                    <a:pt x="150" y="9"/>
                  </a:cubicBezTo>
                  <a:cubicBezTo>
                    <a:pt x="150" y="9"/>
                    <a:pt x="144" y="7"/>
                    <a:pt x="144" y="6"/>
                  </a:cubicBezTo>
                  <a:cubicBezTo>
                    <a:pt x="142" y="3"/>
                    <a:pt x="142" y="3"/>
                    <a:pt x="142" y="3"/>
                  </a:cubicBezTo>
                  <a:cubicBezTo>
                    <a:pt x="140" y="2"/>
                    <a:pt x="139" y="4"/>
                    <a:pt x="138" y="4"/>
                  </a:cubicBezTo>
                  <a:cubicBezTo>
                    <a:pt x="137" y="3"/>
                    <a:pt x="136" y="1"/>
                    <a:pt x="136" y="1"/>
                  </a:cubicBezTo>
                  <a:cubicBezTo>
                    <a:pt x="135" y="0"/>
                    <a:pt x="134" y="1"/>
                    <a:pt x="134" y="1"/>
                  </a:cubicBezTo>
                  <a:close/>
                  <a:moveTo>
                    <a:pt x="142" y="56"/>
                  </a:moveTo>
                  <a:cubicBezTo>
                    <a:pt x="141" y="56"/>
                    <a:pt x="140" y="57"/>
                    <a:pt x="139" y="58"/>
                  </a:cubicBezTo>
                  <a:cubicBezTo>
                    <a:pt x="139" y="57"/>
                    <a:pt x="139" y="61"/>
                    <a:pt x="139" y="61"/>
                  </a:cubicBezTo>
                  <a:cubicBezTo>
                    <a:pt x="140" y="61"/>
                    <a:pt x="141" y="61"/>
                    <a:pt x="141" y="62"/>
                  </a:cubicBezTo>
                  <a:cubicBezTo>
                    <a:pt x="141" y="62"/>
                    <a:pt x="141" y="64"/>
                    <a:pt x="140" y="64"/>
                  </a:cubicBezTo>
                  <a:cubicBezTo>
                    <a:pt x="140" y="65"/>
                    <a:pt x="138" y="65"/>
                    <a:pt x="138" y="66"/>
                  </a:cubicBezTo>
                  <a:cubicBezTo>
                    <a:pt x="138" y="66"/>
                    <a:pt x="139" y="68"/>
                    <a:pt x="138" y="68"/>
                  </a:cubicBezTo>
                  <a:cubicBezTo>
                    <a:pt x="141" y="68"/>
                    <a:pt x="148" y="65"/>
                    <a:pt x="150" y="66"/>
                  </a:cubicBezTo>
                  <a:cubicBezTo>
                    <a:pt x="150" y="66"/>
                    <a:pt x="150" y="68"/>
                    <a:pt x="150" y="68"/>
                  </a:cubicBezTo>
                  <a:cubicBezTo>
                    <a:pt x="150" y="69"/>
                    <a:pt x="150" y="69"/>
                    <a:pt x="150" y="69"/>
                  </a:cubicBezTo>
                  <a:cubicBezTo>
                    <a:pt x="150" y="69"/>
                    <a:pt x="152" y="69"/>
                    <a:pt x="153" y="69"/>
                  </a:cubicBezTo>
                  <a:cubicBezTo>
                    <a:pt x="155" y="68"/>
                    <a:pt x="155" y="68"/>
                    <a:pt x="155" y="68"/>
                  </a:cubicBezTo>
                  <a:cubicBezTo>
                    <a:pt x="156" y="67"/>
                    <a:pt x="158" y="68"/>
                    <a:pt x="159" y="68"/>
                  </a:cubicBezTo>
                  <a:cubicBezTo>
                    <a:pt x="160" y="67"/>
                    <a:pt x="161" y="66"/>
                    <a:pt x="162" y="66"/>
                  </a:cubicBezTo>
                  <a:cubicBezTo>
                    <a:pt x="164" y="65"/>
                    <a:pt x="166" y="66"/>
                    <a:pt x="168" y="66"/>
                  </a:cubicBezTo>
                  <a:cubicBezTo>
                    <a:pt x="168" y="66"/>
                    <a:pt x="170" y="64"/>
                    <a:pt x="170" y="64"/>
                  </a:cubicBezTo>
                  <a:cubicBezTo>
                    <a:pt x="171" y="63"/>
                    <a:pt x="169" y="61"/>
                    <a:pt x="170" y="60"/>
                  </a:cubicBezTo>
                  <a:cubicBezTo>
                    <a:pt x="166" y="61"/>
                    <a:pt x="164" y="62"/>
                    <a:pt x="161" y="60"/>
                  </a:cubicBezTo>
                  <a:cubicBezTo>
                    <a:pt x="158" y="59"/>
                    <a:pt x="157" y="54"/>
                    <a:pt x="152" y="54"/>
                  </a:cubicBezTo>
                  <a:cubicBezTo>
                    <a:pt x="151" y="56"/>
                    <a:pt x="151" y="56"/>
                    <a:pt x="151" y="56"/>
                  </a:cubicBezTo>
                  <a:cubicBezTo>
                    <a:pt x="148" y="56"/>
                    <a:pt x="146" y="54"/>
                    <a:pt x="143" y="55"/>
                  </a:cubicBezTo>
                  <a:lnTo>
                    <a:pt x="142" y="56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1" name="Freeform 117"/>
            <p:cNvSpPr>
              <a:spLocks noEditPoints="1"/>
            </p:cNvSpPr>
            <p:nvPr/>
          </p:nvSpPr>
          <p:spPr bwMode="auto">
            <a:xfrm>
              <a:off x="6086356" y="614979"/>
              <a:ext cx="810889" cy="1281099"/>
            </a:xfrm>
            <a:custGeom>
              <a:avLst/>
              <a:gdLst>
                <a:gd name="T0" fmla="*/ 97 w 233"/>
                <a:gd name="T1" fmla="*/ 35 h 368"/>
                <a:gd name="T2" fmla="*/ 73 w 233"/>
                <a:gd name="T3" fmla="*/ 20 h 368"/>
                <a:gd name="T4" fmla="*/ 65 w 233"/>
                <a:gd name="T5" fmla="*/ 22 h 368"/>
                <a:gd name="T6" fmla="*/ 78 w 233"/>
                <a:gd name="T7" fmla="*/ 42 h 368"/>
                <a:gd name="T8" fmla="*/ 107 w 233"/>
                <a:gd name="T9" fmla="*/ 44 h 368"/>
                <a:gd name="T10" fmla="*/ 76 w 233"/>
                <a:gd name="T11" fmla="*/ 54 h 368"/>
                <a:gd name="T12" fmla="*/ 79 w 233"/>
                <a:gd name="T13" fmla="*/ 68 h 368"/>
                <a:gd name="T14" fmla="*/ 111 w 233"/>
                <a:gd name="T15" fmla="*/ 72 h 368"/>
                <a:gd name="T16" fmla="*/ 126 w 233"/>
                <a:gd name="T17" fmla="*/ 37 h 368"/>
                <a:gd name="T18" fmla="*/ 103 w 233"/>
                <a:gd name="T19" fmla="*/ 14 h 368"/>
                <a:gd name="T20" fmla="*/ 61 w 233"/>
                <a:gd name="T21" fmla="*/ 30 h 368"/>
                <a:gd name="T22" fmla="*/ 198 w 233"/>
                <a:gd name="T23" fmla="*/ 42 h 368"/>
                <a:gd name="T24" fmla="*/ 148 w 233"/>
                <a:gd name="T25" fmla="*/ 48 h 368"/>
                <a:gd name="T26" fmla="*/ 183 w 233"/>
                <a:gd name="T27" fmla="*/ 161 h 368"/>
                <a:gd name="T28" fmla="*/ 160 w 233"/>
                <a:gd name="T29" fmla="*/ 175 h 368"/>
                <a:gd name="T30" fmla="*/ 118 w 233"/>
                <a:gd name="T31" fmla="*/ 185 h 368"/>
                <a:gd name="T32" fmla="*/ 114 w 233"/>
                <a:gd name="T33" fmla="*/ 189 h 368"/>
                <a:gd name="T34" fmla="*/ 101 w 233"/>
                <a:gd name="T35" fmla="*/ 205 h 368"/>
                <a:gd name="T36" fmla="*/ 152 w 233"/>
                <a:gd name="T37" fmla="*/ 173 h 368"/>
                <a:gd name="T38" fmla="*/ 90 w 233"/>
                <a:gd name="T39" fmla="*/ 205 h 368"/>
                <a:gd name="T40" fmla="*/ 79 w 233"/>
                <a:gd name="T41" fmla="*/ 215 h 368"/>
                <a:gd name="T42" fmla="*/ 38 w 233"/>
                <a:gd name="T43" fmla="*/ 280 h 368"/>
                <a:gd name="T44" fmla="*/ 23 w 233"/>
                <a:gd name="T45" fmla="*/ 308 h 368"/>
                <a:gd name="T46" fmla="*/ 5 w 233"/>
                <a:gd name="T47" fmla="*/ 343 h 368"/>
                <a:gd name="T48" fmla="*/ 66 w 233"/>
                <a:gd name="T49" fmla="*/ 322 h 368"/>
                <a:gd name="T50" fmla="*/ 89 w 233"/>
                <a:gd name="T51" fmla="*/ 266 h 368"/>
                <a:gd name="T52" fmla="*/ 123 w 233"/>
                <a:gd name="T53" fmla="*/ 215 h 368"/>
                <a:gd name="T54" fmla="*/ 158 w 233"/>
                <a:gd name="T55" fmla="*/ 204 h 368"/>
                <a:gd name="T56" fmla="*/ 209 w 233"/>
                <a:gd name="T57" fmla="*/ 189 h 368"/>
                <a:gd name="T58" fmla="*/ 225 w 233"/>
                <a:gd name="T59" fmla="*/ 183 h 368"/>
                <a:gd name="T60" fmla="*/ 218 w 233"/>
                <a:gd name="T61" fmla="*/ 172 h 368"/>
                <a:gd name="T62" fmla="*/ 205 w 233"/>
                <a:gd name="T63" fmla="*/ 162 h 368"/>
                <a:gd name="T64" fmla="*/ 192 w 233"/>
                <a:gd name="T65" fmla="*/ 179 h 368"/>
                <a:gd name="T66" fmla="*/ 188 w 233"/>
                <a:gd name="T67" fmla="*/ 171 h 368"/>
                <a:gd name="T68" fmla="*/ 180 w 233"/>
                <a:gd name="T69" fmla="*/ 170 h 368"/>
                <a:gd name="T70" fmla="*/ 162 w 233"/>
                <a:gd name="T71" fmla="*/ 178 h 368"/>
                <a:gd name="T72" fmla="*/ 150 w 233"/>
                <a:gd name="T73" fmla="*/ 183 h 368"/>
                <a:gd name="T74" fmla="*/ 139 w 233"/>
                <a:gd name="T75" fmla="*/ 183 h 368"/>
                <a:gd name="T76" fmla="*/ 126 w 233"/>
                <a:gd name="T77" fmla="*/ 191 h 368"/>
                <a:gd name="T78" fmla="*/ 113 w 233"/>
                <a:gd name="T79" fmla="*/ 205 h 368"/>
                <a:gd name="T80" fmla="*/ 98 w 233"/>
                <a:gd name="T81" fmla="*/ 219 h 368"/>
                <a:gd name="T82" fmla="*/ 98 w 233"/>
                <a:gd name="T83" fmla="*/ 234 h 368"/>
                <a:gd name="T84" fmla="*/ 75 w 233"/>
                <a:gd name="T85" fmla="*/ 257 h 368"/>
                <a:gd name="T86" fmla="*/ 51 w 233"/>
                <a:gd name="T87" fmla="*/ 279 h 368"/>
                <a:gd name="T88" fmla="*/ 38 w 233"/>
                <a:gd name="T89" fmla="*/ 283 h 368"/>
                <a:gd name="T90" fmla="*/ 26 w 233"/>
                <a:gd name="T91" fmla="*/ 298 h 368"/>
                <a:gd name="T92" fmla="*/ 8 w 233"/>
                <a:gd name="T93" fmla="*/ 309 h 368"/>
                <a:gd name="T94" fmla="*/ 13 w 233"/>
                <a:gd name="T95" fmla="*/ 322 h 368"/>
                <a:gd name="T96" fmla="*/ 6 w 233"/>
                <a:gd name="T97" fmla="*/ 322 h 368"/>
                <a:gd name="T98" fmla="*/ 7 w 233"/>
                <a:gd name="T99" fmla="*/ 331 h 368"/>
                <a:gd name="T100" fmla="*/ 16 w 233"/>
                <a:gd name="T101" fmla="*/ 337 h 368"/>
                <a:gd name="T102" fmla="*/ 14 w 233"/>
                <a:gd name="T103" fmla="*/ 348 h 368"/>
                <a:gd name="T104" fmla="*/ 39 w 233"/>
                <a:gd name="T105" fmla="*/ 361 h 368"/>
                <a:gd name="T106" fmla="*/ 126 w 233"/>
                <a:gd name="T107" fmla="*/ 9 h 368"/>
                <a:gd name="T108" fmla="*/ 146 w 233"/>
                <a:gd name="T109" fmla="*/ 20 h 368"/>
                <a:gd name="T110" fmla="*/ 152 w 233"/>
                <a:gd name="T111" fmla="*/ 32 h 368"/>
                <a:gd name="T112" fmla="*/ 199 w 233"/>
                <a:gd name="T113" fmla="*/ 12 h 368"/>
                <a:gd name="T114" fmla="*/ 177 w 233"/>
                <a:gd name="T115" fmla="*/ 9 h 368"/>
                <a:gd name="T116" fmla="*/ 142 w 233"/>
                <a:gd name="T117" fmla="*/ 3 h 368"/>
                <a:gd name="T118" fmla="*/ 150 w 233"/>
                <a:gd name="T119" fmla="*/ 66 h 368"/>
                <a:gd name="T120" fmla="*/ 152 w 233"/>
                <a:gd name="T121" fmla="*/ 54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3" h="368">
                  <a:moveTo>
                    <a:pt x="156" y="4"/>
                  </a:moveTo>
                  <a:cubicBezTo>
                    <a:pt x="156" y="5"/>
                    <a:pt x="156" y="6"/>
                    <a:pt x="156" y="6"/>
                  </a:cubicBezTo>
                  <a:cubicBezTo>
                    <a:pt x="159" y="7"/>
                    <a:pt x="158" y="5"/>
                    <a:pt x="156" y="4"/>
                  </a:cubicBezTo>
                  <a:close/>
                  <a:moveTo>
                    <a:pt x="101" y="10"/>
                  </a:moveTo>
                  <a:cubicBezTo>
                    <a:pt x="101" y="11"/>
                    <a:pt x="101" y="12"/>
                    <a:pt x="100" y="13"/>
                  </a:cubicBezTo>
                  <a:cubicBezTo>
                    <a:pt x="100" y="14"/>
                    <a:pt x="99" y="14"/>
                    <a:pt x="98" y="14"/>
                  </a:cubicBezTo>
                  <a:cubicBezTo>
                    <a:pt x="97" y="15"/>
                    <a:pt x="98" y="16"/>
                    <a:pt x="97" y="16"/>
                  </a:cubicBezTo>
                  <a:cubicBezTo>
                    <a:pt x="97" y="17"/>
                    <a:pt x="94" y="18"/>
                    <a:pt x="93" y="18"/>
                  </a:cubicBezTo>
                  <a:cubicBezTo>
                    <a:pt x="94" y="21"/>
                    <a:pt x="93" y="24"/>
                    <a:pt x="94" y="27"/>
                  </a:cubicBezTo>
                  <a:cubicBezTo>
                    <a:pt x="94" y="28"/>
                    <a:pt x="96" y="29"/>
                    <a:pt x="96" y="29"/>
                  </a:cubicBezTo>
                  <a:cubicBezTo>
                    <a:pt x="97" y="31"/>
                    <a:pt x="97" y="33"/>
                    <a:pt x="97" y="35"/>
                  </a:cubicBezTo>
                  <a:cubicBezTo>
                    <a:pt x="97" y="34"/>
                    <a:pt x="96" y="34"/>
                    <a:pt x="95" y="33"/>
                  </a:cubicBezTo>
                  <a:cubicBezTo>
                    <a:pt x="94" y="31"/>
                    <a:pt x="94" y="30"/>
                    <a:pt x="93" y="28"/>
                  </a:cubicBezTo>
                  <a:cubicBezTo>
                    <a:pt x="93" y="27"/>
                    <a:pt x="91" y="27"/>
                    <a:pt x="90" y="26"/>
                  </a:cubicBezTo>
                  <a:cubicBezTo>
                    <a:pt x="89" y="23"/>
                    <a:pt x="88" y="20"/>
                    <a:pt x="87" y="17"/>
                  </a:cubicBezTo>
                  <a:cubicBezTo>
                    <a:pt x="85" y="17"/>
                    <a:pt x="83" y="18"/>
                    <a:pt x="82" y="18"/>
                  </a:cubicBezTo>
                  <a:cubicBezTo>
                    <a:pt x="81" y="21"/>
                    <a:pt x="81" y="22"/>
                    <a:pt x="81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3"/>
                    <a:pt x="79" y="23"/>
                  </a:cubicBezTo>
                  <a:cubicBezTo>
                    <a:pt x="78" y="23"/>
                    <a:pt x="77" y="23"/>
                    <a:pt x="77" y="23"/>
                  </a:cubicBezTo>
                  <a:cubicBezTo>
                    <a:pt x="76" y="23"/>
                    <a:pt x="76" y="21"/>
                    <a:pt x="76" y="20"/>
                  </a:cubicBezTo>
                  <a:cubicBezTo>
                    <a:pt x="75" y="20"/>
                    <a:pt x="73" y="20"/>
                    <a:pt x="73" y="20"/>
                  </a:cubicBezTo>
                  <a:cubicBezTo>
                    <a:pt x="75" y="19"/>
                    <a:pt x="77" y="19"/>
                    <a:pt x="79" y="18"/>
                  </a:cubicBezTo>
                  <a:cubicBezTo>
                    <a:pt x="79" y="18"/>
                    <a:pt x="79" y="16"/>
                    <a:pt x="79" y="16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5" y="15"/>
                    <a:pt x="74" y="16"/>
                    <a:pt x="73" y="16"/>
                  </a:cubicBezTo>
                  <a:cubicBezTo>
                    <a:pt x="72" y="16"/>
                    <a:pt x="71" y="14"/>
                    <a:pt x="69" y="15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8" y="17"/>
                    <a:pt x="68" y="17"/>
                    <a:pt x="67" y="17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5" y="17"/>
                    <a:pt x="64" y="16"/>
                  </a:cubicBezTo>
                  <a:cubicBezTo>
                    <a:pt x="63" y="19"/>
                    <a:pt x="63" y="21"/>
                    <a:pt x="63" y="24"/>
                  </a:cubicBezTo>
                  <a:cubicBezTo>
                    <a:pt x="65" y="23"/>
                    <a:pt x="64" y="23"/>
                    <a:pt x="65" y="22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66" y="24"/>
                    <a:pt x="66" y="25"/>
                    <a:pt x="66" y="26"/>
                  </a:cubicBezTo>
                  <a:cubicBezTo>
                    <a:pt x="66" y="27"/>
                    <a:pt x="67" y="27"/>
                    <a:pt x="67" y="28"/>
                  </a:cubicBezTo>
                  <a:cubicBezTo>
                    <a:pt x="66" y="29"/>
                    <a:pt x="66" y="28"/>
                    <a:pt x="65" y="28"/>
                  </a:cubicBezTo>
                  <a:cubicBezTo>
                    <a:pt x="64" y="30"/>
                    <a:pt x="64" y="31"/>
                    <a:pt x="64" y="32"/>
                  </a:cubicBezTo>
                  <a:cubicBezTo>
                    <a:pt x="64" y="32"/>
                    <a:pt x="69" y="34"/>
                    <a:pt x="69" y="34"/>
                  </a:cubicBezTo>
                  <a:cubicBezTo>
                    <a:pt x="70" y="36"/>
                    <a:pt x="68" y="36"/>
                    <a:pt x="69" y="37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1" y="43"/>
                    <a:pt x="67" y="43"/>
                    <a:pt x="73" y="44"/>
                  </a:cubicBezTo>
                  <a:cubicBezTo>
                    <a:pt x="74" y="44"/>
                    <a:pt x="75" y="45"/>
                    <a:pt x="76" y="44"/>
                  </a:cubicBezTo>
                  <a:cubicBezTo>
                    <a:pt x="77" y="44"/>
                    <a:pt x="77" y="43"/>
                    <a:pt x="78" y="42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2" y="41"/>
                    <a:pt x="84" y="41"/>
                  </a:cubicBezTo>
                  <a:cubicBezTo>
                    <a:pt x="84" y="40"/>
                    <a:pt x="84" y="38"/>
                    <a:pt x="84" y="37"/>
                  </a:cubicBezTo>
                  <a:cubicBezTo>
                    <a:pt x="85" y="37"/>
                    <a:pt x="85" y="36"/>
                    <a:pt x="86" y="36"/>
                  </a:cubicBezTo>
                  <a:cubicBezTo>
                    <a:pt x="86" y="37"/>
                    <a:pt x="85" y="38"/>
                    <a:pt x="87" y="38"/>
                  </a:cubicBezTo>
                  <a:cubicBezTo>
                    <a:pt x="87" y="38"/>
                    <a:pt x="88" y="36"/>
                    <a:pt x="88" y="36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90" y="38"/>
                    <a:pt x="90" y="40"/>
                    <a:pt x="90" y="42"/>
                  </a:cubicBezTo>
                  <a:cubicBezTo>
                    <a:pt x="92" y="41"/>
                    <a:pt x="96" y="41"/>
                    <a:pt x="97" y="41"/>
                  </a:cubicBezTo>
                  <a:cubicBezTo>
                    <a:pt x="98" y="41"/>
                    <a:pt x="98" y="45"/>
                    <a:pt x="100" y="45"/>
                  </a:cubicBezTo>
                  <a:cubicBezTo>
                    <a:pt x="102" y="45"/>
                    <a:pt x="105" y="45"/>
                    <a:pt x="107" y="44"/>
                  </a:cubicBezTo>
                  <a:cubicBezTo>
                    <a:pt x="107" y="45"/>
                    <a:pt x="106" y="47"/>
                    <a:pt x="105" y="47"/>
                  </a:cubicBezTo>
                  <a:cubicBezTo>
                    <a:pt x="103" y="48"/>
                    <a:pt x="95" y="48"/>
                    <a:pt x="94" y="48"/>
                  </a:cubicBezTo>
                  <a:cubicBezTo>
                    <a:pt x="93" y="48"/>
                    <a:pt x="91" y="46"/>
                    <a:pt x="90" y="46"/>
                  </a:cubicBezTo>
                  <a:cubicBezTo>
                    <a:pt x="89" y="46"/>
                    <a:pt x="87" y="49"/>
                    <a:pt x="86" y="50"/>
                  </a:cubicBezTo>
                  <a:cubicBezTo>
                    <a:pt x="85" y="50"/>
                    <a:pt x="85" y="49"/>
                    <a:pt x="84" y="50"/>
                  </a:cubicBezTo>
                  <a:cubicBezTo>
                    <a:pt x="83" y="49"/>
                    <a:pt x="82" y="48"/>
                    <a:pt x="81" y="47"/>
                  </a:cubicBezTo>
                  <a:cubicBezTo>
                    <a:pt x="81" y="47"/>
                    <a:pt x="80" y="47"/>
                    <a:pt x="79" y="47"/>
                  </a:cubicBezTo>
                  <a:cubicBezTo>
                    <a:pt x="79" y="47"/>
                    <a:pt x="79" y="49"/>
                    <a:pt x="79" y="49"/>
                  </a:cubicBezTo>
                  <a:cubicBezTo>
                    <a:pt x="79" y="49"/>
                    <a:pt x="78" y="49"/>
                    <a:pt x="79" y="48"/>
                  </a:cubicBezTo>
                  <a:cubicBezTo>
                    <a:pt x="77" y="48"/>
                    <a:pt x="77" y="48"/>
                    <a:pt x="76" y="48"/>
                  </a:cubicBezTo>
                  <a:cubicBezTo>
                    <a:pt x="76" y="49"/>
                    <a:pt x="75" y="52"/>
                    <a:pt x="76" y="54"/>
                  </a:cubicBezTo>
                  <a:cubicBezTo>
                    <a:pt x="77" y="60"/>
                    <a:pt x="79" y="54"/>
                    <a:pt x="80" y="54"/>
                  </a:cubicBezTo>
                  <a:cubicBezTo>
                    <a:pt x="80" y="54"/>
                    <a:pt x="82" y="55"/>
                    <a:pt x="82" y="55"/>
                  </a:cubicBezTo>
                  <a:cubicBezTo>
                    <a:pt x="83" y="55"/>
                    <a:pt x="87" y="55"/>
                    <a:pt x="89" y="54"/>
                  </a:cubicBezTo>
                  <a:cubicBezTo>
                    <a:pt x="89" y="54"/>
                    <a:pt x="96" y="54"/>
                    <a:pt x="94" y="54"/>
                  </a:cubicBezTo>
                  <a:cubicBezTo>
                    <a:pt x="92" y="55"/>
                    <a:pt x="89" y="56"/>
                    <a:pt x="88" y="56"/>
                  </a:cubicBezTo>
                  <a:cubicBezTo>
                    <a:pt x="88" y="57"/>
                    <a:pt x="87" y="57"/>
                    <a:pt x="87" y="58"/>
                  </a:cubicBezTo>
                  <a:cubicBezTo>
                    <a:pt x="87" y="60"/>
                    <a:pt x="90" y="61"/>
                    <a:pt x="90" y="62"/>
                  </a:cubicBezTo>
                  <a:cubicBezTo>
                    <a:pt x="84" y="61"/>
                    <a:pt x="83" y="63"/>
                    <a:pt x="79" y="60"/>
                  </a:cubicBezTo>
                  <a:cubicBezTo>
                    <a:pt x="78" y="61"/>
                    <a:pt x="78" y="62"/>
                    <a:pt x="78" y="64"/>
                  </a:cubicBezTo>
                  <a:cubicBezTo>
                    <a:pt x="79" y="65"/>
                    <a:pt x="79" y="65"/>
                    <a:pt x="79" y="65"/>
                  </a:cubicBezTo>
                  <a:cubicBezTo>
                    <a:pt x="79" y="66"/>
                    <a:pt x="79" y="67"/>
                    <a:pt x="79" y="68"/>
                  </a:cubicBezTo>
                  <a:cubicBezTo>
                    <a:pt x="81" y="68"/>
                    <a:pt x="87" y="68"/>
                    <a:pt x="88" y="69"/>
                  </a:cubicBezTo>
                  <a:cubicBezTo>
                    <a:pt x="89" y="69"/>
                    <a:pt x="89" y="71"/>
                    <a:pt x="89" y="72"/>
                  </a:cubicBezTo>
                  <a:cubicBezTo>
                    <a:pt x="90" y="72"/>
                    <a:pt x="91" y="71"/>
                    <a:pt x="91" y="72"/>
                  </a:cubicBezTo>
                  <a:cubicBezTo>
                    <a:pt x="91" y="72"/>
                    <a:pt x="92" y="73"/>
                    <a:pt x="92" y="73"/>
                  </a:cubicBezTo>
                  <a:cubicBezTo>
                    <a:pt x="94" y="73"/>
                    <a:pt x="95" y="72"/>
                    <a:pt x="96" y="72"/>
                  </a:cubicBezTo>
                  <a:cubicBezTo>
                    <a:pt x="98" y="76"/>
                    <a:pt x="99" y="77"/>
                    <a:pt x="100" y="80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102" y="78"/>
                    <a:pt x="103" y="78"/>
                    <a:pt x="105" y="78"/>
                  </a:cubicBezTo>
                  <a:cubicBezTo>
                    <a:pt x="104" y="76"/>
                    <a:pt x="104" y="74"/>
                    <a:pt x="104" y="73"/>
                  </a:cubicBezTo>
                  <a:cubicBezTo>
                    <a:pt x="104" y="73"/>
                    <a:pt x="105" y="71"/>
                    <a:pt x="106" y="71"/>
                  </a:cubicBezTo>
                  <a:cubicBezTo>
                    <a:pt x="107" y="71"/>
                    <a:pt x="109" y="72"/>
                    <a:pt x="111" y="72"/>
                  </a:cubicBezTo>
                  <a:cubicBezTo>
                    <a:pt x="111" y="72"/>
                    <a:pt x="113" y="69"/>
                    <a:pt x="114" y="69"/>
                  </a:cubicBezTo>
                  <a:cubicBezTo>
                    <a:pt x="114" y="69"/>
                    <a:pt x="114" y="68"/>
                    <a:pt x="114" y="68"/>
                  </a:cubicBezTo>
                  <a:cubicBezTo>
                    <a:pt x="115" y="67"/>
                    <a:pt x="116" y="67"/>
                    <a:pt x="116" y="65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7" y="64"/>
                    <a:pt x="119" y="64"/>
                    <a:pt x="120" y="64"/>
                  </a:cubicBezTo>
                  <a:cubicBezTo>
                    <a:pt x="120" y="64"/>
                    <a:pt x="120" y="63"/>
                    <a:pt x="120" y="63"/>
                  </a:cubicBezTo>
                  <a:cubicBezTo>
                    <a:pt x="121" y="63"/>
                    <a:pt x="121" y="63"/>
                    <a:pt x="121" y="63"/>
                  </a:cubicBezTo>
                  <a:cubicBezTo>
                    <a:pt x="122" y="57"/>
                    <a:pt x="120" y="59"/>
                    <a:pt x="125" y="56"/>
                  </a:cubicBezTo>
                  <a:cubicBezTo>
                    <a:pt x="122" y="46"/>
                    <a:pt x="125" y="43"/>
                    <a:pt x="137" y="42"/>
                  </a:cubicBezTo>
                  <a:cubicBezTo>
                    <a:pt x="136" y="42"/>
                    <a:pt x="137" y="40"/>
                    <a:pt x="136" y="39"/>
                  </a:cubicBezTo>
                  <a:cubicBezTo>
                    <a:pt x="133" y="37"/>
                    <a:pt x="129" y="38"/>
                    <a:pt x="126" y="37"/>
                  </a:cubicBezTo>
                  <a:cubicBezTo>
                    <a:pt x="126" y="37"/>
                    <a:pt x="124" y="35"/>
                    <a:pt x="124" y="34"/>
                  </a:cubicBezTo>
                  <a:cubicBezTo>
                    <a:pt x="122" y="34"/>
                    <a:pt x="122" y="34"/>
                    <a:pt x="122" y="34"/>
                  </a:cubicBezTo>
                  <a:cubicBezTo>
                    <a:pt x="122" y="33"/>
                    <a:pt x="123" y="32"/>
                    <a:pt x="123" y="32"/>
                  </a:cubicBezTo>
                  <a:cubicBezTo>
                    <a:pt x="123" y="31"/>
                    <a:pt x="122" y="28"/>
                    <a:pt x="121" y="27"/>
                  </a:cubicBezTo>
                  <a:cubicBezTo>
                    <a:pt x="120" y="27"/>
                    <a:pt x="120" y="26"/>
                    <a:pt x="120" y="26"/>
                  </a:cubicBezTo>
                  <a:cubicBezTo>
                    <a:pt x="119" y="26"/>
                    <a:pt x="119" y="27"/>
                    <a:pt x="118" y="26"/>
                  </a:cubicBezTo>
                  <a:cubicBezTo>
                    <a:pt x="118" y="28"/>
                    <a:pt x="118" y="27"/>
                    <a:pt x="117" y="28"/>
                  </a:cubicBezTo>
                  <a:cubicBezTo>
                    <a:pt x="117" y="28"/>
                    <a:pt x="117" y="22"/>
                    <a:pt x="117" y="21"/>
                  </a:cubicBezTo>
                  <a:cubicBezTo>
                    <a:pt x="113" y="19"/>
                    <a:pt x="112" y="18"/>
                    <a:pt x="110" y="14"/>
                  </a:cubicBezTo>
                  <a:cubicBezTo>
                    <a:pt x="108" y="15"/>
                    <a:pt x="107" y="15"/>
                    <a:pt x="104" y="16"/>
                  </a:cubicBezTo>
                  <a:cubicBezTo>
                    <a:pt x="104" y="15"/>
                    <a:pt x="104" y="14"/>
                    <a:pt x="103" y="14"/>
                  </a:cubicBezTo>
                  <a:cubicBezTo>
                    <a:pt x="103" y="13"/>
                    <a:pt x="103" y="12"/>
                    <a:pt x="103" y="11"/>
                  </a:cubicBezTo>
                  <a:cubicBezTo>
                    <a:pt x="103" y="11"/>
                    <a:pt x="101" y="11"/>
                    <a:pt x="101" y="10"/>
                  </a:cubicBezTo>
                  <a:close/>
                  <a:moveTo>
                    <a:pt x="59" y="30"/>
                  </a:moveTo>
                  <a:cubicBezTo>
                    <a:pt x="60" y="32"/>
                    <a:pt x="59" y="34"/>
                    <a:pt x="60" y="36"/>
                  </a:cubicBezTo>
                  <a:cubicBezTo>
                    <a:pt x="60" y="37"/>
                    <a:pt x="62" y="38"/>
                    <a:pt x="63" y="39"/>
                  </a:cubicBezTo>
                  <a:cubicBezTo>
                    <a:pt x="63" y="39"/>
                    <a:pt x="62" y="41"/>
                    <a:pt x="63" y="41"/>
                  </a:cubicBezTo>
                  <a:cubicBezTo>
                    <a:pt x="64" y="42"/>
                    <a:pt x="65" y="41"/>
                    <a:pt x="66" y="42"/>
                  </a:cubicBezTo>
                  <a:cubicBezTo>
                    <a:pt x="65" y="41"/>
                    <a:pt x="66" y="40"/>
                    <a:pt x="65" y="40"/>
                  </a:cubicBezTo>
                  <a:cubicBezTo>
                    <a:pt x="64" y="39"/>
                    <a:pt x="63" y="37"/>
                    <a:pt x="63" y="35"/>
                  </a:cubicBezTo>
                  <a:cubicBezTo>
                    <a:pt x="62" y="35"/>
                    <a:pt x="61" y="34"/>
                    <a:pt x="61" y="34"/>
                  </a:cubicBezTo>
                  <a:cubicBezTo>
                    <a:pt x="60" y="32"/>
                    <a:pt x="61" y="31"/>
                    <a:pt x="61" y="30"/>
                  </a:cubicBezTo>
                  <a:lnTo>
                    <a:pt x="59" y="30"/>
                  </a:lnTo>
                  <a:close/>
                  <a:moveTo>
                    <a:pt x="209" y="34"/>
                  </a:moveTo>
                  <a:cubicBezTo>
                    <a:pt x="208" y="34"/>
                    <a:pt x="208" y="36"/>
                    <a:pt x="207" y="37"/>
                  </a:cubicBezTo>
                  <a:cubicBezTo>
                    <a:pt x="212" y="37"/>
                    <a:pt x="215" y="37"/>
                    <a:pt x="219" y="38"/>
                  </a:cubicBezTo>
                  <a:cubicBezTo>
                    <a:pt x="219" y="38"/>
                    <a:pt x="220" y="36"/>
                    <a:pt x="220" y="36"/>
                  </a:cubicBezTo>
                  <a:cubicBezTo>
                    <a:pt x="219" y="35"/>
                    <a:pt x="218" y="36"/>
                    <a:pt x="217" y="36"/>
                  </a:cubicBezTo>
                  <a:cubicBezTo>
                    <a:pt x="215" y="35"/>
                    <a:pt x="214" y="32"/>
                    <a:pt x="209" y="34"/>
                  </a:cubicBezTo>
                  <a:close/>
                  <a:moveTo>
                    <a:pt x="195" y="38"/>
                  </a:moveTo>
                  <a:cubicBezTo>
                    <a:pt x="195" y="39"/>
                    <a:pt x="194" y="40"/>
                    <a:pt x="194" y="40"/>
                  </a:cubicBezTo>
                  <a:cubicBezTo>
                    <a:pt x="195" y="41"/>
                    <a:pt x="195" y="42"/>
                    <a:pt x="196" y="42"/>
                  </a:cubicBezTo>
                  <a:cubicBezTo>
                    <a:pt x="196" y="42"/>
                    <a:pt x="199" y="43"/>
                    <a:pt x="198" y="42"/>
                  </a:cubicBezTo>
                  <a:cubicBezTo>
                    <a:pt x="196" y="41"/>
                    <a:pt x="197" y="40"/>
                    <a:pt x="196" y="38"/>
                  </a:cubicBezTo>
                  <a:lnTo>
                    <a:pt x="195" y="38"/>
                  </a:lnTo>
                  <a:close/>
                  <a:moveTo>
                    <a:pt x="135" y="45"/>
                  </a:moveTo>
                  <a:cubicBezTo>
                    <a:pt x="135" y="45"/>
                    <a:pt x="133" y="47"/>
                    <a:pt x="133" y="47"/>
                  </a:cubicBezTo>
                  <a:cubicBezTo>
                    <a:pt x="132" y="47"/>
                    <a:pt x="130" y="48"/>
                    <a:pt x="130" y="48"/>
                  </a:cubicBezTo>
                  <a:cubicBezTo>
                    <a:pt x="132" y="48"/>
                    <a:pt x="132" y="48"/>
                    <a:pt x="132" y="48"/>
                  </a:cubicBezTo>
                  <a:cubicBezTo>
                    <a:pt x="135" y="50"/>
                    <a:pt x="135" y="50"/>
                    <a:pt x="136" y="54"/>
                  </a:cubicBezTo>
                  <a:cubicBezTo>
                    <a:pt x="139" y="54"/>
                    <a:pt x="142" y="54"/>
                    <a:pt x="146" y="54"/>
                  </a:cubicBezTo>
                  <a:cubicBezTo>
                    <a:pt x="146" y="53"/>
                    <a:pt x="147" y="51"/>
                    <a:pt x="147" y="50"/>
                  </a:cubicBezTo>
                  <a:cubicBezTo>
                    <a:pt x="148" y="50"/>
                    <a:pt x="148" y="50"/>
                    <a:pt x="148" y="50"/>
                  </a:cubicBezTo>
                  <a:cubicBezTo>
                    <a:pt x="149" y="49"/>
                    <a:pt x="148" y="48"/>
                    <a:pt x="148" y="48"/>
                  </a:cubicBezTo>
                  <a:cubicBezTo>
                    <a:pt x="146" y="45"/>
                    <a:pt x="140" y="44"/>
                    <a:pt x="135" y="45"/>
                  </a:cubicBezTo>
                  <a:close/>
                  <a:moveTo>
                    <a:pt x="183" y="161"/>
                  </a:moveTo>
                  <a:cubicBezTo>
                    <a:pt x="182" y="162"/>
                    <a:pt x="181" y="163"/>
                    <a:pt x="181" y="163"/>
                  </a:cubicBezTo>
                  <a:cubicBezTo>
                    <a:pt x="181" y="163"/>
                    <a:pt x="181" y="165"/>
                    <a:pt x="181" y="165"/>
                  </a:cubicBezTo>
                  <a:cubicBezTo>
                    <a:pt x="181" y="165"/>
                    <a:pt x="182" y="167"/>
                    <a:pt x="182" y="167"/>
                  </a:cubicBezTo>
                  <a:cubicBezTo>
                    <a:pt x="182" y="167"/>
                    <a:pt x="183" y="165"/>
                    <a:pt x="183" y="165"/>
                  </a:cubicBezTo>
                  <a:cubicBezTo>
                    <a:pt x="184" y="166"/>
                    <a:pt x="184" y="166"/>
                    <a:pt x="186" y="166"/>
                  </a:cubicBezTo>
                  <a:cubicBezTo>
                    <a:pt x="187" y="165"/>
                    <a:pt x="187" y="165"/>
                    <a:pt x="187" y="165"/>
                  </a:cubicBezTo>
                  <a:cubicBezTo>
                    <a:pt x="187" y="165"/>
                    <a:pt x="185" y="165"/>
                    <a:pt x="185" y="165"/>
                  </a:cubicBezTo>
                  <a:cubicBezTo>
                    <a:pt x="184" y="163"/>
                    <a:pt x="185" y="163"/>
                    <a:pt x="186" y="163"/>
                  </a:cubicBezTo>
                  <a:cubicBezTo>
                    <a:pt x="185" y="162"/>
                    <a:pt x="183" y="161"/>
                    <a:pt x="183" y="161"/>
                  </a:cubicBezTo>
                  <a:close/>
                  <a:moveTo>
                    <a:pt x="155" y="163"/>
                  </a:moveTo>
                  <a:cubicBezTo>
                    <a:pt x="154" y="164"/>
                    <a:pt x="154" y="166"/>
                    <a:pt x="154" y="167"/>
                  </a:cubicBezTo>
                  <a:cubicBezTo>
                    <a:pt x="152" y="167"/>
                    <a:pt x="150" y="167"/>
                    <a:pt x="148" y="167"/>
                  </a:cubicBezTo>
                  <a:cubicBezTo>
                    <a:pt x="148" y="167"/>
                    <a:pt x="146" y="171"/>
                    <a:pt x="148" y="171"/>
                  </a:cubicBezTo>
                  <a:cubicBezTo>
                    <a:pt x="149" y="171"/>
                    <a:pt x="151" y="169"/>
                    <a:pt x="152" y="169"/>
                  </a:cubicBezTo>
                  <a:cubicBezTo>
                    <a:pt x="153" y="168"/>
                    <a:pt x="154" y="169"/>
                    <a:pt x="155" y="169"/>
                  </a:cubicBezTo>
                  <a:cubicBezTo>
                    <a:pt x="156" y="168"/>
                    <a:pt x="160" y="161"/>
                    <a:pt x="155" y="163"/>
                  </a:cubicBezTo>
                  <a:close/>
                  <a:moveTo>
                    <a:pt x="162" y="169"/>
                  </a:moveTo>
                  <a:cubicBezTo>
                    <a:pt x="162" y="171"/>
                    <a:pt x="162" y="171"/>
                    <a:pt x="162" y="171"/>
                  </a:cubicBezTo>
                  <a:cubicBezTo>
                    <a:pt x="160" y="171"/>
                    <a:pt x="159" y="170"/>
                    <a:pt x="158" y="170"/>
                  </a:cubicBezTo>
                  <a:cubicBezTo>
                    <a:pt x="159" y="174"/>
                    <a:pt x="156" y="172"/>
                    <a:pt x="160" y="175"/>
                  </a:cubicBezTo>
                  <a:cubicBezTo>
                    <a:pt x="160" y="176"/>
                    <a:pt x="160" y="176"/>
                    <a:pt x="160" y="176"/>
                  </a:cubicBezTo>
                  <a:cubicBezTo>
                    <a:pt x="161" y="175"/>
                    <a:pt x="166" y="170"/>
                    <a:pt x="162" y="169"/>
                  </a:cubicBezTo>
                  <a:close/>
                  <a:moveTo>
                    <a:pt x="124" y="177"/>
                  </a:moveTo>
                  <a:cubicBezTo>
                    <a:pt x="124" y="178"/>
                    <a:pt x="121" y="181"/>
                    <a:pt x="124" y="181"/>
                  </a:cubicBezTo>
                  <a:cubicBezTo>
                    <a:pt x="123" y="182"/>
                    <a:pt x="126" y="183"/>
                    <a:pt x="126" y="183"/>
                  </a:cubicBezTo>
                  <a:cubicBezTo>
                    <a:pt x="127" y="182"/>
                    <a:pt x="126" y="181"/>
                    <a:pt x="127" y="181"/>
                  </a:cubicBezTo>
                  <a:cubicBezTo>
                    <a:pt x="127" y="179"/>
                    <a:pt x="127" y="180"/>
                    <a:pt x="128" y="178"/>
                  </a:cubicBezTo>
                  <a:cubicBezTo>
                    <a:pt x="126" y="177"/>
                    <a:pt x="126" y="177"/>
                    <a:pt x="124" y="177"/>
                  </a:cubicBezTo>
                  <a:close/>
                  <a:moveTo>
                    <a:pt x="121" y="182"/>
                  </a:moveTo>
                  <a:cubicBezTo>
                    <a:pt x="120" y="182"/>
                    <a:pt x="120" y="182"/>
                    <a:pt x="118" y="183"/>
                  </a:cubicBezTo>
                  <a:cubicBezTo>
                    <a:pt x="118" y="183"/>
                    <a:pt x="119" y="185"/>
                    <a:pt x="118" y="185"/>
                  </a:cubicBezTo>
                  <a:cubicBezTo>
                    <a:pt x="117" y="184"/>
                    <a:pt x="118" y="187"/>
                    <a:pt x="118" y="187"/>
                  </a:cubicBezTo>
                  <a:cubicBezTo>
                    <a:pt x="118" y="187"/>
                    <a:pt x="120" y="188"/>
                    <a:pt x="120" y="188"/>
                  </a:cubicBezTo>
                  <a:cubicBezTo>
                    <a:pt x="124" y="185"/>
                    <a:pt x="122" y="186"/>
                    <a:pt x="123" y="182"/>
                  </a:cubicBezTo>
                  <a:cubicBezTo>
                    <a:pt x="123" y="182"/>
                    <a:pt x="121" y="182"/>
                    <a:pt x="121" y="182"/>
                  </a:cubicBezTo>
                  <a:close/>
                  <a:moveTo>
                    <a:pt x="114" y="189"/>
                  </a:moveTo>
                  <a:cubicBezTo>
                    <a:pt x="109" y="192"/>
                    <a:pt x="108" y="195"/>
                    <a:pt x="108" y="201"/>
                  </a:cubicBezTo>
                  <a:cubicBezTo>
                    <a:pt x="109" y="201"/>
                    <a:pt x="109" y="201"/>
                    <a:pt x="109" y="201"/>
                  </a:cubicBezTo>
                  <a:cubicBezTo>
                    <a:pt x="110" y="201"/>
                    <a:pt x="110" y="199"/>
                    <a:pt x="110" y="199"/>
                  </a:cubicBezTo>
                  <a:cubicBezTo>
                    <a:pt x="112" y="198"/>
                    <a:pt x="112" y="199"/>
                    <a:pt x="113" y="199"/>
                  </a:cubicBezTo>
                  <a:cubicBezTo>
                    <a:pt x="115" y="196"/>
                    <a:pt x="116" y="195"/>
                    <a:pt x="116" y="190"/>
                  </a:cubicBezTo>
                  <a:lnTo>
                    <a:pt x="114" y="189"/>
                  </a:lnTo>
                  <a:close/>
                  <a:moveTo>
                    <a:pt x="97" y="201"/>
                  </a:moveTo>
                  <a:cubicBezTo>
                    <a:pt x="95" y="206"/>
                    <a:pt x="94" y="208"/>
                    <a:pt x="92" y="213"/>
                  </a:cubicBezTo>
                  <a:cubicBezTo>
                    <a:pt x="93" y="213"/>
                    <a:pt x="94" y="211"/>
                    <a:pt x="94" y="211"/>
                  </a:cubicBezTo>
                  <a:cubicBezTo>
                    <a:pt x="95" y="211"/>
                    <a:pt x="94" y="214"/>
                    <a:pt x="94" y="214"/>
                  </a:cubicBezTo>
                  <a:cubicBezTo>
                    <a:pt x="95" y="214"/>
                    <a:pt x="96" y="214"/>
                    <a:pt x="96" y="214"/>
                  </a:cubicBezTo>
                  <a:cubicBezTo>
                    <a:pt x="96" y="214"/>
                    <a:pt x="96" y="212"/>
                    <a:pt x="96" y="212"/>
                  </a:cubicBezTo>
                  <a:cubicBezTo>
                    <a:pt x="97" y="212"/>
                    <a:pt x="99" y="212"/>
                    <a:pt x="98" y="213"/>
                  </a:cubicBezTo>
                  <a:cubicBezTo>
                    <a:pt x="101" y="210"/>
                    <a:pt x="103" y="209"/>
                    <a:pt x="105" y="206"/>
                  </a:cubicBezTo>
                  <a:cubicBezTo>
                    <a:pt x="104" y="203"/>
                    <a:pt x="104" y="203"/>
                    <a:pt x="104" y="203"/>
                  </a:cubicBezTo>
                  <a:cubicBezTo>
                    <a:pt x="103" y="203"/>
                    <a:pt x="102" y="203"/>
                    <a:pt x="101" y="203"/>
                  </a:cubicBezTo>
                  <a:cubicBezTo>
                    <a:pt x="101" y="205"/>
                    <a:pt x="101" y="205"/>
                    <a:pt x="101" y="205"/>
                  </a:cubicBezTo>
                  <a:cubicBezTo>
                    <a:pt x="100" y="205"/>
                    <a:pt x="99" y="205"/>
                    <a:pt x="98" y="205"/>
                  </a:cubicBezTo>
                  <a:cubicBezTo>
                    <a:pt x="98" y="204"/>
                    <a:pt x="99" y="202"/>
                    <a:pt x="98" y="201"/>
                  </a:cubicBezTo>
                  <a:lnTo>
                    <a:pt x="97" y="201"/>
                  </a:lnTo>
                  <a:close/>
                  <a:moveTo>
                    <a:pt x="167" y="163"/>
                  </a:moveTo>
                  <a:cubicBezTo>
                    <a:pt x="167" y="164"/>
                    <a:pt x="167" y="166"/>
                    <a:pt x="168" y="166"/>
                  </a:cubicBezTo>
                  <a:cubicBezTo>
                    <a:pt x="170" y="168"/>
                    <a:pt x="168" y="163"/>
                    <a:pt x="168" y="163"/>
                  </a:cubicBezTo>
                  <a:lnTo>
                    <a:pt x="167" y="163"/>
                  </a:lnTo>
                  <a:close/>
                  <a:moveTo>
                    <a:pt x="130" y="173"/>
                  </a:moveTo>
                  <a:cubicBezTo>
                    <a:pt x="131" y="174"/>
                    <a:pt x="130" y="175"/>
                    <a:pt x="131" y="177"/>
                  </a:cubicBezTo>
                  <a:cubicBezTo>
                    <a:pt x="136" y="177"/>
                    <a:pt x="130" y="173"/>
                    <a:pt x="130" y="173"/>
                  </a:cubicBezTo>
                  <a:close/>
                  <a:moveTo>
                    <a:pt x="152" y="173"/>
                  </a:moveTo>
                  <a:cubicBezTo>
                    <a:pt x="148" y="173"/>
                    <a:pt x="155" y="174"/>
                    <a:pt x="155" y="174"/>
                  </a:cubicBezTo>
                  <a:cubicBezTo>
                    <a:pt x="154" y="174"/>
                    <a:pt x="156" y="172"/>
                    <a:pt x="152" y="173"/>
                  </a:cubicBezTo>
                  <a:close/>
                  <a:moveTo>
                    <a:pt x="137" y="174"/>
                  </a:moveTo>
                  <a:cubicBezTo>
                    <a:pt x="137" y="175"/>
                    <a:pt x="137" y="175"/>
                    <a:pt x="137" y="175"/>
                  </a:cubicBezTo>
                  <a:cubicBezTo>
                    <a:pt x="136" y="175"/>
                    <a:pt x="137" y="177"/>
                    <a:pt x="138" y="177"/>
                  </a:cubicBezTo>
                  <a:cubicBezTo>
                    <a:pt x="138" y="177"/>
                    <a:pt x="139" y="173"/>
                    <a:pt x="137" y="174"/>
                  </a:cubicBezTo>
                  <a:close/>
                  <a:moveTo>
                    <a:pt x="105" y="195"/>
                  </a:moveTo>
                  <a:cubicBezTo>
                    <a:pt x="103" y="199"/>
                    <a:pt x="102" y="200"/>
                    <a:pt x="106" y="197"/>
                  </a:cubicBezTo>
                  <a:cubicBezTo>
                    <a:pt x="106" y="197"/>
                    <a:pt x="106" y="194"/>
                    <a:pt x="105" y="195"/>
                  </a:cubicBezTo>
                  <a:close/>
                  <a:moveTo>
                    <a:pt x="92" y="203"/>
                  </a:moveTo>
                  <a:cubicBezTo>
                    <a:pt x="91" y="203"/>
                    <a:pt x="90" y="204"/>
                    <a:pt x="90" y="205"/>
                  </a:cubicBezTo>
                  <a:cubicBezTo>
                    <a:pt x="88" y="206"/>
                    <a:pt x="92" y="205"/>
                    <a:pt x="93" y="206"/>
                  </a:cubicBezTo>
                  <a:cubicBezTo>
                    <a:pt x="93" y="204"/>
                    <a:pt x="94" y="202"/>
                    <a:pt x="92" y="203"/>
                  </a:cubicBezTo>
                  <a:close/>
                  <a:moveTo>
                    <a:pt x="89" y="210"/>
                  </a:moveTo>
                  <a:cubicBezTo>
                    <a:pt x="88" y="211"/>
                    <a:pt x="87" y="214"/>
                    <a:pt x="85" y="215"/>
                  </a:cubicBezTo>
                  <a:cubicBezTo>
                    <a:pt x="84" y="215"/>
                    <a:pt x="84" y="215"/>
                    <a:pt x="84" y="215"/>
                  </a:cubicBezTo>
                  <a:cubicBezTo>
                    <a:pt x="84" y="215"/>
                    <a:pt x="83" y="216"/>
                    <a:pt x="85" y="215"/>
                  </a:cubicBezTo>
                  <a:cubicBezTo>
                    <a:pt x="85" y="216"/>
                    <a:pt x="83" y="217"/>
                    <a:pt x="85" y="216"/>
                  </a:cubicBezTo>
                  <a:cubicBezTo>
                    <a:pt x="87" y="215"/>
                    <a:pt x="89" y="213"/>
                    <a:pt x="90" y="211"/>
                  </a:cubicBezTo>
                  <a:cubicBezTo>
                    <a:pt x="90" y="211"/>
                    <a:pt x="90" y="210"/>
                    <a:pt x="90" y="210"/>
                  </a:cubicBezTo>
                  <a:lnTo>
                    <a:pt x="89" y="210"/>
                  </a:lnTo>
                  <a:close/>
                  <a:moveTo>
                    <a:pt x="79" y="215"/>
                  </a:moveTo>
                  <a:cubicBezTo>
                    <a:pt x="79" y="217"/>
                    <a:pt x="79" y="217"/>
                    <a:pt x="79" y="217"/>
                  </a:cubicBezTo>
                  <a:cubicBezTo>
                    <a:pt x="77" y="216"/>
                    <a:pt x="79" y="218"/>
                    <a:pt x="81" y="218"/>
                  </a:cubicBezTo>
                  <a:cubicBezTo>
                    <a:pt x="82" y="218"/>
                    <a:pt x="81" y="216"/>
                    <a:pt x="81" y="216"/>
                  </a:cubicBezTo>
                  <a:lnTo>
                    <a:pt x="79" y="215"/>
                  </a:lnTo>
                  <a:close/>
                  <a:moveTo>
                    <a:pt x="87" y="249"/>
                  </a:moveTo>
                  <a:cubicBezTo>
                    <a:pt x="89" y="249"/>
                    <a:pt x="86" y="250"/>
                    <a:pt x="86" y="250"/>
                  </a:cubicBezTo>
                  <a:cubicBezTo>
                    <a:pt x="86" y="250"/>
                    <a:pt x="85" y="249"/>
                    <a:pt x="87" y="249"/>
                  </a:cubicBezTo>
                  <a:close/>
                  <a:moveTo>
                    <a:pt x="79" y="250"/>
                  </a:moveTo>
                  <a:cubicBezTo>
                    <a:pt x="78" y="250"/>
                    <a:pt x="78" y="251"/>
                    <a:pt x="80" y="252"/>
                  </a:cubicBezTo>
                  <a:cubicBezTo>
                    <a:pt x="80" y="251"/>
                    <a:pt x="80" y="250"/>
                    <a:pt x="79" y="250"/>
                  </a:cubicBezTo>
                  <a:close/>
                  <a:moveTo>
                    <a:pt x="38" y="280"/>
                  </a:moveTo>
                  <a:cubicBezTo>
                    <a:pt x="36" y="281"/>
                    <a:pt x="31" y="285"/>
                    <a:pt x="36" y="284"/>
                  </a:cubicBezTo>
                  <a:cubicBezTo>
                    <a:pt x="37" y="283"/>
                    <a:pt x="41" y="280"/>
                    <a:pt x="38" y="280"/>
                  </a:cubicBezTo>
                  <a:close/>
                  <a:moveTo>
                    <a:pt x="27" y="290"/>
                  </a:moveTo>
                  <a:cubicBezTo>
                    <a:pt x="27" y="292"/>
                    <a:pt x="27" y="292"/>
                    <a:pt x="27" y="292"/>
                  </a:cubicBezTo>
                  <a:cubicBezTo>
                    <a:pt x="29" y="292"/>
                    <a:pt x="27" y="291"/>
                    <a:pt x="27" y="290"/>
                  </a:cubicBezTo>
                  <a:close/>
                  <a:moveTo>
                    <a:pt x="35" y="292"/>
                  </a:moveTo>
                  <a:cubicBezTo>
                    <a:pt x="37" y="292"/>
                    <a:pt x="37" y="294"/>
                    <a:pt x="35" y="294"/>
                  </a:cubicBezTo>
                  <a:cubicBezTo>
                    <a:pt x="35" y="294"/>
                    <a:pt x="34" y="292"/>
                    <a:pt x="35" y="292"/>
                  </a:cubicBezTo>
                  <a:close/>
                  <a:moveTo>
                    <a:pt x="22" y="306"/>
                  </a:moveTo>
                  <a:cubicBezTo>
                    <a:pt x="21" y="306"/>
                    <a:pt x="23" y="306"/>
                    <a:pt x="23" y="306"/>
                  </a:cubicBezTo>
                  <a:cubicBezTo>
                    <a:pt x="23" y="307"/>
                    <a:pt x="23" y="307"/>
                    <a:pt x="23" y="308"/>
                  </a:cubicBezTo>
                  <a:cubicBezTo>
                    <a:pt x="22" y="308"/>
                    <a:pt x="22" y="309"/>
                    <a:pt x="21" y="309"/>
                  </a:cubicBezTo>
                  <a:cubicBezTo>
                    <a:pt x="21" y="308"/>
                    <a:pt x="21" y="305"/>
                    <a:pt x="22" y="306"/>
                  </a:cubicBezTo>
                  <a:close/>
                  <a:moveTo>
                    <a:pt x="8" y="337"/>
                  </a:moveTo>
                  <a:cubicBezTo>
                    <a:pt x="8" y="337"/>
                    <a:pt x="9" y="339"/>
                    <a:pt x="9" y="339"/>
                  </a:cubicBezTo>
                  <a:cubicBezTo>
                    <a:pt x="10" y="339"/>
                    <a:pt x="10" y="337"/>
                    <a:pt x="8" y="337"/>
                  </a:cubicBezTo>
                  <a:close/>
                  <a:moveTo>
                    <a:pt x="5" y="339"/>
                  </a:moveTo>
                  <a:cubicBezTo>
                    <a:pt x="5" y="340"/>
                    <a:pt x="5" y="340"/>
                    <a:pt x="5" y="340"/>
                  </a:cubicBezTo>
                  <a:cubicBezTo>
                    <a:pt x="6" y="340"/>
                    <a:pt x="6" y="340"/>
                    <a:pt x="6" y="340"/>
                  </a:cubicBezTo>
                  <a:cubicBezTo>
                    <a:pt x="5" y="340"/>
                    <a:pt x="7" y="339"/>
                    <a:pt x="5" y="339"/>
                  </a:cubicBezTo>
                  <a:close/>
                  <a:moveTo>
                    <a:pt x="5" y="342"/>
                  </a:moveTo>
                  <a:cubicBezTo>
                    <a:pt x="5" y="343"/>
                    <a:pt x="5" y="343"/>
                    <a:pt x="5" y="343"/>
                  </a:cubicBezTo>
                  <a:cubicBezTo>
                    <a:pt x="5" y="342"/>
                    <a:pt x="6" y="342"/>
                    <a:pt x="5" y="342"/>
                  </a:cubicBezTo>
                  <a:close/>
                  <a:moveTo>
                    <a:pt x="58" y="355"/>
                  </a:moveTo>
                  <a:cubicBezTo>
                    <a:pt x="58" y="355"/>
                    <a:pt x="58" y="354"/>
                    <a:pt x="60" y="355"/>
                  </a:cubicBezTo>
                  <a:cubicBezTo>
                    <a:pt x="62" y="356"/>
                    <a:pt x="62" y="352"/>
                    <a:pt x="62" y="350"/>
                  </a:cubicBezTo>
                  <a:cubicBezTo>
                    <a:pt x="62" y="348"/>
                    <a:pt x="60" y="347"/>
                    <a:pt x="60" y="345"/>
                  </a:cubicBezTo>
                  <a:cubicBezTo>
                    <a:pt x="60" y="342"/>
                    <a:pt x="58" y="343"/>
                    <a:pt x="61" y="342"/>
                  </a:cubicBezTo>
                  <a:cubicBezTo>
                    <a:pt x="63" y="341"/>
                    <a:pt x="61" y="339"/>
                    <a:pt x="63" y="338"/>
                  </a:cubicBezTo>
                  <a:cubicBezTo>
                    <a:pt x="65" y="337"/>
                    <a:pt x="65" y="336"/>
                    <a:pt x="63" y="334"/>
                  </a:cubicBezTo>
                  <a:cubicBezTo>
                    <a:pt x="61" y="332"/>
                    <a:pt x="63" y="331"/>
                    <a:pt x="63" y="329"/>
                  </a:cubicBezTo>
                  <a:cubicBezTo>
                    <a:pt x="63" y="327"/>
                    <a:pt x="64" y="323"/>
                    <a:pt x="64" y="323"/>
                  </a:cubicBezTo>
                  <a:cubicBezTo>
                    <a:pt x="64" y="323"/>
                    <a:pt x="64" y="324"/>
                    <a:pt x="66" y="322"/>
                  </a:cubicBezTo>
                  <a:cubicBezTo>
                    <a:pt x="68" y="321"/>
                    <a:pt x="67" y="320"/>
                    <a:pt x="67" y="317"/>
                  </a:cubicBezTo>
                  <a:cubicBezTo>
                    <a:pt x="67" y="313"/>
                    <a:pt x="66" y="312"/>
                    <a:pt x="65" y="312"/>
                  </a:cubicBezTo>
                  <a:cubicBezTo>
                    <a:pt x="64" y="312"/>
                    <a:pt x="63" y="310"/>
                    <a:pt x="65" y="308"/>
                  </a:cubicBezTo>
                  <a:cubicBezTo>
                    <a:pt x="66" y="305"/>
                    <a:pt x="65" y="302"/>
                    <a:pt x="65" y="300"/>
                  </a:cubicBezTo>
                  <a:cubicBezTo>
                    <a:pt x="65" y="298"/>
                    <a:pt x="65" y="294"/>
                    <a:pt x="65" y="293"/>
                  </a:cubicBezTo>
                  <a:cubicBezTo>
                    <a:pt x="66" y="291"/>
                    <a:pt x="65" y="289"/>
                    <a:pt x="64" y="287"/>
                  </a:cubicBezTo>
                  <a:cubicBezTo>
                    <a:pt x="63" y="285"/>
                    <a:pt x="69" y="283"/>
                    <a:pt x="69" y="281"/>
                  </a:cubicBezTo>
                  <a:cubicBezTo>
                    <a:pt x="69" y="278"/>
                    <a:pt x="73" y="275"/>
                    <a:pt x="73" y="273"/>
                  </a:cubicBezTo>
                  <a:cubicBezTo>
                    <a:pt x="73" y="271"/>
                    <a:pt x="78" y="268"/>
                    <a:pt x="80" y="267"/>
                  </a:cubicBezTo>
                  <a:cubicBezTo>
                    <a:pt x="82" y="266"/>
                    <a:pt x="84" y="271"/>
                    <a:pt x="86" y="272"/>
                  </a:cubicBezTo>
                  <a:cubicBezTo>
                    <a:pt x="88" y="273"/>
                    <a:pt x="88" y="269"/>
                    <a:pt x="89" y="266"/>
                  </a:cubicBezTo>
                  <a:cubicBezTo>
                    <a:pt x="90" y="263"/>
                    <a:pt x="88" y="259"/>
                    <a:pt x="88" y="257"/>
                  </a:cubicBezTo>
                  <a:cubicBezTo>
                    <a:pt x="88" y="256"/>
                    <a:pt x="92" y="255"/>
                    <a:pt x="94" y="253"/>
                  </a:cubicBezTo>
                  <a:cubicBezTo>
                    <a:pt x="96" y="252"/>
                    <a:pt x="98" y="244"/>
                    <a:pt x="98" y="242"/>
                  </a:cubicBezTo>
                  <a:cubicBezTo>
                    <a:pt x="98" y="240"/>
                    <a:pt x="99" y="236"/>
                    <a:pt x="101" y="236"/>
                  </a:cubicBezTo>
                  <a:cubicBezTo>
                    <a:pt x="103" y="236"/>
                    <a:pt x="104" y="236"/>
                    <a:pt x="104" y="234"/>
                  </a:cubicBezTo>
                  <a:cubicBezTo>
                    <a:pt x="104" y="232"/>
                    <a:pt x="107" y="231"/>
                    <a:pt x="108" y="230"/>
                  </a:cubicBezTo>
                  <a:cubicBezTo>
                    <a:pt x="110" y="228"/>
                    <a:pt x="111" y="228"/>
                    <a:pt x="111" y="226"/>
                  </a:cubicBezTo>
                  <a:cubicBezTo>
                    <a:pt x="111" y="223"/>
                    <a:pt x="112" y="221"/>
                    <a:pt x="113" y="219"/>
                  </a:cubicBezTo>
                  <a:cubicBezTo>
                    <a:pt x="114" y="217"/>
                    <a:pt x="116" y="215"/>
                    <a:pt x="116" y="215"/>
                  </a:cubicBezTo>
                  <a:cubicBezTo>
                    <a:pt x="116" y="215"/>
                    <a:pt x="125" y="223"/>
                    <a:pt x="123" y="220"/>
                  </a:cubicBezTo>
                  <a:cubicBezTo>
                    <a:pt x="121" y="219"/>
                    <a:pt x="124" y="217"/>
                    <a:pt x="123" y="215"/>
                  </a:cubicBezTo>
                  <a:cubicBezTo>
                    <a:pt x="122" y="213"/>
                    <a:pt x="125" y="214"/>
                    <a:pt x="126" y="213"/>
                  </a:cubicBezTo>
                  <a:cubicBezTo>
                    <a:pt x="126" y="212"/>
                    <a:pt x="130" y="214"/>
                    <a:pt x="132" y="214"/>
                  </a:cubicBezTo>
                  <a:cubicBezTo>
                    <a:pt x="133" y="215"/>
                    <a:pt x="135" y="210"/>
                    <a:pt x="135" y="210"/>
                  </a:cubicBezTo>
                  <a:cubicBezTo>
                    <a:pt x="136" y="205"/>
                    <a:pt x="136" y="205"/>
                    <a:pt x="136" y="205"/>
                  </a:cubicBezTo>
                  <a:cubicBezTo>
                    <a:pt x="134" y="202"/>
                    <a:pt x="134" y="202"/>
                    <a:pt x="134" y="202"/>
                  </a:cubicBezTo>
                  <a:cubicBezTo>
                    <a:pt x="138" y="197"/>
                    <a:pt x="138" y="197"/>
                    <a:pt x="138" y="197"/>
                  </a:cubicBezTo>
                  <a:cubicBezTo>
                    <a:pt x="140" y="196"/>
                    <a:pt x="140" y="196"/>
                    <a:pt x="140" y="196"/>
                  </a:cubicBezTo>
                  <a:cubicBezTo>
                    <a:pt x="141" y="194"/>
                    <a:pt x="141" y="194"/>
                    <a:pt x="141" y="194"/>
                  </a:cubicBezTo>
                  <a:cubicBezTo>
                    <a:pt x="142" y="192"/>
                    <a:pt x="147" y="196"/>
                    <a:pt x="147" y="196"/>
                  </a:cubicBezTo>
                  <a:cubicBezTo>
                    <a:pt x="150" y="202"/>
                    <a:pt x="150" y="202"/>
                    <a:pt x="150" y="202"/>
                  </a:cubicBezTo>
                  <a:cubicBezTo>
                    <a:pt x="150" y="202"/>
                    <a:pt x="156" y="203"/>
                    <a:pt x="158" y="204"/>
                  </a:cubicBezTo>
                  <a:cubicBezTo>
                    <a:pt x="163" y="206"/>
                    <a:pt x="163" y="203"/>
                    <a:pt x="165" y="203"/>
                  </a:cubicBezTo>
                  <a:cubicBezTo>
                    <a:pt x="168" y="203"/>
                    <a:pt x="172" y="207"/>
                    <a:pt x="172" y="207"/>
                  </a:cubicBezTo>
                  <a:cubicBezTo>
                    <a:pt x="172" y="207"/>
                    <a:pt x="178" y="207"/>
                    <a:pt x="179" y="204"/>
                  </a:cubicBezTo>
                  <a:cubicBezTo>
                    <a:pt x="181" y="200"/>
                    <a:pt x="183" y="203"/>
                    <a:pt x="184" y="200"/>
                  </a:cubicBezTo>
                  <a:cubicBezTo>
                    <a:pt x="185" y="197"/>
                    <a:pt x="184" y="199"/>
                    <a:pt x="184" y="197"/>
                  </a:cubicBezTo>
                  <a:cubicBezTo>
                    <a:pt x="184" y="195"/>
                    <a:pt x="184" y="196"/>
                    <a:pt x="184" y="194"/>
                  </a:cubicBezTo>
                  <a:cubicBezTo>
                    <a:pt x="185" y="192"/>
                    <a:pt x="184" y="188"/>
                    <a:pt x="186" y="187"/>
                  </a:cubicBezTo>
                  <a:cubicBezTo>
                    <a:pt x="188" y="187"/>
                    <a:pt x="191" y="186"/>
                    <a:pt x="191" y="186"/>
                  </a:cubicBezTo>
                  <a:cubicBezTo>
                    <a:pt x="191" y="186"/>
                    <a:pt x="196" y="184"/>
                    <a:pt x="198" y="183"/>
                  </a:cubicBezTo>
                  <a:cubicBezTo>
                    <a:pt x="200" y="182"/>
                    <a:pt x="203" y="184"/>
                    <a:pt x="203" y="184"/>
                  </a:cubicBezTo>
                  <a:cubicBezTo>
                    <a:pt x="203" y="184"/>
                    <a:pt x="207" y="188"/>
                    <a:pt x="209" y="189"/>
                  </a:cubicBezTo>
                  <a:cubicBezTo>
                    <a:pt x="213" y="190"/>
                    <a:pt x="207" y="197"/>
                    <a:pt x="207" y="197"/>
                  </a:cubicBezTo>
                  <a:cubicBezTo>
                    <a:pt x="206" y="200"/>
                    <a:pt x="211" y="198"/>
                    <a:pt x="211" y="198"/>
                  </a:cubicBezTo>
                  <a:cubicBezTo>
                    <a:pt x="214" y="194"/>
                    <a:pt x="214" y="194"/>
                    <a:pt x="214" y="194"/>
                  </a:cubicBezTo>
                  <a:cubicBezTo>
                    <a:pt x="214" y="194"/>
                    <a:pt x="215" y="193"/>
                    <a:pt x="217" y="192"/>
                  </a:cubicBezTo>
                  <a:cubicBezTo>
                    <a:pt x="218" y="190"/>
                    <a:pt x="218" y="190"/>
                    <a:pt x="220" y="189"/>
                  </a:cubicBezTo>
                  <a:cubicBezTo>
                    <a:pt x="222" y="188"/>
                    <a:pt x="221" y="189"/>
                    <a:pt x="221" y="189"/>
                  </a:cubicBezTo>
                  <a:cubicBezTo>
                    <a:pt x="221" y="189"/>
                    <a:pt x="225" y="188"/>
                    <a:pt x="225" y="186"/>
                  </a:cubicBezTo>
                  <a:cubicBezTo>
                    <a:pt x="225" y="186"/>
                    <a:pt x="225" y="183"/>
                    <a:pt x="227" y="186"/>
                  </a:cubicBezTo>
                  <a:cubicBezTo>
                    <a:pt x="227" y="187"/>
                    <a:pt x="233" y="188"/>
                    <a:pt x="232" y="184"/>
                  </a:cubicBezTo>
                  <a:cubicBezTo>
                    <a:pt x="231" y="183"/>
                    <a:pt x="229" y="183"/>
                    <a:pt x="228" y="183"/>
                  </a:cubicBezTo>
                  <a:cubicBezTo>
                    <a:pt x="228" y="183"/>
                    <a:pt x="225" y="183"/>
                    <a:pt x="225" y="183"/>
                  </a:cubicBezTo>
                  <a:cubicBezTo>
                    <a:pt x="224" y="185"/>
                    <a:pt x="224" y="185"/>
                    <a:pt x="223" y="186"/>
                  </a:cubicBezTo>
                  <a:cubicBezTo>
                    <a:pt x="222" y="185"/>
                    <a:pt x="222" y="184"/>
                    <a:pt x="221" y="184"/>
                  </a:cubicBezTo>
                  <a:cubicBezTo>
                    <a:pt x="221" y="185"/>
                    <a:pt x="221" y="186"/>
                    <a:pt x="220" y="187"/>
                  </a:cubicBezTo>
                  <a:cubicBezTo>
                    <a:pt x="219" y="187"/>
                    <a:pt x="218" y="187"/>
                    <a:pt x="217" y="187"/>
                  </a:cubicBezTo>
                  <a:cubicBezTo>
                    <a:pt x="216" y="187"/>
                    <a:pt x="217" y="185"/>
                    <a:pt x="217" y="185"/>
                  </a:cubicBezTo>
                  <a:cubicBezTo>
                    <a:pt x="217" y="184"/>
                    <a:pt x="215" y="183"/>
                    <a:pt x="215" y="182"/>
                  </a:cubicBezTo>
                  <a:cubicBezTo>
                    <a:pt x="218" y="182"/>
                    <a:pt x="220" y="183"/>
                    <a:pt x="222" y="181"/>
                  </a:cubicBezTo>
                  <a:cubicBezTo>
                    <a:pt x="223" y="181"/>
                    <a:pt x="223" y="179"/>
                    <a:pt x="223" y="179"/>
                  </a:cubicBezTo>
                  <a:cubicBezTo>
                    <a:pt x="225" y="178"/>
                    <a:pt x="227" y="179"/>
                    <a:pt x="229" y="179"/>
                  </a:cubicBezTo>
                  <a:cubicBezTo>
                    <a:pt x="226" y="173"/>
                    <a:pt x="228" y="174"/>
                    <a:pt x="221" y="174"/>
                  </a:cubicBezTo>
                  <a:cubicBezTo>
                    <a:pt x="224" y="168"/>
                    <a:pt x="222" y="169"/>
                    <a:pt x="218" y="172"/>
                  </a:cubicBezTo>
                  <a:cubicBezTo>
                    <a:pt x="217" y="171"/>
                    <a:pt x="216" y="167"/>
                    <a:pt x="215" y="166"/>
                  </a:cubicBezTo>
                  <a:cubicBezTo>
                    <a:pt x="215" y="166"/>
                    <a:pt x="213" y="166"/>
                    <a:pt x="213" y="165"/>
                  </a:cubicBezTo>
                  <a:cubicBezTo>
                    <a:pt x="211" y="170"/>
                    <a:pt x="211" y="169"/>
                    <a:pt x="212" y="173"/>
                  </a:cubicBezTo>
                  <a:cubicBezTo>
                    <a:pt x="211" y="174"/>
                    <a:pt x="210" y="175"/>
                    <a:pt x="209" y="175"/>
                  </a:cubicBezTo>
                  <a:cubicBezTo>
                    <a:pt x="206" y="173"/>
                    <a:pt x="212" y="168"/>
                    <a:pt x="209" y="169"/>
                  </a:cubicBezTo>
                  <a:cubicBezTo>
                    <a:pt x="209" y="169"/>
                    <a:pt x="208" y="170"/>
                    <a:pt x="207" y="170"/>
                  </a:cubicBezTo>
                  <a:cubicBezTo>
                    <a:pt x="208" y="171"/>
                    <a:pt x="207" y="171"/>
                    <a:pt x="206" y="171"/>
                  </a:cubicBezTo>
                  <a:cubicBezTo>
                    <a:pt x="206" y="169"/>
                    <a:pt x="206" y="168"/>
                    <a:pt x="205" y="167"/>
                  </a:cubicBezTo>
                  <a:cubicBezTo>
                    <a:pt x="207" y="167"/>
                    <a:pt x="211" y="166"/>
                    <a:pt x="208" y="165"/>
                  </a:cubicBezTo>
                  <a:cubicBezTo>
                    <a:pt x="208" y="165"/>
                    <a:pt x="208" y="162"/>
                    <a:pt x="208" y="162"/>
                  </a:cubicBezTo>
                  <a:cubicBezTo>
                    <a:pt x="208" y="162"/>
                    <a:pt x="204" y="162"/>
                    <a:pt x="205" y="162"/>
                  </a:cubicBezTo>
                  <a:cubicBezTo>
                    <a:pt x="204" y="161"/>
                    <a:pt x="204" y="161"/>
                    <a:pt x="204" y="161"/>
                  </a:cubicBezTo>
                  <a:cubicBezTo>
                    <a:pt x="203" y="160"/>
                    <a:pt x="202" y="161"/>
                    <a:pt x="201" y="161"/>
                  </a:cubicBezTo>
                  <a:cubicBezTo>
                    <a:pt x="201" y="162"/>
                    <a:pt x="202" y="163"/>
                    <a:pt x="201" y="164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00" y="164"/>
                    <a:pt x="200" y="164"/>
                    <a:pt x="199" y="165"/>
                  </a:cubicBezTo>
                  <a:cubicBezTo>
                    <a:pt x="199" y="165"/>
                    <a:pt x="199" y="167"/>
                    <a:pt x="199" y="167"/>
                  </a:cubicBezTo>
                  <a:cubicBezTo>
                    <a:pt x="199" y="167"/>
                    <a:pt x="200" y="168"/>
                    <a:pt x="200" y="169"/>
                  </a:cubicBezTo>
                  <a:cubicBezTo>
                    <a:pt x="199" y="169"/>
                    <a:pt x="198" y="169"/>
                    <a:pt x="198" y="170"/>
                  </a:cubicBezTo>
                  <a:cubicBezTo>
                    <a:pt x="196" y="171"/>
                    <a:pt x="197" y="172"/>
                    <a:pt x="196" y="174"/>
                  </a:cubicBezTo>
                  <a:cubicBezTo>
                    <a:pt x="196" y="174"/>
                    <a:pt x="192" y="176"/>
                    <a:pt x="192" y="177"/>
                  </a:cubicBezTo>
                  <a:cubicBezTo>
                    <a:pt x="192" y="177"/>
                    <a:pt x="192" y="178"/>
                    <a:pt x="192" y="179"/>
                  </a:cubicBezTo>
                  <a:cubicBezTo>
                    <a:pt x="191" y="179"/>
                    <a:pt x="192" y="174"/>
                    <a:pt x="192" y="174"/>
                  </a:cubicBezTo>
                  <a:cubicBezTo>
                    <a:pt x="192" y="173"/>
                    <a:pt x="192" y="173"/>
                    <a:pt x="192" y="173"/>
                  </a:cubicBezTo>
                  <a:cubicBezTo>
                    <a:pt x="191" y="178"/>
                    <a:pt x="193" y="174"/>
                    <a:pt x="193" y="174"/>
                  </a:cubicBezTo>
                  <a:cubicBezTo>
                    <a:pt x="193" y="173"/>
                    <a:pt x="192" y="172"/>
                    <a:pt x="192" y="171"/>
                  </a:cubicBezTo>
                  <a:cubicBezTo>
                    <a:pt x="192" y="171"/>
                    <a:pt x="194" y="169"/>
                    <a:pt x="194" y="169"/>
                  </a:cubicBezTo>
                  <a:cubicBezTo>
                    <a:pt x="194" y="167"/>
                    <a:pt x="193" y="168"/>
                    <a:pt x="194" y="166"/>
                  </a:cubicBezTo>
                  <a:cubicBezTo>
                    <a:pt x="192" y="166"/>
                    <a:pt x="192" y="166"/>
                    <a:pt x="192" y="166"/>
                  </a:cubicBezTo>
                  <a:cubicBezTo>
                    <a:pt x="192" y="166"/>
                    <a:pt x="192" y="168"/>
                    <a:pt x="192" y="168"/>
                  </a:cubicBezTo>
                  <a:cubicBezTo>
                    <a:pt x="191" y="168"/>
                    <a:pt x="191" y="168"/>
                    <a:pt x="191" y="168"/>
                  </a:cubicBezTo>
                  <a:cubicBezTo>
                    <a:pt x="191" y="169"/>
                    <a:pt x="190" y="171"/>
                    <a:pt x="190" y="171"/>
                  </a:cubicBezTo>
                  <a:cubicBezTo>
                    <a:pt x="188" y="171"/>
                    <a:pt x="188" y="171"/>
                    <a:pt x="188" y="171"/>
                  </a:cubicBezTo>
                  <a:cubicBezTo>
                    <a:pt x="187" y="173"/>
                    <a:pt x="187" y="175"/>
                    <a:pt x="186" y="177"/>
                  </a:cubicBezTo>
                  <a:cubicBezTo>
                    <a:pt x="186" y="178"/>
                    <a:pt x="184" y="178"/>
                    <a:pt x="183" y="179"/>
                  </a:cubicBezTo>
                  <a:cubicBezTo>
                    <a:pt x="182" y="180"/>
                    <a:pt x="183" y="181"/>
                    <a:pt x="182" y="183"/>
                  </a:cubicBezTo>
                  <a:cubicBezTo>
                    <a:pt x="182" y="183"/>
                    <a:pt x="181" y="184"/>
                    <a:pt x="180" y="185"/>
                  </a:cubicBezTo>
                  <a:cubicBezTo>
                    <a:pt x="179" y="185"/>
                    <a:pt x="179" y="185"/>
                    <a:pt x="178" y="185"/>
                  </a:cubicBezTo>
                  <a:cubicBezTo>
                    <a:pt x="178" y="184"/>
                    <a:pt x="180" y="178"/>
                    <a:pt x="180" y="177"/>
                  </a:cubicBezTo>
                  <a:cubicBezTo>
                    <a:pt x="181" y="176"/>
                    <a:pt x="184" y="176"/>
                    <a:pt x="184" y="175"/>
                  </a:cubicBezTo>
                  <a:cubicBezTo>
                    <a:pt x="185" y="174"/>
                    <a:pt x="185" y="171"/>
                    <a:pt x="185" y="171"/>
                  </a:cubicBezTo>
                  <a:cubicBezTo>
                    <a:pt x="183" y="170"/>
                    <a:pt x="184" y="170"/>
                    <a:pt x="182" y="171"/>
                  </a:cubicBezTo>
                  <a:cubicBezTo>
                    <a:pt x="182" y="171"/>
                    <a:pt x="182" y="169"/>
                    <a:pt x="182" y="169"/>
                  </a:cubicBezTo>
                  <a:cubicBezTo>
                    <a:pt x="180" y="168"/>
                    <a:pt x="181" y="170"/>
                    <a:pt x="180" y="170"/>
                  </a:cubicBezTo>
                  <a:cubicBezTo>
                    <a:pt x="179" y="171"/>
                    <a:pt x="176" y="167"/>
                    <a:pt x="175" y="167"/>
                  </a:cubicBezTo>
                  <a:cubicBezTo>
                    <a:pt x="175" y="167"/>
                    <a:pt x="174" y="167"/>
                    <a:pt x="174" y="167"/>
                  </a:cubicBezTo>
                  <a:cubicBezTo>
                    <a:pt x="174" y="170"/>
                    <a:pt x="174" y="171"/>
                    <a:pt x="174" y="173"/>
                  </a:cubicBezTo>
                  <a:cubicBezTo>
                    <a:pt x="174" y="173"/>
                    <a:pt x="174" y="173"/>
                    <a:pt x="174" y="173"/>
                  </a:cubicBezTo>
                  <a:cubicBezTo>
                    <a:pt x="174" y="173"/>
                    <a:pt x="173" y="174"/>
                    <a:pt x="174" y="174"/>
                  </a:cubicBezTo>
                  <a:cubicBezTo>
                    <a:pt x="175" y="174"/>
                    <a:pt x="172" y="175"/>
                    <a:pt x="172" y="175"/>
                  </a:cubicBezTo>
                  <a:cubicBezTo>
                    <a:pt x="171" y="174"/>
                    <a:pt x="171" y="171"/>
                    <a:pt x="171" y="171"/>
                  </a:cubicBezTo>
                  <a:cubicBezTo>
                    <a:pt x="170" y="171"/>
                    <a:pt x="169" y="171"/>
                    <a:pt x="168" y="171"/>
                  </a:cubicBezTo>
                  <a:cubicBezTo>
                    <a:pt x="168" y="172"/>
                    <a:pt x="169" y="171"/>
                    <a:pt x="169" y="173"/>
                  </a:cubicBezTo>
                  <a:cubicBezTo>
                    <a:pt x="169" y="174"/>
                    <a:pt x="164" y="178"/>
                    <a:pt x="164" y="178"/>
                  </a:cubicBezTo>
                  <a:cubicBezTo>
                    <a:pt x="163" y="178"/>
                    <a:pt x="162" y="178"/>
                    <a:pt x="162" y="178"/>
                  </a:cubicBezTo>
                  <a:cubicBezTo>
                    <a:pt x="161" y="178"/>
                    <a:pt x="161" y="181"/>
                    <a:pt x="160" y="181"/>
                  </a:cubicBezTo>
                  <a:cubicBezTo>
                    <a:pt x="158" y="181"/>
                    <a:pt x="155" y="180"/>
                    <a:pt x="154" y="178"/>
                  </a:cubicBezTo>
                  <a:cubicBezTo>
                    <a:pt x="154" y="178"/>
                    <a:pt x="155" y="176"/>
                    <a:pt x="154" y="176"/>
                  </a:cubicBezTo>
                  <a:cubicBezTo>
                    <a:pt x="153" y="175"/>
                    <a:pt x="152" y="177"/>
                    <a:pt x="151" y="177"/>
                  </a:cubicBezTo>
                  <a:cubicBezTo>
                    <a:pt x="150" y="176"/>
                    <a:pt x="150" y="174"/>
                    <a:pt x="148" y="174"/>
                  </a:cubicBezTo>
                  <a:cubicBezTo>
                    <a:pt x="147" y="174"/>
                    <a:pt x="147" y="175"/>
                    <a:pt x="147" y="176"/>
                  </a:cubicBezTo>
                  <a:cubicBezTo>
                    <a:pt x="146" y="176"/>
                    <a:pt x="144" y="176"/>
                    <a:pt x="144" y="176"/>
                  </a:cubicBezTo>
                  <a:cubicBezTo>
                    <a:pt x="144" y="176"/>
                    <a:pt x="144" y="178"/>
                    <a:pt x="144" y="178"/>
                  </a:cubicBezTo>
                  <a:cubicBezTo>
                    <a:pt x="145" y="178"/>
                    <a:pt x="145" y="179"/>
                    <a:pt x="145" y="179"/>
                  </a:cubicBezTo>
                  <a:cubicBezTo>
                    <a:pt x="147" y="180"/>
                    <a:pt x="147" y="177"/>
                    <a:pt x="149" y="180"/>
                  </a:cubicBezTo>
                  <a:cubicBezTo>
                    <a:pt x="149" y="181"/>
                    <a:pt x="150" y="183"/>
                    <a:pt x="150" y="183"/>
                  </a:cubicBezTo>
                  <a:cubicBezTo>
                    <a:pt x="151" y="184"/>
                    <a:pt x="150" y="185"/>
                    <a:pt x="149" y="185"/>
                  </a:cubicBezTo>
                  <a:cubicBezTo>
                    <a:pt x="148" y="184"/>
                    <a:pt x="147" y="182"/>
                    <a:pt x="146" y="181"/>
                  </a:cubicBezTo>
                  <a:cubicBezTo>
                    <a:pt x="145" y="181"/>
                    <a:pt x="144" y="181"/>
                    <a:pt x="143" y="181"/>
                  </a:cubicBezTo>
                  <a:cubicBezTo>
                    <a:pt x="143" y="181"/>
                    <a:pt x="142" y="182"/>
                    <a:pt x="142" y="182"/>
                  </a:cubicBezTo>
                  <a:cubicBezTo>
                    <a:pt x="143" y="183"/>
                    <a:pt x="143" y="182"/>
                    <a:pt x="144" y="183"/>
                  </a:cubicBezTo>
                  <a:cubicBezTo>
                    <a:pt x="145" y="182"/>
                    <a:pt x="144" y="184"/>
                    <a:pt x="144" y="184"/>
                  </a:cubicBezTo>
                  <a:cubicBezTo>
                    <a:pt x="145" y="184"/>
                    <a:pt x="144" y="186"/>
                    <a:pt x="143" y="187"/>
                  </a:cubicBezTo>
                  <a:cubicBezTo>
                    <a:pt x="142" y="187"/>
                    <a:pt x="142" y="186"/>
                    <a:pt x="141" y="187"/>
                  </a:cubicBezTo>
                  <a:cubicBezTo>
                    <a:pt x="141" y="186"/>
                    <a:pt x="141" y="181"/>
                    <a:pt x="140" y="181"/>
                  </a:cubicBezTo>
                  <a:cubicBezTo>
                    <a:pt x="140" y="181"/>
                    <a:pt x="139" y="183"/>
                    <a:pt x="140" y="183"/>
                  </a:cubicBezTo>
                  <a:cubicBezTo>
                    <a:pt x="139" y="183"/>
                    <a:pt x="139" y="183"/>
                    <a:pt x="139" y="183"/>
                  </a:cubicBezTo>
                  <a:cubicBezTo>
                    <a:pt x="139" y="183"/>
                    <a:pt x="139" y="185"/>
                    <a:pt x="139" y="185"/>
                  </a:cubicBezTo>
                  <a:cubicBezTo>
                    <a:pt x="139" y="186"/>
                    <a:pt x="137" y="186"/>
                    <a:pt x="137" y="187"/>
                  </a:cubicBezTo>
                  <a:cubicBezTo>
                    <a:pt x="137" y="188"/>
                    <a:pt x="137" y="188"/>
                    <a:pt x="137" y="188"/>
                  </a:cubicBezTo>
                  <a:cubicBezTo>
                    <a:pt x="136" y="188"/>
                    <a:pt x="137" y="183"/>
                    <a:pt x="137" y="183"/>
                  </a:cubicBezTo>
                  <a:cubicBezTo>
                    <a:pt x="135" y="182"/>
                    <a:pt x="135" y="182"/>
                    <a:pt x="135" y="182"/>
                  </a:cubicBezTo>
                  <a:cubicBezTo>
                    <a:pt x="133" y="185"/>
                    <a:pt x="132" y="187"/>
                    <a:pt x="130" y="189"/>
                  </a:cubicBezTo>
                  <a:cubicBezTo>
                    <a:pt x="129" y="189"/>
                    <a:pt x="129" y="188"/>
                    <a:pt x="128" y="189"/>
                  </a:cubicBezTo>
                  <a:cubicBezTo>
                    <a:pt x="128" y="187"/>
                    <a:pt x="129" y="186"/>
                    <a:pt x="128" y="185"/>
                  </a:cubicBezTo>
                  <a:cubicBezTo>
                    <a:pt x="128" y="185"/>
                    <a:pt x="127" y="186"/>
                    <a:pt x="126" y="185"/>
                  </a:cubicBezTo>
                  <a:cubicBezTo>
                    <a:pt x="125" y="187"/>
                    <a:pt x="124" y="187"/>
                    <a:pt x="124" y="190"/>
                  </a:cubicBezTo>
                  <a:cubicBezTo>
                    <a:pt x="124" y="190"/>
                    <a:pt x="126" y="190"/>
                    <a:pt x="126" y="191"/>
                  </a:cubicBezTo>
                  <a:cubicBezTo>
                    <a:pt x="126" y="192"/>
                    <a:pt x="127" y="196"/>
                    <a:pt x="126" y="196"/>
                  </a:cubicBezTo>
                  <a:cubicBezTo>
                    <a:pt x="125" y="194"/>
                    <a:pt x="125" y="193"/>
                    <a:pt x="124" y="192"/>
                  </a:cubicBezTo>
                  <a:cubicBezTo>
                    <a:pt x="121" y="190"/>
                    <a:pt x="121" y="193"/>
                    <a:pt x="123" y="194"/>
                  </a:cubicBezTo>
                  <a:cubicBezTo>
                    <a:pt x="125" y="193"/>
                    <a:pt x="122" y="196"/>
                    <a:pt x="122" y="196"/>
                  </a:cubicBezTo>
                  <a:cubicBezTo>
                    <a:pt x="122" y="196"/>
                    <a:pt x="121" y="196"/>
                    <a:pt x="122" y="195"/>
                  </a:cubicBezTo>
                  <a:cubicBezTo>
                    <a:pt x="121" y="195"/>
                    <a:pt x="120" y="195"/>
                    <a:pt x="120" y="195"/>
                  </a:cubicBezTo>
                  <a:cubicBezTo>
                    <a:pt x="119" y="194"/>
                    <a:pt x="120" y="194"/>
                    <a:pt x="118" y="193"/>
                  </a:cubicBezTo>
                  <a:cubicBezTo>
                    <a:pt x="118" y="194"/>
                    <a:pt x="118" y="197"/>
                    <a:pt x="118" y="199"/>
                  </a:cubicBezTo>
                  <a:cubicBezTo>
                    <a:pt x="115" y="199"/>
                    <a:pt x="115" y="199"/>
                    <a:pt x="115" y="199"/>
                  </a:cubicBezTo>
                  <a:cubicBezTo>
                    <a:pt x="115" y="201"/>
                    <a:pt x="115" y="202"/>
                    <a:pt x="114" y="204"/>
                  </a:cubicBezTo>
                  <a:cubicBezTo>
                    <a:pt x="113" y="205"/>
                    <a:pt x="113" y="205"/>
                    <a:pt x="113" y="205"/>
                  </a:cubicBezTo>
                  <a:cubicBezTo>
                    <a:pt x="114" y="205"/>
                    <a:pt x="114" y="209"/>
                    <a:pt x="113" y="209"/>
                  </a:cubicBezTo>
                  <a:cubicBezTo>
                    <a:pt x="113" y="210"/>
                    <a:pt x="112" y="209"/>
                    <a:pt x="111" y="209"/>
                  </a:cubicBezTo>
                  <a:cubicBezTo>
                    <a:pt x="110" y="211"/>
                    <a:pt x="110" y="211"/>
                    <a:pt x="110" y="211"/>
                  </a:cubicBezTo>
                  <a:cubicBezTo>
                    <a:pt x="109" y="211"/>
                    <a:pt x="107" y="211"/>
                    <a:pt x="106" y="211"/>
                  </a:cubicBezTo>
                  <a:cubicBezTo>
                    <a:pt x="105" y="211"/>
                    <a:pt x="105" y="213"/>
                    <a:pt x="104" y="213"/>
                  </a:cubicBezTo>
                  <a:cubicBezTo>
                    <a:pt x="104" y="214"/>
                    <a:pt x="104" y="215"/>
                    <a:pt x="104" y="215"/>
                  </a:cubicBezTo>
                  <a:cubicBezTo>
                    <a:pt x="105" y="215"/>
                    <a:pt x="107" y="216"/>
                    <a:pt x="109" y="215"/>
                  </a:cubicBezTo>
                  <a:cubicBezTo>
                    <a:pt x="110" y="215"/>
                    <a:pt x="110" y="213"/>
                    <a:pt x="112" y="213"/>
                  </a:cubicBezTo>
                  <a:cubicBezTo>
                    <a:pt x="113" y="213"/>
                    <a:pt x="112" y="215"/>
                    <a:pt x="112" y="215"/>
                  </a:cubicBezTo>
                  <a:cubicBezTo>
                    <a:pt x="106" y="216"/>
                    <a:pt x="107" y="216"/>
                    <a:pt x="107" y="223"/>
                  </a:cubicBezTo>
                  <a:cubicBezTo>
                    <a:pt x="104" y="218"/>
                    <a:pt x="104" y="218"/>
                    <a:pt x="98" y="219"/>
                  </a:cubicBezTo>
                  <a:cubicBezTo>
                    <a:pt x="98" y="220"/>
                    <a:pt x="98" y="220"/>
                    <a:pt x="98" y="220"/>
                  </a:cubicBezTo>
                  <a:cubicBezTo>
                    <a:pt x="100" y="220"/>
                    <a:pt x="100" y="220"/>
                    <a:pt x="100" y="220"/>
                  </a:cubicBezTo>
                  <a:cubicBezTo>
                    <a:pt x="100" y="220"/>
                    <a:pt x="101" y="220"/>
                    <a:pt x="102" y="220"/>
                  </a:cubicBezTo>
                  <a:cubicBezTo>
                    <a:pt x="102" y="221"/>
                    <a:pt x="102" y="221"/>
                    <a:pt x="102" y="221"/>
                  </a:cubicBezTo>
                  <a:cubicBezTo>
                    <a:pt x="99" y="221"/>
                    <a:pt x="101" y="222"/>
                    <a:pt x="100" y="223"/>
                  </a:cubicBezTo>
                  <a:cubicBezTo>
                    <a:pt x="101" y="223"/>
                    <a:pt x="102" y="222"/>
                    <a:pt x="103" y="223"/>
                  </a:cubicBezTo>
                  <a:cubicBezTo>
                    <a:pt x="103" y="224"/>
                    <a:pt x="100" y="228"/>
                    <a:pt x="104" y="227"/>
                  </a:cubicBezTo>
                  <a:cubicBezTo>
                    <a:pt x="104" y="227"/>
                    <a:pt x="104" y="228"/>
                    <a:pt x="104" y="229"/>
                  </a:cubicBezTo>
                  <a:cubicBezTo>
                    <a:pt x="102" y="229"/>
                    <a:pt x="100" y="229"/>
                    <a:pt x="98" y="229"/>
                  </a:cubicBezTo>
                  <a:cubicBezTo>
                    <a:pt x="97" y="231"/>
                    <a:pt x="96" y="232"/>
                    <a:pt x="98" y="233"/>
                  </a:cubicBezTo>
                  <a:cubicBezTo>
                    <a:pt x="98" y="234"/>
                    <a:pt x="98" y="234"/>
                    <a:pt x="98" y="234"/>
                  </a:cubicBezTo>
                  <a:cubicBezTo>
                    <a:pt x="97" y="235"/>
                    <a:pt x="96" y="234"/>
                    <a:pt x="95" y="234"/>
                  </a:cubicBezTo>
                  <a:cubicBezTo>
                    <a:pt x="94" y="235"/>
                    <a:pt x="94" y="237"/>
                    <a:pt x="93" y="238"/>
                  </a:cubicBezTo>
                  <a:cubicBezTo>
                    <a:pt x="92" y="238"/>
                    <a:pt x="90" y="237"/>
                    <a:pt x="88" y="238"/>
                  </a:cubicBezTo>
                  <a:cubicBezTo>
                    <a:pt x="87" y="238"/>
                    <a:pt x="88" y="240"/>
                    <a:pt x="88" y="240"/>
                  </a:cubicBezTo>
                  <a:cubicBezTo>
                    <a:pt x="86" y="241"/>
                    <a:pt x="84" y="242"/>
                    <a:pt x="82" y="243"/>
                  </a:cubicBezTo>
                  <a:cubicBezTo>
                    <a:pt x="82" y="243"/>
                    <a:pt x="82" y="245"/>
                    <a:pt x="82" y="245"/>
                  </a:cubicBezTo>
                  <a:cubicBezTo>
                    <a:pt x="85" y="245"/>
                    <a:pt x="84" y="247"/>
                    <a:pt x="82" y="246"/>
                  </a:cubicBezTo>
                  <a:cubicBezTo>
                    <a:pt x="83" y="249"/>
                    <a:pt x="82" y="249"/>
                    <a:pt x="83" y="251"/>
                  </a:cubicBezTo>
                  <a:cubicBezTo>
                    <a:pt x="83" y="251"/>
                    <a:pt x="78" y="255"/>
                    <a:pt x="78" y="255"/>
                  </a:cubicBezTo>
                  <a:cubicBezTo>
                    <a:pt x="77" y="255"/>
                    <a:pt x="76" y="255"/>
                    <a:pt x="75" y="255"/>
                  </a:cubicBezTo>
                  <a:cubicBezTo>
                    <a:pt x="75" y="255"/>
                    <a:pt x="75" y="257"/>
                    <a:pt x="75" y="257"/>
                  </a:cubicBezTo>
                  <a:cubicBezTo>
                    <a:pt x="74" y="258"/>
                    <a:pt x="72" y="257"/>
                    <a:pt x="71" y="257"/>
                  </a:cubicBezTo>
                  <a:cubicBezTo>
                    <a:pt x="71" y="257"/>
                    <a:pt x="70" y="259"/>
                    <a:pt x="69" y="259"/>
                  </a:cubicBezTo>
                  <a:cubicBezTo>
                    <a:pt x="70" y="260"/>
                    <a:pt x="73" y="264"/>
                    <a:pt x="70" y="265"/>
                  </a:cubicBezTo>
                  <a:cubicBezTo>
                    <a:pt x="68" y="265"/>
                    <a:pt x="66" y="264"/>
                    <a:pt x="65" y="264"/>
                  </a:cubicBezTo>
                  <a:cubicBezTo>
                    <a:pt x="62" y="264"/>
                    <a:pt x="64" y="267"/>
                    <a:pt x="64" y="267"/>
                  </a:cubicBezTo>
                  <a:cubicBezTo>
                    <a:pt x="63" y="268"/>
                    <a:pt x="62" y="267"/>
                    <a:pt x="61" y="268"/>
                  </a:cubicBezTo>
                  <a:cubicBezTo>
                    <a:pt x="61" y="268"/>
                    <a:pt x="61" y="270"/>
                    <a:pt x="61" y="270"/>
                  </a:cubicBezTo>
                  <a:cubicBezTo>
                    <a:pt x="59" y="270"/>
                    <a:pt x="59" y="268"/>
                    <a:pt x="58" y="269"/>
                  </a:cubicBezTo>
                  <a:cubicBezTo>
                    <a:pt x="57" y="270"/>
                    <a:pt x="58" y="271"/>
                    <a:pt x="57" y="272"/>
                  </a:cubicBezTo>
                  <a:cubicBezTo>
                    <a:pt x="57" y="272"/>
                    <a:pt x="54" y="275"/>
                    <a:pt x="53" y="275"/>
                  </a:cubicBezTo>
                  <a:cubicBezTo>
                    <a:pt x="52" y="276"/>
                    <a:pt x="52" y="278"/>
                    <a:pt x="51" y="279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0" y="280"/>
                    <a:pt x="49" y="279"/>
                    <a:pt x="48" y="280"/>
                  </a:cubicBezTo>
                  <a:cubicBezTo>
                    <a:pt x="48" y="282"/>
                    <a:pt x="49" y="282"/>
                    <a:pt x="49" y="284"/>
                  </a:cubicBezTo>
                  <a:cubicBezTo>
                    <a:pt x="54" y="282"/>
                    <a:pt x="57" y="280"/>
                    <a:pt x="61" y="277"/>
                  </a:cubicBezTo>
                  <a:cubicBezTo>
                    <a:pt x="60" y="278"/>
                    <a:pt x="60" y="279"/>
                    <a:pt x="59" y="280"/>
                  </a:cubicBezTo>
                  <a:cubicBezTo>
                    <a:pt x="58" y="282"/>
                    <a:pt x="55" y="282"/>
                    <a:pt x="54" y="284"/>
                  </a:cubicBezTo>
                  <a:cubicBezTo>
                    <a:pt x="53" y="285"/>
                    <a:pt x="54" y="286"/>
                    <a:pt x="53" y="287"/>
                  </a:cubicBezTo>
                  <a:cubicBezTo>
                    <a:pt x="51" y="287"/>
                    <a:pt x="49" y="287"/>
                    <a:pt x="47" y="286"/>
                  </a:cubicBezTo>
                  <a:cubicBezTo>
                    <a:pt x="47" y="285"/>
                    <a:pt x="47" y="284"/>
                    <a:pt x="47" y="283"/>
                  </a:cubicBezTo>
                  <a:cubicBezTo>
                    <a:pt x="47" y="283"/>
                    <a:pt x="46" y="282"/>
                    <a:pt x="45" y="282"/>
                  </a:cubicBezTo>
                  <a:cubicBezTo>
                    <a:pt x="42" y="284"/>
                    <a:pt x="43" y="285"/>
                    <a:pt x="38" y="283"/>
                  </a:cubicBezTo>
                  <a:cubicBezTo>
                    <a:pt x="38" y="287"/>
                    <a:pt x="38" y="287"/>
                    <a:pt x="38" y="287"/>
                  </a:cubicBezTo>
                  <a:cubicBezTo>
                    <a:pt x="39" y="286"/>
                    <a:pt x="38" y="289"/>
                    <a:pt x="38" y="289"/>
                  </a:cubicBezTo>
                  <a:cubicBezTo>
                    <a:pt x="37" y="289"/>
                    <a:pt x="35" y="288"/>
                    <a:pt x="35" y="289"/>
                  </a:cubicBezTo>
                  <a:cubicBezTo>
                    <a:pt x="33" y="290"/>
                    <a:pt x="36" y="293"/>
                    <a:pt x="33" y="292"/>
                  </a:cubicBezTo>
                  <a:cubicBezTo>
                    <a:pt x="33" y="291"/>
                    <a:pt x="33" y="291"/>
                    <a:pt x="32" y="291"/>
                  </a:cubicBezTo>
                  <a:cubicBezTo>
                    <a:pt x="32" y="291"/>
                    <a:pt x="32" y="294"/>
                    <a:pt x="32" y="294"/>
                  </a:cubicBezTo>
                  <a:cubicBezTo>
                    <a:pt x="31" y="295"/>
                    <a:pt x="31" y="293"/>
                    <a:pt x="31" y="293"/>
                  </a:cubicBezTo>
                  <a:cubicBezTo>
                    <a:pt x="30" y="293"/>
                    <a:pt x="24" y="293"/>
                    <a:pt x="23" y="293"/>
                  </a:cubicBezTo>
                  <a:cubicBezTo>
                    <a:pt x="23" y="293"/>
                    <a:pt x="23" y="295"/>
                    <a:pt x="23" y="296"/>
                  </a:cubicBezTo>
                  <a:cubicBezTo>
                    <a:pt x="24" y="296"/>
                    <a:pt x="25" y="296"/>
                    <a:pt x="25" y="296"/>
                  </a:cubicBezTo>
                  <a:cubicBezTo>
                    <a:pt x="25" y="297"/>
                    <a:pt x="26" y="296"/>
                    <a:pt x="26" y="298"/>
                  </a:cubicBezTo>
                  <a:cubicBezTo>
                    <a:pt x="26" y="298"/>
                    <a:pt x="23" y="300"/>
                    <a:pt x="23" y="300"/>
                  </a:cubicBezTo>
                  <a:cubicBezTo>
                    <a:pt x="23" y="300"/>
                    <a:pt x="24" y="301"/>
                    <a:pt x="23" y="302"/>
                  </a:cubicBezTo>
                  <a:cubicBezTo>
                    <a:pt x="23" y="301"/>
                    <a:pt x="22" y="300"/>
                    <a:pt x="22" y="300"/>
                  </a:cubicBezTo>
                  <a:cubicBezTo>
                    <a:pt x="21" y="300"/>
                    <a:pt x="18" y="300"/>
                    <a:pt x="17" y="300"/>
                  </a:cubicBezTo>
                  <a:cubicBezTo>
                    <a:pt x="18" y="301"/>
                    <a:pt x="16" y="304"/>
                    <a:pt x="16" y="304"/>
                  </a:cubicBezTo>
                  <a:cubicBezTo>
                    <a:pt x="19" y="304"/>
                    <a:pt x="26" y="304"/>
                    <a:pt x="19" y="306"/>
                  </a:cubicBezTo>
                  <a:cubicBezTo>
                    <a:pt x="17" y="307"/>
                    <a:pt x="18" y="306"/>
                    <a:pt x="18" y="308"/>
                  </a:cubicBezTo>
                  <a:cubicBezTo>
                    <a:pt x="17" y="307"/>
                    <a:pt x="17" y="305"/>
                    <a:pt x="15" y="306"/>
                  </a:cubicBezTo>
                  <a:cubicBezTo>
                    <a:pt x="15" y="306"/>
                    <a:pt x="15" y="308"/>
                    <a:pt x="15" y="308"/>
                  </a:cubicBezTo>
                  <a:cubicBezTo>
                    <a:pt x="12" y="307"/>
                    <a:pt x="12" y="308"/>
                    <a:pt x="9" y="308"/>
                  </a:cubicBezTo>
                  <a:cubicBezTo>
                    <a:pt x="9" y="308"/>
                    <a:pt x="8" y="309"/>
                    <a:pt x="8" y="309"/>
                  </a:cubicBezTo>
                  <a:cubicBezTo>
                    <a:pt x="7" y="309"/>
                    <a:pt x="7" y="308"/>
                    <a:pt x="6" y="308"/>
                  </a:cubicBezTo>
                  <a:cubicBezTo>
                    <a:pt x="6" y="308"/>
                    <a:pt x="6" y="311"/>
                    <a:pt x="6" y="311"/>
                  </a:cubicBezTo>
                  <a:cubicBezTo>
                    <a:pt x="9" y="311"/>
                    <a:pt x="10" y="311"/>
                    <a:pt x="13" y="312"/>
                  </a:cubicBezTo>
                  <a:cubicBezTo>
                    <a:pt x="12" y="312"/>
                    <a:pt x="15" y="312"/>
                    <a:pt x="15" y="312"/>
                  </a:cubicBezTo>
                  <a:cubicBezTo>
                    <a:pt x="15" y="312"/>
                    <a:pt x="14" y="313"/>
                    <a:pt x="14" y="314"/>
                  </a:cubicBezTo>
                  <a:cubicBezTo>
                    <a:pt x="10" y="313"/>
                    <a:pt x="6" y="313"/>
                    <a:pt x="3" y="314"/>
                  </a:cubicBezTo>
                  <a:cubicBezTo>
                    <a:pt x="4" y="317"/>
                    <a:pt x="4" y="318"/>
                    <a:pt x="3" y="321"/>
                  </a:cubicBezTo>
                  <a:cubicBezTo>
                    <a:pt x="4" y="321"/>
                    <a:pt x="5" y="321"/>
                    <a:pt x="5" y="321"/>
                  </a:cubicBezTo>
                  <a:cubicBezTo>
                    <a:pt x="7" y="320"/>
                    <a:pt x="6" y="318"/>
                    <a:pt x="9" y="320"/>
                  </a:cubicBezTo>
                  <a:cubicBezTo>
                    <a:pt x="9" y="320"/>
                    <a:pt x="10" y="321"/>
                    <a:pt x="11" y="322"/>
                  </a:cubicBezTo>
                  <a:cubicBezTo>
                    <a:pt x="11" y="321"/>
                    <a:pt x="13" y="322"/>
                    <a:pt x="13" y="322"/>
                  </a:cubicBezTo>
                  <a:cubicBezTo>
                    <a:pt x="13" y="321"/>
                    <a:pt x="13" y="320"/>
                    <a:pt x="13" y="319"/>
                  </a:cubicBezTo>
                  <a:cubicBezTo>
                    <a:pt x="14" y="319"/>
                    <a:pt x="14" y="318"/>
                    <a:pt x="15" y="318"/>
                  </a:cubicBezTo>
                  <a:cubicBezTo>
                    <a:pt x="15" y="319"/>
                    <a:pt x="16" y="320"/>
                    <a:pt x="16" y="320"/>
                  </a:cubicBezTo>
                  <a:cubicBezTo>
                    <a:pt x="17" y="320"/>
                    <a:pt x="17" y="319"/>
                    <a:pt x="19" y="320"/>
                  </a:cubicBezTo>
                  <a:cubicBezTo>
                    <a:pt x="19" y="320"/>
                    <a:pt x="19" y="321"/>
                    <a:pt x="20" y="322"/>
                  </a:cubicBezTo>
                  <a:cubicBezTo>
                    <a:pt x="21" y="321"/>
                    <a:pt x="20" y="320"/>
                    <a:pt x="22" y="320"/>
                  </a:cubicBezTo>
                  <a:cubicBezTo>
                    <a:pt x="22" y="320"/>
                    <a:pt x="22" y="321"/>
                    <a:pt x="22" y="322"/>
                  </a:cubicBezTo>
                  <a:cubicBezTo>
                    <a:pt x="21" y="322"/>
                    <a:pt x="20" y="322"/>
                    <a:pt x="19" y="322"/>
                  </a:cubicBezTo>
                  <a:cubicBezTo>
                    <a:pt x="18" y="324"/>
                    <a:pt x="18" y="324"/>
                    <a:pt x="18" y="324"/>
                  </a:cubicBezTo>
                  <a:cubicBezTo>
                    <a:pt x="16" y="324"/>
                    <a:pt x="17" y="322"/>
                    <a:pt x="16" y="322"/>
                  </a:cubicBezTo>
                  <a:cubicBezTo>
                    <a:pt x="16" y="322"/>
                    <a:pt x="7" y="322"/>
                    <a:pt x="6" y="322"/>
                  </a:cubicBezTo>
                  <a:cubicBezTo>
                    <a:pt x="5" y="324"/>
                    <a:pt x="5" y="324"/>
                    <a:pt x="5" y="324"/>
                  </a:cubicBezTo>
                  <a:cubicBezTo>
                    <a:pt x="3" y="324"/>
                    <a:pt x="4" y="323"/>
                    <a:pt x="3" y="323"/>
                  </a:cubicBezTo>
                  <a:cubicBezTo>
                    <a:pt x="3" y="324"/>
                    <a:pt x="3" y="324"/>
                    <a:pt x="3" y="324"/>
                  </a:cubicBezTo>
                  <a:cubicBezTo>
                    <a:pt x="4" y="325"/>
                    <a:pt x="6" y="325"/>
                    <a:pt x="7" y="326"/>
                  </a:cubicBezTo>
                  <a:cubicBezTo>
                    <a:pt x="7" y="326"/>
                    <a:pt x="8" y="327"/>
                    <a:pt x="7" y="326"/>
                  </a:cubicBezTo>
                  <a:cubicBezTo>
                    <a:pt x="7" y="326"/>
                    <a:pt x="7" y="328"/>
                    <a:pt x="7" y="328"/>
                  </a:cubicBezTo>
                  <a:cubicBezTo>
                    <a:pt x="6" y="328"/>
                    <a:pt x="4" y="328"/>
                    <a:pt x="4" y="328"/>
                  </a:cubicBezTo>
                  <a:cubicBezTo>
                    <a:pt x="3" y="329"/>
                    <a:pt x="5" y="330"/>
                    <a:pt x="5" y="330"/>
                  </a:cubicBezTo>
                  <a:cubicBezTo>
                    <a:pt x="0" y="331"/>
                    <a:pt x="5" y="330"/>
                    <a:pt x="3" y="332"/>
                  </a:cubicBezTo>
                  <a:cubicBezTo>
                    <a:pt x="4" y="331"/>
                    <a:pt x="5" y="332"/>
                    <a:pt x="7" y="332"/>
                  </a:cubicBezTo>
                  <a:cubicBezTo>
                    <a:pt x="7" y="332"/>
                    <a:pt x="7" y="331"/>
                    <a:pt x="7" y="331"/>
                  </a:cubicBezTo>
                  <a:cubicBezTo>
                    <a:pt x="8" y="331"/>
                    <a:pt x="10" y="331"/>
                    <a:pt x="9" y="332"/>
                  </a:cubicBezTo>
                  <a:cubicBezTo>
                    <a:pt x="10" y="331"/>
                    <a:pt x="10" y="333"/>
                    <a:pt x="7" y="333"/>
                  </a:cubicBezTo>
                  <a:cubicBezTo>
                    <a:pt x="7" y="333"/>
                    <a:pt x="7" y="335"/>
                    <a:pt x="7" y="335"/>
                  </a:cubicBezTo>
                  <a:cubicBezTo>
                    <a:pt x="9" y="335"/>
                    <a:pt x="9" y="334"/>
                    <a:pt x="11" y="334"/>
                  </a:cubicBezTo>
                  <a:cubicBezTo>
                    <a:pt x="11" y="335"/>
                    <a:pt x="11" y="336"/>
                    <a:pt x="11" y="337"/>
                  </a:cubicBezTo>
                  <a:cubicBezTo>
                    <a:pt x="13" y="337"/>
                    <a:pt x="13" y="337"/>
                    <a:pt x="13" y="337"/>
                  </a:cubicBezTo>
                  <a:cubicBezTo>
                    <a:pt x="14" y="336"/>
                    <a:pt x="14" y="333"/>
                    <a:pt x="17" y="332"/>
                  </a:cubicBezTo>
                  <a:cubicBezTo>
                    <a:pt x="18" y="331"/>
                    <a:pt x="20" y="331"/>
                    <a:pt x="21" y="331"/>
                  </a:cubicBezTo>
                  <a:cubicBezTo>
                    <a:pt x="22" y="331"/>
                    <a:pt x="20" y="332"/>
                    <a:pt x="19" y="334"/>
                  </a:cubicBezTo>
                  <a:cubicBezTo>
                    <a:pt x="19" y="334"/>
                    <a:pt x="17" y="333"/>
                    <a:pt x="17" y="334"/>
                  </a:cubicBezTo>
                  <a:cubicBezTo>
                    <a:pt x="16" y="334"/>
                    <a:pt x="17" y="335"/>
                    <a:pt x="16" y="337"/>
                  </a:cubicBezTo>
                  <a:cubicBezTo>
                    <a:pt x="15" y="338"/>
                    <a:pt x="15" y="338"/>
                    <a:pt x="15" y="338"/>
                  </a:cubicBezTo>
                  <a:cubicBezTo>
                    <a:pt x="14" y="338"/>
                    <a:pt x="13" y="339"/>
                    <a:pt x="13" y="340"/>
                  </a:cubicBezTo>
                  <a:cubicBezTo>
                    <a:pt x="13" y="340"/>
                    <a:pt x="14" y="342"/>
                    <a:pt x="13" y="342"/>
                  </a:cubicBezTo>
                  <a:cubicBezTo>
                    <a:pt x="12" y="344"/>
                    <a:pt x="8" y="343"/>
                    <a:pt x="7" y="344"/>
                  </a:cubicBezTo>
                  <a:cubicBezTo>
                    <a:pt x="6" y="345"/>
                    <a:pt x="6" y="347"/>
                    <a:pt x="5" y="348"/>
                  </a:cubicBezTo>
                  <a:cubicBezTo>
                    <a:pt x="6" y="348"/>
                    <a:pt x="8" y="348"/>
                    <a:pt x="9" y="348"/>
                  </a:cubicBezTo>
                  <a:cubicBezTo>
                    <a:pt x="11" y="349"/>
                    <a:pt x="7" y="350"/>
                    <a:pt x="10" y="350"/>
                  </a:cubicBezTo>
                  <a:cubicBezTo>
                    <a:pt x="10" y="349"/>
                    <a:pt x="10" y="348"/>
                    <a:pt x="10" y="348"/>
                  </a:cubicBezTo>
                  <a:cubicBezTo>
                    <a:pt x="12" y="348"/>
                    <a:pt x="12" y="347"/>
                    <a:pt x="14" y="348"/>
                  </a:cubicBezTo>
                  <a:cubicBezTo>
                    <a:pt x="14" y="347"/>
                    <a:pt x="14" y="346"/>
                    <a:pt x="15" y="346"/>
                  </a:cubicBezTo>
                  <a:cubicBezTo>
                    <a:pt x="16" y="345"/>
                    <a:pt x="15" y="348"/>
                    <a:pt x="14" y="348"/>
                  </a:cubicBezTo>
                  <a:cubicBezTo>
                    <a:pt x="16" y="349"/>
                    <a:pt x="13" y="355"/>
                    <a:pt x="13" y="356"/>
                  </a:cubicBezTo>
                  <a:cubicBezTo>
                    <a:pt x="12" y="357"/>
                    <a:pt x="11" y="356"/>
                    <a:pt x="10" y="357"/>
                  </a:cubicBezTo>
                  <a:cubicBezTo>
                    <a:pt x="10" y="358"/>
                    <a:pt x="10" y="360"/>
                    <a:pt x="10" y="361"/>
                  </a:cubicBezTo>
                  <a:cubicBezTo>
                    <a:pt x="12" y="362"/>
                    <a:pt x="15" y="367"/>
                    <a:pt x="19" y="365"/>
                  </a:cubicBezTo>
                  <a:cubicBezTo>
                    <a:pt x="20" y="365"/>
                    <a:pt x="19" y="364"/>
                    <a:pt x="21" y="364"/>
                  </a:cubicBezTo>
                  <a:cubicBezTo>
                    <a:pt x="20" y="367"/>
                    <a:pt x="20" y="367"/>
                    <a:pt x="20" y="367"/>
                  </a:cubicBezTo>
                  <a:cubicBezTo>
                    <a:pt x="22" y="367"/>
                    <a:pt x="25" y="368"/>
                    <a:pt x="27" y="367"/>
                  </a:cubicBezTo>
                  <a:cubicBezTo>
                    <a:pt x="27" y="367"/>
                    <a:pt x="28" y="365"/>
                    <a:pt x="29" y="365"/>
                  </a:cubicBezTo>
                  <a:cubicBezTo>
                    <a:pt x="30" y="365"/>
                    <a:pt x="31" y="365"/>
                    <a:pt x="32" y="365"/>
                  </a:cubicBezTo>
                  <a:cubicBezTo>
                    <a:pt x="33" y="364"/>
                    <a:pt x="34" y="362"/>
                    <a:pt x="35" y="362"/>
                  </a:cubicBezTo>
                  <a:cubicBezTo>
                    <a:pt x="36" y="361"/>
                    <a:pt x="38" y="362"/>
                    <a:pt x="39" y="361"/>
                  </a:cubicBezTo>
                  <a:cubicBezTo>
                    <a:pt x="40" y="360"/>
                    <a:pt x="42" y="357"/>
                    <a:pt x="43" y="357"/>
                  </a:cubicBezTo>
                  <a:cubicBezTo>
                    <a:pt x="44" y="356"/>
                    <a:pt x="46" y="357"/>
                    <a:pt x="47" y="357"/>
                  </a:cubicBezTo>
                  <a:cubicBezTo>
                    <a:pt x="50" y="356"/>
                    <a:pt x="53" y="352"/>
                    <a:pt x="56" y="351"/>
                  </a:cubicBezTo>
                  <a:cubicBezTo>
                    <a:pt x="56" y="351"/>
                    <a:pt x="58" y="351"/>
                    <a:pt x="58" y="351"/>
                  </a:cubicBezTo>
                  <a:cubicBezTo>
                    <a:pt x="58" y="352"/>
                    <a:pt x="58" y="353"/>
                    <a:pt x="58" y="355"/>
                  </a:cubicBezTo>
                  <a:close/>
                  <a:moveTo>
                    <a:pt x="134" y="1"/>
                  </a:moveTo>
                  <a:cubicBezTo>
                    <a:pt x="134" y="1"/>
                    <a:pt x="133" y="3"/>
                    <a:pt x="133" y="4"/>
                  </a:cubicBezTo>
                  <a:cubicBezTo>
                    <a:pt x="134" y="5"/>
                    <a:pt x="134" y="4"/>
                    <a:pt x="135" y="6"/>
                  </a:cubicBezTo>
                  <a:cubicBezTo>
                    <a:pt x="129" y="8"/>
                    <a:pt x="132" y="6"/>
                    <a:pt x="130" y="12"/>
                  </a:cubicBezTo>
                  <a:cubicBezTo>
                    <a:pt x="129" y="11"/>
                    <a:pt x="128" y="12"/>
                    <a:pt x="127" y="12"/>
                  </a:cubicBezTo>
                  <a:cubicBezTo>
                    <a:pt x="127" y="12"/>
                    <a:pt x="126" y="9"/>
                    <a:pt x="126" y="9"/>
                  </a:cubicBezTo>
                  <a:cubicBezTo>
                    <a:pt x="122" y="8"/>
                    <a:pt x="121" y="9"/>
                    <a:pt x="118" y="8"/>
                  </a:cubicBezTo>
                  <a:cubicBezTo>
                    <a:pt x="118" y="9"/>
                    <a:pt x="117" y="10"/>
                    <a:pt x="118" y="10"/>
                  </a:cubicBezTo>
                  <a:cubicBezTo>
                    <a:pt x="119" y="11"/>
                    <a:pt x="119" y="12"/>
                    <a:pt x="119" y="12"/>
                  </a:cubicBezTo>
                  <a:cubicBezTo>
                    <a:pt x="121" y="12"/>
                    <a:pt x="124" y="12"/>
                    <a:pt x="127" y="12"/>
                  </a:cubicBezTo>
                  <a:cubicBezTo>
                    <a:pt x="127" y="13"/>
                    <a:pt x="127" y="14"/>
                    <a:pt x="127" y="14"/>
                  </a:cubicBezTo>
                  <a:cubicBezTo>
                    <a:pt x="126" y="15"/>
                    <a:pt x="127" y="15"/>
                    <a:pt x="126" y="16"/>
                  </a:cubicBezTo>
                  <a:cubicBezTo>
                    <a:pt x="125" y="16"/>
                    <a:pt x="124" y="16"/>
                    <a:pt x="122" y="16"/>
                  </a:cubicBezTo>
                  <a:cubicBezTo>
                    <a:pt x="122" y="17"/>
                    <a:pt x="122" y="19"/>
                    <a:pt x="122" y="20"/>
                  </a:cubicBezTo>
                  <a:cubicBezTo>
                    <a:pt x="123" y="20"/>
                    <a:pt x="128" y="22"/>
                    <a:pt x="130" y="22"/>
                  </a:cubicBezTo>
                  <a:cubicBezTo>
                    <a:pt x="131" y="22"/>
                    <a:pt x="134" y="20"/>
                    <a:pt x="134" y="20"/>
                  </a:cubicBezTo>
                  <a:cubicBezTo>
                    <a:pt x="138" y="19"/>
                    <a:pt x="143" y="20"/>
                    <a:pt x="146" y="20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2" y="23"/>
                    <a:pt x="139" y="22"/>
                    <a:pt x="136" y="23"/>
                  </a:cubicBezTo>
                  <a:cubicBezTo>
                    <a:pt x="136" y="23"/>
                    <a:pt x="136" y="25"/>
                    <a:pt x="136" y="25"/>
                  </a:cubicBezTo>
                  <a:cubicBezTo>
                    <a:pt x="136" y="25"/>
                    <a:pt x="133" y="25"/>
                    <a:pt x="134" y="24"/>
                  </a:cubicBezTo>
                  <a:cubicBezTo>
                    <a:pt x="132" y="24"/>
                    <a:pt x="132" y="24"/>
                    <a:pt x="130" y="23"/>
                  </a:cubicBezTo>
                  <a:cubicBezTo>
                    <a:pt x="130" y="24"/>
                    <a:pt x="130" y="24"/>
                    <a:pt x="129" y="24"/>
                  </a:cubicBezTo>
                  <a:cubicBezTo>
                    <a:pt x="130" y="26"/>
                    <a:pt x="129" y="28"/>
                    <a:pt x="131" y="28"/>
                  </a:cubicBezTo>
                  <a:cubicBezTo>
                    <a:pt x="135" y="30"/>
                    <a:pt x="138" y="28"/>
                    <a:pt x="142" y="28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5" y="30"/>
                    <a:pt x="148" y="29"/>
                    <a:pt x="150" y="30"/>
                  </a:cubicBezTo>
                  <a:cubicBezTo>
                    <a:pt x="150" y="30"/>
                    <a:pt x="151" y="32"/>
                    <a:pt x="152" y="32"/>
                  </a:cubicBezTo>
                  <a:cubicBezTo>
                    <a:pt x="153" y="32"/>
                    <a:pt x="155" y="31"/>
                    <a:pt x="157" y="32"/>
                  </a:cubicBezTo>
                  <a:cubicBezTo>
                    <a:pt x="158" y="32"/>
                    <a:pt x="162" y="34"/>
                    <a:pt x="164" y="34"/>
                  </a:cubicBezTo>
                  <a:cubicBezTo>
                    <a:pt x="167" y="34"/>
                    <a:pt x="169" y="33"/>
                    <a:pt x="172" y="33"/>
                  </a:cubicBezTo>
                  <a:cubicBezTo>
                    <a:pt x="172" y="33"/>
                    <a:pt x="175" y="34"/>
                    <a:pt x="177" y="34"/>
                  </a:cubicBezTo>
                  <a:cubicBezTo>
                    <a:pt x="180" y="33"/>
                    <a:pt x="179" y="28"/>
                    <a:pt x="179" y="28"/>
                  </a:cubicBezTo>
                  <a:cubicBezTo>
                    <a:pt x="180" y="27"/>
                    <a:pt x="187" y="27"/>
                    <a:pt x="188" y="26"/>
                  </a:cubicBezTo>
                  <a:cubicBezTo>
                    <a:pt x="188" y="26"/>
                    <a:pt x="189" y="25"/>
                    <a:pt x="190" y="25"/>
                  </a:cubicBezTo>
                  <a:cubicBezTo>
                    <a:pt x="191" y="25"/>
                    <a:pt x="188" y="24"/>
                    <a:pt x="188" y="24"/>
                  </a:cubicBezTo>
                  <a:cubicBezTo>
                    <a:pt x="188" y="24"/>
                    <a:pt x="188" y="22"/>
                    <a:pt x="188" y="22"/>
                  </a:cubicBezTo>
                  <a:cubicBezTo>
                    <a:pt x="190" y="22"/>
                    <a:pt x="191" y="22"/>
                    <a:pt x="193" y="22"/>
                  </a:cubicBezTo>
                  <a:cubicBezTo>
                    <a:pt x="193" y="22"/>
                    <a:pt x="198" y="14"/>
                    <a:pt x="199" y="12"/>
                  </a:cubicBezTo>
                  <a:cubicBezTo>
                    <a:pt x="195" y="13"/>
                    <a:pt x="195" y="13"/>
                    <a:pt x="192" y="12"/>
                  </a:cubicBezTo>
                  <a:cubicBezTo>
                    <a:pt x="192" y="12"/>
                    <a:pt x="186" y="11"/>
                    <a:pt x="186" y="11"/>
                  </a:cubicBezTo>
                  <a:cubicBezTo>
                    <a:pt x="185" y="11"/>
                    <a:pt x="187" y="10"/>
                    <a:pt x="187" y="1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187" y="8"/>
                    <a:pt x="187" y="8"/>
                    <a:pt x="187" y="8"/>
                  </a:cubicBezTo>
                  <a:cubicBezTo>
                    <a:pt x="187" y="8"/>
                    <a:pt x="184" y="8"/>
                    <a:pt x="186" y="8"/>
                  </a:cubicBezTo>
                  <a:cubicBezTo>
                    <a:pt x="185" y="9"/>
                    <a:pt x="184" y="10"/>
                    <a:pt x="184" y="10"/>
                  </a:cubicBezTo>
                  <a:cubicBezTo>
                    <a:pt x="182" y="10"/>
                    <a:pt x="183" y="11"/>
                    <a:pt x="181" y="11"/>
                  </a:cubicBezTo>
                  <a:cubicBezTo>
                    <a:pt x="177" y="12"/>
                    <a:pt x="181" y="10"/>
                    <a:pt x="182" y="8"/>
                  </a:cubicBezTo>
                  <a:cubicBezTo>
                    <a:pt x="182" y="8"/>
                    <a:pt x="181" y="7"/>
                    <a:pt x="182" y="6"/>
                  </a:cubicBezTo>
                  <a:cubicBezTo>
                    <a:pt x="180" y="7"/>
                    <a:pt x="178" y="8"/>
                    <a:pt x="177" y="9"/>
                  </a:cubicBezTo>
                  <a:cubicBezTo>
                    <a:pt x="176" y="10"/>
                    <a:pt x="176" y="13"/>
                    <a:pt x="174" y="13"/>
                  </a:cubicBezTo>
                  <a:cubicBezTo>
                    <a:pt x="173" y="13"/>
                    <a:pt x="172" y="13"/>
                    <a:pt x="171" y="13"/>
                  </a:cubicBezTo>
                  <a:cubicBezTo>
                    <a:pt x="172" y="8"/>
                    <a:pt x="172" y="9"/>
                    <a:pt x="170" y="4"/>
                  </a:cubicBezTo>
                  <a:cubicBezTo>
                    <a:pt x="169" y="9"/>
                    <a:pt x="169" y="14"/>
                    <a:pt x="166" y="8"/>
                  </a:cubicBezTo>
                  <a:cubicBezTo>
                    <a:pt x="164" y="11"/>
                    <a:pt x="164" y="11"/>
                    <a:pt x="162" y="14"/>
                  </a:cubicBezTo>
                  <a:cubicBezTo>
                    <a:pt x="161" y="13"/>
                    <a:pt x="159" y="11"/>
                    <a:pt x="158" y="11"/>
                  </a:cubicBezTo>
                  <a:cubicBezTo>
                    <a:pt x="157" y="11"/>
                    <a:pt x="156" y="11"/>
                    <a:pt x="155" y="11"/>
                  </a:cubicBezTo>
                  <a:cubicBezTo>
                    <a:pt x="154" y="11"/>
                    <a:pt x="154" y="9"/>
                    <a:pt x="153" y="8"/>
                  </a:cubicBezTo>
                  <a:cubicBezTo>
                    <a:pt x="153" y="8"/>
                    <a:pt x="151" y="9"/>
                    <a:pt x="150" y="9"/>
                  </a:cubicBezTo>
                  <a:cubicBezTo>
                    <a:pt x="150" y="9"/>
                    <a:pt x="144" y="7"/>
                    <a:pt x="144" y="6"/>
                  </a:cubicBezTo>
                  <a:cubicBezTo>
                    <a:pt x="142" y="3"/>
                    <a:pt x="142" y="3"/>
                    <a:pt x="142" y="3"/>
                  </a:cubicBezTo>
                  <a:cubicBezTo>
                    <a:pt x="140" y="2"/>
                    <a:pt x="139" y="4"/>
                    <a:pt x="138" y="4"/>
                  </a:cubicBezTo>
                  <a:cubicBezTo>
                    <a:pt x="137" y="3"/>
                    <a:pt x="136" y="1"/>
                    <a:pt x="136" y="1"/>
                  </a:cubicBezTo>
                  <a:cubicBezTo>
                    <a:pt x="135" y="0"/>
                    <a:pt x="134" y="1"/>
                    <a:pt x="134" y="1"/>
                  </a:cubicBezTo>
                  <a:close/>
                  <a:moveTo>
                    <a:pt x="142" y="56"/>
                  </a:moveTo>
                  <a:cubicBezTo>
                    <a:pt x="141" y="56"/>
                    <a:pt x="140" y="57"/>
                    <a:pt x="139" y="58"/>
                  </a:cubicBezTo>
                  <a:cubicBezTo>
                    <a:pt x="139" y="57"/>
                    <a:pt x="139" y="61"/>
                    <a:pt x="139" y="61"/>
                  </a:cubicBezTo>
                  <a:cubicBezTo>
                    <a:pt x="140" y="61"/>
                    <a:pt x="141" y="61"/>
                    <a:pt x="141" y="62"/>
                  </a:cubicBezTo>
                  <a:cubicBezTo>
                    <a:pt x="141" y="62"/>
                    <a:pt x="141" y="64"/>
                    <a:pt x="140" y="64"/>
                  </a:cubicBezTo>
                  <a:cubicBezTo>
                    <a:pt x="140" y="65"/>
                    <a:pt x="138" y="65"/>
                    <a:pt x="138" y="66"/>
                  </a:cubicBezTo>
                  <a:cubicBezTo>
                    <a:pt x="138" y="66"/>
                    <a:pt x="139" y="68"/>
                    <a:pt x="138" y="68"/>
                  </a:cubicBezTo>
                  <a:cubicBezTo>
                    <a:pt x="141" y="68"/>
                    <a:pt x="148" y="65"/>
                    <a:pt x="150" y="66"/>
                  </a:cubicBezTo>
                  <a:cubicBezTo>
                    <a:pt x="150" y="66"/>
                    <a:pt x="150" y="68"/>
                    <a:pt x="150" y="68"/>
                  </a:cubicBezTo>
                  <a:cubicBezTo>
                    <a:pt x="150" y="69"/>
                    <a:pt x="150" y="69"/>
                    <a:pt x="150" y="69"/>
                  </a:cubicBezTo>
                  <a:cubicBezTo>
                    <a:pt x="150" y="69"/>
                    <a:pt x="152" y="69"/>
                    <a:pt x="153" y="69"/>
                  </a:cubicBezTo>
                  <a:cubicBezTo>
                    <a:pt x="155" y="68"/>
                    <a:pt x="155" y="68"/>
                    <a:pt x="155" y="68"/>
                  </a:cubicBezTo>
                  <a:cubicBezTo>
                    <a:pt x="156" y="67"/>
                    <a:pt x="158" y="68"/>
                    <a:pt x="159" y="68"/>
                  </a:cubicBezTo>
                  <a:cubicBezTo>
                    <a:pt x="160" y="67"/>
                    <a:pt x="161" y="66"/>
                    <a:pt x="162" y="66"/>
                  </a:cubicBezTo>
                  <a:cubicBezTo>
                    <a:pt x="164" y="65"/>
                    <a:pt x="166" y="66"/>
                    <a:pt x="168" y="66"/>
                  </a:cubicBezTo>
                  <a:cubicBezTo>
                    <a:pt x="168" y="66"/>
                    <a:pt x="170" y="64"/>
                    <a:pt x="170" y="64"/>
                  </a:cubicBezTo>
                  <a:cubicBezTo>
                    <a:pt x="171" y="63"/>
                    <a:pt x="169" y="61"/>
                    <a:pt x="170" y="60"/>
                  </a:cubicBezTo>
                  <a:cubicBezTo>
                    <a:pt x="166" y="61"/>
                    <a:pt x="164" y="62"/>
                    <a:pt x="161" y="60"/>
                  </a:cubicBezTo>
                  <a:cubicBezTo>
                    <a:pt x="158" y="59"/>
                    <a:pt x="157" y="54"/>
                    <a:pt x="152" y="54"/>
                  </a:cubicBezTo>
                  <a:cubicBezTo>
                    <a:pt x="151" y="56"/>
                    <a:pt x="151" y="56"/>
                    <a:pt x="151" y="56"/>
                  </a:cubicBezTo>
                  <a:cubicBezTo>
                    <a:pt x="148" y="56"/>
                    <a:pt x="146" y="54"/>
                    <a:pt x="143" y="55"/>
                  </a:cubicBezTo>
                  <a:lnTo>
                    <a:pt x="142" y="56"/>
                  </a:ln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2" name="Freeform 118"/>
            <p:cNvSpPr>
              <a:spLocks/>
            </p:cNvSpPr>
            <p:nvPr/>
          </p:nvSpPr>
          <p:spPr bwMode="auto">
            <a:xfrm>
              <a:off x="9683012" y="2557920"/>
              <a:ext cx="180986" cy="250187"/>
            </a:xfrm>
            <a:custGeom>
              <a:avLst/>
              <a:gdLst>
                <a:gd name="T0" fmla="*/ 32 w 52"/>
                <a:gd name="T1" fmla="*/ 64 h 72"/>
                <a:gd name="T2" fmla="*/ 30 w 52"/>
                <a:gd name="T3" fmla="*/ 62 h 72"/>
                <a:gd name="T4" fmla="*/ 30 w 52"/>
                <a:gd name="T5" fmla="*/ 57 h 72"/>
                <a:gd name="T6" fmla="*/ 21 w 52"/>
                <a:gd name="T7" fmla="*/ 53 h 72"/>
                <a:gd name="T8" fmla="*/ 24 w 52"/>
                <a:gd name="T9" fmla="*/ 49 h 72"/>
                <a:gd name="T10" fmla="*/ 24 w 52"/>
                <a:gd name="T11" fmla="*/ 45 h 72"/>
                <a:gd name="T12" fmla="*/ 30 w 52"/>
                <a:gd name="T13" fmla="*/ 42 h 72"/>
                <a:gd name="T14" fmla="*/ 34 w 52"/>
                <a:gd name="T15" fmla="*/ 35 h 72"/>
                <a:gd name="T16" fmla="*/ 38 w 52"/>
                <a:gd name="T17" fmla="*/ 35 h 72"/>
                <a:gd name="T18" fmla="*/ 40 w 52"/>
                <a:gd name="T19" fmla="*/ 31 h 72"/>
                <a:gd name="T20" fmla="*/ 42 w 52"/>
                <a:gd name="T21" fmla="*/ 31 h 72"/>
                <a:gd name="T22" fmla="*/ 41 w 52"/>
                <a:gd name="T23" fmla="*/ 20 h 72"/>
                <a:gd name="T24" fmla="*/ 43 w 52"/>
                <a:gd name="T25" fmla="*/ 19 h 72"/>
                <a:gd name="T26" fmla="*/ 44 w 52"/>
                <a:gd name="T27" fmla="*/ 16 h 72"/>
                <a:gd name="T28" fmla="*/ 47 w 52"/>
                <a:gd name="T29" fmla="*/ 16 h 72"/>
                <a:gd name="T30" fmla="*/ 52 w 52"/>
                <a:gd name="T31" fmla="*/ 9 h 72"/>
                <a:gd name="T32" fmla="*/ 52 w 52"/>
                <a:gd name="T33" fmla="*/ 9 h 72"/>
                <a:gd name="T34" fmla="*/ 46 w 52"/>
                <a:gd name="T35" fmla="*/ 0 h 72"/>
                <a:gd name="T36" fmla="*/ 45 w 52"/>
                <a:gd name="T37" fmla="*/ 6 h 72"/>
                <a:gd name="T38" fmla="*/ 41 w 52"/>
                <a:gd name="T39" fmla="*/ 8 h 72"/>
                <a:gd name="T40" fmla="*/ 41 w 52"/>
                <a:gd name="T41" fmla="*/ 10 h 72"/>
                <a:gd name="T42" fmla="*/ 39 w 52"/>
                <a:gd name="T43" fmla="*/ 12 h 72"/>
                <a:gd name="T44" fmla="*/ 35 w 52"/>
                <a:gd name="T45" fmla="*/ 12 h 72"/>
                <a:gd name="T46" fmla="*/ 32 w 52"/>
                <a:gd name="T47" fmla="*/ 14 h 72"/>
                <a:gd name="T48" fmla="*/ 32 w 52"/>
                <a:gd name="T49" fmla="*/ 17 h 72"/>
                <a:gd name="T50" fmla="*/ 32 w 52"/>
                <a:gd name="T51" fmla="*/ 20 h 72"/>
                <a:gd name="T52" fmla="*/ 28 w 52"/>
                <a:gd name="T53" fmla="*/ 19 h 72"/>
                <a:gd name="T54" fmla="*/ 24 w 52"/>
                <a:gd name="T55" fmla="*/ 18 h 72"/>
                <a:gd name="T56" fmla="*/ 22 w 52"/>
                <a:gd name="T57" fmla="*/ 15 h 72"/>
                <a:gd name="T58" fmla="*/ 18 w 52"/>
                <a:gd name="T59" fmla="*/ 16 h 72"/>
                <a:gd name="T60" fmla="*/ 19 w 52"/>
                <a:gd name="T61" fmla="*/ 21 h 72"/>
                <a:gd name="T62" fmla="*/ 13 w 52"/>
                <a:gd name="T63" fmla="*/ 26 h 72"/>
                <a:gd name="T64" fmla="*/ 11 w 52"/>
                <a:gd name="T65" fmla="*/ 30 h 72"/>
                <a:gd name="T66" fmla="*/ 7 w 52"/>
                <a:gd name="T67" fmla="*/ 36 h 72"/>
                <a:gd name="T68" fmla="*/ 4 w 52"/>
                <a:gd name="T69" fmla="*/ 39 h 72"/>
                <a:gd name="T70" fmla="*/ 1 w 52"/>
                <a:gd name="T71" fmla="*/ 45 h 72"/>
                <a:gd name="T72" fmla="*/ 1 w 52"/>
                <a:gd name="T73" fmla="*/ 47 h 72"/>
                <a:gd name="T74" fmla="*/ 5 w 52"/>
                <a:gd name="T75" fmla="*/ 49 h 72"/>
                <a:gd name="T76" fmla="*/ 7 w 52"/>
                <a:gd name="T77" fmla="*/ 57 h 72"/>
                <a:gd name="T78" fmla="*/ 0 w 52"/>
                <a:gd name="T79" fmla="*/ 65 h 72"/>
                <a:gd name="T80" fmla="*/ 5 w 52"/>
                <a:gd name="T81" fmla="*/ 67 h 72"/>
                <a:gd name="T82" fmla="*/ 6 w 52"/>
                <a:gd name="T83" fmla="*/ 71 h 72"/>
                <a:gd name="T84" fmla="*/ 7 w 52"/>
                <a:gd name="T85" fmla="*/ 72 h 72"/>
                <a:gd name="T86" fmla="*/ 10 w 52"/>
                <a:gd name="T87" fmla="*/ 70 h 72"/>
                <a:gd name="T88" fmla="*/ 16 w 52"/>
                <a:gd name="T89" fmla="*/ 70 h 72"/>
                <a:gd name="T90" fmla="*/ 21 w 52"/>
                <a:gd name="T91" fmla="*/ 65 h 72"/>
                <a:gd name="T92" fmla="*/ 23 w 52"/>
                <a:gd name="T93" fmla="*/ 64 h 72"/>
                <a:gd name="T94" fmla="*/ 28 w 52"/>
                <a:gd name="T95" fmla="*/ 66 h 72"/>
                <a:gd name="T96" fmla="*/ 32 w 52"/>
                <a:gd name="T9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2" h="72">
                  <a:moveTo>
                    <a:pt x="32" y="64"/>
                  </a:move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0" y="58"/>
                    <a:pt x="30" y="57"/>
                  </a:cubicBezTo>
                  <a:cubicBezTo>
                    <a:pt x="29" y="56"/>
                    <a:pt x="22" y="53"/>
                    <a:pt x="21" y="53"/>
                  </a:cubicBezTo>
                  <a:cubicBezTo>
                    <a:pt x="22" y="52"/>
                    <a:pt x="23" y="51"/>
                    <a:pt x="24" y="49"/>
                  </a:cubicBezTo>
                  <a:cubicBezTo>
                    <a:pt x="24" y="48"/>
                    <a:pt x="23" y="46"/>
                    <a:pt x="24" y="45"/>
                  </a:cubicBezTo>
                  <a:cubicBezTo>
                    <a:pt x="24" y="44"/>
                    <a:pt x="28" y="43"/>
                    <a:pt x="30" y="42"/>
                  </a:cubicBezTo>
                  <a:cubicBezTo>
                    <a:pt x="31" y="41"/>
                    <a:pt x="33" y="36"/>
                    <a:pt x="34" y="35"/>
                  </a:cubicBezTo>
                  <a:cubicBezTo>
                    <a:pt x="35" y="35"/>
                    <a:pt x="37" y="35"/>
                    <a:pt x="38" y="35"/>
                  </a:cubicBezTo>
                  <a:cubicBezTo>
                    <a:pt x="39" y="34"/>
                    <a:pt x="39" y="32"/>
                    <a:pt x="40" y="31"/>
                  </a:cubicBezTo>
                  <a:cubicBezTo>
                    <a:pt x="41" y="31"/>
                    <a:pt x="42" y="31"/>
                    <a:pt x="42" y="31"/>
                  </a:cubicBezTo>
                  <a:cubicBezTo>
                    <a:pt x="43" y="27"/>
                    <a:pt x="40" y="24"/>
                    <a:pt x="41" y="20"/>
                  </a:cubicBezTo>
                  <a:cubicBezTo>
                    <a:pt x="41" y="19"/>
                    <a:pt x="42" y="19"/>
                    <a:pt x="43" y="19"/>
                  </a:cubicBezTo>
                  <a:cubicBezTo>
                    <a:pt x="43" y="19"/>
                    <a:pt x="43" y="16"/>
                    <a:pt x="44" y="16"/>
                  </a:cubicBezTo>
                  <a:cubicBezTo>
                    <a:pt x="44" y="15"/>
                    <a:pt x="46" y="16"/>
                    <a:pt x="47" y="16"/>
                  </a:cubicBezTo>
                  <a:cubicBezTo>
                    <a:pt x="48" y="15"/>
                    <a:pt x="51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6"/>
                    <a:pt x="1" y="47"/>
                    <a:pt x="1" y="47"/>
                  </a:cubicBezTo>
                  <a:cubicBezTo>
                    <a:pt x="2" y="48"/>
                    <a:pt x="4" y="48"/>
                    <a:pt x="5" y="49"/>
                  </a:cubicBezTo>
                  <a:cubicBezTo>
                    <a:pt x="4" y="54"/>
                    <a:pt x="4" y="54"/>
                    <a:pt x="7" y="57"/>
                  </a:cubicBezTo>
                  <a:cubicBezTo>
                    <a:pt x="1" y="59"/>
                    <a:pt x="1" y="59"/>
                    <a:pt x="0" y="65"/>
                  </a:cubicBezTo>
                  <a:cubicBezTo>
                    <a:pt x="1" y="65"/>
                    <a:pt x="3" y="66"/>
                    <a:pt x="5" y="67"/>
                  </a:cubicBezTo>
                  <a:cubicBezTo>
                    <a:pt x="3" y="69"/>
                    <a:pt x="3" y="69"/>
                    <a:pt x="6" y="71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8" y="72"/>
                    <a:pt x="9" y="70"/>
                    <a:pt x="10" y="70"/>
                  </a:cubicBezTo>
                  <a:cubicBezTo>
                    <a:pt x="13" y="69"/>
                    <a:pt x="13" y="70"/>
                    <a:pt x="16" y="70"/>
                  </a:cubicBezTo>
                  <a:cubicBezTo>
                    <a:pt x="21" y="65"/>
                    <a:pt x="21" y="65"/>
                    <a:pt x="21" y="65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3" y="64"/>
                    <a:pt x="26" y="66"/>
                    <a:pt x="28" y="66"/>
                  </a:cubicBezTo>
                  <a:cubicBezTo>
                    <a:pt x="30" y="66"/>
                    <a:pt x="32" y="64"/>
                    <a:pt x="32" y="64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3" name="Freeform 119"/>
            <p:cNvSpPr>
              <a:spLocks/>
            </p:cNvSpPr>
            <p:nvPr/>
          </p:nvSpPr>
          <p:spPr bwMode="auto">
            <a:xfrm>
              <a:off x="9683012" y="2557920"/>
              <a:ext cx="180986" cy="250187"/>
            </a:xfrm>
            <a:custGeom>
              <a:avLst/>
              <a:gdLst>
                <a:gd name="T0" fmla="*/ 32 w 52"/>
                <a:gd name="T1" fmla="*/ 64 h 72"/>
                <a:gd name="T2" fmla="*/ 30 w 52"/>
                <a:gd name="T3" fmla="*/ 62 h 72"/>
                <a:gd name="T4" fmla="*/ 30 w 52"/>
                <a:gd name="T5" fmla="*/ 57 h 72"/>
                <a:gd name="T6" fmla="*/ 21 w 52"/>
                <a:gd name="T7" fmla="*/ 53 h 72"/>
                <a:gd name="T8" fmla="*/ 24 w 52"/>
                <a:gd name="T9" fmla="*/ 49 h 72"/>
                <a:gd name="T10" fmla="*/ 24 w 52"/>
                <a:gd name="T11" fmla="*/ 45 h 72"/>
                <a:gd name="T12" fmla="*/ 30 w 52"/>
                <a:gd name="T13" fmla="*/ 42 h 72"/>
                <a:gd name="T14" fmla="*/ 34 w 52"/>
                <a:gd name="T15" fmla="*/ 35 h 72"/>
                <a:gd name="T16" fmla="*/ 38 w 52"/>
                <a:gd name="T17" fmla="*/ 35 h 72"/>
                <a:gd name="T18" fmla="*/ 40 w 52"/>
                <a:gd name="T19" fmla="*/ 31 h 72"/>
                <a:gd name="T20" fmla="*/ 42 w 52"/>
                <a:gd name="T21" fmla="*/ 31 h 72"/>
                <a:gd name="T22" fmla="*/ 41 w 52"/>
                <a:gd name="T23" fmla="*/ 20 h 72"/>
                <a:gd name="T24" fmla="*/ 43 w 52"/>
                <a:gd name="T25" fmla="*/ 19 h 72"/>
                <a:gd name="T26" fmla="*/ 44 w 52"/>
                <a:gd name="T27" fmla="*/ 16 h 72"/>
                <a:gd name="T28" fmla="*/ 47 w 52"/>
                <a:gd name="T29" fmla="*/ 16 h 72"/>
                <a:gd name="T30" fmla="*/ 52 w 52"/>
                <a:gd name="T31" fmla="*/ 9 h 72"/>
                <a:gd name="T32" fmla="*/ 52 w 52"/>
                <a:gd name="T33" fmla="*/ 9 h 72"/>
                <a:gd name="T34" fmla="*/ 46 w 52"/>
                <a:gd name="T35" fmla="*/ 0 h 72"/>
                <a:gd name="T36" fmla="*/ 45 w 52"/>
                <a:gd name="T37" fmla="*/ 6 h 72"/>
                <a:gd name="T38" fmla="*/ 41 w 52"/>
                <a:gd name="T39" fmla="*/ 8 h 72"/>
                <a:gd name="T40" fmla="*/ 41 w 52"/>
                <a:gd name="T41" fmla="*/ 10 h 72"/>
                <a:gd name="T42" fmla="*/ 39 w 52"/>
                <a:gd name="T43" fmla="*/ 12 h 72"/>
                <a:gd name="T44" fmla="*/ 35 w 52"/>
                <a:gd name="T45" fmla="*/ 12 h 72"/>
                <a:gd name="T46" fmla="*/ 32 w 52"/>
                <a:gd name="T47" fmla="*/ 14 h 72"/>
                <a:gd name="T48" fmla="*/ 32 w 52"/>
                <a:gd name="T49" fmla="*/ 17 h 72"/>
                <a:gd name="T50" fmla="*/ 32 w 52"/>
                <a:gd name="T51" fmla="*/ 20 h 72"/>
                <a:gd name="T52" fmla="*/ 28 w 52"/>
                <a:gd name="T53" fmla="*/ 19 h 72"/>
                <a:gd name="T54" fmla="*/ 24 w 52"/>
                <a:gd name="T55" fmla="*/ 18 h 72"/>
                <a:gd name="T56" fmla="*/ 22 w 52"/>
                <a:gd name="T57" fmla="*/ 15 h 72"/>
                <a:gd name="T58" fmla="*/ 18 w 52"/>
                <a:gd name="T59" fmla="*/ 16 h 72"/>
                <a:gd name="T60" fmla="*/ 19 w 52"/>
                <a:gd name="T61" fmla="*/ 21 h 72"/>
                <a:gd name="T62" fmla="*/ 13 w 52"/>
                <a:gd name="T63" fmla="*/ 26 h 72"/>
                <a:gd name="T64" fmla="*/ 11 w 52"/>
                <a:gd name="T65" fmla="*/ 30 h 72"/>
                <a:gd name="T66" fmla="*/ 7 w 52"/>
                <a:gd name="T67" fmla="*/ 36 h 72"/>
                <a:gd name="T68" fmla="*/ 4 w 52"/>
                <a:gd name="T69" fmla="*/ 39 h 72"/>
                <a:gd name="T70" fmla="*/ 1 w 52"/>
                <a:gd name="T71" fmla="*/ 45 h 72"/>
                <a:gd name="T72" fmla="*/ 1 w 52"/>
                <a:gd name="T73" fmla="*/ 47 h 72"/>
                <a:gd name="T74" fmla="*/ 5 w 52"/>
                <a:gd name="T75" fmla="*/ 49 h 72"/>
                <a:gd name="T76" fmla="*/ 7 w 52"/>
                <a:gd name="T77" fmla="*/ 57 h 72"/>
                <a:gd name="T78" fmla="*/ 0 w 52"/>
                <a:gd name="T79" fmla="*/ 65 h 72"/>
                <a:gd name="T80" fmla="*/ 5 w 52"/>
                <a:gd name="T81" fmla="*/ 67 h 72"/>
                <a:gd name="T82" fmla="*/ 6 w 52"/>
                <a:gd name="T83" fmla="*/ 71 h 72"/>
                <a:gd name="T84" fmla="*/ 7 w 52"/>
                <a:gd name="T85" fmla="*/ 72 h 72"/>
                <a:gd name="T86" fmla="*/ 10 w 52"/>
                <a:gd name="T87" fmla="*/ 70 h 72"/>
                <a:gd name="T88" fmla="*/ 16 w 52"/>
                <a:gd name="T89" fmla="*/ 70 h 72"/>
                <a:gd name="T90" fmla="*/ 21 w 52"/>
                <a:gd name="T91" fmla="*/ 65 h 72"/>
                <a:gd name="T92" fmla="*/ 23 w 52"/>
                <a:gd name="T93" fmla="*/ 64 h 72"/>
                <a:gd name="T94" fmla="*/ 28 w 52"/>
                <a:gd name="T95" fmla="*/ 66 h 72"/>
                <a:gd name="T96" fmla="*/ 32 w 52"/>
                <a:gd name="T9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2" h="72">
                  <a:moveTo>
                    <a:pt x="32" y="64"/>
                  </a:move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0" y="58"/>
                    <a:pt x="30" y="57"/>
                  </a:cubicBezTo>
                  <a:cubicBezTo>
                    <a:pt x="29" y="56"/>
                    <a:pt x="22" y="53"/>
                    <a:pt x="21" y="53"/>
                  </a:cubicBezTo>
                  <a:cubicBezTo>
                    <a:pt x="22" y="52"/>
                    <a:pt x="23" y="51"/>
                    <a:pt x="24" y="49"/>
                  </a:cubicBezTo>
                  <a:cubicBezTo>
                    <a:pt x="24" y="48"/>
                    <a:pt x="23" y="46"/>
                    <a:pt x="24" y="45"/>
                  </a:cubicBezTo>
                  <a:cubicBezTo>
                    <a:pt x="24" y="44"/>
                    <a:pt x="28" y="43"/>
                    <a:pt x="30" y="42"/>
                  </a:cubicBezTo>
                  <a:cubicBezTo>
                    <a:pt x="31" y="41"/>
                    <a:pt x="33" y="36"/>
                    <a:pt x="34" y="35"/>
                  </a:cubicBezTo>
                  <a:cubicBezTo>
                    <a:pt x="35" y="35"/>
                    <a:pt x="37" y="35"/>
                    <a:pt x="38" y="35"/>
                  </a:cubicBezTo>
                  <a:cubicBezTo>
                    <a:pt x="39" y="34"/>
                    <a:pt x="39" y="32"/>
                    <a:pt x="40" y="31"/>
                  </a:cubicBezTo>
                  <a:cubicBezTo>
                    <a:pt x="41" y="31"/>
                    <a:pt x="42" y="31"/>
                    <a:pt x="42" y="31"/>
                  </a:cubicBezTo>
                  <a:cubicBezTo>
                    <a:pt x="43" y="27"/>
                    <a:pt x="40" y="24"/>
                    <a:pt x="41" y="20"/>
                  </a:cubicBezTo>
                  <a:cubicBezTo>
                    <a:pt x="41" y="19"/>
                    <a:pt x="42" y="19"/>
                    <a:pt x="43" y="19"/>
                  </a:cubicBezTo>
                  <a:cubicBezTo>
                    <a:pt x="43" y="19"/>
                    <a:pt x="43" y="16"/>
                    <a:pt x="44" y="16"/>
                  </a:cubicBezTo>
                  <a:cubicBezTo>
                    <a:pt x="44" y="15"/>
                    <a:pt x="46" y="16"/>
                    <a:pt x="47" y="16"/>
                  </a:cubicBezTo>
                  <a:cubicBezTo>
                    <a:pt x="48" y="15"/>
                    <a:pt x="51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6"/>
                    <a:pt x="1" y="47"/>
                    <a:pt x="1" y="47"/>
                  </a:cubicBezTo>
                  <a:cubicBezTo>
                    <a:pt x="2" y="48"/>
                    <a:pt x="4" y="48"/>
                    <a:pt x="5" y="49"/>
                  </a:cubicBezTo>
                  <a:cubicBezTo>
                    <a:pt x="4" y="54"/>
                    <a:pt x="4" y="54"/>
                    <a:pt x="7" y="57"/>
                  </a:cubicBezTo>
                  <a:cubicBezTo>
                    <a:pt x="1" y="59"/>
                    <a:pt x="1" y="59"/>
                    <a:pt x="0" y="65"/>
                  </a:cubicBezTo>
                  <a:cubicBezTo>
                    <a:pt x="1" y="65"/>
                    <a:pt x="3" y="66"/>
                    <a:pt x="5" y="67"/>
                  </a:cubicBezTo>
                  <a:cubicBezTo>
                    <a:pt x="3" y="69"/>
                    <a:pt x="3" y="69"/>
                    <a:pt x="6" y="71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8" y="72"/>
                    <a:pt x="9" y="70"/>
                    <a:pt x="10" y="70"/>
                  </a:cubicBezTo>
                  <a:cubicBezTo>
                    <a:pt x="13" y="69"/>
                    <a:pt x="13" y="70"/>
                    <a:pt x="16" y="70"/>
                  </a:cubicBezTo>
                  <a:cubicBezTo>
                    <a:pt x="21" y="65"/>
                    <a:pt x="21" y="65"/>
                    <a:pt x="21" y="65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3" y="64"/>
                    <a:pt x="26" y="66"/>
                    <a:pt x="28" y="66"/>
                  </a:cubicBezTo>
                  <a:cubicBezTo>
                    <a:pt x="30" y="66"/>
                    <a:pt x="32" y="64"/>
                    <a:pt x="32" y="64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4" name="Freeform 120"/>
            <p:cNvSpPr>
              <a:spLocks/>
            </p:cNvSpPr>
            <p:nvPr/>
          </p:nvSpPr>
          <p:spPr bwMode="auto">
            <a:xfrm>
              <a:off x="6013607" y="3713036"/>
              <a:ext cx="363747" cy="379716"/>
            </a:xfrm>
            <a:custGeom>
              <a:avLst/>
              <a:gdLst>
                <a:gd name="T0" fmla="*/ 51 w 105"/>
                <a:gd name="T1" fmla="*/ 100 h 109"/>
                <a:gd name="T2" fmla="*/ 51 w 105"/>
                <a:gd name="T3" fmla="*/ 94 h 109"/>
                <a:gd name="T4" fmla="*/ 54 w 105"/>
                <a:gd name="T5" fmla="*/ 85 h 109"/>
                <a:gd name="T6" fmla="*/ 63 w 105"/>
                <a:gd name="T7" fmla="*/ 81 h 109"/>
                <a:gd name="T8" fmla="*/ 67 w 105"/>
                <a:gd name="T9" fmla="*/ 88 h 109"/>
                <a:gd name="T10" fmla="*/ 73 w 105"/>
                <a:gd name="T11" fmla="*/ 78 h 109"/>
                <a:gd name="T12" fmla="*/ 79 w 105"/>
                <a:gd name="T13" fmla="*/ 68 h 109"/>
                <a:gd name="T14" fmla="*/ 82 w 105"/>
                <a:gd name="T15" fmla="*/ 58 h 109"/>
                <a:gd name="T16" fmla="*/ 91 w 105"/>
                <a:gd name="T17" fmla="*/ 51 h 109"/>
                <a:gd name="T18" fmla="*/ 93 w 105"/>
                <a:gd name="T19" fmla="*/ 43 h 109"/>
                <a:gd name="T20" fmla="*/ 96 w 105"/>
                <a:gd name="T21" fmla="*/ 35 h 109"/>
                <a:gd name="T22" fmla="*/ 102 w 105"/>
                <a:gd name="T23" fmla="*/ 28 h 109"/>
                <a:gd name="T24" fmla="*/ 102 w 105"/>
                <a:gd name="T25" fmla="*/ 17 h 109"/>
                <a:gd name="T26" fmla="*/ 98 w 105"/>
                <a:gd name="T27" fmla="*/ 0 h 109"/>
                <a:gd name="T28" fmla="*/ 88 w 105"/>
                <a:gd name="T29" fmla="*/ 6 h 109"/>
                <a:gd name="T30" fmla="*/ 69 w 105"/>
                <a:gd name="T31" fmla="*/ 6 h 109"/>
                <a:gd name="T32" fmla="*/ 55 w 105"/>
                <a:gd name="T33" fmla="*/ 9 h 109"/>
                <a:gd name="T34" fmla="*/ 44 w 105"/>
                <a:gd name="T35" fmla="*/ 7 h 109"/>
                <a:gd name="T36" fmla="*/ 34 w 105"/>
                <a:gd name="T37" fmla="*/ 3 h 109"/>
                <a:gd name="T38" fmla="*/ 23 w 105"/>
                <a:gd name="T39" fmla="*/ 2 h 109"/>
                <a:gd name="T40" fmla="*/ 14 w 105"/>
                <a:gd name="T41" fmla="*/ 11 h 109"/>
                <a:gd name="T42" fmla="*/ 7 w 105"/>
                <a:gd name="T43" fmla="*/ 23 h 109"/>
                <a:gd name="T44" fmla="*/ 8 w 105"/>
                <a:gd name="T45" fmla="*/ 31 h 109"/>
                <a:gd name="T46" fmla="*/ 9 w 105"/>
                <a:gd name="T47" fmla="*/ 41 h 109"/>
                <a:gd name="T48" fmla="*/ 6 w 105"/>
                <a:gd name="T49" fmla="*/ 50 h 109"/>
                <a:gd name="T50" fmla="*/ 3 w 105"/>
                <a:gd name="T51" fmla="*/ 57 h 109"/>
                <a:gd name="T52" fmla="*/ 2 w 105"/>
                <a:gd name="T53" fmla="*/ 72 h 109"/>
                <a:gd name="T54" fmla="*/ 2 w 105"/>
                <a:gd name="T55" fmla="*/ 85 h 109"/>
                <a:gd name="T56" fmla="*/ 8 w 105"/>
                <a:gd name="T57" fmla="*/ 86 h 109"/>
                <a:gd name="T58" fmla="*/ 22 w 105"/>
                <a:gd name="T59" fmla="*/ 91 h 109"/>
                <a:gd name="T60" fmla="*/ 25 w 105"/>
                <a:gd name="T61" fmla="*/ 94 h 109"/>
                <a:gd name="T62" fmla="*/ 28 w 105"/>
                <a:gd name="T63" fmla="*/ 98 h 109"/>
                <a:gd name="T64" fmla="*/ 26 w 105"/>
                <a:gd name="T65" fmla="*/ 100 h 109"/>
                <a:gd name="T66" fmla="*/ 38 w 105"/>
                <a:gd name="T67" fmla="*/ 108 h 109"/>
                <a:gd name="T68" fmla="*/ 41 w 105"/>
                <a:gd name="T69" fmla="*/ 108 h 109"/>
                <a:gd name="T70" fmla="*/ 44 w 105"/>
                <a:gd name="T71" fmla="*/ 107 h 109"/>
                <a:gd name="T72" fmla="*/ 48 w 105"/>
                <a:gd name="T73" fmla="*/ 104 h 109"/>
                <a:gd name="T74" fmla="*/ 51 w 105"/>
                <a:gd name="T75" fmla="*/ 10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109">
                  <a:moveTo>
                    <a:pt x="51" y="104"/>
                  </a:moveTo>
                  <a:cubicBezTo>
                    <a:pt x="51" y="100"/>
                    <a:pt x="51" y="100"/>
                    <a:pt x="51" y="100"/>
                  </a:cubicBezTo>
                  <a:cubicBezTo>
                    <a:pt x="52" y="97"/>
                    <a:pt x="52" y="97"/>
                    <a:pt x="52" y="97"/>
                  </a:cubicBezTo>
                  <a:cubicBezTo>
                    <a:pt x="52" y="97"/>
                    <a:pt x="51" y="96"/>
                    <a:pt x="51" y="94"/>
                  </a:cubicBezTo>
                  <a:cubicBezTo>
                    <a:pt x="51" y="92"/>
                    <a:pt x="50" y="92"/>
                    <a:pt x="52" y="91"/>
                  </a:cubicBezTo>
                  <a:cubicBezTo>
                    <a:pt x="53" y="91"/>
                    <a:pt x="53" y="88"/>
                    <a:pt x="54" y="85"/>
                  </a:cubicBezTo>
                  <a:cubicBezTo>
                    <a:pt x="54" y="83"/>
                    <a:pt x="58" y="84"/>
                    <a:pt x="60" y="82"/>
                  </a:cubicBezTo>
                  <a:cubicBezTo>
                    <a:pt x="62" y="80"/>
                    <a:pt x="63" y="81"/>
                    <a:pt x="63" y="81"/>
                  </a:cubicBezTo>
                  <a:cubicBezTo>
                    <a:pt x="63" y="81"/>
                    <a:pt x="64" y="81"/>
                    <a:pt x="66" y="82"/>
                  </a:cubicBezTo>
                  <a:cubicBezTo>
                    <a:pt x="68" y="83"/>
                    <a:pt x="67" y="86"/>
                    <a:pt x="67" y="88"/>
                  </a:cubicBezTo>
                  <a:cubicBezTo>
                    <a:pt x="71" y="89"/>
                    <a:pt x="71" y="84"/>
                    <a:pt x="73" y="83"/>
                  </a:cubicBezTo>
                  <a:cubicBezTo>
                    <a:pt x="75" y="82"/>
                    <a:pt x="73" y="80"/>
                    <a:pt x="73" y="78"/>
                  </a:cubicBezTo>
                  <a:cubicBezTo>
                    <a:pt x="73" y="76"/>
                    <a:pt x="74" y="75"/>
                    <a:pt x="75" y="72"/>
                  </a:cubicBezTo>
                  <a:cubicBezTo>
                    <a:pt x="76" y="70"/>
                    <a:pt x="78" y="71"/>
                    <a:pt x="79" y="68"/>
                  </a:cubicBezTo>
                  <a:cubicBezTo>
                    <a:pt x="80" y="65"/>
                    <a:pt x="79" y="65"/>
                    <a:pt x="81" y="64"/>
                  </a:cubicBezTo>
                  <a:cubicBezTo>
                    <a:pt x="83" y="62"/>
                    <a:pt x="82" y="61"/>
                    <a:pt x="82" y="58"/>
                  </a:cubicBezTo>
                  <a:cubicBezTo>
                    <a:pt x="83" y="55"/>
                    <a:pt x="83" y="55"/>
                    <a:pt x="85" y="54"/>
                  </a:cubicBezTo>
                  <a:cubicBezTo>
                    <a:pt x="87" y="54"/>
                    <a:pt x="90" y="52"/>
                    <a:pt x="91" y="51"/>
                  </a:cubicBezTo>
                  <a:cubicBezTo>
                    <a:pt x="93" y="50"/>
                    <a:pt x="91" y="47"/>
                    <a:pt x="91" y="47"/>
                  </a:cubicBezTo>
                  <a:cubicBezTo>
                    <a:pt x="91" y="47"/>
                    <a:pt x="91" y="44"/>
                    <a:pt x="93" y="43"/>
                  </a:cubicBezTo>
                  <a:cubicBezTo>
                    <a:pt x="94" y="43"/>
                    <a:pt x="94" y="41"/>
                    <a:pt x="95" y="39"/>
                  </a:cubicBezTo>
                  <a:cubicBezTo>
                    <a:pt x="96" y="37"/>
                    <a:pt x="94" y="36"/>
                    <a:pt x="96" y="35"/>
                  </a:cubicBezTo>
                  <a:cubicBezTo>
                    <a:pt x="97" y="33"/>
                    <a:pt x="99" y="31"/>
                    <a:pt x="99" y="30"/>
                  </a:cubicBezTo>
                  <a:cubicBezTo>
                    <a:pt x="99" y="28"/>
                    <a:pt x="100" y="28"/>
                    <a:pt x="102" y="28"/>
                  </a:cubicBezTo>
                  <a:cubicBezTo>
                    <a:pt x="104" y="28"/>
                    <a:pt x="105" y="21"/>
                    <a:pt x="105" y="20"/>
                  </a:cubicBezTo>
                  <a:cubicBezTo>
                    <a:pt x="105" y="18"/>
                    <a:pt x="102" y="17"/>
                    <a:pt x="102" y="17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3" y="2"/>
                    <a:pt x="93" y="2"/>
                    <a:pt x="93" y="2"/>
                  </a:cubicBezTo>
                  <a:cubicBezTo>
                    <a:pt x="93" y="2"/>
                    <a:pt x="91" y="6"/>
                    <a:pt x="88" y="6"/>
                  </a:cubicBezTo>
                  <a:cubicBezTo>
                    <a:pt x="85" y="6"/>
                    <a:pt x="82" y="7"/>
                    <a:pt x="78" y="6"/>
                  </a:cubicBezTo>
                  <a:cubicBezTo>
                    <a:pt x="74" y="4"/>
                    <a:pt x="71" y="6"/>
                    <a:pt x="69" y="6"/>
                  </a:cubicBezTo>
                  <a:cubicBezTo>
                    <a:pt x="67" y="6"/>
                    <a:pt x="64" y="7"/>
                    <a:pt x="63" y="9"/>
                  </a:cubicBezTo>
                  <a:cubicBezTo>
                    <a:pt x="63" y="10"/>
                    <a:pt x="60" y="9"/>
                    <a:pt x="55" y="9"/>
                  </a:cubicBezTo>
                  <a:cubicBezTo>
                    <a:pt x="50" y="9"/>
                    <a:pt x="52" y="8"/>
                    <a:pt x="51" y="7"/>
                  </a:cubicBezTo>
                  <a:cubicBezTo>
                    <a:pt x="49" y="5"/>
                    <a:pt x="46" y="6"/>
                    <a:pt x="44" y="7"/>
                  </a:cubicBezTo>
                  <a:cubicBezTo>
                    <a:pt x="42" y="9"/>
                    <a:pt x="38" y="8"/>
                    <a:pt x="38" y="8"/>
                  </a:cubicBezTo>
                  <a:cubicBezTo>
                    <a:pt x="38" y="8"/>
                    <a:pt x="36" y="3"/>
                    <a:pt x="34" y="3"/>
                  </a:cubicBezTo>
                  <a:cubicBezTo>
                    <a:pt x="32" y="3"/>
                    <a:pt x="32" y="1"/>
                    <a:pt x="30" y="1"/>
                  </a:cubicBezTo>
                  <a:cubicBezTo>
                    <a:pt x="27" y="1"/>
                    <a:pt x="25" y="1"/>
                    <a:pt x="23" y="2"/>
                  </a:cubicBezTo>
                  <a:cubicBezTo>
                    <a:pt x="20" y="3"/>
                    <a:pt x="14" y="6"/>
                    <a:pt x="14" y="6"/>
                  </a:cubicBezTo>
                  <a:cubicBezTo>
                    <a:pt x="14" y="6"/>
                    <a:pt x="14" y="9"/>
                    <a:pt x="14" y="11"/>
                  </a:cubicBezTo>
                  <a:cubicBezTo>
                    <a:pt x="14" y="13"/>
                    <a:pt x="10" y="16"/>
                    <a:pt x="10" y="16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8" y="27"/>
                    <a:pt x="7" y="28"/>
                  </a:cubicBezTo>
                  <a:cubicBezTo>
                    <a:pt x="5" y="29"/>
                    <a:pt x="6" y="30"/>
                    <a:pt x="8" y="31"/>
                  </a:cubicBezTo>
                  <a:cubicBezTo>
                    <a:pt x="10" y="32"/>
                    <a:pt x="10" y="33"/>
                    <a:pt x="9" y="36"/>
                  </a:cubicBezTo>
                  <a:cubicBezTo>
                    <a:pt x="8" y="39"/>
                    <a:pt x="10" y="41"/>
                    <a:pt x="9" y="41"/>
                  </a:cubicBezTo>
                  <a:cubicBezTo>
                    <a:pt x="7" y="41"/>
                    <a:pt x="7" y="42"/>
                    <a:pt x="7" y="45"/>
                  </a:cubicBezTo>
                  <a:cubicBezTo>
                    <a:pt x="7" y="47"/>
                    <a:pt x="7" y="48"/>
                    <a:pt x="6" y="50"/>
                  </a:cubicBezTo>
                  <a:cubicBezTo>
                    <a:pt x="5" y="52"/>
                    <a:pt x="3" y="52"/>
                    <a:pt x="5" y="54"/>
                  </a:cubicBezTo>
                  <a:cubicBezTo>
                    <a:pt x="6" y="56"/>
                    <a:pt x="5" y="58"/>
                    <a:pt x="3" y="57"/>
                  </a:cubicBezTo>
                  <a:cubicBezTo>
                    <a:pt x="1" y="56"/>
                    <a:pt x="1" y="58"/>
                    <a:pt x="2" y="60"/>
                  </a:cubicBezTo>
                  <a:cubicBezTo>
                    <a:pt x="3" y="62"/>
                    <a:pt x="0" y="70"/>
                    <a:pt x="2" y="72"/>
                  </a:cubicBezTo>
                  <a:cubicBezTo>
                    <a:pt x="3" y="74"/>
                    <a:pt x="3" y="76"/>
                    <a:pt x="3" y="78"/>
                  </a:cubicBezTo>
                  <a:cubicBezTo>
                    <a:pt x="3" y="80"/>
                    <a:pt x="2" y="85"/>
                    <a:pt x="2" y="85"/>
                  </a:cubicBezTo>
                  <a:cubicBezTo>
                    <a:pt x="5" y="84"/>
                    <a:pt x="8" y="84"/>
                    <a:pt x="9" y="84"/>
                  </a:cubicBezTo>
                  <a:cubicBezTo>
                    <a:pt x="9" y="84"/>
                    <a:pt x="8" y="85"/>
                    <a:pt x="8" y="86"/>
                  </a:cubicBezTo>
                  <a:cubicBezTo>
                    <a:pt x="10" y="86"/>
                    <a:pt x="15" y="85"/>
                    <a:pt x="17" y="86"/>
                  </a:cubicBezTo>
                  <a:cubicBezTo>
                    <a:pt x="19" y="86"/>
                    <a:pt x="20" y="90"/>
                    <a:pt x="22" y="91"/>
                  </a:cubicBezTo>
                  <a:cubicBezTo>
                    <a:pt x="23" y="91"/>
                    <a:pt x="25" y="91"/>
                    <a:pt x="25" y="91"/>
                  </a:cubicBezTo>
                  <a:cubicBezTo>
                    <a:pt x="25" y="91"/>
                    <a:pt x="25" y="93"/>
                    <a:pt x="25" y="94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7" y="95"/>
                    <a:pt x="27" y="96"/>
                    <a:pt x="28" y="98"/>
                  </a:cubicBezTo>
                  <a:cubicBezTo>
                    <a:pt x="28" y="98"/>
                    <a:pt x="28" y="98"/>
                    <a:pt x="28" y="98"/>
                  </a:cubicBezTo>
                  <a:cubicBezTo>
                    <a:pt x="28" y="98"/>
                    <a:pt x="27" y="99"/>
                    <a:pt x="26" y="100"/>
                  </a:cubicBezTo>
                  <a:cubicBezTo>
                    <a:pt x="27" y="103"/>
                    <a:pt x="29" y="106"/>
                    <a:pt x="31" y="109"/>
                  </a:cubicBezTo>
                  <a:cubicBezTo>
                    <a:pt x="34" y="109"/>
                    <a:pt x="35" y="109"/>
                    <a:pt x="38" y="108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9" y="107"/>
                    <a:pt x="39" y="108"/>
                    <a:pt x="41" y="108"/>
                  </a:cubicBezTo>
                  <a:cubicBezTo>
                    <a:pt x="42" y="106"/>
                    <a:pt x="42" y="106"/>
                    <a:pt x="42" y="106"/>
                  </a:cubicBezTo>
                  <a:cubicBezTo>
                    <a:pt x="43" y="106"/>
                    <a:pt x="42" y="108"/>
                    <a:pt x="44" y="107"/>
                  </a:cubicBezTo>
                  <a:cubicBezTo>
                    <a:pt x="45" y="106"/>
                    <a:pt x="45" y="104"/>
                    <a:pt x="46" y="104"/>
                  </a:cubicBezTo>
                  <a:cubicBezTo>
                    <a:pt x="46" y="103"/>
                    <a:pt x="48" y="104"/>
                    <a:pt x="48" y="104"/>
                  </a:cubicBezTo>
                  <a:cubicBezTo>
                    <a:pt x="49" y="105"/>
                    <a:pt x="49" y="105"/>
                    <a:pt x="50" y="106"/>
                  </a:cubicBezTo>
                  <a:cubicBezTo>
                    <a:pt x="50" y="105"/>
                    <a:pt x="50" y="103"/>
                    <a:pt x="51" y="104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5" name="Freeform 121"/>
            <p:cNvSpPr>
              <a:spLocks/>
            </p:cNvSpPr>
            <p:nvPr/>
          </p:nvSpPr>
          <p:spPr bwMode="auto">
            <a:xfrm>
              <a:off x="6013607" y="3713036"/>
              <a:ext cx="363747" cy="379716"/>
            </a:xfrm>
            <a:custGeom>
              <a:avLst/>
              <a:gdLst>
                <a:gd name="T0" fmla="*/ 51 w 105"/>
                <a:gd name="T1" fmla="*/ 100 h 109"/>
                <a:gd name="T2" fmla="*/ 51 w 105"/>
                <a:gd name="T3" fmla="*/ 94 h 109"/>
                <a:gd name="T4" fmla="*/ 54 w 105"/>
                <a:gd name="T5" fmla="*/ 85 h 109"/>
                <a:gd name="T6" fmla="*/ 63 w 105"/>
                <a:gd name="T7" fmla="*/ 81 h 109"/>
                <a:gd name="T8" fmla="*/ 67 w 105"/>
                <a:gd name="T9" fmla="*/ 88 h 109"/>
                <a:gd name="T10" fmla="*/ 73 w 105"/>
                <a:gd name="T11" fmla="*/ 78 h 109"/>
                <a:gd name="T12" fmla="*/ 79 w 105"/>
                <a:gd name="T13" fmla="*/ 68 h 109"/>
                <a:gd name="T14" fmla="*/ 82 w 105"/>
                <a:gd name="T15" fmla="*/ 58 h 109"/>
                <a:gd name="T16" fmla="*/ 91 w 105"/>
                <a:gd name="T17" fmla="*/ 51 h 109"/>
                <a:gd name="T18" fmla="*/ 93 w 105"/>
                <a:gd name="T19" fmla="*/ 43 h 109"/>
                <a:gd name="T20" fmla="*/ 96 w 105"/>
                <a:gd name="T21" fmla="*/ 35 h 109"/>
                <a:gd name="T22" fmla="*/ 102 w 105"/>
                <a:gd name="T23" fmla="*/ 28 h 109"/>
                <a:gd name="T24" fmla="*/ 102 w 105"/>
                <a:gd name="T25" fmla="*/ 17 h 109"/>
                <a:gd name="T26" fmla="*/ 98 w 105"/>
                <a:gd name="T27" fmla="*/ 0 h 109"/>
                <a:gd name="T28" fmla="*/ 88 w 105"/>
                <a:gd name="T29" fmla="*/ 6 h 109"/>
                <a:gd name="T30" fmla="*/ 69 w 105"/>
                <a:gd name="T31" fmla="*/ 6 h 109"/>
                <a:gd name="T32" fmla="*/ 55 w 105"/>
                <a:gd name="T33" fmla="*/ 9 h 109"/>
                <a:gd name="T34" fmla="*/ 44 w 105"/>
                <a:gd name="T35" fmla="*/ 7 h 109"/>
                <a:gd name="T36" fmla="*/ 34 w 105"/>
                <a:gd name="T37" fmla="*/ 3 h 109"/>
                <a:gd name="T38" fmla="*/ 23 w 105"/>
                <a:gd name="T39" fmla="*/ 2 h 109"/>
                <a:gd name="T40" fmla="*/ 14 w 105"/>
                <a:gd name="T41" fmla="*/ 11 h 109"/>
                <a:gd name="T42" fmla="*/ 7 w 105"/>
                <a:gd name="T43" fmla="*/ 23 h 109"/>
                <a:gd name="T44" fmla="*/ 8 w 105"/>
                <a:gd name="T45" fmla="*/ 31 h 109"/>
                <a:gd name="T46" fmla="*/ 9 w 105"/>
                <a:gd name="T47" fmla="*/ 41 h 109"/>
                <a:gd name="T48" fmla="*/ 6 w 105"/>
                <a:gd name="T49" fmla="*/ 50 h 109"/>
                <a:gd name="T50" fmla="*/ 3 w 105"/>
                <a:gd name="T51" fmla="*/ 57 h 109"/>
                <a:gd name="T52" fmla="*/ 2 w 105"/>
                <a:gd name="T53" fmla="*/ 72 h 109"/>
                <a:gd name="T54" fmla="*/ 2 w 105"/>
                <a:gd name="T55" fmla="*/ 85 h 109"/>
                <a:gd name="T56" fmla="*/ 8 w 105"/>
                <a:gd name="T57" fmla="*/ 86 h 109"/>
                <a:gd name="T58" fmla="*/ 22 w 105"/>
                <a:gd name="T59" fmla="*/ 91 h 109"/>
                <a:gd name="T60" fmla="*/ 25 w 105"/>
                <a:gd name="T61" fmla="*/ 94 h 109"/>
                <a:gd name="T62" fmla="*/ 28 w 105"/>
                <a:gd name="T63" fmla="*/ 98 h 109"/>
                <a:gd name="T64" fmla="*/ 26 w 105"/>
                <a:gd name="T65" fmla="*/ 100 h 109"/>
                <a:gd name="T66" fmla="*/ 38 w 105"/>
                <a:gd name="T67" fmla="*/ 108 h 109"/>
                <a:gd name="T68" fmla="*/ 41 w 105"/>
                <a:gd name="T69" fmla="*/ 108 h 109"/>
                <a:gd name="T70" fmla="*/ 44 w 105"/>
                <a:gd name="T71" fmla="*/ 107 h 109"/>
                <a:gd name="T72" fmla="*/ 48 w 105"/>
                <a:gd name="T73" fmla="*/ 104 h 109"/>
                <a:gd name="T74" fmla="*/ 51 w 105"/>
                <a:gd name="T75" fmla="*/ 10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109">
                  <a:moveTo>
                    <a:pt x="51" y="104"/>
                  </a:moveTo>
                  <a:cubicBezTo>
                    <a:pt x="51" y="100"/>
                    <a:pt x="51" y="100"/>
                    <a:pt x="51" y="100"/>
                  </a:cubicBezTo>
                  <a:cubicBezTo>
                    <a:pt x="52" y="97"/>
                    <a:pt x="52" y="97"/>
                    <a:pt x="52" y="97"/>
                  </a:cubicBezTo>
                  <a:cubicBezTo>
                    <a:pt x="52" y="97"/>
                    <a:pt x="51" y="96"/>
                    <a:pt x="51" y="94"/>
                  </a:cubicBezTo>
                  <a:cubicBezTo>
                    <a:pt x="51" y="92"/>
                    <a:pt x="50" y="92"/>
                    <a:pt x="52" y="91"/>
                  </a:cubicBezTo>
                  <a:cubicBezTo>
                    <a:pt x="53" y="91"/>
                    <a:pt x="53" y="88"/>
                    <a:pt x="54" y="85"/>
                  </a:cubicBezTo>
                  <a:cubicBezTo>
                    <a:pt x="54" y="83"/>
                    <a:pt x="58" y="84"/>
                    <a:pt x="60" y="82"/>
                  </a:cubicBezTo>
                  <a:cubicBezTo>
                    <a:pt x="62" y="80"/>
                    <a:pt x="63" y="81"/>
                    <a:pt x="63" y="81"/>
                  </a:cubicBezTo>
                  <a:cubicBezTo>
                    <a:pt x="63" y="81"/>
                    <a:pt x="64" y="81"/>
                    <a:pt x="66" y="82"/>
                  </a:cubicBezTo>
                  <a:cubicBezTo>
                    <a:pt x="68" y="83"/>
                    <a:pt x="67" y="86"/>
                    <a:pt x="67" y="88"/>
                  </a:cubicBezTo>
                  <a:cubicBezTo>
                    <a:pt x="71" y="89"/>
                    <a:pt x="71" y="84"/>
                    <a:pt x="73" y="83"/>
                  </a:cubicBezTo>
                  <a:cubicBezTo>
                    <a:pt x="75" y="82"/>
                    <a:pt x="73" y="80"/>
                    <a:pt x="73" y="78"/>
                  </a:cubicBezTo>
                  <a:cubicBezTo>
                    <a:pt x="73" y="76"/>
                    <a:pt x="74" y="75"/>
                    <a:pt x="75" y="72"/>
                  </a:cubicBezTo>
                  <a:cubicBezTo>
                    <a:pt x="76" y="70"/>
                    <a:pt x="78" y="71"/>
                    <a:pt x="79" y="68"/>
                  </a:cubicBezTo>
                  <a:cubicBezTo>
                    <a:pt x="80" y="65"/>
                    <a:pt x="79" y="65"/>
                    <a:pt x="81" y="64"/>
                  </a:cubicBezTo>
                  <a:cubicBezTo>
                    <a:pt x="83" y="62"/>
                    <a:pt x="82" y="61"/>
                    <a:pt x="82" y="58"/>
                  </a:cubicBezTo>
                  <a:cubicBezTo>
                    <a:pt x="83" y="55"/>
                    <a:pt x="83" y="55"/>
                    <a:pt x="85" y="54"/>
                  </a:cubicBezTo>
                  <a:cubicBezTo>
                    <a:pt x="87" y="54"/>
                    <a:pt x="90" y="52"/>
                    <a:pt x="91" y="51"/>
                  </a:cubicBezTo>
                  <a:cubicBezTo>
                    <a:pt x="93" y="50"/>
                    <a:pt x="91" y="47"/>
                    <a:pt x="91" y="47"/>
                  </a:cubicBezTo>
                  <a:cubicBezTo>
                    <a:pt x="91" y="47"/>
                    <a:pt x="91" y="44"/>
                    <a:pt x="93" y="43"/>
                  </a:cubicBezTo>
                  <a:cubicBezTo>
                    <a:pt x="94" y="43"/>
                    <a:pt x="94" y="41"/>
                    <a:pt x="95" y="39"/>
                  </a:cubicBezTo>
                  <a:cubicBezTo>
                    <a:pt x="96" y="37"/>
                    <a:pt x="94" y="36"/>
                    <a:pt x="96" y="35"/>
                  </a:cubicBezTo>
                  <a:cubicBezTo>
                    <a:pt x="97" y="33"/>
                    <a:pt x="99" y="31"/>
                    <a:pt x="99" y="30"/>
                  </a:cubicBezTo>
                  <a:cubicBezTo>
                    <a:pt x="99" y="28"/>
                    <a:pt x="100" y="28"/>
                    <a:pt x="102" y="28"/>
                  </a:cubicBezTo>
                  <a:cubicBezTo>
                    <a:pt x="104" y="28"/>
                    <a:pt x="105" y="21"/>
                    <a:pt x="105" y="20"/>
                  </a:cubicBezTo>
                  <a:cubicBezTo>
                    <a:pt x="105" y="18"/>
                    <a:pt x="102" y="17"/>
                    <a:pt x="102" y="17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3" y="2"/>
                    <a:pt x="93" y="2"/>
                    <a:pt x="93" y="2"/>
                  </a:cubicBezTo>
                  <a:cubicBezTo>
                    <a:pt x="93" y="2"/>
                    <a:pt x="91" y="6"/>
                    <a:pt x="88" y="6"/>
                  </a:cubicBezTo>
                  <a:cubicBezTo>
                    <a:pt x="85" y="6"/>
                    <a:pt x="82" y="7"/>
                    <a:pt x="78" y="6"/>
                  </a:cubicBezTo>
                  <a:cubicBezTo>
                    <a:pt x="74" y="4"/>
                    <a:pt x="71" y="6"/>
                    <a:pt x="69" y="6"/>
                  </a:cubicBezTo>
                  <a:cubicBezTo>
                    <a:pt x="67" y="6"/>
                    <a:pt x="64" y="7"/>
                    <a:pt x="63" y="9"/>
                  </a:cubicBezTo>
                  <a:cubicBezTo>
                    <a:pt x="63" y="10"/>
                    <a:pt x="60" y="9"/>
                    <a:pt x="55" y="9"/>
                  </a:cubicBezTo>
                  <a:cubicBezTo>
                    <a:pt x="50" y="9"/>
                    <a:pt x="52" y="8"/>
                    <a:pt x="51" y="7"/>
                  </a:cubicBezTo>
                  <a:cubicBezTo>
                    <a:pt x="49" y="5"/>
                    <a:pt x="46" y="6"/>
                    <a:pt x="44" y="7"/>
                  </a:cubicBezTo>
                  <a:cubicBezTo>
                    <a:pt x="42" y="9"/>
                    <a:pt x="38" y="8"/>
                    <a:pt x="38" y="8"/>
                  </a:cubicBezTo>
                  <a:cubicBezTo>
                    <a:pt x="38" y="8"/>
                    <a:pt x="36" y="3"/>
                    <a:pt x="34" y="3"/>
                  </a:cubicBezTo>
                  <a:cubicBezTo>
                    <a:pt x="32" y="3"/>
                    <a:pt x="32" y="1"/>
                    <a:pt x="30" y="1"/>
                  </a:cubicBezTo>
                  <a:cubicBezTo>
                    <a:pt x="27" y="1"/>
                    <a:pt x="25" y="1"/>
                    <a:pt x="23" y="2"/>
                  </a:cubicBezTo>
                  <a:cubicBezTo>
                    <a:pt x="20" y="3"/>
                    <a:pt x="14" y="6"/>
                    <a:pt x="14" y="6"/>
                  </a:cubicBezTo>
                  <a:cubicBezTo>
                    <a:pt x="14" y="6"/>
                    <a:pt x="14" y="9"/>
                    <a:pt x="14" y="11"/>
                  </a:cubicBezTo>
                  <a:cubicBezTo>
                    <a:pt x="14" y="13"/>
                    <a:pt x="10" y="16"/>
                    <a:pt x="10" y="16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8" y="27"/>
                    <a:pt x="7" y="28"/>
                  </a:cubicBezTo>
                  <a:cubicBezTo>
                    <a:pt x="5" y="29"/>
                    <a:pt x="6" y="30"/>
                    <a:pt x="8" y="31"/>
                  </a:cubicBezTo>
                  <a:cubicBezTo>
                    <a:pt x="10" y="32"/>
                    <a:pt x="10" y="33"/>
                    <a:pt x="9" y="36"/>
                  </a:cubicBezTo>
                  <a:cubicBezTo>
                    <a:pt x="8" y="39"/>
                    <a:pt x="10" y="41"/>
                    <a:pt x="9" y="41"/>
                  </a:cubicBezTo>
                  <a:cubicBezTo>
                    <a:pt x="7" y="41"/>
                    <a:pt x="7" y="42"/>
                    <a:pt x="7" y="45"/>
                  </a:cubicBezTo>
                  <a:cubicBezTo>
                    <a:pt x="7" y="47"/>
                    <a:pt x="7" y="48"/>
                    <a:pt x="6" y="50"/>
                  </a:cubicBezTo>
                  <a:cubicBezTo>
                    <a:pt x="5" y="52"/>
                    <a:pt x="3" y="52"/>
                    <a:pt x="5" y="54"/>
                  </a:cubicBezTo>
                  <a:cubicBezTo>
                    <a:pt x="6" y="56"/>
                    <a:pt x="5" y="58"/>
                    <a:pt x="3" y="57"/>
                  </a:cubicBezTo>
                  <a:cubicBezTo>
                    <a:pt x="1" y="56"/>
                    <a:pt x="1" y="58"/>
                    <a:pt x="2" y="60"/>
                  </a:cubicBezTo>
                  <a:cubicBezTo>
                    <a:pt x="3" y="62"/>
                    <a:pt x="0" y="70"/>
                    <a:pt x="2" y="72"/>
                  </a:cubicBezTo>
                  <a:cubicBezTo>
                    <a:pt x="3" y="74"/>
                    <a:pt x="3" y="76"/>
                    <a:pt x="3" y="78"/>
                  </a:cubicBezTo>
                  <a:cubicBezTo>
                    <a:pt x="3" y="80"/>
                    <a:pt x="2" y="85"/>
                    <a:pt x="2" y="85"/>
                  </a:cubicBezTo>
                  <a:cubicBezTo>
                    <a:pt x="5" y="84"/>
                    <a:pt x="8" y="84"/>
                    <a:pt x="9" y="84"/>
                  </a:cubicBezTo>
                  <a:cubicBezTo>
                    <a:pt x="9" y="84"/>
                    <a:pt x="8" y="85"/>
                    <a:pt x="8" y="86"/>
                  </a:cubicBezTo>
                  <a:cubicBezTo>
                    <a:pt x="10" y="86"/>
                    <a:pt x="15" y="85"/>
                    <a:pt x="17" y="86"/>
                  </a:cubicBezTo>
                  <a:cubicBezTo>
                    <a:pt x="19" y="86"/>
                    <a:pt x="20" y="90"/>
                    <a:pt x="22" y="91"/>
                  </a:cubicBezTo>
                  <a:cubicBezTo>
                    <a:pt x="23" y="91"/>
                    <a:pt x="25" y="91"/>
                    <a:pt x="25" y="91"/>
                  </a:cubicBezTo>
                  <a:cubicBezTo>
                    <a:pt x="25" y="91"/>
                    <a:pt x="25" y="93"/>
                    <a:pt x="25" y="94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7" y="95"/>
                    <a:pt x="27" y="96"/>
                    <a:pt x="28" y="98"/>
                  </a:cubicBezTo>
                  <a:cubicBezTo>
                    <a:pt x="28" y="98"/>
                    <a:pt x="28" y="98"/>
                    <a:pt x="28" y="98"/>
                  </a:cubicBezTo>
                  <a:cubicBezTo>
                    <a:pt x="28" y="98"/>
                    <a:pt x="27" y="99"/>
                    <a:pt x="26" y="100"/>
                  </a:cubicBezTo>
                  <a:cubicBezTo>
                    <a:pt x="27" y="103"/>
                    <a:pt x="29" y="106"/>
                    <a:pt x="31" y="109"/>
                  </a:cubicBezTo>
                  <a:cubicBezTo>
                    <a:pt x="34" y="109"/>
                    <a:pt x="35" y="109"/>
                    <a:pt x="38" y="108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9" y="107"/>
                    <a:pt x="39" y="108"/>
                    <a:pt x="41" y="108"/>
                  </a:cubicBezTo>
                  <a:cubicBezTo>
                    <a:pt x="42" y="106"/>
                    <a:pt x="42" y="106"/>
                    <a:pt x="42" y="106"/>
                  </a:cubicBezTo>
                  <a:cubicBezTo>
                    <a:pt x="43" y="106"/>
                    <a:pt x="42" y="108"/>
                    <a:pt x="44" y="107"/>
                  </a:cubicBezTo>
                  <a:cubicBezTo>
                    <a:pt x="45" y="106"/>
                    <a:pt x="45" y="104"/>
                    <a:pt x="46" y="104"/>
                  </a:cubicBezTo>
                  <a:cubicBezTo>
                    <a:pt x="46" y="103"/>
                    <a:pt x="48" y="104"/>
                    <a:pt x="48" y="104"/>
                  </a:cubicBezTo>
                  <a:cubicBezTo>
                    <a:pt x="49" y="105"/>
                    <a:pt x="49" y="105"/>
                    <a:pt x="50" y="106"/>
                  </a:cubicBezTo>
                  <a:cubicBezTo>
                    <a:pt x="50" y="105"/>
                    <a:pt x="50" y="103"/>
                    <a:pt x="51" y="104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6" name="Freeform 122"/>
            <p:cNvSpPr>
              <a:spLocks/>
            </p:cNvSpPr>
            <p:nvPr/>
          </p:nvSpPr>
          <p:spPr bwMode="auto">
            <a:xfrm>
              <a:off x="5928437" y="3358161"/>
              <a:ext cx="487952" cy="434722"/>
            </a:xfrm>
            <a:custGeom>
              <a:avLst/>
              <a:gdLst>
                <a:gd name="T0" fmla="*/ 130 w 140"/>
                <a:gd name="T1" fmla="*/ 5 h 125"/>
                <a:gd name="T2" fmla="*/ 123 w 140"/>
                <a:gd name="T3" fmla="*/ 10 h 125"/>
                <a:gd name="T4" fmla="*/ 122 w 140"/>
                <a:gd name="T5" fmla="*/ 12 h 125"/>
                <a:gd name="T6" fmla="*/ 102 w 140"/>
                <a:gd name="T7" fmla="*/ 0 h 125"/>
                <a:gd name="T8" fmla="*/ 55 w 140"/>
                <a:gd name="T9" fmla="*/ 35 h 125"/>
                <a:gd name="T10" fmla="*/ 50 w 140"/>
                <a:gd name="T11" fmla="*/ 44 h 125"/>
                <a:gd name="T12" fmla="*/ 38 w 140"/>
                <a:gd name="T13" fmla="*/ 46 h 125"/>
                <a:gd name="T14" fmla="*/ 39 w 140"/>
                <a:gd name="T15" fmla="*/ 71 h 125"/>
                <a:gd name="T16" fmla="*/ 36 w 140"/>
                <a:gd name="T17" fmla="*/ 73 h 125"/>
                <a:gd name="T18" fmla="*/ 36 w 140"/>
                <a:gd name="T19" fmla="*/ 78 h 125"/>
                <a:gd name="T20" fmla="*/ 35 w 140"/>
                <a:gd name="T21" fmla="*/ 80 h 125"/>
                <a:gd name="T22" fmla="*/ 30 w 140"/>
                <a:gd name="T23" fmla="*/ 80 h 125"/>
                <a:gd name="T24" fmla="*/ 19 w 140"/>
                <a:gd name="T25" fmla="*/ 84 h 125"/>
                <a:gd name="T26" fmla="*/ 10 w 140"/>
                <a:gd name="T27" fmla="*/ 86 h 125"/>
                <a:gd name="T28" fmla="*/ 4 w 140"/>
                <a:gd name="T29" fmla="*/ 87 h 125"/>
                <a:gd name="T30" fmla="*/ 3 w 140"/>
                <a:gd name="T31" fmla="*/ 89 h 125"/>
                <a:gd name="T32" fmla="*/ 2 w 140"/>
                <a:gd name="T33" fmla="*/ 88 h 125"/>
                <a:gd name="T34" fmla="*/ 0 w 140"/>
                <a:gd name="T35" fmla="*/ 92 h 125"/>
                <a:gd name="T36" fmla="*/ 3 w 140"/>
                <a:gd name="T37" fmla="*/ 96 h 125"/>
                <a:gd name="T38" fmla="*/ 9 w 140"/>
                <a:gd name="T39" fmla="*/ 100 h 125"/>
                <a:gd name="T40" fmla="*/ 9 w 140"/>
                <a:gd name="T41" fmla="*/ 103 h 125"/>
                <a:gd name="T42" fmla="*/ 13 w 140"/>
                <a:gd name="T43" fmla="*/ 111 h 125"/>
                <a:gd name="T44" fmla="*/ 16 w 140"/>
                <a:gd name="T45" fmla="*/ 111 h 125"/>
                <a:gd name="T46" fmla="*/ 15 w 140"/>
                <a:gd name="T47" fmla="*/ 115 h 125"/>
                <a:gd name="T48" fmla="*/ 17 w 140"/>
                <a:gd name="T49" fmla="*/ 123 h 125"/>
                <a:gd name="T50" fmla="*/ 21 w 140"/>
                <a:gd name="T51" fmla="*/ 119 h 125"/>
                <a:gd name="T52" fmla="*/ 25 w 140"/>
                <a:gd name="T53" fmla="*/ 120 h 125"/>
                <a:gd name="T54" fmla="*/ 26 w 140"/>
                <a:gd name="T55" fmla="*/ 123 h 125"/>
                <a:gd name="T56" fmla="*/ 31 w 140"/>
                <a:gd name="T57" fmla="*/ 125 h 125"/>
                <a:gd name="T58" fmla="*/ 34 w 140"/>
                <a:gd name="T59" fmla="*/ 118 h 125"/>
                <a:gd name="T60" fmla="*/ 38 w 140"/>
                <a:gd name="T61" fmla="*/ 113 h 125"/>
                <a:gd name="T62" fmla="*/ 38 w 140"/>
                <a:gd name="T63" fmla="*/ 108 h 125"/>
                <a:gd name="T64" fmla="*/ 47 w 140"/>
                <a:gd name="T65" fmla="*/ 104 h 125"/>
                <a:gd name="T66" fmla="*/ 54 w 140"/>
                <a:gd name="T67" fmla="*/ 103 h 125"/>
                <a:gd name="T68" fmla="*/ 58 w 140"/>
                <a:gd name="T69" fmla="*/ 105 h 125"/>
                <a:gd name="T70" fmla="*/ 62 w 140"/>
                <a:gd name="T71" fmla="*/ 110 h 125"/>
                <a:gd name="T72" fmla="*/ 68 w 140"/>
                <a:gd name="T73" fmla="*/ 109 h 125"/>
                <a:gd name="T74" fmla="*/ 75 w 140"/>
                <a:gd name="T75" fmla="*/ 109 h 125"/>
                <a:gd name="T76" fmla="*/ 79 w 140"/>
                <a:gd name="T77" fmla="*/ 111 h 125"/>
                <a:gd name="T78" fmla="*/ 87 w 140"/>
                <a:gd name="T79" fmla="*/ 111 h 125"/>
                <a:gd name="T80" fmla="*/ 93 w 140"/>
                <a:gd name="T81" fmla="*/ 108 h 125"/>
                <a:gd name="T82" fmla="*/ 102 w 140"/>
                <a:gd name="T83" fmla="*/ 108 h 125"/>
                <a:gd name="T84" fmla="*/ 112 w 140"/>
                <a:gd name="T85" fmla="*/ 108 h 125"/>
                <a:gd name="T86" fmla="*/ 117 w 140"/>
                <a:gd name="T87" fmla="*/ 104 h 125"/>
                <a:gd name="T88" fmla="*/ 122 w 140"/>
                <a:gd name="T89" fmla="*/ 102 h 125"/>
                <a:gd name="T90" fmla="*/ 122 w 140"/>
                <a:gd name="T91" fmla="*/ 92 h 125"/>
                <a:gd name="T92" fmla="*/ 135 w 140"/>
                <a:gd name="T93" fmla="*/ 81 h 125"/>
                <a:gd name="T94" fmla="*/ 135 w 140"/>
                <a:gd name="T95" fmla="*/ 45 h 125"/>
                <a:gd name="T96" fmla="*/ 138 w 140"/>
                <a:gd name="T97" fmla="*/ 36 h 125"/>
                <a:gd name="T98" fmla="*/ 135 w 140"/>
                <a:gd name="T99" fmla="*/ 27 h 125"/>
                <a:gd name="T100" fmla="*/ 130 w 140"/>
                <a:gd name="T101" fmla="*/ 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0" h="125">
                  <a:moveTo>
                    <a:pt x="130" y="5"/>
                  </a:moveTo>
                  <a:cubicBezTo>
                    <a:pt x="123" y="10"/>
                    <a:pt x="123" y="10"/>
                    <a:pt x="123" y="10"/>
                  </a:cubicBezTo>
                  <a:cubicBezTo>
                    <a:pt x="122" y="12"/>
                    <a:pt x="122" y="12"/>
                    <a:pt x="122" y="12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6" y="73"/>
                    <a:pt x="36" y="76"/>
                    <a:pt x="36" y="78"/>
                  </a:cubicBezTo>
                  <a:cubicBezTo>
                    <a:pt x="36" y="80"/>
                    <a:pt x="35" y="80"/>
                    <a:pt x="35" y="80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30" y="80"/>
                    <a:pt x="22" y="84"/>
                    <a:pt x="19" y="84"/>
                  </a:cubicBezTo>
                  <a:cubicBezTo>
                    <a:pt x="16" y="85"/>
                    <a:pt x="11" y="85"/>
                    <a:pt x="10" y="86"/>
                  </a:cubicBezTo>
                  <a:cubicBezTo>
                    <a:pt x="8" y="87"/>
                    <a:pt x="4" y="87"/>
                    <a:pt x="4" y="87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9" y="103"/>
                    <a:pt x="9" y="103"/>
                    <a:pt x="9" y="103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13" y="111"/>
                    <a:pt x="16" y="110"/>
                    <a:pt x="16" y="111"/>
                  </a:cubicBezTo>
                  <a:cubicBezTo>
                    <a:pt x="16" y="113"/>
                    <a:pt x="15" y="115"/>
                    <a:pt x="15" y="115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21" y="119"/>
                    <a:pt x="21" y="119"/>
                    <a:pt x="21" y="119"/>
                  </a:cubicBezTo>
                  <a:cubicBezTo>
                    <a:pt x="21" y="119"/>
                    <a:pt x="23" y="118"/>
                    <a:pt x="25" y="120"/>
                  </a:cubicBezTo>
                  <a:cubicBezTo>
                    <a:pt x="27" y="121"/>
                    <a:pt x="26" y="123"/>
                    <a:pt x="26" y="123"/>
                  </a:cubicBezTo>
                  <a:cubicBezTo>
                    <a:pt x="31" y="125"/>
                    <a:pt x="31" y="125"/>
                    <a:pt x="31" y="125"/>
                  </a:cubicBezTo>
                  <a:cubicBezTo>
                    <a:pt x="34" y="118"/>
                    <a:pt x="34" y="118"/>
                    <a:pt x="34" y="118"/>
                  </a:cubicBezTo>
                  <a:cubicBezTo>
                    <a:pt x="34" y="118"/>
                    <a:pt x="38" y="115"/>
                    <a:pt x="38" y="113"/>
                  </a:cubicBezTo>
                  <a:cubicBezTo>
                    <a:pt x="38" y="111"/>
                    <a:pt x="38" y="108"/>
                    <a:pt x="38" y="108"/>
                  </a:cubicBezTo>
                  <a:cubicBezTo>
                    <a:pt x="38" y="108"/>
                    <a:pt x="44" y="105"/>
                    <a:pt x="47" y="104"/>
                  </a:cubicBezTo>
                  <a:cubicBezTo>
                    <a:pt x="49" y="103"/>
                    <a:pt x="51" y="103"/>
                    <a:pt x="54" y="103"/>
                  </a:cubicBezTo>
                  <a:cubicBezTo>
                    <a:pt x="56" y="103"/>
                    <a:pt x="56" y="105"/>
                    <a:pt x="58" y="105"/>
                  </a:cubicBezTo>
                  <a:cubicBezTo>
                    <a:pt x="60" y="105"/>
                    <a:pt x="62" y="110"/>
                    <a:pt x="62" y="110"/>
                  </a:cubicBezTo>
                  <a:cubicBezTo>
                    <a:pt x="62" y="110"/>
                    <a:pt x="66" y="111"/>
                    <a:pt x="68" y="109"/>
                  </a:cubicBezTo>
                  <a:cubicBezTo>
                    <a:pt x="70" y="108"/>
                    <a:pt x="73" y="107"/>
                    <a:pt x="75" y="109"/>
                  </a:cubicBezTo>
                  <a:cubicBezTo>
                    <a:pt x="76" y="110"/>
                    <a:pt x="74" y="111"/>
                    <a:pt x="79" y="111"/>
                  </a:cubicBezTo>
                  <a:cubicBezTo>
                    <a:pt x="84" y="111"/>
                    <a:pt x="87" y="112"/>
                    <a:pt x="87" y="111"/>
                  </a:cubicBezTo>
                  <a:cubicBezTo>
                    <a:pt x="88" y="109"/>
                    <a:pt x="91" y="108"/>
                    <a:pt x="93" y="108"/>
                  </a:cubicBezTo>
                  <a:cubicBezTo>
                    <a:pt x="95" y="108"/>
                    <a:pt x="98" y="106"/>
                    <a:pt x="102" y="108"/>
                  </a:cubicBezTo>
                  <a:cubicBezTo>
                    <a:pt x="106" y="109"/>
                    <a:pt x="109" y="108"/>
                    <a:pt x="112" y="108"/>
                  </a:cubicBezTo>
                  <a:cubicBezTo>
                    <a:pt x="115" y="108"/>
                    <a:pt x="117" y="104"/>
                    <a:pt x="117" y="104"/>
                  </a:cubicBezTo>
                  <a:cubicBezTo>
                    <a:pt x="122" y="102"/>
                    <a:pt x="122" y="102"/>
                    <a:pt x="122" y="102"/>
                  </a:cubicBezTo>
                  <a:cubicBezTo>
                    <a:pt x="122" y="92"/>
                    <a:pt x="122" y="92"/>
                    <a:pt x="122" y="92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35" y="81"/>
                    <a:pt x="135" y="49"/>
                    <a:pt x="135" y="45"/>
                  </a:cubicBezTo>
                  <a:cubicBezTo>
                    <a:pt x="136" y="42"/>
                    <a:pt x="136" y="39"/>
                    <a:pt x="138" y="36"/>
                  </a:cubicBezTo>
                  <a:cubicBezTo>
                    <a:pt x="140" y="34"/>
                    <a:pt x="135" y="27"/>
                    <a:pt x="135" y="27"/>
                  </a:cubicBezTo>
                  <a:lnTo>
                    <a:pt x="130" y="5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7" name="Freeform 123"/>
            <p:cNvSpPr>
              <a:spLocks/>
            </p:cNvSpPr>
            <p:nvPr/>
          </p:nvSpPr>
          <p:spPr bwMode="auto">
            <a:xfrm>
              <a:off x="5928437" y="3358161"/>
              <a:ext cx="487952" cy="434722"/>
            </a:xfrm>
            <a:custGeom>
              <a:avLst/>
              <a:gdLst>
                <a:gd name="T0" fmla="*/ 130 w 140"/>
                <a:gd name="T1" fmla="*/ 5 h 125"/>
                <a:gd name="T2" fmla="*/ 123 w 140"/>
                <a:gd name="T3" fmla="*/ 10 h 125"/>
                <a:gd name="T4" fmla="*/ 122 w 140"/>
                <a:gd name="T5" fmla="*/ 12 h 125"/>
                <a:gd name="T6" fmla="*/ 102 w 140"/>
                <a:gd name="T7" fmla="*/ 0 h 125"/>
                <a:gd name="T8" fmla="*/ 55 w 140"/>
                <a:gd name="T9" fmla="*/ 35 h 125"/>
                <a:gd name="T10" fmla="*/ 50 w 140"/>
                <a:gd name="T11" fmla="*/ 44 h 125"/>
                <a:gd name="T12" fmla="*/ 38 w 140"/>
                <a:gd name="T13" fmla="*/ 46 h 125"/>
                <a:gd name="T14" fmla="*/ 39 w 140"/>
                <a:gd name="T15" fmla="*/ 71 h 125"/>
                <a:gd name="T16" fmla="*/ 36 w 140"/>
                <a:gd name="T17" fmla="*/ 73 h 125"/>
                <a:gd name="T18" fmla="*/ 36 w 140"/>
                <a:gd name="T19" fmla="*/ 78 h 125"/>
                <a:gd name="T20" fmla="*/ 35 w 140"/>
                <a:gd name="T21" fmla="*/ 80 h 125"/>
                <a:gd name="T22" fmla="*/ 30 w 140"/>
                <a:gd name="T23" fmla="*/ 80 h 125"/>
                <a:gd name="T24" fmla="*/ 19 w 140"/>
                <a:gd name="T25" fmla="*/ 84 h 125"/>
                <a:gd name="T26" fmla="*/ 10 w 140"/>
                <a:gd name="T27" fmla="*/ 86 h 125"/>
                <a:gd name="T28" fmla="*/ 4 w 140"/>
                <a:gd name="T29" fmla="*/ 87 h 125"/>
                <a:gd name="T30" fmla="*/ 3 w 140"/>
                <a:gd name="T31" fmla="*/ 89 h 125"/>
                <a:gd name="T32" fmla="*/ 2 w 140"/>
                <a:gd name="T33" fmla="*/ 88 h 125"/>
                <a:gd name="T34" fmla="*/ 0 w 140"/>
                <a:gd name="T35" fmla="*/ 92 h 125"/>
                <a:gd name="T36" fmla="*/ 3 w 140"/>
                <a:gd name="T37" fmla="*/ 96 h 125"/>
                <a:gd name="T38" fmla="*/ 9 w 140"/>
                <a:gd name="T39" fmla="*/ 100 h 125"/>
                <a:gd name="T40" fmla="*/ 9 w 140"/>
                <a:gd name="T41" fmla="*/ 103 h 125"/>
                <a:gd name="T42" fmla="*/ 13 w 140"/>
                <a:gd name="T43" fmla="*/ 111 h 125"/>
                <a:gd name="T44" fmla="*/ 16 w 140"/>
                <a:gd name="T45" fmla="*/ 111 h 125"/>
                <a:gd name="T46" fmla="*/ 15 w 140"/>
                <a:gd name="T47" fmla="*/ 115 h 125"/>
                <a:gd name="T48" fmla="*/ 17 w 140"/>
                <a:gd name="T49" fmla="*/ 123 h 125"/>
                <a:gd name="T50" fmla="*/ 21 w 140"/>
                <a:gd name="T51" fmla="*/ 119 h 125"/>
                <a:gd name="T52" fmla="*/ 25 w 140"/>
                <a:gd name="T53" fmla="*/ 120 h 125"/>
                <a:gd name="T54" fmla="*/ 26 w 140"/>
                <a:gd name="T55" fmla="*/ 123 h 125"/>
                <a:gd name="T56" fmla="*/ 31 w 140"/>
                <a:gd name="T57" fmla="*/ 125 h 125"/>
                <a:gd name="T58" fmla="*/ 34 w 140"/>
                <a:gd name="T59" fmla="*/ 118 h 125"/>
                <a:gd name="T60" fmla="*/ 38 w 140"/>
                <a:gd name="T61" fmla="*/ 113 h 125"/>
                <a:gd name="T62" fmla="*/ 38 w 140"/>
                <a:gd name="T63" fmla="*/ 108 h 125"/>
                <a:gd name="T64" fmla="*/ 47 w 140"/>
                <a:gd name="T65" fmla="*/ 104 h 125"/>
                <a:gd name="T66" fmla="*/ 54 w 140"/>
                <a:gd name="T67" fmla="*/ 103 h 125"/>
                <a:gd name="T68" fmla="*/ 58 w 140"/>
                <a:gd name="T69" fmla="*/ 105 h 125"/>
                <a:gd name="T70" fmla="*/ 62 w 140"/>
                <a:gd name="T71" fmla="*/ 110 h 125"/>
                <a:gd name="T72" fmla="*/ 68 w 140"/>
                <a:gd name="T73" fmla="*/ 109 h 125"/>
                <a:gd name="T74" fmla="*/ 75 w 140"/>
                <a:gd name="T75" fmla="*/ 109 h 125"/>
                <a:gd name="T76" fmla="*/ 79 w 140"/>
                <a:gd name="T77" fmla="*/ 111 h 125"/>
                <a:gd name="T78" fmla="*/ 87 w 140"/>
                <a:gd name="T79" fmla="*/ 111 h 125"/>
                <a:gd name="T80" fmla="*/ 93 w 140"/>
                <a:gd name="T81" fmla="*/ 108 h 125"/>
                <a:gd name="T82" fmla="*/ 102 w 140"/>
                <a:gd name="T83" fmla="*/ 108 h 125"/>
                <a:gd name="T84" fmla="*/ 112 w 140"/>
                <a:gd name="T85" fmla="*/ 108 h 125"/>
                <a:gd name="T86" fmla="*/ 117 w 140"/>
                <a:gd name="T87" fmla="*/ 104 h 125"/>
                <a:gd name="T88" fmla="*/ 122 w 140"/>
                <a:gd name="T89" fmla="*/ 102 h 125"/>
                <a:gd name="T90" fmla="*/ 122 w 140"/>
                <a:gd name="T91" fmla="*/ 92 h 125"/>
                <a:gd name="T92" fmla="*/ 135 w 140"/>
                <a:gd name="T93" fmla="*/ 81 h 125"/>
                <a:gd name="T94" fmla="*/ 135 w 140"/>
                <a:gd name="T95" fmla="*/ 45 h 125"/>
                <a:gd name="T96" fmla="*/ 138 w 140"/>
                <a:gd name="T97" fmla="*/ 36 h 125"/>
                <a:gd name="T98" fmla="*/ 135 w 140"/>
                <a:gd name="T99" fmla="*/ 27 h 125"/>
                <a:gd name="T100" fmla="*/ 130 w 140"/>
                <a:gd name="T101" fmla="*/ 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0" h="125">
                  <a:moveTo>
                    <a:pt x="130" y="5"/>
                  </a:moveTo>
                  <a:cubicBezTo>
                    <a:pt x="123" y="10"/>
                    <a:pt x="123" y="10"/>
                    <a:pt x="123" y="10"/>
                  </a:cubicBezTo>
                  <a:cubicBezTo>
                    <a:pt x="122" y="12"/>
                    <a:pt x="122" y="12"/>
                    <a:pt x="122" y="12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6" y="73"/>
                    <a:pt x="36" y="76"/>
                    <a:pt x="36" y="78"/>
                  </a:cubicBezTo>
                  <a:cubicBezTo>
                    <a:pt x="36" y="80"/>
                    <a:pt x="35" y="80"/>
                    <a:pt x="35" y="80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30" y="80"/>
                    <a:pt x="22" y="84"/>
                    <a:pt x="19" y="84"/>
                  </a:cubicBezTo>
                  <a:cubicBezTo>
                    <a:pt x="16" y="85"/>
                    <a:pt x="11" y="85"/>
                    <a:pt x="10" y="86"/>
                  </a:cubicBezTo>
                  <a:cubicBezTo>
                    <a:pt x="8" y="87"/>
                    <a:pt x="4" y="87"/>
                    <a:pt x="4" y="87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9" y="103"/>
                    <a:pt x="9" y="103"/>
                    <a:pt x="9" y="103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13" y="111"/>
                    <a:pt x="16" y="110"/>
                    <a:pt x="16" y="111"/>
                  </a:cubicBezTo>
                  <a:cubicBezTo>
                    <a:pt x="16" y="113"/>
                    <a:pt x="15" y="115"/>
                    <a:pt x="15" y="115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21" y="119"/>
                    <a:pt x="21" y="119"/>
                    <a:pt x="21" y="119"/>
                  </a:cubicBezTo>
                  <a:cubicBezTo>
                    <a:pt x="21" y="119"/>
                    <a:pt x="23" y="118"/>
                    <a:pt x="25" y="120"/>
                  </a:cubicBezTo>
                  <a:cubicBezTo>
                    <a:pt x="27" y="121"/>
                    <a:pt x="26" y="123"/>
                    <a:pt x="26" y="123"/>
                  </a:cubicBezTo>
                  <a:cubicBezTo>
                    <a:pt x="31" y="125"/>
                    <a:pt x="31" y="125"/>
                    <a:pt x="31" y="125"/>
                  </a:cubicBezTo>
                  <a:cubicBezTo>
                    <a:pt x="34" y="118"/>
                    <a:pt x="34" y="118"/>
                    <a:pt x="34" y="118"/>
                  </a:cubicBezTo>
                  <a:cubicBezTo>
                    <a:pt x="34" y="118"/>
                    <a:pt x="38" y="115"/>
                    <a:pt x="38" y="113"/>
                  </a:cubicBezTo>
                  <a:cubicBezTo>
                    <a:pt x="38" y="111"/>
                    <a:pt x="38" y="108"/>
                    <a:pt x="38" y="108"/>
                  </a:cubicBezTo>
                  <a:cubicBezTo>
                    <a:pt x="38" y="108"/>
                    <a:pt x="44" y="105"/>
                    <a:pt x="47" y="104"/>
                  </a:cubicBezTo>
                  <a:cubicBezTo>
                    <a:pt x="49" y="103"/>
                    <a:pt x="51" y="103"/>
                    <a:pt x="54" y="103"/>
                  </a:cubicBezTo>
                  <a:cubicBezTo>
                    <a:pt x="56" y="103"/>
                    <a:pt x="56" y="105"/>
                    <a:pt x="58" y="105"/>
                  </a:cubicBezTo>
                  <a:cubicBezTo>
                    <a:pt x="60" y="105"/>
                    <a:pt x="62" y="110"/>
                    <a:pt x="62" y="110"/>
                  </a:cubicBezTo>
                  <a:cubicBezTo>
                    <a:pt x="62" y="110"/>
                    <a:pt x="66" y="111"/>
                    <a:pt x="68" y="109"/>
                  </a:cubicBezTo>
                  <a:cubicBezTo>
                    <a:pt x="70" y="108"/>
                    <a:pt x="73" y="107"/>
                    <a:pt x="75" y="109"/>
                  </a:cubicBezTo>
                  <a:cubicBezTo>
                    <a:pt x="76" y="110"/>
                    <a:pt x="74" y="111"/>
                    <a:pt x="79" y="111"/>
                  </a:cubicBezTo>
                  <a:cubicBezTo>
                    <a:pt x="84" y="111"/>
                    <a:pt x="87" y="112"/>
                    <a:pt x="87" y="111"/>
                  </a:cubicBezTo>
                  <a:cubicBezTo>
                    <a:pt x="88" y="109"/>
                    <a:pt x="91" y="108"/>
                    <a:pt x="93" y="108"/>
                  </a:cubicBezTo>
                  <a:cubicBezTo>
                    <a:pt x="95" y="108"/>
                    <a:pt x="98" y="106"/>
                    <a:pt x="102" y="108"/>
                  </a:cubicBezTo>
                  <a:cubicBezTo>
                    <a:pt x="106" y="109"/>
                    <a:pt x="109" y="108"/>
                    <a:pt x="112" y="108"/>
                  </a:cubicBezTo>
                  <a:cubicBezTo>
                    <a:pt x="115" y="108"/>
                    <a:pt x="117" y="104"/>
                    <a:pt x="117" y="104"/>
                  </a:cubicBezTo>
                  <a:cubicBezTo>
                    <a:pt x="122" y="102"/>
                    <a:pt x="122" y="102"/>
                    <a:pt x="122" y="102"/>
                  </a:cubicBezTo>
                  <a:cubicBezTo>
                    <a:pt x="122" y="92"/>
                    <a:pt x="122" y="92"/>
                    <a:pt x="122" y="92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35" y="81"/>
                    <a:pt x="135" y="49"/>
                    <a:pt x="135" y="45"/>
                  </a:cubicBezTo>
                  <a:cubicBezTo>
                    <a:pt x="136" y="42"/>
                    <a:pt x="136" y="39"/>
                    <a:pt x="138" y="36"/>
                  </a:cubicBezTo>
                  <a:cubicBezTo>
                    <a:pt x="140" y="34"/>
                    <a:pt x="135" y="27"/>
                    <a:pt x="135" y="27"/>
                  </a:cubicBezTo>
                  <a:lnTo>
                    <a:pt x="130" y="5"/>
                  </a:ln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8" name="Freeform 124"/>
            <p:cNvSpPr>
              <a:spLocks noEditPoints="1"/>
            </p:cNvSpPr>
            <p:nvPr/>
          </p:nvSpPr>
          <p:spPr bwMode="auto">
            <a:xfrm>
              <a:off x="3316559" y="3693518"/>
              <a:ext cx="124207" cy="141951"/>
            </a:xfrm>
            <a:custGeom>
              <a:avLst/>
              <a:gdLst>
                <a:gd name="T0" fmla="*/ 0 w 36"/>
                <a:gd name="T1" fmla="*/ 18 h 41"/>
                <a:gd name="T2" fmla="*/ 0 w 36"/>
                <a:gd name="T3" fmla="*/ 21 h 41"/>
                <a:gd name="T4" fmla="*/ 5 w 36"/>
                <a:gd name="T5" fmla="*/ 25 h 41"/>
                <a:gd name="T6" fmla="*/ 8 w 36"/>
                <a:gd name="T7" fmla="*/ 33 h 41"/>
                <a:gd name="T8" fmla="*/ 12 w 36"/>
                <a:gd name="T9" fmla="*/ 36 h 41"/>
                <a:gd name="T10" fmla="*/ 15 w 36"/>
                <a:gd name="T11" fmla="*/ 37 h 41"/>
                <a:gd name="T12" fmla="*/ 14 w 36"/>
                <a:gd name="T13" fmla="*/ 34 h 41"/>
                <a:gd name="T14" fmla="*/ 12 w 36"/>
                <a:gd name="T15" fmla="*/ 31 h 41"/>
                <a:gd name="T16" fmla="*/ 14 w 36"/>
                <a:gd name="T17" fmla="*/ 29 h 41"/>
                <a:gd name="T18" fmla="*/ 16 w 36"/>
                <a:gd name="T19" fmla="*/ 33 h 41"/>
                <a:gd name="T20" fmla="*/ 20 w 36"/>
                <a:gd name="T21" fmla="*/ 35 h 41"/>
                <a:gd name="T22" fmla="*/ 22 w 36"/>
                <a:gd name="T23" fmla="*/ 39 h 41"/>
                <a:gd name="T24" fmla="*/ 26 w 36"/>
                <a:gd name="T25" fmla="*/ 39 h 41"/>
                <a:gd name="T26" fmla="*/ 29 w 36"/>
                <a:gd name="T27" fmla="*/ 41 h 41"/>
                <a:gd name="T28" fmla="*/ 32 w 36"/>
                <a:gd name="T29" fmla="*/ 41 h 41"/>
                <a:gd name="T30" fmla="*/ 30 w 36"/>
                <a:gd name="T31" fmla="*/ 38 h 41"/>
                <a:gd name="T32" fmla="*/ 31 w 36"/>
                <a:gd name="T33" fmla="*/ 36 h 41"/>
                <a:gd name="T34" fmla="*/ 30 w 36"/>
                <a:gd name="T35" fmla="*/ 31 h 41"/>
                <a:gd name="T36" fmla="*/ 31 w 36"/>
                <a:gd name="T37" fmla="*/ 23 h 41"/>
                <a:gd name="T38" fmla="*/ 32 w 36"/>
                <a:gd name="T39" fmla="*/ 23 h 41"/>
                <a:gd name="T40" fmla="*/ 33 w 36"/>
                <a:gd name="T41" fmla="*/ 10 h 41"/>
                <a:gd name="T42" fmla="*/ 36 w 36"/>
                <a:gd name="T43" fmla="*/ 5 h 41"/>
                <a:gd name="T44" fmla="*/ 35 w 36"/>
                <a:gd name="T45" fmla="*/ 0 h 41"/>
                <a:gd name="T46" fmla="*/ 29 w 36"/>
                <a:gd name="T47" fmla="*/ 1 h 41"/>
                <a:gd name="T48" fmla="*/ 26 w 36"/>
                <a:gd name="T49" fmla="*/ 5 h 41"/>
                <a:gd name="T50" fmla="*/ 20 w 36"/>
                <a:gd name="T51" fmla="*/ 7 h 41"/>
                <a:gd name="T52" fmla="*/ 16 w 36"/>
                <a:gd name="T53" fmla="*/ 7 h 41"/>
                <a:gd name="T54" fmla="*/ 11 w 36"/>
                <a:gd name="T55" fmla="*/ 6 h 41"/>
                <a:gd name="T56" fmla="*/ 4 w 36"/>
                <a:gd name="T57" fmla="*/ 9 h 41"/>
                <a:gd name="T58" fmla="*/ 4 w 36"/>
                <a:gd name="T59" fmla="*/ 17 h 41"/>
                <a:gd name="T60" fmla="*/ 0 w 36"/>
                <a:gd name="T61" fmla="*/ 18 h 41"/>
                <a:gd name="T62" fmla="*/ 7 w 36"/>
                <a:gd name="T63" fmla="*/ 24 h 41"/>
                <a:gd name="T64" fmla="*/ 9 w 36"/>
                <a:gd name="T65" fmla="*/ 27 h 41"/>
                <a:gd name="T66" fmla="*/ 7 w 36"/>
                <a:gd name="T67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6" h="41">
                  <a:moveTo>
                    <a:pt x="0" y="18"/>
                  </a:moveTo>
                  <a:cubicBezTo>
                    <a:pt x="0" y="19"/>
                    <a:pt x="0" y="20"/>
                    <a:pt x="0" y="21"/>
                  </a:cubicBezTo>
                  <a:cubicBezTo>
                    <a:pt x="1" y="22"/>
                    <a:pt x="4" y="24"/>
                    <a:pt x="5" y="25"/>
                  </a:cubicBezTo>
                  <a:cubicBezTo>
                    <a:pt x="7" y="27"/>
                    <a:pt x="6" y="30"/>
                    <a:pt x="8" y="33"/>
                  </a:cubicBezTo>
                  <a:cubicBezTo>
                    <a:pt x="9" y="34"/>
                    <a:pt x="10" y="35"/>
                    <a:pt x="12" y="36"/>
                  </a:cubicBezTo>
                  <a:cubicBezTo>
                    <a:pt x="12" y="36"/>
                    <a:pt x="13" y="36"/>
                    <a:pt x="15" y="37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4" y="33"/>
                    <a:pt x="12" y="34"/>
                    <a:pt x="12" y="31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30"/>
                    <a:pt x="15" y="32"/>
                    <a:pt x="16" y="33"/>
                  </a:cubicBezTo>
                  <a:cubicBezTo>
                    <a:pt x="18" y="34"/>
                    <a:pt x="18" y="32"/>
                    <a:pt x="20" y="35"/>
                  </a:cubicBezTo>
                  <a:cubicBezTo>
                    <a:pt x="21" y="37"/>
                    <a:pt x="21" y="38"/>
                    <a:pt x="22" y="39"/>
                  </a:cubicBezTo>
                  <a:cubicBezTo>
                    <a:pt x="24" y="39"/>
                    <a:pt x="26" y="39"/>
                    <a:pt x="26" y="39"/>
                  </a:cubicBezTo>
                  <a:cubicBezTo>
                    <a:pt x="26" y="39"/>
                    <a:pt x="27" y="41"/>
                    <a:pt x="29" y="41"/>
                  </a:cubicBezTo>
                  <a:cubicBezTo>
                    <a:pt x="31" y="41"/>
                    <a:pt x="32" y="41"/>
                    <a:pt x="32" y="41"/>
                  </a:cubicBezTo>
                  <a:cubicBezTo>
                    <a:pt x="32" y="40"/>
                    <a:pt x="30" y="39"/>
                    <a:pt x="30" y="38"/>
                  </a:cubicBezTo>
                  <a:cubicBezTo>
                    <a:pt x="30" y="36"/>
                    <a:pt x="31" y="37"/>
                    <a:pt x="31" y="36"/>
                  </a:cubicBezTo>
                  <a:cubicBezTo>
                    <a:pt x="32" y="34"/>
                    <a:pt x="30" y="31"/>
                    <a:pt x="30" y="31"/>
                  </a:cubicBezTo>
                  <a:cubicBezTo>
                    <a:pt x="30" y="28"/>
                    <a:pt x="31" y="26"/>
                    <a:pt x="31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3" y="18"/>
                    <a:pt x="31" y="15"/>
                    <a:pt x="33" y="10"/>
                  </a:cubicBezTo>
                  <a:cubicBezTo>
                    <a:pt x="34" y="8"/>
                    <a:pt x="36" y="6"/>
                    <a:pt x="36" y="5"/>
                  </a:cubicBezTo>
                  <a:cubicBezTo>
                    <a:pt x="36" y="4"/>
                    <a:pt x="35" y="0"/>
                    <a:pt x="35" y="0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6" y="3"/>
                    <a:pt x="26" y="5"/>
                  </a:cubicBezTo>
                  <a:cubicBezTo>
                    <a:pt x="26" y="6"/>
                    <a:pt x="22" y="6"/>
                    <a:pt x="20" y="7"/>
                  </a:cubicBezTo>
                  <a:cubicBezTo>
                    <a:pt x="18" y="8"/>
                    <a:pt x="16" y="9"/>
                    <a:pt x="16" y="7"/>
                  </a:cubicBezTo>
                  <a:cubicBezTo>
                    <a:pt x="15" y="6"/>
                    <a:pt x="13" y="6"/>
                    <a:pt x="11" y="6"/>
                  </a:cubicBezTo>
                  <a:cubicBezTo>
                    <a:pt x="8" y="7"/>
                    <a:pt x="4" y="9"/>
                    <a:pt x="4" y="9"/>
                  </a:cubicBezTo>
                  <a:cubicBezTo>
                    <a:pt x="4" y="9"/>
                    <a:pt x="5" y="15"/>
                    <a:pt x="4" y="17"/>
                  </a:cubicBezTo>
                  <a:cubicBezTo>
                    <a:pt x="3" y="19"/>
                    <a:pt x="0" y="18"/>
                    <a:pt x="0" y="18"/>
                  </a:cubicBezTo>
                  <a:close/>
                  <a:moveTo>
                    <a:pt x="7" y="24"/>
                  </a:moveTo>
                  <a:cubicBezTo>
                    <a:pt x="10" y="24"/>
                    <a:pt x="14" y="26"/>
                    <a:pt x="9" y="27"/>
                  </a:cubicBezTo>
                  <a:cubicBezTo>
                    <a:pt x="9" y="27"/>
                    <a:pt x="6" y="24"/>
                    <a:pt x="7" y="24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29" name="Freeform 125"/>
            <p:cNvSpPr>
              <a:spLocks noEditPoints="1"/>
            </p:cNvSpPr>
            <p:nvPr/>
          </p:nvSpPr>
          <p:spPr bwMode="auto">
            <a:xfrm>
              <a:off x="3316559" y="3693518"/>
              <a:ext cx="124207" cy="141951"/>
            </a:xfrm>
            <a:custGeom>
              <a:avLst/>
              <a:gdLst>
                <a:gd name="T0" fmla="*/ 0 w 36"/>
                <a:gd name="T1" fmla="*/ 18 h 41"/>
                <a:gd name="T2" fmla="*/ 0 w 36"/>
                <a:gd name="T3" fmla="*/ 21 h 41"/>
                <a:gd name="T4" fmla="*/ 5 w 36"/>
                <a:gd name="T5" fmla="*/ 25 h 41"/>
                <a:gd name="T6" fmla="*/ 8 w 36"/>
                <a:gd name="T7" fmla="*/ 33 h 41"/>
                <a:gd name="T8" fmla="*/ 12 w 36"/>
                <a:gd name="T9" fmla="*/ 36 h 41"/>
                <a:gd name="T10" fmla="*/ 15 w 36"/>
                <a:gd name="T11" fmla="*/ 37 h 41"/>
                <a:gd name="T12" fmla="*/ 14 w 36"/>
                <a:gd name="T13" fmla="*/ 34 h 41"/>
                <a:gd name="T14" fmla="*/ 12 w 36"/>
                <a:gd name="T15" fmla="*/ 31 h 41"/>
                <a:gd name="T16" fmla="*/ 14 w 36"/>
                <a:gd name="T17" fmla="*/ 29 h 41"/>
                <a:gd name="T18" fmla="*/ 16 w 36"/>
                <a:gd name="T19" fmla="*/ 33 h 41"/>
                <a:gd name="T20" fmla="*/ 20 w 36"/>
                <a:gd name="T21" fmla="*/ 35 h 41"/>
                <a:gd name="T22" fmla="*/ 22 w 36"/>
                <a:gd name="T23" fmla="*/ 39 h 41"/>
                <a:gd name="T24" fmla="*/ 26 w 36"/>
                <a:gd name="T25" fmla="*/ 39 h 41"/>
                <a:gd name="T26" fmla="*/ 29 w 36"/>
                <a:gd name="T27" fmla="*/ 41 h 41"/>
                <a:gd name="T28" fmla="*/ 32 w 36"/>
                <a:gd name="T29" fmla="*/ 41 h 41"/>
                <a:gd name="T30" fmla="*/ 30 w 36"/>
                <a:gd name="T31" fmla="*/ 38 h 41"/>
                <a:gd name="T32" fmla="*/ 31 w 36"/>
                <a:gd name="T33" fmla="*/ 36 h 41"/>
                <a:gd name="T34" fmla="*/ 30 w 36"/>
                <a:gd name="T35" fmla="*/ 31 h 41"/>
                <a:gd name="T36" fmla="*/ 31 w 36"/>
                <a:gd name="T37" fmla="*/ 23 h 41"/>
                <a:gd name="T38" fmla="*/ 32 w 36"/>
                <a:gd name="T39" fmla="*/ 23 h 41"/>
                <a:gd name="T40" fmla="*/ 33 w 36"/>
                <a:gd name="T41" fmla="*/ 10 h 41"/>
                <a:gd name="T42" fmla="*/ 36 w 36"/>
                <a:gd name="T43" fmla="*/ 5 h 41"/>
                <a:gd name="T44" fmla="*/ 35 w 36"/>
                <a:gd name="T45" fmla="*/ 0 h 41"/>
                <a:gd name="T46" fmla="*/ 29 w 36"/>
                <a:gd name="T47" fmla="*/ 1 h 41"/>
                <a:gd name="T48" fmla="*/ 26 w 36"/>
                <a:gd name="T49" fmla="*/ 5 h 41"/>
                <a:gd name="T50" fmla="*/ 20 w 36"/>
                <a:gd name="T51" fmla="*/ 7 h 41"/>
                <a:gd name="T52" fmla="*/ 16 w 36"/>
                <a:gd name="T53" fmla="*/ 7 h 41"/>
                <a:gd name="T54" fmla="*/ 11 w 36"/>
                <a:gd name="T55" fmla="*/ 6 h 41"/>
                <a:gd name="T56" fmla="*/ 4 w 36"/>
                <a:gd name="T57" fmla="*/ 9 h 41"/>
                <a:gd name="T58" fmla="*/ 4 w 36"/>
                <a:gd name="T59" fmla="*/ 17 h 41"/>
                <a:gd name="T60" fmla="*/ 0 w 36"/>
                <a:gd name="T61" fmla="*/ 18 h 41"/>
                <a:gd name="T62" fmla="*/ 7 w 36"/>
                <a:gd name="T63" fmla="*/ 24 h 41"/>
                <a:gd name="T64" fmla="*/ 9 w 36"/>
                <a:gd name="T65" fmla="*/ 27 h 41"/>
                <a:gd name="T66" fmla="*/ 7 w 36"/>
                <a:gd name="T67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6" h="41">
                  <a:moveTo>
                    <a:pt x="0" y="18"/>
                  </a:moveTo>
                  <a:cubicBezTo>
                    <a:pt x="0" y="19"/>
                    <a:pt x="0" y="20"/>
                    <a:pt x="0" y="21"/>
                  </a:cubicBezTo>
                  <a:cubicBezTo>
                    <a:pt x="1" y="22"/>
                    <a:pt x="4" y="24"/>
                    <a:pt x="5" y="25"/>
                  </a:cubicBezTo>
                  <a:cubicBezTo>
                    <a:pt x="7" y="27"/>
                    <a:pt x="6" y="30"/>
                    <a:pt x="8" y="33"/>
                  </a:cubicBezTo>
                  <a:cubicBezTo>
                    <a:pt x="9" y="34"/>
                    <a:pt x="10" y="35"/>
                    <a:pt x="12" y="36"/>
                  </a:cubicBezTo>
                  <a:cubicBezTo>
                    <a:pt x="12" y="36"/>
                    <a:pt x="13" y="36"/>
                    <a:pt x="15" y="37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4" y="33"/>
                    <a:pt x="12" y="34"/>
                    <a:pt x="12" y="31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30"/>
                    <a:pt x="15" y="32"/>
                    <a:pt x="16" y="33"/>
                  </a:cubicBezTo>
                  <a:cubicBezTo>
                    <a:pt x="18" y="34"/>
                    <a:pt x="18" y="32"/>
                    <a:pt x="20" y="35"/>
                  </a:cubicBezTo>
                  <a:cubicBezTo>
                    <a:pt x="21" y="37"/>
                    <a:pt x="21" y="38"/>
                    <a:pt x="22" y="39"/>
                  </a:cubicBezTo>
                  <a:cubicBezTo>
                    <a:pt x="24" y="39"/>
                    <a:pt x="26" y="39"/>
                    <a:pt x="26" y="39"/>
                  </a:cubicBezTo>
                  <a:cubicBezTo>
                    <a:pt x="26" y="39"/>
                    <a:pt x="27" y="41"/>
                    <a:pt x="29" y="41"/>
                  </a:cubicBezTo>
                  <a:cubicBezTo>
                    <a:pt x="31" y="41"/>
                    <a:pt x="32" y="41"/>
                    <a:pt x="32" y="41"/>
                  </a:cubicBezTo>
                  <a:cubicBezTo>
                    <a:pt x="32" y="40"/>
                    <a:pt x="30" y="39"/>
                    <a:pt x="30" y="38"/>
                  </a:cubicBezTo>
                  <a:cubicBezTo>
                    <a:pt x="30" y="36"/>
                    <a:pt x="31" y="37"/>
                    <a:pt x="31" y="36"/>
                  </a:cubicBezTo>
                  <a:cubicBezTo>
                    <a:pt x="32" y="34"/>
                    <a:pt x="30" y="31"/>
                    <a:pt x="30" y="31"/>
                  </a:cubicBezTo>
                  <a:cubicBezTo>
                    <a:pt x="30" y="28"/>
                    <a:pt x="31" y="26"/>
                    <a:pt x="31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3" y="18"/>
                    <a:pt x="31" y="15"/>
                    <a:pt x="33" y="10"/>
                  </a:cubicBezTo>
                  <a:cubicBezTo>
                    <a:pt x="34" y="8"/>
                    <a:pt x="36" y="6"/>
                    <a:pt x="36" y="5"/>
                  </a:cubicBezTo>
                  <a:cubicBezTo>
                    <a:pt x="36" y="4"/>
                    <a:pt x="35" y="0"/>
                    <a:pt x="35" y="0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6" y="3"/>
                    <a:pt x="26" y="5"/>
                  </a:cubicBezTo>
                  <a:cubicBezTo>
                    <a:pt x="26" y="6"/>
                    <a:pt x="22" y="6"/>
                    <a:pt x="20" y="7"/>
                  </a:cubicBezTo>
                  <a:cubicBezTo>
                    <a:pt x="18" y="8"/>
                    <a:pt x="16" y="9"/>
                    <a:pt x="16" y="7"/>
                  </a:cubicBezTo>
                  <a:cubicBezTo>
                    <a:pt x="15" y="6"/>
                    <a:pt x="13" y="6"/>
                    <a:pt x="11" y="6"/>
                  </a:cubicBezTo>
                  <a:cubicBezTo>
                    <a:pt x="8" y="7"/>
                    <a:pt x="4" y="9"/>
                    <a:pt x="4" y="9"/>
                  </a:cubicBezTo>
                  <a:cubicBezTo>
                    <a:pt x="4" y="9"/>
                    <a:pt x="5" y="15"/>
                    <a:pt x="4" y="17"/>
                  </a:cubicBezTo>
                  <a:cubicBezTo>
                    <a:pt x="3" y="19"/>
                    <a:pt x="0" y="18"/>
                    <a:pt x="0" y="18"/>
                  </a:cubicBezTo>
                  <a:close/>
                  <a:moveTo>
                    <a:pt x="7" y="24"/>
                  </a:moveTo>
                  <a:cubicBezTo>
                    <a:pt x="10" y="24"/>
                    <a:pt x="14" y="26"/>
                    <a:pt x="9" y="27"/>
                  </a:cubicBezTo>
                  <a:cubicBezTo>
                    <a:pt x="9" y="27"/>
                    <a:pt x="6" y="24"/>
                    <a:pt x="7" y="24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0" name="Freeform 126"/>
            <p:cNvSpPr>
              <a:spLocks noEditPoints="1"/>
            </p:cNvSpPr>
            <p:nvPr/>
          </p:nvSpPr>
          <p:spPr bwMode="auto">
            <a:xfrm>
              <a:off x="10923298" y="5593874"/>
              <a:ext cx="370843" cy="546506"/>
            </a:xfrm>
            <a:custGeom>
              <a:avLst/>
              <a:gdLst>
                <a:gd name="T0" fmla="*/ 16 w 107"/>
                <a:gd name="T1" fmla="*/ 156 h 157"/>
                <a:gd name="T2" fmla="*/ 15 w 107"/>
                <a:gd name="T3" fmla="*/ 150 h 157"/>
                <a:gd name="T4" fmla="*/ 52 w 107"/>
                <a:gd name="T5" fmla="*/ 75 h 157"/>
                <a:gd name="T6" fmla="*/ 46 w 107"/>
                <a:gd name="T7" fmla="*/ 91 h 157"/>
                <a:gd name="T8" fmla="*/ 40 w 107"/>
                <a:gd name="T9" fmla="*/ 98 h 157"/>
                <a:gd name="T10" fmla="*/ 32 w 107"/>
                <a:gd name="T11" fmla="*/ 109 h 157"/>
                <a:gd name="T12" fmla="*/ 18 w 107"/>
                <a:gd name="T13" fmla="*/ 117 h 157"/>
                <a:gd name="T14" fmla="*/ 9 w 107"/>
                <a:gd name="T15" fmla="*/ 126 h 157"/>
                <a:gd name="T16" fmla="*/ 3 w 107"/>
                <a:gd name="T17" fmla="*/ 129 h 157"/>
                <a:gd name="T18" fmla="*/ 3 w 107"/>
                <a:gd name="T19" fmla="*/ 135 h 157"/>
                <a:gd name="T20" fmla="*/ 0 w 107"/>
                <a:gd name="T21" fmla="*/ 140 h 157"/>
                <a:gd name="T22" fmla="*/ 11 w 107"/>
                <a:gd name="T23" fmla="*/ 143 h 157"/>
                <a:gd name="T24" fmla="*/ 17 w 107"/>
                <a:gd name="T25" fmla="*/ 147 h 157"/>
                <a:gd name="T26" fmla="*/ 29 w 107"/>
                <a:gd name="T27" fmla="*/ 144 h 157"/>
                <a:gd name="T28" fmla="*/ 36 w 107"/>
                <a:gd name="T29" fmla="*/ 139 h 157"/>
                <a:gd name="T30" fmla="*/ 42 w 107"/>
                <a:gd name="T31" fmla="*/ 119 h 157"/>
                <a:gd name="T32" fmla="*/ 58 w 107"/>
                <a:gd name="T33" fmla="*/ 115 h 157"/>
                <a:gd name="T34" fmla="*/ 60 w 107"/>
                <a:gd name="T35" fmla="*/ 104 h 157"/>
                <a:gd name="T36" fmla="*/ 67 w 107"/>
                <a:gd name="T37" fmla="*/ 91 h 157"/>
                <a:gd name="T38" fmla="*/ 69 w 107"/>
                <a:gd name="T39" fmla="*/ 85 h 157"/>
                <a:gd name="T40" fmla="*/ 65 w 107"/>
                <a:gd name="T41" fmla="*/ 82 h 157"/>
                <a:gd name="T42" fmla="*/ 62 w 107"/>
                <a:gd name="T43" fmla="*/ 82 h 157"/>
                <a:gd name="T44" fmla="*/ 58 w 107"/>
                <a:gd name="T45" fmla="*/ 78 h 157"/>
                <a:gd name="T46" fmla="*/ 57 w 107"/>
                <a:gd name="T47" fmla="*/ 72 h 157"/>
                <a:gd name="T48" fmla="*/ 54 w 107"/>
                <a:gd name="T49" fmla="*/ 2 h 157"/>
                <a:gd name="T50" fmla="*/ 67 w 107"/>
                <a:gd name="T51" fmla="*/ 21 h 157"/>
                <a:gd name="T52" fmla="*/ 71 w 107"/>
                <a:gd name="T53" fmla="*/ 27 h 157"/>
                <a:gd name="T54" fmla="*/ 72 w 107"/>
                <a:gd name="T55" fmla="*/ 34 h 157"/>
                <a:gd name="T56" fmla="*/ 70 w 107"/>
                <a:gd name="T57" fmla="*/ 55 h 157"/>
                <a:gd name="T58" fmla="*/ 64 w 107"/>
                <a:gd name="T59" fmla="*/ 60 h 157"/>
                <a:gd name="T60" fmla="*/ 73 w 107"/>
                <a:gd name="T61" fmla="*/ 82 h 157"/>
                <a:gd name="T62" fmla="*/ 86 w 107"/>
                <a:gd name="T63" fmla="*/ 80 h 157"/>
                <a:gd name="T64" fmla="*/ 93 w 107"/>
                <a:gd name="T65" fmla="*/ 71 h 157"/>
                <a:gd name="T66" fmla="*/ 93 w 107"/>
                <a:gd name="T67" fmla="*/ 62 h 157"/>
                <a:gd name="T68" fmla="*/ 103 w 107"/>
                <a:gd name="T69" fmla="*/ 54 h 157"/>
                <a:gd name="T70" fmla="*/ 95 w 107"/>
                <a:gd name="T71" fmla="*/ 46 h 157"/>
                <a:gd name="T72" fmla="*/ 84 w 107"/>
                <a:gd name="T73" fmla="*/ 31 h 157"/>
                <a:gd name="T74" fmla="*/ 80 w 107"/>
                <a:gd name="T75" fmla="*/ 27 h 157"/>
                <a:gd name="T76" fmla="*/ 75 w 107"/>
                <a:gd name="T77" fmla="*/ 32 h 157"/>
                <a:gd name="T78" fmla="*/ 74 w 107"/>
                <a:gd name="T79" fmla="*/ 17 h 157"/>
                <a:gd name="T80" fmla="*/ 70 w 107"/>
                <a:gd name="T81" fmla="*/ 10 h 157"/>
                <a:gd name="T82" fmla="*/ 64 w 107"/>
                <a:gd name="T83" fmla="*/ 5 h 157"/>
                <a:gd name="T84" fmla="*/ 58 w 107"/>
                <a:gd name="T8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7" h="157">
                  <a:moveTo>
                    <a:pt x="11" y="147"/>
                  </a:moveTo>
                  <a:cubicBezTo>
                    <a:pt x="11" y="150"/>
                    <a:pt x="10" y="154"/>
                    <a:pt x="9" y="157"/>
                  </a:cubicBezTo>
                  <a:cubicBezTo>
                    <a:pt x="12" y="157"/>
                    <a:pt x="15" y="156"/>
                    <a:pt x="16" y="156"/>
                  </a:cubicBezTo>
                  <a:cubicBezTo>
                    <a:pt x="16" y="155"/>
                    <a:pt x="16" y="154"/>
                    <a:pt x="17" y="153"/>
                  </a:cubicBezTo>
                  <a:cubicBezTo>
                    <a:pt x="15" y="153"/>
                    <a:pt x="15" y="153"/>
                    <a:pt x="15" y="153"/>
                  </a:cubicBezTo>
                  <a:cubicBezTo>
                    <a:pt x="14" y="152"/>
                    <a:pt x="15" y="151"/>
                    <a:pt x="15" y="150"/>
                  </a:cubicBezTo>
                  <a:cubicBezTo>
                    <a:pt x="14" y="149"/>
                    <a:pt x="12" y="148"/>
                    <a:pt x="11" y="147"/>
                  </a:cubicBezTo>
                  <a:close/>
                  <a:moveTo>
                    <a:pt x="54" y="72"/>
                  </a:moveTo>
                  <a:cubicBezTo>
                    <a:pt x="53" y="72"/>
                    <a:pt x="52" y="74"/>
                    <a:pt x="52" y="75"/>
                  </a:cubicBezTo>
                  <a:cubicBezTo>
                    <a:pt x="47" y="80"/>
                    <a:pt x="50" y="79"/>
                    <a:pt x="48" y="86"/>
                  </a:cubicBezTo>
                  <a:cubicBezTo>
                    <a:pt x="48" y="87"/>
                    <a:pt x="46" y="87"/>
                    <a:pt x="46" y="88"/>
                  </a:cubicBezTo>
                  <a:cubicBezTo>
                    <a:pt x="46" y="89"/>
                    <a:pt x="46" y="90"/>
                    <a:pt x="46" y="91"/>
                  </a:cubicBezTo>
                  <a:cubicBezTo>
                    <a:pt x="46" y="91"/>
                    <a:pt x="43" y="92"/>
                    <a:pt x="43" y="92"/>
                  </a:cubicBezTo>
                  <a:cubicBezTo>
                    <a:pt x="42" y="94"/>
                    <a:pt x="43" y="96"/>
                    <a:pt x="42" y="97"/>
                  </a:cubicBezTo>
                  <a:cubicBezTo>
                    <a:pt x="42" y="98"/>
                    <a:pt x="41" y="98"/>
                    <a:pt x="40" y="98"/>
                  </a:cubicBezTo>
                  <a:cubicBezTo>
                    <a:pt x="39" y="101"/>
                    <a:pt x="39" y="104"/>
                    <a:pt x="36" y="106"/>
                  </a:cubicBezTo>
                  <a:cubicBezTo>
                    <a:pt x="36" y="107"/>
                    <a:pt x="34" y="106"/>
                    <a:pt x="33" y="107"/>
                  </a:cubicBezTo>
                  <a:cubicBezTo>
                    <a:pt x="33" y="108"/>
                    <a:pt x="33" y="109"/>
                    <a:pt x="32" y="109"/>
                  </a:cubicBezTo>
                  <a:cubicBezTo>
                    <a:pt x="31" y="111"/>
                    <a:pt x="29" y="111"/>
                    <a:pt x="27" y="113"/>
                  </a:cubicBezTo>
                  <a:cubicBezTo>
                    <a:pt x="26" y="113"/>
                    <a:pt x="25" y="115"/>
                    <a:pt x="25" y="115"/>
                  </a:cubicBezTo>
                  <a:cubicBezTo>
                    <a:pt x="22" y="117"/>
                    <a:pt x="20" y="115"/>
                    <a:pt x="18" y="117"/>
                  </a:cubicBezTo>
                  <a:cubicBezTo>
                    <a:pt x="16" y="118"/>
                    <a:pt x="14" y="122"/>
                    <a:pt x="13" y="123"/>
                  </a:cubicBezTo>
                  <a:cubicBezTo>
                    <a:pt x="12" y="124"/>
                    <a:pt x="11" y="123"/>
                    <a:pt x="10" y="123"/>
                  </a:cubicBezTo>
                  <a:cubicBezTo>
                    <a:pt x="10" y="124"/>
                    <a:pt x="10" y="126"/>
                    <a:pt x="9" y="126"/>
                  </a:cubicBezTo>
                  <a:cubicBezTo>
                    <a:pt x="8" y="127"/>
                    <a:pt x="7" y="126"/>
                    <a:pt x="7" y="127"/>
                  </a:cubicBezTo>
                  <a:cubicBezTo>
                    <a:pt x="6" y="127"/>
                    <a:pt x="6" y="129"/>
                    <a:pt x="5" y="129"/>
                  </a:cubicBezTo>
                  <a:cubicBezTo>
                    <a:pt x="5" y="130"/>
                    <a:pt x="4" y="129"/>
                    <a:pt x="3" y="129"/>
                  </a:cubicBezTo>
                  <a:cubicBezTo>
                    <a:pt x="3" y="129"/>
                    <a:pt x="3" y="131"/>
                    <a:pt x="3" y="131"/>
                  </a:cubicBezTo>
                  <a:cubicBezTo>
                    <a:pt x="4" y="130"/>
                    <a:pt x="5" y="133"/>
                    <a:pt x="5" y="133"/>
                  </a:cubicBezTo>
                  <a:cubicBezTo>
                    <a:pt x="4" y="133"/>
                    <a:pt x="3" y="134"/>
                    <a:pt x="3" y="135"/>
                  </a:cubicBezTo>
                  <a:cubicBezTo>
                    <a:pt x="2" y="135"/>
                    <a:pt x="3" y="137"/>
                    <a:pt x="3" y="137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9"/>
                    <a:pt x="0" y="139"/>
                    <a:pt x="0" y="140"/>
                  </a:cubicBezTo>
                  <a:cubicBezTo>
                    <a:pt x="0" y="141"/>
                    <a:pt x="3" y="142"/>
                    <a:pt x="5" y="143"/>
                  </a:cubicBezTo>
                  <a:cubicBezTo>
                    <a:pt x="5" y="144"/>
                    <a:pt x="5" y="144"/>
                    <a:pt x="5" y="144"/>
                  </a:cubicBezTo>
                  <a:cubicBezTo>
                    <a:pt x="8" y="145"/>
                    <a:pt x="9" y="142"/>
                    <a:pt x="11" y="143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3" y="146"/>
                    <a:pt x="15" y="146"/>
                    <a:pt x="16" y="146"/>
                  </a:cubicBezTo>
                  <a:cubicBezTo>
                    <a:pt x="16" y="146"/>
                    <a:pt x="16" y="147"/>
                    <a:pt x="17" y="147"/>
                  </a:cubicBezTo>
                  <a:cubicBezTo>
                    <a:pt x="18" y="148"/>
                    <a:pt x="24" y="149"/>
                    <a:pt x="25" y="149"/>
                  </a:cubicBezTo>
                  <a:cubicBezTo>
                    <a:pt x="25" y="148"/>
                    <a:pt x="29" y="146"/>
                    <a:pt x="29" y="145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30" y="143"/>
                    <a:pt x="31" y="144"/>
                    <a:pt x="32" y="143"/>
                  </a:cubicBezTo>
                  <a:cubicBezTo>
                    <a:pt x="32" y="142"/>
                    <a:pt x="32" y="142"/>
                    <a:pt x="32" y="142"/>
                  </a:cubicBezTo>
                  <a:cubicBezTo>
                    <a:pt x="32" y="141"/>
                    <a:pt x="35" y="140"/>
                    <a:pt x="36" y="139"/>
                  </a:cubicBezTo>
                  <a:cubicBezTo>
                    <a:pt x="37" y="137"/>
                    <a:pt x="36" y="135"/>
                    <a:pt x="37" y="133"/>
                  </a:cubicBezTo>
                  <a:cubicBezTo>
                    <a:pt x="39" y="129"/>
                    <a:pt x="40" y="127"/>
                    <a:pt x="41" y="120"/>
                  </a:cubicBezTo>
                  <a:cubicBezTo>
                    <a:pt x="42" y="120"/>
                    <a:pt x="42" y="119"/>
                    <a:pt x="42" y="119"/>
                  </a:cubicBezTo>
                  <a:cubicBezTo>
                    <a:pt x="45" y="118"/>
                    <a:pt x="46" y="120"/>
                    <a:pt x="49" y="117"/>
                  </a:cubicBezTo>
                  <a:cubicBezTo>
                    <a:pt x="49" y="117"/>
                    <a:pt x="50" y="115"/>
                    <a:pt x="50" y="115"/>
                  </a:cubicBezTo>
                  <a:cubicBezTo>
                    <a:pt x="52" y="114"/>
                    <a:pt x="57" y="115"/>
                    <a:pt x="58" y="115"/>
                  </a:cubicBezTo>
                  <a:cubicBezTo>
                    <a:pt x="58" y="114"/>
                    <a:pt x="57" y="114"/>
                    <a:pt x="55" y="114"/>
                  </a:cubicBezTo>
                  <a:cubicBezTo>
                    <a:pt x="55" y="109"/>
                    <a:pt x="55" y="107"/>
                    <a:pt x="58" y="105"/>
                  </a:cubicBezTo>
                  <a:cubicBezTo>
                    <a:pt x="59" y="104"/>
                    <a:pt x="60" y="105"/>
                    <a:pt x="60" y="104"/>
                  </a:cubicBezTo>
                  <a:cubicBezTo>
                    <a:pt x="62" y="102"/>
                    <a:pt x="61" y="101"/>
                    <a:pt x="62" y="99"/>
                  </a:cubicBezTo>
                  <a:cubicBezTo>
                    <a:pt x="62" y="98"/>
                    <a:pt x="64" y="97"/>
                    <a:pt x="64" y="97"/>
                  </a:cubicBezTo>
                  <a:cubicBezTo>
                    <a:pt x="65" y="96"/>
                    <a:pt x="66" y="92"/>
                    <a:pt x="67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9" y="89"/>
                    <a:pt x="67" y="88"/>
                    <a:pt x="67" y="86"/>
                  </a:cubicBezTo>
                  <a:cubicBezTo>
                    <a:pt x="67" y="86"/>
                    <a:pt x="69" y="85"/>
                    <a:pt x="69" y="85"/>
                  </a:cubicBezTo>
                  <a:cubicBezTo>
                    <a:pt x="70" y="83"/>
                    <a:pt x="69" y="81"/>
                    <a:pt x="69" y="80"/>
                  </a:cubicBezTo>
                  <a:cubicBezTo>
                    <a:pt x="68" y="80"/>
                    <a:pt x="67" y="81"/>
                    <a:pt x="66" y="81"/>
                  </a:cubicBezTo>
                  <a:cubicBezTo>
                    <a:pt x="68" y="81"/>
                    <a:pt x="65" y="82"/>
                    <a:pt x="65" y="82"/>
                  </a:cubicBezTo>
                  <a:cubicBezTo>
                    <a:pt x="65" y="81"/>
                    <a:pt x="65" y="80"/>
                    <a:pt x="64" y="80"/>
                  </a:cubicBezTo>
                  <a:cubicBezTo>
                    <a:pt x="64" y="79"/>
                    <a:pt x="62" y="80"/>
                    <a:pt x="62" y="80"/>
                  </a:cubicBezTo>
                  <a:cubicBezTo>
                    <a:pt x="61" y="80"/>
                    <a:pt x="62" y="81"/>
                    <a:pt x="62" y="82"/>
                  </a:cubicBezTo>
                  <a:cubicBezTo>
                    <a:pt x="61" y="82"/>
                    <a:pt x="60" y="81"/>
                    <a:pt x="59" y="82"/>
                  </a:cubicBezTo>
                  <a:cubicBezTo>
                    <a:pt x="59" y="81"/>
                    <a:pt x="59" y="79"/>
                    <a:pt x="58" y="78"/>
                  </a:cubicBezTo>
                  <a:cubicBezTo>
                    <a:pt x="58" y="78"/>
                    <a:pt x="58" y="78"/>
                    <a:pt x="58" y="78"/>
                  </a:cubicBezTo>
                  <a:cubicBezTo>
                    <a:pt x="57" y="78"/>
                    <a:pt x="56" y="76"/>
                    <a:pt x="56" y="76"/>
                  </a:cubicBezTo>
                  <a:cubicBezTo>
                    <a:pt x="55" y="77"/>
                    <a:pt x="55" y="74"/>
                    <a:pt x="55" y="74"/>
                  </a:cubicBezTo>
                  <a:cubicBezTo>
                    <a:pt x="56" y="73"/>
                    <a:pt x="56" y="74"/>
                    <a:pt x="57" y="72"/>
                  </a:cubicBezTo>
                  <a:cubicBezTo>
                    <a:pt x="56" y="72"/>
                    <a:pt x="55" y="72"/>
                    <a:pt x="54" y="72"/>
                  </a:cubicBezTo>
                  <a:close/>
                  <a:moveTo>
                    <a:pt x="55" y="0"/>
                  </a:moveTo>
                  <a:cubicBezTo>
                    <a:pt x="55" y="1"/>
                    <a:pt x="54" y="0"/>
                    <a:pt x="54" y="2"/>
                  </a:cubicBezTo>
                  <a:cubicBezTo>
                    <a:pt x="55" y="4"/>
                    <a:pt x="59" y="6"/>
                    <a:pt x="60" y="8"/>
                  </a:cubicBezTo>
                  <a:cubicBezTo>
                    <a:pt x="61" y="10"/>
                    <a:pt x="61" y="13"/>
                    <a:pt x="62" y="15"/>
                  </a:cubicBezTo>
                  <a:cubicBezTo>
                    <a:pt x="64" y="17"/>
                    <a:pt x="66" y="19"/>
                    <a:pt x="67" y="21"/>
                  </a:cubicBezTo>
                  <a:cubicBezTo>
                    <a:pt x="68" y="22"/>
                    <a:pt x="67" y="22"/>
                    <a:pt x="68" y="23"/>
                  </a:cubicBezTo>
                  <a:cubicBezTo>
                    <a:pt x="69" y="24"/>
                    <a:pt x="69" y="23"/>
                    <a:pt x="70" y="24"/>
                  </a:cubicBezTo>
                  <a:cubicBezTo>
                    <a:pt x="70" y="25"/>
                    <a:pt x="71" y="26"/>
                    <a:pt x="71" y="27"/>
                  </a:cubicBezTo>
                  <a:cubicBezTo>
                    <a:pt x="69" y="28"/>
                    <a:pt x="70" y="30"/>
                    <a:pt x="70" y="32"/>
                  </a:cubicBezTo>
                  <a:cubicBezTo>
                    <a:pt x="71" y="33"/>
                    <a:pt x="73" y="32"/>
                    <a:pt x="74" y="33"/>
                  </a:cubicBezTo>
                  <a:cubicBezTo>
                    <a:pt x="74" y="34"/>
                    <a:pt x="73" y="34"/>
                    <a:pt x="72" y="34"/>
                  </a:cubicBezTo>
                  <a:cubicBezTo>
                    <a:pt x="73" y="39"/>
                    <a:pt x="75" y="43"/>
                    <a:pt x="73" y="48"/>
                  </a:cubicBezTo>
                  <a:cubicBezTo>
                    <a:pt x="73" y="48"/>
                    <a:pt x="71" y="49"/>
                    <a:pt x="71" y="50"/>
                  </a:cubicBezTo>
                  <a:cubicBezTo>
                    <a:pt x="70" y="51"/>
                    <a:pt x="70" y="53"/>
                    <a:pt x="70" y="55"/>
                  </a:cubicBezTo>
                  <a:cubicBezTo>
                    <a:pt x="68" y="55"/>
                    <a:pt x="66" y="56"/>
                    <a:pt x="64" y="56"/>
                  </a:cubicBezTo>
                  <a:cubicBezTo>
                    <a:pt x="64" y="58"/>
                    <a:pt x="65" y="57"/>
                    <a:pt x="64" y="58"/>
                  </a:cubicBezTo>
                  <a:cubicBezTo>
                    <a:pt x="64" y="58"/>
                    <a:pt x="64" y="59"/>
                    <a:pt x="64" y="60"/>
                  </a:cubicBezTo>
                  <a:cubicBezTo>
                    <a:pt x="69" y="63"/>
                    <a:pt x="78" y="66"/>
                    <a:pt x="76" y="76"/>
                  </a:cubicBezTo>
                  <a:cubicBezTo>
                    <a:pt x="76" y="77"/>
                    <a:pt x="73" y="79"/>
                    <a:pt x="73" y="80"/>
                  </a:cubicBezTo>
                  <a:cubicBezTo>
                    <a:pt x="73" y="81"/>
                    <a:pt x="73" y="81"/>
                    <a:pt x="73" y="82"/>
                  </a:cubicBezTo>
                  <a:cubicBezTo>
                    <a:pt x="74" y="82"/>
                    <a:pt x="78" y="83"/>
                    <a:pt x="78" y="83"/>
                  </a:cubicBezTo>
                  <a:cubicBezTo>
                    <a:pt x="79" y="84"/>
                    <a:pt x="80" y="86"/>
                    <a:pt x="80" y="86"/>
                  </a:cubicBezTo>
                  <a:cubicBezTo>
                    <a:pt x="84" y="84"/>
                    <a:pt x="84" y="85"/>
                    <a:pt x="86" y="80"/>
                  </a:cubicBezTo>
                  <a:cubicBezTo>
                    <a:pt x="86" y="80"/>
                    <a:pt x="88" y="78"/>
                    <a:pt x="88" y="78"/>
                  </a:cubicBezTo>
                  <a:cubicBezTo>
                    <a:pt x="88" y="77"/>
                    <a:pt x="87" y="75"/>
                    <a:pt x="88" y="74"/>
                  </a:cubicBezTo>
                  <a:cubicBezTo>
                    <a:pt x="89" y="72"/>
                    <a:pt x="92" y="72"/>
                    <a:pt x="93" y="71"/>
                  </a:cubicBezTo>
                  <a:cubicBezTo>
                    <a:pt x="94" y="70"/>
                    <a:pt x="93" y="68"/>
                    <a:pt x="93" y="66"/>
                  </a:cubicBezTo>
                  <a:cubicBezTo>
                    <a:pt x="93" y="66"/>
                    <a:pt x="95" y="65"/>
                    <a:pt x="95" y="64"/>
                  </a:cubicBezTo>
                  <a:cubicBezTo>
                    <a:pt x="94" y="63"/>
                    <a:pt x="94" y="63"/>
                    <a:pt x="93" y="62"/>
                  </a:cubicBezTo>
                  <a:cubicBezTo>
                    <a:pt x="98" y="58"/>
                    <a:pt x="97" y="57"/>
                    <a:pt x="102" y="60"/>
                  </a:cubicBezTo>
                  <a:cubicBezTo>
                    <a:pt x="102" y="58"/>
                    <a:pt x="101" y="56"/>
                    <a:pt x="101" y="55"/>
                  </a:cubicBezTo>
                  <a:cubicBezTo>
                    <a:pt x="101" y="55"/>
                    <a:pt x="103" y="54"/>
                    <a:pt x="103" y="54"/>
                  </a:cubicBezTo>
                  <a:cubicBezTo>
                    <a:pt x="105" y="51"/>
                    <a:pt x="106" y="47"/>
                    <a:pt x="107" y="44"/>
                  </a:cubicBezTo>
                  <a:cubicBezTo>
                    <a:pt x="102" y="38"/>
                    <a:pt x="102" y="42"/>
                    <a:pt x="96" y="44"/>
                  </a:cubicBezTo>
                  <a:cubicBezTo>
                    <a:pt x="95" y="46"/>
                    <a:pt x="95" y="46"/>
                    <a:pt x="95" y="46"/>
                  </a:cubicBezTo>
                  <a:cubicBezTo>
                    <a:pt x="95" y="46"/>
                    <a:pt x="88" y="43"/>
                    <a:pt x="88" y="43"/>
                  </a:cubicBezTo>
                  <a:cubicBezTo>
                    <a:pt x="85" y="42"/>
                    <a:pt x="86" y="40"/>
                    <a:pt x="85" y="36"/>
                  </a:cubicBezTo>
                  <a:cubicBezTo>
                    <a:pt x="85" y="36"/>
                    <a:pt x="85" y="32"/>
                    <a:pt x="84" y="31"/>
                  </a:cubicBezTo>
                  <a:cubicBezTo>
                    <a:pt x="84" y="31"/>
                    <a:pt x="82" y="32"/>
                    <a:pt x="82" y="32"/>
                  </a:cubicBezTo>
                  <a:cubicBezTo>
                    <a:pt x="82" y="30"/>
                    <a:pt x="82" y="27"/>
                    <a:pt x="82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30"/>
                    <a:pt x="79" y="33"/>
                    <a:pt x="79" y="35"/>
                  </a:cubicBezTo>
                  <a:cubicBezTo>
                    <a:pt x="79" y="35"/>
                    <a:pt x="78" y="33"/>
                    <a:pt x="78" y="33"/>
                  </a:cubicBezTo>
                  <a:cubicBezTo>
                    <a:pt x="78" y="32"/>
                    <a:pt x="76" y="32"/>
                    <a:pt x="75" y="32"/>
                  </a:cubicBezTo>
                  <a:cubicBezTo>
                    <a:pt x="75" y="28"/>
                    <a:pt x="75" y="26"/>
                    <a:pt x="75" y="24"/>
                  </a:cubicBezTo>
                  <a:cubicBezTo>
                    <a:pt x="75" y="22"/>
                    <a:pt x="72" y="21"/>
                    <a:pt x="72" y="19"/>
                  </a:cubicBezTo>
                  <a:cubicBezTo>
                    <a:pt x="72" y="18"/>
                    <a:pt x="74" y="17"/>
                    <a:pt x="74" y="17"/>
                  </a:cubicBezTo>
                  <a:cubicBezTo>
                    <a:pt x="74" y="15"/>
                    <a:pt x="73" y="14"/>
                    <a:pt x="73" y="12"/>
                  </a:cubicBezTo>
                  <a:cubicBezTo>
                    <a:pt x="71" y="12"/>
                    <a:pt x="71" y="13"/>
                    <a:pt x="70" y="13"/>
                  </a:cubicBezTo>
                  <a:cubicBezTo>
                    <a:pt x="69" y="12"/>
                    <a:pt x="70" y="11"/>
                    <a:pt x="70" y="10"/>
                  </a:cubicBezTo>
                  <a:cubicBezTo>
                    <a:pt x="70" y="10"/>
                    <a:pt x="67" y="7"/>
                    <a:pt x="67" y="7"/>
                  </a:cubicBezTo>
                  <a:cubicBezTo>
                    <a:pt x="67" y="7"/>
                    <a:pt x="65" y="7"/>
                    <a:pt x="64" y="7"/>
                  </a:cubicBezTo>
                  <a:cubicBezTo>
                    <a:pt x="65" y="7"/>
                    <a:pt x="64" y="5"/>
                    <a:pt x="64" y="5"/>
                  </a:cubicBezTo>
                  <a:cubicBezTo>
                    <a:pt x="60" y="6"/>
                    <a:pt x="64" y="10"/>
                    <a:pt x="60" y="4"/>
                  </a:cubicBezTo>
                  <a:cubicBezTo>
                    <a:pt x="59" y="4"/>
                    <a:pt x="57" y="2"/>
                    <a:pt x="57" y="2"/>
                  </a:cubicBezTo>
                  <a:cubicBezTo>
                    <a:pt x="57" y="0"/>
                    <a:pt x="58" y="1"/>
                    <a:pt x="58" y="0"/>
                  </a:cubicBezTo>
                  <a:cubicBezTo>
                    <a:pt x="57" y="0"/>
                    <a:pt x="56" y="0"/>
                    <a:pt x="55" y="0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1" name="Freeform 127"/>
            <p:cNvSpPr>
              <a:spLocks noEditPoints="1"/>
            </p:cNvSpPr>
            <p:nvPr/>
          </p:nvSpPr>
          <p:spPr bwMode="auto">
            <a:xfrm>
              <a:off x="10923298" y="5593874"/>
              <a:ext cx="370843" cy="546506"/>
            </a:xfrm>
            <a:custGeom>
              <a:avLst/>
              <a:gdLst>
                <a:gd name="T0" fmla="*/ 16 w 107"/>
                <a:gd name="T1" fmla="*/ 156 h 157"/>
                <a:gd name="T2" fmla="*/ 15 w 107"/>
                <a:gd name="T3" fmla="*/ 150 h 157"/>
                <a:gd name="T4" fmla="*/ 52 w 107"/>
                <a:gd name="T5" fmla="*/ 75 h 157"/>
                <a:gd name="T6" fmla="*/ 46 w 107"/>
                <a:gd name="T7" fmla="*/ 91 h 157"/>
                <a:gd name="T8" fmla="*/ 40 w 107"/>
                <a:gd name="T9" fmla="*/ 98 h 157"/>
                <a:gd name="T10" fmla="*/ 32 w 107"/>
                <a:gd name="T11" fmla="*/ 109 h 157"/>
                <a:gd name="T12" fmla="*/ 18 w 107"/>
                <a:gd name="T13" fmla="*/ 117 h 157"/>
                <a:gd name="T14" fmla="*/ 9 w 107"/>
                <a:gd name="T15" fmla="*/ 126 h 157"/>
                <a:gd name="T16" fmla="*/ 3 w 107"/>
                <a:gd name="T17" fmla="*/ 129 h 157"/>
                <a:gd name="T18" fmla="*/ 3 w 107"/>
                <a:gd name="T19" fmla="*/ 135 h 157"/>
                <a:gd name="T20" fmla="*/ 0 w 107"/>
                <a:gd name="T21" fmla="*/ 140 h 157"/>
                <a:gd name="T22" fmla="*/ 11 w 107"/>
                <a:gd name="T23" fmla="*/ 143 h 157"/>
                <a:gd name="T24" fmla="*/ 17 w 107"/>
                <a:gd name="T25" fmla="*/ 147 h 157"/>
                <a:gd name="T26" fmla="*/ 29 w 107"/>
                <a:gd name="T27" fmla="*/ 144 h 157"/>
                <a:gd name="T28" fmla="*/ 36 w 107"/>
                <a:gd name="T29" fmla="*/ 139 h 157"/>
                <a:gd name="T30" fmla="*/ 42 w 107"/>
                <a:gd name="T31" fmla="*/ 119 h 157"/>
                <a:gd name="T32" fmla="*/ 58 w 107"/>
                <a:gd name="T33" fmla="*/ 115 h 157"/>
                <a:gd name="T34" fmla="*/ 60 w 107"/>
                <a:gd name="T35" fmla="*/ 104 h 157"/>
                <a:gd name="T36" fmla="*/ 67 w 107"/>
                <a:gd name="T37" fmla="*/ 91 h 157"/>
                <a:gd name="T38" fmla="*/ 69 w 107"/>
                <a:gd name="T39" fmla="*/ 85 h 157"/>
                <a:gd name="T40" fmla="*/ 65 w 107"/>
                <a:gd name="T41" fmla="*/ 82 h 157"/>
                <a:gd name="T42" fmla="*/ 62 w 107"/>
                <a:gd name="T43" fmla="*/ 82 h 157"/>
                <a:gd name="T44" fmla="*/ 58 w 107"/>
                <a:gd name="T45" fmla="*/ 78 h 157"/>
                <a:gd name="T46" fmla="*/ 57 w 107"/>
                <a:gd name="T47" fmla="*/ 72 h 157"/>
                <a:gd name="T48" fmla="*/ 54 w 107"/>
                <a:gd name="T49" fmla="*/ 2 h 157"/>
                <a:gd name="T50" fmla="*/ 67 w 107"/>
                <a:gd name="T51" fmla="*/ 21 h 157"/>
                <a:gd name="T52" fmla="*/ 71 w 107"/>
                <a:gd name="T53" fmla="*/ 27 h 157"/>
                <a:gd name="T54" fmla="*/ 72 w 107"/>
                <a:gd name="T55" fmla="*/ 34 h 157"/>
                <a:gd name="T56" fmla="*/ 70 w 107"/>
                <a:gd name="T57" fmla="*/ 55 h 157"/>
                <a:gd name="T58" fmla="*/ 64 w 107"/>
                <a:gd name="T59" fmla="*/ 60 h 157"/>
                <a:gd name="T60" fmla="*/ 73 w 107"/>
                <a:gd name="T61" fmla="*/ 82 h 157"/>
                <a:gd name="T62" fmla="*/ 86 w 107"/>
                <a:gd name="T63" fmla="*/ 80 h 157"/>
                <a:gd name="T64" fmla="*/ 93 w 107"/>
                <a:gd name="T65" fmla="*/ 71 h 157"/>
                <a:gd name="T66" fmla="*/ 93 w 107"/>
                <a:gd name="T67" fmla="*/ 62 h 157"/>
                <a:gd name="T68" fmla="*/ 103 w 107"/>
                <a:gd name="T69" fmla="*/ 54 h 157"/>
                <a:gd name="T70" fmla="*/ 95 w 107"/>
                <a:gd name="T71" fmla="*/ 46 h 157"/>
                <a:gd name="T72" fmla="*/ 84 w 107"/>
                <a:gd name="T73" fmla="*/ 31 h 157"/>
                <a:gd name="T74" fmla="*/ 80 w 107"/>
                <a:gd name="T75" fmla="*/ 27 h 157"/>
                <a:gd name="T76" fmla="*/ 75 w 107"/>
                <a:gd name="T77" fmla="*/ 32 h 157"/>
                <a:gd name="T78" fmla="*/ 74 w 107"/>
                <a:gd name="T79" fmla="*/ 17 h 157"/>
                <a:gd name="T80" fmla="*/ 70 w 107"/>
                <a:gd name="T81" fmla="*/ 10 h 157"/>
                <a:gd name="T82" fmla="*/ 64 w 107"/>
                <a:gd name="T83" fmla="*/ 5 h 157"/>
                <a:gd name="T84" fmla="*/ 58 w 107"/>
                <a:gd name="T8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7" h="157">
                  <a:moveTo>
                    <a:pt x="11" y="147"/>
                  </a:moveTo>
                  <a:cubicBezTo>
                    <a:pt x="11" y="150"/>
                    <a:pt x="10" y="154"/>
                    <a:pt x="9" y="157"/>
                  </a:cubicBezTo>
                  <a:cubicBezTo>
                    <a:pt x="12" y="157"/>
                    <a:pt x="15" y="156"/>
                    <a:pt x="16" y="156"/>
                  </a:cubicBezTo>
                  <a:cubicBezTo>
                    <a:pt x="16" y="155"/>
                    <a:pt x="16" y="154"/>
                    <a:pt x="17" y="153"/>
                  </a:cubicBezTo>
                  <a:cubicBezTo>
                    <a:pt x="15" y="153"/>
                    <a:pt x="15" y="153"/>
                    <a:pt x="15" y="153"/>
                  </a:cubicBezTo>
                  <a:cubicBezTo>
                    <a:pt x="14" y="152"/>
                    <a:pt x="15" y="151"/>
                    <a:pt x="15" y="150"/>
                  </a:cubicBezTo>
                  <a:cubicBezTo>
                    <a:pt x="14" y="149"/>
                    <a:pt x="12" y="148"/>
                    <a:pt x="11" y="147"/>
                  </a:cubicBezTo>
                  <a:close/>
                  <a:moveTo>
                    <a:pt x="54" y="72"/>
                  </a:moveTo>
                  <a:cubicBezTo>
                    <a:pt x="53" y="72"/>
                    <a:pt x="52" y="74"/>
                    <a:pt x="52" y="75"/>
                  </a:cubicBezTo>
                  <a:cubicBezTo>
                    <a:pt x="47" y="80"/>
                    <a:pt x="50" y="79"/>
                    <a:pt x="48" y="86"/>
                  </a:cubicBezTo>
                  <a:cubicBezTo>
                    <a:pt x="48" y="87"/>
                    <a:pt x="46" y="87"/>
                    <a:pt x="46" y="88"/>
                  </a:cubicBezTo>
                  <a:cubicBezTo>
                    <a:pt x="46" y="89"/>
                    <a:pt x="46" y="90"/>
                    <a:pt x="46" y="91"/>
                  </a:cubicBezTo>
                  <a:cubicBezTo>
                    <a:pt x="46" y="91"/>
                    <a:pt x="43" y="92"/>
                    <a:pt x="43" y="92"/>
                  </a:cubicBezTo>
                  <a:cubicBezTo>
                    <a:pt x="42" y="94"/>
                    <a:pt x="43" y="96"/>
                    <a:pt x="42" y="97"/>
                  </a:cubicBezTo>
                  <a:cubicBezTo>
                    <a:pt x="42" y="98"/>
                    <a:pt x="41" y="98"/>
                    <a:pt x="40" y="98"/>
                  </a:cubicBezTo>
                  <a:cubicBezTo>
                    <a:pt x="39" y="101"/>
                    <a:pt x="39" y="104"/>
                    <a:pt x="36" y="106"/>
                  </a:cubicBezTo>
                  <a:cubicBezTo>
                    <a:pt x="36" y="107"/>
                    <a:pt x="34" y="106"/>
                    <a:pt x="33" y="107"/>
                  </a:cubicBezTo>
                  <a:cubicBezTo>
                    <a:pt x="33" y="108"/>
                    <a:pt x="33" y="109"/>
                    <a:pt x="32" y="109"/>
                  </a:cubicBezTo>
                  <a:cubicBezTo>
                    <a:pt x="31" y="111"/>
                    <a:pt x="29" y="111"/>
                    <a:pt x="27" y="113"/>
                  </a:cubicBezTo>
                  <a:cubicBezTo>
                    <a:pt x="26" y="113"/>
                    <a:pt x="25" y="115"/>
                    <a:pt x="25" y="115"/>
                  </a:cubicBezTo>
                  <a:cubicBezTo>
                    <a:pt x="22" y="117"/>
                    <a:pt x="20" y="115"/>
                    <a:pt x="18" y="117"/>
                  </a:cubicBezTo>
                  <a:cubicBezTo>
                    <a:pt x="16" y="118"/>
                    <a:pt x="14" y="122"/>
                    <a:pt x="13" y="123"/>
                  </a:cubicBezTo>
                  <a:cubicBezTo>
                    <a:pt x="12" y="124"/>
                    <a:pt x="11" y="123"/>
                    <a:pt x="10" y="123"/>
                  </a:cubicBezTo>
                  <a:cubicBezTo>
                    <a:pt x="10" y="124"/>
                    <a:pt x="10" y="126"/>
                    <a:pt x="9" y="126"/>
                  </a:cubicBezTo>
                  <a:cubicBezTo>
                    <a:pt x="8" y="127"/>
                    <a:pt x="7" y="126"/>
                    <a:pt x="7" y="127"/>
                  </a:cubicBezTo>
                  <a:cubicBezTo>
                    <a:pt x="6" y="127"/>
                    <a:pt x="6" y="129"/>
                    <a:pt x="5" y="129"/>
                  </a:cubicBezTo>
                  <a:cubicBezTo>
                    <a:pt x="5" y="130"/>
                    <a:pt x="4" y="129"/>
                    <a:pt x="3" y="129"/>
                  </a:cubicBezTo>
                  <a:cubicBezTo>
                    <a:pt x="3" y="129"/>
                    <a:pt x="3" y="131"/>
                    <a:pt x="3" y="131"/>
                  </a:cubicBezTo>
                  <a:cubicBezTo>
                    <a:pt x="4" y="130"/>
                    <a:pt x="5" y="133"/>
                    <a:pt x="5" y="133"/>
                  </a:cubicBezTo>
                  <a:cubicBezTo>
                    <a:pt x="4" y="133"/>
                    <a:pt x="3" y="134"/>
                    <a:pt x="3" y="135"/>
                  </a:cubicBezTo>
                  <a:cubicBezTo>
                    <a:pt x="2" y="135"/>
                    <a:pt x="3" y="137"/>
                    <a:pt x="3" y="137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9"/>
                    <a:pt x="0" y="139"/>
                    <a:pt x="0" y="140"/>
                  </a:cubicBezTo>
                  <a:cubicBezTo>
                    <a:pt x="0" y="141"/>
                    <a:pt x="3" y="142"/>
                    <a:pt x="5" y="143"/>
                  </a:cubicBezTo>
                  <a:cubicBezTo>
                    <a:pt x="5" y="144"/>
                    <a:pt x="5" y="144"/>
                    <a:pt x="5" y="144"/>
                  </a:cubicBezTo>
                  <a:cubicBezTo>
                    <a:pt x="8" y="145"/>
                    <a:pt x="9" y="142"/>
                    <a:pt x="11" y="143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3" y="146"/>
                    <a:pt x="15" y="146"/>
                    <a:pt x="16" y="146"/>
                  </a:cubicBezTo>
                  <a:cubicBezTo>
                    <a:pt x="16" y="146"/>
                    <a:pt x="16" y="147"/>
                    <a:pt x="17" y="147"/>
                  </a:cubicBezTo>
                  <a:cubicBezTo>
                    <a:pt x="18" y="148"/>
                    <a:pt x="24" y="149"/>
                    <a:pt x="25" y="149"/>
                  </a:cubicBezTo>
                  <a:cubicBezTo>
                    <a:pt x="25" y="148"/>
                    <a:pt x="29" y="146"/>
                    <a:pt x="29" y="145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30" y="143"/>
                    <a:pt x="31" y="144"/>
                    <a:pt x="32" y="143"/>
                  </a:cubicBezTo>
                  <a:cubicBezTo>
                    <a:pt x="32" y="142"/>
                    <a:pt x="32" y="142"/>
                    <a:pt x="32" y="142"/>
                  </a:cubicBezTo>
                  <a:cubicBezTo>
                    <a:pt x="32" y="141"/>
                    <a:pt x="35" y="140"/>
                    <a:pt x="36" y="139"/>
                  </a:cubicBezTo>
                  <a:cubicBezTo>
                    <a:pt x="37" y="137"/>
                    <a:pt x="36" y="135"/>
                    <a:pt x="37" y="133"/>
                  </a:cubicBezTo>
                  <a:cubicBezTo>
                    <a:pt x="39" y="129"/>
                    <a:pt x="40" y="127"/>
                    <a:pt x="41" y="120"/>
                  </a:cubicBezTo>
                  <a:cubicBezTo>
                    <a:pt x="42" y="120"/>
                    <a:pt x="42" y="119"/>
                    <a:pt x="42" y="119"/>
                  </a:cubicBezTo>
                  <a:cubicBezTo>
                    <a:pt x="45" y="118"/>
                    <a:pt x="46" y="120"/>
                    <a:pt x="49" y="117"/>
                  </a:cubicBezTo>
                  <a:cubicBezTo>
                    <a:pt x="49" y="117"/>
                    <a:pt x="50" y="115"/>
                    <a:pt x="50" y="115"/>
                  </a:cubicBezTo>
                  <a:cubicBezTo>
                    <a:pt x="52" y="114"/>
                    <a:pt x="57" y="115"/>
                    <a:pt x="58" y="115"/>
                  </a:cubicBezTo>
                  <a:cubicBezTo>
                    <a:pt x="58" y="114"/>
                    <a:pt x="57" y="114"/>
                    <a:pt x="55" y="114"/>
                  </a:cubicBezTo>
                  <a:cubicBezTo>
                    <a:pt x="55" y="109"/>
                    <a:pt x="55" y="107"/>
                    <a:pt x="58" y="105"/>
                  </a:cubicBezTo>
                  <a:cubicBezTo>
                    <a:pt x="59" y="104"/>
                    <a:pt x="60" y="105"/>
                    <a:pt x="60" y="104"/>
                  </a:cubicBezTo>
                  <a:cubicBezTo>
                    <a:pt x="62" y="102"/>
                    <a:pt x="61" y="101"/>
                    <a:pt x="62" y="99"/>
                  </a:cubicBezTo>
                  <a:cubicBezTo>
                    <a:pt x="62" y="98"/>
                    <a:pt x="64" y="97"/>
                    <a:pt x="64" y="97"/>
                  </a:cubicBezTo>
                  <a:cubicBezTo>
                    <a:pt x="65" y="96"/>
                    <a:pt x="66" y="92"/>
                    <a:pt x="67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9" y="89"/>
                    <a:pt x="67" y="88"/>
                    <a:pt x="67" y="86"/>
                  </a:cubicBezTo>
                  <a:cubicBezTo>
                    <a:pt x="67" y="86"/>
                    <a:pt x="69" y="85"/>
                    <a:pt x="69" y="85"/>
                  </a:cubicBezTo>
                  <a:cubicBezTo>
                    <a:pt x="70" y="83"/>
                    <a:pt x="69" y="81"/>
                    <a:pt x="69" y="80"/>
                  </a:cubicBezTo>
                  <a:cubicBezTo>
                    <a:pt x="68" y="80"/>
                    <a:pt x="67" y="81"/>
                    <a:pt x="66" y="81"/>
                  </a:cubicBezTo>
                  <a:cubicBezTo>
                    <a:pt x="68" y="81"/>
                    <a:pt x="65" y="82"/>
                    <a:pt x="65" y="82"/>
                  </a:cubicBezTo>
                  <a:cubicBezTo>
                    <a:pt x="65" y="81"/>
                    <a:pt x="65" y="80"/>
                    <a:pt x="64" y="80"/>
                  </a:cubicBezTo>
                  <a:cubicBezTo>
                    <a:pt x="64" y="79"/>
                    <a:pt x="62" y="80"/>
                    <a:pt x="62" y="80"/>
                  </a:cubicBezTo>
                  <a:cubicBezTo>
                    <a:pt x="61" y="80"/>
                    <a:pt x="62" y="81"/>
                    <a:pt x="62" y="82"/>
                  </a:cubicBezTo>
                  <a:cubicBezTo>
                    <a:pt x="61" y="82"/>
                    <a:pt x="60" y="81"/>
                    <a:pt x="59" y="82"/>
                  </a:cubicBezTo>
                  <a:cubicBezTo>
                    <a:pt x="59" y="81"/>
                    <a:pt x="59" y="79"/>
                    <a:pt x="58" y="78"/>
                  </a:cubicBezTo>
                  <a:cubicBezTo>
                    <a:pt x="58" y="78"/>
                    <a:pt x="58" y="78"/>
                    <a:pt x="58" y="78"/>
                  </a:cubicBezTo>
                  <a:cubicBezTo>
                    <a:pt x="57" y="78"/>
                    <a:pt x="56" y="76"/>
                    <a:pt x="56" y="76"/>
                  </a:cubicBezTo>
                  <a:cubicBezTo>
                    <a:pt x="55" y="77"/>
                    <a:pt x="55" y="74"/>
                    <a:pt x="55" y="74"/>
                  </a:cubicBezTo>
                  <a:cubicBezTo>
                    <a:pt x="56" y="73"/>
                    <a:pt x="56" y="74"/>
                    <a:pt x="57" y="72"/>
                  </a:cubicBezTo>
                  <a:cubicBezTo>
                    <a:pt x="56" y="72"/>
                    <a:pt x="55" y="72"/>
                    <a:pt x="54" y="72"/>
                  </a:cubicBezTo>
                  <a:close/>
                  <a:moveTo>
                    <a:pt x="55" y="0"/>
                  </a:moveTo>
                  <a:cubicBezTo>
                    <a:pt x="55" y="1"/>
                    <a:pt x="54" y="0"/>
                    <a:pt x="54" y="2"/>
                  </a:cubicBezTo>
                  <a:cubicBezTo>
                    <a:pt x="55" y="4"/>
                    <a:pt x="59" y="6"/>
                    <a:pt x="60" y="8"/>
                  </a:cubicBezTo>
                  <a:cubicBezTo>
                    <a:pt x="61" y="10"/>
                    <a:pt x="61" y="13"/>
                    <a:pt x="62" y="15"/>
                  </a:cubicBezTo>
                  <a:cubicBezTo>
                    <a:pt x="64" y="17"/>
                    <a:pt x="66" y="19"/>
                    <a:pt x="67" y="21"/>
                  </a:cubicBezTo>
                  <a:cubicBezTo>
                    <a:pt x="68" y="22"/>
                    <a:pt x="67" y="22"/>
                    <a:pt x="68" y="23"/>
                  </a:cubicBezTo>
                  <a:cubicBezTo>
                    <a:pt x="69" y="24"/>
                    <a:pt x="69" y="23"/>
                    <a:pt x="70" y="24"/>
                  </a:cubicBezTo>
                  <a:cubicBezTo>
                    <a:pt x="70" y="25"/>
                    <a:pt x="71" y="26"/>
                    <a:pt x="71" y="27"/>
                  </a:cubicBezTo>
                  <a:cubicBezTo>
                    <a:pt x="69" y="28"/>
                    <a:pt x="70" y="30"/>
                    <a:pt x="70" y="32"/>
                  </a:cubicBezTo>
                  <a:cubicBezTo>
                    <a:pt x="71" y="33"/>
                    <a:pt x="73" y="32"/>
                    <a:pt x="74" y="33"/>
                  </a:cubicBezTo>
                  <a:cubicBezTo>
                    <a:pt x="74" y="34"/>
                    <a:pt x="73" y="34"/>
                    <a:pt x="72" y="34"/>
                  </a:cubicBezTo>
                  <a:cubicBezTo>
                    <a:pt x="73" y="39"/>
                    <a:pt x="75" y="43"/>
                    <a:pt x="73" y="48"/>
                  </a:cubicBezTo>
                  <a:cubicBezTo>
                    <a:pt x="73" y="48"/>
                    <a:pt x="71" y="49"/>
                    <a:pt x="71" y="50"/>
                  </a:cubicBezTo>
                  <a:cubicBezTo>
                    <a:pt x="70" y="51"/>
                    <a:pt x="70" y="53"/>
                    <a:pt x="70" y="55"/>
                  </a:cubicBezTo>
                  <a:cubicBezTo>
                    <a:pt x="68" y="55"/>
                    <a:pt x="66" y="56"/>
                    <a:pt x="64" y="56"/>
                  </a:cubicBezTo>
                  <a:cubicBezTo>
                    <a:pt x="64" y="58"/>
                    <a:pt x="65" y="57"/>
                    <a:pt x="64" y="58"/>
                  </a:cubicBezTo>
                  <a:cubicBezTo>
                    <a:pt x="64" y="58"/>
                    <a:pt x="64" y="59"/>
                    <a:pt x="64" y="60"/>
                  </a:cubicBezTo>
                  <a:cubicBezTo>
                    <a:pt x="69" y="63"/>
                    <a:pt x="78" y="66"/>
                    <a:pt x="76" y="76"/>
                  </a:cubicBezTo>
                  <a:cubicBezTo>
                    <a:pt x="76" y="77"/>
                    <a:pt x="73" y="79"/>
                    <a:pt x="73" y="80"/>
                  </a:cubicBezTo>
                  <a:cubicBezTo>
                    <a:pt x="73" y="81"/>
                    <a:pt x="73" y="81"/>
                    <a:pt x="73" y="82"/>
                  </a:cubicBezTo>
                  <a:cubicBezTo>
                    <a:pt x="74" y="82"/>
                    <a:pt x="78" y="83"/>
                    <a:pt x="78" y="83"/>
                  </a:cubicBezTo>
                  <a:cubicBezTo>
                    <a:pt x="79" y="84"/>
                    <a:pt x="80" y="86"/>
                    <a:pt x="80" y="86"/>
                  </a:cubicBezTo>
                  <a:cubicBezTo>
                    <a:pt x="84" y="84"/>
                    <a:pt x="84" y="85"/>
                    <a:pt x="86" y="80"/>
                  </a:cubicBezTo>
                  <a:cubicBezTo>
                    <a:pt x="86" y="80"/>
                    <a:pt x="88" y="78"/>
                    <a:pt x="88" y="78"/>
                  </a:cubicBezTo>
                  <a:cubicBezTo>
                    <a:pt x="88" y="77"/>
                    <a:pt x="87" y="75"/>
                    <a:pt x="88" y="74"/>
                  </a:cubicBezTo>
                  <a:cubicBezTo>
                    <a:pt x="89" y="72"/>
                    <a:pt x="92" y="72"/>
                    <a:pt x="93" y="71"/>
                  </a:cubicBezTo>
                  <a:cubicBezTo>
                    <a:pt x="94" y="70"/>
                    <a:pt x="93" y="68"/>
                    <a:pt x="93" y="66"/>
                  </a:cubicBezTo>
                  <a:cubicBezTo>
                    <a:pt x="93" y="66"/>
                    <a:pt x="95" y="65"/>
                    <a:pt x="95" y="64"/>
                  </a:cubicBezTo>
                  <a:cubicBezTo>
                    <a:pt x="94" y="63"/>
                    <a:pt x="94" y="63"/>
                    <a:pt x="93" y="62"/>
                  </a:cubicBezTo>
                  <a:cubicBezTo>
                    <a:pt x="98" y="58"/>
                    <a:pt x="97" y="57"/>
                    <a:pt x="102" y="60"/>
                  </a:cubicBezTo>
                  <a:cubicBezTo>
                    <a:pt x="102" y="58"/>
                    <a:pt x="101" y="56"/>
                    <a:pt x="101" y="55"/>
                  </a:cubicBezTo>
                  <a:cubicBezTo>
                    <a:pt x="101" y="55"/>
                    <a:pt x="103" y="54"/>
                    <a:pt x="103" y="54"/>
                  </a:cubicBezTo>
                  <a:cubicBezTo>
                    <a:pt x="105" y="51"/>
                    <a:pt x="106" y="47"/>
                    <a:pt x="107" y="44"/>
                  </a:cubicBezTo>
                  <a:cubicBezTo>
                    <a:pt x="102" y="38"/>
                    <a:pt x="102" y="42"/>
                    <a:pt x="96" y="44"/>
                  </a:cubicBezTo>
                  <a:cubicBezTo>
                    <a:pt x="95" y="46"/>
                    <a:pt x="95" y="46"/>
                    <a:pt x="95" y="46"/>
                  </a:cubicBezTo>
                  <a:cubicBezTo>
                    <a:pt x="95" y="46"/>
                    <a:pt x="88" y="43"/>
                    <a:pt x="88" y="43"/>
                  </a:cubicBezTo>
                  <a:cubicBezTo>
                    <a:pt x="85" y="42"/>
                    <a:pt x="86" y="40"/>
                    <a:pt x="85" y="36"/>
                  </a:cubicBezTo>
                  <a:cubicBezTo>
                    <a:pt x="85" y="36"/>
                    <a:pt x="85" y="32"/>
                    <a:pt x="84" y="31"/>
                  </a:cubicBezTo>
                  <a:cubicBezTo>
                    <a:pt x="84" y="31"/>
                    <a:pt x="82" y="32"/>
                    <a:pt x="82" y="32"/>
                  </a:cubicBezTo>
                  <a:cubicBezTo>
                    <a:pt x="82" y="30"/>
                    <a:pt x="82" y="27"/>
                    <a:pt x="82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30"/>
                    <a:pt x="79" y="33"/>
                    <a:pt x="79" y="35"/>
                  </a:cubicBezTo>
                  <a:cubicBezTo>
                    <a:pt x="79" y="35"/>
                    <a:pt x="78" y="33"/>
                    <a:pt x="78" y="33"/>
                  </a:cubicBezTo>
                  <a:cubicBezTo>
                    <a:pt x="78" y="32"/>
                    <a:pt x="76" y="32"/>
                    <a:pt x="75" y="32"/>
                  </a:cubicBezTo>
                  <a:cubicBezTo>
                    <a:pt x="75" y="28"/>
                    <a:pt x="75" y="26"/>
                    <a:pt x="75" y="24"/>
                  </a:cubicBezTo>
                  <a:cubicBezTo>
                    <a:pt x="75" y="22"/>
                    <a:pt x="72" y="21"/>
                    <a:pt x="72" y="19"/>
                  </a:cubicBezTo>
                  <a:cubicBezTo>
                    <a:pt x="72" y="18"/>
                    <a:pt x="74" y="17"/>
                    <a:pt x="74" y="17"/>
                  </a:cubicBezTo>
                  <a:cubicBezTo>
                    <a:pt x="74" y="15"/>
                    <a:pt x="73" y="14"/>
                    <a:pt x="73" y="12"/>
                  </a:cubicBezTo>
                  <a:cubicBezTo>
                    <a:pt x="71" y="12"/>
                    <a:pt x="71" y="13"/>
                    <a:pt x="70" y="13"/>
                  </a:cubicBezTo>
                  <a:cubicBezTo>
                    <a:pt x="69" y="12"/>
                    <a:pt x="70" y="11"/>
                    <a:pt x="70" y="10"/>
                  </a:cubicBezTo>
                  <a:cubicBezTo>
                    <a:pt x="70" y="10"/>
                    <a:pt x="67" y="7"/>
                    <a:pt x="67" y="7"/>
                  </a:cubicBezTo>
                  <a:cubicBezTo>
                    <a:pt x="67" y="7"/>
                    <a:pt x="65" y="7"/>
                    <a:pt x="64" y="7"/>
                  </a:cubicBezTo>
                  <a:cubicBezTo>
                    <a:pt x="65" y="7"/>
                    <a:pt x="64" y="5"/>
                    <a:pt x="64" y="5"/>
                  </a:cubicBezTo>
                  <a:cubicBezTo>
                    <a:pt x="60" y="6"/>
                    <a:pt x="64" y="10"/>
                    <a:pt x="60" y="4"/>
                  </a:cubicBezTo>
                  <a:cubicBezTo>
                    <a:pt x="59" y="4"/>
                    <a:pt x="57" y="2"/>
                    <a:pt x="57" y="2"/>
                  </a:cubicBezTo>
                  <a:cubicBezTo>
                    <a:pt x="57" y="0"/>
                    <a:pt x="58" y="1"/>
                    <a:pt x="58" y="0"/>
                  </a:cubicBezTo>
                  <a:cubicBezTo>
                    <a:pt x="57" y="0"/>
                    <a:pt x="56" y="0"/>
                    <a:pt x="55" y="0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2" name="Freeform 128"/>
            <p:cNvSpPr>
              <a:spLocks noEditPoints="1"/>
            </p:cNvSpPr>
            <p:nvPr/>
          </p:nvSpPr>
          <p:spPr bwMode="auto">
            <a:xfrm>
              <a:off x="6040223" y="2109001"/>
              <a:ext cx="133078" cy="117108"/>
            </a:xfrm>
            <a:custGeom>
              <a:avLst/>
              <a:gdLst>
                <a:gd name="T0" fmla="*/ 38 w 38"/>
                <a:gd name="T1" fmla="*/ 9 h 34"/>
                <a:gd name="T2" fmla="*/ 36 w 38"/>
                <a:gd name="T3" fmla="*/ 8 h 34"/>
                <a:gd name="T4" fmla="*/ 36 w 38"/>
                <a:gd name="T5" fmla="*/ 5 h 34"/>
                <a:gd name="T6" fmla="*/ 31 w 38"/>
                <a:gd name="T7" fmla="*/ 5 h 34"/>
                <a:gd name="T8" fmla="*/ 28 w 38"/>
                <a:gd name="T9" fmla="*/ 5 h 34"/>
                <a:gd name="T10" fmla="*/ 27 w 38"/>
                <a:gd name="T11" fmla="*/ 4 h 34"/>
                <a:gd name="T12" fmla="*/ 24 w 38"/>
                <a:gd name="T13" fmla="*/ 4 h 34"/>
                <a:gd name="T14" fmla="*/ 22 w 38"/>
                <a:gd name="T15" fmla="*/ 5 h 34"/>
                <a:gd name="T16" fmla="*/ 20 w 38"/>
                <a:gd name="T17" fmla="*/ 8 h 34"/>
                <a:gd name="T18" fmla="*/ 14 w 38"/>
                <a:gd name="T19" fmla="*/ 10 h 34"/>
                <a:gd name="T20" fmla="*/ 10 w 38"/>
                <a:gd name="T21" fmla="*/ 18 h 34"/>
                <a:gd name="T22" fmla="*/ 12 w 38"/>
                <a:gd name="T23" fmla="*/ 21 h 34"/>
                <a:gd name="T24" fmla="*/ 9 w 38"/>
                <a:gd name="T25" fmla="*/ 23 h 34"/>
                <a:gd name="T26" fmla="*/ 10 w 38"/>
                <a:gd name="T27" fmla="*/ 26 h 34"/>
                <a:gd name="T28" fmla="*/ 8 w 38"/>
                <a:gd name="T29" fmla="*/ 28 h 34"/>
                <a:gd name="T30" fmla="*/ 4 w 38"/>
                <a:gd name="T31" fmla="*/ 28 h 34"/>
                <a:gd name="T32" fmla="*/ 0 w 38"/>
                <a:gd name="T33" fmla="*/ 26 h 34"/>
                <a:gd name="T34" fmla="*/ 0 w 38"/>
                <a:gd name="T35" fmla="*/ 26 h 34"/>
                <a:gd name="T36" fmla="*/ 7 w 38"/>
                <a:gd name="T37" fmla="*/ 32 h 34"/>
                <a:gd name="T38" fmla="*/ 12 w 38"/>
                <a:gd name="T39" fmla="*/ 31 h 34"/>
                <a:gd name="T40" fmla="*/ 16 w 38"/>
                <a:gd name="T41" fmla="*/ 32 h 34"/>
                <a:gd name="T42" fmla="*/ 20 w 38"/>
                <a:gd name="T43" fmla="*/ 34 h 34"/>
                <a:gd name="T44" fmla="*/ 23 w 38"/>
                <a:gd name="T45" fmla="*/ 25 h 34"/>
                <a:gd name="T46" fmla="*/ 28 w 38"/>
                <a:gd name="T47" fmla="*/ 23 h 34"/>
                <a:gd name="T48" fmla="*/ 32 w 38"/>
                <a:gd name="T49" fmla="*/ 21 h 34"/>
                <a:gd name="T50" fmla="*/ 35 w 38"/>
                <a:gd name="T51" fmla="*/ 18 h 34"/>
                <a:gd name="T52" fmla="*/ 36 w 38"/>
                <a:gd name="T53" fmla="*/ 16 h 34"/>
                <a:gd name="T54" fmla="*/ 38 w 38"/>
                <a:gd name="T55" fmla="*/ 9 h 34"/>
                <a:gd name="T56" fmla="*/ 2 w 38"/>
                <a:gd name="T57" fmla="*/ 24 h 34"/>
                <a:gd name="T58" fmla="*/ 4 w 38"/>
                <a:gd name="T59" fmla="*/ 26 h 34"/>
                <a:gd name="T60" fmla="*/ 7 w 38"/>
                <a:gd name="T61" fmla="*/ 26 h 34"/>
                <a:gd name="T62" fmla="*/ 6 w 38"/>
                <a:gd name="T63" fmla="*/ 24 h 34"/>
                <a:gd name="T64" fmla="*/ 2 w 38"/>
                <a:gd name="T65" fmla="*/ 24 h 34"/>
                <a:gd name="T66" fmla="*/ 24 w 38"/>
                <a:gd name="T67" fmla="*/ 0 h 34"/>
                <a:gd name="T68" fmla="*/ 24 w 38"/>
                <a:gd name="T69" fmla="*/ 2 h 34"/>
                <a:gd name="T70" fmla="*/ 24 w 38"/>
                <a:gd name="T7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8" h="34">
                  <a:moveTo>
                    <a:pt x="38" y="9"/>
                  </a:moveTo>
                  <a:cubicBezTo>
                    <a:pt x="38" y="9"/>
                    <a:pt x="36" y="8"/>
                    <a:pt x="36" y="8"/>
                  </a:cubicBezTo>
                  <a:cubicBezTo>
                    <a:pt x="36" y="7"/>
                    <a:pt x="36" y="5"/>
                    <a:pt x="36" y="5"/>
                  </a:cubicBezTo>
                  <a:cubicBezTo>
                    <a:pt x="34" y="4"/>
                    <a:pt x="32" y="4"/>
                    <a:pt x="31" y="5"/>
                  </a:cubicBezTo>
                  <a:cubicBezTo>
                    <a:pt x="30" y="5"/>
                    <a:pt x="29" y="5"/>
                    <a:pt x="28" y="5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6" y="3"/>
                    <a:pt x="24" y="4"/>
                    <a:pt x="24" y="4"/>
                  </a:cubicBezTo>
                  <a:cubicBezTo>
                    <a:pt x="24" y="5"/>
                    <a:pt x="22" y="5"/>
                    <a:pt x="22" y="5"/>
                  </a:cubicBezTo>
                  <a:cubicBezTo>
                    <a:pt x="21" y="6"/>
                    <a:pt x="21" y="8"/>
                    <a:pt x="20" y="8"/>
                  </a:cubicBezTo>
                  <a:cubicBezTo>
                    <a:pt x="18" y="9"/>
                    <a:pt x="16" y="9"/>
                    <a:pt x="14" y="10"/>
                  </a:cubicBezTo>
                  <a:cubicBezTo>
                    <a:pt x="13" y="11"/>
                    <a:pt x="13" y="16"/>
                    <a:pt x="10" y="18"/>
                  </a:cubicBezTo>
                  <a:cubicBezTo>
                    <a:pt x="9" y="19"/>
                    <a:pt x="12" y="20"/>
                    <a:pt x="12" y="21"/>
                  </a:cubicBezTo>
                  <a:cubicBezTo>
                    <a:pt x="12" y="22"/>
                    <a:pt x="9" y="22"/>
                    <a:pt x="9" y="23"/>
                  </a:cubicBezTo>
                  <a:cubicBezTo>
                    <a:pt x="9" y="24"/>
                    <a:pt x="9" y="25"/>
                    <a:pt x="10" y="26"/>
                  </a:cubicBezTo>
                  <a:cubicBezTo>
                    <a:pt x="9" y="27"/>
                    <a:pt x="9" y="27"/>
                    <a:pt x="8" y="28"/>
                  </a:cubicBezTo>
                  <a:cubicBezTo>
                    <a:pt x="8" y="28"/>
                    <a:pt x="5" y="28"/>
                    <a:pt x="4" y="28"/>
                  </a:cubicBezTo>
                  <a:cubicBezTo>
                    <a:pt x="3" y="27"/>
                    <a:pt x="3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2" y="32"/>
                    <a:pt x="7" y="32"/>
                  </a:cubicBezTo>
                  <a:cubicBezTo>
                    <a:pt x="10" y="33"/>
                    <a:pt x="10" y="31"/>
                    <a:pt x="12" y="31"/>
                  </a:cubicBezTo>
                  <a:cubicBezTo>
                    <a:pt x="15" y="31"/>
                    <a:pt x="16" y="30"/>
                    <a:pt x="16" y="32"/>
                  </a:cubicBezTo>
                  <a:cubicBezTo>
                    <a:pt x="16" y="34"/>
                    <a:pt x="20" y="34"/>
                    <a:pt x="20" y="34"/>
                  </a:cubicBezTo>
                  <a:cubicBezTo>
                    <a:pt x="20" y="34"/>
                    <a:pt x="22" y="28"/>
                    <a:pt x="23" y="25"/>
                  </a:cubicBezTo>
                  <a:cubicBezTo>
                    <a:pt x="24" y="23"/>
                    <a:pt x="23" y="21"/>
                    <a:pt x="28" y="23"/>
                  </a:cubicBezTo>
                  <a:cubicBezTo>
                    <a:pt x="32" y="25"/>
                    <a:pt x="32" y="21"/>
                    <a:pt x="32" y="21"/>
                  </a:cubicBezTo>
                  <a:cubicBezTo>
                    <a:pt x="32" y="21"/>
                    <a:pt x="37" y="20"/>
                    <a:pt x="35" y="18"/>
                  </a:cubicBezTo>
                  <a:cubicBezTo>
                    <a:pt x="33" y="17"/>
                    <a:pt x="34" y="15"/>
                    <a:pt x="36" y="16"/>
                  </a:cubicBezTo>
                  <a:cubicBezTo>
                    <a:pt x="38" y="16"/>
                    <a:pt x="38" y="9"/>
                    <a:pt x="38" y="9"/>
                  </a:cubicBezTo>
                  <a:close/>
                  <a:moveTo>
                    <a:pt x="2" y="24"/>
                  </a:moveTo>
                  <a:cubicBezTo>
                    <a:pt x="2" y="24"/>
                    <a:pt x="4" y="26"/>
                    <a:pt x="4" y="26"/>
                  </a:cubicBezTo>
                  <a:cubicBezTo>
                    <a:pt x="5" y="26"/>
                    <a:pt x="6" y="26"/>
                    <a:pt x="7" y="26"/>
                  </a:cubicBezTo>
                  <a:cubicBezTo>
                    <a:pt x="7" y="26"/>
                    <a:pt x="7" y="24"/>
                    <a:pt x="6" y="24"/>
                  </a:cubicBezTo>
                  <a:cubicBezTo>
                    <a:pt x="5" y="23"/>
                    <a:pt x="4" y="24"/>
                    <a:pt x="2" y="24"/>
                  </a:cubicBezTo>
                  <a:close/>
                  <a:moveTo>
                    <a:pt x="24" y="0"/>
                  </a:moveTo>
                  <a:cubicBezTo>
                    <a:pt x="23" y="0"/>
                    <a:pt x="20" y="3"/>
                    <a:pt x="24" y="2"/>
                  </a:cubicBezTo>
                  <a:cubicBezTo>
                    <a:pt x="24" y="2"/>
                    <a:pt x="27" y="0"/>
                    <a:pt x="24" y="0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3" name="Freeform 129"/>
            <p:cNvSpPr>
              <a:spLocks noEditPoints="1"/>
            </p:cNvSpPr>
            <p:nvPr/>
          </p:nvSpPr>
          <p:spPr bwMode="auto">
            <a:xfrm>
              <a:off x="6040223" y="2109001"/>
              <a:ext cx="133078" cy="117108"/>
            </a:xfrm>
            <a:custGeom>
              <a:avLst/>
              <a:gdLst>
                <a:gd name="T0" fmla="*/ 38 w 38"/>
                <a:gd name="T1" fmla="*/ 9 h 34"/>
                <a:gd name="T2" fmla="*/ 36 w 38"/>
                <a:gd name="T3" fmla="*/ 8 h 34"/>
                <a:gd name="T4" fmla="*/ 36 w 38"/>
                <a:gd name="T5" fmla="*/ 5 h 34"/>
                <a:gd name="T6" fmla="*/ 31 w 38"/>
                <a:gd name="T7" fmla="*/ 5 h 34"/>
                <a:gd name="T8" fmla="*/ 28 w 38"/>
                <a:gd name="T9" fmla="*/ 5 h 34"/>
                <a:gd name="T10" fmla="*/ 27 w 38"/>
                <a:gd name="T11" fmla="*/ 4 h 34"/>
                <a:gd name="T12" fmla="*/ 24 w 38"/>
                <a:gd name="T13" fmla="*/ 4 h 34"/>
                <a:gd name="T14" fmla="*/ 22 w 38"/>
                <a:gd name="T15" fmla="*/ 5 h 34"/>
                <a:gd name="T16" fmla="*/ 20 w 38"/>
                <a:gd name="T17" fmla="*/ 8 h 34"/>
                <a:gd name="T18" fmla="*/ 14 w 38"/>
                <a:gd name="T19" fmla="*/ 10 h 34"/>
                <a:gd name="T20" fmla="*/ 10 w 38"/>
                <a:gd name="T21" fmla="*/ 18 h 34"/>
                <a:gd name="T22" fmla="*/ 12 w 38"/>
                <a:gd name="T23" fmla="*/ 21 h 34"/>
                <a:gd name="T24" fmla="*/ 9 w 38"/>
                <a:gd name="T25" fmla="*/ 23 h 34"/>
                <a:gd name="T26" fmla="*/ 10 w 38"/>
                <a:gd name="T27" fmla="*/ 26 h 34"/>
                <a:gd name="T28" fmla="*/ 8 w 38"/>
                <a:gd name="T29" fmla="*/ 28 h 34"/>
                <a:gd name="T30" fmla="*/ 4 w 38"/>
                <a:gd name="T31" fmla="*/ 28 h 34"/>
                <a:gd name="T32" fmla="*/ 0 w 38"/>
                <a:gd name="T33" fmla="*/ 26 h 34"/>
                <a:gd name="T34" fmla="*/ 0 w 38"/>
                <a:gd name="T35" fmla="*/ 26 h 34"/>
                <a:gd name="T36" fmla="*/ 7 w 38"/>
                <a:gd name="T37" fmla="*/ 32 h 34"/>
                <a:gd name="T38" fmla="*/ 12 w 38"/>
                <a:gd name="T39" fmla="*/ 31 h 34"/>
                <a:gd name="T40" fmla="*/ 16 w 38"/>
                <a:gd name="T41" fmla="*/ 32 h 34"/>
                <a:gd name="T42" fmla="*/ 20 w 38"/>
                <a:gd name="T43" fmla="*/ 34 h 34"/>
                <a:gd name="T44" fmla="*/ 23 w 38"/>
                <a:gd name="T45" fmla="*/ 25 h 34"/>
                <a:gd name="T46" fmla="*/ 28 w 38"/>
                <a:gd name="T47" fmla="*/ 23 h 34"/>
                <a:gd name="T48" fmla="*/ 32 w 38"/>
                <a:gd name="T49" fmla="*/ 21 h 34"/>
                <a:gd name="T50" fmla="*/ 35 w 38"/>
                <a:gd name="T51" fmla="*/ 18 h 34"/>
                <a:gd name="T52" fmla="*/ 36 w 38"/>
                <a:gd name="T53" fmla="*/ 16 h 34"/>
                <a:gd name="T54" fmla="*/ 38 w 38"/>
                <a:gd name="T55" fmla="*/ 9 h 34"/>
                <a:gd name="T56" fmla="*/ 2 w 38"/>
                <a:gd name="T57" fmla="*/ 24 h 34"/>
                <a:gd name="T58" fmla="*/ 4 w 38"/>
                <a:gd name="T59" fmla="*/ 26 h 34"/>
                <a:gd name="T60" fmla="*/ 7 w 38"/>
                <a:gd name="T61" fmla="*/ 26 h 34"/>
                <a:gd name="T62" fmla="*/ 6 w 38"/>
                <a:gd name="T63" fmla="*/ 24 h 34"/>
                <a:gd name="T64" fmla="*/ 2 w 38"/>
                <a:gd name="T65" fmla="*/ 24 h 34"/>
                <a:gd name="T66" fmla="*/ 24 w 38"/>
                <a:gd name="T67" fmla="*/ 0 h 34"/>
                <a:gd name="T68" fmla="*/ 24 w 38"/>
                <a:gd name="T69" fmla="*/ 2 h 34"/>
                <a:gd name="T70" fmla="*/ 24 w 38"/>
                <a:gd name="T7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8" h="34">
                  <a:moveTo>
                    <a:pt x="38" y="9"/>
                  </a:moveTo>
                  <a:cubicBezTo>
                    <a:pt x="38" y="9"/>
                    <a:pt x="36" y="8"/>
                    <a:pt x="36" y="8"/>
                  </a:cubicBezTo>
                  <a:cubicBezTo>
                    <a:pt x="36" y="7"/>
                    <a:pt x="36" y="5"/>
                    <a:pt x="36" y="5"/>
                  </a:cubicBezTo>
                  <a:cubicBezTo>
                    <a:pt x="34" y="4"/>
                    <a:pt x="32" y="4"/>
                    <a:pt x="31" y="5"/>
                  </a:cubicBezTo>
                  <a:cubicBezTo>
                    <a:pt x="30" y="5"/>
                    <a:pt x="29" y="5"/>
                    <a:pt x="28" y="5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6" y="3"/>
                    <a:pt x="24" y="4"/>
                    <a:pt x="24" y="4"/>
                  </a:cubicBezTo>
                  <a:cubicBezTo>
                    <a:pt x="24" y="5"/>
                    <a:pt x="22" y="5"/>
                    <a:pt x="22" y="5"/>
                  </a:cubicBezTo>
                  <a:cubicBezTo>
                    <a:pt x="21" y="6"/>
                    <a:pt x="21" y="8"/>
                    <a:pt x="20" y="8"/>
                  </a:cubicBezTo>
                  <a:cubicBezTo>
                    <a:pt x="18" y="9"/>
                    <a:pt x="16" y="9"/>
                    <a:pt x="14" y="10"/>
                  </a:cubicBezTo>
                  <a:cubicBezTo>
                    <a:pt x="13" y="11"/>
                    <a:pt x="13" y="16"/>
                    <a:pt x="10" y="18"/>
                  </a:cubicBezTo>
                  <a:cubicBezTo>
                    <a:pt x="9" y="19"/>
                    <a:pt x="12" y="20"/>
                    <a:pt x="12" y="21"/>
                  </a:cubicBezTo>
                  <a:cubicBezTo>
                    <a:pt x="12" y="22"/>
                    <a:pt x="9" y="22"/>
                    <a:pt x="9" y="23"/>
                  </a:cubicBezTo>
                  <a:cubicBezTo>
                    <a:pt x="9" y="24"/>
                    <a:pt x="9" y="25"/>
                    <a:pt x="10" y="26"/>
                  </a:cubicBezTo>
                  <a:cubicBezTo>
                    <a:pt x="9" y="27"/>
                    <a:pt x="9" y="27"/>
                    <a:pt x="8" y="28"/>
                  </a:cubicBezTo>
                  <a:cubicBezTo>
                    <a:pt x="8" y="28"/>
                    <a:pt x="5" y="28"/>
                    <a:pt x="4" y="28"/>
                  </a:cubicBezTo>
                  <a:cubicBezTo>
                    <a:pt x="3" y="27"/>
                    <a:pt x="3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2" y="32"/>
                    <a:pt x="7" y="32"/>
                  </a:cubicBezTo>
                  <a:cubicBezTo>
                    <a:pt x="10" y="33"/>
                    <a:pt x="10" y="31"/>
                    <a:pt x="12" y="31"/>
                  </a:cubicBezTo>
                  <a:cubicBezTo>
                    <a:pt x="15" y="31"/>
                    <a:pt x="16" y="30"/>
                    <a:pt x="16" y="32"/>
                  </a:cubicBezTo>
                  <a:cubicBezTo>
                    <a:pt x="16" y="34"/>
                    <a:pt x="20" y="34"/>
                    <a:pt x="20" y="34"/>
                  </a:cubicBezTo>
                  <a:cubicBezTo>
                    <a:pt x="20" y="34"/>
                    <a:pt x="22" y="28"/>
                    <a:pt x="23" y="25"/>
                  </a:cubicBezTo>
                  <a:cubicBezTo>
                    <a:pt x="24" y="23"/>
                    <a:pt x="23" y="21"/>
                    <a:pt x="28" y="23"/>
                  </a:cubicBezTo>
                  <a:cubicBezTo>
                    <a:pt x="32" y="25"/>
                    <a:pt x="32" y="21"/>
                    <a:pt x="32" y="21"/>
                  </a:cubicBezTo>
                  <a:cubicBezTo>
                    <a:pt x="32" y="21"/>
                    <a:pt x="37" y="20"/>
                    <a:pt x="35" y="18"/>
                  </a:cubicBezTo>
                  <a:cubicBezTo>
                    <a:pt x="33" y="17"/>
                    <a:pt x="34" y="15"/>
                    <a:pt x="36" y="16"/>
                  </a:cubicBezTo>
                  <a:cubicBezTo>
                    <a:pt x="38" y="16"/>
                    <a:pt x="38" y="9"/>
                    <a:pt x="38" y="9"/>
                  </a:cubicBezTo>
                  <a:close/>
                  <a:moveTo>
                    <a:pt x="2" y="24"/>
                  </a:moveTo>
                  <a:cubicBezTo>
                    <a:pt x="2" y="24"/>
                    <a:pt x="4" y="26"/>
                    <a:pt x="4" y="26"/>
                  </a:cubicBezTo>
                  <a:cubicBezTo>
                    <a:pt x="5" y="26"/>
                    <a:pt x="6" y="26"/>
                    <a:pt x="7" y="26"/>
                  </a:cubicBezTo>
                  <a:cubicBezTo>
                    <a:pt x="7" y="26"/>
                    <a:pt x="7" y="24"/>
                    <a:pt x="6" y="24"/>
                  </a:cubicBezTo>
                  <a:cubicBezTo>
                    <a:pt x="5" y="23"/>
                    <a:pt x="4" y="24"/>
                    <a:pt x="2" y="24"/>
                  </a:cubicBezTo>
                  <a:close/>
                  <a:moveTo>
                    <a:pt x="24" y="0"/>
                  </a:moveTo>
                  <a:cubicBezTo>
                    <a:pt x="23" y="0"/>
                    <a:pt x="20" y="3"/>
                    <a:pt x="24" y="2"/>
                  </a:cubicBezTo>
                  <a:cubicBezTo>
                    <a:pt x="24" y="2"/>
                    <a:pt x="27" y="0"/>
                    <a:pt x="24" y="0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4" name="Freeform 130"/>
            <p:cNvSpPr>
              <a:spLocks/>
            </p:cNvSpPr>
            <p:nvPr/>
          </p:nvSpPr>
          <p:spPr bwMode="auto">
            <a:xfrm>
              <a:off x="8343360" y="3115072"/>
              <a:ext cx="248412" cy="149047"/>
            </a:xfrm>
            <a:custGeom>
              <a:avLst/>
              <a:gdLst>
                <a:gd name="T0" fmla="*/ 140 w 140"/>
                <a:gd name="T1" fmla="*/ 53 h 84"/>
                <a:gd name="T2" fmla="*/ 126 w 140"/>
                <a:gd name="T3" fmla="*/ 51 h 84"/>
                <a:gd name="T4" fmla="*/ 112 w 140"/>
                <a:gd name="T5" fmla="*/ 49 h 84"/>
                <a:gd name="T6" fmla="*/ 102 w 140"/>
                <a:gd name="T7" fmla="*/ 45 h 84"/>
                <a:gd name="T8" fmla="*/ 95 w 140"/>
                <a:gd name="T9" fmla="*/ 43 h 84"/>
                <a:gd name="T10" fmla="*/ 91 w 140"/>
                <a:gd name="T11" fmla="*/ 37 h 84"/>
                <a:gd name="T12" fmla="*/ 83 w 140"/>
                <a:gd name="T13" fmla="*/ 29 h 84"/>
                <a:gd name="T14" fmla="*/ 75 w 140"/>
                <a:gd name="T15" fmla="*/ 25 h 84"/>
                <a:gd name="T16" fmla="*/ 75 w 140"/>
                <a:gd name="T17" fmla="*/ 17 h 84"/>
                <a:gd name="T18" fmla="*/ 69 w 140"/>
                <a:gd name="T19" fmla="*/ 14 h 84"/>
                <a:gd name="T20" fmla="*/ 59 w 140"/>
                <a:gd name="T21" fmla="*/ 15 h 84"/>
                <a:gd name="T22" fmla="*/ 51 w 140"/>
                <a:gd name="T23" fmla="*/ 15 h 84"/>
                <a:gd name="T24" fmla="*/ 44 w 140"/>
                <a:gd name="T25" fmla="*/ 2 h 84"/>
                <a:gd name="T26" fmla="*/ 38 w 140"/>
                <a:gd name="T27" fmla="*/ 2 h 84"/>
                <a:gd name="T28" fmla="*/ 30 w 140"/>
                <a:gd name="T29" fmla="*/ 2 h 84"/>
                <a:gd name="T30" fmla="*/ 22 w 140"/>
                <a:gd name="T31" fmla="*/ 0 h 84"/>
                <a:gd name="T32" fmla="*/ 18 w 140"/>
                <a:gd name="T33" fmla="*/ 2 h 84"/>
                <a:gd name="T34" fmla="*/ 8 w 140"/>
                <a:gd name="T35" fmla="*/ 8 h 84"/>
                <a:gd name="T36" fmla="*/ 0 w 140"/>
                <a:gd name="T37" fmla="*/ 19 h 84"/>
                <a:gd name="T38" fmla="*/ 2 w 140"/>
                <a:gd name="T39" fmla="*/ 29 h 84"/>
                <a:gd name="T40" fmla="*/ 12 w 140"/>
                <a:gd name="T41" fmla="*/ 33 h 84"/>
                <a:gd name="T42" fmla="*/ 16 w 140"/>
                <a:gd name="T43" fmla="*/ 39 h 84"/>
                <a:gd name="T44" fmla="*/ 24 w 140"/>
                <a:gd name="T45" fmla="*/ 43 h 84"/>
                <a:gd name="T46" fmla="*/ 34 w 140"/>
                <a:gd name="T47" fmla="*/ 47 h 84"/>
                <a:gd name="T48" fmla="*/ 46 w 140"/>
                <a:gd name="T49" fmla="*/ 53 h 84"/>
                <a:gd name="T50" fmla="*/ 55 w 140"/>
                <a:gd name="T51" fmla="*/ 53 h 84"/>
                <a:gd name="T52" fmla="*/ 63 w 140"/>
                <a:gd name="T53" fmla="*/ 59 h 84"/>
                <a:gd name="T54" fmla="*/ 67 w 140"/>
                <a:gd name="T55" fmla="*/ 65 h 84"/>
                <a:gd name="T56" fmla="*/ 75 w 140"/>
                <a:gd name="T57" fmla="*/ 65 h 84"/>
                <a:gd name="T58" fmla="*/ 83 w 140"/>
                <a:gd name="T59" fmla="*/ 72 h 84"/>
                <a:gd name="T60" fmla="*/ 97 w 140"/>
                <a:gd name="T61" fmla="*/ 72 h 84"/>
                <a:gd name="T62" fmla="*/ 110 w 140"/>
                <a:gd name="T63" fmla="*/ 80 h 84"/>
                <a:gd name="T64" fmla="*/ 120 w 140"/>
                <a:gd name="T65" fmla="*/ 80 h 84"/>
                <a:gd name="T66" fmla="*/ 128 w 140"/>
                <a:gd name="T67" fmla="*/ 84 h 84"/>
                <a:gd name="T68" fmla="*/ 136 w 140"/>
                <a:gd name="T69" fmla="*/ 82 h 84"/>
                <a:gd name="T70" fmla="*/ 140 w 140"/>
                <a:gd name="T71" fmla="*/ 78 h 84"/>
                <a:gd name="T72" fmla="*/ 140 w 140"/>
                <a:gd name="T73" fmla="*/ 72 h 84"/>
                <a:gd name="T74" fmla="*/ 136 w 140"/>
                <a:gd name="T75" fmla="*/ 68 h 84"/>
                <a:gd name="T76" fmla="*/ 138 w 140"/>
                <a:gd name="T77" fmla="*/ 63 h 84"/>
                <a:gd name="T78" fmla="*/ 140 w 140"/>
                <a:gd name="T79" fmla="*/ 5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84">
                  <a:moveTo>
                    <a:pt x="140" y="53"/>
                  </a:moveTo>
                  <a:lnTo>
                    <a:pt x="126" y="51"/>
                  </a:lnTo>
                  <a:lnTo>
                    <a:pt x="112" y="49"/>
                  </a:lnTo>
                  <a:lnTo>
                    <a:pt x="102" y="45"/>
                  </a:lnTo>
                  <a:lnTo>
                    <a:pt x="95" y="43"/>
                  </a:lnTo>
                  <a:lnTo>
                    <a:pt x="91" y="37"/>
                  </a:lnTo>
                  <a:lnTo>
                    <a:pt x="83" y="29"/>
                  </a:lnTo>
                  <a:lnTo>
                    <a:pt x="75" y="25"/>
                  </a:lnTo>
                  <a:lnTo>
                    <a:pt x="75" y="17"/>
                  </a:lnTo>
                  <a:lnTo>
                    <a:pt x="69" y="14"/>
                  </a:lnTo>
                  <a:lnTo>
                    <a:pt x="59" y="15"/>
                  </a:lnTo>
                  <a:lnTo>
                    <a:pt x="51" y="15"/>
                  </a:lnTo>
                  <a:lnTo>
                    <a:pt x="44" y="2"/>
                  </a:lnTo>
                  <a:lnTo>
                    <a:pt x="38" y="2"/>
                  </a:lnTo>
                  <a:lnTo>
                    <a:pt x="30" y="2"/>
                  </a:lnTo>
                  <a:lnTo>
                    <a:pt x="22" y="0"/>
                  </a:lnTo>
                  <a:lnTo>
                    <a:pt x="18" y="2"/>
                  </a:lnTo>
                  <a:lnTo>
                    <a:pt x="8" y="8"/>
                  </a:lnTo>
                  <a:lnTo>
                    <a:pt x="0" y="19"/>
                  </a:lnTo>
                  <a:lnTo>
                    <a:pt x="2" y="29"/>
                  </a:lnTo>
                  <a:lnTo>
                    <a:pt x="12" y="33"/>
                  </a:lnTo>
                  <a:lnTo>
                    <a:pt x="16" y="39"/>
                  </a:lnTo>
                  <a:lnTo>
                    <a:pt x="24" y="43"/>
                  </a:lnTo>
                  <a:lnTo>
                    <a:pt x="34" y="47"/>
                  </a:lnTo>
                  <a:lnTo>
                    <a:pt x="46" y="53"/>
                  </a:lnTo>
                  <a:lnTo>
                    <a:pt x="55" y="53"/>
                  </a:lnTo>
                  <a:lnTo>
                    <a:pt x="63" y="59"/>
                  </a:lnTo>
                  <a:lnTo>
                    <a:pt x="67" y="65"/>
                  </a:lnTo>
                  <a:lnTo>
                    <a:pt x="75" y="65"/>
                  </a:lnTo>
                  <a:lnTo>
                    <a:pt x="83" y="72"/>
                  </a:lnTo>
                  <a:lnTo>
                    <a:pt x="97" y="72"/>
                  </a:lnTo>
                  <a:lnTo>
                    <a:pt x="110" y="80"/>
                  </a:lnTo>
                  <a:lnTo>
                    <a:pt x="120" y="80"/>
                  </a:lnTo>
                  <a:lnTo>
                    <a:pt x="128" y="84"/>
                  </a:lnTo>
                  <a:lnTo>
                    <a:pt x="136" y="82"/>
                  </a:lnTo>
                  <a:lnTo>
                    <a:pt x="140" y="78"/>
                  </a:lnTo>
                  <a:lnTo>
                    <a:pt x="140" y="72"/>
                  </a:lnTo>
                  <a:lnTo>
                    <a:pt x="136" y="68"/>
                  </a:lnTo>
                  <a:lnTo>
                    <a:pt x="138" y="63"/>
                  </a:lnTo>
                  <a:lnTo>
                    <a:pt x="140" y="53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5" name="Freeform 131"/>
            <p:cNvSpPr>
              <a:spLocks/>
            </p:cNvSpPr>
            <p:nvPr/>
          </p:nvSpPr>
          <p:spPr bwMode="auto">
            <a:xfrm>
              <a:off x="8343360" y="3115072"/>
              <a:ext cx="248412" cy="149047"/>
            </a:xfrm>
            <a:custGeom>
              <a:avLst/>
              <a:gdLst>
                <a:gd name="T0" fmla="*/ 140 w 140"/>
                <a:gd name="T1" fmla="*/ 53 h 84"/>
                <a:gd name="T2" fmla="*/ 126 w 140"/>
                <a:gd name="T3" fmla="*/ 51 h 84"/>
                <a:gd name="T4" fmla="*/ 112 w 140"/>
                <a:gd name="T5" fmla="*/ 49 h 84"/>
                <a:gd name="T6" fmla="*/ 102 w 140"/>
                <a:gd name="T7" fmla="*/ 45 h 84"/>
                <a:gd name="T8" fmla="*/ 95 w 140"/>
                <a:gd name="T9" fmla="*/ 43 h 84"/>
                <a:gd name="T10" fmla="*/ 91 w 140"/>
                <a:gd name="T11" fmla="*/ 37 h 84"/>
                <a:gd name="T12" fmla="*/ 83 w 140"/>
                <a:gd name="T13" fmla="*/ 29 h 84"/>
                <a:gd name="T14" fmla="*/ 75 w 140"/>
                <a:gd name="T15" fmla="*/ 25 h 84"/>
                <a:gd name="T16" fmla="*/ 75 w 140"/>
                <a:gd name="T17" fmla="*/ 17 h 84"/>
                <a:gd name="T18" fmla="*/ 69 w 140"/>
                <a:gd name="T19" fmla="*/ 14 h 84"/>
                <a:gd name="T20" fmla="*/ 59 w 140"/>
                <a:gd name="T21" fmla="*/ 15 h 84"/>
                <a:gd name="T22" fmla="*/ 51 w 140"/>
                <a:gd name="T23" fmla="*/ 15 h 84"/>
                <a:gd name="T24" fmla="*/ 44 w 140"/>
                <a:gd name="T25" fmla="*/ 2 h 84"/>
                <a:gd name="T26" fmla="*/ 38 w 140"/>
                <a:gd name="T27" fmla="*/ 2 h 84"/>
                <a:gd name="T28" fmla="*/ 30 w 140"/>
                <a:gd name="T29" fmla="*/ 2 h 84"/>
                <a:gd name="T30" fmla="*/ 22 w 140"/>
                <a:gd name="T31" fmla="*/ 0 h 84"/>
                <a:gd name="T32" fmla="*/ 18 w 140"/>
                <a:gd name="T33" fmla="*/ 2 h 84"/>
                <a:gd name="T34" fmla="*/ 8 w 140"/>
                <a:gd name="T35" fmla="*/ 8 h 84"/>
                <a:gd name="T36" fmla="*/ 0 w 140"/>
                <a:gd name="T37" fmla="*/ 19 h 84"/>
                <a:gd name="T38" fmla="*/ 2 w 140"/>
                <a:gd name="T39" fmla="*/ 29 h 84"/>
                <a:gd name="T40" fmla="*/ 12 w 140"/>
                <a:gd name="T41" fmla="*/ 33 h 84"/>
                <a:gd name="T42" fmla="*/ 16 w 140"/>
                <a:gd name="T43" fmla="*/ 39 h 84"/>
                <a:gd name="T44" fmla="*/ 24 w 140"/>
                <a:gd name="T45" fmla="*/ 43 h 84"/>
                <a:gd name="T46" fmla="*/ 34 w 140"/>
                <a:gd name="T47" fmla="*/ 47 h 84"/>
                <a:gd name="T48" fmla="*/ 46 w 140"/>
                <a:gd name="T49" fmla="*/ 53 h 84"/>
                <a:gd name="T50" fmla="*/ 55 w 140"/>
                <a:gd name="T51" fmla="*/ 53 h 84"/>
                <a:gd name="T52" fmla="*/ 63 w 140"/>
                <a:gd name="T53" fmla="*/ 59 h 84"/>
                <a:gd name="T54" fmla="*/ 67 w 140"/>
                <a:gd name="T55" fmla="*/ 65 h 84"/>
                <a:gd name="T56" fmla="*/ 75 w 140"/>
                <a:gd name="T57" fmla="*/ 65 h 84"/>
                <a:gd name="T58" fmla="*/ 83 w 140"/>
                <a:gd name="T59" fmla="*/ 72 h 84"/>
                <a:gd name="T60" fmla="*/ 97 w 140"/>
                <a:gd name="T61" fmla="*/ 72 h 84"/>
                <a:gd name="T62" fmla="*/ 110 w 140"/>
                <a:gd name="T63" fmla="*/ 80 h 84"/>
                <a:gd name="T64" fmla="*/ 120 w 140"/>
                <a:gd name="T65" fmla="*/ 80 h 84"/>
                <a:gd name="T66" fmla="*/ 128 w 140"/>
                <a:gd name="T67" fmla="*/ 84 h 84"/>
                <a:gd name="T68" fmla="*/ 136 w 140"/>
                <a:gd name="T69" fmla="*/ 82 h 84"/>
                <a:gd name="T70" fmla="*/ 140 w 140"/>
                <a:gd name="T71" fmla="*/ 78 h 84"/>
                <a:gd name="T72" fmla="*/ 140 w 140"/>
                <a:gd name="T73" fmla="*/ 72 h 84"/>
                <a:gd name="T74" fmla="*/ 136 w 140"/>
                <a:gd name="T75" fmla="*/ 68 h 84"/>
                <a:gd name="T76" fmla="*/ 138 w 140"/>
                <a:gd name="T77" fmla="*/ 63 h 84"/>
                <a:gd name="T78" fmla="*/ 140 w 140"/>
                <a:gd name="T79" fmla="*/ 5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84">
                  <a:moveTo>
                    <a:pt x="140" y="53"/>
                  </a:moveTo>
                  <a:lnTo>
                    <a:pt x="126" y="51"/>
                  </a:lnTo>
                  <a:lnTo>
                    <a:pt x="112" y="49"/>
                  </a:lnTo>
                  <a:lnTo>
                    <a:pt x="102" y="45"/>
                  </a:lnTo>
                  <a:lnTo>
                    <a:pt x="95" y="43"/>
                  </a:lnTo>
                  <a:lnTo>
                    <a:pt x="91" y="37"/>
                  </a:lnTo>
                  <a:lnTo>
                    <a:pt x="83" y="29"/>
                  </a:lnTo>
                  <a:lnTo>
                    <a:pt x="75" y="25"/>
                  </a:lnTo>
                  <a:lnTo>
                    <a:pt x="75" y="17"/>
                  </a:lnTo>
                  <a:lnTo>
                    <a:pt x="69" y="14"/>
                  </a:lnTo>
                  <a:lnTo>
                    <a:pt x="59" y="15"/>
                  </a:lnTo>
                  <a:lnTo>
                    <a:pt x="51" y="15"/>
                  </a:lnTo>
                  <a:lnTo>
                    <a:pt x="44" y="2"/>
                  </a:lnTo>
                  <a:lnTo>
                    <a:pt x="38" y="2"/>
                  </a:lnTo>
                  <a:lnTo>
                    <a:pt x="30" y="2"/>
                  </a:lnTo>
                  <a:lnTo>
                    <a:pt x="22" y="0"/>
                  </a:lnTo>
                  <a:lnTo>
                    <a:pt x="18" y="2"/>
                  </a:lnTo>
                  <a:lnTo>
                    <a:pt x="8" y="8"/>
                  </a:lnTo>
                  <a:lnTo>
                    <a:pt x="0" y="19"/>
                  </a:lnTo>
                  <a:lnTo>
                    <a:pt x="2" y="29"/>
                  </a:lnTo>
                  <a:lnTo>
                    <a:pt x="12" y="33"/>
                  </a:lnTo>
                  <a:lnTo>
                    <a:pt x="16" y="39"/>
                  </a:lnTo>
                  <a:lnTo>
                    <a:pt x="24" y="43"/>
                  </a:lnTo>
                  <a:lnTo>
                    <a:pt x="34" y="47"/>
                  </a:lnTo>
                  <a:lnTo>
                    <a:pt x="46" y="53"/>
                  </a:lnTo>
                  <a:lnTo>
                    <a:pt x="55" y="53"/>
                  </a:lnTo>
                  <a:lnTo>
                    <a:pt x="63" y="59"/>
                  </a:lnTo>
                  <a:lnTo>
                    <a:pt x="67" y="65"/>
                  </a:lnTo>
                  <a:lnTo>
                    <a:pt x="75" y="65"/>
                  </a:lnTo>
                  <a:lnTo>
                    <a:pt x="83" y="72"/>
                  </a:lnTo>
                  <a:lnTo>
                    <a:pt x="97" y="72"/>
                  </a:lnTo>
                  <a:lnTo>
                    <a:pt x="110" y="80"/>
                  </a:lnTo>
                  <a:lnTo>
                    <a:pt x="120" y="80"/>
                  </a:lnTo>
                  <a:lnTo>
                    <a:pt x="128" y="84"/>
                  </a:lnTo>
                  <a:lnTo>
                    <a:pt x="136" y="82"/>
                  </a:lnTo>
                  <a:lnTo>
                    <a:pt x="140" y="78"/>
                  </a:lnTo>
                  <a:lnTo>
                    <a:pt x="140" y="72"/>
                  </a:lnTo>
                  <a:lnTo>
                    <a:pt x="136" y="68"/>
                  </a:lnTo>
                  <a:lnTo>
                    <a:pt x="138" y="63"/>
                  </a:lnTo>
                  <a:lnTo>
                    <a:pt x="140" y="53"/>
                  </a:ln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6" name="Freeform 132"/>
            <p:cNvSpPr>
              <a:spLocks noEditPoints="1"/>
            </p:cNvSpPr>
            <p:nvPr/>
          </p:nvSpPr>
          <p:spPr bwMode="auto">
            <a:xfrm>
              <a:off x="6290409" y="4887672"/>
              <a:ext cx="404556" cy="463112"/>
            </a:xfrm>
            <a:custGeom>
              <a:avLst/>
              <a:gdLst>
                <a:gd name="T0" fmla="*/ 2 w 116"/>
                <a:gd name="T1" fmla="*/ 5 h 133"/>
                <a:gd name="T2" fmla="*/ 1 w 116"/>
                <a:gd name="T3" fmla="*/ 15 h 133"/>
                <a:gd name="T4" fmla="*/ 8 w 116"/>
                <a:gd name="T5" fmla="*/ 23 h 133"/>
                <a:gd name="T6" fmla="*/ 10 w 116"/>
                <a:gd name="T7" fmla="*/ 30 h 133"/>
                <a:gd name="T8" fmla="*/ 12 w 116"/>
                <a:gd name="T9" fmla="*/ 39 h 133"/>
                <a:gd name="T10" fmla="*/ 18 w 116"/>
                <a:gd name="T11" fmla="*/ 45 h 133"/>
                <a:gd name="T12" fmla="*/ 20 w 116"/>
                <a:gd name="T13" fmla="*/ 53 h 133"/>
                <a:gd name="T14" fmla="*/ 24 w 116"/>
                <a:gd name="T15" fmla="*/ 58 h 133"/>
                <a:gd name="T16" fmla="*/ 24 w 116"/>
                <a:gd name="T17" fmla="*/ 60 h 133"/>
                <a:gd name="T18" fmla="*/ 23 w 116"/>
                <a:gd name="T19" fmla="*/ 64 h 133"/>
                <a:gd name="T20" fmla="*/ 24 w 116"/>
                <a:gd name="T21" fmla="*/ 70 h 133"/>
                <a:gd name="T22" fmla="*/ 24 w 116"/>
                <a:gd name="T23" fmla="*/ 72 h 133"/>
                <a:gd name="T24" fmla="*/ 24 w 116"/>
                <a:gd name="T25" fmla="*/ 82 h 133"/>
                <a:gd name="T26" fmla="*/ 28 w 116"/>
                <a:gd name="T27" fmla="*/ 96 h 133"/>
                <a:gd name="T28" fmla="*/ 28 w 116"/>
                <a:gd name="T29" fmla="*/ 100 h 133"/>
                <a:gd name="T30" fmla="*/ 29 w 116"/>
                <a:gd name="T31" fmla="*/ 110 h 133"/>
                <a:gd name="T32" fmla="*/ 35 w 116"/>
                <a:gd name="T33" fmla="*/ 124 h 133"/>
                <a:gd name="T34" fmla="*/ 39 w 116"/>
                <a:gd name="T35" fmla="*/ 128 h 133"/>
                <a:gd name="T36" fmla="*/ 45 w 116"/>
                <a:gd name="T37" fmla="*/ 127 h 133"/>
                <a:gd name="T38" fmla="*/ 49 w 116"/>
                <a:gd name="T39" fmla="*/ 129 h 133"/>
                <a:gd name="T40" fmla="*/ 58 w 116"/>
                <a:gd name="T41" fmla="*/ 131 h 133"/>
                <a:gd name="T42" fmla="*/ 67 w 116"/>
                <a:gd name="T43" fmla="*/ 126 h 133"/>
                <a:gd name="T44" fmla="*/ 68 w 116"/>
                <a:gd name="T45" fmla="*/ 53 h 133"/>
                <a:gd name="T46" fmla="*/ 78 w 116"/>
                <a:gd name="T47" fmla="*/ 17 h 133"/>
                <a:gd name="T48" fmla="*/ 104 w 116"/>
                <a:gd name="T49" fmla="*/ 15 h 133"/>
                <a:gd name="T50" fmla="*/ 112 w 116"/>
                <a:gd name="T51" fmla="*/ 13 h 133"/>
                <a:gd name="T52" fmla="*/ 113 w 116"/>
                <a:gd name="T53" fmla="*/ 9 h 133"/>
                <a:gd name="T54" fmla="*/ 98 w 116"/>
                <a:gd name="T55" fmla="*/ 9 h 133"/>
                <a:gd name="T56" fmla="*/ 73 w 116"/>
                <a:gd name="T57" fmla="*/ 11 h 133"/>
                <a:gd name="T58" fmla="*/ 63 w 116"/>
                <a:gd name="T59" fmla="*/ 9 h 133"/>
                <a:gd name="T60" fmla="*/ 55 w 116"/>
                <a:gd name="T61" fmla="*/ 4 h 133"/>
                <a:gd name="T62" fmla="*/ 12 w 116"/>
                <a:gd name="T63" fmla="*/ 0 h 133"/>
                <a:gd name="T64" fmla="*/ 1 w 116"/>
                <a:gd name="T65" fmla="*/ 2 h 133"/>
                <a:gd name="T66" fmla="*/ 24 w 116"/>
                <a:gd name="T67" fmla="*/ 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6" h="133">
                  <a:moveTo>
                    <a:pt x="1" y="2"/>
                  </a:moveTo>
                  <a:cubicBezTo>
                    <a:pt x="1" y="4"/>
                    <a:pt x="2" y="5"/>
                    <a:pt x="2" y="5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4" y="16"/>
                    <a:pt x="4" y="17"/>
                  </a:cubicBezTo>
                  <a:cubicBezTo>
                    <a:pt x="6" y="18"/>
                    <a:pt x="7" y="22"/>
                    <a:pt x="8" y="23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0" y="29"/>
                    <a:pt x="10" y="30"/>
                  </a:cubicBezTo>
                  <a:cubicBezTo>
                    <a:pt x="10" y="31"/>
                    <a:pt x="12" y="33"/>
                    <a:pt x="12" y="35"/>
                  </a:cubicBezTo>
                  <a:cubicBezTo>
                    <a:pt x="12" y="36"/>
                    <a:pt x="12" y="37"/>
                    <a:pt x="12" y="39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5"/>
                    <a:pt x="18" y="45"/>
                    <a:pt x="18" y="45"/>
                  </a:cubicBezTo>
                  <a:cubicBezTo>
                    <a:pt x="20" y="48"/>
                    <a:pt x="18" y="51"/>
                    <a:pt x="19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1" y="55"/>
                    <a:pt x="21" y="56"/>
                  </a:cubicBezTo>
                  <a:cubicBezTo>
                    <a:pt x="21" y="56"/>
                    <a:pt x="23" y="57"/>
                    <a:pt x="24" y="58"/>
                  </a:cubicBezTo>
                  <a:cubicBezTo>
                    <a:pt x="24" y="58"/>
                    <a:pt x="23" y="60"/>
                    <a:pt x="24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4" y="61"/>
                    <a:pt x="24" y="61"/>
                    <a:pt x="25" y="62"/>
                  </a:cubicBezTo>
                  <a:cubicBezTo>
                    <a:pt x="25" y="62"/>
                    <a:pt x="23" y="64"/>
                    <a:pt x="23" y="64"/>
                  </a:cubicBezTo>
                  <a:cubicBezTo>
                    <a:pt x="23" y="64"/>
                    <a:pt x="24" y="66"/>
                    <a:pt x="24" y="66"/>
                  </a:cubicBezTo>
                  <a:cubicBezTo>
                    <a:pt x="24" y="66"/>
                    <a:pt x="23" y="69"/>
                    <a:pt x="24" y="70"/>
                  </a:cubicBezTo>
                  <a:cubicBezTo>
                    <a:pt x="24" y="71"/>
                    <a:pt x="25" y="71"/>
                    <a:pt x="25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73"/>
                    <a:pt x="25" y="78"/>
                    <a:pt x="25" y="78"/>
                  </a:cubicBezTo>
                  <a:cubicBezTo>
                    <a:pt x="24" y="79"/>
                    <a:pt x="24" y="80"/>
                    <a:pt x="24" y="82"/>
                  </a:cubicBezTo>
                  <a:cubicBezTo>
                    <a:pt x="25" y="84"/>
                    <a:pt x="27" y="86"/>
                    <a:pt x="28" y="88"/>
                  </a:cubicBezTo>
                  <a:cubicBezTo>
                    <a:pt x="28" y="90"/>
                    <a:pt x="27" y="93"/>
                    <a:pt x="28" y="96"/>
                  </a:cubicBezTo>
                  <a:cubicBezTo>
                    <a:pt x="27" y="96"/>
                    <a:pt x="26" y="96"/>
                    <a:pt x="26" y="96"/>
                  </a:cubicBezTo>
                  <a:cubicBezTo>
                    <a:pt x="26" y="98"/>
                    <a:pt x="28" y="99"/>
                    <a:pt x="28" y="100"/>
                  </a:cubicBezTo>
                  <a:cubicBezTo>
                    <a:pt x="27" y="101"/>
                    <a:pt x="27" y="106"/>
                    <a:pt x="28" y="109"/>
                  </a:cubicBezTo>
                  <a:cubicBezTo>
                    <a:pt x="28" y="109"/>
                    <a:pt x="29" y="109"/>
                    <a:pt x="29" y="110"/>
                  </a:cubicBezTo>
                  <a:cubicBezTo>
                    <a:pt x="30" y="112"/>
                    <a:pt x="30" y="113"/>
                    <a:pt x="30" y="116"/>
                  </a:cubicBezTo>
                  <a:cubicBezTo>
                    <a:pt x="31" y="117"/>
                    <a:pt x="34" y="124"/>
                    <a:pt x="35" y="124"/>
                  </a:cubicBezTo>
                  <a:cubicBezTo>
                    <a:pt x="36" y="125"/>
                    <a:pt x="38" y="124"/>
                    <a:pt x="39" y="124"/>
                  </a:cubicBezTo>
                  <a:cubicBezTo>
                    <a:pt x="40" y="125"/>
                    <a:pt x="39" y="127"/>
                    <a:pt x="39" y="128"/>
                  </a:cubicBezTo>
                  <a:cubicBezTo>
                    <a:pt x="40" y="129"/>
                    <a:pt x="40" y="129"/>
                    <a:pt x="41" y="130"/>
                  </a:cubicBezTo>
                  <a:cubicBezTo>
                    <a:pt x="41" y="130"/>
                    <a:pt x="44" y="128"/>
                    <a:pt x="45" y="127"/>
                  </a:cubicBezTo>
                  <a:cubicBezTo>
                    <a:pt x="45" y="125"/>
                    <a:pt x="46" y="125"/>
                    <a:pt x="48" y="125"/>
                  </a:cubicBezTo>
                  <a:cubicBezTo>
                    <a:pt x="50" y="125"/>
                    <a:pt x="48" y="127"/>
                    <a:pt x="49" y="129"/>
                  </a:cubicBezTo>
                  <a:cubicBezTo>
                    <a:pt x="50" y="131"/>
                    <a:pt x="50" y="131"/>
                    <a:pt x="53" y="131"/>
                  </a:cubicBezTo>
                  <a:cubicBezTo>
                    <a:pt x="56" y="131"/>
                    <a:pt x="56" y="133"/>
                    <a:pt x="58" y="131"/>
                  </a:cubicBezTo>
                  <a:cubicBezTo>
                    <a:pt x="60" y="130"/>
                    <a:pt x="61" y="130"/>
                    <a:pt x="62" y="128"/>
                  </a:cubicBezTo>
                  <a:cubicBezTo>
                    <a:pt x="63" y="126"/>
                    <a:pt x="67" y="126"/>
                    <a:pt x="67" y="126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8" y="53"/>
                    <a:pt x="68" y="53"/>
                    <a:pt x="68" y="53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85" y="17"/>
                    <a:pt x="85" y="17"/>
                    <a:pt x="85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5"/>
                    <a:pt x="107" y="17"/>
                    <a:pt x="107" y="14"/>
                  </a:cubicBezTo>
                  <a:cubicBezTo>
                    <a:pt x="107" y="11"/>
                    <a:pt x="112" y="16"/>
                    <a:pt x="112" y="13"/>
                  </a:cubicBezTo>
                  <a:cubicBezTo>
                    <a:pt x="112" y="10"/>
                    <a:pt x="116" y="11"/>
                    <a:pt x="116" y="11"/>
                  </a:cubicBezTo>
                  <a:cubicBezTo>
                    <a:pt x="116" y="11"/>
                    <a:pt x="114" y="11"/>
                    <a:pt x="113" y="9"/>
                  </a:cubicBezTo>
                  <a:cubicBezTo>
                    <a:pt x="112" y="7"/>
                    <a:pt x="110" y="8"/>
                    <a:pt x="110" y="8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80" y="12"/>
                    <a:pt x="75" y="10"/>
                    <a:pt x="73" y="11"/>
                  </a:cubicBezTo>
                  <a:cubicBezTo>
                    <a:pt x="71" y="11"/>
                    <a:pt x="72" y="9"/>
                    <a:pt x="70" y="11"/>
                  </a:cubicBezTo>
                  <a:cubicBezTo>
                    <a:pt x="67" y="12"/>
                    <a:pt x="66" y="8"/>
                    <a:pt x="63" y="9"/>
                  </a:cubicBezTo>
                  <a:cubicBezTo>
                    <a:pt x="60" y="10"/>
                    <a:pt x="61" y="7"/>
                    <a:pt x="59" y="7"/>
                  </a:cubicBezTo>
                  <a:cubicBezTo>
                    <a:pt x="57" y="7"/>
                    <a:pt x="55" y="4"/>
                    <a:pt x="55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4" y="0"/>
                    <a:pt x="12" y="0"/>
                  </a:cubicBezTo>
                  <a:cubicBezTo>
                    <a:pt x="10" y="0"/>
                    <a:pt x="10" y="4"/>
                    <a:pt x="7" y="3"/>
                  </a:cubicBezTo>
                  <a:cubicBezTo>
                    <a:pt x="4" y="2"/>
                    <a:pt x="1" y="2"/>
                    <a:pt x="1" y="2"/>
                  </a:cubicBezTo>
                  <a:close/>
                  <a:moveTo>
                    <a:pt x="25" y="31"/>
                  </a:moveTo>
                  <a:cubicBezTo>
                    <a:pt x="27" y="31"/>
                    <a:pt x="25" y="32"/>
                    <a:pt x="24" y="33"/>
                  </a:cubicBezTo>
                  <a:cubicBezTo>
                    <a:pt x="25" y="32"/>
                    <a:pt x="24" y="30"/>
                    <a:pt x="25" y="31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7" name="Freeform 133"/>
            <p:cNvSpPr>
              <a:spLocks noEditPoints="1"/>
            </p:cNvSpPr>
            <p:nvPr/>
          </p:nvSpPr>
          <p:spPr bwMode="auto">
            <a:xfrm>
              <a:off x="6290409" y="4887672"/>
              <a:ext cx="404556" cy="463112"/>
            </a:xfrm>
            <a:custGeom>
              <a:avLst/>
              <a:gdLst>
                <a:gd name="T0" fmla="*/ 2 w 116"/>
                <a:gd name="T1" fmla="*/ 5 h 133"/>
                <a:gd name="T2" fmla="*/ 1 w 116"/>
                <a:gd name="T3" fmla="*/ 15 h 133"/>
                <a:gd name="T4" fmla="*/ 8 w 116"/>
                <a:gd name="T5" fmla="*/ 23 h 133"/>
                <a:gd name="T6" fmla="*/ 10 w 116"/>
                <a:gd name="T7" fmla="*/ 30 h 133"/>
                <a:gd name="T8" fmla="*/ 12 w 116"/>
                <a:gd name="T9" fmla="*/ 39 h 133"/>
                <a:gd name="T10" fmla="*/ 18 w 116"/>
                <a:gd name="T11" fmla="*/ 45 h 133"/>
                <a:gd name="T12" fmla="*/ 20 w 116"/>
                <a:gd name="T13" fmla="*/ 53 h 133"/>
                <a:gd name="T14" fmla="*/ 24 w 116"/>
                <a:gd name="T15" fmla="*/ 58 h 133"/>
                <a:gd name="T16" fmla="*/ 24 w 116"/>
                <a:gd name="T17" fmla="*/ 60 h 133"/>
                <a:gd name="T18" fmla="*/ 23 w 116"/>
                <a:gd name="T19" fmla="*/ 64 h 133"/>
                <a:gd name="T20" fmla="*/ 24 w 116"/>
                <a:gd name="T21" fmla="*/ 70 h 133"/>
                <a:gd name="T22" fmla="*/ 24 w 116"/>
                <a:gd name="T23" fmla="*/ 72 h 133"/>
                <a:gd name="T24" fmla="*/ 24 w 116"/>
                <a:gd name="T25" fmla="*/ 82 h 133"/>
                <a:gd name="T26" fmla="*/ 28 w 116"/>
                <a:gd name="T27" fmla="*/ 96 h 133"/>
                <a:gd name="T28" fmla="*/ 28 w 116"/>
                <a:gd name="T29" fmla="*/ 100 h 133"/>
                <a:gd name="T30" fmla="*/ 29 w 116"/>
                <a:gd name="T31" fmla="*/ 110 h 133"/>
                <a:gd name="T32" fmla="*/ 35 w 116"/>
                <a:gd name="T33" fmla="*/ 124 h 133"/>
                <a:gd name="T34" fmla="*/ 39 w 116"/>
                <a:gd name="T35" fmla="*/ 128 h 133"/>
                <a:gd name="T36" fmla="*/ 45 w 116"/>
                <a:gd name="T37" fmla="*/ 127 h 133"/>
                <a:gd name="T38" fmla="*/ 49 w 116"/>
                <a:gd name="T39" fmla="*/ 129 h 133"/>
                <a:gd name="T40" fmla="*/ 58 w 116"/>
                <a:gd name="T41" fmla="*/ 131 h 133"/>
                <a:gd name="T42" fmla="*/ 67 w 116"/>
                <a:gd name="T43" fmla="*/ 126 h 133"/>
                <a:gd name="T44" fmla="*/ 68 w 116"/>
                <a:gd name="T45" fmla="*/ 53 h 133"/>
                <a:gd name="T46" fmla="*/ 78 w 116"/>
                <a:gd name="T47" fmla="*/ 17 h 133"/>
                <a:gd name="T48" fmla="*/ 104 w 116"/>
                <a:gd name="T49" fmla="*/ 15 h 133"/>
                <a:gd name="T50" fmla="*/ 112 w 116"/>
                <a:gd name="T51" fmla="*/ 13 h 133"/>
                <a:gd name="T52" fmla="*/ 113 w 116"/>
                <a:gd name="T53" fmla="*/ 9 h 133"/>
                <a:gd name="T54" fmla="*/ 98 w 116"/>
                <a:gd name="T55" fmla="*/ 9 h 133"/>
                <a:gd name="T56" fmla="*/ 73 w 116"/>
                <a:gd name="T57" fmla="*/ 11 h 133"/>
                <a:gd name="T58" fmla="*/ 63 w 116"/>
                <a:gd name="T59" fmla="*/ 9 h 133"/>
                <a:gd name="T60" fmla="*/ 55 w 116"/>
                <a:gd name="T61" fmla="*/ 4 h 133"/>
                <a:gd name="T62" fmla="*/ 12 w 116"/>
                <a:gd name="T63" fmla="*/ 0 h 133"/>
                <a:gd name="T64" fmla="*/ 1 w 116"/>
                <a:gd name="T65" fmla="*/ 2 h 133"/>
                <a:gd name="T66" fmla="*/ 24 w 116"/>
                <a:gd name="T67" fmla="*/ 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6" h="133">
                  <a:moveTo>
                    <a:pt x="1" y="2"/>
                  </a:moveTo>
                  <a:cubicBezTo>
                    <a:pt x="1" y="4"/>
                    <a:pt x="2" y="5"/>
                    <a:pt x="2" y="5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4" y="16"/>
                    <a:pt x="4" y="17"/>
                  </a:cubicBezTo>
                  <a:cubicBezTo>
                    <a:pt x="6" y="18"/>
                    <a:pt x="7" y="22"/>
                    <a:pt x="8" y="23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0" y="29"/>
                    <a:pt x="10" y="30"/>
                  </a:cubicBezTo>
                  <a:cubicBezTo>
                    <a:pt x="10" y="31"/>
                    <a:pt x="12" y="33"/>
                    <a:pt x="12" y="35"/>
                  </a:cubicBezTo>
                  <a:cubicBezTo>
                    <a:pt x="12" y="36"/>
                    <a:pt x="12" y="37"/>
                    <a:pt x="12" y="39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6" y="45"/>
                    <a:pt x="18" y="45"/>
                    <a:pt x="18" y="45"/>
                  </a:cubicBezTo>
                  <a:cubicBezTo>
                    <a:pt x="20" y="48"/>
                    <a:pt x="18" y="51"/>
                    <a:pt x="19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1" y="55"/>
                    <a:pt x="21" y="56"/>
                  </a:cubicBezTo>
                  <a:cubicBezTo>
                    <a:pt x="21" y="56"/>
                    <a:pt x="23" y="57"/>
                    <a:pt x="24" y="58"/>
                  </a:cubicBezTo>
                  <a:cubicBezTo>
                    <a:pt x="24" y="58"/>
                    <a:pt x="23" y="60"/>
                    <a:pt x="24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4" y="61"/>
                    <a:pt x="24" y="61"/>
                    <a:pt x="25" y="62"/>
                  </a:cubicBezTo>
                  <a:cubicBezTo>
                    <a:pt x="25" y="62"/>
                    <a:pt x="23" y="64"/>
                    <a:pt x="23" y="64"/>
                  </a:cubicBezTo>
                  <a:cubicBezTo>
                    <a:pt x="23" y="64"/>
                    <a:pt x="24" y="66"/>
                    <a:pt x="24" y="66"/>
                  </a:cubicBezTo>
                  <a:cubicBezTo>
                    <a:pt x="24" y="66"/>
                    <a:pt x="23" y="69"/>
                    <a:pt x="24" y="70"/>
                  </a:cubicBezTo>
                  <a:cubicBezTo>
                    <a:pt x="24" y="71"/>
                    <a:pt x="25" y="71"/>
                    <a:pt x="25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73"/>
                    <a:pt x="25" y="78"/>
                    <a:pt x="25" y="78"/>
                  </a:cubicBezTo>
                  <a:cubicBezTo>
                    <a:pt x="24" y="79"/>
                    <a:pt x="24" y="80"/>
                    <a:pt x="24" y="82"/>
                  </a:cubicBezTo>
                  <a:cubicBezTo>
                    <a:pt x="25" y="84"/>
                    <a:pt x="27" y="86"/>
                    <a:pt x="28" y="88"/>
                  </a:cubicBezTo>
                  <a:cubicBezTo>
                    <a:pt x="28" y="90"/>
                    <a:pt x="27" y="93"/>
                    <a:pt x="28" y="96"/>
                  </a:cubicBezTo>
                  <a:cubicBezTo>
                    <a:pt x="27" y="96"/>
                    <a:pt x="26" y="96"/>
                    <a:pt x="26" y="96"/>
                  </a:cubicBezTo>
                  <a:cubicBezTo>
                    <a:pt x="26" y="98"/>
                    <a:pt x="28" y="99"/>
                    <a:pt x="28" y="100"/>
                  </a:cubicBezTo>
                  <a:cubicBezTo>
                    <a:pt x="27" y="101"/>
                    <a:pt x="27" y="106"/>
                    <a:pt x="28" y="109"/>
                  </a:cubicBezTo>
                  <a:cubicBezTo>
                    <a:pt x="28" y="109"/>
                    <a:pt x="29" y="109"/>
                    <a:pt x="29" y="110"/>
                  </a:cubicBezTo>
                  <a:cubicBezTo>
                    <a:pt x="30" y="112"/>
                    <a:pt x="30" y="113"/>
                    <a:pt x="30" y="116"/>
                  </a:cubicBezTo>
                  <a:cubicBezTo>
                    <a:pt x="31" y="117"/>
                    <a:pt x="34" y="124"/>
                    <a:pt x="35" y="124"/>
                  </a:cubicBezTo>
                  <a:cubicBezTo>
                    <a:pt x="36" y="125"/>
                    <a:pt x="38" y="124"/>
                    <a:pt x="39" y="124"/>
                  </a:cubicBezTo>
                  <a:cubicBezTo>
                    <a:pt x="40" y="125"/>
                    <a:pt x="39" y="127"/>
                    <a:pt x="39" y="128"/>
                  </a:cubicBezTo>
                  <a:cubicBezTo>
                    <a:pt x="40" y="129"/>
                    <a:pt x="40" y="129"/>
                    <a:pt x="41" y="130"/>
                  </a:cubicBezTo>
                  <a:cubicBezTo>
                    <a:pt x="41" y="130"/>
                    <a:pt x="44" y="128"/>
                    <a:pt x="45" y="127"/>
                  </a:cubicBezTo>
                  <a:cubicBezTo>
                    <a:pt x="45" y="125"/>
                    <a:pt x="46" y="125"/>
                    <a:pt x="48" y="125"/>
                  </a:cubicBezTo>
                  <a:cubicBezTo>
                    <a:pt x="50" y="125"/>
                    <a:pt x="48" y="127"/>
                    <a:pt x="49" y="129"/>
                  </a:cubicBezTo>
                  <a:cubicBezTo>
                    <a:pt x="50" y="131"/>
                    <a:pt x="50" y="131"/>
                    <a:pt x="53" y="131"/>
                  </a:cubicBezTo>
                  <a:cubicBezTo>
                    <a:pt x="56" y="131"/>
                    <a:pt x="56" y="133"/>
                    <a:pt x="58" y="131"/>
                  </a:cubicBezTo>
                  <a:cubicBezTo>
                    <a:pt x="60" y="130"/>
                    <a:pt x="61" y="130"/>
                    <a:pt x="62" y="128"/>
                  </a:cubicBezTo>
                  <a:cubicBezTo>
                    <a:pt x="63" y="126"/>
                    <a:pt x="67" y="126"/>
                    <a:pt x="67" y="126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8" y="53"/>
                    <a:pt x="68" y="53"/>
                    <a:pt x="68" y="53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85" y="17"/>
                    <a:pt x="85" y="17"/>
                    <a:pt x="85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5"/>
                    <a:pt x="107" y="17"/>
                    <a:pt x="107" y="14"/>
                  </a:cubicBezTo>
                  <a:cubicBezTo>
                    <a:pt x="107" y="11"/>
                    <a:pt x="112" y="16"/>
                    <a:pt x="112" y="13"/>
                  </a:cubicBezTo>
                  <a:cubicBezTo>
                    <a:pt x="112" y="10"/>
                    <a:pt x="116" y="11"/>
                    <a:pt x="116" y="11"/>
                  </a:cubicBezTo>
                  <a:cubicBezTo>
                    <a:pt x="116" y="11"/>
                    <a:pt x="114" y="11"/>
                    <a:pt x="113" y="9"/>
                  </a:cubicBezTo>
                  <a:cubicBezTo>
                    <a:pt x="112" y="7"/>
                    <a:pt x="110" y="8"/>
                    <a:pt x="110" y="8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80" y="12"/>
                    <a:pt x="75" y="10"/>
                    <a:pt x="73" y="11"/>
                  </a:cubicBezTo>
                  <a:cubicBezTo>
                    <a:pt x="71" y="11"/>
                    <a:pt x="72" y="9"/>
                    <a:pt x="70" y="11"/>
                  </a:cubicBezTo>
                  <a:cubicBezTo>
                    <a:pt x="67" y="12"/>
                    <a:pt x="66" y="8"/>
                    <a:pt x="63" y="9"/>
                  </a:cubicBezTo>
                  <a:cubicBezTo>
                    <a:pt x="60" y="10"/>
                    <a:pt x="61" y="7"/>
                    <a:pt x="59" y="7"/>
                  </a:cubicBezTo>
                  <a:cubicBezTo>
                    <a:pt x="57" y="7"/>
                    <a:pt x="55" y="4"/>
                    <a:pt x="55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4" y="0"/>
                    <a:pt x="12" y="0"/>
                  </a:cubicBezTo>
                  <a:cubicBezTo>
                    <a:pt x="10" y="0"/>
                    <a:pt x="10" y="4"/>
                    <a:pt x="7" y="3"/>
                  </a:cubicBezTo>
                  <a:cubicBezTo>
                    <a:pt x="4" y="2"/>
                    <a:pt x="1" y="2"/>
                    <a:pt x="1" y="2"/>
                  </a:cubicBezTo>
                  <a:close/>
                  <a:moveTo>
                    <a:pt x="25" y="31"/>
                  </a:moveTo>
                  <a:cubicBezTo>
                    <a:pt x="27" y="31"/>
                    <a:pt x="25" y="32"/>
                    <a:pt x="24" y="33"/>
                  </a:cubicBezTo>
                  <a:cubicBezTo>
                    <a:pt x="25" y="32"/>
                    <a:pt x="24" y="30"/>
                    <a:pt x="25" y="31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8" name="Freeform 134"/>
            <p:cNvSpPr>
              <a:spLocks/>
            </p:cNvSpPr>
            <p:nvPr/>
          </p:nvSpPr>
          <p:spPr bwMode="auto">
            <a:xfrm>
              <a:off x="7349711" y="2685673"/>
              <a:ext cx="26615" cy="31938"/>
            </a:xfrm>
            <a:custGeom>
              <a:avLst/>
              <a:gdLst>
                <a:gd name="T0" fmla="*/ 6 w 8"/>
                <a:gd name="T1" fmla="*/ 9 h 9"/>
                <a:gd name="T2" fmla="*/ 0 w 8"/>
                <a:gd name="T3" fmla="*/ 1 h 9"/>
                <a:gd name="T4" fmla="*/ 4 w 8"/>
                <a:gd name="T5" fmla="*/ 0 h 9"/>
                <a:gd name="T6" fmla="*/ 5 w 8"/>
                <a:gd name="T7" fmla="*/ 2 h 9"/>
                <a:gd name="T8" fmla="*/ 4 w 8"/>
                <a:gd name="T9" fmla="*/ 2 h 9"/>
                <a:gd name="T10" fmla="*/ 5 w 8"/>
                <a:gd name="T11" fmla="*/ 5 h 9"/>
                <a:gd name="T12" fmla="*/ 8 w 8"/>
                <a:gd name="T13" fmla="*/ 7 h 9"/>
                <a:gd name="T14" fmla="*/ 6 w 8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9">
                  <a:moveTo>
                    <a:pt x="6" y="9"/>
                  </a:moveTo>
                  <a:cubicBezTo>
                    <a:pt x="4" y="7"/>
                    <a:pt x="1" y="4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" y="5"/>
                    <a:pt x="8" y="6"/>
                    <a:pt x="8" y="7"/>
                  </a:cubicBezTo>
                  <a:cubicBezTo>
                    <a:pt x="8" y="8"/>
                    <a:pt x="7" y="9"/>
                    <a:pt x="6" y="9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39" name="Freeform 135"/>
            <p:cNvSpPr>
              <a:spLocks/>
            </p:cNvSpPr>
            <p:nvPr/>
          </p:nvSpPr>
          <p:spPr bwMode="auto">
            <a:xfrm>
              <a:off x="6844014" y="4660552"/>
              <a:ext cx="324710" cy="596190"/>
            </a:xfrm>
            <a:custGeom>
              <a:avLst/>
              <a:gdLst>
                <a:gd name="T0" fmla="*/ 42 w 93"/>
                <a:gd name="T1" fmla="*/ 30 h 171"/>
                <a:gd name="T2" fmla="*/ 47 w 93"/>
                <a:gd name="T3" fmla="*/ 40 h 171"/>
                <a:gd name="T4" fmla="*/ 48 w 93"/>
                <a:gd name="T5" fmla="*/ 52 h 171"/>
                <a:gd name="T6" fmla="*/ 43 w 93"/>
                <a:gd name="T7" fmla="*/ 62 h 171"/>
                <a:gd name="T8" fmla="*/ 39 w 93"/>
                <a:gd name="T9" fmla="*/ 62 h 171"/>
                <a:gd name="T10" fmla="*/ 31 w 93"/>
                <a:gd name="T11" fmla="*/ 56 h 171"/>
                <a:gd name="T12" fmla="*/ 33 w 93"/>
                <a:gd name="T13" fmla="*/ 45 h 171"/>
                <a:gd name="T14" fmla="*/ 25 w 93"/>
                <a:gd name="T15" fmla="*/ 43 h 171"/>
                <a:gd name="T16" fmla="*/ 20 w 93"/>
                <a:gd name="T17" fmla="*/ 37 h 171"/>
                <a:gd name="T18" fmla="*/ 3 w 93"/>
                <a:gd name="T19" fmla="*/ 48 h 171"/>
                <a:gd name="T20" fmla="*/ 2 w 93"/>
                <a:gd name="T21" fmla="*/ 55 h 171"/>
                <a:gd name="T22" fmla="*/ 10 w 93"/>
                <a:gd name="T23" fmla="*/ 57 h 171"/>
                <a:gd name="T24" fmla="*/ 21 w 93"/>
                <a:gd name="T25" fmla="*/ 63 h 171"/>
                <a:gd name="T26" fmla="*/ 20 w 93"/>
                <a:gd name="T27" fmla="*/ 72 h 171"/>
                <a:gd name="T28" fmla="*/ 24 w 93"/>
                <a:gd name="T29" fmla="*/ 83 h 171"/>
                <a:gd name="T30" fmla="*/ 20 w 93"/>
                <a:gd name="T31" fmla="*/ 90 h 171"/>
                <a:gd name="T32" fmla="*/ 20 w 93"/>
                <a:gd name="T33" fmla="*/ 99 h 171"/>
                <a:gd name="T34" fmla="*/ 20 w 93"/>
                <a:gd name="T35" fmla="*/ 109 h 171"/>
                <a:gd name="T36" fmla="*/ 18 w 93"/>
                <a:gd name="T37" fmla="*/ 117 h 171"/>
                <a:gd name="T38" fmla="*/ 11 w 93"/>
                <a:gd name="T39" fmla="*/ 134 h 171"/>
                <a:gd name="T40" fmla="*/ 11 w 93"/>
                <a:gd name="T41" fmla="*/ 153 h 171"/>
                <a:gd name="T42" fmla="*/ 12 w 93"/>
                <a:gd name="T43" fmla="*/ 161 h 171"/>
                <a:gd name="T44" fmla="*/ 15 w 93"/>
                <a:gd name="T45" fmla="*/ 171 h 171"/>
                <a:gd name="T46" fmla="*/ 22 w 93"/>
                <a:gd name="T47" fmla="*/ 167 h 171"/>
                <a:gd name="T48" fmla="*/ 19 w 93"/>
                <a:gd name="T49" fmla="*/ 163 h 171"/>
                <a:gd name="T50" fmla="*/ 45 w 93"/>
                <a:gd name="T51" fmla="*/ 147 h 171"/>
                <a:gd name="T52" fmla="*/ 44 w 93"/>
                <a:gd name="T53" fmla="*/ 126 h 171"/>
                <a:gd name="T54" fmla="*/ 41 w 93"/>
                <a:gd name="T55" fmla="*/ 109 h 171"/>
                <a:gd name="T56" fmla="*/ 37 w 93"/>
                <a:gd name="T57" fmla="*/ 96 h 171"/>
                <a:gd name="T58" fmla="*/ 45 w 93"/>
                <a:gd name="T59" fmla="*/ 89 h 171"/>
                <a:gd name="T60" fmla="*/ 50 w 93"/>
                <a:gd name="T61" fmla="*/ 78 h 171"/>
                <a:gd name="T62" fmla="*/ 58 w 93"/>
                <a:gd name="T63" fmla="*/ 77 h 171"/>
                <a:gd name="T64" fmla="*/ 62 w 93"/>
                <a:gd name="T65" fmla="*/ 76 h 171"/>
                <a:gd name="T66" fmla="*/ 68 w 93"/>
                <a:gd name="T67" fmla="*/ 72 h 171"/>
                <a:gd name="T68" fmla="*/ 80 w 93"/>
                <a:gd name="T69" fmla="*/ 64 h 171"/>
                <a:gd name="T70" fmla="*/ 85 w 93"/>
                <a:gd name="T71" fmla="*/ 58 h 171"/>
                <a:gd name="T72" fmla="*/ 89 w 93"/>
                <a:gd name="T73" fmla="*/ 50 h 171"/>
                <a:gd name="T74" fmla="*/ 91 w 93"/>
                <a:gd name="T75" fmla="*/ 47 h 171"/>
                <a:gd name="T76" fmla="*/ 89 w 93"/>
                <a:gd name="T77" fmla="*/ 42 h 171"/>
                <a:gd name="T78" fmla="*/ 92 w 93"/>
                <a:gd name="T79" fmla="*/ 29 h 171"/>
                <a:gd name="T80" fmla="*/ 88 w 93"/>
                <a:gd name="T81" fmla="*/ 4 h 171"/>
                <a:gd name="T82" fmla="*/ 81 w 93"/>
                <a:gd name="T83" fmla="*/ 4 h 171"/>
                <a:gd name="T84" fmla="*/ 70 w 93"/>
                <a:gd name="T85" fmla="*/ 9 h 171"/>
                <a:gd name="T86" fmla="*/ 63 w 93"/>
                <a:gd name="T87" fmla="*/ 11 h 171"/>
                <a:gd name="T88" fmla="*/ 50 w 93"/>
                <a:gd name="T89" fmla="*/ 13 h 171"/>
                <a:gd name="T90" fmla="*/ 43 w 93"/>
                <a:gd name="T91" fmla="*/ 11 h 171"/>
                <a:gd name="T92" fmla="*/ 38 w 93"/>
                <a:gd name="T93" fmla="*/ 17 h 171"/>
                <a:gd name="T94" fmla="*/ 39 w 93"/>
                <a:gd name="T95" fmla="*/ 24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3" h="171">
                  <a:moveTo>
                    <a:pt x="40" y="29"/>
                  </a:moveTo>
                  <a:cubicBezTo>
                    <a:pt x="41" y="29"/>
                    <a:pt x="41" y="29"/>
                    <a:pt x="42" y="30"/>
                  </a:cubicBezTo>
                  <a:cubicBezTo>
                    <a:pt x="43" y="32"/>
                    <a:pt x="44" y="33"/>
                    <a:pt x="44" y="36"/>
                  </a:cubicBezTo>
                  <a:cubicBezTo>
                    <a:pt x="45" y="39"/>
                    <a:pt x="46" y="39"/>
                    <a:pt x="47" y="40"/>
                  </a:cubicBezTo>
                  <a:cubicBezTo>
                    <a:pt x="49" y="41"/>
                    <a:pt x="48" y="43"/>
                    <a:pt x="47" y="47"/>
                  </a:cubicBezTo>
                  <a:cubicBezTo>
                    <a:pt x="46" y="50"/>
                    <a:pt x="48" y="49"/>
                    <a:pt x="48" y="52"/>
                  </a:cubicBezTo>
                  <a:cubicBezTo>
                    <a:pt x="47" y="55"/>
                    <a:pt x="44" y="54"/>
                    <a:pt x="43" y="54"/>
                  </a:cubicBezTo>
                  <a:cubicBezTo>
                    <a:pt x="41" y="53"/>
                    <a:pt x="42" y="60"/>
                    <a:pt x="43" y="62"/>
                  </a:cubicBezTo>
                  <a:cubicBezTo>
                    <a:pt x="45" y="63"/>
                    <a:pt x="43" y="66"/>
                    <a:pt x="41" y="66"/>
                  </a:cubicBezTo>
                  <a:cubicBezTo>
                    <a:pt x="39" y="67"/>
                    <a:pt x="39" y="62"/>
                    <a:pt x="39" y="62"/>
                  </a:cubicBezTo>
                  <a:cubicBezTo>
                    <a:pt x="39" y="62"/>
                    <a:pt x="39" y="62"/>
                    <a:pt x="37" y="61"/>
                  </a:cubicBezTo>
                  <a:cubicBezTo>
                    <a:pt x="35" y="60"/>
                    <a:pt x="33" y="58"/>
                    <a:pt x="31" y="56"/>
                  </a:cubicBezTo>
                  <a:cubicBezTo>
                    <a:pt x="30" y="55"/>
                    <a:pt x="31" y="53"/>
                    <a:pt x="32" y="52"/>
                  </a:cubicBezTo>
                  <a:cubicBezTo>
                    <a:pt x="33" y="50"/>
                    <a:pt x="33" y="47"/>
                    <a:pt x="33" y="45"/>
                  </a:cubicBezTo>
                  <a:cubicBezTo>
                    <a:pt x="33" y="43"/>
                    <a:pt x="31" y="41"/>
                    <a:pt x="31" y="41"/>
                  </a:cubicBezTo>
                  <a:cubicBezTo>
                    <a:pt x="31" y="41"/>
                    <a:pt x="27" y="43"/>
                    <a:pt x="25" y="43"/>
                  </a:cubicBezTo>
                  <a:cubicBezTo>
                    <a:pt x="24" y="44"/>
                    <a:pt x="25" y="42"/>
                    <a:pt x="24" y="40"/>
                  </a:cubicBezTo>
                  <a:cubicBezTo>
                    <a:pt x="23" y="38"/>
                    <a:pt x="20" y="37"/>
                    <a:pt x="20" y="3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4" y="46"/>
                    <a:pt x="3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2" y="55"/>
                    <a:pt x="4" y="55"/>
                    <a:pt x="6" y="55"/>
                  </a:cubicBezTo>
                  <a:cubicBezTo>
                    <a:pt x="7" y="55"/>
                    <a:pt x="9" y="56"/>
                    <a:pt x="10" y="57"/>
                  </a:cubicBezTo>
                  <a:cubicBezTo>
                    <a:pt x="12" y="58"/>
                    <a:pt x="13" y="60"/>
                    <a:pt x="16" y="60"/>
                  </a:cubicBezTo>
                  <a:cubicBezTo>
                    <a:pt x="18" y="61"/>
                    <a:pt x="19" y="62"/>
                    <a:pt x="21" y="63"/>
                  </a:cubicBezTo>
                  <a:cubicBezTo>
                    <a:pt x="22" y="64"/>
                    <a:pt x="22" y="67"/>
                    <a:pt x="22" y="67"/>
                  </a:cubicBezTo>
                  <a:cubicBezTo>
                    <a:pt x="22" y="67"/>
                    <a:pt x="20" y="69"/>
                    <a:pt x="20" y="72"/>
                  </a:cubicBezTo>
                  <a:cubicBezTo>
                    <a:pt x="21" y="74"/>
                    <a:pt x="20" y="76"/>
                    <a:pt x="21" y="79"/>
                  </a:cubicBezTo>
                  <a:cubicBezTo>
                    <a:pt x="22" y="81"/>
                    <a:pt x="24" y="83"/>
                    <a:pt x="24" y="83"/>
                  </a:cubicBezTo>
                  <a:cubicBezTo>
                    <a:pt x="24" y="83"/>
                    <a:pt x="22" y="85"/>
                    <a:pt x="21" y="86"/>
                  </a:cubicBezTo>
                  <a:cubicBezTo>
                    <a:pt x="20" y="88"/>
                    <a:pt x="18" y="89"/>
                    <a:pt x="20" y="90"/>
                  </a:cubicBezTo>
                  <a:cubicBezTo>
                    <a:pt x="21" y="92"/>
                    <a:pt x="22" y="92"/>
                    <a:pt x="21" y="94"/>
                  </a:cubicBezTo>
                  <a:cubicBezTo>
                    <a:pt x="19" y="97"/>
                    <a:pt x="21" y="96"/>
                    <a:pt x="20" y="99"/>
                  </a:cubicBezTo>
                  <a:cubicBezTo>
                    <a:pt x="19" y="102"/>
                    <a:pt x="22" y="104"/>
                    <a:pt x="21" y="106"/>
                  </a:cubicBezTo>
                  <a:cubicBezTo>
                    <a:pt x="20" y="111"/>
                    <a:pt x="20" y="107"/>
                    <a:pt x="20" y="109"/>
                  </a:cubicBezTo>
                  <a:cubicBezTo>
                    <a:pt x="20" y="111"/>
                    <a:pt x="24" y="109"/>
                    <a:pt x="22" y="111"/>
                  </a:cubicBezTo>
                  <a:cubicBezTo>
                    <a:pt x="21" y="113"/>
                    <a:pt x="18" y="117"/>
                    <a:pt x="18" y="117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12" y="125"/>
                    <a:pt x="13" y="132"/>
                    <a:pt x="11" y="134"/>
                  </a:cubicBezTo>
                  <a:cubicBezTo>
                    <a:pt x="10" y="137"/>
                    <a:pt x="11" y="140"/>
                    <a:pt x="12" y="144"/>
                  </a:cubicBezTo>
                  <a:cubicBezTo>
                    <a:pt x="13" y="148"/>
                    <a:pt x="12" y="151"/>
                    <a:pt x="11" y="153"/>
                  </a:cubicBezTo>
                  <a:cubicBezTo>
                    <a:pt x="11" y="155"/>
                    <a:pt x="10" y="156"/>
                    <a:pt x="11" y="158"/>
                  </a:cubicBezTo>
                  <a:cubicBezTo>
                    <a:pt x="12" y="160"/>
                    <a:pt x="12" y="161"/>
                    <a:pt x="12" y="161"/>
                  </a:cubicBezTo>
                  <a:cubicBezTo>
                    <a:pt x="12" y="161"/>
                    <a:pt x="16" y="163"/>
                    <a:pt x="16" y="165"/>
                  </a:cubicBezTo>
                  <a:cubicBezTo>
                    <a:pt x="16" y="167"/>
                    <a:pt x="15" y="171"/>
                    <a:pt x="15" y="171"/>
                  </a:cubicBezTo>
                  <a:cubicBezTo>
                    <a:pt x="21" y="171"/>
                    <a:pt x="21" y="171"/>
                    <a:pt x="21" y="171"/>
                  </a:cubicBezTo>
                  <a:cubicBezTo>
                    <a:pt x="21" y="170"/>
                    <a:pt x="22" y="169"/>
                    <a:pt x="22" y="167"/>
                  </a:cubicBezTo>
                  <a:cubicBezTo>
                    <a:pt x="21" y="167"/>
                    <a:pt x="19" y="167"/>
                    <a:pt x="19" y="165"/>
                  </a:cubicBezTo>
                  <a:cubicBezTo>
                    <a:pt x="18" y="165"/>
                    <a:pt x="19" y="164"/>
                    <a:pt x="19" y="163"/>
                  </a:cubicBezTo>
                  <a:cubicBezTo>
                    <a:pt x="25" y="156"/>
                    <a:pt x="38" y="156"/>
                    <a:pt x="44" y="149"/>
                  </a:cubicBezTo>
                  <a:cubicBezTo>
                    <a:pt x="44" y="149"/>
                    <a:pt x="45" y="147"/>
                    <a:pt x="45" y="147"/>
                  </a:cubicBezTo>
                  <a:cubicBezTo>
                    <a:pt x="46" y="145"/>
                    <a:pt x="44" y="144"/>
                    <a:pt x="44" y="143"/>
                  </a:cubicBezTo>
                  <a:cubicBezTo>
                    <a:pt x="43" y="139"/>
                    <a:pt x="45" y="130"/>
                    <a:pt x="44" y="126"/>
                  </a:cubicBezTo>
                  <a:cubicBezTo>
                    <a:pt x="44" y="125"/>
                    <a:pt x="41" y="120"/>
                    <a:pt x="41" y="118"/>
                  </a:cubicBezTo>
                  <a:cubicBezTo>
                    <a:pt x="40" y="115"/>
                    <a:pt x="41" y="110"/>
                    <a:pt x="41" y="109"/>
                  </a:cubicBezTo>
                  <a:cubicBezTo>
                    <a:pt x="40" y="108"/>
                    <a:pt x="38" y="108"/>
                    <a:pt x="38" y="108"/>
                  </a:cubicBezTo>
                  <a:cubicBezTo>
                    <a:pt x="37" y="106"/>
                    <a:pt x="37" y="98"/>
                    <a:pt x="37" y="96"/>
                  </a:cubicBezTo>
                  <a:cubicBezTo>
                    <a:pt x="37" y="96"/>
                    <a:pt x="41" y="95"/>
                    <a:pt x="42" y="94"/>
                  </a:cubicBezTo>
                  <a:cubicBezTo>
                    <a:pt x="44" y="93"/>
                    <a:pt x="43" y="90"/>
                    <a:pt x="45" y="89"/>
                  </a:cubicBezTo>
                  <a:cubicBezTo>
                    <a:pt x="45" y="88"/>
                    <a:pt x="47" y="88"/>
                    <a:pt x="48" y="88"/>
                  </a:cubicBezTo>
                  <a:cubicBezTo>
                    <a:pt x="50" y="86"/>
                    <a:pt x="50" y="80"/>
                    <a:pt x="50" y="78"/>
                  </a:cubicBezTo>
                  <a:cubicBezTo>
                    <a:pt x="53" y="78"/>
                    <a:pt x="55" y="78"/>
                    <a:pt x="57" y="78"/>
                  </a:cubicBezTo>
                  <a:cubicBezTo>
                    <a:pt x="57" y="78"/>
                    <a:pt x="58" y="77"/>
                    <a:pt x="58" y="77"/>
                  </a:cubicBezTo>
                  <a:cubicBezTo>
                    <a:pt x="59" y="77"/>
                    <a:pt x="61" y="77"/>
                    <a:pt x="62" y="77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3" y="75"/>
                    <a:pt x="65" y="75"/>
                    <a:pt x="66" y="74"/>
                  </a:cubicBezTo>
                  <a:cubicBezTo>
                    <a:pt x="66" y="74"/>
                    <a:pt x="67" y="72"/>
                    <a:pt x="68" y="72"/>
                  </a:cubicBezTo>
                  <a:cubicBezTo>
                    <a:pt x="70" y="70"/>
                    <a:pt x="73" y="71"/>
                    <a:pt x="76" y="70"/>
                  </a:cubicBezTo>
                  <a:cubicBezTo>
                    <a:pt x="78" y="69"/>
                    <a:pt x="78" y="66"/>
                    <a:pt x="80" y="64"/>
                  </a:cubicBezTo>
                  <a:cubicBezTo>
                    <a:pt x="81" y="63"/>
                    <a:pt x="83" y="64"/>
                    <a:pt x="84" y="62"/>
                  </a:cubicBezTo>
                  <a:cubicBezTo>
                    <a:pt x="85" y="61"/>
                    <a:pt x="84" y="60"/>
                    <a:pt x="85" y="58"/>
                  </a:cubicBezTo>
                  <a:cubicBezTo>
                    <a:pt x="85" y="57"/>
                    <a:pt x="87" y="57"/>
                    <a:pt x="88" y="56"/>
                  </a:cubicBezTo>
                  <a:cubicBezTo>
                    <a:pt x="89" y="54"/>
                    <a:pt x="88" y="53"/>
                    <a:pt x="89" y="50"/>
                  </a:cubicBezTo>
                  <a:cubicBezTo>
                    <a:pt x="89" y="50"/>
                    <a:pt x="91" y="50"/>
                    <a:pt x="91" y="49"/>
                  </a:cubicBezTo>
                  <a:cubicBezTo>
                    <a:pt x="91" y="48"/>
                    <a:pt x="92" y="48"/>
                    <a:pt x="91" y="47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90" y="47"/>
                    <a:pt x="88" y="42"/>
                    <a:pt x="89" y="42"/>
                  </a:cubicBezTo>
                  <a:cubicBezTo>
                    <a:pt x="90" y="43"/>
                    <a:pt x="90" y="31"/>
                    <a:pt x="91" y="30"/>
                  </a:cubicBezTo>
                  <a:cubicBezTo>
                    <a:pt x="91" y="30"/>
                    <a:pt x="93" y="29"/>
                    <a:pt x="92" y="29"/>
                  </a:cubicBezTo>
                  <a:cubicBezTo>
                    <a:pt x="90" y="29"/>
                    <a:pt x="91" y="21"/>
                    <a:pt x="91" y="21"/>
                  </a:cubicBezTo>
                  <a:cubicBezTo>
                    <a:pt x="90" y="16"/>
                    <a:pt x="90" y="6"/>
                    <a:pt x="88" y="4"/>
                  </a:cubicBezTo>
                  <a:cubicBezTo>
                    <a:pt x="87" y="4"/>
                    <a:pt x="88" y="2"/>
                    <a:pt x="89" y="0"/>
                  </a:cubicBezTo>
                  <a:cubicBezTo>
                    <a:pt x="89" y="0"/>
                    <a:pt x="83" y="3"/>
                    <a:pt x="81" y="4"/>
                  </a:cubicBezTo>
                  <a:cubicBezTo>
                    <a:pt x="79" y="5"/>
                    <a:pt x="77" y="5"/>
                    <a:pt x="74" y="6"/>
                  </a:cubicBezTo>
                  <a:cubicBezTo>
                    <a:pt x="72" y="6"/>
                    <a:pt x="72" y="8"/>
                    <a:pt x="70" y="9"/>
                  </a:cubicBezTo>
                  <a:cubicBezTo>
                    <a:pt x="68" y="9"/>
                    <a:pt x="68" y="10"/>
                    <a:pt x="67" y="9"/>
                  </a:cubicBezTo>
                  <a:cubicBezTo>
                    <a:pt x="65" y="8"/>
                    <a:pt x="65" y="10"/>
                    <a:pt x="63" y="11"/>
                  </a:cubicBezTo>
                  <a:cubicBezTo>
                    <a:pt x="61" y="12"/>
                    <a:pt x="59" y="12"/>
                    <a:pt x="57" y="12"/>
                  </a:cubicBezTo>
                  <a:cubicBezTo>
                    <a:pt x="54" y="12"/>
                    <a:pt x="53" y="13"/>
                    <a:pt x="50" y="13"/>
                  </a:cubicBezTo>
                  <a:cubicBezTo>
                    <a:pt x="48" y="14"/>
                    <a:pt x="48" y="10"/>
                    <a:pt x="46" y="10"/>
                  </a:cubicBezTo>
                  <a:cubicBezTo>
                    <a:pt x="44" y="9"/>
                    <a:pt x="45" y="9"/>
                    <a:pt x="43" y="11"/>
                  </a:cubicBezTo>
                  <a:cubicBezTo>
                    <a:pt x="41" y="11"/>
                    <a:pt x="40" y="12"/>
                    <a:pt x="39" y="12"/>
                  </a:cubicBezTo>
                  <a:cubicBezTo>
                    <a:pt x="38" y="13"/>
                    <a:pt x="38" y="15"/>
                    <a:pt x="38" y="17"/>
                  </a:cubicBezTo>
                  <a:cubicBezTo>
                    <a:pt x="38" y="17"/>
                    <a:pt x="40" y="19"/>
                    <a:pt x="40" y="19"/>
                  </a:cubicBezTo>
                  <a:cubicBezTo>
                    <a:pt x="41" y="21"/>
                    <a:pt x="39" y="23"/>
                    <a:pt x="39" y="24"/>
                  </a:cubicBezTo>
                  <a:cubicBezTo>
                    <a:pt x="39" y="25"/>
                    <a:pt x="40" y="27"/>
                    <a:pt x="40" y="29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40" name="Freeform 136"/>
            <p:cNvSpPr>
              <a:spLocks/>
            </p:cNvSpPr>
            <p:nvPr/>
          </p:nvSpPr>
          <p:spPr bwMode="auto">
            <a:xfrm>
              <a:off x="6844014" y="4660552"/>
              <a:ext cx="324710" cy="596190"/>
            </a:xfrm>
            <a:custGeom>
              <a:avLst/>
              <a:gdLst>
                <a:gd name="T0" fmla="*/ 42 w 93"/>
                <a:gd name="T1" fmla="*/ 30 h 171"/>
                <a:gd name="T2" fmla="*/ 47 w 93"/>
                <a:gd name="T3" fmla="*/ 40 h 171"/>
                <a:gd name="T4" fmla="*/ 48 w 93"/>
                <a:gd name="T5" fmla="*/ 52 h 171"/>
                <a:gd name="T6" fmla="*/ 43 w 93"/>
                <a:gd name="T7" fmla="*/ 62 h 171"/>
                <a:gd name="T8" fmla="*/ 39 w 93"/>
                <a:gd name="T9" fmla="*/ 62 h 171"/>
                <a:gd name="T10" fmla="*/ 31 w 93"/>
                <a:gd name="T11" fmla="*/ 56 h 171"/>
                <a:gd name="T12" fmla="*/ 33 w 93"/>
                <a:gd name="T13" fmla="*/ 45 h 171"/>
                <a:gd name="T14" fmla="*/ 25 w 93"/>
                <a:gd name="T15" fmla="*/ 43 h 171"/>
                <a:gd name="T16" fmla="*/ 20 w 93"/>
                <a:gd name="T17" fmla="*/ 37 h 171"/>
                <a:gd name="T18" fmla="*/ 3 w 93"/>
                <a:gd name="T19" fmla="*/ 48 h 171"/>
                <a:gd name="T20" fmla="*/ 2 w 93"/>
                <a:gd name="T21" fmla="*/ 55 h 171"/>
                <a:gd name="T22" fmla="*/ 10 w 93"/>
                <a:gd name="T23" fmla="*/ 57 h 171"/>
                <a:gd name="T24" fmla="*/ 21 w 93"/>
                <a:gd name="T25" fmla="*/ 63 h 171"/>
                <a:gd name="T26" fmla="*/ 20 w 93"/>
                <a:gd name="T27" fmla="*/ 72 h 171"/>
                <a:gd name="T28" fmla="*/ 24 w 93"/>
                <a:gd name="T29" fmla="*/ 83 h 171"/>
                <a:gd name="T30" fmla="*/ 20 w 93"/>
                <a:gd name="T31" fmla="*/ 90 h 171"/>
                <a:gd name="T32" fmla="*/ 20 w 93"/>
                <a:gd name="T33" fmla="*/ 99 h 171"/>
                <a:gd name="T34" fmla="*/ 20 w 93"/>
                <a:gd name="T35" fmla="*/ 109 h 171"/>
                <a:gd name="T36" fmla="*/ 18 w 93"/>
                <a:gd name="T37" fmla="*/ 117 h 171"/>
                <a:gd name="T38" fmla="*/ 11 w 93"/>
                <a:gd name="T39" fmla="*/ 134 h 171"/>
                <a:gd name="T40" fmla="*/ 11 w 93"/>
                <a:gd name="T41" fmla="*/ 153 h 171"/>
                <a:gd name="T42" fmla="*/ 12 w 93"/>
                <a:gd name="T43" fmla="*/ 161 h 171"/>
                <a:gd name="T44" fmla="*/ 15 w 93"/>
                <a:gd name="T45" fmla="*/ 171 h 171"/>
                <a:gd name="T46" fmla="*/ 22 w 93"/>
                <a:gd name="T47" fmla="*/ 167 h 171"/>
                <a:gd name="T48" fmla="*/ 19 w 93"/>
                <a:gd name="T49" fmla="*/ 163 h 171"/>
                <a:gd name="T50" fmla="*/ 45 w 93"/>
                <a:gd name="T51" fmla="*/ 147 h 171"/>
                <a:gd name="T52" fmla="*/ 44 w 93"/>
                <a:gd name="T53" fmla="*/ 126 h 171"/>
                <a:gd name="T54" fmla="*/ 41 w 93"/>
                <a:gd name="T55" fmla="*/ 109 h 171"/>
                <a:gd name="T56" fmla="*/ 37 w 93"/>
                <a:gd name="T57" fmla="*/ 96 h 171"/>
                <a:gd name="T58" fmla="*/ 45 w 93"/>
                <a:gd name="T59" fmla="*/ 89 h 171"/>
                <a:gd name="T60" fmla="*/ 50 w 93"/>
                <a:gd name="T61" fmla="*/ 78 h 171"/>
                <a:gd name="T62" fmla="*/ 58 w 93"/>
                <a:gd name="T63" fmla="*/ 77 h 171"/>
                <a:gd name="T64" fmla="*/ 62 w 93"/>
                <a:gd name="T65" fmla="*/ 76 h 171"/>
                <a:gd name="T66" fmla="*/ 68 w 93"/>
                <a:gd name="T67" fmla="*/ 72 h 171"/>
                <a:gd name="T68" fmla="*/ 80 w 93"/>
                <a:gd name="T69" fmla="*/ 64 h 171"/>
                <a:gd name="T70" fmla="*/ 85 w 93"/>
                <a:gd name="T71" fmla="*/ 58 h 171"/>
                <a:gd name="T72" fmla="*/ 89 w 93"/>
                <a:gd name="T73" fmla="*/ 50 h 171"/>
                <a:gd name="T74" fmla="*/ 91 w 93"/>
                <a:gd name="T75" fmla="*/ 47 h 171"/>
                <a:gd name="T76" fmla="*/ 89 w 93"/>
                <a:gd name="T77" fmla="*/ 42 h 171"/>
                <a:gd name="T78" fmla="*/ 92 w 93"/>
                <a:gd name="T79" fmla="*/ 29 h 171"/>
                <a:gd name="T80" fmla="*/ 88 w 93"/>
                <a:gd name="T81" fmla="*/ 4 h 171"/>
                <a:gd name="T82" fmla="*/ 81 w 93"/>
                <a:gd name="T83" fmla="*/ 4 h 171"/>
                <a:gd name="T84" fmla="*/ 70 w 93"/>
                <a:gd name="T85" fmla="*/ 9 h 171"/>
                <a:gd name="T86" fmla="*/ 63 w 93"/>
                <a:gd name="T87" fmla="*/ 11 h 171"/>
                <a:gd name="T88" fmla="*/ 50 w 93"/>
                <a:gd name="T89" fmla="*/ 13 h 171"/>
                <a:gd name="T90" fmla="*/ 43 w 93"/>
                <a:gd name="T91" fmla="*/ 11 h 171"/>
                <a:gd name="T92" fmla="*/ 38 w 93"/>
                <a:gd name="T93" fmla="*/ 17 h 171"/>
                <a:gd name="T94" fmla="*/ 39 w 93"/>
                <a:gd name="T95" fmla="*/ 24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3" h="171">
                  <a:moveTo>
                    <a:pt x="40" y="29"/>
                  </a:moveTo>
                  <a:cubicBezTo>
                    <a:pt x="41" y="29"/>
                    <a:pt x="41" y="29"/>
                    <a:pt x="42" y="30"/>
                  </a:cubicBezTo>
                  <a:cubicBezTo>
                    <a:pt x="43" y="32"/>
                    <a:pt x="44" y="33"/>
                    <a:pt x="44" y="36"/>
                  </a:cubicBezTo>
                  <a:cubicBezTo>
                    <a:pt x="45" y="39"/>
                    <a:pt x="46" y="39"/>
                    <a:pt x="47" y="40"/>
                  </a:cubicBezTo>
                  <a:cubicBezTo>
                    <a:pt x="49" y="41"/>
                    <a:pt x="48" y="43"/>
                    <a:pt x="47" y="47"/>
                  </a:cubicBezTo>
                  <a:cubicBezTo>
                    <a:pt x="46" y="50"/>
                    <a:pt x="48" y="49"/>
                    <a:pt x="48" y="52"/>
                  </a:cubicBezTo>
                  <a:cubicBezTo>
                    <a:pt x="47" y="55"/>
                    <a:pt x="44" y="54"/>
                    <a:pt x="43" y="54"/>
                  </a:cubicBezTo>
                  <a:cubicBezTo>
                    <a:pt x="41" y="53"/>
                    <a:pt x="42" y="60"/>
                    <a:pt x="43" y="62"/>
                  </a:cubicBezTo>
                  <a:cubicBezTo>
                    <a:pt x="45" y="63"/>
                    <a:pt x="43" y="66"/>
                    <a:pt x="41" y="66"/>
                  </a:cubicBezTo>
                  <a:cubicBezTo>
                    <a:pt x="39" y="67"/>
                    <a:pt x="39" y="62"/>
                    <a:pt x="39" y="62"/>
                  </a:cubicBezTo>
                  <a:cubicBezTo>
                    <a:pt x="39" y="62"/>
                    <a:pt x="39" y="62"/>
                    <a:pt x="37" y="61"/>
                  </a:cubicBezTo>
                  <a:cubicBezTo>
                    <a:pt x="35" y="60"/>
                    <a:pt x="33" y="58"/>
                    <a:pt x="31" y="56"/>
                  </a:cubicBezTo>
                  <a:cubicBezTo>
                    <a:pt x="30" y="55"/>
                    <a:pt x="31" y="53"/>
                    <a:pt x="32" y="52"/>
                  </a:cubicBezTo>
                  <a:cubicBezTo>
                    <a:pt x="33" y="50"/>
                    <a:pt x="33" y="47"/>
                    <a:pt x="33" y="45"/>
                  </a:cubicBezTo>
                  <a:cubicBezTo>
                    <a:pt x="33" y="43"/>
                    <a:pt x="31" y="41"/>
                    <a:pt x="31" y="41"/>
                  </a:cubicBezTo>
                  <a:cubicBezTo>
                    <a:pt x="31" y="41"/>
                    <a:pt x="27" y="43"/>
                    <a:pt x="25" y="43"/>
                  </a:cubicBezTo>
                  <a:cubicBezTo>
                    <a:pt x="24" y="44"/>
                    <a:pt x="25" y="42"/>
                    <a:pt x="24" y="40"/>
                  </a:cubicBezTo>
                  <a:cubicBezTo>
                    <a:pt x="23" y="38"/>
                    <a:pt x="20" y="37"/>
                    <a:pt x="20" y="3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4" y="46"/>
                    <a:pt x="3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2" y="55"/>
                    <a:pt x="4" y="55"/>
                    <a:pt x="6" y="55"/>
                  </a:cubicBezTo>
                  <a:cubicBezTo>
                    <a:pt x="7" y="55"/>
                    <a:pt x="9" y="56"/>
                    <a:pt x="10" y="57"/>
                  </a:cubicBezTo>
                  <a:cubicBezTo>
                    <a:pt x="12" y="58"/>
                    <a:pt x="13" y="60"/>
                    <a:pt x="16" y="60"/>
                  </a:cubicBezTo>
                  <a:cubicBezTo>
                    <a:pt x="18" y="61"/>
                    <a:pt x="19" y="62"/>
                    <a:pt x="21" y="63"/>
                  </a:cubicBezTo>
                  <a:cubicBezTo>
                    <a:pt x="22" y="64"/>
                    <a:pt x="22" y="67"/>
                    <a:pt x="22" y="67"/>
                  </a:cubicBezTo>
                  <a:cubicBezTo>
                    <a:pt x="22" y="67"/>
                    <a:pt x="20" y="69"/>
                    <a:pt x="20" y="72"/>
                  </a:cubicBezTo>
                  <a:cubicBezTo>
                    <a:pt x="21" y="74"/>
                    <a:pt x="20" y="76"/>
                    <a:pt x="21" y="79"/>
                  </a:cubicBezTo>
                  <a:cubicBezTo>
                    <a:pt x="22" y="81"/>
                    <a:pt x="24" y="83"/>
                    <a:pt x="24" y="83"/>
                  </a:cubicBezTo>
                  <a:cubicBezTo>
                    <a:pt x="24" y="83"/>
                    <a:pt x="22" y="85"/>
                    <a:pt x="21" y="86"/>
                  </a:cubicBezTo>
                  <a:cubicBezTo>
                    <a:pt x="20" y="88"/>
                    <a:pt x="18" y="89"/>
                    <a:pt x="20" y="90"/>
                  </a:cubicBezTo>
                  <a:cubicBezTo>
                    <a:pt x="21" y="92"/>
                    <a:pt x="22" y="92"/>
                    <a:pt x="21" y="94"/>
                  </a:cubicBezTo>
                  <a:cubicBezTo>
                    <a:pt x="19" y="97"/>
                    <a:pt x="21" y="96"/>
                    <a:pt x="20" y="99"/>
                  </a:cubicBezTo>
                  <a:cubicBezTo>
                    <a:pt x="19" y="102"/>
                    <a:pt x="22" y="104"/>
                    <a:pt x="21" y="106"/>
                  </a:cubicBezTo>
                  <a:cubicBezTo>
                    <a:pt x="20" y="111"/>
                    <a:pt x="20" y="107"/>
                    <a:pt x="20" y="109"/>
                  </a:cubicBezTo>
                  <a:cubicBezTo>
                    <a:pt x="20" y="111"/>
                    <a:pt x="24" y="109"/>
                    <a:pt x="22" y="111"/>
                  </a:cubicBezTo>
                  <a:cubicBezTo>
                    <a:pt x="21" y="113"/>
                    <a:pt x="18" y="117"/>
                    <a:pt x="18" y="117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12" y="125"/>
                    <a:pt x="13" y="132"/>
                    <a:pt x="11" y="134"/>
                  </a:cubicBezTo>
                  <a:cubicBezTo>
                    <a:pt x="10" y="137"/>
                    <a:pt x="11" y="140"/>
                    <a:pt x="12" y="144"/>
                  </a:cubicBezTo>
                  <a:cubicBezTo>
                    <a:pt x="13" y="148"/>
                    <a:pt x="12" y="151"/>
                    <a:pt x="11" y="153"/>
                  </a:cubicBezTo>
                  <a:cubicBezTo>
                    <a:pt x="11" y="155"/>
                    <a:pt x="10" y="156"/>
                    <a:pt x="11" y="158"/>
                  </a:cubicBezTo>
                  <a:cubicBezTo>
                    <a:pt x="12" y="160"/>
                    <a:pt x="12" y="161"/>
                    <a:pt x="12" y="161"/>
                  </a:cubicBezTo>
                  <a:cubicBezTo>
                    <a:pt x="12" y="161"/>
                    <a:pt x="16" y="163"/>
                    <a:pt x="16" y="165"/>
                  </a:cubicBezTo>
                  <a:cubicBezTo>
                    <a:pt x="16" y="167"/>
                    <a:pt x="15" y="171"/>
                    <a:pt x="15" y="171"/>
                  </a:cubicBezTo>
                  <a:cubicBezTo>
                    <a:pt x="21" y="171"/>
                    <a:pt x="21" y="171"/>
                    <a:pt x="21" y="171"/>
                  </a:cubicBezTo>
                  <a:cubicBezTo>
                    <a:pt x="21" y="170"/>
                    <a:pt x="22" y="169"/>
                    <a:pt x="22" y="167"/>
                  </a:cubicBezTo>
                  <a:cubicBezTo>
                    <a:pt x="21" y="167"/>
                    <a:pt x="19" y="167"/>
                    <a:pt x="19" y="165"/>
                  </a:cubicBezTo>
                  <a:cubicBezTo>
                    <a:pt x="18" y="165"/>
                    <a:pt x="19" y="164"/>
                    <a:pt x="19" y="163"/>
                  </a:cubicBezTo>
                  <a:cubicBezTo>
                    <a:pt x="25" y="156"/>
                    <a:pt x="38" y="156"/>
                    <a:pt x="44" y="149"/>
                  </a:cubicBezTo>
                  <a:cubicBezTo>
                    <a:pt x="44" y="149"/>
                    <a:pt x="45" y="147"/>
                    <a:pt x="45" y="147"/>
                  </a:cubicBezTo>
                  <a:cubicBezTo>
                    <a:pt x="46" y="145"/>
                    <a:pt x="44" y="144"/>
                    <a:pt x="44" y="143"/>
                  </a:cubicBezTo>
                  <a:cubicBezTo>
                    <a:pt x="43" y="139"/>
                    <a:pt x="45" y="130"/>
                    <a:pt x="44" y="126"/>
                  </a:cubicBezTo>
                  <a:cubicBezTo>
                    <a:pt x="44" y="125"/>
                    <a:pt x="41" y="120"/>
                    <a:pt x="41" y="118"/>
                  </a:cubicBezTo>
                  <a:cubicBezTo>
                    <a:pt x="40" y="115"/>
                    <a:pt x="41" y="110"/>
                    <a:pt x="41" y="109"/>
                  </a:cubicBezTo>
                  <a:cubicBezTo>
                    <a:pt x="40" y="108"/>
                    <a:pt x="38" y="108"/>
                    <a:pt x="38" y="108"/>
                  </a:cubicBezTo>
                  <a:cubicBezTo>
                    <a:pt x="37" y="106"/>
                    <a:pt x="37" y="98"/>
                    <a:pt x="37" y="96"/>
                  </a:cubicBezTo>
                  <a:cubicBezTo>
                    <a:pt x="37" y="96"/>
                    <a:pt x="41" y="95"/>
                    <a:pt x="42" y="94"/>
                  </a:cubicBezTo>
                  <a:cubicBezTo>
                    <a:pt x="44" y="93"/>
                    <a:pt x="43" y="90"/>
                    <a:pt x="45" y="89"/>
                  </a:cubicBezTo>
                  <a:cubicBezTo>
                    <a:pt x="45" y="88"/>
                    <a:pt x="47" y="88"/>
                    <a:pt x="48" y="88"/>
                  </a:cubicBezTo>
                  <a:cubicBezTo>
                    <a:pt x="50" y="86"/>
                    <a:pt x="50" y="80"/>
                    <a:pt x="50" y="78"/>
                  </a:cubicBezTo>
                  <a:cubicBezTo>
                    <a:pt x="53" y="78"/>
                    <a:pt x="55" y="78"/>
                    <a:pt x="57" y="78"/>
                  </a:cubicBezTo>
                  <a:cubicBezTo>
                    <a:pt x="57" y="78"/>
                    <a:pt x="58" y="77"/>
                    <a:pt x="58" y="77"/>
                  </a:cubicBezTo>
                  <a:cubicBezTo>
                    <a:pt x="59" y="77"/>
                    <a:pt x="61" y="77"/>
                    <a:pt x="62" y="77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3" y="75"/>
                    <a:pt x="65" y="75"/>
                    <a:pt x="66" y="74"/>
                  </a:cubicBezTo>
                  <a:cubicBezTo>
                    <a:pt x="66" y="74"/>
                    <a:pt x="67" y="72"/>
                    <a:pt x="68" y="72"/>
                  </a:cubicBezTo>
                  <a:cubicBezTo>
                    <a:pt x="70" y="70"/>
                    <a:pt x="73" y="71"/>
                    <a:pt x="76" y="70"/>
                  </a:cubicBezTo>
                  <a:cubicBezTo>
                    <a:pt x="78" y="69"/>
                    <a:pt x="78" y="66"/>
                    <a:pt x="80" y="64"/>
                  </a:cubicBezTo>
                  <a:cubicBezTo>
                    <a:pt x="81" y="63"/>
                    <a:pt x="83" y="64"/>
                    <a:pt x="84" y="62"/>
                  </a:cubicBezTo>
                  <a:cubicBezTo>
                    <a:pt x="85" y="61"/>
                    <a:pt x="84" y="60"/>
                    <a:pt x="85" y="58"/>
                  </a:cubicBezTo>
                  <a:cubicBezTo>
                    <a:pt x="85" y="57"/>
                    <a:pt x="87" y="57"/>
                    <a:pt x="88" y="56"/>
                  </a:cubicBezTo>
                  <a:cubicBezTo>
                    <a:pt x="89" y="54"/>
                    <a:pt x="88" y="53"/>
                    <a:pt x="89" y="50"/>
                  </a:cubicBezTo>
                  <a:cubicBezTo>
                    <a:pt x="89" y="50"/>
                    <a:pt x="91" y="50"/>
                    <a:pt x="91" y="49"/>
                  </a:cubicBezTo>
                  <a:cubicBezTo>
                    <a:pt x="91" y="48"/>
                    <a:pt x="92" y="48"/>
                    <a:pt x="91" y="47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90" y="47"/>
                    <a:pt x="88" y="42"/>
                    <a:pt x="89" y="42"/>
                  </a:cubicBezTo>
                  <a:cubicBezTo>
                    <a:pt x="90" y="43"/>
                    <a:pt x="90" y="31"/>
                    <a:pt x="91" y="30"/>
                  </a:cubicBezTo>
                  <a:cubicBezTo>
                    <a:pt x="91" y="30"/>
                    <a:pt x="93" y="29"/>
                    <a:pt x="92" y="29"/>
                  </a:cubicBezTo>
                  <a:cubicBezTo>
                    <a:pt x="90" y="29"/>
                    <a:pt x="91" y="21"/>
                    <a:pt x="91" y="21"/>
                  </a:cubicBezTo>
                  <a:cubicBezTo>
                    <a:pt x="90" y="16"/>
                    <a:pt x="90" y="6"/>
                    <a:pt x="88" y="4"/>
                  </a:cubicBezTo>
                  <a:cubicBezTo>
                    <a:pt x="87" y="4"/>
                    <a:pt x="88" y="2"/>
                    <a:pt x="89" y="0"/>
                  </a:cubicBezTo>
                  <a:cubicBezTo>
                    <a:pt x="89" y="0"/>
                    <a:pt x="83" y="3"/>
                    <a:pt x="81" y="4"/>
                  </a:cubicBezTo>
                  <a:cubicBezTo>
                    <a:pt x="79" y="5"/>
                    <a:pt x="77" y="5"/>
                    <a:pt x="74" y="6"/>
                  </a:cubicBezTo>
                  <a:cubicBezTo>
                    <a:pt x="72" y="6"/>
                    <a:pt x="72" y="8"/>
                    <a:pt x="70" y="9"/>
                  </a:cubicBezTo>
                  <a:cubicBezTo>
                    <a:pt x="68" y="9"/>
                    <a:pt x="68" y="10"/>
                    <a:pt x="67" y="9"/>
                  </a:cubicBezTo>
                  <a:cubicBezTo>
                    <a:pt x="65" y="8"/>
                    <a:pt x="65" y="10"/>
                    <a:pt x="63" y="11"/>
                  </a:cubicBezTo>
                  <a:cubicBezTo>
                    <a:pt x="61" y="12"/>
                    <a:pt x="59" y="12"/>
                    <a:pt x="57" y="12"/>
                  </a:cubicBezTo>
                  <a:cubicBezTo>
                    <a:pt x="54" y="12"/>
                    <a:pt x="53" y="13"/>
                    <a:pt x="50" y="13"/>
                  </a:cubicBezTo>
                  <a:cubicBezTo>
                    <a:pt x="48" y="14"/>
                    <a:pt x="48" y="10"/>
                    <a:pt x="46" y="10"/>
                  </a:cubicBezTo>
                  <a:cubicBezTo>
                    <a:pt x="44" y="9"/>
                    <a:pt x="45" y="9"/>
                    <a:pt x="43" y="11"/>
                  </a:cubicBezTo>
                  <a:cubicBezTo>
                    <a:pt x="41" y="11"/>
                    <a:pt x="40" y="12"/>
                    <a:pt x="39" y="12"/>
                  </a:cubicBezTo>
                  <a:cubicBezTo>
                    <a:pt x="38" y="13"/>
                    <a:pt x="38" y="15"/>
                    <a:pt x="38" y="17"/>
                  </a:cubicBezTo>
                  <a:cubicBezTo>
                    <a:pt x="38" y="17"/>
                    <a:pt x="40" y="19"/>
                    <a:pt x="40" y="19"/>
                  </a:cubicBezTo>
                  <a:cubicBezTo>
                    <a:pt x="41" y="21"/>
                    <a:pt x="39" y="23"/>
                    <a:pt x="39" y="24"/>
                  </a:cubicBezTo>
                  <a:cubicBezTo>
                    <a:pt x="39" y="25"/>
                    <a:pt x="40" y="27"/>
                    <a:pt x="40" y="29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41" name="Freeform 137"/>
            <p:cNvSpPr>
              <a:spLocks/>
            </p:cNvSpPr>
            <p:nvPr/>
          </p:nvSpPr>
          <p:spPr bwMode="auto">
            <a:xfrm>
              <a:off x="5568239" y="2870209"/>
              <a:ext cx="337130" cy="335357"/>
            </a:xfrm>
            <a:custGeom>
              <a:avLst/>
              <a:gdLst>
                <a:gd name="T0" fmla="*/ 88 w 97"/>
                <a:gd name="T1" fmla="*/ 8 h 96"/>
                <a:gd name="T2" fmla="*/ 87 w 97"/>
                <a:gd name="T3" fmla="*/ 8 h 96"/>
                <a:gd name="T4" fmla="*/ 84 w 97"/>
                <a:gd name="T5" fmla="*/ 7 h 96"/>
                <a:gd name="T6" fmla="*/ 84 w 97"/>
                <a:gd name="T7" fmla="*/ 5 h 96"/>
                <a:gd name="T8" fmla="*/ 83 w 97"/>
                <a:gd name="T9" fmla="*/ 5 h 96"/>
                <a:gd name="T10" fmla="*/ 80 w 97"/>
                <a:gd name="T11" fmla="*/ 7 h 96"/>
                <a:gd name="T12" fmla="*/ 72 w 97"/>
                <a:gd name="T13" fmla="*/ 7 h 96"/>
                <a:gd name="T14" fmla="*/ 67 w 97"/>
                <a:gd name="T15" fmla="*/ 8 h 96"/>
                <a:gd name="T16" fmla="*/ 61 w 97"/>
                <a:gd name="T17" fmla="*/ 0 h 96"/>
                <a:gd name="T18" fmla="*/ 59 w 97"/>
                <a:gd name="T19" fmla="*/ 0 h 96"/>
                <a:gd name="T20" fmla="*/ 55 w 97"/>
                <a:gd name="T21" fmla="*/ 3 h 96"/>
                <a:gd name="T22" fmla="*/ 54 w 97"/>
                <a:gd name="T23" fmla="*/ 9 h 96"/>
                <a:gd name="T24" fmla="*/ 53 w 97"/>
                <a:gd name="T25" fmla="*/ 9 h 96"/>
                <a:gd name="T26" fmla="*/ 53 w 97"/>
                <a:gd name="T27" fmla="*/ 14 h 96"/>
                <a:gd name="T28" fmla="*/ 49 w 97"/>
                <a:gd name="T29" fmla="*/ 19 h 96"/>
                <a:gd name="T30" fmla="*/ 48 w 97"/>
                <a:gd name="T31" fmla="*/ 23 h 96"/>
                <a:gd name="T32" fmla="*/ 37 w 97"/>
                <a:gd name="T33" fmla="*/ 30 h 96"/>
                <a:gd name="T34" fmla="*/ 34 w 97"/>
                <a:gd name="T35" fmla="*/ 30 h 96"/>
                <a:gd name="T36" fmla="*/ 25 w 97"/>
                <a:gd name="T37" fmla="*/ 39 h 96"/>
                <a:gd name="T38" fmla="*/ 25 w 97"/>
                <a:gd name="T39" fmla="*/ 44 h 96"/>
                <a:gd name="T40" fmla="*/ 22 w 97"/>
                <a:gd name="T41" fmla="*/ 48 h 96"/>
                <a:gd name="T42" fmla="*/ 21 w 97"/>
                <a:gd name="T43" fmla="*/ 74 h 96"/>
                <a:gd name="T44" fmla="*/ 20 w 97"/>
                <a:gd name="T45" fmla="*/ 75 h 96"/>
                <a:gd name="T46" fmla="*/ 14 w 97"/>
                <a:gd name="T47" fmla="*/ 86 h 96"/>
                <a:gd name="T48" fmla="*/ 11 w 97"/>
                <a:gd name="T49" fmla="*/ 86 h 96"/>
                <a:gd name="T50" fmla="*/ 6 w 97"/>
                <a:gd name="T51" fmla="*/ 92 h 96"/>
                <a:gd name="T52" fmla="*/ 3 w 97"/>
                <a:gd name="T53" fmla="*/ 93 h 96"/>
                <a:gd name="T54" fmla="*/ 0 w 97"/>
                <a:gd name="T55" fmla="*/ 96 h 96"/>
                <a:gd name="T56" fmla="*/ 37 w 97"/>
                <a:gd name="T57" fmla="*/ 95 h 96"/>
                <a:gd name="T58" fmla="*/ 37 w 97"/>
                <a:gd name="T59" fmla="*/ 86 h 96"/>
                <a:gd name="T60" fmla="*/ 39 w 97"/>
                <a:gd name="T61" fmla="*/ 83 h 96"/>
                <a:gd name="T62" fmla="*/ 44 w 97"/>
                <a:gd name="T63" fmla="*/ 79 h 96"/>
                <a:gd name="T64" fmla="*/ 50 w 97"/>
                <a:gd name="T65" fmla="*/ 75 h 96"/>
                <a:gd name="T66" fmla="*/ 59 w 97"/>
                <a:gd name="T67" fmla="*/ 72 h 96"/>
                <a:gd name="T68" fmla="*/ 65 w 97"/>
                <a:gd name="T69" fmla="*/ 70 h 96"/>
                <a:gd name="T70" fmla="*/ 71 w 97"/>
                <a:gd name="T71" fmla="*/ 66 h 96"/>
                <a:gd name="T72" fmla="*/ 77 w 97"/>
                <a:gd name="T73" fmla="*/ 56 h 96"/>
                <a:gd name="T74" fmla="*/ 83 w 97"/>
                <a:gd name="T75" fmla="*/ 54 h 96"/>
                <a:gd name="T76" fmla="*/ 84 w 97"/>
                <a:gd name="T77" fmla="*/ 49 h 96"/>
                <a:gd name="T78" fmla="*/ 89 w 97"/>
                <a:gd name="T79" fmla="*/ 44 h 96"/>
                <a:gd name="T80" fmla="*/ 95 w 97"/>
                <a:gd name="T81" fmla="*/ 38 h 96"/>
                <a:gd name="T82" fmla="*/ 93 w 97"/>
                <a:gd name="T83" fmla="*/ 33 h 96"/>
                <a:gd name="T84" fmla="*/ 92 w 97"/>
                <a:gd name="T85" fmla="*/ 27 h 96"/>
                <a:gd name="T86" fmla="*/ 89 w 97"/>
                <a:gd name="T87" fmla="*/ 22 h 96"/>
                <a:gd name="T88" fmla="*/ 91 w 97"/>
                <a:gd name="T89" fmla="*/ 14 h 96"/>
                <a:gd name="T90" fmla="*/ 88 w 97"/>
                <a:gd name="T91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7" h="96">
                  <a:moveTo>
                    <a:pt x="88" y="8"/>
                  </a:moveTo>
                  <a:cubicBezTo>
                    <a:pt x="87" y="8"/>
                    <a:pt x="87" y="8"/>
                    <a:pt x="87" y="8"/>
                  </a:cubicBezTo>
                  <a:cubicBezTo>
                    <a:pt x="86" y="7"/>
                    <a:pt x="85" y="7"/>
                    <a:pt x="84" y="7"/>
                  </a:cubicBezTo>
                  <a:cubicBezTo>
                    <a:pt x="84" y="6"/>
                    <a:pt x="84" y="5"/>
                    <a:pt x="84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2" y="5"/>
                    <a:pt x="81" y="7"/>
                    <a:pt x="80" y="7"/>
                  </a:cubicBezTo>
                  <a:cubicBezTo>
                    <a:pt x="77" y="8"/>
                    <a:pt x="75" y="6"/>
                    <a:pt x="72" y="7"/>
                  </a:cubicBezTo>
                  <a:cubicBezTo>
                    <a:pt x="71" y="7"/>
                    <a:pt x="69" y="9"/>
                    <a:pt x="67" y="8"/>
                  </a:cubicBezTo>
                  <a:cubicBezTo>
                    <a:pt x="64" y="7"/>
                    <a:pt x="63" y="3"/>
                    <a:pt x="61" y="0"/>
                  </a:cubicBezTo>
                  <a:cubicBezTo>
                    <a:pt x="61" y="0"/>
                    <a:pt x="59" y="0"/>
                    <a:pt x="59" y="0"/>
                  </a:cubicBezTo>
                  <a:cubicBezTo>
                    <a:pt x="58" y="1"/>
                    <a:pt x="56" y="3"/>
                    <a:pt x="55" y="3"/>
                  </a:cubicBezTo>
                  <a:cubicBezTo>
                    <a:pt x="54" y="5"/>
                    <a:pt x="55" y="7"/>
                    <a:pt x="54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11"/>
                    <a:pt x="53" y="12"/>
                    <a:pt x="53" y="14"/>
                  </a:cubicBezTo>
                  <a:cubicBezTo>
                    <a:pt x="52" y="16"/>
                    <a:pt x="50" y="18"/>
                    <a:pt x="49" y="19"/>
                  </a:cubicBezTo>
                  <a:cubicBezTo>
                    <a:pt x="48" y="20"/>
                    <a:pt x="49" y="22"/>
                    <a:pt x="48" y="23"/>
                  </a:cubicBezTo>
                  <a:cubicBezTo>
                    <a:pt x="47" y="24"/>
                    <a:pt x="39" y="29"/>
                    <a:pt x="37" y="30"/>
                  </a:cubicBezTo>
                  <a:cubicBezTo>
                    <a:pt x="36" y="30"/>
                    <a:pt x="35" y="29"/>
                    <a:pt x="34" y="30"/>
                  </a:cubicBezTo>
                  <a:cubicBezTo>
                    <a:pt x="33" y="30"/>
                    <a:pt x="26" y="37"/>
                    <a:pt x="25" y="39"/>
                  </a:cubicBezTo>
                  <a:cubicBezTo>
                    <a:pt x="25" y="40"/>
                    <a:pt x="26" y="42"/>
                    <a:pt x="25" y="44"/>
                  </a:cubicBezTo>
                  <a:cubicBezTo>
                    <a:pt x="25" y="45"/>
                    <a:pt x="23" y="47"/>
                    <a:pt x="22" y="48"/>
                  </a:cubicBezTo>
                  <a:cubicBezTo>
                    <a:pt x="19" y="58"/>
                    <a:pt x="27" y="65"/>
                    <a:pt x="21" y="74"/>
                  </a:cubicBezTo>
                  <a:cubicBezTo>
                    <a:pt x="21" y="75"/>
                    <a:pt x="20" y="75"/>
                    <a:pt x="20" y="75"/>
                  </a:cubicBezTo>
                  <a:cubicBezTo>
                    <a:pt x="18" y="77"/>
                    <a:pt x="16" y="84"/>
                    <a:pt x="14" y="86"/>
                  </a:cubicBezTo>
                  <a:cubicBezTo>
                    <a:pt x="13" y="86"/>
                    <a:pt x="12" y="86"/>
                    <a:pt x="11" y="86"/>
                  </a:cubicBezTo>
                  <a:cubicBezTo>
                    <a:pt x="9" y="88"/>
                    <a:pt x="8" y="91"/>
                    <a:pt x="6" y="92"/>
                  </a:cubicBezTo>
                  <a:cubicBezTo>
                    <a:pt x="5" y="93"/>
                    <a:pt x="4" y="93"/>
                    <a:pt x="3" y="93"/>
                  </a:cubicBezTo>
                  <a:cubicBezTo>
                    <a:pt x="2" y="93"/>
                    <a:pt x="1" y="95"/>
                    <a:pt x="0" y="96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37" y="86"/>
                    <a:pt x="38" y="85"/>
                    <a:pt x="39" y="83"/>
                  </a:cubicBezTo>
                  <a:cubicBezTo>
                    <a:pt x="41" y="82"/>
                    <a:pt x="42" y="80"/>
                    <a:pt x="44" y="79"/>
                  </a:cubicBezTo>
                  <a:cubicBezTo>
                    <a:pt x="45" y="77"/>
                    <a:pt x="47" y="76"/>
                    <a:pt x="50" y="75"/>
                  </a:cubicBezTo>
                  <a:cubicBezTo>
                    <a:pt x="54" y="75"/>
                    <a:pt x="57" y="75"/>
                    <a:pt x="59" y="72"/>
                  </a:cubicBezTo>
                  <a:cubicBezTo>
                    <a:pt x="62" y="68"/>
                    <a:pt x="62" y="70"/>
                    <a:pt x="65" y="70"/>
                  </a:cubicBezTo>
                  <a:cubicBezTo>
                    <a:pt x="67" y="69"/>
                    <a:pt x="67" y="68"/>
                    <a:pt x="71" y="66"/>
                  </a:cubicBezTo>
                  <a:cubicBezTo>
                    <a:pt x="74" y="64"/>
                    <a:pt x="77" y="56"/>
                    <a:pt x="77" y="56"/>
                  </a:cubicBezTo>
                  <a:cubicBezTo>
                    <a:pt x="77" y="56"/>
                    <a:pt x="80" y="56"/>
                    <a:pt x="83" y="54"/>
                  </a:cubicBezTo>
                  <a:cubicBezTo>
                    <a:pt x="85" y="52"/>
                    <a:pt x="84" y="52"/>
                    <a:pt x="84" y="49"/>
                  </a:cubicBezTo>
                  <a:cubicBezTo>
                    <a:pt x="84" y="46"/>
                    <a:pt x="89" y="46"/>
                    <a:pt x="89" y="44"/>
                  </a:cubicBezTo>
                  <a:cubicBezTo>
                    <a:pt x="89" y="41"/>
                    <a:pt x="94" y="40"/>
                    <a:pt x="95" y="38"/>
                  </a:cubicBezTo>
                  <a:cubicBezTo>
                    <a:pt x="97" y="37"/>
                    <a:pt x="95" y="35"/>
                    <a:pt x="93" y="33"/>
                  </a:cubicBezTo>
                  <a:cubicBezTo>
                    <a:pt x="92" y="30"/>
                    <a:pt x="92" y="30"/>
                    <a:pt x="92" y="27"/>
                  </a:cubicBezTo>
                  <a:cubicBezTo>
                    <a:pt x="92" y="24"/>
                    <a:pt x="89" y="25"/>
                    <a:pt x="89" y="22"/>
                  </a:cubicBezTo>
                  <a:cubicBezTo>
                    <a:pt x="89" y="19"/>
                    <a:pt x="90" y="17"/>
                    <a:pt x="91" y="14"/>
                  </a:cubicBezTo>
                  <a:cubicBezTo>
                    <a:pt x="91" y="12"/>
                    <a:pt x="88" y="8"/>
                    <a:pt x="88" y="8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42" name="Freeform 138"/>
            <p:cNvSpPr>
              <a:spLocks/>
            </p:cNvSpPr>
            <p:nvPr/>
          </p:nvSpPr>
          <p:spPr bwMode="auto">
            <a:xfrm>
              <a:off x="5568239" y="2870209"/>
              <a:ext cx="337130" cy="335357"/>
            </a:xfrm>
            <a:custGeom>
              <a:avLst/>
              <a:gdLst>
                <a:gd name="T0" fmla="*/ 88 w 97"/>
                <a:gd name="T1" fmla="*/ 8 h 96"/>
                <a:gd name="T2" fmla="*/ 87 w 97"/>
                <a:gd name="T3" fmla="*/ 8 h 96"/>
                <a:gd name="T4" fmla="*/ 84 w 97"/>
                <a:gd name="T5" fmla="*/ 7 h 96"/>
                <a:gd name="T6" fmla="*/ 84 w 97"/>
                <a:gd name="T7" fmla="*/ 5 h 96"/>
                <a:gd name="T8" fmla="*/ 83 w 97"/>
                <a:gd name="T9" fmla="*/ 5 h 96"/>
                <a:gd name="T10" fmla="*/ 80 w 97"/>
                <a:gd name="T11" fmla="*/ 7 h 96"/>
                <a:gd name="T12" fmla="*/ 72 w 97"/>
                <a:gd name="T13" fmla="*/ 7 h 96"/>
                <a:gd name="T14" fmla="*/ 67 w 97"/>
                <a:gd name="T15" fmla="*/ 8 h 96"/>
                <a:gd name="T16" fmla="*/ 61 w 97"/>
                <a:gd name="T17" fmla="*/ 0 h 96"/>
                <a:gd name="T18" fmla="*/ 59 w 97"/>
                <a:gd name="T19" fmla="*/ 0 h 96"/>
                <a:gd name="T20" fmla="*/ 55 w 97"/>
                <a:gd name="T21" fmla="*/ 3 h 96"/>
                <a:gd name="T22" fmla="*/ 54 w 97"/>
                <a:gd name="T23" fmla="*/ 9 h 96"/>
                <a:gd name="T24" fmla="*/ 53 w 97"/>
                <a:gd name="T25" fmla="*/ 9 h 96"/>
                <a:gd name="T26" fmla="*/ 53 w 97"/>
                <a:gd name="T27" fmla="*/ 14 h 96"/>
                <a:gd name="T28" fmla="*/ 49 w 97"/>
                <a:gd name="T29" fmla="*/ 19 h 96"/>
                <a:gd name="T30" fmla="*/ 48 w 97"/>
                <a:gd name="T31" fmla="*/ 23 h 96"/>
                <a:gd name="T32" fmla="*/ 37 w 97"/>
                <a:gd name="T33" fmla="*/ 30 h 96"/>
                <a:gd name="T34" fmla="*/ 34 w 97"/>
                <a:gd name="T35" fmla="*/ 30 h 96"/>
                <a:gd name="T36" fmla="*/ 25 w 97"/>
                <a:gd name="T37" fmla="*/ 39 h 96"/>
                <a:gd name="T38" fmla="*/ 25 w 97"/>
                <a:gd name="T39" fmla="*/ 44 h 96"/>
                <a:gd name="T40" fmla="*/ 22 w 97"/>
                <a:gd name="T41" fmla="*/ 48 h 96"/>
                <a:gd name="T42" fmla="*/ 21 w 97"/>
                <a:gd name="T43" fmla="*/ 74 h 96"/>
                <a:gd name="T44" fmla="*/ 20 w 97"/>
                <a:gd name="T45" fmla="*/ 75 h 96"/>
                <a:gd name="T46" fmla="*/ 14 w 97"/>
                <a:gd name="T47" fmla="*/ 86 h 96"/>
                <a:gd name="T48" fmla="*/ 11 w 97"/>
                <a:gd name="T49" fmla="*/ 86 h 96"/>
                <a:gd name="T50" fmla="*/ 6 w 97"/>
                <a:gd name="T51" fmla="*/ 92 h 96"/>
                <a:gd name="T52" fmla="*/ 3 w 97"/>
                <a:gd name="T53" fmla="*/ 93 h 96"/>
                <a:gd name="T54" fmla="*/ 0 w 97"/>
                <a:gd name="T55" fmla="*/ 96 h 96"/>
                <a:gd name="T56" fmla="*/ 37 w 97"/>
                <a:gd name="T57" fmla="*/ 95 h 96"/>
                <a:gd name="T58" fmla="*/ 37 w 97"/>
                <a:gd name="T59" fmla="*/ 86 h 96"/>
                <a:gd name="T60" fmla="*/ 39 w 97"/>
                <a:gd name="T61" fmla="*/ 83 h 96"/>
                <a:gd name="T62" fmla="*/ 44 w 97"/>
                <a:gd name="T63" fmla="*/ 79 h 96"/>
                <a:gd name="T64" fmla="*/ 50 w 97"/>
                <a:gd name="T65" fmla="*/ 75 h 96"/>
                <a:gd name="T66" fmla="*/ 59 w 97"/>
                <a:gd name="T67" fmla="*/ 72 h 96"/>
                <a:gd name="T68" fmla="*/ 65 w 97"/>
                <a:gd name="T69" fmla="*/ 70 h 96"/>
                <a:gd name="T70" fmla="*/ 71 w 97"/>
                <a:gd name="T71" fmla="*/ 66 h 96"/>
                <a:gd name="T72" fmla="*/ 77 w 97"/>
                <a:gd name="T73" fmla="*/ 56 h 96"/>
                <a:gd name="T74" fmla="*/ 83 w 97"/>
                <a:gd name="T75" fmla="*/ 54 h 96"/>
                <a:gd name="T76" fmla="*/ 84 w 97"/>
                <a:gd name="T77" fmla="*/ 49 h 96"/>
                <a:gd name="T78" fmla="*/ 89 w 97"/>
                <a:gd name="T79" fmla="*/ 44 h 96"/>
                <a:gd name="T80" fmla="*/ 95 w 97"/>
                <a:gd name="T81" fmla="*/ 38 h 96"/>
                <a:gd name="T82" fmla="*/ 93 w 97"/>
                <a:gd name="T83" fmla="*/ 33 h 96"/>
                <a:gd name="T84" fmla="*/ 92 w 97"/>
                <a:gd name="T85" fmla="*/ 27 h 96"/>
                <a:gd name="T86" fmla="*/ 89 w 97"/>
                <a:gd name="T87" fmla="*/ 22 h 96"/>
                <a:gd name="T88" fmla="*/ 91 w 97"/>
                <a:gd name="T89" fmla="*/ 14 h 96"/>
                <a:gd name="T90" fmla="*/ 88 w 97"/>
                <a:gd name="T91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7" h="96">
                  <a:moveTo>
                    <a:pt x="88" y="8"/>
                  </a:moveTo>
                  <a:cubicBezTo>
                    <a:pt x="87" y="8"/>
                    <a:pt x="87" y="8"/>
                    <a:pt x="87" y="8"/>
                  </a:cubicBezTo>
                  <a:cubicBezTo>
                    <a:pt x="86" y="7"/>
                    <a:pt x="85" y="7"/>
                    <a:pt x="84" y="7"/>
                  </a:cubicBezTo>
                  <a:cubicBezTo>
                    <a:pt x="84" y="6"/>
                    <a:pt x="84" y="5"/>
                    <a:pt x="84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2" y="5"/>
                    <a:pt x="81" y="7"/>
                    <a:pt x="80" y="7"/>
                  </a:cubicBezTo>
                  <a:cubicBezTo>
                    <a:pt x="77" y="8"/>
                    <a:pt x="75" y="6"/>
                    <a:pt x="72" y="7"/>
                  </a:cubicBezTo>
                  <a:cubicBezTo>
                    <a:pt x="71" y="7"/>
                    <a:pt x="69" y="9"/>
                    <a:pt x="67" y="8"/>
                  </a:cubicBezTo>
                  <a:cubicBezTo>
                    <a:pt x="64" y="7"/>
                    <a:pt x="63" y="3"/>
                    <a:pt x="61" y="0"/>
                  </a:cubicBezTo>
                  <a:cubicBezTo>
                    <a:pt x="61" y="0"/>
                    <a:pt x="59" y="0"/>
                    <a:pt x="59" y="0"/>
                  </a:cubicBezTo>
                  <a:cubicBezTo>
                    <a:pt x="58" y="1"/>
                    <a:pt x="56" y="3"/>
                    <a:pt x="55" y="3"/>
                  </a:cubicBezTo>
                  <a:cubicBezTo>
                    <a:pt x="54" y="5"/>
                    <a:pt x="55" y="7"/>
                    <a:pt x="54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2" y="11"/>
                    <a:pt x="53" y="12"/>
                    <a:pt x="53" y="14"/>
                  </a:cubicBezTo>
                  <a:cubicBezTo>
                    <a:pt x="52" y="16"/>
                    <a:pt x="50" y="18"/>
                    <a:pt x="49" y="19"/>
                  </a:cubicBezTo>
                  <a:cubicBezTo>
                    <a:pt x="48" y="20"/>
                    <a:pt x="49" y="22"/>
                    <a:pt x="48" y="23"/>
                  </a:cubicBezTo>
                  <a:cubicBezTo>
                    <a:pt x="47" y="24"/>
                    <a:pt x="39" y="29"/>
                    <a:pt x="37" y="30"/>
                  </a:cubicBezTo>
                  <a:cubicBezTo>
                    <a:pt x="36" y="30"/>
                    <a:pt x="35" y="29"/>
                    <a:pt x="34" y="30"/>
                  </a:cubicBezTo>
                  <a:cubicBezTo>
                    <a:pt x="33" y="30"/>
                    <a:pt x="26" y="37"/>
                    <a:pt x="25" y="39"/>
                  </a:cubicBezTo>
                  <a:cubicBezTo>
                    <a:pt x="25" y="40"/>
                    <a:pt x="26" y="42"/>
                    <a:pt x="25" y="44"/>
                  </a:cubicBezTo>
                  <a:cubicBezTo>
                    <a:pt x="25" y="45"/>
                    <a:pt x="23" y="47"/>
                    <a:pt x="22" y="48"/>
                  </a:cubicBezTo>
                  <a:cubicBezTo>
                    <a:pt x="19" y="58"/>
                    <a:pt x="27" y="65"/>
                    <a:pt x="21" y="74"/>
                  </a:cubicBezTo>
                  <a:cubicBezTo>
                    <a:pt x="21" y="75"/>
                    <a:pt x="20" y="75"/>
                    <a:pt x="20" y="75"/>
                  </a:cubicBezTo>
                  <a:cubicBezTo>
                    <a:pt x="18" y="77"/>
                    <a:pt x="16" y="84"/>
                    <a:pt x="14" y="86"/>
                  </a:cubicBezTo>
                  <a:cubicBezTo>
                    <a:pt x="13" y="86"/>
                    <a:pt x="12" y="86"/>
                    <a:pt x="11" y="86"/>
                  </a:cubicBezTo>
                  <a:cubicBezTo>
                    <a:pt x="9" y="88"/>
                    <a:pt x="8" y="91"/>
                    <a:pt x="6" y="92"/>
                  </a:cubicBezTo>
                  <a:cubicBezTo>
                    <a:pt x="5" y="93"/>
                    <a:pt x="4" y="93"/>
                    <a:pt x="3" y="93"/>
                  </a:cubicBezTo>
                  <a:cubicBezTo>
                    <a:pt x="2" y="93"/>
                    <a:pt x="1" y="95"/>
                    <a:pt x="0" y="96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37" y="86"/>
                    <a:pt x="38" y="85"/>
                    <a:pt x="39" y="83"/>
                  </a:cubicBezTo>
                  <a:cubicBezTo>
                    <a:pt x="41" y="82"/>
                    <a:pt x="42" y="80"/>
                    <a:pt x="44" y="79"/>
                  </a:cubicBezTo>
                  <a:cubicBezTo>
                    <a:pt x="45" y="77"/>
                    <a:pt x="47" y="76"/>
                    <a:pt x="50" y="75"/>
                  </a:cubicBezTo>
                  <a:cubicBezTo>
                    <a:pt x="54" y="75"/>
                    <a:pt x="57" y="75"/>
                    <a:pt x="59" y="72"/>
                  </a:cubicBezTo>
                  <a:cubicBezTo>
                    <a:pt x="62" y="68"/>
                    <a:pt x="62" y="70"/>
                    <a:pt x="65" y="70"/>
                  </a:cubicBezTo>
                  <a:cubicBezTo>
                    <a:pt x="67" y="69"/>
                    <a:pt x="67" y="68"/>
                    <a:pt x="71" y="66"/>
                  </a:cubicBezTo>
                  <a:cubicBezTo>
                    <a:pt x="74" y="64"/>
                    <a:pt x="77" y="56"/>
                    <a:pt x="77" y="56"/>
                  </a:cubicBezTo>
                  <a:cubicBezTo>
                    <a:pt x="77" y="56"/>
                    <a:pt x="80" y="56"/>
                    <a:pt x="83" y="54"/>
                  </a:cubicBezTo>
                  <a:cubicBezTo>
                    <a:pt x="85" y="52"/>
                    <a:pt x="84" y="52"/>
                    <a:pt x="84" y="49"/>
                  </a:cubicBezTo>
                  <a:cubicBezTo>
                    <a:pt x="84" y="46"/>
                    <a:pt x="89" y="46"/>
                    <a:pt x="89" y="44"/>
                  </a:cubicBezTo>
                  <a:cubicBezTo>
                    <a:pt x="89" y="41"/>
                    <a:pt x="94" y="40"/>
                    <a:pt x="95" y="38"/>
                  </a:cubicBezTo>
                  <a:cubicBezTo>
                    <a:pt x="97" y="37"/>
                    <a:pt x="95" y="35"/>
                    <a:pt x="93" y="33"/>
                  </a:cubicBezTo>
                  <a:cubicBezTo>
                    <a:pt x="92" y="30"/>
                    <a:pt x="92" y="30"/>
                    <a:pt x="92" y="27"/>
                  </a:cubicBezTo>
                  <a:cubicBezTo>
                    <a:pt x="92" y="24"/>
                    <a:pt x="89" y="25"/>
                    <a:pt x="89" y="22"/>
                  </a:cubicBezTo>
                  <a:cubicBezTo>
                    <a:pt x="89" y="19"/>
                    <a:pt x="90" y="17"/>
                    <a:pt x="91" y="14"/>
                  </a:cubicBezTo>
                  <a:cubicBezTo>
                    <a:pt x="91" y="12"/>
                    <a:pt x="88" y="8"/>
                    <a:pt x="88" y="8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43" name="Freeform 139"/>
            <p:cNvSpPr>
              <a:spLocks noEditPoints="1"/>
            </p:cNvSpPr>
            <p:nvPr/>
          </p:nvSpPr>
          <p:spPr bwMode="auto">
            <a:xfrm>
              <a:off x="8595320" y="2174654"/>
              <a:ext cx="942192" cy="463112"/>
            </a:xfrm>
            <a:custGeom>
              <a:avLst/>
              <a:gdLst>
                <a:gd name="T0" fmla="*/ 8 w 271"/>
                <a:gd name="T1" fmla="*/ 34 h 133"/>
                <a:gd name="T2" fmla="*/ 12 w 271"/>
                <a:gd name="T3" fmla="*/ 26 h 133"/>
                <a:gd name="T4" fmla="*/ 26 w 271"/>
                <a:gd name="T5" fmla="*/ 20 h 133"/>
                <a:gd name="T6" fmla="*/ 39 w 271"/>
                <a:gd name="T7" fmla="*/ 18 h 133"/>
                <a:gd name="T8" fmla="*/ 52 w 271"/>
                <a:gd name="T9" fmla="*/ 22 h 133"/>
                <a:gd name="T10" fmla="*/ 69 w 271"/>
                <a:gd name="T11" fmla="*/ 26 h 133"/>
                <a:gd name="T12" fmla="*/ 86 w 271"/>
                <a:gd name="T13" fmla="*/ 23 h 133"/>
                <a:gd name="T14" fmla="*/ 78 w 271"/>
                <a:gd name="T15" fmla="*/ 11 h 133"/>
                <a:gd name="T16" fmla="*/ 84 w 271"/>
                <a:gd name="T17" fmla="*/ 0 h 133"/>
                <a:gd name="T18" fmla="*/ 100 w 271"/>
                <a:gd name="T19" fmla="*/ 2 h 133"/>
                <a:gd name="T20" fmla="*/ 117 w 271"/>
                <a:gd name="T21" fmla="*/ 12 h 133"/>
                <a:gd name="T22" fmla="*/ 128 w 271"/>
                <a:gd name="T23" fmla="*/ 24 h 133"/>
                <a:gd name="T24" fmla="*/ 141 w 271"/>
                <a:gd name="T25" fmla="*/ 27 h 133"/>
                <a:gd name="T26" fmla="*/ 155 w 271"/>
                <a:gd name="T27" fmla="*/ 25 h 133"/>
                <a:gd name="T28" fmla="*/ 166 w 271"/>
                <a:gd name="T29" fmla="*/ 31 h 133"/>
                <a:gd name="T30" fmla="*/ 178 w 271"/>
                <a:gd name="T31" fmla="*/ 37 h 133"/>
                <a:gd name="T32" fmla="*/ 190 w 271"/>
                <a:gd name="T33" fmla="*/ 36 h 133"/>
                <a:gd name="T34" fmla="*/ 206 w 271"/>
                <a:gd name="T35" fmla="*/ 34 h 133"/>
                <a:gd name="T36" fmla="*/ 224 w 271"/>
                <a:gd name="T37" fmla="*/ 26 h 133"/>
                <a:gd name="T38" fmla="*/ 241 w 271"/>
                <a:gd name="T39" fmla="*/ 32 h 133"/>
                <a:gd name="T40" fmla="*/ 236 w 271"/>
                <a:gd name="T41" fmla="*/ 52 h 133"/>
                <a:gd name="T42" fmla="*/ 248 w 271"/>
                <a:gd name="T43" fmla="*/ 58 h 133"/>
                <a:gd name="T44" fmla="*/ 258 w 271"/>
                <a:gd name="T45" fmla="*/ 57 h 133"/>
                <a:gd name="T46" fmla="*/ 271 w 271"/>
                <a:gd name="T47" fmla="*/ 66 h 133"/>
                <a:gd name="T48" fmla="*/ 256 w 271"/>
                <a:gd name="T49" fmla="*/ 75 h 133"/>
                <a:gd name="T50" fmla="*/ 242 w 271"/>
                <a:gd name="T51" fmla="*/ 77 h 133"/>
                <a:gd name="T52" fmla="*/ 234 w 271"/>
                <a:gd name="T53" fmla="*/ 84 h 133"/>
                <a:gd name="T54" fmla="*/ 214 w 271"/>
                <a:gd name="T55" fmla="*/ 97 h 133"/>
                <a:gd name="T56" fmla="*/ 201 w 271"/>
                <a:gd name="T57" fmla="*/ 90 h 133"/>
                <a:gd name="T58" fmla="*/ 195 w 271"/>
                <a:gd name="T59" fmla="*/ 102 h 133"/>
                <a:gd name="T60" fmla="*/ 195 w 271"/>
                <a:gd name="T61" fmla="*/ 116 h 133"/>
                <a:gd name="T62" fmla="*/ 175 w 271"/>
                <a:gd name="T63" fmla="*/ 122 h 133"/>
                <a:gd name="T64" fmla="*/ 159 w 271"/>
                <a:gd name="T65" fmla="*/ 123 h 133"/>
                <a:gd name="T66" fmla="*/ 143 w 271"/>
                <a:gd name="T67" fmla="*/ 130 h 133"/>
                <a:gd name="T68" fmla="*/ 124 w 271"/>
                <a:gd name="T69" fmla="*/ 129 h 133"/>
                <a:gd name="T70" fmla="*/ 104 w 271"/>
                <a:gd name="T71" fmla="*/ 123 h 133"/>
                <a:gd name="T72" fmla="*/ 83 w 271"/>
                <a:gd name="T73" fmla="*/ 122 h 133"/>
                <a:gd name="T74" fmla="*/ 68 w 271"/>
                <a:gd name="T75" fmla="*/ 114 h 133"/>
                <a:gd name="T76" fmla="*/ 58 w 271"/>
                <a:gd name="T77" fmla="*/ 103 h 133"/>
                <a:gd name="T78" fmla="*/ 47 w 271"/>
                <a:gd name="T79" fmla="*/ 95 h 133"/>
                <a:gd name="T80" fmla="*/ 32 w 271"/>
                <a:gd name="T81" fmla="*/ 90 h 133"/>
                <a:gd name="T82" fmla="*/ 33 w 271"/>
                <a:gd name="T83" fmla="*/ 77 h 133"/>
                <a:gd name="T84" fmla="*/ 25 w 271"/>
                <a:gd name="T85" fmla="*/ 67 h 133"/>
                <a:gd name="T86" fmla="*/ 9 w 271"/>
                <a:gd name="T87" fmla="*/ 59 h 133"/>
                <a:gd name="T88" fmla="*/ 1 w 271"/>
                <a:gd name="T89" fmla="*/ 52 h 133"/>
                <a:gd name="T90" fmla="*/ 39 w 271"/>
                <a:gd name="T91" fmla="*/ 20 h 133"/>
                <a:gd name="T92" fmla="*/ 37 w 271"/>
                <a:gd name="T93" fmla="*/ 24 h 133"/>
                <a:gd name="T94" fmla="*/ 105 w 271"/>
                <a:gd name="T95" fmla="*/ 11 h 133"/>
                <a:gd name="T96" fmla="*/ 105 w 271"/>
                <a:gd name="T97" fmla="*/ 1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1" h="133">
                  <a:moveTo>
                    <a:pt x="0" y="37"/>
                  </a:moveTo>
                  <a:cubicBezTo>
                    <a:pt x="5" y="36"/>
                    <a:pt x="5" y="36"/>
                    <a:pt x="5" y="36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5" y="17"/>
                    <a:pt x="85" y="17"/>
                    <a:pt x="85" y="17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100" y="2"/>
                    <a:pt x="100" y="2"/>
                    <a:pt x="100" y="2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25" y="22"/>
                    <a:pt x="125" y="22"/>
                    <a:pt x="125" y="22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34" y="28"/>
                    <a:pt x="134" y="28"/>
                    <a:pt x="134" y="28"/>
                  </a:cubicBezTo>
                  <a:cubicBezTo>
                    <a:pt x="138" y="27"/>
                    <a:pt x="138" y="27"/>
                    <a:pt x="138" y="27"/>
                  </a:cubicBezTo>
                  <a:cubicBezTo>
                    <a:pt x="141" y="27"/>
                    <a:pt x="141" y="27"/>
                    <a:pt x="141" y="27"/>
                  </a:cubicBezTo>
                  <a:cubicBezTo>
                    <a:pt x="146" y="26"/>
                    <a:pt x="146" y="26"/>
                    <a:pt x="146" y="26"/>
                  </a:cubicBezTo>
                  <a:cubicBezTo>
                    <a:pt x="149" y="23"/>
                    <a:pt x="149" y="23"/>
                    <a:pt x="149" y="23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6" y="28"/>
                    <a:pt x="166" y="28"/>
                    <a:pt x="166" y="28"/>
                  </a:cubicBezTo>
                  <a:cubicBezTo>
                    <a:pt x="166" y="31"/>
                    <a:pt x="166" y="31"/>
                    <a:pt x="166" y="31"/>
                  </a:cubicBezTo>
                  <a:cubicBezTo>
                    <a:pt x="169" y="34"/>
                    <a:pt x="169" y="34"/>
                    <a:pt x="169" y="34"/>
                  </a:cubicBezTo>
                  <a:cubicBezTo>
                    <a:pt x="174" y="34"/>
                    <a:pt x="174" y="34"/>
                    <a:pt x="174" y="34"/>
                  </a:cubicBezTo>
                  <a:cubicBezTo>
                    <a:pt x="178" y="37"/>
                    <a:pt x="178" y="37"/>
                    <a:pt x="178" y="37"/>
                  </a:cubicBezTo>
                  <a:cubicBezTo>
                    <a:pt x="182" y="37"/>
                    <a:pt x="182" y="37"/>
                    <a:pt x="182" y="37"/>
                  </a:cubicBezTo>
                  <a:cubicBezTo>
                    <a:pt x="186" y="35"/>
                    <a:pt x="186" y="35"/>
                    <a:pt x="186" y="35"/>
                  </a:cubicBezTo>
                  <a:cubicBezTo>
                    <a:pt x="190" y="36"/>
                    <a:pt x="190" y="36"/>
                    <a:pt x="190" y="36"/>
                  </a:cubicBezTo>
                  <a:cubicBezTo>
                    <a:pt x="195" y="38"/>
                    <a:pt x="195" y="38"/>
                    <a:pt x="195" y="38"/>
                  </a:cubicBezTo>
                  <a:cubicBezTo>
                    <a:pt x="202" y="36"/>
                    <a:pt x="202" y="36"/>
                    <a:pt x="202" y="36"/>
                  </a:cubicBezTo>
                  <a:cubicBezTo>
                    <a:pt x="206" y="34"/>
                    <a:pt x="206" y="34"/>
                    <a:pt x="206" y="34"/>
                  </a:cubicBezTo>
                  <a:cubicBezTo>
                    <a:pt x="214" y="33"/>
                    <a:pt x="214" y="33"/>
                    <a:pt x="214" y="33"/>
                  </a:cubicBezTo>
                  <a:cubicBezTo>
                    <a:pt x="222" y="27"/>
                    <a:pt x="222" y="27"/>
                    <a:pt x="222" y="27"/>
                  </a:cubicBezTo>
                  <a:cubicBezTo>
                    <a:pt x="224" y="26"/>
                    <a:pt x="224" y="26"/>
                    <a:pt x="224" y="26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235" y="30"/>
                    <a:pt x="235" y="30"/>
                    <a:pt x="235" y="30"/>
                  </a:cubicBezTo>
                  <a:cubicBezTo>
                    <a:pt x="241" y="32"/>
                    <a:pt x="241" y="32"/>
                    <a:pt x="241" y="32"/>
                  </a:cubicBezTo>
                  <a:cubicBezTo>
                    <a:pt x="237" y="42"/>
                    <a:pt x="237" y="42"/>
                    <a:pt x="237" y="42"/>
                  </a:cubicBezTo>
                  <a:cubicBezTo>
                    <a:pt x="237" y="42"/>
                    <a:pt x="237" y="44"/>
                    <a:pt x="238" y="45"/>
                  </a:cubicBezTo>
                  <a:cubicBezTo>
                    <a:pt x="239" y="49"/>
                    <a:pt x="236" y="52"/>
                    <a:pt x="236" y="52"/>
                  </a:cubicBezTo>
                  <a:cubicBezTo>
                    <a:pt x="235" y="57"/>
                    <a:pt x="235" y="57"/>
                    <a:pt x="235" y="57"/>
                  </a:cubicBezTo>
                  <a:cubicBezTo>
                    <a:pt x="242" y="59"/>
                    <a:pt x="242" y="59"/>
                    <a:pt x="242" y="59"/>
                  </a:cubicBezTo>
                  <a:cubicBezTo>
                    <a:pt x="248" y="58"/>
                    <a:pt x="248" y="58"/>
                    <a:pt x="248" y="58"/>
                  </a:cubicBezTo>
                  <a:cubicBezTo>
                    <a:pt x="253" y="53"/>
                    <a:pt x="253" y="53"/>
                    <a:pt x="253" y="53"/>
                  </a:cubicBezTo>
                  <a:cubicBezTo>
                    <a:pt x="256" y="54"/>
                    <a:pt x="256" y="54"/>
                    <a:pt x="256" y="54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62" y="60"/>
                    <a:pt x="262" y="60"/>
                    <a:pt x="262" y="60"/>
                  </a:cubicBezTo>
                  <a:cubicBezTo>
                    <a:pt x="268" y="62"/>
                    <a:pt x="268" y="62"/>
                    <a:pt x="268" y="62"/>
                  </a:cubicBezTo>
                  <a:cubicBezTo>
                    <a:pt x="271" y="66"/>
                    <a:pt x="271" y="66"/>
                    <a:pt x="271" y="66"/>
                  </a:cubicBezTo>
                  <a:cubicBezTo>
                    <a:pt x="270" y="70"/>
                    <a:pt x="270" y="70"/>
                    <a:pt x="270" y="70"/>
                  </a:cubicBezTo>
                  <a:cubicBezTo>
                    <a:pt x="270" y="70"/>
                    <a:pt x="265" y="69"/>
                    <a:pt x="262" y="70"/>
                  </a:cubicBezTo>
                  <a:cubicBezTo>
                    <a:pt x="260" y="70"/>
                    <a:pt x="256" y="75"/>
                    <a:pt x="256" y="75"/>
                  </a:cubicBezTo>
                  <a:cubicBezTo>
                    <a:pt x="251" y="74"/>
                    <a:pt x="251" y="74"/>
                    <a:pt x="251" y="74"/>
                  </a:cubicBezTo>
                  <a:cubicBezTo>
                    <a:pt x="244" y="79"/>
                    <a:pt x="244" y="79"/>
                    <a:pt x="244" y="79"/>
                  </a:cubicBezTo>
                  <a:cubicBezTo>
                    <a:pt x="242" y="77"/>
                    <a:pt x="242" y="77"/>
                    <a:pt x="242" y="77"/>
                  </a:cubicBezTo>
                  <a:cubicBezTo>
                    <a:pt x="239" y="77"/>
                    <a:pt x="239" y="77"/>
                    <a:pt x="239" y="77"/>
                  </a:cubicBezTo>
                  <a:cubicBezTo>
                    <a:pt x="237" y="82"/>
                    <a:pt x="237" y="82"/>
                    <a:pt x="237" y="82"/>
                  </a:cubicBezTo>
                  <a:cubicBezTo>
                    <a:pt x="234" y="84"/>
                    <a:pt x="234" y="84"/>
                    <a:pt x="234" y="84"/>
                  </a:cubicBezTo>
                  <a:cubicBezTo>
                    <a:pt x="223" y="87"/>
                    <a:pt x="223" y="87"/>
                    <a:pt x="223" y="87"/>
                  </a:cubicBezTo>
                  <a:cubicBezTo>
                    <a:pt x="221" y="93"/>
                    <a:pt x="221" y="93"/>
                    <a:pt x="221" y="93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09" y="95"/>
                    <a:pt x="209" y="95"/>
                    <a:pt x="209" y="95"/>
                  </a:cubicBezTo>
                  <a:cubicBezTo>
                    <a:pt x="205" y="91"/>
                    <a:pt x="205" y="91"/>
                    <a:pt x="205" y="91"/>
                  </a:cubicBezTo>
                  <a:cubicBezTo>
                    <a:pt x="201" y="90"/>
                    <a:pt x="201" y="90"/>
                    <a:pt x="201" y="90"/>
                  </a:cubicBezTo>
                  <a:cubicBezTo>
                    <a:pt x="197" y="92"/>
                    <a:pt x="197" y="92"/>
                    <a:pt x="197" y="92"/>
                  </a:cubicBezTo>
                  <a:cubicBezTo>
                    <a:pt x="195" y="97"/>
                    <a:pt x="195" y="97"/>
                    <a:pt x="195" y="97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6" y="107"/>
                    <a:pt x="196" y="107"/>
                    <a:pt x="196" y="107"/>
                  </a:cubicBezTo>
                  <a:cubicBezTo>
                    <a:pt x="198" y="111"/>
                    <a:pt x="198" y="111"/>
                    <a:pt x="198" y="111"/>
                  </a:cubicBezTo>
                  <a:cubicBezTo>
                    <a:pt x="195" y="116"/>
                    <a:pt x="195" y="116"/>
                    <a:pt x="195" y="116"/>
                  </a:cubicBezTo>
                  <a:cubicBezTo>
                    <a:pt x="191" y="118"/>
                    <a:pt x="191" y="118"/>
                    <a:pt x="191" y="118"/>
                  </a:cubicBezTo>
                  <a:cubicBezTo>
                    <a:pt x="184" y="120"/>
                    <a:pt x="184" y="120"/>
                    <a:pt x="184" y="120"/>
                  </a:cubicBezTo>
                  <a:cubicBezTo>
                    <a:pt x="175" y="122"/>
                    <a:pt x="175" y="122"/>
                    <a:pt x="175" y="122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3" y="123"/>
                    <a:pt x="163" y="123"/>
                    <a:pt x="163" y="123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49" y="130"/>
                    <a:pt x="149" y="130"/>
                    <a:pt x="149" y="130"/>
                  </a:cubicBezTo>
                  <a:cubicBezTo>
                    <a:pt x="143" y="130"/>
                    <a:pt x="143" y="130"/>
                    <a:pt x="143" y="130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28" y="133"/>
                    <a:pt x="128" y="133"/>
                    <a:pt x="128" y="133"/>
                  </a:cubicBezTo>
                  <a:cubicBezTo>
                    <a:pt x="124" y="129"/>
                    <a:pt x="124" y="129"/>
                    <a:pt x="124" y="129"/>
                  </a:cubicBezTo>
                  <a:cubicBezTo>
                    <a:pt x="119" y="125"/>
                    <a:pt x="119" y="125"/>
                    <a:pt x="119" y="125"/>
                  </a:cubicBezTo>
                  <a:cubicBezTo>
                    <a:pt x="117" y="124"/>
                    <a:pt x="117" y="124"/>
                    <a:pt x="117" y="124"/>
                  </a:cubicBezTo>
                  <a:cubicBezTo>
                    <a:pt x="104" y="123"/>
                    <a:pt x="104" y="123"/>
                    <a:pt x="104" y="123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83" y="122"/>
                    <a:pt x="83" y="122"/>
                    <a:pt x="83" y="122"/>
                  </a:cubicBezTo>
                  <a:cubicBezTo>
                    <a:pt x="77" y="121"/>
                    <a:pt x="77" y="121"/>
                    <a:pt x="77" y="121"/>
                  </a:cubicBezTo>
                  <a:cubicBezTo>
                    <a:pt x="73" y="119"/>
                    <a:pt x="73" y="119"/>
                    <a:pt x="73" y="119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0" y="97"/>
                    <a:pt x="50" y="97"/>
                    <a:pt x="50" y="97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2" y="92"/>
                    <a:pt x="42" y="92"/>
                    <a:pt x="42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31" y="86"/>
                    <a:pt x="31" y="86"/>
                    <a:pt x="31" y="86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0" y="45"/>
                    <a:pt x="0" y="45"/>
                    <a:pt x="0" y="45"/>
                  </a:cubicBezTo>
                  <a:lnTo>
                    <a:pt x="0" y="37"/>
                  </a:lnTo>
                  <a:close/>
                  <a:moveTo>
                    <a:pt x="39" y="20"/>
                  </a:moveTo>
                  <a:cubicBezTo>
                    <a:pt x="39" y="20"/>
                    <a:pt x="41" y="21"/>
                    <a:pt x="41" y="21"/>
                  </a:cubicBezTo>
                  <a:cubicBezTo>
                    <a:pt x="40" y="22"/>
                    <a:pt x="40" y="23"/>
                    <a:pt x="40" y="24"/>
                  </a:cubicBezTo>
                  <a:cubicBezTo>
                    <a:pt x="39" y="24"/>
                    <a:pt x="39" y="24"/>
                    <a:pt x="37" y="24"/>
                  </a:cubicBezTo>
                  <a:cubicBezTo>
                    <a:pt x="37" y="24"/>
                    <a:pt x="36" y="22"/>
                    <a:pt x="36" y="22"/>
                  </a:cubicBezTo>
                  <a:cubicBezTo>
                    <a:pt x="37" y="21"/>
                    <a:pt x="38" y="21"/>
                    <a:pt x="39" y="20"/>
                  </a:cubicBezTo>
                  <a:close/>
                  <a:moveTo>
                    <a:pt x="105" y="11"/>
                  </a:moveTo>
                  <a:cubicBezTo>
                    <a:pt x="106" y="13"/>
                    <a:pt x="106" y="13"/>
                    <a:pt x="106" y="13"/>
                  </a:cubicBezTo>
                  <a:cubicBezTo>
                    <a:pt x="107" y="16"/>
                    <a:pt x="103" y="22"/>
                    <a:pt x="103" y="14"/>
                  </a:cubicBezTo>
                  <a:lnTo>
                    <a:pt x="105" y="11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44" name="Freeform 140"/>
            <p:cNvSpPr>
              <a:spLocks noEditPoints="1"/>
            </p:cNvSpPr>
            <p:nvPr/>
          </p:nvSpPr>
          <p:spPr bwMode="auto">
            <a:xfrm>
              <a:off x="8595320" y="2174654"/>
              <a:ext cx="942192" cy="463112"/>
            </a:xfrm>
            <a:custGeom>
              <a:avLst/>
              <a:gdLst>
                <a:gd name="T0" fmla="*/ 8 w 271"/>
                <a:gd name="T1" fmla="*/ 34 h 133"/>
                <a:gd name="T2" fmla="*/ 12 w 271"/>
                <a:gd name="T3" fmla="*/ 26 h 133"/>
                <a:gd name="T4" fmla="*/ 26 w 271"/>
                <a:gd name="T5" fmla="*/ 20 h 133"/>
                <a:gd name="T6" fmla="*/ 39 w 271"/>
                <a:gd name="T7" fmla="*/ 18 h 133"/>
                <a:gd name="T8" fmla="*/ 52 w 271"/>
                <a:gd name="T9" fmla="*/ 22 h 133"/>
                <a:gd name="T10" fmla="*/ 69 w 271"/>
                <a:gd name="T11" fmla="*/ 26 h 133"/>
                <a:gd name="T12" fmla="*/ 86 w 271"/>
                <a:gd name="T13" fmla="*/ 23 h 133"/>
                <a:gd name="T14" fmla="*/ 78 w 271"/>
                <a:gd name="T15" fmla="*/ 11 h 133"/>
                <a:gd name="T16" fmla="*/ 84 w 271"/>
                <a:gd name="T17" fmla="*/ 0 h 133"/>
                <a:gd name="T18" fmla="*/ 100 w 271"/>
                <a:gd name="T19" fmla="*/ 2 h 133"/>
                <a:gd name="T20" fmla="*/ 117 w 271"/>
                <a:gd name="T21" fmla="*/ 12 h 133"/>
                <a:gd name="T22" fmla="*/ 128 w 271"/>
                <a:gd name="T23" fmla="*/ 24 h 133"/>
                <a:gd name="T24" fmla="*/ 141 w 271"/>
                <a:gd name="T25" fmla="*/ 27 h 133"/>
                <a:gd name="T26" fmla="*/ 155 w 271"/>
                <a:gd name="T27" fmla="*/ 25 h 133"/>
                <a:gd name="T28" fmla="*/ 166 w 271"/>
                <a:gd name="T29" fmla="*/ 31 h 133"/>
                <a:gd name="T30" fmla="*/ 178 w 271"/>
                <a:gd name="T31" fmla="*/ 37 h 133"/>
                <a:gd name="T32" fmla="*/ 190 w 271"/>
                <a:gd name="T33" fmla="*/ 36 h 133"/>
                <a:gd name="T34" fmla="*/ 206 w 271"/>
                <a:gd name="T35" fmla="*/ 34 h 133"/>
                <a:gd name="T36" fmla="*/ 224 w 271"/>
                <a:gd name="T37" fmla="*/ 26 h 133"/>
                <a:gd name="T38" fmla="*/ 241 w 271"/>
                <a:gd name="T39" fmla="*/ 32 h 133"/>
                <a:gd name="T40" fmla="*/ 236 w 271"/>
                <a:gd name="T41" fmla="*/ 52 h 133"/>
                <a:gd name="T42" fmla="*/ 248 w 271"/>
                <a:gd name="T43" fmla="*/ 58 h 133"/>
                <a:gd name="T44" fmla="*/ 258 w 271"/>
                <a:gd name="T45" fmla="*/ 57 h 133"/>
                <a:gd name="T46" fmla="*/ 271 w 271"/>
                <a:gd name="T47" fmla="*/ 66 h 133"/>
                <a:gd name="T48" fmla="*/ 256 w 271"/>
                <a:gd name="T49" fmla="*/ 75 h 133"/>
                <a:gd name="T50" fmla="*/ 242 w 271"/>
                <a:gd name="T51" fmla="*/ 77 h 133"/>
                <a:gd name="T52" fmla="*/ 234 w 271"/>
                <a:gd name="T53" fmla="*/ 84 h 133"/>
                <a:gd name="T54" fmla="*/ 214 w 271"/>
                <a:gd name="T55" fmla="*/ 97 h 133"/>
                <a:gd name="T56" fmla="*/ 201 w 271"/>
                <a:gd name="T57" fmla="*/ 90 h 133"/>
                <a:gd name="T58" fmla="*/ 195 w 271"/>
                <a:gd name="T59" fmla="*/ 102 h 133"/>
                <a:gd name="T60" fmla="*/ 195 w 271"/>
                <a:gd name="T61" fmla="*/ 116 h 133"/>
                <a:gd name="T62" fmla="*/ 175 w 271"/>
                <a:gd name="T63" fmla="*/ 122 h 133"/>
                <a:gd name="T64" fmla="*/ 159 w 271"/>
                <a:gd name="T65" fmla="*/ 123 h 133"/>
                <a:gd name="T66" fmla="*/ 143 w 271"/>
                <a:gd name="T67" fmla="*/ 130 h 133"/>
                <a:gd name="T68" fmla="*/ 124 w 271"/>
                <a:gd name="T69" fmla="*/ 129 h 133"/>
                <a:gd name="T70" fmla="*/ 104 w 271"/>
                <a:gd name="T71" fmla="*/ 123 h 133"/>
                <a:gd name="T72" fmla="*/ 83 w 271"/>
                <a:gd name="T73" fmla="*/ 122 h 133"/>
                <a:gd name="T74" fmla="*/ 68 w 271"/>
                <a:gd name="T75" fmla="*/ 114 h 133"/>
                <a:gd name="T76" fmla="*/ 58 w 271"/>
                <a:gd name="T77" fmla="*/ 103 h 133"/>
                <a:gd name="T78" fmla="*/ 47 w 271"/>
                <a:gd name="T79" fmla="*/ 95 h 133"/>
                <a:gd name="T80" fmla="*/ 32 w 271"/>
                <a:gd name="T81" fmla="*/ 90 h 133"/>
                <a:gd name="T82" fmla="*/ 33 w 271"/>
                <a:gd name="T83" fmla="*/ 77 h 133"/>
                <a:gd name="T84" fmla="*/ 25 w 271"/>
                <a:gd name="T85" fmla="*/ 67 h 133"/>
                <a:gd name="T86" fmla="*/ 9 w 271"/>
                <a:gd name="T87" fmla="*/ 59 h 133"/>
                <a:gd name="T88" fmla="*/ 1 w 271"/>
                <a:gd name="T89" fmla="*/ 52 h 133"/>
                <a:gd name="T90" fmla="*/ 39 w 271"/>
                <a:gd name="T91" fmla="*/ 20 h 133"/>
                <a:gd name="T92" fmla="*/ 37 w 271"/>
                <a:gd name="T93" fmla="*/ 24 h 133"/>
                <a:gd name="T94" fmla="*/ 105 w 271"/>
                <a:gd name="T95" fmla="*/ 11 h 133"/>
                <a:gd name="T96" fmla="*/ 105 w 271"/>
                <a:gd name="T97" fmla="*/ 1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1" h="133">
                  <a:moveTo>
                    <a:pt x="0" y="37"/>
                  </a:moveTo>
                  <a:cubicBezTo>
                    <a:pt x="5" y="36"/>
                    <a:pt x="5" y="36"/>
                    <a:pt x="5" y="36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5" y="17"/>
                    <a:pt x="85" y="17"/>
                    <a:pt x="85" y="17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100" y="2"/>
                    <a:pt x="100" y="2"/>
                    <a:pt x="100" y="2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25" y="22"/>
                    <a:pt x="125" y="22"/>
                    <a:pt x="125" y="22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34" y="28"/>
                    <a:pt x="134" y="28"/>
                    <a:pt x="134" y="28"/>
                  </a:cubicBezTo>
                  <a:cubicBezTo>
                    <a:pt x="138" y="27"/>
                    <a:pt x="138" y="27"/>
                    <a:pt x="138" y="27"/>
                  </a:cubicBezTo>
                  <a:cubicBezTo>
                    <a:pt x="141" y="27"/>
                    <a:pt x="141" y="27"/>
                    <a:pt x="141" y="27"/>
                  </a:cubicBezTo>
                  <a:cubicBezTo>
                    <a:pt x="146" y="26"/>
                    <a:pt x="146" y="26"/>
                    <a:pt x="146" y="26"/>
                  </a:cubicBezTo>
                  <a:cubicBezTo>
                    <a:pt x="149" y="23"/>
                    <a:pt x="149" y="23"/>
                    <a:pt x="149" y="23"/>
                  </a:cubicBezTo>
                  <a:cubicBezTo>
                    <a:pt x="155" y="25"/>
                    <a:pt x="155" y="25"/>
                    <a:pt x="155" y="25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6" y="28"/>
                    <a:pt x="166" y="28"/>
                    <a:pt x="166" y="28"/>
                  </a:cubicBezTo>
                  <a:cubicBezTo>
                    <a:pt x="166" y="31"/>
                    <a:pt x="166" y="31"/>
                    <a:pt x="166" y="31"/>
                  </a:cubicBezTo>
                  <a:cubicBezTo>
                    <a:pt x="169" y="34"/>
                    <a:pt x="169" y="34"/>
                    <a:pt x="169" y="34"/>
                  </a:cubicBezTo>
                  <a:cubicBezTo>
                    <a:pt x="174" y="34"/>
                    <a:pt x="174" y="34"/>
                    <a:pt x="174" y="34"/>
                  </a:cubicBezTo>
                  <a:cubicBezTo>
                    <a:pt x="178" y="37"/>
                    <a:pt x="178" y="37"/>
                    <a:pt x="178" y="37"/>
                  </a:cubicBezTo>
                  <a:cubicBezTo>
                    <a:pt x="182" y="37"/>
                    <a:pt x="182" y="37"/>
                    <a:pt x="182" y="37"/>
                  </a:cubicBezTo>
                  <a:cubicBezTo>
                    <a:pt x="186" y="35"/>
                    <a:pt x="186" y="35"/>
                    <a:pt x="186" y="35"/>
                  </a:cubicBezTo>
                  <a:cubicBezTo>
                    <a:pt x="190" y="36"/>
                    <a:pt x="190" y="36"/>
                    <a:pt x="190" y="36"/>
                  </a:cubicBezTo>
                  <a:cubicBezTo>
                    <a:pt x="195" y="38"/>
                    <a:pt x="195" y="38"/>
                    <a:pt x="195" y="38"/>
                  </a:cubicBezTo>
                  <a:cubicBezTo>
                    <a:pt x="202" y="36"/>
                    <a:pt x="202" y="36"/>
                    <a:pt x="202" y="36"/>
                  </a:cubicBezTo>
                  <a:cubicBezTo>
                    <a:pt x="206" y="34"/>
                    <a:pt x="206" y="34"/>
                    <a:pt x="206" y="34"/>
                  </a:cubicBezTo>
                  <a:cubicBezTo>
                    <a:pt x="214" y="33"/>
                    <a:pt x="214" y="33"/>
                    <a:pt x="214" y="33"/>
                  </a:cubicBezTo>
                  <a:cubicBezTo>
                    <a:pt x="222" y="27"/>
                    <a:pt x="222" y="27"/>
                    <a:pt x="222" y="27"/>
                  </a:cubicBezTo>
                  <a:cubicBezTo>
                    <a:pt x="224" y="26"/>
                    <a:pt x="224" y="26"/>
                    <a:pt x="224" y="26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235" y="30"/>
                    <a:pt x="235" y="30"/>
                    <a:pt x="235" y="30"/>
                  </a:cubicBezTo>
                  <a:cubicBezTo>
                    <a:pt x="241" y="32"/>
                    <a:pt x="241" y="32"/>
                    <a:pt x="241" y="32"/>
                  </a:cubicBezTo>
                  <a:cubicBezTo>
                    <a:pt x="237" y="42"/>
                    <a:pt x="237" y="42"/>
                    <a:pt x="237" y="42"/>
                  </a:cubicBezTo>
                  <a:cubicBezTo>
                    <a:pt x="237" y="42"/>
                    <a:pt x="237" y="44"/>
                    <a:pt x="238" y="45"/>
                  </a:cubicBezTo>
                  <a:cubicBezTo>
                    <a:pt x="239" y="49"/>
                    <a:pt x="236" y="52"/>
                    <a:pt x="236" y="52"/>
                  </a:cubicBezTo>
                  <a:cubicBezTo>
                    <a:pt x="235" y="57"/>
                    <a:pt x="235" y="57"/>
                    <a:pt x="235" y="57"/>
                  </a:cubicBezTo>
                  <a:cubicBezTo>
                    <a:pt x="242" y="59"/>
                    <a:pt x="242" y="59"/>
                    <a:pt x="242" y="59"/>
                  </a:cubicBezTo>
                  <a:cubicBezTo>
                    <a:pt x="248" y="58"/>
                    <a:pt x="248" y="58"/>
                    <a:pt x="248" y="58"/>
                  </a:cubicBezTo>
                  <a:cubicBezTo>
                    <a:pt x="253" y="53"/>
                    <a:pt x="253" y="53"/>
                    <a:pt x="253" y="53"/>
                  </a:cubicBezTo>
                  <a:cubicBezTo>
                    <a:pt x="256" y="54"/>
                    <a:pt x="256" y="54"/>
                    <a:pt x="256" y="54"/>
                  </a:cubicBezTo>
                  <a:cubicBezTo>
                    <a:pt x="258" y="57"/>
                    <a:pt x="258" y="57"/>
                    <a:pt x="258" y="57"/>
                  </a:cubicBezTo>
                  <a:cubicBezTo>
                    <a:pt x="262" y="60"/>
                    <a:pt x="262" y="60"/>
                    <a:pt x="262" y="60"/>
                  </a:cubicBezTo>
                  <a:cubicBezTo>
                    <a:pt x="268" y="62"/>
                    <a:pt x="268" y="62"/>
                    <a:pt x="268" y="62"/>
                  </a:cubicBezTo>
                  <a:cubicBezTo>
                    <a:pt x="271" y="66"/>
                    <a:pt x="271" y="66"/>
                    <a:pt x="271" y="66"/>
                  </a:cubicBezTo>
                  <a:cubicBezTo>
                    <a:pt x="270" y="70"/>
                    <a:pt x="270" y="70"/>
                    <a:pt x="270" y="70"/>
                  </a:cubicBezTo>
                  <a:cubicBezTo>
                    <a:pt x="270" y="70"/>
                    <a:pt x="265" y="69"/>
                    <a:pt x="262" y="70"/>
                  </a:cubicBezTo>
                  <a:cubicBezTo>
                    <a:pt x="260" y="70"/>
                    <a:pt x="256" y="75"/>
                    <a:pt x="256" y="75"/>
                  </a:cubicBezTo>
                  <a:cubicBezTo>
                    <a:pt x="251" y="74"/>
                    <a:pt x="251" y="74"/>
                    <a:pt x="251" y="74"/>
                  </a:cubicBezTo>
                  <a:cubicBezTo>
                    <a:pt x="244" y="79"/>
                    <a:pt x="244" y="79"/>
                    <a:pt x="244" y="79"/>
                  </a:cubicBezTo>
                  <a:cubicBezTo>
                    <a:pt x="242" y="77"/>
                    <a:pt x="242" y="77"/>
                    <a:pt x="242" y="77"/>
                  </a:cubicBezTo>
                  <a:cubicBezTo>
                    <a:pt x="239" y="77"/>
                    <a:pt x="239" y="77"/>
                    <a:pt x="239" y="77"/>
                  </a:cubicBezTo>
                  <a:cubicBezTo>
                    <a:pt x="237" y="82"/>
                    <a:pt x="237" y="82"/>
                    <a:pt x="237" y="82"/>
                  </a:cubicBezTo>
                  <a:cubicBezTo>
                    <a:pt x="234" y="84"/>
                    <a:pt x="234" y="84"/>
                    <a:pt x="234" y="84"/>
                  </a:cubicBezTo>
                  <a:cubicBezTo>
                    <a:pt x="223" y="87"/>
                    <a:pt x="223" y="87"/>
                    <a:pt x="223" y="87"/>
                  </a:cubicBezTo>
                  <a:cubicBezTo>
                    <a:pt x="221" y="93"/>
                    <a:pt x="221" y="93"/>
                    <a:pt x="221" y="93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09" y="95"/>
                    <a:pt x="209" y="95"/>
                    <a:pt x="209" y="95"/>
                  </a:cubicBezTo>
                  <a:cubicBezTo>
                    <a:pt x="205" y="91"/>
                    <a:pt x="205" y="91"/>
                    <a:pt x="205" y="91"/>
                  </a:cubicBezTo>
                  <a:cubicBezTo>
                    <a:pt x="201" y="90"/>
                    <a:pt x="201" y="90"/>
                    <a:pt x="201" y="90"/>
                  </a:cubicBezTo>
                  <a:cubicBezTo>
                    <a:pt x="197" y="92"/>
                    <a:pt x="197" y="92"/>
                    <a:pt x="197" y="92"/>
                  </a:cubicBezTo>
                  <a:cubicBezTo>
                    <a:pt x="195" y="97"/>
                    <a:pt x="195" y="97"/>
                    <a:pt x="195" y="97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6" y="107"/>
                    <a:pt x="196" y="107"/>
                    <a:pt x="196" y="107"/>
                  </a:cubicBezTo>
                  <a:cubicBezTo>
                    <a:pt x="198" y="111"/>
                    <a:pt x="198" y="111"/>
                    <a:pt x="198" y="111"/>
                  </a:cubicBezTo>
                  <a:cubicBezTo>
                    <a:pt x="195" y="116"/>
                    <a:pt x="195" y="116"/>
                    <a:pt x="195" y="116"/>
                  </a:cubicBezTo>
                  <a:cubicBezTo>
                    <a:pt x="191" y="118"/>
                    <a:pt x="191" y="118"/>
                    <a:pt x="191" y="118"/>
                  </a:cubicBezTo>
                  <a:cubicBezTo>
                    <a:pt x="184" y="120"/>
                    <a:pt x="184" y="120"/>
                    <a:pt x="184" y="120"/>
                  </a:cubicBezTo>
                  <a:cubicBezTo>
                    <a:pt x="175" y="122"/>
                    <a:pt x="175" y="122"/>
                    <a:pt x="175" y="122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3" y="123"/>
                    <a:pt x="163" y="123"/>
                    <a:pt x="163" y="123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49" y="130"/>
                    <a:pt x="149" y="130"/>
                    <a:pt x="149" y="130"/>
                  </a:cubicBezTo>
                  <a:cubicBezTo>
                    <a:pt x="143" y="130"/>
                    <a:pt x="143" y="130"/>
                    <a:pt x="143" y="130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28" y="133"/>
                    <a:pt x="128" y="133"/>
                    <a:pt x="128" y="133"/>
                  </a:cubicBezTo>
                  <a:cubicBezTo>
                    <a:pt x="124" y="129"/>
                    <a:pt x="124" y="129"/>
                    <a:pt x="124" y="129"/>
                  </a:cubicBezTo>
                  <a:cubicBezTo>
                    <a:pt x="119" y="125"/>
                    <a:pt x="119" y="125"/>
                    <a:pt x="119" y="125"/>
                  </a:cubicBezTo>
                  <a:cubicBezTo>
                    <a:pt x="117" y="124"/>
                    <a:pt x="117" y="124"/>
                    <a:pt x="117" y="124"/>
                  </a:cubicBezTo>
                  <a:cubicBezTo>
                    <a:pt x="104" y="123"/>
                    <a:pt x="104" y="123"/>
                    <a:pt x="104" y="123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83" y="122"/>
                    <a:pt x="83" y="122"/>
                    <a:pt x="83" y="122"/>
                  </a:cubicBezTo>
                  <a:cubicBezTo>
                    <a:pt x="77" y="121"/>
                    <a:pt x="77" y="121"/>
                    <a:pt x="77" y="121"/>
                  </a:cubicBezTo>
                  <a:cubicBezTo>
                    <a:pt x="73" y="119"/>
                    <a:pt x="73" y="119"/>
                    <a:pt x="73" y="119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0" y="97"/>
                    <a:pt x="50" y="97"/>
                    <a:pt x="50" y="97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2" y="92"/>
                    <a:pt x="42" y="92"/>
                    <a:pt x="42" y="92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31" y="86"/>
                    <a:pt x="31" y="86"/>
                    <a:pt x="31" y="86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0" y="45"/>
                    <a:pt x="0" y="45"/>
                    <a:pt x="0" y="45"/>
                  </a:cubicBezTo>
                  <a:lnTo>
                    <a:pt x="0" y="37"/>
                  </a:lnTo>
                  <a:close/>
                  <a:moveTo>
                    <a:pt x="39" y="20"/>
                  </a:moveTo>
                  <a:cubicBezTo>
                    <a:pt x="39" y="20"/>
                    <a:pt x="41" y="21"/>
                    <a:pt x="41" y="21"/>
                  </a:cubicBezTo>
                  <a:cubicBezTo>
                    <a:pt x="40" y="22"/>
                    <a:pt x="40" y="23"/>
                    <a:pt x="40" y="24"/>
                  </a:cubicBezTo>
                  <a:cubicBezTo>
                    <a:pt x="39" y="24"/>
                    <a:pt x="39" y="24"/>
                    <a:pt x="37" y="24"/>
                  </a:cubicBezTo>
                  <a:cubicBezTo>
                    <a:pt x="37" y="24"/>
                    <a:pt x="36" y="22"/>
                    <a:pt x="36" y="22"/>
                  </a:cubicBezTo>
                  <a:cubicBezTo>
                    <a:pt x="37" y="21"/>
                    <a:pt x="38" y="21"/>
                    <a:pt x="39" y="20"/>
                  </a:cubicBezTo>
                  <a:close/>
                  <a:moveTo>
                    <a:pt x="105" y="11"/>
                  </a:moveTo>
                  <a:cubicBezTo>
                    <a:pt x="106" y="13"/>
                    <a:pt x="106" y="13"/>
                    <a:pt x="106" y="13"/>
                  </a:cubicBezTo>
                  <a:cubicBezTo>
                    <a:pt x="107" y="16"/>
                    <a:pt x="103" y="22"/>
                    <a:pt x="103" y="14"/>
                  </a:cubicBezTo>
                  <a:lnTo>
                    <a:pt x="105" y="11"/>
                  </a:ln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45" name="Freeform 141"/>
            <p:cNvSpPr>
              <a:spLocks/>
            </p:cNvSpPr>
            <p:nvPr/>
          </p:nvSpPr>
          <p:spPr bwMode="auto">
            <a:xfrm>
              <a:off x="6144911" y="2543724"/>
              <a:ext cx="10646" cy="10646"/>
            </a:xfrm>
            <a:custGeom>
              <a:avLst/>
              <a:gdLst>
                <a:gd name="T0" fmla="*/ 1 w 3"/>
                <a:gd name="T1" fmla="*/ 3 h 3"/>
                <a:gd name="T2" fmla="*/ 0 w 3"/>
                <a:gd name="T3" fmla="*/ 1 h 3"/>
                <a:gd name="T4" fmla="*/ 2 w 3"/>
                <a:gd name="T5" fmla="*/ 0 h 3"/>
                <a:gd name="T6" fmla="*/ 3 w 3"/>
                <a:gd name="T7" fmla="*/ 2 h 3"/>
                <a:gd name="T8" fmla="*/ 2 w 3"/>
                <a:gd name="T9" fmla="*/ 3 h 3"/>
                <a:gd name="T10" fmla="*/ 1 w 3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46" name="Freeform 142"/>
            <p:cNvSpPr>
              <a:spLocks/>
            </p:cNvSpPr>
            <p:nvPr/>
          </p:nvSpPr>
          <p:spPr bwMode="auto">
            <a:xfrm>
              <a:off x="6144911" y="2543724"/>
              <a:ext cx="10646" cy="10646"/>
            </a:xfrm>
            <a:custGeom>
              <a:avLst/>
              <a:gdLst>
                <a:gd name="T0" fmla="*/ 1 w 3"/>
                <a:gd name="T1" fmla="*/ 3 h 3"/>
                <a:gd name="T2" fmla="*/ 0 w 3"/>
                <a:gd name="T3" fmla="*/ 1 h 3"/>
                <a:gd name="T4" fmla="*/ 2 w 3"/>
                <a:gd name="T5" fmla="*/ 0 h 3"/>
                <a:gd name="T6" fmla="*/ 3 w 3"/>
                <a:gd name="T7" fmla="*/ 2 h 3"/>
                <a:gd name="T8" fmla="*/ 2 w 3"/>
                <a:gd name="T9" fmla="*/ 3 h 3"/>
                <a:gd name="T10" fmla="*/ 1 w 3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47" name="Freeform 143"/>
            <p:cNvSpPr>
              <a:spLocks/>
            </p:cNvSpPr>
            <p:nvPr/>
          </p:nvSpPr>
          <p:spPr bwMode="auto">
            <a:xfrm>
              <a:off x="6746424" y="2323701"/>
              <a:ext cx="115334" cy="147273"/>
            </a:xfrm>
            <a:custGeom>
              <a:avLst/>
              <a:gdLst>
                <a:gd name="T0" fmla="*/ 16 w 33"/>
                <a:gd name="T1" fmla="*/ 42 h 42"/>
                <a:gd name="T2" fmla="*/ 19 w 33"/>
                <a:gd name="T3" fmla="*/ 36 h 42"/>
                <a:gd name="T4" fmla="*/ 23 w 33"/>
                <a:gd name="T5" fmla="*/ 31 h 42"/>
                <a:gd name="T6" fmla="*/ 27 w 33"/>
                <a:gd name="T7" fmla="*/ 32 h 42"/>
                <a:gd name="T8" fmla="*/ 33 w 33"/>
                <a:gd name="T9" fmla="*/ 35 h 42"/>
                <a:gd name="T10" fmla="*/ 28 w 33"/>
                <a:gd name="T11" fmla="*/ 28 h 42"/>
                <a:gd name="T12" fmla="*/ 25 w 33"/>
                <a:gd name="T13" fmla="*/ 22 h 42"/>
                <a:gd name="T14" fmla="*/ 24 w 33"/>
                <a:gd name="T15" fmla="*/ 17 h 42"/>
                <a:gd name="T16" fmla="*/ 22 w 33"/>
                <a:gd name="T17" fmla="*/ 13 h 42"/>
                <a:gd name="T18" fmla="*/ 19 w 33"/>
                <a:gd name="T19" fmla="*/ 7 h 42"/>
                <a:gd name="T20" fmla="*/ 15 w 33"/>
                <a:gd name="T21" fmla="*/ 4 h 42"/>
                <a:gd name="T22" fmla="*/ 10 w 33"/>
                <a:gd name="T23" fmla="*/ 1 h 42"/>
                <a:gd name="T24" fmla="*/ 5 w 33"/>
                <a:gd name="T25" fmla="*/ 1 h 42"/>
                <a:gd name="T26" fmla="*/ 0 w 33"/>
                <a:gd name="T27" fmla="*/ 4 h 42"/>
                <a:gd name="T28" fmla="*/ 6 w 33"/>
                <a:gd name="T29" fmla="*/ 10 h 42"/>
                <a:gd name="T30" fmla="*/ 9 w 33"/>
                <a:gd name="T31" fmla="*/ 16 h 42"/>
                <a:gd name="T32" fmla="*/ 13 w 33"/>
                <a:gd name="T33" fmla="*/ 22 h 42"/>
                <a:gd name="T34" fmla="*/ 13 w 33"/>
                <a:gd name="T35" fmla="*/ 27 h 42"/>
                <a:gd name="T36" fmla="*/ 13 w 33"/>
                <a:gd name="T37" fmla="*/ 31 h 42"/>
                <a:gd name="T38" fmla="*/ 13 w 33"/>
                <a:gd name="T39" fmla="*/ 36 h 42"/>
                <a:gd name="T40" fmla="*/ 14 w 33"/>
                <a:gd name="T41" fmla="*/ 41 h 42"/>
                <a:gd name="T42" fmla="*/ 16 w 33"/>
                <a:gd name="T4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" h="42">
                  <a:moveTo>
                    <a:pt x="16" y="42"/>
                  </a:moveTo>
                  <a:cubicBezTo>
                    <a:pt x="16" y="42"/>
                    <a:pt x="19" y="38"/>
                    <a:pt x="19" y="36"/>
                  </a:cubicBezTo>
                  <a:cubicBezTo>
                    <a:pt x="19" y="35"/>
                    <a:pt x="23" y="33"/>
                    <a:pt x="23" y="31"/>
                  </a:cubicBezTo>
                  <a:cubicBezTo>
                    <a:pt x="23" y="29"/>
                    <a:pt x="25" y="32"/>
                    <a:pt x="27" y="32"/>
                  </a:cubicBezTo>
                  <a:cubicBezTo>
                    <a:pt x="29" y="32"/>
                    <a:pt x="33" y="35"/>
                    <a:pt x="33" y="35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4" y="26"/>
                    <a:pt x="25" y="22"/>
                  </a:cubicBezTo>
                  <a:cubicBezTo>
                    <a:pt x="25" y="20"/>
                    <a:pt x="25" y="20"/>
                    <a:pt x="24" y="17"/>
                  </a:cubicBezTo>
                  <a:cubicBezTo>
                    <a:pt x="22" y="15"/>
                    <a:pt x="21" y="16"/>
                    <a:pt x="22" y="13"/>
                  </a:cubicBezTo>
                  <a:cubicBezTo>
                    <a:pt x="22" y="10"/>
                    <a:pt x="20" y="8"/>
                    <a:pt x="19" y="7"/>
                  </a:cubicBezTo>
                  <a:cubicBezTo>
                    <a:pt x="17" y="6"/>
                    <a:pt x="16" y="5"/>
                    <a:pt x="15" y="4"/>
                  </a:cubicBezTo>
                  <a:cubicBezTo>
                    <a:pt x="13" y="3"/>
                    <a:pt x="12" y="2"/>
                    <a:pt x="10" y="1"/>
                  </a:cubicBezTo>
                  <a:cubicBezTo>
                    <a:pt x="9" y="1"/>
                    <a:pt x="6" y="0"/>
                    <a:pt x="5" y="1"/>
                  </a:cubicBezTo>
                  <a:cubicBezTo>
                    <a:pt x="4" y="2"/>
                    <a:pt x="0" y="1"/>
                    <a:pt x="0" y="4"/>
                  </a:cubicBezTo>
                  <a:cubicBezTo>
                    <a:pt x="0" y="4"/>
                    <a:pt x="5" y="7"/>
                    <a:pt x="6" y="10"/>
                  </a:cubicBezTo>
                  <a:cubicBezTo>
                    <a:pt x="7" y="14"/>
                    <a:pt x="7" y="13"/>
                    <a:pt x="9" y="16"/>
                  </a:cubicBezTo>
                  <a:cubicBezTo>
                    <a:pt x="12" y="19"/>
                    <a:pt x="12" y="20"/>
                    <a:pt x="13" y="22"/>
                  </a:cubicBezTo>
                  <a:cubicBezTo>
                    <a:pt x="14" y="24"/>
                    <a:pt x="12" y="26"/>
                    <a:pt x="13" y="27"/>
                  </a:cubicBezTo>
                  <a:cubicBezTo>
                    <a:pt x="15" y="29"/>
                    <a:pt x="13" y="29"/>
                    <a:pt x="13" y="31"/>
                  </a:cubicBezTo>
                  <a:cubicBezTo>
                    <a:pt x="14" y="33"/>
                    <a:pt x="12" y="36"/>
                    <a:pt x="13" y="36"/>
                  </a:cubicBezTo>
                  <a:cubicBezTo>
                    <a:pt x="15" y="37"/>
                    <a:pt x="12" y="40"/>
                    <a:pt x="14" y="41"/>
                  </a:cubicBezTo>
                  <a:cubicBezTo>
                    <a:pt x="15" y="42"/>
                    <a:pt x="16" y="42"/>
                    <a:pt x="16" y="42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48" name="Freeform 144"/>
            <p:cNvSpPr>
              <a:spLocks/>
            </p:cNvSpPr>
            <p:nvPr/>
          </p:nvSpPr>
          <p:spPr bwMode="auto">
            <a:xfrm>
              <a:off x="6746424" y="2323701"/>
              <a:ext cx="115334" cy="147273"/>
            </a:xfrm>
            <a:custGeom>
              <a:avLst/>
              <a:gdLst>
                <a:gd name="T0" fmla="*/ 16 w 33"/>
                <a:gd name="T1" fmla="*/ 42 h 42"/>
                <a:gd name="T2" fmla="*/ 19 w 33"/>
                <a:gd name="T3" fmla="*/ 36 h 42"/>
                <a:gd name="T4" fmla="*/ 23 w 33"/>
                <a:gd name="T5" fmla="*/ 31 h 42"/>
                <a:gd name="T6" fmla="*/ 27 w 33"/>
                <a:gd name="T7" fmla="*/ 32 h 42"/>
                <a:gd name="T8" fmla="*/ 33 w 33"/>
                <a:gd name="T9" fmla="*/ 35 h 42"/>
                <a:gd name="T10" fmla="*/ 28 w 33"/>
                <a:gd name="T11" fmla="*/ 28 h 42"/>
                <a:gd name="T12" fmla="*/ 25 w 33"/>
                <a:gd name="T13" fmla="*/ 22 h 42"/>
                <a:gd name="T14" fmla="*/ 24 w 33"/>
                <a:gd name="T15" fmla="*/ 17 h 42"/>
                <a:gd name="T16" fmla="*/ 22 w 33"/>
                <a:gd name="T17" fmla="*/ 13 h 42"/>
                <a:gd name="T18" fmla="*/ 19 w 33"/>
                <a:gd name="T19" fmla="*/ 7 h 42"/>
                <a:gd name="T20" fmla="*/ 15 w 33"/>
                <a:gd name="T21" fmla="*/ 4 h 42"/>
                <a:gd name="T22" fmla="*/ 10 w 33"/>
                <a:gd name="T23" fmla="*/ 1 h 42"/>
                <a:gd name="T24" fmla="*/ 5 w 33"/>
                <a:gd name="T25" fmla="*/ 1 h 42"/>
                <a:gd name="T26" fmla="*/ 0 w 33"/>
                <a:gd name="T27" fmla="*/ 4 h 42"/>
                <a:gd name="T28" fmla="*/ 6 w 33"/>
                <a:gd name="T29" fmla="*/ 10 h 42"/>
                <a:gd name="T30" fmla="*/ 9 w 33"/>
                <a:gd name="T31" fmla="*/ 16 h 42"/>
                <a:gd name="T32" fmla="*/ 13 w 33"/>
                <a:gd name="T33" fmla="*/ 22 h 42"/>
                <a:gd name="T34" fmla="*/ 13 w 33"/>
                <a:gd name="T35" fmla="*/ 27 h 42"/>
                <a:gd name="T36" fmla="*/ 13 w 33"/>
                <a:gd name="T37" fmla="*/ 31 h 42"/>
                <a:gd name="T38" fmla="*/ 13 w 33"/>
                <a:gd name="T39" fmla="*/ 36 h 42"/>
                <a:gd name="T40" fmla="*/ 14 w 33"/>
                <a:gd name="T41" fmla="*/ 41 h 42"/>
                <a:gd name="T42" fmla="*/ 16 w 33"/>
                <a:gd name="T4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" h="42">
                  <a:moveTo>
                    <a:pt x="16" y="42"/>
                  </a:moveTo>
                  <a:cubicBezTo>
                    <a:pt x="16" y="42"/>
                    <a:pt x="19" y="38"/>
                    <a:pt x="19" y="36"/>
                  </a:cubicBezTo>
                  <a:cubicBezTo>
                    <a:pt x="19" y="35"/>
                    <a:pt x="23" y="33"/>
                    <a:pt x="23" y="31"/>
                  </a:cubicBezTo>
                  <a:cubicBezTo>
                    <a:pt x="23" y="29"/>
                    <a:pt x="25" y="32"/>
                    <a:pt x="27" y="32"/>
                  </a:cubicBezTo>
                  <a:cubicBezTo>
                    <a:pt x="29" y="32"/>
                    <a:pt x="33" y="35"/>
                    <a:pt x="33" y="35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4" y="26"/>
                    <a:pt x="25" y="22"/>
                  </a:cubicBezTo>
                  <a:cubicBezTo>
                    <a:pt x="25" y="20"/>
                    <a:pt x="25" y="20"/>
                    <a:pt x="24" y="17"/>
                  </a:cubicBezTo>
                  <a:cubicBezTo>
                    <a:pt x="22" y="15"/>
                    <a:pt x="21" y="16"/>
                    <a:pt x="22" y="13"/>
                  </a:cubicBezTo>
                  <a:cubicBezTo>
                    <a:pt x="22" y="10"/>
                    <a:pt x="20" y="8"/>
                    <a:pt x="19" y="7"/>
                  </a:cubicBezTo>
                  <a:cubicBezTo>
                    <a:pt x="17" y="6"/>
                    <a:pt x="16" y="5"/>
                    <a:pt x="15" y="4"/>
                  </a:cubicBezTo>
                  <a:cubicBezTo>
                    <a:pt x="13" y="3"/>
                    <a:pt x="12" y="2"/>
                    <a:pt x="10" y="1"/>
                  </a:cubicBezTo>
                  <a:cubicBezTo>
                    <a:pt x="9" y="1"/>
                    <a:pt x="6" y="0"/>
                    <a:pt x="5" y="1"/>
                  </a:cubicBezTo>
                  <a:cubicBezTo>
                    <a:pt x="4" y="2"/>
                    <a:pt x="0" y="1"/>
                    <a:pt x="0" y="4"/>
                  </a:cubicBezTo>
                  <a:cubicBezTo>
                    <a:pt x="0" y="4"/>
                    <a:pt x="5" y="7"/>
                    <a:pt x="6" y="10"/>
                  </a:cubicBezTo>
                  <a:cubicBezTo>
                    <a:pt x="7" y="14"/>
                    <a:pt x="7" y="13"/>
                    <a:pt x="9" y="16"/>
                  </a:cubicBezTo>
                  <a:cubicBezTo>
                    <a:pt x="12" y="19"/>
                    <a:pt x="12" y="20"/>
                    <a:pt x="13" y="22"/>
                  </a:cubicBezTo>
                  <a:cubicBezTo>
                    <a:pt x="14" y="24"/>
                    <a:pt x="12" y="26"/>
                    <a:pt x="13" y="27"/>
                  </a:cubicBezTo>
                  <a:cubicBezTo>
                    <a:pt x="15" y="29"/>
                    <a:pt x="13" y="29"/>
                    <a:pt x="13" y="31"/>
                  </a:cubicBezTo>
                  <a:cubicBezTo>
                    <a:pt x="14" y="33"/>
                    <a:pt x="12" y="36"/>
                    <a:pt x="13" y="36"/>
                  </a:cubicBezTo>
                  <a:cubicBezTo>
                    <a:pt x="15" y="37"/>
                    <a:pt x="12" y="40"/>
                    <a:pt x="14" y="41"/>
                  </a:cubicBezTo>
                  <a:cubicBezTo>
                    <a:pt x="15" y="42"/>
                    <a:pt x="16" y="42"/>
                    <a:pt x="16" y="42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49" name="Freeform 145"/>
            <p:cNvSpPr>
              <a:spLocks/>
            </p:cNvSpPr>
            <p:nvPr/>
          </p:nvSpPr>
          <p:spPr bwMode="auto">
            <a:xfrm>
              <a:off x="2422275" y="2992641"/>
              <a:ext cx="919126" cy="686682"/>
            </a:xfrm>
            <a:custGeom>
              <a:avLst/>
              <a:gdLst>
                <a:gd name="T0" fmla="*/ 4 w 264"/>
                <a:gd name="T1" fmla="*/ 11 h 197"/>
                <a:gd name="T2" fmla="*/ 11 w 264"/>
                <a:gd name="T3" fmla="*/ 25 h 197"/>
                <a:gd name="T4" fmla="*/ 19 w 264"/>
                <a:gd name="T5" fmla="*/ 31 h 197"/>
                <a:gd name="T6" fmla="*/ 24 w 264"/>
                <a:gd name="T7" fmla="*/ 53 h 197"/>
                <a:gd name="T8" fmla="*/ 25 w 264"/>
                <a:gd name="T9" fmla="*/ 62 h 197"/>
                <a:gd name="T10" fmla="*/ 41 w 264"/>
                <a:gd name="T11" fmla="*/ 73 h 197"/>
                <a:gd name="T12" fmla="*/ 46 w 264"/>
                <a:gd name="T13" fmla="*/ 90 h 197"/>
                <a:gd name="T14" fmla="*/ 58 w 264"/>
                <a:gd name="T15" fmla="*/ 109 h 197"/>
                <a:gd name="T16" fmla="*/ 63 w 264"/>
                <a:gd name="T17" fmla="*/ 105 h 197"/>
                <a:gd name="T18" fmla="*/ 57 w 264"/>
                <a:gd name="T19" fmla="*/ 94 h 197"/>
                <a:gd name="T20" fmla="*/ 51 w 264"/>
                <a:gd name="T21" fmla="*/ 86 h 197"/>
                <a:gd name="T22" fmla="*/ 41 w 264"/>
                <a:gd name="T23" fmla="*/ 63 h 197"/>
                <a:gd name="T24" fmla="*/ 36 w 264"/>
                <a:gd name="T25" fmla="*/ 52 h 197"/>
                <a:gd name="T26" fmla="*/ 33 w 264"/>
                <a:gd name="T27" fmla="*/ 42 h 197"/>
                <a:gd name="T28" fmla="*/ 31 w 264"/>
                <a:gd name="T29" fmla="*/ 36 h 197"/>
                <a:gd name="T30" fmla="*/ 22 w 264"/>
                <a:gd name="T31" fmla="*/ 25 h 197"/>
                <a:gd name="T32" fmla="*/ 18 w 264"/>
                <a:gd name="T33" fmla="*/ 9 h 197"/>
                <a:gd name="T34" fmla="*/ 27 w 264"/>
                <a:gd name="T35" fmla="*/ 10 h 197"/>
                <a:gd name="T36" fmla="*/ 37 w 264"/>
                <a:gd name="T37" fmla="*/ 25 h 197"/>
                <a:gd name="T38" fmla="*/ 46 w 264"/>
                <a:gd name="T39" fmla="*/ 43 h 197"/>
                <a:gd name="T40" fmla="*/ 57 w 264"/>
                <a:gd name="T41" fmla="*/ 53 h 197"/>
                <a:gd name="T42" fmla="*/ 67 w 264"/>
                <a:gd name="T43" fmla="*/ 65 h 197"/>
                <a:gd name="T44" fmla="*/ 66 w 264"/>
                <a:gd name="T45" fmla="*/ 72 h 197"/>
                <a:gd name="T46" fmla="*/ 74 w 264"/>
                <a:gd name="T47" fmla="*/ 81 h 197"/>
                <a:gd name="T48" fmla="*/ 86 w 264"/>
                <a:gd name="T49" fmla="*/ 96 h 197"/>
                <a:gd name="T50" fmla="*/ 92 w 264"/>
                <a:gd name="T51" fmla="*/ 105 h 197"/>
                <a:gd name="T52" fmla="*/ 100 w 264"/>
                <a:gd name="T53" fmla="*/ 124 h 197"/>
                <a:gd name="T54" fmla="*/ 99 w 264"/>
                <a:gd name="T55" fmla="*/ 142 h 197"/>
                <a:gd name="T56" fmla="*/ 108 w 264"/>
                <a:gd name="T57" fmla="*/ 154 h 197"/>
                <a:gd name="T58" fmla="*/ 119 w 264"/>
                <a:gd name="T59" fmla="*/ 164 h 197"/>
                <a:gd name="T60" fmla="*/ 142 w 264"/>
                <a:gd name="T61" fmla="*/ 176 h 197"/>
                <a:gd name="T62" fmla="*/ 158 w 264"/>
                <a:gd name="T63" fmla="*/ 181 h 197"/>
                <a:gd name="T64" fmla="*/ 164 w 264"/>
                <a:gd name="T65" fmla="*/ 187 h 197"/>
                <a:gd name="T66" fmla="*/ 175 w 264"/>
                <a:gd name="T67" fmla="*/ 189 h 197"/>
                <a:gd name="T68" fmla="*/ 193 w 264"/>
                <a:gd name="T69" fmla="*/ 185 h 197"/>
                <a:gd name="T70" fmla="*/ 208 w 264"/>
                <a:gd name="T71" fmla="*/ 190 h 197"/>
                <a:gd name="T72" fmla="*/ 218 w 264"/>
                <a:gd name="T73" fmla="*/ 184 h 197"/>
                <a:gd name="T74" fmla="*/ 222 w 264"/>
                <a:gd name="T75" fmla="*/ 171 h 197"/>
                <a:gd name="T76" fmla="*/ 244 w 264"/>
                <a:gd name="T77" fmla="*/ 164 h 197"/>
                <a:gd name="T78" fmla="*/ 254 w 264"/>
                <a:gd name="T79" fmla="*/ 164 h 197"/>
                <a:gd name="T80" fmla="*/ 259 w 264"/>
                <a:gd name="T81" fmla="*/ 126 h 197"/>
                <a:gd name="T82" fmla="*/ 246 w 264"/>
                <a:gd name="T83" fmla="*/ 129 h 197"/>
                <a:gd name="T84" fmla="*/ 231 w 264"/>
                <a:gd name="T85" fmla="*/ 146 h 197"/>
                <a:gd name="T86" fmla="*/ 222 w 264"/>
                <a:gd name="T87" fmla="*/ 160 h 197"/>
                <a:gd name="T88" fmla="*/ 208 w 264"/>
                <a:gd name="T89" fmla="*/ 164 h 197"/>
                <a:gd name="T90" fmla="*/ 184 w 264"/>
                <a:gd name="T91" fmla="*/ 159 h 197"/>
                <a:gd name="T92" fmla="*/ 178 w 264"/>
                <a:gd name="T93" fmla="*/ 146 h 197"/>
                <a:gd name="T94" fmla="*/ 168 w 264"/>
                <a:gd name="T95" fmla="*/ 132 h 197"/>
                <a:gd name="T96" fmla="*/ 168 w 264"/>
                <a:gd name="T97" fmla="*/ 113 h 197"/>
                <a:gd name="T98" fmla="*/ 166 w 264"/>
                <a:gd name="T99" fmla="*/ 98 h 197"/>
                <a:gd name="T100" fmla="*/ 168 w 264"/>
                <a:gd name="T101" fmla="*/ 85 h 197"/>
                <a:gd name="T102" fmla="*/ 168 w 264"/>
                <a:gd name="T103" fmla="*/ 79 h 197"/>
                <a:gd name="T104" fmla="*/ 156 w 264"/>
                <a:gd name="T105" fmla="*/ 73 h 197"/>
                <a:gd name="T106" fmla="*/ 149 w 264"/>
                <a:gd name="T107" fmla="*/ 58 h 197"/>
                <a:gd name="T108" fmla="*/ 142 w 264"/>
                <a:gd name="T109" fmla="*/ 44 h 197"/>
                <a:gd name="T110" fmla="*/ 133 w 264"/>
                <a:gd name="T111" fmla="*/ 34 h 197"/>
                <a:gd name="T112" fmla="*/ 122 w 264"/>
                <a:gd name="T113" fmla="*/ 41 h 197"/>
                <a:gd name="T114" fmla="*/ 111 w 264"/>
                <a:gd name="T115" fmla="*/ 36 h 197"/>
                <a:gd name="T116" fmla="*/ 103 w 264"/>
                <a:gd name="T117" fmla="*/ 22 h 197"/>
                <a:gd name="T118" fmla="*/ 93 w 264"/>
                <a:gd name="T119" fmla="*/ 11 h 197"/>
                <a:gd name="T120" fmla="*/ 24 w 264"/>
                <a:gd name="T121" fmla="*/ 3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4" h="197">
                  <a:moveTo>
                    <a:pt x="0" y="1"/>
                  </a:moveTo>
                  <a:cubicBezTo>
                    <a:pt x="0" y="3"/>
                    <a:pt x="0" y="4"/>
                    <a:pt x="1" y="6"/>
                  </a:cubicBezTo>
                  <a:cubicBezTo>
                    <a:pt x="1" y="7"/>
                    <a:pt x="3" y="7"/>
                    <a:pt x="4" y="8"/>
                  </a:cubicBezTo>
                  <a:cubicBezTo>
                    <a:pt x="4" y="9"/>
                    <a:pt x="3" y="10"/>
                    <a:pt x="4" y="11"/>
                  </a:cubicBezTo>
                  <a:cubicBezTo>
                    <a:pt x="4" y="12"/>
                    <a:pt x="6" y="13"/>
                    <a:pt x="7" y="14"/>
                  </a:cubicBezTo>
                  <a:cubicBezTo>
                    <a:pt x="8" y="16"/>
                    <a:pt x="6" y="19"/>
                    <a:pt x="8" y="22"/>
                  </a:cubicBezTo>
                  <a:cubicBezTo>
                    <a:pt x="8" y="22"/>
                    <a:pt x="10" y="23"/>
                    <a:pt x="10" y="23"/>
                  </a:cubicBezTo>
                  <a:cubicBezTo>
                    <a:pt x="11" y="23"/>
                    <a:pt x="10" y="25"/>
                    <a:pt x="11" y="25"/>
                  </a:cubicBezTo>
                  <a:cubicBezTo>
                    <a:pt x="11" y="26"/>
                    <a:pt x="13" y="26"/>
                    <a:pt x="14" y="27"/>
                  </a:cubicBezTo>
                  <a:cubicBezTo>
                    <a:pt x="14" y="27"/>
                    <a:pt x="14" y="28"/>
                    <a:pt x="14" y="29"/>
                  </a:cubicBezTo>
                  <a:cubicBezTo>
                    <a:pt x="15" y="29"/>
                    <a:pt x="17" y="28"/>
                    <a:pt x="18" y="29"/>
                  </a:cubicBezTo>
                  <a:cubicBezTo>
                    <a:pt x="18" y="29"/>
                    <a:pt x="18" y="31"/>
                    <a:pt x="19" y="31"/>
                  </a:cubicBezTo>
                  <a:cubicBezTo>
                    <a:pt x="20" y="32"/>
                    <a:pt x="21" y="32"/>
                    <a:pt x="22" y="33"/>
                  </a:cubicBezTo>
                  <a:cubicBezTo>
                    <a:pt x="24" y="36"/>
                    <a:pt x="22" y="37"/>
                    <a:pt x="23" y="41"/>
                  </a:cubicBezTo>
                  <a:cubicBezTo>
                    <a:pt x="23" y="41"/>
                    <a:pt x="25" y="43"/>
                    <a:pt x="25" y="43"/>
                  </a:cubicBezTo>
                  <a:cubicBezTo>
                    <a:pt x="25" y="47"/>
                    <a:pt x="24" y="50"/>
                    <a:pt x="24" y="53"/>
                  </a:cubicBezTo>
                  <a:cubicBezTo>
                    <a:pt x="22" y="53"/>
                    <a:pt x="20" y="53"/>
                    <a:pt x="17" y="53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9" y="56"/>
                    <a:pt x="21" y="57"/>
                    <a:pt x="22" y="58"/>
                  </a:cubicBezTo>
                  <a:cubicBezTo>
                    <a:pt x="23" y="59"/>
                    <a:pt x="24" y="62"/>
                    <a:pt x="25" y="62"/>
                  </a:cubicBezTo>
                  <a:cubicBezTo>
                    <a:pt x="25" y="62"/>
                    <a:pt x="26" y="62"/>
                    <a:pt x="27" y="62"/>
                  </a:cubicBezTo>
                  <a:cubicBezTo>
                    <a:pt x="27" y="63"/>
                    <a:pt x="27" y="64"/>
                    <a:pt x="28" y="65"/>
                  </a:cubicBezTo>
                  <a:cubicBezTo>
                    <a:pt x="28" y="65"/>
                    <a:pt x="30" y="64"/>
                    <a:pt x="31" y="65"/>
                  </a:cubicBezTo>
                  <a:cubicBezTo>
                    <a:pt x="32" y="65"/>
                    <a:pt x="40" y="72"/>
                    <a:pt x="41" y="73"/>
                  </a:cubicBezTo>
                  <a:cubicBezTo>
                    <a:pt x="41" y="75"/>
                    <a:pt x="40" y="74"/>
                    <a:pt x="40" y="76"/>
                  </a:cubicBezTo>
                  <a:cubicBezTo>
                    <a:pt x="40" y="76"/>
                    <a:pt x="42" y="79"/>
                    <a:pt x="42" y="80"/>
                  </a:cubicBezTo>
                  <a:cubicBezTo>
                    <a:pt x="43" y="82"/>
                    <a:pt x="41" y="86"/>
                    <a:pt x="42" y="88"/>
                  </a:cubicBezTo>
                  <a:cubicBezTo>
                    <a:pt x="43" y="89"/>
                    <a:pt x="45" y="89"/>
                    <a:pt x="46" y="90"/>
                  </a:cubicBezTo>
                  <a:cubicBezTo>
                    <a:pt x="47" y="90"/>
                    <a:pt x="46" y="92"/>
                    <a:pt x="47" y="93"/>
                  </a:cubicBezTo>
                  <a:cubicBezTo>
                    <a:pt x="47" y="93"/>
                    <a:pt x="49" y="94"/>
                    <a:pt x="50" y="95"/>
                  </a:cubicBezTo>
                  <a:cubicBezTo>
                    <a:pt x="51" y="96"/>
                    <a:pt x="58" y="104"/>
                    <a:pt x="58" y="105"/>
                  </a:cubicBezTo>
                  <a:cubicBezTo>
                    <a:pt x="58" y="106"/>
                    <a:pt x="58" y="107"/>
                    <a:pt x="58" y="109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0" y="108"/>
                    <a:pt x="61" y="107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2" y="107"/>
                    <a:pt x="63" y="106"/>
                    <a:pt x="63" y="105"/>
                  </a:cubicBezTo>
                  <a:cubicBezTo>
                    <a:pt x="63" y="104"/>
                    <a:pt x="64" y="103"/>
                    <a:pt x="63" y="101"/>
                  </a:cubicBezTo>
                  <a:cubicBezTo>
                    <a:pt x="63" y="101"/>
                    <a:pt x="58" y="98"/>
                    <a:pt x="58" y="98"/>
                  </a:cubicBezTo>
                  <a:cubicBezTo>
                    <a:pt x="58" y="97"/>
                    <a:pt x="58" y="96"/>
                    <a:pt x="58" y="95"/>
                  </a:cubicBezTo>
                  <a:cubicBezTo>
                    <a:pt x="57" y="95"/>
                    <a:pt x="57" y="94"/>
                    <a:pt x="57" y="94"/>
                  </a:cubicBezTo>
                  <a:cubicBezTo>
                    <a:pt x="56" y="94"/>
                    <a:pt x="55" y="94"/>
                    <a:pt x="54" y="94"/>
                  </a:cubicBezTo>
                  <a:cubicBezTo>
                    <a:pt x="53" y="94"/>
                    <a:pt x="54" y="92"/>
                    <a:pt x="53" y="92"/>
                  </a:cubicBezTo>
                  <a:cubicBezTo>
                    <a:pt x="53" y="91"/>
                    <a:pt x="55" y="90"/>
                    <a:pt x="54" y="88"/>
                  </a:cubicBezTo>
                  <a:cubicBezTo>
                    <a:pt x="54" y="87"/>
                    <a:pt x="52" y="87"/>
                    <a:pt x="51" y="86"/>
                  </a:cubicBezTo>
                  <a:cubicBezTo>
                    <a:pt x="51" y="84"/>
                    <a:pt x="52" y="83"/>
                    <a:pt x="52" y="81"/>
                  </a:cubicBezTo>
                  <a:cubicBezTo>
                    <a:pt x="52" y="81"/>
                    <a:pt x="48" y="76"/>
                    <a:pt x="48" y="76"/>
                  </a:cubicBezTo>
                  <a:cubicBezTo>
                    <a:pt x="48" y="75"/>
                    <a:pt x="48" y="74"/>
                    <a:pt x="48" y="73"/>
                  </a:cubicBezTo>
                  <a:cubicBezTo>
                    <a:pt x="47" y="69"/>
                    <a:pt x="45" y="65"/>
                    <a:pt x="41" y="63"/>
                  </a:cubicBezTo>
                  <a:cubicBezTo>
                    <a:pt x="42" y="62"/>
                    <a:pt x="43" y="60"/>
                    <a:pt x="42" y="59"/>
                  </a:cubicBezTo>
                  <a:cubicBezTo>
                    <a:pt x="42" y="58"/>
                    <a:pt x="40" y="58"/>
                    <a:pt x="39" y="57"/>
                  </a:cubicBezTo>
                  <a:cubicBezTo>
                    <a:pt x="39" y="57"/>
                    <a:pt x="40" y="55"/>
                    <a:pt x="39" y="55"/>
                  </a:cubicBezTo>
                  <a:cubicBezTo>
                    <a:pt x="39" y="54"/>
                    <a:pt x="37" y="53"/>
                    <a:pt x="36" y="52"/>
                  </a:cubicBezTo>
                  <a:cubicBezTo>
                    <a:pt x="35" y="50"/>
                    <a:pt x="36" y="47"/>
                    <a:pt x="35" y="45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4"/>
                    <a:pt x="34" y="42"/>
                    <a:pt x="33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1" y="42"/>
                    <a:pt x="30" y="41"/>
                  </a:cubicBezTo>
                  <a:cubicBezTo>
                    <a:pt x="30" y="40"/>
                    <a:pt x="30" y="37"/>
                    <a:pt x="31" y="37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6" y="31"/>
                    <a:pt x="25" y="31"/>
                  </a:cubicBezTo>
                  <a:cubicBezTo>
                    <a:pt x="25" y="31"/>
                    <a:pt x="25" y="29"/>
                    <a:pt x="25" y="29"/>
                  </a:cubicBezTo>
                  <a:cubicBezTo>
                    <a:pt x="25" y="28"/>
                    <a:pt x="23" y="26"/>
                    <a:pt x="22" y="25"/>
                  </a:cubicBezTo>
                  <a:cubicBezTo>
                    <a:pt x="21" y="23"/>
                    <a:pt x="22" y="21"/>
                    <a:pt x="20" y="19"/>
                  </a:cubicBezTo>
                  <a:cubicBezTo>
                    <a:pt x="20" y="18"/>
                    <a:pt x="17" y="16"/>
                    <a:pt x="17" y="16"/>
                  </a:cubicBezTo>
                  <a:cubicBezTo>
                    <a:pt x="16" y="13"/>
                    <a:pt x="18" y="11"/>
                    <a:pt x="18" y="10"/>
                  </a:cubicBezTo>
                  <a:cubicBezTo>
                    <a:pt x="18" y="9"/>
                    <a:pt x="17" y="10"/>
                    <a:pt x="18" y="9"/>
                  </a:cubicBezTo>
                  <a:cubicBezTo>
                    <a:pt x="19" y="9"/>
                    <a:pt x="20" y="8"/>
                    <a:pt x="22" y="9"/>
                  </a:cubicBezTo>
                  <a:cubicBezTo>
                    <a:pt x="22" y="9"/>
                    <a:pt x="22" y="11"/>
                    <a:pt x="23" y="11"/>
                  </a:cubicBezTo>
                  <a:cubicBezTo>
                    <a:pt x="24" y="12"/>
                    <a:pt x="25" y="11"/>
                    <a:pt x="26" y="12"/>
                  </a:cubicBezTo>
                  <a:cubicBezTo>
                    <a:pt x="26" y="12"/>
                    <a:pt x="27" y="10"/>
                    <a:pt x="27" y="10"/>
                  </a:cubicBezTo>
                  <a:cubicBezTo>
                    <a:pt x="28" y="9"/>
                    <a:pt x="29" y="10"/>
                    <a:pt x="31" y="10"/>
                  </a:cubicBezTo>
                  <a:cubicBezTo>
                    <a:pt x="33" y="14"/>
                    <a:pt x="30" y="11"/>
                    <a:pt x="34" y="15"/>
                  </a:cubicBezTo>
                  <a:cubicBezTo>
                    <a:pt x="33" y="20"/>
                    <a:pt x="34" y="22"/>
                    <a:pt x="36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9" y="28"/>
                    <a:pt x="38" y="30"/>
                    <a:pt x="39" y="33"/>
                  </a:cubicBezTo>
                  <a:cubicBezTo>
                    <a:pt x="41" y="35"/>
                    <a:pt x="43" y="37"/>
                    <a:pt x="44" y="39"/>
                  </a:cubicBezTo>
                  <a:cubicBezTo>
                    <a:pt x="44" y="39"/>
                    <a:pt x="46" y="39"/>
                    <a:pt x="46" y="39"/>
                  </a:cubicBezTo>
                  <a:cubicBezTo>
                    <a:pt x="47" y="41"/>
                    <a:pt x="46" y="42"/>
                    <a:pt x="46" y="43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7" y="45"/>
                    <a:pt x="50" y="45"/>
                    <a:pt x="51" y="46"/>
                  </a:cubicBezTo>
                  <a:cubicBezTo>
                    <a:pt x="52" y="47"/>
                    <a:pt x="52" y="53"/>
                    <a:pt x="54" y="53"/>
                  </a:cubicBezTo>
                  <a:cubicBezTo>
                    <a:pt x="55" y="54"/>
                    <a:pt x="57" y="53"/>
                    <a:pt x="57" y="53"/>
                  </a:cubicBezTo>
                  <a:cubicBezTo>
                    <a:pt x="59" y="55"/>
                    <a:pt x="57" y="57"/>
                    <a:pt x="57" y="59"/>
                  </a:cubicBezTo>
                  <a:cubicBezTo>
                    <a:pt x="58" y="60"/>
                    <a:pt x="61" y="60"/>
                    <a:pt x="62" y="61"/>
                  </a:cubicBezTo>
                  <a:cubicBezTo>
                    <a:pt x="62" y="62"/>
                    <a:pt x="62" y="65"/>
                    <a:pt x="63" y="65"/>
                  </a:cubicBezTo>
                  <a:cubicBezTo>
                    <a:pt x="64" y="66"/>
                    <a:pt x="66" y="65"/>
                    <a:pt x="67" y="65"/>
                  </a:cubicBezTo>
                  <a:cubicBezTo>
                    <a:pt x="68" y="66"/>
                    <a:pt x="68" y="67"/>
                    <a:pt x="68" y="68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69" y="69"/>
                    <a:pt x="69" y="70"/>
                    <a:pt x="69" y="71"/>
                  </a:cubicBezTo>
                  <a:cubicBezTo>
                    <a:pt x="68" y="71"/>
                    <a:pt x="66" y="71"/>
                    <a:pt x="66" y="72"/>
                  </a:cubicBezTo>
                  <a:cubicBezTo>
                    <a:pt x="66" y="73"/>
                    <a:pt x="66" y="75"/>
                    <a:pt x="66" y="76"/>
                  </a:cubicBezTo>
                  <a:cubicBezTo>
                    <a:pt x="67" y="76"/>
                    <a:pt x="68" y="76"/>
                    <a:pt x="69" y="77"/>
                  </a:cubicBezTo>
                  <a:cubicBezTo>
                    <a:pt x="70" y="77"/>
                    <a:pt x="70" y="79"/>
                    <a:pt x="70" y="79"/>
                  </a:cubicBezTo>
                  <a:cubicBezTo>
                    <a:pt x="71" y="80"/>
                    <a:pt x="73" y="81"/>
                    <a:pt x="74" y="81"/>
                  </a:cubicBezTo>
                  <a:cubicBezTo>
                    <a:pt x="74" y="81"/>
                    <a:pt x="79" y="88"/>
                    <a:pt x="79" y="88"/>
                  </a:cubicBezTo>
                  <a:cubicBezTo>
                    <a:pt x="80" y="89"/>
                    <a:pt x="79" y="90"/>
                    <a:pt x="80" y="91"/>
                  </a:cubicBezTo>
                  <a:cubicBezTo>
                    <a:pt x="81" y="92"/>
                    <a:pt x="82" y="92"/>
                    <a:pt x="83" y="93"/>
                  </a:cubicBezTo>
                  <a:cubicBezTo>
                    <a:pt x="84" y="94"/>
                    <a:pt x="86" y="96"/>
                    <a:pt x="86" y="96"/>
                  </a:cubicBezTo>
                  <a:cubicBezTo>
                    <a:pt x="86" y="97"/>
                    <a:pt x="86" y="98"/>
                    <a:pt x="86" y="99"/>
                  </a:cubicBezTo>
                  <a:cubicBezTo>
                    <a:pt x="87" y="99"/>
                    <a:pt x="89" y="101"/>
                    <a:pt x="90" y="102"/>
                  </a:cubicBezTo>
                  <a:cubicBezTo>
                    <a:pt x="90" y="103"/>
                    <a:pt x="90" y="103"/>
                    <a:pt x="90" y="104"/>
                  </a:cubicBezTo>
                  <a:cubicBezTo>
                    <a:pt x="90" y="104"/>
                    <a:pt x="92" y="105"/>
                    <a:pt x="92" y="105"/>
                  </a:cubicBezTo>
                  <a:cubicBezTo>
                    <a:pt x="93" y="107"/>
                    <a:pt x="92" y="108"/>
                    <a:pt x="93" y="110"/>
                  </a:cubicBezTo>
                  <a:cubicBezTo>
                    <a:pt x="95" y="113"/>
                    <a:pt x="97" y="114"/>
                    <a:pt x="99" y="119"/>
                  </a:cubicBezTo>
                  <a:cubicBezTo>
                    <a:pt x="100" y="119"/>
                    <a:pt x="100" y="119"/>
                    <a:pt x="100" y="119"/>
                  </a:cubicBezTo>
                  <a:cubicBezTo>
                    <a:pt x="100" y="121"/>
                    <a:pt x="100" y="122"/>
                    <a:pt x="100" y="124"/>
                  </a:cubicBezTo>
                  <a:cubicBezTo>
                    <a:pt x="100" y="125"/>
                    <a:pt x="103" y="126"/>
                    <a:pt x="102" y="131"/>
                  </a:cubicBezTo>
                  <a:cubicBezTo>
                    <a:pt x="102" y="132"/>
                    <a:pt x="100" y="134"/>
                    <a:pt x="99" y="134"/>
                  </a:cubicBezTo>
                  <a:cubicBezTo>
                    <a:pt x="98" y="136"/>
                    <a:pt x="101" y="137"/>
                    <a:pt x="101" y="138"/>
                  </a:cubicBezTo>
                  <a:cubicBezTo>
                    <a:pt x="100" y="139"/>
                    <a:pt x="98" y="139"/>
                    <a:pt x="99" y="142"/>
                  </a:cubicBezTo>
                  <a:cubicBezTo>
                    <a:pt x="99" y="142"/>
                    <a:pt x="100" y="145"/>
                    <a:pt x="101" y="146"/>
                  </a:cubicBezTo>
                  <a:cubicBezTo>
                    <a:pt x="102" y="146"/>
                    <a:pt x="102" y="146"/>
                    <a:pt x="102" y="146"/>
                  </a:cubicBezTo>
                  <a:cubicBezTo>
                    <a:pt x="103" y="147"/>
                    <a:pt x="102" y="148"/>
                    <a:pt x="103" y="149"/>
                  </a:cubicBezTo>
                  <a:cubicBezTo>
                    <a:pt x="103" y="150"/>
                    <a:pt x="107" y="153"/>
                    <a:pt x="108" y="154"/>
                  </a:cubicBezTo>
                  <a:cubicBezTo>
                    <a:pt x="109" y="154"/>
                    <a:pt x="110" y="154"/>
                    <a:pt x="111" y="154"/>
                  </a:cubicBezTo>
                  <a:cubicBezTo>
                    <a:pt x="112" y="155"/>
                    <a:pt x="111" y="156"/>
                    <a:pt x="112" y="157"/>
                  </a:cubicBezTo>
                  <a:cubicBezTo>
                    <a:pt x="113" y="158"/>
                    <a:pt x="115" y="159"/>
                    <a:pt x="117" y="160"/>
                  </a:cubicBezTo>
                  <a:cubicBezTo>
                    <a:pt x="117" y="161"/>
                    <a:pt x="119" y="163"/>
                    <a:pt x="119" y="164"/>
                  </a:cubicBezTo>
                  <a:cubicBezTo>
                    <a:pt x="119" y="164"/>
                    <a:pt x="121" y="167"/>
                    <a:pt x="121" y="167"/>
                  </a:cubicBezTo>
                  <a:cubicBezTo>
                    <a:pt x="125" y="169"/>
                    <a:pt x="128" y="167"/>
                    <a:pt x="131" y="168"/>
                  </a:cubicBezTo>
                  <a:cubicBezTo>
                    <a:pt x="132" y="169"/>
                    <a:pt x="133" y="172"/>
                    <a:pt x="134" y="172"/>
                  </a:cubicBezTo>
                  <a:cubicBezTo>
                    <a:pt x="136" y="174"/>
                    <a:pt x="140" y="175"/>
                    <a:pt x="142" y="176"/>
                  </a:cubicBezTo>
                  <a:cubicBezTo>
                    <a:pt x="143" y="177"/>
                    <a:pt x="143" y="178"/>
                    <a:pt x="144" y="178"/>
                  </a:cubicBezTo>
                  <a:cubicBezTo>
                    <a:pt x="147" y="180"/>
                    <a:pt x="149" y="179"/>
                    <a:pt x="153" y="180"/>
                  </a:cubicBezTo>
                  <a:cubicBezTo>
                    <a:pt x="154" y="182"/>
                    <a:pt x="154" y="182"/>
                    <a:pt x="154" y="182"/>
                  </a:cubicBezTo>
                  <a:cubicBezTo>
                    <a:pt x="156" y="182"/>
                    <a:pt x="156" y="181"/>
                    <a:pt x="158" y="181"/>
                  </a:cubicBezTo>
                  <a:cubicBezTo>
                    <a:pt x="158" y="181"/>
                    <a:pt x="158" y="183"/>
                    <a:pt x="158" y="183"/>
                  </a:cubicBezTo>
                  <a:cubicBezTo>
                    <a:pt x="159" y="183"/>
                    <a:pt x="160" y="183"/>
                    <a:pt x="161" y="183"/>
                  </a:cubicBezTo>
                  <a:cubicBezTo>
                    <a:pt x="162" y="183"/>
                    <a:pt x="163" y="185"/>
                    <a:pt x="164" y="186"/>
                  </a:cubicBezTo>
                  <a:cubicBezTo>
                    <a:pt x="164" y="187"/>
                    <a:pt x="164" y="187"/>
                    <a:pt x="164" y="187"/>
                  </a:cubicBezTo>
                  <a:cubicBezTo>
                    <a:pt x="165" y="187"/>
                    <a:pt x="166" y="186"/>
                    <a:pt x="166" y="186"/>
                  </a:cubicBezTo>
                  <a:cubicBezTo>
                    <a:pt x="169" y="186"/>
                    <a:pt x="168" y="187"/>
                    <a:pt x="169" y="188"/>
                  </a:cubicBezTo>
                  <a:cubicBezTo>
                    <a:pt x="171" y="188"/>
                    <a:pt x="173" y="187"/>
                    <a:pt x="174" y="187"/>
                  </a:cubicBezTo>
                  <a:cubicBezTo>
                    <a:pt x="175" y="187"/>
                    <a:pt x="175" y="188"/>
                    <a:pt x="175" y="189"/>
                  </a:cubicBezTo>
                  <a:cubicBezTo>
                    <a:pt x="176" y="189"/>
                    <a:pt x="178" y="190"/>
                    <a:pt x="178" y="190"/>
                  </a:cubicBezTo>
                  <a:cubicBezTo>
                    <a:pt x="181" y="190"/>
                    <a:pt x="182" y="187"/>
                    <a:pt x="184" y="187"/>
                  </a:cubicBezTo>
                  <a:cubicBezTo>
                    <a:pt x="186" y="186"/>
                    <a:pt x="188" y="187"/>
                    <a:pt x="190" y="187"/>
                  </a:cubicBezTo>
                  <a:cubicBezTo>
                    <a:pt x="191" y="187"/>
                    <a:pt x="193" y="185"/>
                    <a:pt x="193" y="185"/>
                  </a:cubicBezTo>
                  <a:cubicBezTo>
                    <a:pt x="195" y="185"/>
                    <a:pt x="194" y="186"/>
                    <a:pt x="195" y="186"/>
                  </a:cubicBezTo>
                  <a:cubicBezTo>
                    <a:pt x="198" y="187"/>
                    <a:pt x="200" y="186"/>
                    <a:pt x="202" y="187"/>
                  </a:cubicBezTo>
                  <a:cubicBezTo>
                    <a:pt x="203" y="187"/>
                    <a:pt x="204" y="190"/>
                    <a:pt x="205" y="190"/>
                  </a:cubicBezTo>
                  <a:cubicBezTo>
                    <a:pt x="206" y="191"/>
                    <a:pt x="207" y="190"/>
                    <a:pt x="208" y="190"/>
                  </a:cubicBezTo>
                  <a:cubicBezTo>
                    <a:pt x="210" y="191"/>
                    <a:pt x="211" y="194"/>
                    <a:pt x="212" y="197"/>
                  </a:cubicBezTo>
                  <a:cubicBezTo>
                    <a:pt x="212" y="197"/>
                    <a:pt x="212" y="197"/>
                    <a:pt x="212" y="197"/>
                  </a:cubicBezTo>
                  <a:cubicBezTo>
                    <a:pt x="212" y="197"/>
                    <a:pt x="214" y="194"/>
                    <a:pt x="213" y="192"/>
                  </a:cubicBezTo>
                  <a:cubicBezTo>
                    <a:pt x="212" y="191"/>
                    <a:pt x="218" y="184"/>
                    <a:pt x="218" y="184"/>
                  </a:cubicBezTo>
                  <a:cubicBezTo>
                    <a:pt x="229" y="184"/>
                    <a:pt x="229" y="184"/>
                    <a:pt x="229" y="184"/>
                  </a:cubicBezTo>
                  <a:cubicBezTo>
                    <a:pt x="229" y="184"/>
                    <a:pt x="229" y="181"/>
                    <a:pt x="227" y="179"/>
                  </a:cubicBezTo>
                  <a:cubicBezTo>
                    <a:pt x="224" y="178"/>
                    <a:pt x="222" y="174"/>
                    <a:pt x="222" y="174"/>
                  </a:cubicBezTo>
                  <a:cubicBezTo>
                    <a:pt x="222" y="171"/>
                    <a:pt x="222" y="171"/>
                    <a:pt x="222" y="171"/>
                  </a:cubicBezTo>
                  <a:cubicBezTo>
                    <a:pt x="225" y="171"/>
                    <a:pt x="225" y="171"/>
                    <a:pt x="225" y="171"/>
                  </a:cubicBezTo>
                  <a:cubicBezTo>
                    <a:pt x="226" y="166"/>
                    <a:pt x="226" y="166"/>
                    <a:pt x="226" y="166"/>
                  </a:cubicBezTo>
                  <a:cubicBezTo>
                    <a:pt x="241" y="166"/>
                    <a:pt x="241" y="166"/>
                    <a:pt x="241" y="166"/>
                  </a:cubicBezTo>
                  <a:cubicBezTo>
                    <a:pt x="244" y="164"/>
                    <a:pt x="244" y="164"/>
                    <a:pt x="244" y="164"/>
                  </a:cubicBezTo>
                  <a:cubicBezTo>
                    <a:pt x="244" y="164"/>
                    <a:pt x="246" y="161"/>
                    <a:pt x="248" y="163"/>
                  </a:cubicBezTo>
                  <a:cubicBezTo>
                    <a:pt x="249" y="161"/>
                    <a:pt x="250" y="160"/>
                    <a:pt x="251" y="158"/>
                  </a:cubicBezTo>
                  <a:cubicBezTo>
                    <a:pt x="251" y="160"/>
                    <a:pt x="251" y="162"/>
                    <a:pt x="250" y="162"/>
                  </a:cubicBezTo>
                  <a:cubicBezTo>
                    <a:pt x="252" y="163"/>
                    <a:pt x="253" y="164"/>
                    <a:pt x="254" y="164"/>
                  </a:cubicBezTo>
                  <a:cubicBezTo>
                    <a:pt x="254" y="158"/>
                    <a:pt x="255" y="154"/>
                    <a:pt x="256" y="148"/>
                  </a:cubicBezTo>
                  <a:cubicBezTo>
                    <a:pt x="257" y="148"/>
                    <a:pt x="257" y="148"/>
                    <a:pt x="257" y="148"/>
                  </a:cubicBezTo>
                  <a:cubicBezTo>
                    <a:pt x="258" y="147"/>
                    <a:pt x="256" y="146"/>
                    <a:pt x="256" y="143"/>
                  </a:cubicBezTo>
                  <a:cubicBezTo>
                    <a:pt x="256" y="139"/>
                    <a:pt x="264" y="129"/>
                    <a:pt x="259" y="126"/>
                  </a:cubicBezTo>
                  <a:cubicBezTo>
                    <a:pt x="258" y="126"/>
                    <a:pt x="257" y="126"/>
                    <a:pt x="257" y="126"/>
                  </a:cubicBezTo>
                  <a:cubicBezTo>
                    <a:pt x="255" y="125"/>
                    <a:pt x="255" y="125"/>
                    <a:pt x="255" y="125"/>
                  </a:cubicBezTo>
                  <a:cubicBezTo>
                    <a:pt x="254" y="124"/>
                    <a:pt x="249" y="125"/>
                    <a:pt x="248" y="126"/>
                  </a:cubicBezTo>
                  <a:cubicBezTo>
                    <a:pt x="247" y="126"/>
                    <a:pt x="246" y="128"/>
                    <a:pt x="246" y="129"/>
                  </a:cubicBezTo>
                  <a:cubicBezTo>
                    <a:pt x="244" y="129"/>
                    <a:pt x="243" y="128"/>
                    <a:pt x="242" y="129"/>
                  </a:cubicBezTo>
                  <a:cubicBezTo>
                    <a:pt x="241" y="129"/>
                    <a:pt x="240" y="131"/>
                    <a:pt x="240" y="131"/>
                  </a:cubicBezTo>
                  <a:cubicBezTo>
                    <a:pt x="236" y="132"/>
                    <a:pt x="235" y="130"/>
                    <a:pt x="234" y="134"/>
                  </a:cubicBezTo>
                  <a:cubicBezTo>
                    <a:pt x="232" y="137"/>
                    <a:pt x="232" y="142"/>
                    <a:pt x="231" y="146"/>
                  </a:cubicBezTo>
                  <a:cubicBezTo>
                    <a:pt x="231" y="146"/>
                    <a:pt x="228" y="148"/>
                    <a:pt x="228" y="148"/>
                  </a:cubicBezTo>
                  <a:cubicBezTo>
                    <a:pt x="228" y="150"/>
                    <a:pt x="229" y="152"/>
                    <a:pt x="228" y="154"/>
                  </a:cubicBezTo>
                  <a:cubicBezTo>
                    <a:pt x="228" y="154"/>
                    <a:pt x="228" y="154"/>
                    <a:pt x="228" y="154"/>
                  </a:cubicBezTo>
                  <a:cubicBezTo>
                    <a:pt x="225" y="155"/>
                    <a:pt x="224" y="158"/>
                    <a:pt x="222" y="160"/>
                  </a:cubicBezTo>
                  <a:cubicBezTo>
                    <a:pt x="221" y="160"/>
                    <a:pt x="219" y="161"/>
                    <a:pt x="219" y="161"/>
                  </a:cubicBezTo>
                  <a:cubicBezTo>
                    <a:pt x="219" y="161"/>
                    <a:pt x="218" y="159"/>
                    <a:pt x="218" y="158"/>
                  </a:cubicBezTo>
                  <a:cubicBezTo>
                    <a:pt x="213" y="159"/>
                    <a:pt x="212" y="159"/>
                    <a:pt x="209" y="162"/>
                  </a:cubicBezTo>
                  <a:cubicBezTo>
                    <a:pt x="209" y="162"/>
                    <a:pt x="208" y="164"/>
                    <a:pt x="208" y="164"/>
                  </a:cubicBezTo>
                  <a:cubicBezTo>
                    <a:pt x="207" y="164"/>
                    <a:pt x="205" y="164"/>
                    <a:pt x="203" y="164"/>
                  </a:cubicBezTo>
                  <a:cubicBezTo>
                    <a:pt x="203" y="165"/>
                    <a:pt x="203" y="165"/>
                    <a:pt x="203" y="165"/>
                  </a:cubicBezTo>
                  <a:cubicBezTo>
                    <a:pt x="201" y="166"/>
                    <a:pt x="198" y="165"/>
                    <a:pt x="195" y="165"/>
                  </a:cubicBezTo>
                  <a:cubicBezTo>
                    <a:pt x="192" y="159"/>
                    <a:pt x="191" y="159"/>
                    <a:pt x="184" y="159"/>
                  </a:cubicBezTo>
                  <a:cubicBezTo>
                    <a:pt x="183" y="158"/>
                    <a:pt x="184" y="157"/>
                    <a:pt x="184" y="156"/>
                  </a:cubicBezTo>
                  <a:cubicBezTo>
                    <a:pt x="183" y="154"/>
                    <a:pt x="180" y="152"/>
                    <a:pt x="180" y="150"/>
                  </a:cubicBezTo>
                  <a:cubicBezTo>
                    <a:pt x="180" y="149"/>
                    <a:pt x="180" y="147"/>
                    <a:pt x="180" y="146"/>
                  </a:cubicBezTo>
                  <a:cubicBezTo>
                    <a:pt x="180" y="146"/>
                    <a:pt x="178" y="147"/>
                    <a:pt x="178" y="146"/>
                  </a:cubicBezTo>
                  <a:cubicBezTo>
                    <a:pt x="177" y="146"/>
                    <a:pt x="176" y="143"/>
                    <a:pt x="175" y="142"/>
                  </a:cubicBezTo>
                  <a:cubicBezTo>
                    <a:pt x="175" y="141"/>
                    <a:pt x="173" y="141"/>
                    <a:pt x="172" y="140"/>
                  </a:cubicBezTo>
                  <a:cubicBezTo>
                    <a:pt x="171" y="138"/>
                    <a:pt x="172" y="136"/>
                    <a:pt x="171" y="134"/>
                  </a:cubicBezTo>
                  <a:cubicBezTo>
                    <a:pt x="171" y="134"/>
                    <a:pt x="169" y="133"/>
                    <a:pt x="168" y="132"/>
                  </a:cubicBezTo>
                  <a:cubicBezTo>
                    <a:pt x="168" y="131"/>
                    <a:pt x="168" y="129"/>
                    <a:pt x="168" y="129"/>
                  </a:cubicBezTo>
                  <a:cubicBezTo>
                    <a:pt x="167" y="129"/>
                    <a:pt x="166" y="130"/>
                    <a:pt x="166" y="130"/>
                  </a:cubicBezTo>
                  <a:cubicBezTo>
                    <a:pt x="167" y="125"/>
                    <a:pt x="166" y="124"/>
                    <a:pt x="166" y="119"/>
                  </a:cubicBezTo>
                  <a:cubicBezTo>
                    <a:pt x="167" y="118"/>
                    <a:pt x="169" y="116"/>
                    <a:pt x="168" y="113"/>
                  </a:cubicBezTo>
                  <a:cubicBezTo>
                    <a:pt x="167" y="111"/>
                    <a:pt x="167" y="111"/>
                    <a:pt x="167" y="111"/>
                  </a:cubicBezTo>
                  <a:cubicBezTo>
                    <a:pt x="167" y="109"/>
                    <a:pt x="168" y="107"/>
                    <a:pt x="167" y="106"/>
                  </a:cubicBezTo>
                  <a:cubicBezTo>
                    <a:pt x="166" y="105"/>
                    <a:pt x="166" y="105"/>
                    <a:pt x="166" y="105"/>
                  </a:cubicBezTo>
                  <a:cubicBezTo>
                    <a:pt x="165" y="102"/>
                    <a:pt x="167" y="101"/>
                    <a:pt x="166" y="98"/>
                  </a:cubicBezTo>
                  <a:cubicBezTo>
                    <a:pt x="165" y="95"/>
                    <a:pt x="165" y="95"/>
                    <a:pt x="165" y="95"/>
                  </a:cubicBezTo>
                  <a:cubicBezTo>
                    <a:pt x="165" y="94"/>
                    <a:pt x="167" y="90"/>
                    <a:pt x="165" y="89"/>
                  </a:cubicBezTo>
                  <a:cubicBezTo>
                    <a:pt x="166" y="88"/>
                    <a:pt x="167" y="88"/>
                    <a:pt x="168" y="87"/>
                  </a:cubicBezTo>
                  <a:cubicBezTo>
                    <a:pt x="168" y="86"/>
                    <a:pt x="167" y="85"/>
                    <a:pt x="168" y="85"/>
                  </a:cubicBezTo>
                  <a:cubicBezTo>
                    <a:pt x="168" y="85"/>
                    <a:pt x="170" y="85"/>
                    <a:pt x="170" y="85"/>
                  </a:cubicBezTo>
                  <a:cubicBezTo>
                    <a:pt x="171" y="83"/>
                    <a:pt x="171" y="82"/>
                    <a:pt x="172" y="81"/>
                  </a:cubicBezTo>
                  <a:cubicBezTo>
                    <a:pt x="173" y="80"/>
                    <a:pt x="172" y="79"/>
                    <a:pt x="172" y="79"/>
                  </a:cubicBezTo>
                  <a:cubicBezTo>
                    <a:pt x="168" y="79"/>
                    <a:pt x="168" y="79"/>
                    <a:pt x="168" y="79"/>
                  </a:cubicBezTo>
                  <a:cubicBezTo>
                    <a:pt x="166" y="76"/>
                    <a:pt x="166" y="76"/>
                    <a:pt x="166" y="76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56" y="73"/>
                    <a:pt x="156" y="73"/>
                    <a:pt x="156" y="73"/>
                  </a:cubicBezTo>
                  <a:cubicBezTo>
                    <a:pt x="155" y="69"/>
                    <a:pt x="155" y="69"/>
                    <a:pt x="155" y="69"/>
                  </a:cubicBezTo>
                  <a:cubicBezTo>
                    <a:pt x="153" y="63"/>
                    <a:pt x="153" y="63"/>
                    <a:pt x="153" y="63"/>
                  </a:cubicBezTo>
                  <a:cubicBezTo>
                    <a:pt x="152" y="60"/>
                    <a:pt x="152" y="60"/>
                    <a:pt x="152" y="60"/>
                  </a:cubicBezTo>
                  <a:cubicBezTo>
                    <a:pt x="149" y="58"/>
                    <a:pt x="149" y="58"/>
                    <a:pt x="149" y="58"/>
                  </a:cubicBezTo>
                  <a:cubicBezTo>
                    <a:pt x="147" y="54"/>
                    <a:pt x="147" y="54"/>
                    <a:pt x="147" y="54"/>
                  </a:cubicBezTo>
                  <a:cubicBezTo>
                    <a:pt x="145" y="50"/>
                    <a:pt x="145" y="50"/>
                    <a:pt x="145" y="50"/>
                  </a:cubicBezTo>
                  <a:cubicBezTo>
                    <a:pt x="143" y="46"/>
                    <a:pt x="143" y="46"/>
                    <a:pt x="143" y="46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3" y="34"/>
                    <a:pt x="133" y="34"/>
                    <a:pt x="133" y="34"/>
                  </a:cubicBezTo>
                  <a:cubicBezTo>
                    <a:pt x="130" y="34"/>
                    <a:pt x="130" y="34"/>
                    <a:pt x="130" y="34"/>
                  </a:cubicBezTo>
                  <a:cubicBezTo>
                    <a:pt x="127" y="35"/>
                    <a:pt x="127" y="35"/>
                    <a:pt x="127" y="35"/>
                  </a:cubicBezTo>
                  <a:cubicBezTo>
                    <a:pt x="124" y="39"/>
                    <a:pt x="124" y="39"/>
                    <a:pt x="124" y="39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50" name="Freeform 146"/>
            <p:cNvSpPr>
              <a:spLocks/>
            </p:cNvSpPr>
            <p:nvPr/>
          </p:nvSpPr>
          <p:spPr bwMode="auto">
            <a:xfrm>
              <a:off x="2422275" y="2992641"/>
              <a:ext cx="919126" cy="686682"/>
            </a:xfrm>
            <a:custGeom>
              <a:avLst/>
              <a:gdLst>
                <a:gd name="T0" fmla="*/ 4 w 264"/>
                <a:gd name="T1" fmla="*/ 11 h 197"/>
                <a:gd name="T2" fmla="*/ 11 w 264"/>
                <a:gd name="T3" fmla="*/ 25 h 197"/>
                <a:gd name="T4" fmla="*/ 19 w 264"/>
                <a:gd name="T5" fmla="*/ 31 h 197"/>
                <a:gd name="T6" fmla="*/ 24 w 264"/>
                <a:gd name="T7" fmla="*/ 53 h 197"/>
                <a:gd name="T8" fmla="*/ 25 w 264"/>
                <a:gd name="T9" fmla="*/ 62 h 197"/>
                <a:gd name="T10" fmla="*/ 41 w 264"/>
                <a:gd name="T11" fmla="*/ 73 h 197"/>
                <a:gd name="T12" fmla="*/ 46 w 264"/>
                <a:gd name="T13" fmla="*/ 90 h 197"/>
                <a:gd name="T14" fmla="*/ 58 w 264"/>
                <a:gd name="T15" fmla="*/ 109 h 197"/>
                <a:gd name="T16" fmla="*/ 63 w 264"/>
                <a:gd name="T17" fmla="*/ 105 h 197"/>
                <a:gd name="T18" fmla="*/ 57 w 264"/>
                <a:gd name="T19" fmla="*/ 94 h 197"/>
                <a:gd name="T20" fmla="*/ 51 w 264"/>
                <a:gd name="T21" fmla="*/ 86 h 197"/>
                <a:gd name="T22" fmla="*/ 41 w 264"/>
                <a:gd name="T23" fmla="*/ 63 h 197"/>
                <a:gd name="T24" fmla="*/ 36 w 264"/>
                <a:gd name="T25" fmla="*/ 52 h 197"/>
                <a:gd name="T26" fmla="*/ 33 w 264"/>
                <a:gd name="T27" fmla="*/ 42 h 197"/>
                <a:gd name="T28" fmla="*/ 31 w 264"/>
                <a:gd name="T29" fmla="*/ 36 h 197"/>
                <a:gd name="T30" fmla="*/ 22 w 264"/>
                <a:gd name="T31" fmla="*/ 25 h 197"/>
                <a:gd name="T32" fmla="*/ 18 w 264"/>
                <a:gd name="T33" fmla="*/ 9 h 197"/>
                <a:gd name="T34" fmla="*/ 27 w 264"/>
                <a:gd name="T35" fmla="*/ 10 h 197"/>
                <a:gd name="T36" fmla="*/ 37 w 264"/>
                <a:gd name="T37" fmla="*/ 25 h 197"/>
                <a:gd name="T38" fmla="*/ 46 w 264"/>
                <a:gd name="T39" fmla="*/ 43 h 197"/>
                <a:gd name="T40" fmla="*/ 57 w 264"/>
                <a:gd name="T41" fmla="*/ 53 h 197"/>
                <a:gd name="T42" fmla="*/ 67 w 264"/>
                <a:gd name="T43" fmla="*/ 65 h 197"/>
                <a:gd name="T44" fmla="*/ 66 w 264"/>
                <a:gd name="T45" fmla="*/ 72 h 197"/>
                <a:gd name="T46" fmla="*/ 74 w 264"/>
                <a:gd name="T47" fmla="*/ 81 h 197"/>
                <a:gd name="T48" fmla="*/ 86 w 264"/>
                <a:gd name="T49" fmla="*/ 96 h 197"/>
                <a:gd name="T50" fmla="*/ 92 w 264"/>
                <a:gd name="T51" fmla="*/ 105 h 197"/>
                <a:gd name="T52" fmla="*/ 100 w 264"/>
                <a:gd name="T53" fmla="*/ 124 h 197"/>
                <a:gd name="T54" fmla="*/ 99 w 264"/>
                <a:gd name="T55" fmla="*/ 142 h 197"/>
                <a:gd name="T56" fmla="*/ 108 w 264"/>
                <a:gd name="T57" fmla="*/ 154 h 197"/>
                <a:gd name="T58" fmla="*/ 119 w 264"/>
                <a:gd name="T59" fmla="*/ 164 h 197"/>
                <a:gd name="T60" fmla="*/ 142 w 264"/>
                <a:gd name="T61" fmla="*/ 176 h 197"/>
                <a:gd name="T62" fmla="*/ 158 w 264"/>
                <a:gd name="T63" fmla="*/ 181 h 197"/>
                <a:gd name="T64" fmla="*/ 164 w 264"/>
                <a:gd name="T65" fmla="*/ 187 h 197"/>
                <a:gd name="T66" fmla="*/ 175 w 264"/>
                <a:gd name="T67" fmla="*/ 189 h 197"/>
                <a:gd name="T68" fmla="*/ 193 w 264"/>
                <a:gd name="T69" fmla="*/ 185 h 197"/>
                <a:gd name="T70" fmla="*/ 208 w 264"/>
                <a:gd name="T71" fmla="*/ 190 h 197"/>
                <a:gd name="T72" fmla="*/ 218 w 264"/>
                <a:gd name="T73" fmla="*/ 184 h 197"/>
                <a:gd name="T74" fmla="*/ 222 w 264"/>
                <a:gd name="T75" fmla="*/ 171 h 197"/>
                <a:gd name="T76" fmla="*/ 244 w 264"/>
                <a:gd name="T77" fmla="*/ 164 h 197"/>
                <a:gd name="T78" fmla="*/ 254 w 264"/>
                <a:gd name="T79" fmla="*/ 164 h 197"/>
                <a:gd name="T80" fmla="*/ 259 w 264"/>
                <a:gd name="T81" fmla="*/ 126 h 197"/>
                <a:gd name="T82" fmla="*/ 246 w 264"/>
                <a:gd name="T83" fmla="*/ 129 h 197"/>
                <a:gd name="T84" fmla="*/ 231 w 264"/>
                <a:gd name="T85" fmla="*/ 146 h 197"/>
                <a:gd name="T86" fmla="*/ 222 w 264"/>
                <a:gd name="T87" fmla="*/ 160 h 197"/>
                <a:gd name="T88" fmla="*/ 208 w 264"/>
                <a:gd name="T89" fmla="*/ 164 h 197"/>
                <a:gd name="T90" fmla="*/ 184 w 264"/>
                <a:gd name="T91" fmla="*/ 159 h 197"/>
                <a:gd name="T92" fmla="*/ 178 w 264"/>
                <a:gd name="T93" fmla="*/ 146 h 197"/>
                <a:gd name="T94" fmla="*/ 168 w 264"/>
                <a:gd name="T95" fmla="*/ 132 h 197"/>
                <a:gd name="T96" fmla="*/ 168 w 264"/>
                <a:gd name="T97" fmla="*/ 113 h 197"/>
                <a:gd name="T98" fmla="*/ 166 w 264"/>
                <a:gd name="T99" fmla="*/ 98 h 197"/>
                <a:gd name="T100" fmla="*/ 168 w 264"/>
                <a:gd name="T101" fmla="*/ 85 h 197"/>
                <a:gd name="T102" fmla="*/ 168 w 264"/>
                <a:gd name="T103" fmla="*/ 79 h 197"/>
                <a:gd name="T104" fmla="*/ 156 w 264"/>
                <a:gd name="T105" fmla="*/ 73 h 197"/>
                <a:gd name="T106" fmla="*/ 149 w 264"/>
                <a:gd name="T107" fmla="*/ 58 h 197"/>
                <a:gd name="T108" fmla="*/ 142 w 264"/>
                <a:gd name="T109" fmla="*/ 44 h 197"/>
                <a:gd name="T110" fmla="*/ 133 w 264"/>
                <a:gd name="T111" fmla="*/ 34 h 197"/>
                <a:gd name="T112" fmla="*/ 122 w 264"/>
                <a:gd name="T113" fmla="*/ 41 h 197"/>
                <a:gd name="T114" fmla="*/ 111 w 264"/>
                <a:gd name="T115" fmla="*/ 36 h 197"/>
                <a:gd name="T116" fmla="*/ 103 w 264"/>
                <a:gd name="T117" fmla="*/ 22 h 197"/>
                <a:gd name="T118" fmla="*/ 93 w 264"/>
                <a:gd name="T119" fmla="*/ 11 h 197"/>
                <a:gd name="T120" fmla="*/ 24 w 264"/>
                <a:gd name="T121" fmla="*/ 3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4" h="197">
                  <a:moveTo>
                    <a:pt x="0" y="1"/>
                  </a:moveTo>
                  <a:cubicBezTo>
                    <a:pt x="0" y="3"/>
                    <a:pt x="0" y="4"/>
                    <a:pt x="1" y="6"/>
                  </a:cubicBezTo>
                  <a:cubicBezTo>
                    <a:pt x="1" y="7"/>
                    <a:pt x="3" y="7"/>
                    <a:pt x="4" y="8"/>
                  </a:cubicBezTo>
                  <a:cubicBezTo>
                    <a:pt x="4" y="9"/>
                    <a:pt x="3" y="10"/>
                    <a:pt x="4" y="11"/>
                  </a:cubicBezTo>
                  <a:cubicBezTo>
                    <a:pt x="4" y="12"/>
                    <a:pt x="6" y="13"/>
                    <a:pt x="7" y="14"/>
                  </a:cubicBezTo>
                  <a:cubicBezTo>
                    <a:pt x="8" y="16"/>
                    <a:pt x="6" y="19"/>
                    <a:pt x="8" y="22"/>
                  </a:cubicBezTo>
                  <a:cubicBezTo>
                    <a:pt x="8" y="22"/>
                    <a:pt x="10" y="23"/>
                    <a:pt x="10" y="23"/>
                  </a:cubicBezTo>
                  <a:cubicBezTo>
                    <a:pt x="11" y="23"/>
                    <a:pt x="10" y="25"/>
                    <a:pt x="11" y="25"/>
                  </a:cubicBezTo>
                  <a:cubicBezTo>
                    <a:pt x="11" y="26"/>
                    <a:pt x="13" y="26"/>
                    <a:pt x="14" y="27"/>
                  </a:cubicBezTo>
                  <a:cubicBezTo>
                    <a:pt x="14" y="27"/>
                    <a:pt x="14" y="28"/>
                    <a:pt x="14" y="29"/>
                  </a:cubicBezTo>
                  <a:cubicBezTo>
                    <a:pt x="15" y="29"/>
                    <a:pt x="17" y="28"/>
                    <a:pt x="18" y="29"/>
                  </a:cubicBezTo>
                  <a:cubicBezTo>
                    <a:pt x="18" y="29"/>
                    <a:pt x="18" y="31"/>
                    <a:pt x="19" y="31"/>
                  </a:cubicBezTo>
                  <a:cubicBezTo>
                    <a:pt x="20" y="32"/>
                    <a:pt x="21" y="32"/>
                    <a:pt x="22" y="33"/>
                  </a:cubicBezTo>
                  <a:cubicBezTo>
                    <a:pt x="24" y="36"/>
                    <a:pt x="22" y="37"/>
                    <a:pt x="23" y="41"/>
                  </a:cubicBezTo>
                  <a:cubicBezTo>
                    <a:pt x="23" y="41"/>
                    <a:pt x="25" y="43"/>
                    <a:pt x="25" y="43"/>
                  </a:cubicBezTo>
                  <a:cubicBezTo>
                    <a:pt x="25" y="47"/>
                    <a:pt x="24" y="50"/>
                    <a:pt x="24" y="53"/>
                  </a:cubicBezTo>
                  <a:cubicBezTo>
                    <a:pt x="22" y="53"/>
                    <a:pt x="20" y="53"/>
                    <a:pt x="17" y="53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9" y="56"/>
                    <a:pt x="21" y="57"/>
                    <a:pt x="22" y="58"/>
                  </a:cubicBezTo>
                  <a:cubicBezTo>
                    <a:pt x="23" y="59"/>
                    <a:pt x="24" y="62"/>
                    <a:pt x="25" y="62"/>
                  </a:cubicBezTo>
                  <a:cubicBezTo>
                    <a:pt x="25" y="62"/>
                    <a:pt x="26" y="62"/>
                    <a:pt x="27" y="62"/>
                  </a:cubicBezTo>
                  <a:cubicBezTo>
                    <a:pt x="27" y="63"/>
                    <a:pt x="27" y="64"/>
                    <a:pt x="28" y="65"/>
                  </a:cubicBezTo>
                  <a:cubicBezTo>
                    <a:pt x="28" y="65"/>
                    <a:pt x="30" y="64"/>
                    <a:pt x="31" y="65"/>
                  </a:cubicBezTo>
                  <a:cubicBezTo>
                    <a:pt x="32" y="65"/>
                    <a:pt x="40" y="72"/>
                    <a:pt x="41" y="73"/>
                  </a:cubicBezTo>
                  <a:cubicBezTo>
                    <a:pt x="41" y="75"/>
                    <a:pt x="40" y="74"/>
                    <a:pt x="40" y="76"/>
                  </a:cubicBezTo>
                  <a:cubicBezTo>
                    <a:pt x="40" y="76"/>
                    <a:pt x="42" y="79"/>
                    <a:pt x="42" y="80"/>
                  </a:cubicBezTo>
                  <a:cubicBezTo>
                    <a:pt x="43" y="82"/>
                    <a:pt x="41" y="86"/>
                    <a:pt x="42" y="88"/>
                  </a:cubicBezTo>
                  <a:cubicBezTo>
                    <a:pt x="43" y="89"/>
                    <a:pt x="45" y="89"/>
                    <a:pt x="46" y="90"/>
                  </a:cubicBezTo>
                  <a:cubicBezTo>
                    <a:pt x="47" y="90"/>
                    <a:pt x="46" y="92"/>
                    <a:pt x="47" y="93"/>
                  </a:cubicBezTo>
                  <a:cubicBezTo>
                    <a:pt x="47" y="93"/>
                    <a:pt x="49" y="94"/>
                    <a:pt x="50" y="95"/>
                  </a:cubicBezTo>
                  <a:cubicBezTo>
                    <a:pt x="51" y="96"/>
                    <a:pt x="58" y="104"/>
                    <a:pt x="58" y="105"/>
                  </a:cubicBezTo>
                  <a:cubicBezTo>
                    <a:pt x="58" y="106"/>
                    <a:pt x="58" y="107"/>
                    <a:pt x="58" y="109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0" y="108"/>
                    <a:pt x="61" y="107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2" y="107"/>
                    <a:pt x="63" y="106"/>
                    <a:pt x="63" y="105"/>
                  </a:cubicBezTo>
                  <a:cubicBezTo>
                    <a:pt x="63" y="104"/>
                    <a:pt x="64" y="103"/>
                    <a:pt x="63" y="101"/>
                  </a:cubicBezTo>
                  <a:cubicBezTo>
                    <a:pt x="63" y="101"/>
                    <a:pt x="58" y="98"/>
                    <a:pt x="58" y="98"/>
                  </a:cubicBezTo>
                  <a:cubicBezTo>
                    <a:pt x="58" y="97"/>
                    <a:pt x="58" y="96"/>
                    <a:pt x="58" y="95"/>
                  </a:cubicBezTo>
                  <a:cubicBezTo>
                    <a:pt x="57" y="95"/>
                    <a:pt x="57" y="94"/>
                    <a:pt x="57" y="94"/>
                  </a:cubicBezTo>
                  <a:cubicBezTo>
                    <a:pt x="56" y="94"/>
                    <a:pt x="55" y="94"/>
                    <a:pt x="54" y="94"/>
                  </a:cubicBezTo>
                  <a:cubicBezTo>
                    <a:pt x="53" y="94"/>
                    <a:pt x="54" y="92"/>
                    <a:pt x="53" y="92"/>
                  </a:cubicBezTo>
                  <a:cubicBezTo>
                    <a:pt x="53" y="91"/>
                    <a:pt x="55" y="90"/>
                    <a:pt x="54" y="88"/>
                  </a:cubicBezTo>
                  <a:cubicBezTo>
                    <a:pt x="54" y="87"/>
                    <a:pt x="52" y="87"/>
                    <a:pt x="51" y="86"/>
                  </a:cubicBezTo>
                  <a:cubicBezTo>
                    <a:pt x="51" y="84"/>
                    <a:pt x="52" y="83"/>
                    <a:pt x="52" y="81"/>
                  </a:cubicBezTo>
                  <a:cubicBezTo>
                    <a:pt x="52" y="81"/>
                    <a:pt x="48" y="76"/>
                    <a:pt x="48" y="76"/>
                  </a:cubicBezTo>
                  <a:cubicBezTo>
                    <a:pt x="48" y="75"/>
                    <a:pt x="48" y="74"/>
                    <a:pt x="48" y="73"/>
                  </a:cubicBezTo>
                  <a:cubicBezTo>
                    <a:pt x="47" y="69"/>
                    <a:pt x="45" y="65"/>
                    <a:pt x="41" y="63"/>
                  </a:cubicBezTo>
                  <a:cubicBezTo>
                    <a:pt x="42" y="62"/>
                    <a:pt x="43" y="60"/>
                    <a:pt x="42" y="59"/>
                  </a:cubicBezTo>
                  <a:cubicBezTo>
                    <a:pt x="42" y="58"/>
                    <a:pt x="40" y="58"/>
                    <a:pt x="39" y="57"/>
                  </a:cubicBezTo>
                  <a:cubicBezTo>
                    <a:pt x="39" y="57"/>
                    <a:pt x="40" y="55"/>
                    <a:pt x="39" y="55"/>
                  </a:cubicBezTo>
                  <a:cubicBezTo>
                    <a:pt x="39" y="54"/>
                    <a:pt x="37" y="53"/>
                    <a:pt x="36" y="52"/>
                  </a:cubicBezTo>
                  <a:cubicBezTo>
                    <a:pt x="35" y="50"/>
                    <a:pt x="36" y="47"/>
                    <a:pt x="35" y="45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4"/>
                    <a:pt x="34" y="42"/>
                    <a:pt x="33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1" y="42"/>
                    <a:pt x="30" y="41"/>
                  </a:cubicBezTo>
                  <a:cubicBezTo>
                    <a:pt x="30" y="40"/>
                    <a:pt x="30" y="37"/>
                    <a:pt x="31" y="37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6" y="31"/>
                    <a:pt x="25" y="31"/>
                  </a:cubicBezTo>
                  <a:cubicBezTo>
                    <a:pt x="25" y="31"/>
                    <a:pt x="25" y="29"/>
                    <a:pt x="25" y="29"/>
                  </a:cubicBezTo>
                  <a:cubicBezTo>
                    <a:pt x="25" y="28"/>
                    <a:pt x="23" y="26"/>
                    <a:pt x="22" y="25"/>
                  </a:cubicBezTo>
                  <a:cubicBezTo>
                    <a:pt x="21" y="23"/>
                    <a:pt x="22" y="21"/>
                    <a:pt x="20" y="19"/>
                  </a:cubicBezTo>
                  <a:cubicBezTo>
                    <a:pt x="20" y="18"/>
                    <a:pt x="17" y="16"/>
                    <a:pt x="17" y="16"/>
                  </a:cubicBezTo>
                  <a:cubicBezTo>
                    <a:pt x="16" y="13"/>
                    <a:pt x="18" y="11"/>
                    <a:pt x="18" y="10"/>
                  </a:cubicBezTo>
                  <a:cubicBezTo>
                    <a:pt x="18" y="9"/>
                    <a:pt x="17" y="10"/>
                    <a:pt x="18" y="9"/>
                  </a:cubicBezTo>
                  <a:cubicBezTo>
                    <a:pt x="19" y="9"/>
                    <a:pt x="20" y="8"/>
                    <a:pt x="22" y="9"/>
                  </a:cubicBezTo>
                  <a:cubicBezTo>
                    <a:pt x="22" y="9"/>
                    <a:pt x="22" y="11"/>
                    <a:pt x="23" y="11"/>
                  </a:cubicBezTo>
                  <a:cubicBezTo>
                    <a:pt x="24" y="12"/>
                    <a:pt x="25" y="11"/>
                    <a:pt x="26" y="12"/>
                  </a:cubicBezTo>
                  <a:cubicBezTo>
                    <a:pt x="26" y="12"/>
                    <a:pt x="27" y="10"/>
                    <a:pt x="27" y="10"/>
                  </a:cubicBezTo>
                  <a:cubicBezTo>
                    <a:pt x="28" y="9"/>
                    <a:pt x="29" y="10"/>
                    <a:pt x="31" y="10"/>
                  </a:cubicBezTo>
                  <a:cubicBezTo>
                    <a:pt x="33" y="14"/>
                    <a:pt x="30" y="11"/>
                    <a:pt x="34" y="15"/>
                  </a:cubicBezTo>
                  <a:cubicBezTo>
                    <a:pt x="33" y="20"/>
                    <a:pt x="34" y="22"/>
                    <a:pt x="36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9" y="28"/>
                    <a:pt x="38" y="30"/>
                    <a:pt x="39" y="33"/>
                  </a:cubicBezTo>
                  <a:cubicBezTo>
                    <a:pt x="41" y="35"/>
                    <a:pt x="43" y="37"/>
                    <a:pt x="44" y="39"/>
                  </a:cubicBezTo>
                  <a:cubicBezTo>
                    <a:pt x="44" y="39"/>
                    <a:pt x="46" y="39"/>
                    <a:pt x="46" y="39"/>
                  </a:cubicBezTo>
                  <a:cubicBezTo>
                    <a:pt x="47" y="41"/>
                    <a:pt x="46" y="42"/>
                    <a:pt x="46" y="43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7" y="45"/>
                    <a:pt x="50" y="45"/>
                    <a:pt x="51" y="46"/>
                  </a:cubicBezTo>
                  <a:cubicBezTo>
                    <a:pt x="52" y="47"/>
                    <a:pt x="52" y="53"/>
                    <a:pt x="54" y="53"/>
                  </a:cubicBezTo>
                  <a:cubicBezTo>
                    <a:pt x="55" y="54"/>
                    <a:pt x="57" y="53"/>
                    <a:pt x="57" y="53"/>
                  </a:cubicBezTo>
                  <a:cubicBezTo>
                    <a:pt x="59" y="55"/>
                    <a:pt x="57" y="57"/>
                    <a:pt x="57" y="59"/>
                  </a:cubicBezTo>
                  <a:cubicBezTo>
                    <a:pt x="58" y="60"/>
                    <a:pt x="61" y="60"/>
                    <a:pt x="62" y="61"/>
                  </a:cubicBezTo>
                  <a:cubicBezTo>
                    <a:pt x="62" y="62"/>
                    <a:pt x="62" y="65"/>
                    <a:pt x="63" y="65"/>
                  </a:cubicBezTo>
                  <a:cubicBezTo>
                    <a:pt x="64" y="66"/>
                    <a:pt x="66" y="65"/>
                    <a:pt x="67" y="65"/>
                  </a:cubicBezTo>
                  <a:cubicBezTo>
                    <a:pt x="68" y="66"/>
                    <a:pt x="68" y="67"/>
                    <a:pt x="68" y="68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69" y="69"/>
                    <a:pt x="69" y="70"/>
                    <a:pt x="69" y="71"/>
                  </a:cubicBezTo>
                  <a:cubicBezTo>
                    <a:pt x="68" y="71"/>
                    <a:pt x="66" y="71"/>
                    <a:pt x="66" y="72"/>
                  </a:cubicBezTo>
                  <a:cubicBezTo>
                    <a:pt x="66" y="73"/>
                    <a:pt x="66" y="75"/>
                    <a:pt x="66" y="76"/>
                  </a:cubicBezTo>
                  <a:cubicBezTo>
                    <a:pt x="67" y="76"/>
                    <a:pt x="68" y="76"/>
                    <a:pt x="69" y="77"/>
                  </a:cubicBezTo>
                  <a:cubicBezTo>
                    <a:pt x="70" y="77"/>
                    <a:pt x="70" y="79"/>
                    <a:pt x="70" y="79"/>
                  </a:cubicBezTo>
                  <a:cubicBezTo>
                    <a:pt x="71" y="80"/>
                    <a:pt x="73" y="81"/>
                    <a:pt x="74" y="81"/>
                  </a:cubicBezTo>
                  <a:cubicBezTo>
                    <a:pt x="74" y="81"/>
                    <a:pt x="79" y="88"/>
                    <a:pt x="79" y="88"/>
                  </a:cubicBezTo>
                  <a:cubicBezTo>
                    <a:pt x="80" y="89"/>
                    <a:pt x="79" y="90"/>
                    <a:pt x="80" y="91"/>
                  </a:cubicBezTo>
                  <a:cubicBezTo>
                    <a:pt x="81" y="92"/>
                    <a:pt x="82" y="92"/>
                    <a:pt x="83" y="93"/>
                  </a:cubicBezTo>
                  <a:cubicBezTo>
                    <a:pt x="84" y="94"/>
                    <a:pt x="86" y="96"/>
                    <a:pt x="86" y="96"/>
                  </a:cubicBezTo>
                  <a:cubicBezTo>
                    <a:pt x="86" y="97"/>
                    <a:pt x="86" y="98"/>
                    <a:pt x="86" y="99"/>
                  </a:cubicBezTo>
                  <a:cubicBezTo>
                    <a:pt x="87" y="99"/>
                    <a:pt x="89" y="101"/>
                    <a:pt x="90" y="102"/>
                  </a:cubicBezTo>
                  <a:cubicBezTo>
                    <a:pt x="90" y="103"/>
                    <a:pt x="90" y="103"/>
                    <a:pt x="90" y="104"/>
                  </a:cubicBezTo>
                  <a:cubicBezTo>
                    <a:pt x="90" y="104"/>
                    <a:pt x="92" y="105"/>
                    <a:pt x="92" y="105"/>
                  </a:cubicBezTo>
                  <a:cubicBezTo>
                    <a:pt x="93" y="107"/>
                    <a:pt x="92" y="108"/>
                    <a:pt x="93" y="110"/>
                  </a:cubicBezTo>
                  <a:cubicBezTo>
                    <a:pt x="95" y="113"/>
                    <a:pt x="97" y="114"/>
                    <a:pt x="99" y="119"/>
                  </a:cubicBezTo>
                  <a:cubicBezTo>
                    <a:pt x="100" y="119"/>
                    <a:pt x="100" y="119"/>
                    <a:pt x="100" y="119"/>
                  </a:cubicBezTo>
                  <a:cubicBezTo>
                    <a:pt x="100" y="121"/>
                    <a:pt x="100" y="122"/>
                    <a:pt x="100" y="124"/>
                  </a:cubicBezTo>
                  <a:cubicBezTo>
                    <a:pt x="100" y="125"/>
                    <a:pt x="103" y="126"/>
                    <a:pt x="102" y="131"/>
                  </a:cubicBezTo>
                  <a:cubicBezTo>
                    <a:pt x="102" y="132"/>
                    <a:pt x="100" y="134"/>
                    <a:pt x="99" y="134"/>
                  </a:cubicBezTo>
                  <a:cubicBezTo>
                    <a:pt x="98" y="136"/>
                    <a:pt x="101" y="137"/>
                    <a:pt x="101" y="138"/>
                  </a:cubicBezTo>
                  <a:cubicBezTo>
                    <a:pt x="100" y="139"/>
                    <a:pt x="98" y="139"/>
                    <a:pt x="99" y="142"/>
                  </a:cubicBezTo>
                  <a:cubicBezTo>
                    <a:pt x="99" y="142"/>
                    <a:pt x="100" y="145"/>
                    <a:pt x="101" y="146"/>
                  </a:cubicBezTo>
                  <a:cubicBezTo>
                    <a:pt x="102" y="146"/>
                    <a:pt x="102" y="146"/>
                    <a:pt x="102" y="146"/>
                  </a:cubicBezTo>
                  <a:cubicBezTo>
                    <a:pt x="103" y="147"/>
                    <a:pt x="102" y="148"/>
                    <a:pt x="103" y="149"/>
                  </a:cubicBezTo>
                  <a:cubicBezTo>
                    <a:pt x="103" y="150"/>
                    <a:pt x="107" y="153"/>
                    <a:pt x="108" y="154"/>
                  </a:cubicBezTo>
                  <a:cubicBezTo>
                    <a:pt x="109" y="154"/>
                    <a:pt x="110" y="154"/>
                    <a:pt x="111" y="154"/>
                  </a:cubicBezTo>
                  <a:cubicBezTo>
                    <a:pt x="112" y="155"/>
                    <a:pt x="111" y="156"/>
                    <a:pt x="112" y="157"/>
                  </a:cubicBezTo>
                  <a:cubicBezTo>
                    <a:pt x="113" y="158"/>
                    <a:pt x="115" y="159"/>
                    <a:pt x="117" y="160"/>
                  </a:cubicBezTo>
                  <a:cubicBezTo>
                    <a:pt x="117" y="161"/>
                    <a:pt x="119" y="163"/>
                    <a:pt x="119" y="164"/>
                  </a:cubicBezTo>
                  <a:cubicBezTo>
                    <a:pt x="119" y="164"/>
                    <a:pt x="121" y="167"/>
                    <a:pt x="121" y="167"/>
                  </a:cubicBezTo>
                  <a:cubicBezTo>
                    <a:pt x="125" y="169"/>
                    <a:pt x="128" y="167"/>
                    <a:pt x="131" y="168"/>
                  </a:cubicBezTo>
                  <a:cubicBezTo>
                    <a:pt x="132" y="169"/>
                    <a:pt x="133" y="172"/>
                    <a:pt x="134" y="172"/>
                  </a:cubicBezTo>
                  <a:cubicBezTo>
                    <a:pt x="136" y="174"/>
                    <a:pt x="140" y="175"/>
                    <a:pt x="142" y="176"/>
                  </a:cubicBezTo>
                  <a:cubicBezTo>
                    <a:pt x="143" y="177"/>
                    <a:pt x="143" y="178"/>
                    <a:pt x="144" y="178"/>
                  </a:cubicBezTo>
                  <a:cubicBezTo>
                    <a:pt x="147" y="180"/>
                    <a:pt x="149" y="179"/>
                    <a:pt x="153" y="180"/>
                  </a:cubicBezTo>
                  <a:cubicBezTo>
                    <a:pt x="154" y="182"/>
                    <a:pt x="154" y="182"/>
                    <a:pt x="154" y="182"/>
                  </a:cubicBezTo>
                  <a:cubicBezTo>
                    <a:pt x="156" y="182"/>
                    <a:pt x="156" y="181"/>
                    <a:pt x="158" y="181"/>
                  </a:cubicBezTo>
                  <a:cubicBezTo>
                    <a:pt x="158" y="181"/>
                    <a:pt x="158" y="183"/>
                    <a:pt x="158" y="183"/>
                  </a:cubicBezTo>
                  <a:cubicBezTo>
                    <a:pt x="159" y="183"/>
                    <a:pt x="160" y="183"/>
                    <a:pt x="161" y="183"/>
                  </a:cubicBezTo>
                  <a:cubicBezTo>
                    <a:pt x="162" y="183"/>
                    <a:pt x="163" y="185"/>
                    <a:pt x="164" y="186"/>
                  </a:cubicBezTo>
                  <a:cubicBezTo>
                    <a:pt x="164" y="187"/>
                    <a:pt x="164" y="187"/>
                    <a:pt x="164" y="187"/>
                  </a:cubicBezTo>
                  <a:cubicBezTo>
                    <a:pt x="165" y="187"/>
                    <a:pt x="166" y="186"/>
                    <a:pt x="166" y="186"/>
                  </a:cubicBezTo>
                  <a:cubicBezTo>
                    <a:pt x="169" y="186"/>
                    <a:pt x="168" y="187"/>
                    <a:pt x="169" y="188"/>
                  </a:cubicBezTo>
                  <a:cubicBezTo>
                    <a:pt x="171" y="188"/>
                    <a:pt x="173" y="187"/>
                    <a:pt x="174" y="187"/>
                  </a:cubicBezTo>
                  <a:cubicBezTo>
                    <a:pt x="175" y="187"/>
                    <a:pt x="175" y="188"/>
                    <a:pt x="175" y="189"/>
                  </a:cubicBezTo>
                  <a:cubicBezTo>
                    <a:pt x="176" y="189"/>
                    <a:pt x="178" y="190"/>
                    <a:pt x="178" y="190"/>
                  </a:cubicBezTo>
                  <a:cubicBezTo>
                    <a:pt x="181" y="190"/>
                    <a:pt x="182" y="187"/>
                    <a:pt x="184" y="187"/>
                  </a:cubicBezTo>
                  <a:cubicBezTo>
                    <a:pt x="186" y="186"/>
                    <a:pt x="188" y="187"/>
                    <a:pt x="190" y="187"/>
                  </a:cubicBezTo>
                  <a:cubicBezTo>
                    <a:pt x="191" y="187"/>
                    <a:pt x="193" y="185"/>
                    <a:pt x="193" y="185"/>
                  </a:cubicBezTo>
                  <a:cubicBezTo>
                    <a:pt x="195" y="185"/>
                    <a:pt x="194" y="186"/>
                    <a:pt x="195" y="186"/>
                  </a:cubicBezTo>
                  <a:cubicBezTo>
                    <a:pt x="198" y="187"/>
                    <a:pt x="200" y="186"/>
                    <a:pt x="202" y="187"/>
                  </a:cubicBezTo>
                  <a:cubicBezTo>
                    <a:pt x="203" y="187"/>
                    <a:pt x="204" y="190"/>
                    <a:pt x="205" y="190"/>
                  </a:cubicBezTo>
                  <a:cubicBezTo>
                    <a:pt x="206" y="191"/>
                    <a:pt x="207" y="190"/>
                    <a:pt x="208" y="190"/>
                  </a:cubicBezTo>
                  <a:cubicBezTo>
                    <a:pt x="210" y="191"/>
                    <a:pt x="211" y="194"/>
                    <a:pt x="212" y="197"/>
                  </a:cubicBezTo>
                  <a:cubicBezTo>
                    <a:pt x="212" y="197"/>
                    <a:pt x="212" y="197"/>
                    <a:pt x="212" y="197"/>
                  </a:cubicBezTo>
                  <a:cubicBezTo>
                    <a:pt x="212" y="197"/>
                    <a:pt x="214" y="194"/>
                    <a:pt x="213" y="192"/>
                  </a:cubicBezTo>
                  <a:cubicBezTo>
                    <a:pt x="212" y="191"/>
                    <a:pt x="218" y="184"/>
                    <a:pt x="218" y="184"/>
                  </a:cubicBezTo>
                  <a:cubicBezTo>
                    <a:pt x="229" y="184"/>
                    <a:pt x="229" y="184"/>
                    <a:pt x="229" y="184"/>
                  </a:cubicBezTo>
                  <a:cubicBezTo>
                    <a:pt x="229" y="184"/>
                    <a:pt x="229" y="181"/>
                    <a:pt x="227" y="179"/>
                  </a:cubicBezTo>
                  <a:cubicBezTo>
                    <a:pt x="224" y="178"/>
                    <a:pt x="222" y="174"/>
                    <a:pt x="222" y="174"/>
                  </a:cubicBezTo>
                  <a:cubicBezTo>
                    <a:pt x="222" y="171"/>
                    <a:pt x="222" y="171"/>
                    <a:pt x="222" y="171"/>
                  </a:cubicBezTo>
                  <a:cubicBezTo>
                    <a:pt x="225" y="171"/>
                    <a:pt x="225" y="171"/>
                    <a:pt x="225" y="171"/>
                  </a:cubicBezTo>
                  <a:cubicBezTo>
                    <a:pt x="226" y="166"/>
                    <a:pt x="226" y="166"/>
                    <a:pt x="226" y="166"/>
                  </a:cubicBezTo>
                  <a:cubicBezTo>
                    <a:pt x="241" y="166"/>
                    <a:pt x="241" y="166"/>
                    <a:pt x="241" y="166"/>
                  </a:cubicBezTo>
                  <a:cubicBezTo>
                    <a:pt x="244" y="164"/>
                    <a:pt x="244" y="164"/>
                    <a:pt x="244" y="164"/>
                  </a:cubicBezTo>
                  <a:cubicBezTo>
                    <a:pt x="244" y="164"/>
                    <a:pt x="246" y="161"/>
                    <a:pt x="248" y="163"/>
                  </a:cubicBezTo>
                  <a:cubicBezTo>
                    <a:pt x="249" y="161"/>
                    <a:pt x="250" y="160"/>
                    <a:pt x="251" y="158"/>
                  </a:cubicBezTo>
                  <a:cubicBezTo>
                    <a:pt x="251" y="160"/>
                    <a:pt x="251" y="162"/>
                    <a:pt x="250" y="162"/>
                  </a:cubicBezTo>
                  <a:cubicBezTo>
                    <a:pt x="252" y="163"/>
                    <a:pt x="253" y="164"/>
                    <a:pt x="254" y="164"/>
                  </a:cubicBezTo>
                  <a:cubicBezTo>
                    <a:pt x="254" y="158"/>
                    <a:pt x="255" y="154"/>
                    <a:pt x="256" y="148"/>
                  </a:cubicBezTo>
                  <a:cubicBezTo>
                    <a:pt x="257" y="148"/>
                    <a:pt x="257" y="148"/>
                    <a:pt x="257" y="148"/>
                  </a:cubicBezTo>
                  <a:cubicBezTo>
                    <a:pt x="258" y="147"/>
                    <a:pt x="256" y="146"/>
                    <a:pt x="256" y="143"/>
                  </a:cubicBezTo>
                  <a:cubicBezTo>
                    <a:pt x="256" y="139"/>
                    <a:pt x="264" y="129"/>
                    <a:pt x="259" y="126"/>
                  </a:cubicBezTo>
                  <a:cubicBezTo>
                    <a:pt x="258" y="126"/>
                    <a:pt x="257" y="126"/>
                    <a:pt x="257" y="126"/>
                  </a:cubicBezTo>
                  <a:cubicBezTo>
                    <a:pt x="255" y="125"/>
                    <a:pt x="255" y="125"/>
                    <a:pt x="255" y="125"/>
                  </a:cubicBezTo>
                  <a:cubicBezTo>
                    <a:pt x="254" y="124"/>
                    <a:pt x="249" y="125"/>
                    <a:pt x="248" y="126"/>
                  </a:cubicBezTo>
                  <a:cubicBezTo>
                    <a:pt x="247" y="126"/>
                    <a:pt x="246" y="128"/>
                    <a:pt x="246" y="129"/>
                  </a:cubicBezTo>
                  <a:cubicBezTo>
                    <a:pt x="244" y="129"/>
                    <a:pt x="243" y="128"/>
                    <a:pt x="242" y="129"/>
                  </a:cubicBezTo>
                  <a:cubicBezTo>
                    <a:pt x="241" y="129"/>
                    <a:pt x="240" y="131"/>
                    <a:pt x="240" y="131"/>
                  </a:cubicBezTo>
                  <a:cubicBezTo>
                    <a:pt x="236" y="132"/>
                    <a:pt x="235" y="130"/>
                    <a:pt x="234" y="134"/>
                  </a:cubicBezTo>
                  <a:cubicBezTo>
                    <a:pt x="232" y="137"/>
                    <a:pt x="232" y="142"/>
                    <a:pt x="231" y="146"/>
                  </a:cubicBezTo>
                  <a:cubicBezTo>
                    <a:pt x="231" y="146"/>
                    <a:pt x="228" y="148"/>
                    <a:pt x="228" y="148"/>
                  </a:cubicBezTo>
                  <a:cubicBezTo>
                    <a:pt x="228" y="150"/>
                    <a:pt x="229" y="152"/>
                    <a:pt x="228" y="154"/>
                  </a:cubicBezTo>
                  <a:cubicBezTo>
                    <a:pt x="228" y="154"/>
                    <a:pt x="228" y="154"/>
                    <a:pt x="228" y="154"/>
                  </a:cubicBezTo>
                  <a:cubicBezTo>
                    <a:pt x="225" y="155"/>
                    <a:pt x="224" y="158"/>
                    <a:pt x="222" y="160"/>
                  </a:cubicBezTo>
                  <a:cubicBezTo>
                    <a:pt x="221" y="160"/>
                    <a:pt x="219" y="161"/>
                    <a:pt x="219" y="161"/>
                  </a:cubicBezTo>
                  <a:cubicBezTo>
                    <a:pt x="219" y="161"/>
                    <a:pt x="218" y="159"/>
                    <a:pt x="218" y="158"/>
                  </a:cubicBezTo>
                  <a:cubicBezTo>
                    <a:pt x="213" y="159"/>
                    <a:pt x="212" y="159"/>
                    <a:pt x="209" y="162"/>
                  </a:cubicBezTo>
                  <a:cubicBezTo>
                    <a:pt x="209" y="162"/>
                    <a:pt x="208" y="164"/>
                    <a:pt x="208" y="164"/>
                  </a:cubicBezTo>
                  <a:cubicBezTo>
                    <a:pt x="207" y="164"/>
                    <a:pt x="205" y="164"/>
                    <a:pt x="203" y="164"/>
                  </a:cubicBezTo>
                  <a:cubicBezTo>
                    <a:pt x="203" y="165"/>
                    <a:pt x="203" y="165"/>
                    <a:pt x="203" y="165"/>
                  </a:cubicBezTo>
                  <a:cubicBezTo>
                    <a:pt x="201" y="166"/>
                    <a:pt x="198" y="165"/>
                    <a:pt x="195" y="165"/>
                  </a:cubicBezTo>
                  <a:cubicBezTo>
                    <a:pt x="192" y="159"/>
                    <a:pt x="191" y="159"/>
                    <a:pt x="184" y="159"/>
                  </a:cubicBezTo>
                  <a:cubicBezTo>
                    <a:pt x="183" y="158"/>
                    <a:pt x="184" y="157"/>
                    <a:pt x="184" y="156"/>
                  </a:cubicBezTo>
                  <a:cubicBezTo>
                    <a:pt x="183" y="154"/>
                    <a:pt x="180" y="152"/>
                    <a:pt x="180" y="150"/>
                  </a:cubicBezTo>
                  <a:cubicBezTo>
                    <a:pt x="180" y="149"/>
                    <a:pt x="180" y="147"/>
                    <a:pt x="180" y="146"/>
                  </a:cubicBezTo>
                  <a:cubicBezTo>
                    <a:pt x="180" y="146"/>
                    <a:pt x="178" y="147"/>
                    <a:pt x="178" y="146"/>
                  </a:cubicBezTo>
                  <a:cubicBezTo>
                    <a:pt x="177" y="146"/>
                    <a:pt x="176" y="143"/>
                    <a:pt x="175" y="142"/>
                  </a:cubicBezTo>
                  <a:cubicBezTo>
                    <a:pt x="175" y="141"/>
                    <a:pt x="173" y="141"/>
                    <a:pt x="172" y="140"/>
                  </a:cubicBezTo>
                  <a:cubicBezTo>
                    <a:pt x="171" y="138"/>
                    <a:pt x="172" y="136"/>
                    <a:pt x="171" y="134"/>
                  </a:cubicBezTo>
                  <a:cubicBezTo>
                    <a:pt x="171" y="134"/>
                    <a:pt x="169" y="133"/>
                    <a:pt x="168" y="132"/>
                  </a:cubicBezTo>
                  <a:cubicBezTo>
                    <a:pt x="168" y="131"/>
                    <a:pt x="168" y="129"/>
                    <a:pt x="168" y="129"/>
                  </a:cubicBezTo>
                  <a:cubicBezTo>
                    <a:pt x="167" y="129"/>
                    <a:pt x="166" y="130"/>
                    <a:pt x="166" y="130"/>
                  </a:cubicBezTo>
                  <a:cubicBezTo>
                    <a:pt x="167" y="125"/>
                    <a:pt x="166" y="124"/>
                    <a:pt x="166" y="119"/>
                  </a:cubicBezTo>
                  <a:cubicBezTo>
                    <a:pt x="167" y="118"/>
                    <a:pt x="169" y="116"/>
                    <a:pt x="168" y="113"/>
                  </a:cubicBezTo>
                  <a:cubicBezTo>
                    <a:pt x="167" y="111"/>
                    <a:pt x="167" y="111"/>
                    <a:pt x="167" y="111"/>
                  </a:cubicBezTo>
                  <a:cubicBezTo>
                    <a:pt x="167" y="109"/>
                    <a:pt x="168" y="107"/>
                    <a:pt x="167" y="106"/>
                  </a:cubicBezTo>
                  <a:cubicBezTo>
                    <a:pt x="166" y="105"/>
                    <a:pt x="166" y="105"/>
                    <a:pt x="166" y="105"/>
                  </a:cubicBezTo>
                  <a:cubicBezTo>
                    <a:pt x="165" y="102"/>
                    <a:pt x="167" y="101"/>
                    <a:pt x="166" y="98"/>
                  </a:cubicBezTo>
                  <a:cubicBezTo>
                    <a:pt x="165" y="95"/>
                    <a:pt x="165" y="95"/>
                    <a:pt x="165" y="95"/>
                  </a:cubicBezTo>
                  <a:cubicBezTo>
                    <a:pt x="165" y="94"/>
                    <a:pt x="167" y="90"/>
                    <a:pt x="165" y="89"/>
                  </a:cubicBezTo>
                  <a:cubicBezTo>
                    <a:pt x="166" y="88"/>
                    <a:pt x="167" y="88"/>
                    <a:pt x="168" y="87"/>
                  </a:cubicBezTo>
                  <a:cubicBezTo>
                    <a:pt x="168" y="86"/>
                    <a:pt x="167" y="85"/>
                    <a:pt x="168" y="85"/>
                  </a:cubicBezTo>
                  <a:cubicBezTo>
                    <a:pt x="168" y="85"/>
                    <a:pt x="170" y="85"/>
                    <a:pt x="170" y="85"/>
                  </a:cubicBezTo>
                  <a:cubicBezTo>
                    <a:pt x="171" y="83"/>
                    <a:pt x="171" y="82"/>
                    <a:pt x="172" y="81"/>
                  </a:cubicBezTo>
                  <a:cubicBezTo>
                    <a:pt x="173" y="80"/>
                    <a:pt x="172" y="79"/>
                    <a:pt x="172" y="79"/>
                  </a:cubicBezTo>
                  <a:cubicBezTo>
                    <a:pt x="168" y="79"/>
                    <a:pt x="168" y="79"/>
                    <a:pt x="168" y="79"/>
                  </a:cubicBezTo>
                  <a:cubicBezTo>
                    <a:pt x="166" y="76"/>
                    <a:pt x="166" y="76"/>
                    <a:pt x="166" y="76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158" y="74"/>
                    <a:pt x="158" y="74"/>
                    <a:pt x="158" y="74"/>
                  </a:cubicBezTo>
                  <a:cubicBezTo>
                    <a:pt x="156" y="73"/>
                    <a:pt x="156" y="73"/>
                    <a:pt x="156" y="73"/>
                  </a:cubicBezTo>
                  <a:cubicBezTo>
                    <a:pt x="155" y="69"/>
                    <a:pt x="155" y="69"/>
                    <a:pt x="155" y="69"/>
                  </a:cubicBezTo>
                  <a:cubicBezTo>
                    <a:pt x="153" y="63"/>
                    <a:pt x="153" y="63"/>
                    <a:pt x="153" y="63"/>
                  </a:cubicBezTo>
                  <a:cubicBezTo>
                    <a:pt x="152" y="60"/>
                    <a:pt x="152" y="60"/>
                    <a:pt x="152" y="60"/>
                  </a:cubicBezTo>
                  <a:cubicBezTo>
                    <a:pt x="149" y="58"/>
                    <a:pt x="149" y="58"/>
                    <a:pt x="149" y="58"/>
                  </a:cubicBezTo>
                  <a:cubicBezTo>
                    <a:pt x="147" y="54"/>
                    <a:pt x="147" y="54"/>
                    <a:pt x="147" y="54"/>
                  </a:cubicBezTo>
                  <a:cubicBezTo>
                    <a:pt x="145" y="50"/>
                    <a:pt x="145" y="50"/>
                    <a:pt x="145" y="50"/>
                  </a:cubicBezTo>
                  <a:cubicBezTo>
                    <a:pt x="143" y="46"/>
                    <a:pt x="143" y="46"/>
                    <a:pt x="143" y="46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39" y="38"/>
                    <a:pt x="139" y="38"/>
                    <a:pt x="139" y="38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3" y="34"/>
                    <a:pt x="133" y="34"/>
                    <a:pt x="133" y="34"/>
                  </a:cubicBezTo>
                  <a:cubicBezTo>
                    <a:pt x="130" y="34"/>
                    <a:pt x="130" y="34"/>
                    <a:pt x="130" y="34"/>
                  </a:cubicBezTo>
                  <a:cubicBezTo>
                    <a:pt x="127" y="35"/>
                    <a:pt x="127" y="35"/>
                    <a:pt x="127" y="35"/>
                  </a:cubicBezTo>
                  <a:cubicBezTo>
                    <a:pt x="124" y="39"/>
                    <a:pt x="124" y="39"/>
                    <a:pt x="124" y="39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51" name="Freeform 147"/>
            <p:cNvSpPr>
              <a:spLocks/>
            </p:cNvSpPr>
            <p:nvPr/>
          </p:nvSpPr>
          <p:spPr bwMode="auto">
            <a:xfrm>
              <a:off x="7647805" y="5008330"/>
              <a:ext cx="24841" cy="28390"/>
            </a:xfrm>
            <a:custGeom>
              <a:avLst/>
              <a:gdLst>
                <a:gd name="T0" fmla="*/ 4 w 7"/>
                <a:gd name="T1" fmla="*/ 0 h 8"/>
                <a:gd name="T2" fmla="*/ 2 w 7"/>
                <a:gd name="T3" fmla="*/ 2 h 8"/>
                <a:gd name="T4" fmla="*/ 0 w 7"/>
                <a:gd name="T5" fmla="*/ 2 h 8"/>
                <a:gd name="T6" fmla="*/ 0 w 7"/>
                <a:gd name="T7" fmla="*/ 7 h 8"/>
                <a:gd name="T8" fmla="*/ 6 w 7"/>
                <a:gd name="T9" fmla="*/ 2 h 8"/>
                <a:gd name="T10" fmla="*/ 5 w 7"/>
                <a:gd name="T11" fmla="*/ 0 h 8"/>
                <a:gd name="T12" fmla="*/ 4 w 7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4" y="0"/>
                  </a:moveTo>
                  <a:cubicBezTo>
                    <a:pt x="3" y="0"/>
                    <a:pt x="3" y="2"/>
                    <a:pt x="2" y="2"/>
                  </a:cubicBezTo>
                  <a:cubicBezTo>
                    <a:pt x="2" y="2"/>
                    <a:pt x="1" y="2"/>
                    <a:pt x="0" y="2"/>
                  </a:cubicBezTo>
                  <a:cubicBezTo>
                    <a:pt x="1" y="4"/>
                    <a:pt x="0" y="5"/>
                    <a:pt x="0" y="7"/>
                  </a:cubicBezTo>
                  <a:cubicBezTo>
                    <a:pt x="4" y="7"/>
                    <a:pt x="7" y="8"/>
                    <a:pt x="6" y="2"/>
                  </a:cubicBezTo>
                  <a:cubicBezTo>
                    <a:pt x="6" y="2"/>
                    <a:pt x="5" y="0"/>
                    <a:pt x="5" y="0"/>
                  </a:cubicBezTo>
                  <a:lnTo>
                    <a:pt x="4" y="0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52" name="Freeform 148"/>
            <p:cNvSpPr>
              <a:spLocks/>
            </p:cNvSpPr>
            <p:nvPr/>
          </p:nvSpPr>
          <p:spPr bwMode="auto">
            <a:xfrm>
              <a:off x="7647805" y="5008330"/>
              <a:ext cx="24841" cy="28390"/>
            </a:xfrm>
            <a:custGeom>
              <a:avLst/>
              <a:gdLst>
                <a:gd name="T0" fmla="*/ 4 w 7"/>
                <a:gd name="T1" fmla="*/ 0 h 8"/>
                <a:gd name="T2" fmla="*/ 2 w 7"/>
                <a:gd name="T3" fmla="*/ 2 h 8"/>
                <a:gd name="T4" fmla="*/ 0 w 7"/>
                <a:gd name="T5" fmla="*/ 2 h 8"/>
                <a:gd name="T6" fmla="*/ 0 w 7"/>
                <a:gd name="T7" fmla="*/ 7 h 8"/>
                <a:gd name="T8" fmla="*/ 6 w 7"/>
                <a:gd name="T9" fmla="*/ 2 h 8"/>
                <a:gd name="T10" fmla="*/ 5 w 7"/>
                <a:gd name="T11" fmla="*/ 0 h 8"/>
                <a:gd name="T12" fmla="*/ 4 w 7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4" y="0"/>
                  </a:moveTo>
                  <a:cubicBezTo>
                    <a:pt x="3" y="0"/>
                    <a:pt x="3" y="2"/>
                    <a:pt x="2" y="2"/>
                  </a:cubicBezTo>
                  <a:cubicBezTo>
                    <a:pt x="2" y="2"/>
                    <a:pt x="1" y="2"/>
                    <a:pt x="0" y="2"/>
                  </a:cubicBezTo>
                  <a:cubicBezTo>
                    <a:pt x="1" y="4"/>
                    <a:pt x="0" y="5"/>
                    <a:pt x="0" y="7"/>
                  </a:cubicBezTo>
                  <a:cubicBezTo>
                    <a:pt x="4" y="7"/>
                    <a:pt x="7" y="8"/>
                    <a:pt x="6" y="2"/>
                  </a:cubicBezTo>
                  <a:cubicBezTo>
                    <a:pt x="6" y="2"/>
                    <a:pt x="5" y="0"/>
                    <a:pt x="5" y="0"/>
                  </a:cubicBezTo>
                  <a:lnTo>
                    <a:pt x="4" y="0"/>
                  </a:ln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53" name="Freeform 149"/>
            <p:cNvSpPr>
              <a:spLocks/>
            </p:cNvSpPr>
            <p:nvPr/>
          </p:nvSpPr>
          <p:spPr bwMode="auto">
            <a:xfrm>
              <a:off x="5428064" y="3226858"/>
              <a:ext cx="369070" cy="463112"/>
            </a:xfrm>
            <a:custGeom>
              <a:avLst/>
              <a:gdLst>
                <a:gd name="T0" fmla="*/ 5 w 106"/>
                <a:gd name="T1" fmla="*/ 115 h 133"/>
                <a:gd name="T2" fmla="*/ 7 w 106"/>
                <a:gd name="T3" fmla="*/ 114 h 133"/>
                <a:gd name="T4" fmla="*/ 11 w 106"/>
                <a:gd name="T5" fmla="*/ 112 h 133"/>
                <a:gd name="T6" fmla="*/ 16 w 106"/>
                <a:gd name="T7" fmla="*/ 112 h 133"/>
                <a:gd name="T8" fmla="*/ 22 w 106"/>
                <a:gd name="T9" fmla="*/ 111 h 133"/>
                <a:gd name="T10" fmla="*/ 27 w 106"/>
                <a:gd name="T11" fmla="*/ 114 h 133"/>
                <a:gd name="T12" fmla="*/ 29 w 106"/>
                <a:gd name="T13" fmla="*/ 119 h 133"/>
                <a:gd name="T14" fmla="*/ 34 w 106"/>
                <a:gd name="T15" fmla="*/ 121 h 133"/>
                <a:gd name="T16" fmla="*/ 35 w 106"/>
                <a:gd name="T17" fmla="*/ 127 h 133"/>
                <a:gd name="T18" fmla="*/ 40 w 106"/>
                <a:gd name="T19" fmla="*/ 129 h 133"/>
                <a:gd name="T20" fmla="*/ 42 w 106"/>
                <a:gd name="T21" fmla="*/ 132 h 133"/>
                <a:gd name="T22" fmla="*/ 45 w 106"/>
                <a:gd name="T23" fmla="*/ 131 h 133"/>
                <a:gd name="T24" fmla="*/ 46 w 106"/>
                <a:gd name="T25" fmla="*/ 125 h 133"/>
                <a:gd name="T26" fmla="*/ 48 w 106"/>
                <a:gd name="T27" fmla="*/ 122 h 133"/>
                <a:gd name="T28" fmla="*/ 54 w 106"/>
                <a:gd name="T29" fmla="*/ 123 h 133"/>
                <a:gd name="T30" fmla="*/ 59 w 106"/>
                <a:gd name="T31" fmla="*/ 123 h 133"/>
                <a:gd name="T32" fmla="*/ 61 w 106"/>
                <a:gd name="T33" fmla="*/ 122 h 133"/>
                <a:gd name="T34" fmla="*/ 62 w 106"/>
                <a:gd name="T35" fmla="*/ 117 h 133"/>
                <a:gd name="T36" fmla="*/ 65 w 106"/>
                <a:gd name="T37" fmla="*/ 120 h 133"/>
                <a:gd name="T38" fmla="*/ 97 w 106"/>
                <a:gd name="T39" fmla="*/ 119 h 133"/>
                <a:gd name="T40" fmla="*/ 99 w 106"/>
                <a:gd name="T41" fmla="*/ 114 h 133"/>
                <a:gd name="T42" fmla="*/ 96 w 106"/>
                <a:gd name="T43" fmla="*/ 111 h 133"/>
                <a:gd name="T44" fmla="*/ 91 w 106"/>
                <a:gd name="T45" fmla="*/ 23 h 133"/>
                <a:gd name="T46" fmla="*/ 106 w 106"/>
                <a:gd name="T47" fmla="*/ 22 h 133"/>
                <a:gd name="T48" fmla="*/ 77 w 106"/>
                <a:gd name="T49" fmla="*/ 0 h 133"/>
                <a:gd name="T50" fmla="*/ 78 w 106"/>
                <a:gd name="T51" fmla="*/ 16 h 133"/>
                <a:gd name="T52" fmla="*/ 45 w 106"/>
                <a:gd name="T53" fmla="*/ 17 h 133"/>
                <a:gd name="T54" fmla="*/ 44 w 106"/>
                <a:gd name="T55" fmla="*/ 40 h 133"/>
                <a:gd name="T56" fmla="*/ 34 w 106"/>
                <a:gd name="T57" fmla="*/ 46 h 133"/>
                <a:gd name="T58" fmla="*/ 35 w 106"/>
                <a:gd name="T59" fmla="*/ 63 h 133"/>
                <a:gd name="T60" fmla="*/ 2 w 106"/>
                <a:gd name="T61" fmla="*/ 64 h 133"/>
                <a:gd name="T62" fmla="*/ 0 w 106"/>
                <a:gd name="T63" fmla="*/ 66 h 133"/>
                <a:gd name="T64" fmla="*/ 2 w 106"/>
                <a:gd name="T65" fmla="*/ 70 h 133"/>
                <a:gd name="T66" fmla="*/ 5 w 106"/>
                <a:gd name="T67" fmla="*/ 75 h 133"/>
                <a:gd name="T68" fmla="*/ 4 w 106"/>
                <a:gd name="T69" fmla="*/ 78 h 133"/>
                <a:gd name="T70" fmla="*/ 5 w 106"/>
                <a:gd name="T71" fmla="*/ 83 h 133"/>
                <a:gd name="T72" fmla="*/ 4 w 106"/>
                <a:gd name="T73" fmla="*/ 83 h 133"/>
                <a:gd name="T74" fmla="*/ 4 w 106"/>
                <a:gd name="T75" fmla="*/ 88 h 133"/>
                <a:gd name="T76" fmla="*/ 6 w 106"/>
                <a:gd name="T77" fmla="*/ 93 h 133"/>
                <a:gd name="T78" fmla="*/ 6 w 106"/>
                <a:gd name="T79" fmla="*/ 100 h 133"/>
                <a:gd name="T80" fmla="*/ 7 w 106"/>
                <a:gd name="T81" fmla="*/ 101 h 133"/>
                <a:gd name="T82" fmla="*/ 7 w 106"/>
                <a:gd name="T83" fmla="*/ 102 h 133"/>
                <a:gd name="T84" fmla="*/ 6 w 106"/>
                <a:gd name="T85" fmla="*/ 105 h 133"/>
                <a:gd name="T86" fmla="*/ 6 w 106"/>
                <a:gd name="T87" fmla="*/ 111 h 133"/>
                <a:gd name="T88" fmla="*/ 5 w 106"/>
                <a:gd name="T89" fmla="*/ 115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6" h="133">
                  <a:moveTo>
                    <a:pt x="5" y="115"/>
                  </a:moveTo>
                  <a:cubicBezTo>
                    <a:pt x="7" y="114"/>
                    <a:pt x="7" y="114"/>
                    <a:pt x="7" y="114"/>
                  </a:cubicBezTo>
                  <a:cubicBezTo>
                    <a:pt x="7" y="114"/>
                    <a:pt x="10" y="114"/>
                    <a:pt x="11" y="112"/>
                  </a:cubicBezTo>
                  <a:cubicBezTo>
                    <a:pt x="12" y="109"/>
                    <a:pt x="13" y="111"/>
                    <a:pt x="16" y="112"/>
                  </a:cubicBezTo>
                  <a:cubicBezTo>
                    <a:pt x="18" y="112"/>
                    <a:pt x="18" y="112"/>
                    <a:pt x="22" y="111"/>
                  </a:cubicBezTo>
                  <a:cubicBezTo>
                    <a:pt x="25" y="111"/>
                    <a:pt x="25" y="113"/>
                    <a:pt x="27" y="114"/>
                  </a:cubicBezTo>
                  <a:cubicBezTo>
                    <a:pt x="28" y="115"/>
                    <a:pt x="29" y="116"/>
                    <a:pt x="29" y="119"/>
                  </a:cubicBezTo>
                  <a:cubicBezTo>
                    <a:pt x="29" y="122"/>
                    <a:pt x="32" y="121"/>
                    <a:pt x="34" y="121"/>
                  </a:cubicBezTo>
                  <a:cubicBezTo>
                    <a:pt x="35" y="122"/>
                    <a:pt x="34" y="124"/>
                    <a:pt x="35" y="127"/>
                  </a:cubicBezTo>
                  <a:cubicBezTo>
                    <a:pt x="36" y="130"/>
                    <a:pt x="40" y="127"/>
                    <a:pt x="40" y="129"/>
                  </a:cubicBezTo>
                  <a:cubicBezTo>
                    <a:pt x="40" y="130"/>
                    <a:pt x="42" y="132"/>
                    <a:pt x="42" y="132"/>
                  </a:cubicBezTo>
                  <a:cubicBezTo>
                    <a:pt x="42" y="132"/>
                    <a:pt x="44" y="133"/>
                    <a:pt x="45" y="131"/>
                  </a:cubicBezTo>
                  <a:cubicBezTo>
                    <a:pt x="47" y="130"/>
                    <a:pt x="45" y="128"/>
                    <a:pt x="46" y="125"/>
                  </a:cubicBezTo>
                  <a:cubicBezTo>
                    <a:pt x="48" y="123"/>
                    <a:pt x="46" y="122"/>
                    <a:pt x="48" y="122"/>
                  </a:cubicBezTo>
                  <a:cubicBezTo>
                    <a:pt x="49" y="122"/>
                    <a:pt x="51" y="122"/>
                    <a:pt x="54" y="123"/>
                  </a:cubicBezTo>
                  <a:cubicBezTo>
                    <a:pt x="57" y="124"/>
                    <a:pt x="59" y="123"/>
                    <a:pt x="59" y="123"/>
                  </a:cubicBezTo>
                  <a:cubicBezTo>
                    <a:pt x="59" y="123"/>
                    <a:pt x="63" y="124"/>
                    <a:pt x="61" y="122"/>
                  </a:cubicBezTo>
                  <a:cubicBezTo>
                    <a:pt x="60" y="120"/>
                    <a:pt x="60" y="118"/>
                    <a:pt x="62" y="117"/>
                  </a:cubicBezTo>
                  <a:cubicBezTo>
                    <a:pt x="64" y="117"/>
                    <a:pt x="65" y="120"/>
                    <a:pt x="65" y="120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7" y="119"/>
                    <a:pt x="98" y="118"/>
                    <a:pt x="99" y="114"/>
                  </a:cubicBezTo>
                  <a:cubicBezTo>
                    <a:pt x="101" y="110"/>
                    <a:pt x="96" y="111"/>
                    <a:pt x="96" y="111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0"/>
                    <a:pt x="34" y="39"/>
                    <a:pt x="34" y="46"/>
                  </a:cubicBezTo>
                  <a:cubicBezTo>
                    <a:pt x="34" y="52"/>
                    <a:pt x="35" y="63"/>
                    <a:pt x="35" y="63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2" y="64"/>
                    <a:pt x="2" y="62"/>
                    <a:pt x="0" y="66"/>
                  </a:cubicBezTo>
                  <a:cubicBezTo>
                    <a:pt x="1" y="68"/>
                    <a:pt x="1" y="69"/>
                    <a:pt x="2" y="70"/>
                  </a:cubicBezTo>
                  <a:cubicBezTo>
                    <a:pt x="3" y="72"/>
                    <a:pt x="5" y="73"/>
                    <a:pt x="5" y="75"/>
                  </a:cubicBezTo>
                  <a:cubicBezTo>
                    <a:pt x="5" y="76"/>
                    <a:pt x="4" y="76"/>
                    <a:pt x="4" y="78"/>
                  </a:cubicBezTo>
                  <a:cubicBezTo>
                    <a:pt x="4" y="79"/>
                    <a:pt x="5" y="80"/>
                    <a:pt x="5" y="83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4" y="84"/>
                    <a:pt x="3" y="86"/>
                    <a:pt x="4" y="88"/>
                  </a:cubicBezTo>
                  <a:cubicBezTo>
                    <a:pt x="4" y="89"/>
                    <a:pt x="6" y="91"/>
                    <a:pt x="6" y="93"/>
                  </a:cubicBezTo>
                  <a:cubicBezTo>
                    <a:pt x="7" y="96"/>
                    <a:pt x="6" y="97"/>
                    <a:pt x="6" y="100"/>
                  </a:cubicBezTo>
                  <a:cubicBezTo>
                    <a:pt x="6" y="100"/>
                    <a:pt x="7" y="101"/>
                    <a:pt x="7" y="101"/>
                  </a:cubicBezTo>
                  <a:cubicBezTo>
                    <a:pt x="7" y="102"/>
                    <a:pt x="7" y="102"/>
                    <a:pt x="7" y="102"/>
                  </a:cubicBezTo>
                  <a:cubicBezTo>
                    <a:pt x="6" y="103"/>
                    <a:pt x="6" y="103"/>
                    <a:pt x="6" y="105"/>
                  </a:cubicBezTo>
                  <a:cubicBezTo>
                    <a:pt x="6" y="106"/>
                    <a:pt x="7" y="109"/>
                    <a:pt x="6" y="111"/>
                  </a:cubicBezTo>
                  <a:cubicBezTo>
                    <a:pt x="6" y="112"/>
                    <a:pt x="5" y="114"/>
                    <a:pt x="5" y="115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54" name="Freeform 150"/>
            <p:cNvSpPr>
              <a:spLocks/>
            </p:cNvSpPr>
            <p:nvPr/>
          </p:nvSpPr>
          <p:spPr bwMode="auto">
            <a:xfrm>
              <a:off x="5428064" y="3226858"/>
              <a:ext cx="369070" cy="463112"/>
            </a:xfrm>
            <a:custGeom>
              <a:avLst/>
              <a:gdLst>
                <a:gd name="T0" fmla="*/ 5 w 106"/>
                <a:gd name="T1" fmla="*/ 115 h 133"/>
                <a:gd name="T2" fmla="*/ 7 w 106"/>
                <a:gd name="T3" fmla="*/ 114 h 133"/>
                <a:gd name="T4" fmla="*/ 11 w 106"/>
                <a:gd name="T5" fmla="*/ 112 h 133"/>
                <a:gd name="T6" fmla="*/ 16 w 106"/>
                <a:gd name="T7" fmla="*/ 112 h 133"/>
                <a:gd name="T8" fmla="*/ 22 w 106"/>
                <a:gd name="T9" fmla="*/ 111 h 133"/>
                <a:gd name="T10" fmla="*/ 27 w 106"/>
                <a:gd name="T11" fmla="*/ 114 h 133"/>
                <a:gd name="T12" fmla="*/ 29 w 106"/>
                <a:gd name="T13" fmla="*/ 119 h 133"/>
                <a:gd name="T14" fmla="*/ 34 w 106"/>
                <a:gd name="T15" fmla="*/ 121 h 133"/>
                <a:gd name="T16" fmla="*/ 35 w 106"/>
                <a:gd name="T17" fmla="*/ 127 h 133"/>
                <a:gd name="T18" fmla="*/ 40 w 106"/>
                <a:gd name="T19" fmla="*/ 129 h 133"/>
                <a:gd name="T20" fmla="*/ 42 w 106"/>
                <a:gd name="T21" fmla="*/ 132 h 133"/>
                <a:gd name="T22" fmla="*/ 45 w 106"/>
                <a:gd name="T23" fmla="*/ 131 h 133"/>
                <a:gd name="T24" fmla="*/ 46 w 106"/>
                <a:gd name="T25" fmla="*/ 125 h 133"/>
                <a:gd name="T26" fmla="*/ 48 w 106"/>
                <a:gd name="T27" fmla="*/ 122 h 133"/>
                <a:gd name="T28" fmla="*/ 54 w 106"/>
                <a:gd name="T29" fmla="*/ 123 h 133"/>
                <a:gd name="T30" fmla="*/ 59 w 106"/>
                <a:gd name="T31" fmla="*/ 123 h 133"/>
                <a:gd name="T32" fmla="*/ 61 w 106"/>
                <a:gd name="T33" fmla="*/ 122 h 133"/>
                <a:gd name="T34" fmla="*/ 62 w 106"/>
                <a:gd name="T35" fmla="*/ 117 h 133"/>
                <a:gd name="T36" fmla="*/ 65 w 106"/>
                <a:gd name="T37" fmla="*/ 120 h 133"/>
                <a:gd name="T38" fmla="*/ 97 w 106"/>
                <a:gd name="T39" fmla="*/ 119 h 133"/>
                <a:gd name="T40" fmla="*/ 99 w 106"/>
                <a:gd name="T41" fmla="*/ 114 h 133"/>
                <a:gd name="T42" fmla="*/ 96 w 106"/>
                <a:gd name="T43" fmla="*/ 111 h 133"/>
                <a:gd name="T44" fmla="*/ 91 w 106"/>
                <a:gd name="T45" fmla="*/ 23 h 133"/>
                <a:gd name="T46" fmla="*/ 106 w 106"/>
                <a:gd name="T47" fmla="*/ 22 h 133"/>
                <a:gd name="T48" fmla="*/ 77 w 106"/>
                <a:gd name="T49" fmla="*/ 0 h 133"/>
                <a:gd name="T50" fmla="*/ 78 w 106"/>
                <a:gd name="T51" fmla="*/ 16 h 133"/>
                <a:gd name="T52" fmla="*/ 45 w 106"/>
                <a:gd name="T53" fmla="*/ 17 h 133"/>
                <a:gd name="T54" fmla="*/ 44 w 106"/>
                <a:gd name="T55" fmla="*/ 40 h 133"/>
                <a:gd name="T56" fmla="*/ 34 w 106"/>
                <a:gd name="T57" fmla="*/ 46 h 133"/>
                <a:gd name="T58" fmla="*/ 35 w 106"/>
                <a:gd name="T59" fmla="*/ 63 h 133"/>
                <a:gd name="T60" fmla="*/ 2 w 106"/>
                <a:gd name="T61" fmla="*/ 64 h 133"/>
                <a:gd name="T62" fmla="*/ 0 w 106"/>
                <a:gd name="T63" fmla="*/ 66 h 133"/>
                <a:gd name="T64" fmla="*/ 2 w 106"/>
                <a:gd name="T65" fmla="*/ 70 h 133"/>
                <a:gd name="T66" fmla="*/ 5 w 106"/>
                <a:gd name="T67" fmla="*/ 75 h 133"/>
                <a:gd name="T68" fmla="*/ 4 w 106"/>
                <a:gd name="T69" fmla="*/ 78 h 133"/>
                <a:gd name="T70" fmla="*/ 5 w 106"/>
                <a:gd name="T71" fmla="*/ 83 h 133"/>
                <a:gd name="T72" fmla="*/ 4 w 106"/>
                <a:gd name="T73" fmla="*/ 83 h 133"/>
                <a:gd name="T74" fmla="*/ 4 w 106"/>
                <a:gd name="T75" fmla="*/ 88 h 133"/>
                <a:gd name="T76" fmla="*/ 6 w 106"/>
                <a:gd name="T77" fmla="*/ 93 h 133"/>
                <a:gd name="T78" fmla="*/ 6 w 106"/>
                <a:gd name="T79" fmla="*/ 100 h 133"/>
                <a:gd name="T80" fmla="*/ 7 w 106"/>
                <a:gd name="T81" fmla="*/ 101 h 133"/>
                <a:gd name="T82" fmla="*/ 7 w 106"/>
                <a:gd name="T83" fmla="*/ 102 h 133"/>
                <a:gd name="T84" fmla="*/ 6 w 106"/>
                <a:gd name="T85" fmla="*/ 105 h 133"/>
                <a:gd name="T86" fmla="*/ 6 w 106"/>
                <a:gd name="T87" fmla="*/ 111 h 133"/>
                <a:gd name="T88" fmla="*/ 5 w 106"/>
                <a:gd name="T89" fmla="*/ 115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6" h="133">
                  <a:moveTo>
                    <a:pt x="5" y="115"/>
                  </a:moveTo>
                  <a:cubicBezTo>
                    <a:pt x="7" y="114"/>
                    <a:pt x="7" y="114"/>
                    <a:pt x="7" y="114"/>
                  </a:cubicBezTo>
                  <a:cubicBezTo>
                    <a:pt x="7" y="114"/>
                    <a:pt x="10" y="114"/>
                    <a:pt x="11" y="112"/>
                  </a:cubicBezTo>
                  <a:cubicBezTo>
                    <a:pt x="12" y="109"/>
                    <a:pt x="13" y="111"/>
                    <a:pt x="16" y="112"/>
                  </a:cubicBezTo>
                  <a:cubicBezTo>
                    <a:pt x="18" y="112"/>
                    <a:pt x="18" y="112"/>
                    <a:pt x="22" y="111"/>
                  </a:cubicBezTo>
                  <a:cubicBezTo>
                    <a:pt x="25" y="111"/>
                    <a:pt x="25" y="113"/>
                    <a:pt x="27" y="114"/>
                  </a:cubicBezTo>
                  <a:cubicBezTo>
                    <a:pt x="28" y="115"/>
                    <a:pt x="29" y="116"/>
                    <a:pt x="29" y="119"/>
                  </a:cubicBezTo>
                  <a:cubicBezTo>
                    <a:pt x="29" y="122"/>
                    <a:pt x="32" y="121"/>
                    <a:pt x="34" y="121"/>
                  </a:cubicBezTo>
                  <a:cubicBezTo>
                    <a:pt x="35" y="122"/>
                    <a:pt x="34" y="124"/>
                    <a:pt x="35" y="127"/>
                  </a:cubicBezTo>
                  <a:cubicBezTo>
                    <a:pt x="36" y="130"/>
                    <a:pt x="40" y="127"/>
                    <a:pt x="40" y="129"/>
                  </a:cubicBezTo>
                  <a:cubicBezTo>
                    <a:pt x="40" y="130"/>
                    <a:pt x="42" y="132"/>
                    <a:pt x="42" y="132"/>
                  </a:cubicBezTo>
                  <a:cubicBezTo>
                    <a:pt x="42" y="132"/>
                    <a:pt x="44" y="133"/>
                    <a:pt x="45" y="131"/>
                  </a:cubicBezTo>
                  <a:cubicBezTo>
                    <a:pt x="47" y="130"/>
                    <a:pt x="45" y="128"/>
                    <a:pt x="46" y="125"/>
                  </a:cubicBezTo>
                  <a:cubicBezTo>
                    <a:pt x="48" y="123"/>
                    <a:pt x="46" y="122"/>
                    <a:pt x="48" y="122"/>
                  </a:cubicBezTo>
                  <a:cubicBezTo>
                    <a:pt x="49" y="122"/>
                    <a:pt x="51" y="122"/>
                    <a:pt x="54" y="123"/>
                  </a:cubicBezTo>
                  <a:cubicBezTo>
                    <a:pt x="57" y="124"/>
                    <a:pt x="59" y="123"/>
                    <a:pt x="59" y="123"/>
                  </a:cubicBezTo>
                  <a:cubicBezTo>
                    <a:pt x="59" y="123"/>
                    <a:pt x="63" y="124"/>
                    <a:pt x="61" y="122"/>
                  </a:cubicBezTo>
                  <a:cubicBezTo>
                    <a:pt x="60" y="120"/>
                    <a:pt x="60" y="118"/>
                    <a:pt x="62" y="117"/>
                  </a:cubicBezTo>
                  <a:cubicBezTo>
                    <a:pt x="64" y="117"/>
                    <a:pt x="65" y="120"/>
                    <a:pt x="65" y="120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7" y="119"/>
                    <a:pt x="98" y="118"/>
                    <a:pt x="99" y="114"/>
                  </a:cubicBezTo>
                  <a:cubicBezTo>
                    <a:pt x="101" y="110"/>
                    <a:pt x="96" y="111"/>
                    <a:pt x="96" y="111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0"/>
                    <a:pt x="34" y="39"/>
                    <a:pt x="34" y="46"/>
                  </a:cubicBezTo>
                  <a:cubicBezTo>
                    <a:pt x="34" y="52"/>
                    <a:pt x="35" y="63"/>
                    <a:pt x="35" y="63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2" y="64"/>
                    <a:pt x="2" y="62"/>
                    <a:pt x="0" y="66"/>
                  </a:cubicBezTo>
                  <a:cubicBezTo>
                    <a:pt x="1" y="68"/>
                    <a:pt x="1" y="69"/>
                    <a:pt x="2" y="70"/>
                  </a:cubicBezTo>
                  <a:cubicBezTo>
                    <a:pt x="3" y="72"/>
                    <a:pt x="5" y="73"/>
                    <a:pt x="5" y="75"/>
                  </a:cubicBezTo>
                  <a:cubicBezTo>
                    <a:pt x="5" y="76"/>
                    <a:pt x="4" y="76"/>
                    <a:pt x="4" y="78"/>
                  </a:cubicBezTo>
                  <a:cubicBezTo>
                    <a:pt x="4" y="79"/>
                    <a:pt x="5" y="80"/>
                    <a:pt x="5" y="83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4" y="84"/>
                    <a:pt x="3" y="86"/>
                    <a:pt x="4" y="88"/>
                  </a:cubicBezTo>
                  <a:cubicBezTo>
                    <a:pt x="4" y="89"/>
                    <a:pt x="6" y="91"/>
                    <a:pt x="6" y="93"/>
                  </a:cubicBezTo>
                  <a:cubicBezTo>
                    <a:pt x="7" y="96"/>
                    <a:pt x="6" y="97"/>
                    <a:pt x="6" y="100"/>
                  </a:cubicBezTo>
                  <a:cubicBezTo>
                    <a:pt x="6" y="100"/>
                    <a:pt x="7" y="101"/>
                    <a:pt x="7" y="101"/>
                  </a:cubicBezTo>
                  <a:cubicBezTo>
                    <a:pt x="7" y="102"/>
                    <a:pt x="7" y="102"/>
                    <a:pt x="7" y="102"/>
                  </a:cubicBezTo>
                  <a:cubicBezTo>
                    <a:pt x="6" y="103"/>
                    <a:pt x="6" y="103"/>
                    <a:pt x="6" y="105"/>
                  </a:cubicBezTo>
                  <a:cubicBezTo>
                    <a:pt x="6" y="106"/>
                    <a:pt x="7" y="109"/>
                    <a:pt x="6" y="111"/>
                  </a:cubicBezTo>
                  <a:cubicBezTo>
                    <a:pt x="6" y="112"/>
                    <a:pt x="5" y="114"/>
                    <a:pt x="5" y="115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55" name="Freeform 151"/>
            <p:cNvSpPr>
              <a:spLocks/>
            </p:cNvSpPr>
            <p:nvPr/>
          </p:nvSpPr>
          <p:spPr bwMode="auto">
            <a:xfrm>
              <a:off x="5571788" y="3303156"/>
              <a:ext cx="493275" cy="587319"/>
            </a:xfrm>
            <a:custGeom>
              <a:avLst/>
              <a:gdLst>
                <a:gd name="T0" fmla="*/ 58 w 142"/>
                <a:gd name="T1" fmla="*/ 149 h 169"/>
                <a:gd name="T2" fmla="*/ 60 w 142"/>
                <a:gd name="T3" fmla="*/ 140 h 169"/>
                <a:gd name="T4" fmla="*/ 65 w 142"/>
                <a:gd name="T5" fmla="*/ 137 h 169"/>
                <a:gd name="T6" fmla="*/ 70 w 142"/>
                <a:gd name="T7" fmla="*/ 126 h 169"/>
                <a:gd name="T8" fmla="*/ 81 w 142"/>
                <a:gd name="T9" fmla="*/ 119 h 169"/>
                <a:gd name="T10" fmla="*/ 88 w 142"/>
                <a:gd name="T11" fmla="*/ 111 h 169"/>
                <a:gd name="T12" fmla="*/ 96 w 142"/>
                <a:gd name="T13" fmla="*/ 102 h 169"/>
                <a:gd name="T14" fmla="*/ 102 w 142"/>
                <a:gd name="T15" fmla="*/ 101 h 169"/>
                <a:gd name="T16" fmla="*/ 106 w 142"/>
                <a:gd name="T17" fmla="*/ 105 h 169"/>
                <a:gd name="T18" fmla="*/ 113 w 142"/>
                <a:gd name="T19" fmla="*/ 102 h 169"/>
                <a:gd name="T20" fmla="*/ 133 w 142"/>
                <a:gd name="T21" fmla="*/ 96 h 169"/>
                <a:gd name="T22" fmla="*/ 139 w 142"/>
                <a:gd name="T23" fmla="*/ 94 h 169"/>
                <a:gd name="T24" fmla="*/ 142 w 142"/>
                <a:gd name="T25" fmla="*/ 87 h 169"/>
                <a:gd name="T26" fmla="*/ 132 w 142"/>
                <a:gd name="T27" fmla="*/ 64 h 169"/>
                <a:gd name="T28" fmla="*/ 132 w 142"/>
                <a:gd name="T29" fmla="*/ 54 h 169"/>
                <a:gd name="T30" fmla="*/ 123 w 142"/>
                <a:gd name="T31" fmla="*/ 46 h 169"/>
                <a:gd name="T32" fmla="*/ 65 w 142"/>
                <a:gd name="T33" fmla="*/ 0 h 169"/>
                <a:gd name="T34" fmla="*/ 55 w 142"/>
                <a:gd name="T35" fmla="*/ 89 h 169"/>
                <a:gd name="T36" fmla="*/ 56 w 142"/>
                <a:gd name="T37" fmla="*/ 97 h 169"/>
                <a:gd name="T38" fmla="*/ 21 w 142"/>
                <a:gd name="T39" fmla="*/ 95 h 169"/>
                <a:gd name="T40" fmla="*/ 18 w 142"/>
                <a:gd name="T41" fmla="*/ 101 h 169"/>
                <a:gd name="T42" fmla="*/ 7 w 142"/>
                <a:gd name="T43" fmla="*/ 100 h 169"/>
                <a:gd name="T44" fmla="*/ 4 w 142"/>
                <a:gd name="T45" fmla="*/ 109 h 169"/>
                <a:gd name="T46" fmla="*/ 1 w 142"/>
                <a:gd name="T47" fmla="*/ 115 h 169"/>
                <a:gd name="T48" fmla="*/ 1 w 142"/>
                <a:gd name="T49" fmla="*/ 126 h 169"/>
                <a:gd name="T50" fmla="*/ 5 w 142"/>
                <a:gd name="T51" fmla="*/ 136 h 169"/>
                <a:gd name="T52" fmla="*/ 8 w 142"/>
                <a:gd name="T53" fmla="*/ 140 h 169"/>
                <a:gd name="T54" fmla="*/ 14 w 142"/>
                <a:gd name="T55" fmla="*/ 140 h 169"/>
                <a:gd name="T56" fmla="*/ 21 w 142"/>
                <a:gd name="T57" fmla="*/ 139 h 169"/>
                <a:gd name="T58" fmla="*/ 26 w 142"/>
                <a:gd name="T59" fmla="*/ 144 h 169"/>
                <a:gd name="T60" fmla="*/ 27 w 142"/>
                <a:gd name="T61" fmla="*/ 154 h 169"/>
                <a:gd name="T62" fmla="*/ 24 w 142"/>
                <a:gd name="T63" fmla="*/ 159 h 169"/>
                <a:gd name="T64" fmla="*/ 29 w 142"/>
                <a:gd name="T65" fmla="*/ 161 h 169"/>
                <a:gd name="T66" fmla="*/ 37 w 142"/>
                <a:gd name="T67" fmla="*/ 167 h 169"/>
                <a:gd name="T68" fmla="*/ 44 w 142"/>
                <a:gd name="T69" fmla="*/ 165 h 169"/>
                <a:gd name="T70" fmla="*/ 47 w 142"/>
                <a:gd name="T71" fmla="*/ 162 h 169"/>
                <a:gd name="T72" fmla="*/ 53 w 142"/>
                <a:gd name="T73" fmla="*/ 163 h 169"/>
                <a:gd name="T74" fmla="*/ 57 w 142"/>
                <a:gd name="T75" fmla="*/ 15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" h="169">
                  <a:moveTo>
                    <a:pt x="57" y="156"/>
                  </a:moveTo>
                  <a:cubicBezTo>
                    <a:pt x="57" y="156"/>
                    <a:pt x="56" y="150"/>
                    <a:pt x="58" y="149"/>
                  </a:cubicBezTo>
                  <a:cubicBezTo>
                    <a:pt x="61" y="148"/>
                    <a:pt x="60" y="146"/>
                    <a:pt x="59" y="144"/>
                  </a:cubicBezTo>
                  <a:cubicBezTo>
                    <a:pt x="58" y="143"/>
                    <a:pt x="60" y="140"/>
                    <a:pt x="60" y="140"/>
                  </a:cubicBezTo>
                  <a:cubicBezTo>
                    <a:pt x="60" y="140"/>
                    <a:pt x="61" y="137"/>
                    <a:pt x="63" y="137"/>
                  </a:cubicBezTo>
                  <a:cubicBezTo>
                    <a:pt x="64" y="136"/>
                    <a:pt x="65" y="137"/>
                    <a:pt x="65" y="137"/>
                  </a:cubicBezTo>
                  <a:cubicBezTo>
                    <a:pt x="65" y="137"/>
                    <a:pt x="66" y="132"/>
                    <a:pt x="67" y="130"/>
                  </a:cubicBezTo>
                  <a:cubicBezTo>
                    <a:pt x="68" y="128"/>
                    <a:pt x="68" y="127"/>
                    <a:pt x="70" y="126"/>
                  </a:cubicBezTo>
                  <a:cubicBezTo>
                    <a:pt x="72" y="125"/>
                    <a:pt x="75" y="123"/>
                    <a:pt x="77" y="123"/>
                  </a:cubicBezTo>
                  <a:cubicBezTo>
                    <a:pt x="78" y="124"/>
                    <a:pt x="81" y="121"/>
                    <a:pt x="81" y="119"/>
                  </a:cubicBezTo>
                  <a:cubicBezTo>
                    <a:pt x="81" y="118"/>
                    <a:pt x="81" y="116"/>
                    <a:pt x="83" y="114"/>
                  </a:cubicBezTo>
                  <a:cubicBezTo>
                    <a:pt x="86" y="112"/>
                    <a:pt x="88" y="113"/>
                    <a:pt x="88" y="111"/>
                  </a:cubicBezTo>
                  <a:cubicBezTo>
                    <a:pt x="88" y="109"/>
                    <a:pt x="89" y="105"/>
                    <a:pt x="91" y="105"/>
                  </a:cubicBezTo>
                  <a:cubicBezTo>
                    <a:pt x="94" y="105"/>
                    <a:pt x="96" y="104"/>
                    <a:pt x="96" y="102"/>
                  </a:cubicBezTo>
                  <a:cubicBezTo>
                    <a:pt x="96" y="100"/>
                    <a:pt x="98" y="99"/>
                    <a:pt x="99" y="101"/>
                  </a:cubicBezTo>
                  <a:cubicBezTo>
                    <a:pt x="100" y="102"/>
                    <a:pt x="101" y="100"/>
                    <a:pt x="102" y="101"/>
                  </a:cubicBezTo>
                  <a:cubicBezTo>
                    <a:pt x="104" y="102"/>
                    <a:pt x="105" y="104"/>
                    <a:pt x="105" y="104"/>
                  </a:cubicBezTo>
                  <a:cubicBezTo>
                    <a:pt x="106" y="105"/>
                    <a:pt x="106" y="105"/>
                    <a:pt x="106" y="105"/>
                  </a:cubicBezTo>
                  <a:cubicBezTo>
                    <a:pt x="107" y="103"/>
                    <a:pt x="107" y="103"/>
                    <a:pt x="107" y="103"/>
                  </a:cubicBezTo>
                  <a:cubicBezTo>
                    <a:pt x="107" y="103"/>
                    <a:pt x="111" y="103"/>
                    <a:pt x="113" y="102"/>
                  </a:cubicBezTo>
                  <a:cubicBezTo>
                    <a:pt x="114" y="101"/>
                    <a:pt x="119" y="101"/>
                    <a:pt x="122" y="100"/>
                  </a:cubicBezTo>
                  <a:cubicBezTo>
                    <a:pt x="125" y="100"/>
                    <a:pt x="133" y="96"/>
                    <a:pt x="133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9" y="96"/>
                    <a:pt x="139" y="94"/>
                  </a:cubicBezTo>
                  <a:cubicBezTo>
                    <a:pt x="139" y="92"/>
                    <a:pt x="139" y="89"/>
                    <a:pt x="139" y="89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1" y="62"/>
                    <a:pt x="141" y="62"/>
                    <a:pt x="141" y="62"/>
                  </a:cubicBezTo>
                  <a:cubicBezTo>
                    <a:pt x="141" y="62"/>
                    <a:pt x="132" y="65"/>
                    <a:pt x="132" y="64"/>
                  </a:cubicBezTo>
                  <a:cubicBezTo>
                    <a:pt x="133" y="63"/>
                    <a:pt x="133" y="61"/>
                    <a:pt x="132" y="59"/>
                  </a:cubicBezTo>
                  <a:cubicBezTo>
                    <a:pt x="131" y="57"/>
                    <a:pt x="131" y="58"/>
                    <a:pt x="132" y="54"/>
                  </a:cubicBezTo>
                  <a:cubicBezTo>
                    <a:pt x="133" y="50"/>
                    <a:pt x="131" y="51"/>
                    <a:pt x="129" y="49"/>
                  </a:cubicBezTo>
                  <a:cubicBezTo>
                    <a:pt x="127" y="48"/>
                    <a:pt x="125" y="48"/>
                    <a:pt x="123" y="46"/>
                  </a:cubicBezTo>
                  <a:cubicBezTo>
                    <a:pt x="120" y="45"/>
                    <a:pt x="120" y="42"/>
                    <a:pt x="120" y="42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55" y="89"/>
                    <a:pt x="60" y="88"/>
                    <a:pt x="58" y="92"/>
                  </a:cubicBezTo>
                  <a:cubicBezTo>
                    <a:pt x="57" y="96"/>
                    <a:pt x="56" y="97"/>
                    <a:pt x="56" y="97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24" y="98"/>
                    <a:pt x="23" y="95"/>
                    <a:pt x="21" y="95"/>
                  </a:cubicBezTo>
                  <a:cubicBezTo>
                    <a:pt x="19" y="96"/>
                    <a:pt x="19" y="98"/>
                    <a:pt x="20" y="100"/>
                  </a:cubicBezTo>
                  <a:cubicBezTo>
                    <a:pt x="22" y="102"/>
                    <a:pt x="18" y="101"/>
                    <a:pt x="18" y="101"/>
                  </a:cubicBezTo>
                  <a:cubicBezTo>
                    <a:pt x="18" y="101"/>
                    <a:pt x="16" y="102"/>
                    <a:pt x="13" y="101"/>
                  </a:cubicBezTo>
                  <a:cubicBezTo>
                    <a:pt x="10" y="100"/>
                    <a:pt x="8" y="100"/>
                    <a:pt x="7" y="100"/>
                  </a:cubicBezTo>
                  <a:cubicBezTo>
                    <a:pt x="5" y="100"/>
                    <a:pt x="7" y="101"/>
                    <a:pt x="5" y="103"/>
                  </a:cubicBezTo>
                  <a:cubicBezTo>
                    <a:pt x="4" y="106"/>
                    <a:pt x="6" y="108"/>
                    <a:pt x="4" y="109"/>
                  </a:cubicBezTo>
                  <a:cubicBezTo>
                    <a:pt x="3" y="111"/>
                    <a:pt x="1" y="110"/>
                    <a:pt x="1" y="110"/>
                  </a:cubicBezTo>
                  <a:cubicBezTo>
                    <a:pt x="1" y="110"/>
                    <a:pt x="0" y="115"/>
                    <a:pt x="1" y="115"/>
                  </a:cubicBezTo>
                  <a:cubicBezTo>
                    <a:pt x="3" y="116"/>
                    <a:pt x="0" y="123"/>
                    <a:pt x="0" y="123"/>
                  </a:cubicBezTo>
                  <a:cubicBezTo>
                    <a:pt x="0" y="123"/>
                    <a:pt x="0" y="125"/>
                    <a:pt x="1" y="126"/>
                  </a:cubicBezTo>
                  <a:cubicBezTo>
                    <a:pt x="3" y="128"/>
                    <a:pt x="4" y="128"/>
                    <a:pt x="4" y="130"/>
                  </a:cubicBezTo>
                  <a:cubicBezTo>
                    <a:pt x="4" y="131"/>
                    <a:pt x="5" y="136"/>
                    <a:pt x="5" y="136"/>
                  </a:cubicBezTo>
                  <a:cubicBezTo>
                    <a:pt x="5" y="140"/>
                    <a:pt x="5" y="140"/>
                    <a:pt x="5" y="140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0"/>
                    <a:pt x="9" y="138"/>
                    <a:pt x="11" y="138"/>
                  </a:cubicBezTo>
                  <a:cubicBezTo>
                    <a:pt x="13" y="139"/>
                    <a:pt x="13" y="141"/>
                    <a:pt x="14" y="140"/>
                  </a:cubicBezTo>
                  <a:cubicBezTo>
                    <a:pt x="16" y="140"/>
                    <a:pt x="17" y="137"/>
                    <a:pt x="17" y="137"/>
                  </a:cubicBezTo>
                  <a:cubicBezTo>
                    <a:pt x="17" y="137"/>
                    <a:pt x="18" y="140"/>
                    <a:pt x="21" y="139"/>
                  </a:cubicBezTo>
                  <a:cubicBezTo>
                    <a:pt x="24" y="138"/>
                    <a:pt x="25" y="139"/>
                    <a:pt x="25" y="139"/>
                  </a:cubicBezTo>
                  <a:cubicBezTo>
                    <a:pt x="25" y="139"/>
                    <a:pt x="26" y="142"/>
                    <a:pt x="26" y="144"/>
                  </a:cubicBezTo>
                  <a:cubicBezTo>
                    <a:pt x="26" y="147"/>
                    <a:pt x="23" y="149"/>
                    <a:pt x="25" y="150"/>
                  </a:cubicBezTo>
                  <a:cubicBezTo>
                    <a:pt x="26" y="150"/>
                    <a:pt x="27" y="153"/>
                    <a:pt x="27" y="154"/>
                  </a:cubicBezTo>
                  <a:cubicBezTo>
                    <a:pt x="27" y="156"/>
                    <a:pt x="30" y="155"/>
                    <a:pt x="30" y="155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4" y="159"/>
                    <a:pt x="24" y="161"/>
                    <a:pt x="26" y="161"/>
                  </a:cubicBezTo>
                  <a:cubicBezTo>
                    <a:pt x="28" y="161"/>
                    <a:pt x="28" y="158"/>
                    <a:pt x="29" y="161"/>
                  </a:cubicBezTo>
                  <a:cubicBezTo>
                    <a:pt x="30" y="163"/>
                    <a:pt x="32" y="160"/>
                    <a:pt x="34" y="163"/>
                  </a:cubicBezTo>
                  <a:cubicBezTo>
                    <a:pt x="35" y="165"/>
                    <a:pt x="36" y="167"/>
                    <a:pt x="37" y="167"/>
                  </a:cubicBezTo>
                  <a:cubicBezTo>
                    <a:pt x="39" y="167"/>
                    <a:pt x="40" y="169"/>
                    <a:pt x="40" y="169"/>
                  </a:cubicBezTo>
                  <a:cubicBezTo>
                    <a:pt x="40" y="169"/>
                    <a:pt x="41" y="167"/>
                    <a:pt x="44" y="165"/>
                  </a:cubicBezTo>
                  <a:cubicBezTo>
                    <a:pt x="46" y="164"/>
                    <a:pt x="46" y="167"/>
                    <a:pt x="46" y="167"/>
                  </a:cubicBezTo>
                  <a:cubicBezTo>
                    <a:pt x="47" y="162"/>
                    <a:pt x="47" y="162"/>
                    <a:pt x="47" y="162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9" y="160"/>
                    <a:pt x="51" y="164"/>
                    <a:pt x="53" y="163"/>
                  </a:cubicBezTo>
                  <a:cubicBezTo>
                    <a:pt x="56" y="162"/>
                    <a:pt x="55" y="159"/>
                    <a:pt x="55" y="159"/>
                  </a:cubicBezTo>
                  <a:lnTo>
                    <a:pt x="57" y="156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56" name="Freeform 152"/>
            <p:cNvSpPr>
              <a:spLocks/>
            </p:cNvSpPr>
            <p:nvPr/>
          </p:nvSpPr>
          <p:spPr bwMode="auto">
            <a:xfrm>
              <a:off x="5571788" y="3303156"/>
              <a:ext cx="493275" cy="587319"/>
            </a:xfrm>
            <a:custGeom>
              <a:avLst/>
              <a:gdLst>
                <a:gd name="T0" fmla="*/ 58 w 142"/>
                <a:gd name="T1" fmla="*/ 149 h 169"/>
                <a:gd name="T2" fmla="*/ 60 w 142"/>
                <a:gd name="T3" fmla="*/ 140 h 169"/>
                <a:gd name="T4" fmla="*/ 65 w 142"/>
                <a:gd name="T5" fmla="*/ 137 h 169"/>
                <a:gd name="T6" fmla="*/ 70 w 142"/>
                <a:gd name="T7" fmla="*/ 126 h 169"/>
                <a:gd name="T8" fmla="*/ 81 w 142"/>
                <a:gd name="T9" fmla="*/ 119 h 169"/>
                <a:gd name="T10" fmla="*/ 88 w 142"/>
                <a:gd name="T11" fmla="*/ 111 h 169"/>
                <a:gd name="T12" fmla="*/ 96 w 142"/>
                <a:gd name="T13" fmla="*/ 102 h 169"/>
                <a:gd name="T14" fmla="*/ 102 w 142"/>
                <a:gd name="T15" fmla="*/ 101 h 169"/>
                <a:gd name="T16" fmla="*/ 106 w 142"/>
                <a:gd name="T17" fmla="*/ 105 h 169"/>
                <a:gd name="T18" fmla="*/ 113 w 142"/>
                <a:gd name="T19" fmla="*/ 102 h 169"/>
                <a:gd name="T20" fmla="*/ 133 w 142"/>
                <a:gd name="T21" fmla="*/ 96 h 169"/>
                <a:gd name="T22" fmla="*/ 139 w 142"/>
                <a:gd name="T23" fmla="*/ 94 h 169"/>
                <a:gd name="T24" fmla="*/ 142 w 142"/>
                <a:gd name="T25" fmla="*/ 87 h 169"/>
                <a:gd name="T26" fmla="*/ 132 w 142"/>
                <a:gd name="T27" fmla="*/ 64 h 169"/>
                <a:gd name="T28" fmla="*/ 132 w 142"/>
                <a:gd name="T29" fmla="*/ 54 h 169"/>
                <a:gd name="T30" fmla="*/ 123 w 142"/>
                <a:gd name="T31" fmla="*/ 46 h 169"/>
                <a:gd name="T32" fmla="*/ 65 w 142"/>
                <a:gd name="T33" fmla="*/ 0 h 169"/>
                <a:gd name="T34" fmla="*/ 55 w 142"/>
                <a:gd name="T35" fmla="*/ 89 h 169"/>
                <a:gd name="T36" fmla="*/ 56 w 142"/>
                <a:gd name="T37" fmla="*/ 97 h 169"/>
                <a:gd name="T38" fmla="*/ 21 w 142"/>
                <a:gd name="T39" fmla="*/ 95 h 169"/>
                <a:gd name="T40" fmla="*/ 18 w 142"/>
                <a:gd name="T41" fmla="*/ 101 h 169"/>
                <a:gd name="T42" fmla="*/ 7 w 142"/>
                <a:gd name="T43" fmla="*/ 100 h 169"/>
                <a:gd name="T44" fmla="*/ 4 w 142"/>
                <a:gd name="T45" fmla="*/ 109 h 169"/>
                <a:gd name="T46" fmla="*/ 1 w 142"/>
                <a:gd name="T47" fmla="*/ 115 h 169"/>
                <a:gd name="T48" fmla="*/ 1 w 142"/>
                <a:gd name="T49" fmla="*/ 126 h 169"/>
                <a:gd name="T50" fmla="*/ 5 w 142"/>
                <a:gd name="T51" fmla="*/ 136 h 169"/>
                <a:gd name="T52" fmla="*/ 8 w 142"/>
                <a:gd name="T53" fmla="*/ 140 h 169"/>
                <a:gd name="T54" fmla="*/ 14 w 142"/>
                <a:gd name="T55" fmla="*/ 140 h 169"/>
                <a:gd name="T56" fmla="*/ 21 w 142"/>
                <a:gd name="T57" fmla="*/ 139 h 169"/>
                <a:gd name="T58" fmla="*/ 26 w 142"/>
                <a:gd name="T59" fmla="*/ 144 h 169"/>
                <a:gd name="T60" fmla="*/ 27 w 142"/>
                <a:gd name="T61" fmla="*/ 154 h 169"/>
                <a:gd name="T62" fmla="*/ 24 w 142"/>
                <a:gd name="T63" fmla="*/ 159 h 169"/>
                <a:gd name="T64" fmla="*/ 29 w 142"/>
                <a:gd name="T65" fmla="*/ 161 h 169"/>
                <a:gd name="T66" fmla="*/ 37 w 142"/>
                <a:gd name="T67" fmla="*/ 167 h 169"/>
                <a:gd name="T68" fmla="*/ 44 w 142"/>
                <a:gd name="T69" fmla="*/ 165 h 169"/>
                <a:gd name="T70" fmla="*/ 47 w 142"/>
                <a:gd name="T71" fmla="*/ 162 h 169"/>
                <a:gd name="T72" fmla="*/ 53 w 142"/>
                <a:gd name="T73" fmla="*/ 163 h 169"/>
                <a:gd name="T74" fmla="*/ 57 w 142"/>
                <a:gd name="T75" fmla="*/ 15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" h="169">
                  <a:moveTo>
                    <a:pt x="57" y="156"/>
                  </a:moveTo>
                  <a:cubicBezTo>
                    <a:pt x="57" y="156"/>
                    <a:pt x="56" y="150"/>
                    <a:pt x="58" y="149"/>
                  </a:cubicBezTo>
                  <a:cubicBezTo>
                    <a:pt x="61" y="148"/>
                    <a:pt x="60" y="146"/>
                    <a:pt x="59" y="144"/>
                  </a:cubicBezTo>
                  <a:cubicBezTo>
                    <a:pt x="58" y="143"/>
                    <a:pt x="60" y="140"/>
                    <a:pt x="60" y="140"/>
                  </a:cubicBezTo>
                  <a:cubicBezTo>
                    <a:pt x="60" y="140"/>
                    <a:pt x="61" y="137"/>
                    <a:pt x="63" y="137"/>
                  </a:cubicBezTo>
                  <a:cubicBezTo>
                    <a:pt x="64" y="136"/>
                    <a:pt x="65" y="137"/>
                    <a:pt x="65" y="137"/>
                  </a:cubicBezTo>
                  <a:cubicBezTo>
                    <a:pt x="65" y="137"/>
                    <a:pt x="66" y="132"/>
                    <a:pt x="67" y="130"/>
                  </a:cubicBezTo>
                  <a:cubicBezTo>
                    <a:pt x="68" y="128"/>
                    <a:pt x="68" y="127"/>
                    <a:pt x="70" y="126"/>
                  </a:cubicBezTo>
                  <a:cubicBezTo>
                    <a:pt x="72" y="125"/>
                    <a:pt x="75" y="123"/>
                    <a:pt x="77" y="123"/>
                  </a:cubicBezTo>
                  <a:cubicBezTo>
                    <a:pt x="78" y="124"/>
                    <a:pt x="81" y="121"/>
                    <a:pt x="81" y="119"/>
                  </a:cubicBezTo>
                  <a:cubicBezTo>
                    <a:pt x="81" y="118"/>
                    <a:pt x="81" y="116"/>
                    <a:pt x="83" y="114"/>
                  </a:cubicBezTo>
                  <a:cubicBezTo>
                    <a:pt x="86" y="112"/>
                    <a:pt x="88" y="113"/>
                    <a:pt x="88" y="111"/>
                  </a:cubicBezTo>
                  <a:cubicBezTo>
                    <a:pt x="88" y="109"/>
                    <a:pt x="89" y="105"/>
                    <a:pt x="91" y="105"/>
                  </a:cubicBezTo>
                  <a:cubicBezTo>
                    <a:pt x="94" y="105"/>
                    <a:pt x="96" y="104"/>
                    <a:pt x="96" y="102"/>
                  </a:cubicBezTo>
                  <a:cubicBezTo>
                    <a:pt x="96" y="100"/>
                    <a:pt x="98" y="99"/>
                    <a:pt x="99" y="101"/>
                  </a:cubicBezTo>
                  <a:cubicBezTo>
                    <a:pt x="100" y="102"/>
                    <a:pt x="101" y="100"/>
                    <a:pt x="102" y="101"/>
                  </a:cubicBezTo>
                  <a:cubicBezTo>
                    <a:pt x="104" y="102"/>
                    <a:pt x="105" y="104"/>
                    <a:pt x="105" y="104"/>
                  </a:cubicBezTo>
                  <a:cubicBezTo>
                    <a:pt x="106" y="105"/>
                    <a:pt x="106" y="105"/>
                    <a:pt x="106" y="105"/>
                  </a:cubicBezTo>
                  <a:cubicBezTo>
                    <a:pt x="107" y="103"/>
                    <a:pt x="107" y="103"/>
                    <a:pt x="107" y="103"/>
                  </a:cubicBezTo>
                  <a:cubicBezTo>
                    <a:pt x="107" y="103"/>
                    <a:pt x="111" y="103"/>
                    <a:pt x="113" y="102"/>
                  </a:cubicBezTo>
                  <a:cubicBezTo>
                    <a:pt x="114" y="101"/>
                    <a:pt x="119" y="101"/>
                    <a:pt x="122" y="100"/>
                  </a:cubicBezTo>
                  <a:cubicBezTo>
                    <a:pt x="125" y="100"/>
                    <a:pt x="133" y="96"/>
                    <a:pt x="133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9" y="96"/>
                    <a:pt x="139" y="94"/>
                  </a:cubicBezTo>
                  <a:cubicBezTo>
                    <a:pt x="139" y="92"/>
                    <a:pt x="139" y="89"/>
                    <a:pt x="139" y="89"/>
                  </a:cubicBezTo>
                  <a:cubicBezTo>
                    <a:pt x="142" y="87"/>
                    <a:pt x="142" y="87"/>
                    <a:pt x="142" y="87"/>
                  </a:cubicBezTo>
                  <a:cubicBezTo>
                    <a:pt x="141" y="62"/>
                    <a:pt x="141" y="62"/>
                    <a:pt x="141" y="62"/>
                  </a:cubicBezTo>
                  <a:cubicBezTo>
                    <a:pt x="141" y="62"/>
                    <a:pt x="132" y="65"/>
                    <a:pt x="132" y="64"/>
                  </a:cubicBezTo>
                  <a:cubicBezTo>
                    <a:pt x="133" y="63"/>
                    <a:pt x="133" y="61"/>
                    <a:pt x="132" y="59"/>
                  </a:cubicBezTo>
                  <a:cubicBezTo>
                    <a:pt x="131" y="57"/>
                    <a:pt x="131" y="58"/>
                    <a:pt x="132" y="54"/>
                  </a:cubicBezTo>
                  <a:cubicBezTo>
                    <a:pt x="133" y="50"/>
                    <a:pt x="131" y="51"/>
                    <a:pt x="129" y="49"/>
                  </a:cubicBezTo>
                  <a:cubicBezTo>
                    <a:pt x="127" y="48"/>
                    <a:pt x="125" y="48"/>
                    <a:pt x="123" y="46"/>
                  </a:cubicBezTo>
                  <a:cubicBezTo>
                    <a:pt x="120" y="45"/>
                    <a:pt x="120" y="42"/>
                    <a:pt x="120" y="42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55" y="89"/>
                    <a:pt x="60" y="88"/>
                    <a:pt x="58" y="92"/>
                  </a:cubicBezTo>
                  <a:cubicBezTo>
                    <a:pt x="57" y="96"/>
                    <a:pt x="56" y="97"/>
                    <a:pt x="56" y="97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24" y="98"/>
                    <a:pt x="23" y="95"/>
                    <a:pt x="21" y="95"/>
                  </a:cubicBezTo>
                  <a:cubicBezTo>
                    <a:pt x="19" y="96"/>
                    <a:pt x="19" y="98"/>
                    <a:pt x="20" y="100"/>
                  </a:cubicBezTo>
                  <a:cubicBezTo>
                    <a:pt x="22" y="102"/>
                    <a:pt x="18" y="101"/>
                    <a:pt x="18" y="101"/>
                  </a:cubicBezTo>
                  <a:cubicBezTo>
                    <a:pt x="18" y="101"/>
                    <a:pt x="16" y="102"/>
                    <a:pt x="13" y="101"/>
                  </a:cubicBezTo>
                  <a:cubicBezTo>
                    <a:pt x="10" y="100"/>
                    <a:pt x="8" y="100"/>
                    <a:pt x="7" y="100"/>
                  </a:cubicBezTo>
                  <a:cubicBezTo>
                    <a:pt x="5" y="100"/>
                    <a:pt x="7" y="101"/>
                    <a:pt x="5" y="103"/>
                  </a:cubicBezTo>
                  <a:cubicBezTo>
                    <a:pt x="4" y="106"/>
                    <a:pt x="6" y="108"/>
                    <a:pt x="4" y="109"/>
                  </a:cubicBezTo>
                  <a:cubicBezTo>
                    <a:pt x="3" y="111"/>
                    <a:pt x="1" y="110"/>
                    <a:pt x="1" y="110"/>
                  </a:cubicBezTo>
                  <a:cubicBezTo>
                    <a:pt x="1" y="110"/>
                    <a:pt x="0" y="115"/>
                    <a:pt x="1" y="115"/>
                  </a:cubicBezTo>
                  <a:cubicBezTo>
                    <a:pt x="3" y="116"/>
                    <a:pt x="0" y="123"/>
                    <a:pt x="0" y="123"/>
                  </a:cubicBezTo>
                  <a:cubicBezTo>
                    <a:pt x="0" y="123"/>
                    <a:pt x="0" y="125"/>
                    <a:pt x="1" y="126"/>
                  </a:cubicBezTo>
                  <a:cubicBezTo>
                    <a:pt x="3" y="128"/>
                    <a:pt x="4" y="128"/>
                    <a:pt x="4" y="130"/>
                  </a:cubicBezTo>
                  <a:cubicBezTo>
                    <a:pt x="4" y="131"/>
                    <a:pt x="5" y="136"/>
                    <a:pt x="5" y="136"/>
                  </a:cubicBezTo>
                  <a:cubicBezTo>
                    <a:pt x="5" y="140"/>
                    <a:pt x="5" y="140"/>
                    <a:pt x="5" y="140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0"/>
                    <a:pt x="9" y="138"/>
                    <a:pt x="11" y="138"/>
                  </a:cubicBezTo>
                  <a:cubicBezTo>
                    <a:pt x="13" y="139"/>
                    <a:pt x="13" y="141"/>
                    <a:pt x="14" y="140"/>
                  </a:cubicBezTo>
                  <a:cubicBezTo>
                    <a:pt x="16" y="140"/>
                    <a:pt x="17" y="137"/>
                    <a:pt x="17" y="137"/>
                  </a:cubicBezTo>
                  <a:cubicBezTo>
                    <a:pt x="17" y="137"/>
                    <a:pt x="18" y="140"/>
                    <a:pt x="21" y="139"/>
                  </a:cubicBezTo>
                  <a:cubicBezTo>
                    <a:pt x="24" y="138"/>
                    <a:pt x="25" y="139"/>
                    <a:pt x="25" y="139"/>
                  </a:cubicBezTo>
                  <a:cubicBezTo>
                    <a:pt x="25" y="139"/>
                    <a:pt x="26" y="142"/>
                    <a:pt x="26" y="144"/>
                  </a:cubicBezTo>
                  <a:cubicBezTo>
                    <a:pt x="26" y="147"/>
                    <a:pt x="23" y="149"/>
                    <a:pt x="25" y="150"/>
                  </a:cubicBezTo>
                  <a:cubicBezTo>
                    <a:pt x="26" y="150"/>
                    <a:pt x="27" y="153"/>
                    <a:pt x="27" y="154"/>
                  </a:cubicBezTo>
                  <a:cubicBezTo>
                    <a:pt x="27" y="156"/>
                    <a:pt x="30" y="155"/>
                    <a:pt x="30" y="155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4" y="159"/>
                    <a:pt x="24" y="161"/>
                    <a:pt x="26" y="161"/>
                  </a:cubicBezTo>
                  <a:cubicBezTo>
                    <a:pt x="28" y="161"/>
                    <a:pt x="28" y="158"/>
                    <a:pt x="29" y="161"/>
                  </a:cubicBezTo>
                  <a:cubicBezTo>
                    <a:pt x="30" y="163"/>
                    <a:pt x="32" y="160"/>
                    <a:pt x="34" y="163"/>
                  </a:cubicBezTo>
                  <a:cubicBezTo>
                    <a:pt x="35" y="165"/>
                    <a:pt x="36" y="167"/>
                    <a:pt x="37" y="167"/>
                  </a:cubicBezTo>
                  <a:cubicBezTo>
                    <a:pt x="39" y="167"/>
                    <a:pt x="40" y="169"/>
                    <a:pt x="40" y="169"/>
                  </a:cubicBezTo>
                  <a:cubicBezTo>
                    <a:pt x="40" y="169"/>
                    <a:pt x="41" y="167"/>
                    <a:pt x="44" y="165"/>
                  </a:cubicBezTo>
                  <a:cubicBezTo>
                    <a:pt x="46" y="164"/>
                    <a:pt x="46" y="167"/>
                    <a:pt x="46" y="167"/>
                  </a:cubicBezTo>
                  <a:cubicBezTo>
                    <a:pt x="47" y="162"/>
                    <a:pt x="47" y="162"/>
                    <a:pt x="47" y="162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9" y="160"/>
                    <a:pt x="51" y="164"/>
                    <a:pt x="53" y="163"/>
                  </a:cubicBezTo>
                  <a:cubicBezTo>
                    <a:pt x="56" y="162"/>
                    <a:pt x="55" y="159"/>
                    <a:pt x="55" y="159"/>
                  </a:cubicBezTo>
                  <a:lnTo>
                    <a:pt x="57" y="156"/>
                  </a:ln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57" name="Freeform 153"/>
            <p:cNvSpPr>
              <a:spLocks noEditPoints="1"/>
            </p:cNvSpPr>
            <p:nvPr/>
          </p:nvSpPr>
          <p:spPr bwMode="auto">
            <a:xfrm>
              <a:off x="8953744" y="3995163"/>
              <a:ext cx="555379" cy="230669"/>
            </a:xfrm>
            <a:custGeom>
              <a:avLst/>
              <a:gdLst>
                <a:gd name="T0" fmla="*/ 80 w 160"/>
                <a:gd name="T1" fmla="*/ 58 h 66"/>
                <a:gd name="T2" fmla="*/ 84 w 160"/>
                <a:gd name="T3" fmla="*/ 63 h 66"/>
                <a:gd name="T4" fmla="*/ 91 w 160"/>
                <a:gd name="T5" fmla="*/ 66 h 66"/>
                <a:gd name="T6" fmla="*/ 100 w 160"/>
                <a:gd name="T7" fmla="*/ 64 h 66"/>
                <a:gd name="T8" fmla="*/ 107 w 160"/>
                <a:gd name="T9" fmla="*/ 61 h 66"/>
                <a:gd name="T10" fmla="*/ 114 w 160"/>
                <a:gd name="T11" fmla="*/ 62 h 66"/>
                <a:gd name="T12" fmla="*/ 119 w 160"/>
                <a:gd name="T13" fmla="*/ 58 h 66"/>
                <a:gd name="T14" fmla="*/ 122 w 160"/>
                <a:gd name="T15" fmla="*/ 50 h 66"/>
                <a:gd name="T16" fmla="*/ 126 w 160"/>
                <a:gd name="T17" fmla="*/ 46 h 66"/>
                <a:gd name="T18" fmla="*/ 130 w 160"/>
                <a:gd name="T19" fmla="*/ 41 h 66"/>
                <a:gd name="T20" fmla="*/ 133 w 160"/>
                <a:gd name="T21" fmla="*/ 32 h 66"/>
                <a:gd name="T22" fmla="*/ 144 w 160"/>
                <a:gd name="T23" fmla="*/ 33 h 66"/>
                <a:gd name="T24" fmla="*/ 151 w 160"/>
                <a:gd name="T25" fmla="*/ 31 h 66"/>
                <a:gd name="T26" fmla="*/ 154 w 160"/>
                <a:gd name="T27" fmla="*/ 29 h 66"/>
                <a:gd name="T28" fmla="*/ 152 w 160"/>
                <a:gd name="T29" fmla="*/ 25 h 66"/>
                <a:gd name="T30" fmla="*/ 160 w 160"/>
                <a:gd name="T31" fmla="*/ 20 h 66"/>
                <a:gd name="T32" fmla="*/ 156 w 160"/>
                <a:gd name="T33" fmla="*/ 13 h 66"/>
                <a:gd name="T34" fmla="*/ 152 w 160"/>
                <a:gd name="T35" fmla="*/ 11 h 66"/>
                <a:gd name="T36" fmla="*/ 151 w 160"/>
                <a:gd name="T37" fmla="*/ 7 h 66"/>
                <a:gd name="T38" fmla="*/ 147 w 160"/>
                <a:gd name="T39" fmla="*/ 4 h 66"/>
                <a:gd name="T40" fmla="*/ 145 w 160"/>
                <a:gd name="T41" fmla="*/ 3 h 66"/>
                <a:gd name="T42" fmla="*/ 141 w 160"/>
                <a:gd name="T43" fmla="*/ 1 h 66"/>
                <a:gd name="T44" fmla="*/ 129 w 160"/>
                <a:gd name="T45" fmla="*/ 16 h 66"/>
                <a:gd name="T46" fmla="*/ 131 w 160"/>
                <a:gd name="T47" fmla="*/ 20 h 66"/>
                <a:gd name="T48" fmla="*/ 130 w 160"/>
                <a:gd name="T49" fmla="*/ 30 h 66"/>
                <a:gd name="T50" fmla="*/ 126 w 160"/>
                <a:gd name="T51" fmla="*/ 29 h 66"/>
                <a:gd name="T52" fmla="*/ 124 w 160"/>
                <a:gd name="T53" fmla="*/ 32 h 66"/>
                <a:gd name="T54" fmla="*/ 117 w 160"/>
                <a:gd name="T55" fmla="*/ 29 h 66"/>
                <a:gd name="T56" fmla="*/ 110 w 160"/>
                <a:gd name="T57" fmla="*/ 43 h 66"/>
                <a:gd name="T58" fmla="*/ 94 w 160"/>
                <a:gd name="T59" fmla="*/ 47 h 66"/>
                <a:gd name="T60" fmla="*/ 94 w 160"/>
                <a:gd name="T61" fmla="*/ 51 h 66"/>
                <a:gd name="T62" fmla="*/ 91 w 160"/>
                <a:gd name="T63" fmla="*/ 56 h 66"/>
                <a:gd name="T64" fmla="*/ 87 w 160"/>
                <a:gd name="T65" fmla="*/ 55 h 66"/>
                <a:gd name="T66" fmla="*/ 80 w 160"/>
                <a:gd name="T67" fmla="*/ 54 h 66"/>
                <a:gd name="T68" fmla="*/ 0 w 160"/>
                <a:gd name="T69" fmla="*/ 12 h 66"/>
                <a:gd name="T70" fmla="*/ 2 w 160"/>
                <a:gd name="T71" fmla="*/ 23 h 66"/>
                <a:gd name="T72" fmla="*/ 5 w 160"/>
                <a:gd name="T73" fmla="*/ 37 h 66"/>
                <a:gd name="T74" fmla="*/ 10 w 160"/>
                <a:gd name="T75" fmla="*/ 47 h 66"/>
                <a:gd name="T76" fmla="*/ 18 w 160"/>
                <a:gd name="T77" fmla="*/ 55 h 66"/>
                <a:gd name="T78" fmla="*/ 27 w 160"/>
                <a:gd name="T79" fmla="*/ 59 h 66"/>
                <a:gd name="T80" fmla="*/ 34 w 160"/>
                <a:gd name="T81" fmla="*/ 57 h 66"/>
                <a:gd name="T82" fmla="*/ 30 w 160"/>
                <a:gd name="T83" fmla="*/ 49 h 66"/>
                <a:gd name="T84" fmla="*/ 27 w 160"/>
                <a:gd name="T85" fmla="*/ 43 h 66"/>
                <a:gd name="T86" fmla="*/ 26 w 160"/>
                <a:gd name="T87" fmla="*/ 22 h 66"/>
                <a:gd name="T88" fmla="*/ 20 w 160"/>
                <a:gd name="T89" fmla="*/ 13 h 66"/>
                <a:gd name="T90" fmla="*/ 14 w 160"/>
                <a:gd name="T91" fmla="*/ 11 h 66"/>
                <a:gd name="T92" fmla="*/ 11 w 160"/>
                <a:gd name="T93" fmla="*/ 15 h 66"/>
                <a:gd name="T94" fmla="*/ 8 w 160"/>
                <a:gd name="T95" fmla="*/ 17 h 66"/>
                <a:gd name="T96" fmla="*/ 3 w 160"/>
                <a:gd name="T97" fmla="*/ 1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0" h="66">
                  <a:moveTo>
                    <a:pt x="80" y="53"/>
                  </a:moveTo>
                  <a:cubicBezTo>
                    <a:pt x="80" y="58"/>
                    <a:pt x="80" y="58"/>
                    <a:pt x="80" y="58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4" y="63"/>
                    <a:pt x="84" y="63"/>
                    <a:pt x="84" y="63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2" y="62"/>
                    <a:pt x="102" y="62"/>
                    <a:pt x="102" y="62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09" y="62"/>
                    <a:pt x="109" y="62"/>
                    <a:pt x="109" y="62"/>
                  </a:cubicBezTo>
                  <a:cubicBezTo>
                    <a:pt x="114" y="62"/>
                    <a:pt x="114" y="62"/>
                    <a:pt x="114" y="62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9" y="58"/>
                    <a:pt x="119" y="58"/>
                    <a:pt x="119" y="58"/>
                  </a:cubicBezTo>
                  <a:cubicBezTo>
                    <a:pt x="121" y="53"/>
                    <a:pt x="121" y="53"/>
                    <a:pt x="121" y="53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8" y="44"/>
                    <a:pt x="128" y="44"/>
                    <a:pt x="128" y="44"/>
                  </a:cubicBezTo>
                  <a:cubicBezTo>
                    <a:pt x="130" y="41"/>
                    <a:pt x="130" y="41"/>
                    <a:pt x="130" y="41"/>
                  </a:cubicBezTo>
                  <a:cubicBezTo>
                    <a:pt x="131" y="35"/>
                    <a:pt x="131" y="35"/>
                    <a:pt x="131" y="35"/>
                  </a:cubicBezTo>
                  <a:cubicBezTo>
                    <a:pt x="133" y="32"/>
                    <a:pt x="133" y="32"/>
                    <a:pt x="133" y="32"/>
                  </a:cubicBezTo>
                  <a:cubicBezTo>
                    <a:pt x="139" y="33"/>
                    <a:pt x="139" y="33"/>
                    <a:pt x="139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5" y="32"/>
                    <a:pt x="145" y="31"/>
                    <a:pt x="146" y="30"/>
                  </a:cubicBezTo>
                  <a:cubicBezTo>
                    <a:pt x="148" y="31"/>
                    <a:pt x="149" y="31"/>
                    <a:pt x="151" y="31"/>
                  </a:cubicBezTo>
                  <a:cubicBezTo>
                    <a:pt x="151" y="31"/>
                    <a:pt x="152" y="29"/>
                    <a:pt x="152" y="29"/>
                  </a:cubicBezTo>
                  <a:cubicBezTo>
                    <a:pt x="152" y="29"/>
                    <a:pt x="153" y="29"/>
                    <a:pt x="154" y="29"/>
                  </a:cubicBezTo>
                  <a:cubicBezTo>
                    <a:pt x="154" y="28"/>
                    <a:pt x="153" y="27"/>
                    <a:pt x="154" y="26"/>
                  </a:cubicBezTo>
                  <a:cubicBezTo>
                    <a:pt x="153" y="26"/>
                    <a:pt x="152" y="26"/>
                    <a:pt x="152" y="25"/>
                  </a:cubicBezTo>
                  <a:cubicBezTo>
                    <a:pt x="151" y="24"/>
                    <a:pt x="153" y="23"/>
                    <a:pt x="152" y="23"/>
                  </a:cubicBezTo>
                  <a:cubicBezTo>
                    <a:pt x="155" y="22"/>
                    <a:pt x="159" y="23"/>
                    <a:pt x="160" y="20"/>
                  </a:cubicBezTo>
                  <a:cubicBezTo>
                    <a:pt x="160" y="19"/>
                    <a:pt x="160" y="19"/>
                    <a:pt x="160" y="19"/>
                  </a:cubicBezTo>
                  <a:cubicBezTo>
                    <a:pt x="158" y="17"/>
                    <a:pt x="157" y="16"/>
                    <a:pt x="156" y="13"/>
                  </a:cubicBezTo>
                  <a:cubicBezTo>
                    <a:pt x="155" y="14"/>
                    <a:pt x="153" y="14"/>
                    <a:pt x="152" y="14"/>
                  </a:cubicBezTo>
                  <a:cubicBezTo>
                    <a:pt x="152" y="14"/>
                    <a:pt x="153" y="12"/>
                    <a:pt x="152" y="11"/>
                  </a:cubicBezTo>
                  <a:cubicBezTo>
                    <a:pt x="152" y="11"/>
                    <a:pt x="151" y="11"/>
                    <a:pt x="150" y="11"/>
                  </a:cubicBezTo>
                  <a:cubicBezTo>
                    <a:pt x="149" y="10"/>
                    <a:pt x="150" y="7"/>
                    <a:pt x="151" y="7"/>
                  </a:cubicBezTo>
                  <a:cubicBezTo>
                    <a:pt x="150" y="6"/>
                    <a:pt x="149" y="4"/>
                    <a:pt x="149" y="4"/>
                  </a:cubicBezTo>
                  <a:cubicBezTo>
                    <a:pt x="148" y="4"/>
                    <a:pt x="147" y="4"/>
                    <a:pt x="147" y="4"/>
                  </a:cubicBezTo>
                  <a:cubicBezTo>
                    <a:pt x="146" y="4"/>
                    <a:pt x="147" y="2"/>
                    <a:pt x="147" y="1"/>
                  </a:cubicBezTo>
                  <a:cubicBezTo>
                    <a:pt x="143" y="3"/>
                    <a:pt x="146" y="2"/>
                    <a:pt x="145" y="3"/>
                  </a:cubicBezTo>
                  <a:cubicBezTo>
                    <a:pt x="145" y="3"/>
                    <a:pt x="143" y="3"/>
                    <a:pt x="143" y="3"/>
                  </a:cubicBezTo>
                  <a:cubicBezTo>
                    <a:pt x="142" y="2"/>
                    <a:pt x="143" y="2"/>
                    <a:pt x="141" y="1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38" y="8"/>
                    <a:pt x="135" y="12"/>
                    <a:pt x="129" y="16"/>
                  </a:cubicBezTo>
                  <a:cubicBezTo>
                    <a:pt x="130" y="18"/>
                    <a:pt x="129" y="17"/>
                    <a:pt x="131" y="17"/>
                  </a:cubicBezTo>
                  <a:cubicBezTo>
                    <a:pt x="131" y="17"/>
                    <a:pt x="131" y="20"/>
                    <a:pt x="131" y="20"/>
                  </a:cubicBezTo>
                  <a:cubicBezTo>
                    <a:pt x="132" y="19"/>
                    <a:pt x="131" y="23"/>
                    <a:pt x="128" y="24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28" y="30"/>
                    <a:pt x="128" y="30"/>
                    <a:pt x="128" y="30"/>
                  </a:cubicBezTo>
                  <a:cubicBezTo>
                    <a:pt x="126" y="29"/>
                    <a:pt x="126" y="29"/>
                    <a:pt x="126" y="29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121" y="33"/>
                    <a:pt x="121" y="33"/>
                    <a:pt x="121" y="33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30"/>
                    <a:pt x="117" y="31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09" y="43"/>
                    <a:pt x="106" y="42"/>
                    <a:pt x="105" y="43"/>
                  </a:cubicBezTo>
                  <a:cubicBezTo>
                    <a:pt x="102" y="43"/>
                    <a:pt x="95" y="46"/>
                    <a:pt x="94" y="47"/>
                  </a:cubicBezTo>
                  <a:cubicBezTo>
                    <a:pt x="93" y="49"/>
                    <a:pt x="95" y="51"/>
                    <a:pt x="95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3"/>
                    <a:pt x="94" y="54"/>
                    <a:pt x="93" y="56"/>
                  </a:cubicBezTo>
                  <a:cubicBezTo>
                    <a:pt x="93" y="56"/>
                    <a:pt x="91" y="56"/>
                    <a:pt x="91" y="56"/>
                  </a:cubicBezTo>
                  <a:cubicBezTo>
                    <a:pt x="91" y="56"/>
                    <a:pt x="91" y="59"/>
                    <a:pt x="91" y="59"/>
                  </a:cubicBezTo>
                  <a:cubicBezTo>
                    <a:pt x="87" y="60"/>
                    <a:pt x="88" y="56"/>
                    <a:pt x="87" y="55"/>
                  </a:cubicBezTo>
                  <a:cubicBezTo>
                    <a:pt x="84" y="54"/>
                    <a:pt x="84" y="57"/>
                    <a:pt x="82" y="56"/>
                  </a:cubicBezTo>
                  <a:cubicBezTo>
                    <a:pt x="81" y="56"/>
                    <a:pt x="81" y="55"/>
                    <a:pt x="80" y="54"/>
                  </a:cubicBezTo>
                  <a:lnTo>
                    <a:pt x="80" y="53"/>
                  </a:lnTo>
                  <a:close/>
                  <a:moveTo>
                    <a:pt x="0" y="12"/>
                  </a:moveTo>
                  <a:cubicBezTo>
                    <a:pt x="0" y="14"/>
                    <a:pt x="2" y="17"/>
                    <a:pt x="2" y="19"/>
                  </a:cubicBezTo>
                  <a:cubicBezTo>
                    <a:pt x="2" y="19"/>
                    <a:pt x="1" y="22"/>
                    <a:pt x="2" y="23"/>
                  </a:cubicBezTo>
                  <a:cubicBezTo>
                    <a:pt x="2" y="25"/>
                    <a:pt x="5" y="30"/>
                    <a:pt x="5" y="33"/>
                  </a:cubicBezTo>
                  <a:cubicBezTo>
                    <a:pt x="5" y="34"/>
                    <a:pt x="4" y="35"/>
                    <a:pt x="5" y="37"/>
                  </a:cubicBezTo>
                  <a:cubicBezTo>
                    <a:pt x="5" y="37"/>
                    <a:pt x="8" y="39"/>
                    <a:pt x="9" y="41"/>
                  </a:cubicBezTo>
                  <a:cubicBezTo>
                    <a:pt x="10" y="43"/>
                    <a:pt x="9" y="45"/>
                    <a:pt x="10" y="47"/>
                  </a:cubicBezTo>
                  <a:cubicBezTo>
                    <a:pt x="10" y="49"/>
                    <a:pt x="15" y="51"/>
                    <a:pt x="17" y="52"/>
                  </a:cubicBezTo>
                  <a:cubicBezTo>
                    <a:pt x="18" y="52"/>
                    <a:pt x="18" y="54"/>
                    <a:pt x="18" y="55"/>
                  </a:cubicBezTo>
                  <a:cubicBezTo>
                    <a:pt x="21" y="57"/>
                    <a:pt x="24" y="58"/>
                    <a:pt x="27" y="60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58"/>
                    <a:pt x="28" y="57"/>
                    <a:pt x="29" y="57"/>
                  </a:cubicBezTo>
                  <a:cubicBezTo>
                    <a:pt x="30" y="56"/>
                    <a:pt x="32" y="57"/>
                    <a:pt x="34" y="57"/>
                  </a:cubicBezTo>
                  <a:cubicBezTo>
                    <a:pt x="33" y="55"/>
                    <a:pt x="34" y="54"/>
                    <a:pt x="34" y="53"/>
                  </a:cubicBezTo>
                  <a:cubicBezTo>
                    <a:pt x="33" y="52"/>
                    <a:pt x="31" y="50"/>
                    <a:pt x="30" y="49"/>
                  </a:cubicBezTo>
                  <a:cubicBezTo>
                    <a:pt x="30" y="48"/>
                    <a:pt x="31" y="47"/>
                    <a:pt x="30" y="46"/>
                  </a:cubicBezTo>
                  <a:cubicBezTo>
                    <a:pt x="29" y="45"/>
                    <a:pt x="27" y="45"/>
                    <a:pt x="27" y="43"/>
                  </a:cubicBezTo>
                  <a:cubicBezTo>
                    <a:pt x="26" y="40"/>
                    <a:pt x="27" y="36"/>
                    <a:pt x="28" y="35"/>
                  </a:cubicBezTo>
                  <a:cubicBezTo>
                    <a:pt x="28" y="29"/>
                    <a:pt x="28" y="26"/>
                    <a:pt x="26" y="22"/>
                  </a:cubicBezTo>
                  <a:cubicBezTo>
                    <a:pt x="26" y="21"/>
                    <a:pt x="24" y="21"/>
                    <a:pt x="24" y="21"/>
                  </a:cubicBezTo>
                  <a:cubicBezTo>
                    <a:pt x="22" y="17"/>
                    <a:pt x="23" y="15"/>
                    <a:pt x="20" y="13"/>
                  </a:cubicBezTo>
                  <a:cubicBezTo>
                    <a:pt x="19" y="11"/>
                    <a:pt x="17" y="11"/>
                    <a:pt x="16" y="9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58" name="Freeform 154"/>
            <p:cNvSpPr>
              <a:spLocks noEditPoints="1"/>
            </p:cNvSpPr>
            <p:nvPr/>
          </p:nvSpPr>
          <p:spPr bwMode="auto">
            <a:xfrm>
              <a:off x="8953744" y="3995163"/>
              <a:ext cx="555379" cy="230669"/>
            </a:xfrm>
            <a:custGeom>
              <a:avLst/>
              <a:gdLst>
                <a:gd name="T0" fmla="*/ 80 w 160"/>
                <a:gd name="T1" fmla="*/ 58 h 66"/>
                <a:gd name="T2" fmla="*/ 84 w 160"/>
                <a:gd name="T3" fmla="*/ 63 h 66"/>
                <a:gd name="T4" fmla="*/ 91 w 160"/>
                <a:gd name="T5" fmla="*/ 66 h 66"/>
                <a:gd name="T6" fmla="*/ 100 w 160"/>
                <a:gd name="T7" fmla="*/ 64 h 66"/>
                <a:gd name="T8" fmla="*/ 107 w 160"/>
                <a:gd name="T9" fmla="*/ 61 h 66"/>
                <a:gd name="T10" fmla="*/ 114 w 160"/>
                <a:gd name="T11" fmla="*/ 62 h 66"/>
                <a:gd name="T12" fmla="*/ 119 w 160"/>
                <a:gd name="T13" fmla="*/ 58 h 66"/>
                <a:gd name="T14" fmla="*/ 122 w 160"/>
                <a:gd name="T15" fmla="*/ 50 h 66"/>
                <a:gd name="T16" fmla="*/ 126 w 160"/>
                <a:gd name="T17" fmla="*/ 46 h 66"/>
                <a:gd name="T18" fmla="*/ 130 w 160"/>
                <a:gd name="T19" fmla="*/ 41 h 66"/>
                <a:gd name="T20" fmla="*/ 133 w 160"/>
                <a:gd name="T21" fmla="*/ 32 h 66"/>
                <a:gd name="T22" fmla="*/ 144 w 160"/>
                <a:gd name="T23" fmla="*/ 33 h 66"/>
                <a:gd name="T24" fmla="*/ 151 w 160"/>
                <a:gd name="T25" fmla="*/ 31 h 66"/>
                <a:gd name="T26" fmla="*/ 154 w 160"/>
                <a:gd name="T27" fmla="*/ 29 h 66"/>
                <a:gd name="T28" fmla="*/ 152 w 160"/>
                <a:gd name="T29" fmla="*/ 25 h 66"/>
                <a:gd name="T30" fmla="*/ 160 w 160"/>
                <a:gd name="T31" fmla="*/ 20 h 66"/>
                <a:gd name="T32" fmla="*/ 156 w 160"/>
                <a:gd name="T33" fmla="*/ 13 h 66"/>
                <a:gd name="T34" fmla="*/ 152 w 160"/>
                <a:gd name="T35" fmla="*/ 11 h 66"/>
                <a:gd name="T36" fmla="*/ 151 w 160"/>
                <a:gd name="T37" fmla="*/ 7 h 66"/>
                <a:gd name="T38" fmla="*/ 147 w 160"/>
                <a:gd name="T39" fmla="*/ 4 h 66"/>
                <a:gd name="T40" fmla="*/ 145 w 160"/>
                <a:gd name="T41" fmla="*/ 3 h 66"/>
                <a:gd name="T42" fmla="*/ 141 w 160"/>
                <a:gd name="T43" fmla="*/ 1 h 66"/>
                <a:gd name="T44" fmla="*/ 129 w 160"/>
                <a:gd name="T45" fmla="*/ 16 h 66"/>
                <a:gd name="T46" fmla="*/ 131 w 160"/>
                <a:gd name="T47" fmla="*/ 20 h 66"/>
                <a:gd name="T48" fmla="*/ 130 w 160"/>
                <a:gd name="T49" fmla="*/ 30 h 66"/>
                <a:gd name="T50" fmla="*/ 126 w 160"/>
                <a:gd name="T51" fmla="*/ 29 h 66"/>
                <a:gd name="T52" fmla="*/ 124 w 160"/>
                <a:gd name="T53" fmla="*/ 32 h 66"/>
                <a:gd name="T54" fmla="*/ 117 w 160"/>
                <a:gd name="T55" fmla="*/ 29 h 66"/>
                <a:gd name="T56" fmla="*/ 110 w 160"/>
                <a:gd name="T57" fmla="*/ 43 h 66"/>
                <a:gd name="T58" fmla="*/ 94 w 160"/>
                <a:gd name="T59" fmla="*/ 47 h 66"/>
                <a:gd name="T60" fmla="*/ 94 w 160"/>
                <a:gd name="T61" fmla="*/ 51 h 66"/>
                <a:gd name="T62" fmla="*/ 91 w 160"/>
                <a:gd name="T63" fmla="*/ 56 h 66"/>
                <a:gd name="T64" fmla="*/ 87 w 160"/>
                <a:gd name="T65" fmla="*/ 55 h 66"/>
                <a:gd name="T66" fmla="*/ 80 w 160"/>
                <a:gd name="T67" fmla="*/ 54 h 66"/>
                <a:gd name="T68" fmla="*/ 0 w 160"/>
                <a:gd name="T69" fmla="*/ 12 h 66"/>
                <a:gd name="T70" fmla="*/ 2 w 160"/>
                <a:gd name="T71" fmla="*/ 23 h 66"/>
                <a:gd name="T72" fmla="*/ 5 w 160"/>
                <a:gd name="T73" fmla="*/ 37 h 66"/>
                <a:gd name="T74" fmla="*/ 10 w 160"/>
                <a:gd name="T75" fmla="*/ 47 h 66"/>
                <a:gd name="T76" fmla="*/ 18 w 160"/>
                <a:gd name="T77" fmla="*/ 55 h 66"/>
                <a:gd name="T78" fmla="*/ 27 w 160"/>
                <a:gd name="T79" fmla="*/ 59 h 66"/>
                <a:gd name="T80" fmla="*/ 34 w 160"/>
                <a:gd name="T81" fmla="*/ 57 h 66"/>
                <a:gd name="T82" fmla="*/ 30 w 160"/>
                <a:gd name="T83" fmla="*/ 49 h 66"/>
                <a:gd name="T84" fmla="*/ 27 w 160"/>
                <a:gd name="T85" fmla="*/ 43 h 66"/>
                <a:gd name="T86" fmla="*/ 26 w 160"/>
                <a:gd name="T87" fmla="*/ 22 h 66"/>
                <a:gd name="T88" fmla="*/ 20 w 160"/>
                <a:gd name="T89" fmla="*/ 13 h 66"/>
                <a:gd name="T90" fmla="*/ 14 w 160"/>
                <a:gd name="T91" fmla="*/ 11 h 66"/>
                <a:gd name="T92" fmla="*/ 11 w 160"/>
                <a:gd name="T93" fmla="*/ 15 h 66"/>
                <a:gd name="T94" fmla="*/ 8 w 160"/>
                <a:gd name="T95" fmla="*/ 17 h 66"/>
                <a:gd name="T96" fmla="*/ 3 w 160"/>
                <a:gd name="T97" fmla="*/ 1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0" h="66">
                  <a:moveTo>
                    <a:pt x="80" y="53"/>
                  </a:moveTo>
                  <a:cubicBezTo>
                    <a:pt x="80" y="58"/>
                    <a:pt x="80" y="58"/>
                    <a:pt x="80" y="58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4" y="63"/>
                    <a:pt x="84" y="63"/>
                    <a:pt x="84" y="63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2" y="62"/>
                    <a:pt x="102" y="62"/>
                    <a:pt x="102" y="62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09" y="62"/>
                    <a:pt x="109" y="62"/>
                    <a:pt x="109" y="62"/>
                  </a:cubicBezTo>
                  <a:cubicBezTo>
                    <a:pt x="114" y="62"/>
                    <a:pt x="114" y="62"/>
                    <a:pt x="114" y="62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9" y="58"/>
                    <a:pt x="119" y="58"/>
                    <a:pt x="119" y="58"/>
                  </a:cubicBezTo>
                  <a:cubicBezTo>
                    <a:pt x="121" y="53"/>
                    <a:pt x="121" y="53"/>
                    <a:pt x="121" y="53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8" y="44"/>
                    <a:pt x="128" y="44"/>
                    <a:pt x="128" y="44"/>
                  </a:cubicBezTo>
                  <a:cubicBezTo>
                    <a:pt x="130" y="41"/>
                    <a:pt x="130" y="41"/>
                    <a:pt x="130" y="41"/>
                  </a:cubicBezTo>
                  <a:cubicBezTo>
                    <a:pt x="131" y="35"/>
                    <a:pt x="131" y="35"/>
                    <a:pt x="131" y="35"/>
                  </a:cubicBezTo>
                  <a:cubicBezTo>
                    <a:pt x="133" y="32"/>
                    <a:pt x="133" y="32"/>
                    <a:pt x="133" y="32"/>
                  </a:cubicBezTo>
                  <a:cubicBezTo>
                    <a:pt x="139" y="33"/>
                    <a:pt x="139" y="33"/>
                    <a:pt x="139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5" y="32"/>
                    <a:pt x="145" y="31"/>
                    <a:pt x="146" y="30"/>
                  </a:cubicBezTo>
                  <a:cubicBezTo>
                    <a:pt x="148" y="31"/>
                    <a:pt x="149" y="31"/>
                    <a:pt x="151" y="31"/>
                  </a:cubicBezTo>
                  <a:cubicBezTo>
                    <a:pt x="151" y="31"/>
                    <a:pt x="152" y="29"/>
                    <a:pt x="152" y="29"/>
                  </a:cubicBezTo>
                  <a:cubicBezTo>
                    <a:pt x="152" y="29"/>
                    <a:pt x="153" y="29"/>
                    <a:pt x="154" y="29"/>
                  </a:cubicBezTo>
                  <a:cubicBezTo>
                    <a:pt x="154" y="28"/>
                    <a:pt x="153" y="27"/>
                    <a:pt x="154" y="26"/>
                  </a:cubicBezTo>
                  <a:cubicBezTo>
                    <a:pt x="153" y="26"/>
                    <a:pt x="152" y="26"/>
                    <a:pt x="152" y="25"/>
                  </a:cubicBezTo>
                  <a:cubicBezTo>
                    <a:pt x="151" y="24"/>
                    <a:pt x="153" y="23"/>
                    <a:pt x="152" y="23"/>
                  </a:cubicBezTo>
                  <a:cubicBezTo>
                    <a:pt x="155" y="22"/>
                    <a:pt x="159" y="23"/>
                    <a:pt x="160" y="20"/>
                  </a:cubicBezTo>
                  <a:cubicBezTo>
                    <a:pt x="160" y="19"/>
                    <a:pt x="160" y="19"/>
                    <a:pt x="160" y="19"/>
                  </a:cubicBezTo>
                  <a:cubicBezTo>
                    <a:pt x="158" y="17"/>
                    <a:pt x="157" y="16"/>
                    <a:pt x="156" y="13"/>
                  </a:cubicBezTo>
                  <a:cubicBezTo>
                    <a:pt x="155" y="14"/>
                    <a:pt x="153" y="14"/>
                    <a:pt x="152" y="14"/>
                  </a:cubicBezTo>
                  <a:cubicBezTo>
                    <a:pt x="152" y="14"/>
                    <a:pt x="153" y="12"/>
                    <a:pt x="152" y="11"/>
                  </a:cubicBezTo>
                  <a:cubicBezTo>
                    <a:pt x="152" y="11"/>
                    <a:pt x="151" y="11"/>
                    <a:pt x="150" y="11"/>
                  </a:cubicBezTo>
                  <a:cubicBezTo>
                    <a:pt x="149" y="10"/>
                    <a:pt x="150" y="7"/>
                    <a:pt x="151" y="7"/>
                  </a:cubicBezTo>
                  <a:cubicBezTo>
                    <a:pt x="150" y="6"/>
                    <a:pt x="149" y="4"/>
                    <a:pt x="149" y="4"/>
                  </a:cubicBezTo>
                  <a:cubicBezTo>
                    <a:pt x="148" y="4"/>
                    <a:pt x="147" y="4"/>
                    <a:pt x="147" y="4"/>
                  </a:cubicBezTo>
                  <a:cubicBezTo>
                    <a:pt x="146" y="4"/>
                    <a:pt x="147" y="2"/>
                    <a:pt x="147" y="1"/>
                  </a:cubicBezTo>
                  <a:cubicBezTo>
                    <a:pt x="143" y="3"/>
                    <a:pt x="146" y="2"/>
                    <a:pt x="145" y="3"/>
                  </a:cubicBezTo>
                  <a:cubicBezTo>
                    <a:pt x="145" y="3"/>
                    <a:pt x="143" y="3"/>
                    <a:pt x="143" y="3"/>
                  </a:cubicBezTo>
                  <a:cubicBezTo>
                    <a:pt x="142" y="2"/>
                    <a:pt x="143" y="2"/>
                    <a:pt x="141" y="1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38" y="8"/>
                    <a:pt x="135" y="12"/>
                    <a:pt x="129" y="16"/>
                  </a:cubicBezTo>
                  <a:cubicBezTo>
                    <a:pt x="130" y="18"/>
                    <a:pt x="129" y="17"/>
                    <a:pt x="131" y="17"/>
                  </a:cubicBezTo>
                  <a:cubicBezTo>
                    <a:pt x="131" y="17"/>
                    <a:pt x="131" y="20"/>
                    <a:pt x="131" y="20"/>
                  </a:cubicBezTo>
                  <a:cubicBezTo>
                    <a:pt x="132" y="19"/>
                    <a:pt x="131" y="23"/>
                    <a:pt x="128" y="24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28" y="30"/>
                    <a:pt x="128" y="30"/>
                    <a:pt x="128" y="30"/>
                  </a:cubicBezTo>
                  <a:cubicBezTo>
                    <a:pt x="126" y="29"/>
                    <a:pt x="126" y="29"/>
                    <a:pt x="126" y="29"/>
                  </a:cubicBezTo>
                  <a:cubicBezTo>
                    <a:pt x="125" y="31"/>
                    <a:pt x="125" y="31"/>
                    <a:pt x="125" y="31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121" y="33"/>
                    <a:pt x="121" y="33"/>
                    <a:pt x="121" y="33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30"/>
                    <a:pt x="117" y="31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09" y="43"/>
                    <a:pt x="106" y="42"/>
                    <a:pt x="105" y="43"/>
                  </a:cubicBezTo>
                  <a:cubicBezTo>
                    <a:pt x="102" y="43"/>
                    <a:pt x="95" y="46"/>
                    <a:pt x="94" y="47"/>
                  </a:cubicBezTo>
                  <a:cubicBezTo>
                    <a:pt x="93" y="49"/>
                    <a:pt x="95" y="51"/>
                    <a:pt x="95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3"/>
                    <a:pt x="94" y="54"/>
                    <a:pt x="93" y="56"/>
                  </a:cubicBezTo>
                  <a:cubicBezTo>
                    <a:pt x="93" y="56"/>
                    <a:pt x="91" y="56"/>
                    <a:pt x="91" y="56"/>
                  </a:cubicBezTo>
                  <a:cubicBezTo>
                    <a:pt x="91" y="56"/>
                    <a:pt x="91" y="59"/>
                    <a:pt x="91" y="59"/>
                  </a:cubicBezTo>
                  <a:cubicBezTo>
                    <a:pt x="87" y="60"/>
                    <a:pt x="88" y="56"/>
                    <a:pt x="87" y="55"/>
                  </a:cubicBezTo>
                  <a:cubicBezTo>
                    <a:pt x="84" y="54"/>
                    <a:pt x="84" y="57"/>
                    <a:pt x="82" y="56"/>
                  </a:cubicBezTo>
                  <a:cubicBezTo>
                    <a:pt x="81" y="56"/>
                    <a:pt x="81" y="55"/>
                    <a:pt x="80" y="54"/>
                  </a:cubicBezTo>
                  <a:lnTo>
                    <a:pt x="80" y="53"/>
                  </a:lnTo>
                  <a:close/>
                  <a:moveTo>
                    <a:pt x="0" y="12"/>
                  </a:moveTo>
                  <a:cubicBezTo>
                    <a:pt x="0" y="14"/>
                    <a:pt x="2" y="17"/>
                    <a:pt x="2" y="19"/>
                  </a:cubicBezTo>
                  <a:cubicBezTo>
                    <a:pt x="2" y="19"/>
                    <a:pt x="1" y="22"/>
                    <a:pt x="2" y="23"/>
                  </a:cubicBezTo>
                  <a:cubicBezTo>
                    <a:pt x="2" y="25"/>
                    <a:pt x="5" y="30"/>
                    <a:pt x="5" y="33"/>
                  </a:cubicBezTo>
                  <a:cubicBezTo>
                    <a:pt x="5" y="34"/>
                    <a:pt x="4" y="35"/>
                    <a:pt x="5" y="37"/>
                  </a:cubicBezTo>
                  <a:cubicBezTo>
                    <a:pt x="5" y="37"/>
                    <a:pt x="8" y="39"/>
                    <a:pt x="9" y="41"/>
                  </a:cubicBezTo>
                  <a:cubicBezTo>
                    <a:pt x="10" y="43"/>
                    <a:pt x="9" y="45"/>
                    <a:pt x="10" y="47"/>
                  </a:cubicBezTo>
                  <a:cubicBezTo>
                    <a:pt x="10" y="49"/>
                    <a:pt x="15" y="51"/>
                    <a:pt x="17" y="52"/>
                  </a:cubicBezTo>
                  <a:cubicBezTo>
                    <a:pt x="18" y="52"/>
                    <a:pt x="18" y="54"/>
                    <a:pt x="18" y="55"/>
                  </a:cubicBezTo>
                  <a:cubicBezTo>
                    <a:pt x="21" y="57"/>
                    <a:pt x="24" y="58"/>
                    <a:pt x="27" y="60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58"/>
                    <a:pt x="28" y="57"/>
                    <a:pt x="29" y="57"/>
                  </a:cubicBezTo>
                  <a:cubicBezTo>
                    <a:pt x="30" y="56"/>
                    <a:pt x="32" y="57"/>
                    <a:pt x="34" y="57"/>
                  </a:cubicBezTo>
                  <a:cubicBezTo>
                    <a:pt x="33" y="55"/>
                    <a:pt x="34" y="54"/>
                    <a:pt x="34" y="53"/>
                  </a:cubicBezTo>
                  <a:cubicBezTo>
                    <a:pt x="33" y="52"/>
                    <a:pt x="31" y="50"/>
                    <a:pt x="30" y="49"/>
                  </a:cubicBezTo>
                  <a:cubicBezTo>
                    <a:pt x="30" y="48"/>
                    <a:pt x="31" y="47"/>
                    <a:pt x="30" y="46"/>
                  </a:cubicBezTo>
                  <a:cubicBezTo>
                    <a:pt x="29" y="45"/>
                    <a:pt x="27" y="45"/>
                    <a:pt x="27" y="43"/>
                  </a:cubicBezTo>
                  <a:cubicBezTo>
                    <a:pt x="26" y="40"/>
                    <a:pt x="27" y="36"/>
                    <a:pt x="28" y="35"/>
                  </a:cubicBezTo>
                  <a:cubicBezTo>
                    <a:pt x="28" y="29"/>
                    <a:pt x="28" y="26"/>
                    <a:pt x="26" y="22"/>
                  </a:cubicBezTo>
                  <a:cubicBezTo>
                    <a:pt x="26" y="21"/>
                    <a:pt x="24" y="21"/>
                    <a:pt x="24" y="21"/>
                  </a:cubicBezTo>
                  <a:cubicBezTo>
                    <a:pt x="22" y="17"/>
                    <a:pt x="23" y="15"/>
                    <a:pt x="20" y="13"/>
                  </a:cubicBezTo>
                  <a:cubicBezTo>
                    <a:pt x="19" y="11"/>
                    <a:pt x="17" y="11"/>
                    <a:pt x="16" y="9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59" name="Freeform 155"/>
            <p:cNvSpPr>
              <a:spLocks/>
            </p:cNvSpPr>
            <p:nvPr/>
          </p:nvSpPr>
          <p:spPr bwMode="auto">
            <a:xfrm>
              <a:off x="6907892" y="4605547"/>
              <a:ext cx="106462" cy="289223"/>
            </a:xfrm>
            <a:custGeom>
              <a:avLst/>
              <a:gdLst>
                <a:gd name="T0" fmla="*/ 16 w 31"/>
                <a:gd name="T1" fmla="*/ 2 h 83"/>
                <a:gd name="T2" fmla="*/ 15 w 31"/>
                <a:gd name="T3" fmla="*/ 2 h 83"/>
                <a:gd name="T4" fmla="*/ 6 w 31"/>
                <a:gd name="T5" fmla="*/ 0 h 83"/>
                <a:gd name="T6" fmla="*/ 9 w 31"/>
                <a:gd name="T7" fmla="*/ 5 h 83"/>
                <a:gd name="T8" fmla="*/ 10 w 31"/>
                <a:gd name="T9" fmla="*/ 11 h 83"/>
                <a:gd name="T10" fmla="*/ 8 w 31"/>
                <a:gd name="T11" fmla="*/ 16 h 83"/>
                <a:gd name="T12" fmla="*/ 5 w 31"/>
                <a:gd name="T13" fmla="*/ 20 h 83"/>
                <a:gd name="T14" fmla="*/ 6 w 31"/>
                <a:gd name="T15" fmla="*/ 27 h 83"/>
                <a:gd name="T16" fmla="*/ 8 w 31"/>
                <a:gd name="T17" fmla="*/ 29 h 83"/>
                <a:gd name="T18" fmla="*/ 3 w 31"/>
                <a:gd name="T19" fmla="*/ 34 h 83"/>
                <a:gd name="T20" fmla="*/ 2 w 31"/>
                <a:gd name="T21" fmla="*/ 42 h 83"/>
                <a:gd name="T22" fmla="*/ 1 w 31"/>
                <a:gd name="T23" fmla="*/ 47 h 83"/>
                <a:gd name="T24" fmla="*/ 2 w 31"/>
                <a:gd name="T25" fmla="*/ 53 h 83"/>
                <a:gd name="T26" fmla="*/ 6 w 31"/>
                <a:gd name="T27" fmla="*/ 56 h 83"/>
                <a:gd name="T28" fmla="*/ 7 w 31"/>
                <a:gd name="T29" fmla="*/ 59 h 83"/>
                <a:gd name="T30" fmla="*/ 13 w 31"/>
                <a:gd name="T31" fmla="*/ 57 h 83"/>
                <a:gd name="T32" fmla="*/ 15 w 31"/>
                <a:gd name="T33" fmla="*/ 61 h 83"/>
                <a:gd name="T34" fmla="*/ 14 w 31"/>
                <a:gd name="T35" fmla="*/ 68 h 83"/>
                <a:gd name="T36" fmla="*/ 13 w 31"/>
                <a:gd name="T37" fmla="*/ 72 h 83"/>
                <a:gd name="T38" fmla="*/ 19 w 31"/>
                <a:gd name="T39" fmla="*/ 77 h 83"/>
                <a:gd name="T40" fmla="*/ 21 w 31"/>
                <a:gd name="T41" fmla="*/ 78 h 83"/>
                <a:gd name="T42" fmla="*/ 23 w 31"/>
                <a:gd name="T43" fmla="*/ 82 h 83"/>
                <a:gd name="T44" fmla="*/ 25 w 31"/>
                <a:gd name="T45" fmla="*/ 78 h 83"/>
                <a:gd name="T46" fmla="*/ 25 w 31"/>
                <a:gd name="T47" fmla="*/ 70 h 83"/>
                <a:gd name="T48" fmla="*/ 30 w 31"/>
                <a:gd name="T49" fmla="*/ 68 h 83"/>
                <a:gd name="T50" fmla="*/ 29 w 31"/>
                <a:gd name="T51" fmla="*/ 63 h 83"/>
                <a:gd name="T52" fmla="*/ 29 w 31"/>
                <a:gd name="T53" fmla="*/ 56 h 83"/>
                <a:gd name="T54" fmla="*/ 26 w 31"/>
                <a:gd name="T55" fmla="*/ 52 h 83"/>
                <a:gd name="T56" fmla="*/ 24 w 31"/>
                <a:gd name="T57" fmla="*/ 46 h 83"/>
                <a:gd name="T58" fmla="*/ 22 w 31"/>
                <a:gd name="T59" fmla="*/ 45 h 83"/>
                <a:gd name="T60" fmla="*/ 23 w 31"/>
                <a:gd name="T61" fmla="*/ 46 h 83"/>
                <a:gd name="T62" fmla="*/ 24 w 31"/>
                <a:gd name="T63" fmla="*/ 47 h 83"/>
                <a:gd name="T64" fmla="*/ 24 w 31"/>
                <a:gd name="T65" fmla="*/ 50 h 83"/>
                <a:gd name="T66" fmla="*/ 21 w 31"/>
                <a:gd name="T67" fmla="*/ 48 h 83"/>
                <a:gd name="T68" fmla="*/ 19 w 31"/>
                <a:gd name="T69" fmla="*/ 49 h 83"/>
                <a:gd name="T70" fmla="*/ 19 w 31"/>
                <a:gd name="T71" fmla="*/ 44 h 83"/>
                <a:gd name="T72" fmla="*/ 17 w 31"/>
                <a:gd name="T73" fmla="*/ 42 h 83"/>
                <a:gd name="T74" fmla="*/ 18 w 31"/>
                <a:gd name="T75" fmla="*/ 38 h 83"/>
                <a:gd name="T76" fmla="*/ 17 w 31"/>
                <a:gd name="T77" fmla="*/ 34 h 83"/>
                <a:gd name="T78" fmla="*/ 17 w 31"/>
                <a:gd name="T79" fmla="*/ 28 h 83"/>
                <a:gd name="T80" fmla="*/ 15 w 31"/>
                <a:gd name="T81" fmla="*/ 28 h 83"/>
                <a:gd name="T82" fmla="*/ 15 w 31"/>
                <a:gd name="T83" fmla="*/ 26 h 83"/>
                <a:gd name="T84" fmla="*/ 17 w 31"/>
                <a:gd name="T85" fmla="*/ 21 h 83"/>
                <a:gd name="T86" fmla="*/ 17 w 31"/>
                <a:gd name="T87" fmla="*/ 7 h 83"/>
                <a:gd name="T88" fmla="*/ 16 w 31"/>
                <a:gd name="T89" fmla="*/ 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" h="83">
                  <a:moveTo>
                    <a:pt x="16" y="2"/>
                  </a:moveTo>
                  <a:cubicBezTo>
                    <a:pt x="15" y="2"/>
                    <a:pt x="15" y="2"/>
                    <a:pt x="15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7" y="4"/>
                    <a:pt x="9" y="5"/>
                  </a:cubicBezTo>
                  <a:cubicBezTo>
                    <a:pt x="10" y="6"/>
                    <a:pt x="8" y="10"/>
                    <a:pt x="10" y="11"/>
                  </a:cubicBezTo>
                  <a:cubicBezTo>
                    <a:pt x="12" y="13"/>
                    <a:pt x="9" y="15"/>
                    <a:pt x="8" y="16"/>
                  </a:cubicBezTo>
                  <a:cubicBezTo>
                    <a:pt x="8" y="18"/>
                    <a:pt x="4" y="18"/>
                    <a:pt x="5" y="20"/>
                  </a:cubicBezTo>
                  <a:cubicBezTo>
                    <a:pt x="6" y="22"/>
                    <a:pt x="6" y="24"/>
                    <a:pt x="6" y="27"/>
                  </a:cubicBezTo>
                  <a:cubicBezTo>
                    <a:pt x="5" y="29"/>
                    <a:pt x="8" y="26"/>
                    <a:pt x="8" y="29"/>
                  </a:cubicBezTo>
                  <a:cubicBezTo>
                    <a:pt x="9" y="32"/>
                    <a:pt x="5" y="33"/>
                    <a:pt x="3" y="34"/>
                  </a:cubicBezTo>
                  <a:cubicBezTo>
                    <a:pt x="1" y="36"/>
                    <a:pt x="1" y="40"/>
                    <a:pt x="2" y="42"/>
                  </a:cubicBezTo>
                  <a:cubicBezTo>
                    <a:pt x="3" y="44"/>
                    <a:pt x="0" y="45"/>
                    <a:pt x="1" y="47"/>
                  </a:cubicBezTo>
                  <a:cubicBezTo>
                    <a:pt x="1" y="49"/>
                    <a:pt x="2" y="53"/>
                    <a:pt x="2" y="53"/>
                  </a:cubicBezTo>
                  <a:cubicBezTo>
                    <a:pt x="2" y="53"/>
                    <a:pt x="5" y="54"/>
                    <a:pt x="6" y="56"/>
                  </a:cubicBezTo>
                  <a:cubicBezTo>
                    <a:pt x="7" y="58"/>
                    <a:pt x="6" y="60"/>
                    <a:pt x="7" y="59"/>
                  </a:cubicBezTo>
                  <a:cubicBezTo>
                    <a:pt x="9" y="59"/>
                    <a:pt x="13" y="57"/>
                    <a:pt x="13" y="57"/>
                  </a:cubicBezTo>
                  <a:cubicBezTo>
                    <a:pt x="13" y="57"/>
                    <a:pt x="15" y="59"/>
                    <a:pt x="15" y="61"/>
                  </a:cubicBezTo>
                  <a:cubicBezTo>
                    <a:pt x="15" y="63"/>
                    <a:pt x="15" y="66"/>
                    <a:pt x="14" y="68"/>
                  </a:cubicBezTo>
                  <a:cubicBezTo>
                    <a:pt x="13" y="69"/>
                    <a:pt x="12" y="71"/>
                    <a:pt x="13" y="72"/>
                  </a:cubicBezTo>
                  <a:cubicBezTo>
                    <a:pt x="15" y="74"/>
                    <a:pt x="17" y="76"/>
                    <a:pt x="19" y="77"/>
                  </a:cubicBezTo>
                  <a:cubicBezTo>
                    <a:pt x="21" y="78"/>
                    <a:pt x="21" y="78"/>
                    <a:pt x="21" y="78"/>
                  </a:cubicBezTo>
                  <a:cubicBezTo>
                    <a:pt x="21" y="78"/>
                    <a:pt x="21" y="83"/>
                    <a:pt x="23" y="82"/>
                  </a:cubicBezTo>
                  <a:cubicBezTo>
                    <a:pt x="25" y="82"/>
                    <a:pt x="27" y="79"/>
                    <a:pt x="25" y="78"/>
                  </a:cubicBezTo>
                  <a:cubicBezTo>
                    <a:pt x="24" y="76"/>
                    <a:pt x="23" y="69"/>
                    <a:pt x="25" y="70"/>
                  </a:cubicBezTo>
                  <a:cubicBezTo>
                    <a:pt x="26" y="70"/>
                    <a:pt x="29" y="71"/>
                    <a:pt x="30" y="68"/>
                  </a:cubicBezTo>
                  <a:cubicBezTo>
                    <a:pt x="30" y="65"/>
                    <a:pt x="28" y="66"/>
                    <a:pt x="29" y="63"/>
                  </a:cubicBezTo>
                  <a:cubicBezTo>
                    <a:pt x="30" y="59"/>
                    <a:pt x="31" y="57"/>
                    <a:pt x="29" y="56"/>
                  </a:cubicBezTo>
                  <a:cubicBezTo>
                    <a:pt x="28" y="55"/>
                    <a:pt x="27" y="55"/>
                    <a:pt x="26" y="52"/>
                  </a:cubicBezTo>
                  <a:cubicBezTo>
                    <a:pt x="26" y="49"/>
                    <a:pt x="25" y="48"/>
                    <a:pt x="24" y="46"/>
                  </a:cubicBezTo>
                  <a:cubicBezTo>
                    <a:pt x="23" y="45"/>
                    <a:pt x="23" y="45"/>
                    <a:pt x="22" y="45"/>
                  </a:cubicBezTo>
                  <a:cubicBezTo>
                    <a:pt x="22" y="45"/>
                    <a:pt x="22" y="46"/>
                    <a:pt x="23" y="46"/>
                  </a:cubicBezTo>
                  <a:cubicBezTo>
                    <a:pt x="23" y="47"/>
                    <a:pt x="24" y="47"/>
                    <a:pt x="24" y="47"/>
                  </a:cubicBezTo>
                  <a:cubicBezTo>
                    <a:pt x="24" y="48"/>
                    <a:pt x="24" y="49"/>
                    <a:pt x="24" y="50"/>
                  </a:cubicBezTo>
                  <a:cubicBezTo>
                    <a:pt x="23" y="50"/>
                    <a:pt x="22" y="48"/>
                    <a:pt x="21" y="48"/>
                  </a:cubicBezTo>
                  <a:cubicBezTo>
                    <a:pt x="20" y="48"/>
                    <a:pt x="21" y="50"/>
                    <a:pt x="19" y="49"/>
                  </a:cubicBezTo>
                  <a:cubicBezTo>
                    <a:pt x="19" y="47"/>
                    <a:pt x="20" y="45"/>
                    <a:pt x="19" y="44"/>
                  </a:cubicBezTo>
                  <a:cubicBezTo>
                    <a:pt x="19" y="43"/>
                    <a:pt x="17" y="43"/>
                    <a:pt x="17" y="42"/>
                  </a:cubicBezTo>
                  <a:cubicBezTo>
                    <a:pt x="17" y="42"/>
                    <a:pt x="17" y="38"/>
                    <a:pt x="18" y="38"/>
                  </a:cubicBezTo>
                  <a:cubicBezTo>
                    <a:pt x="19" y="38"/>
                    <a:pt x="17" y="34"/>
                    <a:pt x="17" y="34"/>
                  </a:cubicBezTo>
                  <a:cubicBezTo>
                    <a:pt x="16" y="32"/>
                    <a:pt x="17" y="30"/>
                    <a:pt x="17" y="28"/>
                  </a:cubicBezTo>
                  <a:cubicBezTo>
                    <a:pt x="16" y="28"/>
                    <a:pt x="16" y="28"/>
                    <a:pt x="15" y="28"/>
                  </a:cubicBezTo>
                  <a:cubicBezTo>
                    <a:pt x="15" y="28"/>
                    <a:pt x="15" y="26"/>
                    <a:pt x="15" y="26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17"/>
                    <a:pt x="17" y="11"/>
                    <a:pt x="17" y="7"/>
                  </a:cubicBezTo>
                  <a:cubicBezTo>
                    <a:pt x="17" y="7"/>
                    <a:pt x="14" y="2"/>
                    <a:pt x="16" y="2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60" name="Freeform 156"/>
            <p:cNvSpPr>
              <a:spLocks/>
            </p:cNvSpPr>
            <p:nvPr/>
          </p:nvSpPr>
          <p:spPr bwMode="auto">
            <a:xfrm>
              <a:off x="6907892" y="4605547"/>
              <a:ext cx="106462" cy="289223"/>
            </a:xfrm>
            <a:custGeom>
              <a:avLst/>
              <a:gdLst>
                <a:gd name="T0" fmla="*/ 16 w 31"/>
                <a:gd name="T1" fmla="*/ 2 h 83"/>
                <a:gd name="T2" fmla="*/ 15 w 31"/>
                <a:gd name="T3" fmla="*/ 2 h 83"/>
                <a:gd name="T4" fmla="*/ 6 w 31"/>
                <a:gd name="T5" fmla="*/ 0 h 83"/>
                <a:gd name="T6" fmla="*/ 9 w 31"/>
                <a:gd name="T7" fmla="*/ 5 h 83"/>
                <a:gd name="T8" fmla="*/ 10 w 31"/>
                <a:gd name="T9" fmla="*/ 11 h 83"/>
                <a:gd name="T10" fmla="*/ 8 w 31"/>
                <a:gd name="T11" fmla="*/ 16 h 83"/>
                <a:gd name="T12" fmla="*/ 5 w 31"/>
                <a:gd name="T13" fmla="*/ 20 h 83"/>
                <a:gd name="T14" fmla="*/ 6 w 31"/>
                <a:gd name="T15" fmla="*/ 27 h 83"/>
                <a:gd name="T16" fmla="*/ 8 w 31"/>
                <a:gd name="T17" fmla="*/ 29 h 83"/>
                <a:gd name="T18" fmla="*/ 3 w 31"/>
                <a:gd name="T19" fmla="*/ 34 h 83"/>
                <a:gd name="T20" fmla="*/ 2 w 31"/>
                <a:gd name="T21" fmla="*/ 42 h 83"/>
                <a:gd name="T22" fmla="*/ 1 w 31"/>
                <a:gd name="T23" fmla="*/ 47 h 83"/>
                <a:gd name="T24" fmla="*/ 2 w 31"/>
                <a:gd name="T25" fmla="*/ 53 h 83"/>
                <a:gd name="T26" fmla="*/ 6 w 31"/>
                <a:gd name="T27" fmla="*/ 56 h 83"/>
                <a:gd name="T28" fmla="*/ 7 w 31"/>
                <a:gd name="T29" fmla="*/ 59 h 83"/>
                <a:gd name="T30" fmla="*/ 13 w 31"/>
                <a:gd name="T31" fmla="*/ 57 h 83"/>
                <a:gd name="T32" fmla="*/ 15 w 31"/>
                <a:gd name="T33" fmla="*/ 61 h 83"/>
                <a:gd name="T34" fmla="*/ 14 w 31"/>
                <a:gd name="T35" fmla="*/ 68 h 83"/>
                <a:gd name="T36" fmla="*/ 13 w 31"/>
                <a:gd name="T37" fmla="*/ 72 h 83"/>
                <a:gd name="T38" fmla="*/ 19 w 31"/>
                <a:gd name="T39" fmla="*/ 77 h 83"/>
                <a:gd name="T40" fmla="*/ 21 w 31"/>
                <a:gd name="T41" fmla="*/ 78 h 83"/>
                <a:gd name="T42" fmla="*/ 23 w 31"/>
                <a:gd name="T43" fmla="*/ 82 h 83"/>
                <a:gd name="T44" fmla="*/ 25 w 31"/>
                <a:gd name="T45" fmla="*/ 78 h 83"/>
                <a:gd name="T46" fmla="*/ 25 w 31"/>
                <a:gd name="T47" fmla="*/ 70 h 83"/>
                <a:gd name="T48" fmla="*/ 30 w 31"/>
                <a:gd name="T49" fmla="*/ 68 h 83"/>
                <a:gd name="T50" fmla="*/ 29 w 31"/>
                <a:gd name="T51" fmla="*/ 63 h 83"/>
                <a:gd name="T52" fmla="*/ 29 w 31"/>
                <a:gd name="T53" fmla="*/ 56 h 83"/>
                <a:gd name="T54" fmla="*/ 26 w 31"/>
                <a:gd name="T55" fmla="*/ 52 h 83"/>
                <a:gd name="T56" fmla="*/ 24 w 31"/>
                <a:gd name="T57" fmla="*/ 46 h 83"/>
                <a:gd name="T58" fmla="*/ 22 w 31"/>
                <a:gd name="T59" fmla="*/ 45 h 83"/>
                <a:gd name="T60" fmla="*/ 23 w 31"/>
                <a:gd name="T61" fmla="*/ 46 h 83"/>
                <a:gd name="T62" fmla="*/ 24 w 31"/>
                <a:gd name="T63" fmla="*/ 47 h 83"/>
                <a:gd name="T64" fmla="*/ 24 w 31"/>
                <a:gd name="T65" fmla="*/ 50 h 83"/>
                <a:gd name="T66" fmla="*/ 21 w 31"/>
                <a:gd name="T67" fmla="*/ 48 h 83"/>
                <a:gd name="T68" fmla="*/ 19 w 31"/>
                <a:gd name="T69" fmla="*/ 49 h 83"/>
                <a:gd name="T70" fmla="*/ 19 w 31"/>
                <a:gd name="T71" fmla="*/ 44 h 83"/>
                <a:gd name="T72" fmla="*/ 17 w 31"/>
                <a:gd name="T73" fmla="*/ 42 h 83"/>
                <a:gd name="T74" fmla="*/ 18 w 31"/>
                <a:gd name="T75" fmla="*/ 38 h 83"/>
                <a:gd name="T76" fmla="*/ 17 w 31"/>
                <a:gd name="T77" fmla="*/ 34 h 83"/>
                <a:gd name="T78" fmla="*/ 17 w 31"/>
                <a:gd name="T79" fmla="*/ 28 h 83"/>
                <a:gd name="T80" fmla="*/ 15 w 31"/>
                <a:gd name="T81" fmla="*/ 28 h 83"/>
                <a:gd name="T82" fmla="*/ 15 w 31"/>
                <a:gd name="T83" fmla="*/ 26 h 83"/>
                <a:gd name="T84" fmla="*/ 17 w 31"/>
                <a:gd name="T85" fmla="*/ 21 h 83"/>
                <a:gd name="T86" fmla="*/ 17 w 31"/>
                <a:gd name="T87" fmla="*/ 7 h 83"/>
                <a:gd name="T88" fmla="*/ 16 w 31"/>
                <a:gd name="T89" fmla="*/ 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" h="83">
                  <a:moveTo>
                    <a:pt x="16" y="2"/>
                  </a:moveTo>
                  <a:cubicBezTo>
                    <a:pt x="15" y="2"/>
                    <a:pt x="15" y="2"/>
                    <a:pt x="15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7" y="4"/>
                    <a:pt x="9" y="5"/>
                  </a:cubicBezTo>
                  <a:cubicBezTo>
                    <a:pt x="10" y="6"/>
                    <a:pt x="8" y="10"/>
                    <a:pt x="10" y="11"/>
                  </a:cubicBezTo>
                  <a:cubicBezTo>
                    <a:pt x="12" y="13"/>
                    <a:pt x="9" y="15"/>
                    <a:pt x="8" y="16"/>
                  </a:cubicBezTo>
                  <a:cubicBezTo>
                    <a:pt x="8" y="18"/>
                    <a:pt x="4" y="18"/>
                    <a:pt x="5" y="20"/>
                  </a:cubicBezTo>
                  <a:cubicBezTo>
                    <a:pt x="6" y="22"/>
                    <a:pt x="6" y="24"/>
                    <a:pt x="6" y="27"/>
                  </a:cubicBezTo>
                  <a:cubicBezTo>
                    <a:pt x="5" y="29"/>
                    <a:pt x="8" y="26"/>
                    <a:pt x="8" y="29"/>
                  </a:cubicBezTo>
                  <a:cubicBezTo>
                    <a:pt x="9" y="32"/>
                    <a:pt x="5" y="33"/>
                    <a:pt x="3" y="34"/>
                  </a:cubicBezTo>
                  <a:cubicBezTo>
                    <a:pt x="1" y="36"/>
                    <a:pt x="1" y="40"/>
                    <a:pt x="2" y="42"/>
                  </a:cubicBezTo>
                  <a:cubicBezTo>
                    <a:pt x="3" y="44"/>
                    <a:pt x="0" y="45"/>
                    <a:pt x="1" y="47"/>
                  </a:cubicBezTo>
                  <a:cubicBezTo>
                    <a:pt x="1" y="49"/>
                    <a:pt x="2" y="53"/>
                    <a:pt x="2" y="53"/>
                  </a:cubicBezTo>
                  <a:cubicBezTo>
                    <a:pt x="2" y="53"/>
                    <a:pt x="5" y="54"/>
                    <a:pt x="6" y="56"/>
                  </a:cubicBezTo>
                  <a:cubicBezTo>
                    <a:pt x="7" y="58"/>
                    <a:pt x="6" y="60"/>
                    <a:pt x="7" y="59"/>
                  </a:cubicBezTo>
                  <a:cubicBezTo>
                    <a:pt x="9" y="59"/>
                    <a:pt x="13" y="57"/>
                    <a:pt x="13" y="57"/>
                  </a:cubicBezTo>
                  <a:cubicBezTo>
                    <a:pt x="13" y="57"/>
                    <a:pt x="15" y="59"/>
                    <a:pt x="15" y="61"/>
                  </a:cubicBezTo>
                  <a:cubicBezTo>
                    <a:pt x="15" y="63"/>
                    <a:pt x="15" y="66"/>
                    <a:pt x="14" y="68"/>
                  </a:cubicBezTo>
                  <a:cubicBezTo>
                    <a:pt x="13" y="69"/>
                    <a:pt x="12" y="71"/>
                    <a:pt x="13" y="72"/>
                  </a:cubicBezTo>
                  <a:cubicBezTo>
                    <a:pt x="15" y="74"/>
                    <a:pt x="17" y="76"/>
                    <a:pt x="19" y="77"/>
                  </a:cubicBezTo>
                  <a:cubicBezTo>
                    <a:pt x="21" y="78"/>
                    <a:pt x="21" y="78"/>
                    <a:pt x="21" y="78"/>
                  </a:cubicBezTo>
                  <a:cubicBezTo>
                    <a:pt x="21" y="78"/>
                    <a:pt x="21" y="83"/>
                    <a:pt x="23" y="82"/>
                  </a:cubicBezTo>
                  <a:cubicBezTo>
                    <a:pt x="25" y="82"/>
                    <a:pt x="27" y="79"/>
                    <a:pt x="25" y="78"/>
                  </a:cubicBezTo>
                  <a:cubicBezTo>
                    <a:pt x="24" y="76"/>
                    <a:pt x="23" y="69"/>
                    <a:pt x="25" y="70"/>
                  </a:cubicBezTo>
                  <a:cubicBezTo>
                    <a:pt x="26" y="70"/>
                    <a:pt x="29" y="71"/>
                    <a:pt x="30" y="68"/>
                  </a:cubicBezTo>
                  <a:cubicBezTo>
                    <a:pt x="30" y="65"/>
                    <a:pt x="28" y="66"/>
                    <a:pt x="29" y="63"/>
                  </a:cubicBezTo>
                  <a:cubicBezTo>
                    <a:pt x="30" y="59"/>
                    <a:pt x="31" y="57"/>
                    <a:pt x="29" y="56"/>
                  </a:cubicBezTo>
                  <a:cubicBezTo>
                    <a:pt x="28" y="55"/>
                    <a:pt x="27" y="55"/>
                    <a:pt x="26" y="52"/>
                  </a:cubicBezTo>
                  <a:cubicBezTo>
                    <a:pt x="26" y="49"/>
                    <a:pt x="25" y="48"/>
                    <a:pt x="24" y="46"/>
                  </a:cubicBezTo>
                  <a:cubicBezTo>
                    <a:pt x="23" y="45"/>
                    <a:pt x="23" y="45"/>
                    <a:pt x="22" y="45"/>
                  </a:cubicBezTo>
                  <a:cubicBezTo>
                    <a:pt x="22" y="45"/>
                    <a:pt x="22" y="46"/>
                    <a:pt x="23" y="46"/>
                  </a:cubicBezTo>
                  <a:cubicBezTo>
                    <a:pt x="23" y="47"/>
                    <a:pt x="24" y="47"/>
                    <a:pt x="24" y="47"/>
                  </a:cubicBezTo>
                  <a:cubicBezTo>
                    <a:pt x="24" y="48"/>
                    <a:pt x="24" y="49"/>
                    <a:pt x="24" y="50"/>
                  </a:cubicBezTo>
                  <a:cubicBezTo>
                    <a:pt x="23" y="50"/>
                    <a:pt x="22" y="48"/>
                    <a:pt x="21" y="48"/>
                  </a:cubicBezTo>
                  <a:cubicBezTo>
                    <a:pt x="20" y="48"/>
                    <a:pt x="21" y="50"/>
                    <a:pt x="19" y="49"/>
                  </a:cubicBezTo>
                  <a:cubicBezTo>
                    <a:pt x="19" y="47"/>
                    <a:pt x="20" y="45"/>
                    <a:pt x="19" y="44"/>
                  </a:cubicBezTo>
                  <a:cubicBezTo>
                    <a:pt x="19" y="43"/>
                    <a:pt x="17" y="43"/>
                    <a:pt x="17" y="42"/>
                  </a:cubicBezTo>
                  <a:cubicBezTo>
                    <a:pt x="17" y="42"/>
                    <a:pt x="17" y="38"/>
                    <a:pt x="18" y="38"/>
                  </a:cubicBezTo>
                  <a:cubicBezTo>
                    <a:pt x="19" y="38"/>
                    <a:pt x="17" y="34"/>
                    <a:pt x="17" y="34"/>
                  </a:cubicBezTo>
                  <a:cubicBezTo>
                    <a:pt x="16" y="32"/>
                    <a:pt x="17" y="30"/>
                    <a:pt x="17" y="28"/>
                  </a:cubicBezTo>
                  <a:cubicBezTo>
                    <a:pt x="16" y="28"/>
                    <a:pt x="16" y="28"/>
                    <a:pt x="15" y="28"/>
                  </a:cubicBezTo>
                  <a:cubicBezTo>
                    <a:pt x="15" y="28"/>
                    <a:pt x="15" y="26"/>
                    <a:pt x="15" y="26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17"/>
                    <a:pt x="17" y="11"/>
                    <a:pt x="17" y="7"/>
                  </a:cubicBezTo>
                  <a:cubicBezTo>
                    <a:pt x="17" y="7"/>
                    <a:pt x="14" y="2"/>
                    <a:pt x="16" y="2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61" name="Freeform 157"/>
            <p:cNvSpPr>
              <a:spLocks/>
            </p:cNvSpPr>
            <p:nvPr/>
          </p:nvSpPr>
          <p:spPr bwMode="auto">
            <a:xfrm>
              <a:off x="7220181" y="4722656"/>
              <a:ext cx="235990" cy="505697"/>
            </a:xfrm>
            <a:custGeom>
              <a:avLst/>
              <a:gdLst>
                <a:gd name="T0" fmla="*/ 52 w 68"/>
                <a:gd name="T1" fmla="*/ 4 h 145"/>
                <a:gd name="T2" fmla="*/ 48 w 68"/>
                <a:gd name="T3" fmla="*/ 16 h 145"/>
                <a:gd name="T4" fmla="*/ 44 w 68"/>
                <a:gd name="T5" fmla="*/ 17 h 145"/>
                <a:gd name="T6" fmla="*/ 43 w 68"/>
                <a:gd name="T7" fmla="*/ 24 h 145"/>
                <a:gd name="T8" fmla="*/ 42 w 68"/>
                <a:gd name="T9" fmla="*/ 26 h 145"/>
                <a:gd name="T10" fmla="*/ 39 w 68"/>
                <a:gd name="T11" fmla="*/ 28 h 145"/>
                <a:gd name="T12" fmla="*/ 37 w 68"/>
                <a:gd name="T13" fmla="*/ 36 h 145"/>
                <a:gd name="T14" fmla="*/ 30 w 68"/>
                <a:gd name="T15" fmla="*/ 36 h 145"/>
                <a:gd name="T16" fmla="*/ 24 w 68"/>
                <a:gd name="T17" fmla="*/ 37 h 145"/>
                <a:gd name="T18" fmla="*/ 21 w 68"/>
                <a:gd name="T19" fmla="*/ 39 h 145"/>
                <a:gd name="T20" fmla="*/ 16 w 68"/>
                <a:gd name="T21" fmla="*/ 42 h 145"/>
                <a:gd name="T22" fmla="*/ 12 w 68"/>
                <a:gd name="T23" fmla="*/ 46 h 145"/>
                <a:gd name="T24" fmla="*/ 11 w 68"/>
                <a:gd name="T25" fmla="*/ 49 h 145"/>
                <a:gd name="T26" fmla="*/ 10 w 68"/>
                <a:gd name="T27" fmla="*/ 65 h 145"/>
                <a:gd name="T28" fmla="*/ 12 w 68"/>
                <a:gd name="T29" fmla="*/ 74 h 145"/>
                <a:gd name="T30" fmla="*/ 11 w 68"/>
                <a:gd name="T31" fmla="*/ 82 h 145"/>
                <a:gd name="T32" fmla="*/ 6 w 68"/>
                <a:gd name="T33" fmla="*/ 88 h 145"/>
                <a:gd name="T34" fmla="*/ 6 w 68"/>
                <a:gd name="T35" fmla="*/ 94 h 145"/>
                <a:gd name="T36" fmla="*/ 2 w 68"/>
                <a:gd name="T37" fmla="*/ 101 h 145"/>
                <a:gd name="T38" fmla="*/ 3 w 68"/>
                <a:gd name="T39" fmla="*/ 119 h 145"/>
                <a:gd name="T40" fmla="*/ 5 w 68"/>
                <a:gd name="T41" fmla="*/ 123 h 145"/>
                <a:gd name="T42" fmla="*/ 11 w 68"/>
                <a:gd name="T43" fmla="*/ 138 h 145"/>
                <a:gd name="T44" fmla="*/ 20 w 68"/>
                <a:gd name="T45" fmla="*/ 144 h 145"/>
                <a:gd name="T46" fmla="*/ 35 w 68"/>
                <a:gd name="T47" fmla="*/ 137 h 145"/>
                <a:gd name="T48" fmla="*/ 36 w 68"/>
                <a:gd name="T49" fmla="*/ 134 h 145"/>
                <a:gd name="T50" fmla="*/ 40 w 68"/>
                <a:gd name="T51" fmla="*/ 119 h 145"/>
                <a:gd name="T52" fmla="*/ 44 w 68"/>
                <a:gd name="T53" fmla="*/ 105 h 145"/>
                <a:gd name="T54" fmla="*/ 46 w 68"/>
                <a:gd name="T55" fmla="*/ 101 h 145"/>
                <a:gd name="T56" fmla="*/ 48 w 68"/>
                <a:gd name="T57" fmla="*/ 96 h 145"/>
                <a:gd name="T58" fmla="*/ 50 w 68"/>
                <a:gd name="T59" fmla="*/ 86 h 145"/>
                <a:gd name="T60" fmla="*/ 52 w 68"/>
                <a:gd name="T61" fmla="*/ 76 h 145"/>
                <a:gd name="T62" fmla="*/ 55 w 68"/>
                <a:gd name="T63" fmla="*/ 70 h 145"/>
                <a:gd name="T64" fmla="*/ 58 w 68"/>
                <a:gd name="T65" fmla="*/ 64 h 145"/>
                <a:gd name="T66" fmla="*/ 61 w 68"/>
                <a:gd name="T67" fmla="*/ 52 h 145"/>
                <a:gd name="T68" fmla="*/ 62 w 68"/>
                <a:gd name="T69" fmla="*/ 48 h 145"/>
                <a:gd name="T70" fmla="*/ 60 w 68"/>
                <a:gd name="T71" fmla="*/ 42 h 145"/>
                <a:gd name="T72" fmla="*/ 60 w 68"/>
                <a:gd name="T73" fmla="*/ 34 h 145"/>
                <a:gd name="T74" fmla="*/ 64 w 68"/>
                <a:gd name="T75" fmla="*/ 39 h 145"/>
                <a:gd name="T76" fmla="*/ 64 w 68"/>
                <a:gd name="T77" fmla="*/ 22 h 145"/>
                <a:gd name="T78" fmla="*/ 64 w 68"/>
                <a:gd name="T79" fmla="*/ 17 h 145"/>
                <a:gd name="T80" fmla="*/ 58 w 68"/>
                <a:gd name="T81" fmla="*/ 6 h 145"/>
                <a:gd name="T82" fmla="*/ 55 w 68"/>
                <a:gd name="T83" fmla="*/ 2 h 145"/>
                <a:gd name="T84" fmla="*/ 54 w 68"/>
                <a:gd name="T8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8" h="145">
                  <a:moveTo>
                    <a:pt x="54" y="0"/>
                  </a:moveTo>
                  <a:cubicBezTo>
                    <a:pt x="54" y="1"/>
                    <a:pt x="52" y="3"/>
                    <a:pt x="52" y="4"/>
                  </a:cubicBezTo>
                  <a:cubicBezTo>
                    <a:pt x="50" y="8"/>
                    <a:pt x="51" y="13"/>
                    <a:pt x="51" y="16"/>
                  </a:cubicBezTo>
                  <a:cubicBezTo>
                    <a:pt x="50" y="16"/>
                    <a:pt x="49" y="16"/>
                    <a:pt x="48" y="16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5" y="18"/>
                    <a:pt x="46" y="18"/>
                    <a:pt x="44" y="17"/>
                  </a:cubicBezTo>
                  <a:cubicBezTo>
                    <a:pt x="45" y="19"/>
                    <a:pt x="44" y="20"/>
                    <a:pt x="45" y="23"/>
                  </a:cubicBezTo>
                  <a:cubicBezTo>
                    <a:pt x="44" y="23"/>
                    <a:pt x="43" y="23"/>
                    <a:pt x="43" y="24"/>
                  </a:cubicBezTo>
                  <a:cubicBezTo>
                    <a:pt x="42" y="25"/>
                    <a:pt x="44" y="26"/>
                    <a:pt x="44" y="26"/>
                  </a:cubicBezTo>
                  <a:cubicBezTo>
                    <a:pt x="44" y="26"/>
                    <a:pt x="42" y="26"/>
                    <a:pt x="42" y="26"/>
                  </a:cubicBezTo>
                  <a:cubicBezTo>
                    <a:pt x="41" y="28"/>
                    <a:pt x="41" y="29"/>
                    <a:pt x="41" y="30"/>
                  </a:cubicBezTo>
                  <a:cubicBezTo>
                    <a:pt x="40" y="29"/>
                    <a:pt x="40" y="28"/>
                    <a:pt x="39" y="28"/>
                  </a:cubicBezTo>
                  <a:cubicBezTo>
                    <a:pt x="39" y="28"/>
                    <a:pt x="37" y="29"/>
                    <a:pt x="37" y="29"/>
                  </a:cubicBezTo>
                  <a:cubicBezTo>
                    <a:pt x="36" y="31"/>
                    <a:pt x="37" y="34"/>
                    <a:pt x="37" y="36"/>
                  </a:cubicBezTo>
                  <a:cubicBezTo>
                    <a:pt x="35" y="35"/>
                    <a:pt x="36" y="35"/>
                    <a:pt x="36" y="34"/>
                  </a:cubicBezTo>
                  <a:cubicBezTo>
                    <a:pt x="34" y="34"/>
                    <a:pt x="31" y="36"/>
                    <a:pt x="30" y="36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9" y="39"/>
                    <a:pt x="25" y="37"/>
                    <a:pt x="24" y="37"/>
                  </a:cubicBezTo>
                  <a:cubicBezTo>
                    <a:pt x="24" y="37"/>
                    <a:pt x="24" y="39"/>
                    <a:pt x="24" y="40"/>
                  </a:cubicBezTo>
                  <a:cubicBezTo>
                    <a:pt x="23" y="40"/>
                    <a:pt x="22" y="39"/>
                    <a:pt x="21" y="39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9" y="41"/>
                    <a:pt x="18" y="41"/>
                    <a:pt x="16" y="42"/>
                  </a:cubicBezTo>
                  <a:cubicBezTo>
                    <a:pt x="16" y="42"/>
                    <a:pt x="16" y="43"/>
                    <a:pt x="16" y="44"/>
                  </a:cubicBezTo>
                  <a:cubicBezTo>
                    <a:pt x="15" y="45"/>
                    <a:pt x="12" y="46"/>
                    <a:pt x="12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47"/>
                    <a:pt x="11" y="48"/>
                    <a:pt x="11" y="49"/>
                  </a:cubicBezTo>
                  <a:cubicBezTo>
                    <a:pt x="11" y="50"/>
                    <a:pt x="8" y="52"/>
                    <a:pt x="8" y="53"/>
                  </a:cubicBezTo>
                  <a:cubicBezTo>
                    <a:pt x="6" y="59"/>
                    <a:pt x="10" y="62"/>
                    <a:pt x="10" y="65"/>
                  </a:cubicBezTo>
                  <a:cubicBezTo>
                    <a:pt x="11" y="68"/>
                    <a:pt x="10" y="70"/>
                    <a:pt x="11" y="73"/>
                  </a:cubicBezTo>
                  <a:cubicBezTo>
                    <a:pt x="11" y="73"/>
                    <a:pt x="12" y="73"/>
                    <a:pt x="12" y="74"/>
                  </a:cubicBezTo>
                  <a:cubicBezTo>
                    <a:pt x="13" y="77"/>
                    <a:pt x="14" y="78"/>
                    <a:pt x="13" y="81"/>
                  </a:cubicBezTo>
                  <a:cubicBezTo>
                    <a:pt x="13" y="81"/>
                    <a:pt x="11" y="82"/>
                    <a:pt x="11" y="82"/>
                  </a:cubicBezTo>
                  <a:cubicBezTo>
                    <a:pt x="10" y="83"/>
                    <a:pt x="11" y="84"/>
                    <a:pt x="10" y="86"/>
                  </a:cubicBezTo>
                  <a:cubicBezTo>
                    <a:pt x="10" y="87"/>
                    <a:pt x="7" y="87"/>
                    <a:pt x="6" y="88"/>
                  </a:cubicBezTo>
                  <a:cubicBezTo>
                    <a:pt x="6" y="89"/>
                    <a:pt x="6" y="92"/>
                    <a:pt x="6" y="92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1" y="99"/>
                    <a:pt x="3" y="99"/>
                    <a:pt x="2" y="101"/>
                  </a:cubicBezTo>
                  <a:cubicBezTo>
                    <a:pt x="2" y="102"/>
                    <a:pt x="1" y="104"/>
                    <a:pt x="0" y="104"/>
                  </a:cubicBezTo>
                  <a:cubicBezTo>
                    <a:pt x="0" y="108"/>
                    <a:pt x="1" y="116"/>
                    <a:pt x="3" y="119"/>
                  </a:cubicBezTo>
                  <a:cubicBezTo>
                    <a:pt x="3" y="119"/>
                    <a:pt x="6" y="120"/>
                    <a:pt x="6" y="121"/>
                  </a:cubicBezTo>
                  <a:cubicBezTo>
                    <a:pt x="6" y="122"/>
                    <a:pt x="5" y="122"/>
                    <a:pt x="5" y="123"/>
                  </a:cubicBezTo>
                  <a:cubicBezTo>
                    <a:pt x="6" y="125"/>
                    <a:pt x="6" y="125"/>
                    <a:pt x="6" y="125"/>
                  </a:cubicBezTo>
                  <a:cubicBezTo>
                    <a:pt x="8" y="129"/>
                    <a:pt x="8" y="135"/>
                    <a:pt x="11" y="138"/>
                  </a:cubicBezTo>
                  <a:cubicBezTo>
                    <a:pt x="13" y="140"/>
                    <a:pt x="16" y="140"/>
                    <a:pt x="18" y="141"/>
                  </a:cubicBezTo>
                  <a:cubicBezTo>
                    <a:pt x="18" y="142"/>
                    <a:pt x="20" y="144"/>
                    <a:pt x="20" y="144"/>
                  </a:cubicBezTo>
                  <a:cubicBezTo>
                    <a:pt x="23" y="145"/>
                    <a:pt x="25" y="142"/>
                    <a:pt x="26" y="141"/>
                  </a:cubicBezTo>
                  <a:cubicBezTo>
                    <a:pt x="29" y="140"/>
                    <a:pt x="33" y="139"/>
                    <a:pt x="35" y="137"/>
                  </a:cubicBezTo>
                  <a:cubicBezTo>
                    <a:pt x="35" y="136"/>
                    <a:pt x="35" y="135"/>
                    <a:pt x="35" y="135"/>
                  </a:cubicBezTo>
                  <a:cubicBezTo>
                    <a:pt x="35" y="134"/>
                    <a:pt x="36" y="134"/>
                    <a:pt x="36" y="134"/>
                  </a:cubicBezTo>
                  <a:cubicBezTo>
                    <a:pt x="37" y="131"/>
                    <a:pt x="38" y="128"/>
                    <a:pt x="39" y="126"/>
                  </a:cubicBezTo>
                  <a:cubicBezTo>
                    <a:pt x="40" y="123"/>
                    <a:pt x="39" y="122"/>
                    <a:pt x="40" y="119"/>
                  </a:cubicBezTo>
                  <a:cubicBezTo>
                    <a:pt x="40" y="118"/>
                    <a:pt x="42" y="115"/>
                    <a:pt x="43" y="113"/>
                  </a:cubicBezTo>
                  <a:cubicBezTo>
                    <a:pt x="44" y="110"/>
                    <a:pt x="43" y="109"/>
                    <a:pt x="44" y="105"/>
                  </a:cubicBezTo>
                  <a:cubicBezTo>
                    <a:pt x="46" y="104"/>
                    <a:pt x="46" y="104"/>
                    <a:pt x="46" y="104"/>
                  </a:cubicBezTo>
                  <a:cubicBezTo>
                    <a:pt x="46" y="103"/>
                    <a:pt x="46" y="101"/>
                    <a:pt x="46" y="101"/>
                  </a:cubicBezTo>
                  <a:cubicBezTo>
                    <a:pt x="46" y="101"/>
                    <a:pt x="46" y="99"/>
                    <a:pt x="46" y="99"/>
                  </a:cubicBezTo>
                  <a:cubicBezTo>
                    <a:pt x="46" y="98"/>
                    <a:pt x="48" y="97"/>
                    <a:pt x="48" y="96"/>
                  </a:cubicBezTo>
                  <a:cubicBezTo>
                    <a:pt x="49" y="95"/>
                    <a:pt x="48" y="93"/>
                    <a:pt x="48" y="92"/>
                  </a:cubicBezTo>
                  <a:cubicBezTo>
                    <a:pt x="48" y="90"/>
                    <a:pt x="50" y="87"/>
                    <a:pt x="50" y="86"/>
                  </a:cubicBezTo>
                  <a:cubicBezTo>
                    <a:pt x="50" y="83"/>
                    <a:pt x="49" y="82"/>
                    <a:pt x="50" y="80"/>
                  </a:cubicBezTo>
                  <a:cubicBezTo>
                    <a:pt x="50" y="79"/>
                    <a:pt x="52" y="77"/>
                    <a:pt x="52" y="76"/>
                  </a:cubicBezTo>
                  <a:cubicBezTo>
                    <a:pt x="53" y="75"/>
                    <a:pt x="52" y="74"/>
                    <a:pt x="52" y="73"/>
                  </a:cubicBezTo>
                  <a:cubicBezTo>
                    <a:pt x="53" y="72"/>
                    <a:pt x="55" y="70"/>
                    <a:pt x="55" y="70"/>
                  </a:cubicBezTo>
                  <a:cubicBezTo>
                    <a:pt x="56" y="69"/>
                    <a:pt x="55" y="68"/>
                    <a:pt x="56" y="66"/>
                  </a:cubicBezTo>
                  <a:cubicBezTo>
                    <a:pt x="56" y="66"/>
                    <a:pt x="57" y="64"/>
                    <a:pt x="58" y="64"/>
                  </a:cubicBezTo>
                  <a:cubicBezTo>
                    <a:pt x="59" y="60"/>
                    <a:pt x="56" y="57"/>
                    <a:pt x="58" y="54"/>
                  </a:cubicBezTo>
                  <a:cubicBezTo>
                    <a:pt x="59" y="53"/>
                    <a:pt x="61" y="52"/>
                    <a:pt x="61" y="52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0" y="51"/>
                    <a:pt x="59" y="49"/>
                    <a:pt x="62" y="48"/>
                  </a:cubicBezTo>
                  <a:cubicBezTo>
                    <a:pt x="61" y="46"/>
                    <a:pt x="62" y="45"/>
                    <a:pt x="62" y="44"/>
                  </a:cubicBezTo>
                  <a:cubicBezTo>
                    <a:pt x="61" y="43"/>
                    <a:pt x="60" y="43"/>
                    <a:pt x="60" y="42"/>
                  </a:cubicBezTo>
                  <a:cubicBezTo>
                    <a:pt x="59" y="40"/>
                    <a:pt x="59" y="37"/>
                    <a:pt x="58" y="34"/>
                  </a:cubicBezTo>
                  <a:cubicBezTo>
                    <a:pt x="60" y="35"/>
                    <a:pt x="59" y="34"/>
                    <a:pt x="60" y="34"/>
                  </a:cubicBezTo>
                  <a:cubicBezTo>
                    <a:pt x="61" y="36"/>
                    <a:pt x="62" y="36"/>
                    <a:pt x="63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5" y="35"/>
                    <a:pt x="68" y="31"/>
                    <a:pt x="66" y="26"/>
                  </a:cubicBezTo>
                  <a:cubicBezTo>
                    <a:pt x="66" y="25"/>
                    <a:pt x="64" y="23"/>
                    <a:pt x="64" y="22"/>
                  </a:cubicBezTo>
                  <a:cubicBezTo>
                    <a:pt x="63" y="21"/>
                    <a:pt x="64" y="20"/>
                    <a:pt x="64" y="19"/>
                  </a:cubicBezTo>
                  <a:cubicBezTo>
                    <a:pt x="64" y="20"/>
                    <a:pt x="64" y="18"/>
                    <a:pt x="64" y="17"/>
                  </a:cubicBezTo>
                  <a:cubicBezTo>
                    <a:pt x="64" y="15"/>
                    <a:pt x="63" y="8"/>
                    <a:pt x="62" y="6"/>
                  </a:cubicBezTo>
                  <a:cubicBezTo>
                    <a:pt x="60" y="4"/>
                    <a:pt x="60" y="7"/>
                    <a:pt x="58" y="6"/>
                  </a:cubicBezTo>
                  <a:cubicBezTo>
                    <a:pt x="58" y="5"/>
                    <a:pt x="58" y="4"/>
                    <a:pt x="57" y="3"/>
                  </a:cubicBezTo>
                  <a:cubicBezTo>
                    <a:pt x="56" y="3"/>
                    <a:pt x="55" y="3"/>
                    <a:pt x="55" y="2"/>
                  </a:cubicBezTo>
                  <a:cubicBezTo>
                    <a:pt x="56" y="2"/>
                    <a:pt x="55" y="0"/>
                    <a:pt x="55" y="0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62" name="Freeform 158"/>
            <p:cNvSpPr>
              <a:spLocks/>
            </p:cNvSpPr>
            <p:nvPr/>
          </p:nvSpPr>
          <p:spPr bwMode="auto">
            <a:xfrm>
              <a:off x="7220181" y="4722656"/>
              <a:ext cx="235990" cy="505697"/>
            </a:xfrm>
            <a:custGeom>
              <a:avLst/>
              <a:gdLst>
                <a:gd name="T0" fmla="*/ 52 w 68"/>
                <a:gd name="T1" fmla="*/ 4 h 145"/>
                <a:gd name="T2" fmla="*/ 48 w 68"/>
                <a:gd name="T3" fmla="*/ 16 h 145"/>
                <a:gd name="T4" fmla="*/ 44 w 68"/>
                <a:gd name="T5" fmla="*/ 17 h 145"/>
                <a:gd name="T6" fmla="*/ 43 w 68"/>
                <a:gd name="T7" fmla="*/ 24 h 145"/>
                <a:gd name="T8" fmla="*/ 42 w 68"/>
                <a:gd name="T9" fmla="*/ 26 h 145"/>
                <a:gd name="T10" fmla="*/ 39 w 68"/>
                <a:gd name="T11" fmla="*/ 28 h 145"/>
                <a:gd name="T12" fmla="*/ 37 w 68"/>
                <a:gd name="T13" fmla="*/ 36 h 145"/>
                <a:gd name="T14" fmla="*/ 30 w 68"/>
                <a:gd name="T15" fmla="*/ 36 h 145"/>
                <a:gd name="T16" fmla="*/ 24 w 68"/>
                <a:gd name="T17" fmla="*/ 37 h 145"/>
                <a:gd name="T18" fmla="*/ 21 w 68"/>
                <a:gd name="T19" fmla="*/ 39 h 145"/>
                <a:gd name="T20" fmla="*/ 16 w 68"/>
                <a:gd name="T21" fmla="*/ 42 h 145"/>
                <a:gd name="T22" fmla="*/ 12 w 68"/>
                <a:gd name="T23" fmla="*/ 46 h 145"/>
                <a:gd name="T24" fmla="*/ 11 w 68"/>
                <a:gd name="T25" fmla="*/ 49 h 145"/>
                <a:gd name="T26" fmla="*/ 10 w 68"/>
                <a:gd name="T27" fmla="*/ 65 h 145"/>
                <a:gd name="T28" fmla="*/ 12 w 68"/>
                <a:gd name="T29" fmla="*/ 74 h 145"/>
                <a:gd name="T30" fmla="*/ 11 w 68"/>
                <a:gd name="T31" fmla="*/ 82 h 145"/>
                <a:gd name="T32" fmla="*/ 6 w 68"/>
                <a:gd name="T33" fmla="*/ 88 h 145"/>
                <a:gd name="T34" fmla="*/ 6 w 68"/>
                <a:gd name="T35" fmla="*/ 94 h 145"/>
                <a:gd name="T36" fmla="*/ 2 w 68"/>
                <a:gd name="T37" fmla="*/ 101 h 145"/>
                <a:gd name="T38" fmla="*/ 3 w 68"/>
                <a:gd name="T39" fmla="*/ 119 h 145"/>
                <a:gd name="T40" fmla="*/ 5 w 68"/>
                <a:gd name="T41" fmla="*/ 123 h 145"/>
                <a:gd name="T42" fmla="*/ 11 w 68"/>
                <a:gd name="T43" fmla="*/ 138 h 145"/>
                <a:gd name="T44" fmla="*/ 20 w 68"/>
                <a:gd name="T45" fmla="*/ 144 h 145"/>
                <a:gd name="T46" fmla="*/ 35 w 68"/>
                <a:gd name="T47" fmla="*/ 137 h 145"/>
                <a:gd name="T48" fmla="*/ 36 w 68"/>
                <a:gd name="T49" fmla="*/ 134 h 145"/>
                <a:gd name="T50" fmla="*/ 40 w 68"/>
                <a:gd name="T51" fmla="*/ 119 h 145"/>
                <a:gd name="T52" fmla="*/ 44 w 68"/>
                <a:gd name="T53" fmla="*/ 105 h 145"/>
                <a:gd name="T54" fmla="*/ 46 w 68"/>
                <a:gd name="T55" fmla="*/ 101 h 145"/>
                <a:gd name="T56" fmla="*/ 48 w 68"/>
                <a:gd name="T57" fmla="*/ 96 h 145"/>
                <a:gd name="T58" fmla="*/ 50 w 68"/>
                <a:gd name="T59" fmla="*/ 86 h 145"/>
                <a:gd name="T60" fmla="*/ 52 w 68"/>
                <a:gd name="T61" fmla="*/ 76 h 145"/>
                <a:gd name="T62" fmla="*/ 55 w 68"/>
                <a:gd name="T63" fmla="*/ 70 h 145"/>
                <a:gd name="T64" fmla="*/ 58 w 68"/>
                <a:gd name="T65" fmla="*/ 64 h 145"/>
                <a:gd name="T66" fmla="*/ 61 w 68"/>
                <a:gd name="T67" fmla="*/ 52 h 145"/>
                <a:gd name="T68" fmla="*/ 62 w 68"/>
                <a:gd name="T69" fmla="*/ 48 h 145"/>
                <a:gd name="T70" fmla="*/ 60 w 68"/>
                <a:gd name="T71" fmla="*/ 42 h 145"/>
                <a:gd name="T72" fmla="*/ 60 w 68"/>
                <a:gd name="T73" fmla="*/ 34 h 145"/>
                <a:gd name="T74" fmla="*/ 64 w 68"/>
                <a:gd name="T75" fmla="*/ 39 h 145"/>
                <a:gd name="T76" fmla="*/ 64 w 68"/>
                <a:gd name="T77" fmla="*/ 22 h 145"/>
                <a:gd name="T78" fmla="*/ 64 w 68"/>
                <a:gd name="T79" fmla="*/ 17 h 145"/>
                <a:gd name="T80" fmla="*/ 58 w 68"/>
                <a:gd name="T81" fmla="*/ 6 h 145"/>
                <a:gd name="T82" fmla="*/ 55 w 68"/>
                <a:gd name="T83" fmla="*/ 2 h 145"/>
                <a:gd name="T84" fmla="*/ 54 w 68"/>
                <a:gd name="T8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8" h="145">
                  <a:moveTo>
                    <a:pt x="54" y="0"/>
                  </a:moveTo>
                  <a:cubicBezTo>
                    <a:pt x="54" y="1"/>
                    <a:pt x="52" y="3"/>
                    <a:pt x="52" y="4"/>
                  </a:cubicBezTo>
                  <a:cubicBezTo>
                    <a:pt x="50" y="8"/>
                    <a:pt x="51" y="13"/>
                    <a:pt x="51" y="16"/>
                  </a:cubicBezTo>
                  <a:cubicBezTo>
                    <a:pt x="50" y="16"/>
                    <a:pt x="49" y="16"/>
                    <a:pt x="48" y="16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5" y="18"/>
                    <a:pt x="46" y="18"/>
                    <a:pt x="44" y="17"/>
                  </a:cubicBezTo>
                  <a:cubicBezTo>
                    <a:pt x="45" y="19"/>
                    <a:pt x="44" y="20"/>
                    <a:pt x="45" y="23"/>
                  </a:cubicBezTo>
                  <a:cubicBezTo>
                    <a:pt x="44" y="23"/>
                    <a:pt x="43" y="23"/>
                    <a:pt x="43" y="24"/>
                  </a:cubicBezTo>
                  <a:cubicBezTo>
                    <a:pt x="42" y="25"/>
                    <a:pt x="44" y="26"/>
                    <a:pt x="44" y="26"/>
                  </a:cubicBezTo>
                  <a:cubicBezTo>
                    <a:pt x="44" y="26"/>
                    <a:pt x="42" y="26"/>
                    <a:pt x="42" y="26"/>
                  </a:cubicBezTo>
                  <a:cubicBezTo>
                    <a:pt x="41" y="28"/>
                    <a:pt x="41" y="29"/>
                    <a:pt x="41" y="30"/>
                  </a:cubicBezTo>
                  <a:cubicBezTo>
                    <a:pt x="40" y="29"/>
                    <a:pt x="40" y="28"/>
                    <a:pt x="39" y="28"/>
                  </a:cubicBezTo>
                  <a:cubicBezTo>
                    <a:pt x="39" y="28"/>
                    <a:pt x="37" y="29"/>
                    <a:pt x="37" y="29"/>
                  </a:cubicBezTo>
                  <a:cubicBezTo>
                    <a:pt x="36" y="31"/>
                    <a:pt x="37" y="34"/>
                    <a:pt x="37" y="36"/>
                  </a:cubicBezTo>
                  <a:cubicBezTo>
                    <a:pt x="35" y="35"/>
                    <a:pt x="36" y="35"/>
                    <a:pt x="36" y="34"/>
                  </a:cubicBezTo>
                  <a:cubicBezTo>
                    <a:pt x="34" y="34"/>
                    <a:pt x="31" y="36"/>
                    <a:pt x="30" y="36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9" y="39"/>
                    <a:pt x="25" y="37"/>
                    <a:pt x="24" y="37"/>
                  </a:cubicBezTo>
                  <a:cubicBezTo>
                    <a:pt x="24" y="37"/>
                    <a:pt x="24" y="39"/>
                    <a:pt x="24" y="40"/>
                  </a:cubicBezTo>
                  <a:cubicBezTo>
                    <a:pt x="23" y="40"/>
                    <a:pt x="22" y="39"/>
                    <a:pt x="21" y="39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9" y="41"/>
                    <a:pt x="18" y="41"/>
                    <a:pt x="16" y="42"/>
                  </a:cubicBezTo>
                  <a:cubicBezTo>
                    <a:pt x="16" y="42"/>
                    <a:pt x="16" y="43"/>
                    <a:pt x="16" y="44"/>
                  </a:cubicBezTo>
                  <a:cubicBezTo>
                    <a:pt x="15" y="45"/>
                    <a:pt x="12" y="46"/>
                    <a:pt x="12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47"/>
                    <a:pt x="11" y="48"/>
                    <a:pt x="11" y="49"/>
                  </a:cubicBezTo>
                  <a:cubicBezTo>
                    <a:pt x="11" y="50"/>
                    <a:pt x="8" y="52"/>
                    <a:pt x="8" y="53"/>
                  </a:cubicBezTo>
                  <a:cubicBezTo>
                    <a:pt x="6" y="59"/>
                    <a:pt x="10" y="62"/>
                    <a:pt x="10" y="65"/>
                  </a:cubicBezTo>
                  <a:cubicBezTo>
                    <a:pt x="11" y="68"/>
                    <a:pt x="10" y="70"/>
                    <a:pt x="11" y="73"/>
                  </a:cubicBezTo>
                  <a:cubicBezTo>
                    <a:pt x="11" y="73"/>
                    <a:pt x="12" y="73"/>
                    <a:pt x="12" y="74"/>
                  </a:cubicBezTo>
                  <a:cubicBezTo>
                    <a:pt x="13" y="77"/>
                    <a:pt x="14" y="78"/>
                    <a:pt x="13" y="81"/>
                  </a:cubicBezTo>
                  <a:cubicBezTo>
                    <a:pt x="13" y="81"/>
                    <a:pt x="11" y="82"/>
                    <a:pt x="11" y="82"/>
                  </a:cubicBezTo>
                  <a:cubicBezTo>
                    <a:pt x="10" y="83"/>
                    <a:pt x="11" y="84"/>
                    <a:pt x="10" y="86"/>
                  </a:cubicBezTo>
                  <a:cubicBezTo>
                    <a:pt x="10" y="87"/>
                    <a:pt x="7" y="87"/>
                    <a:pt x="6" y="88"/>
                  </a:cubicBezTo>
                  <a:cubicBezTo>
                    <a:pt x="6" y="89"/>
                    <a:pt x="6" y="92"/>
                    <a:pt x="6" y="92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1" y="99"/>
                    <a:pt x="3" y="99"/>
                    <a:pt x="2" y="101"/>
                  </a:cubicBezTo>
                  <a:cubicBezTo>
                    <a:pt x="2" y="102"/>
                    <a:pt x="1" y="104"/>
                    <a:pt x="0" y="104"/>
                  </a:cubicBezTo>
                  <a:cubicBezTo>
                    <a:pt x="0" y="108"/>
                    <a:pt x="1" y="116"/>
                    <a:pt x="3" y="119"/>
                  </a:cubicBezTo>
                  <a:cubicBezTo>
                    <a:pt x="3" y="119"/>
                    <a:pt x="6" y="120"/>
                    <a:pt x="6" y="121"/>
                  </a:cubicBezTo>
                  <a:cubicBezTo>
                    <a:pt x="6" y="122"/>
                    <a:pt x="5" y="122"/>
                    <a:pt x="5" y="123"/>
                  </a:cubicBezTo>
                  <a:cubicBezTo>
                    <a:pt x="6" y="125"/>
                    <a:pt x="6" y="125"/>
                    <a:pt x="6" y="125"/>
                  </a:cubicBezTo>
                  <a:cubicBezTo>
                    <a:pt x="8" y="129"/>
                    <a:pt x="8" y="135"/>
                    <a:pt x="11" y="138"/>
                  </a:cubicBezTo>
                  <a:cubicBezTo>
                    <a:pt x="13" y="140"/>
                    <a:pt x="16" y="140"/>
                    <a:pt x="18" y="141"/>
                  </a:cubicBezTo>
                  <a:cubicBezTo>
                    <a:pt x="18" y="142"/>
                    <a:pt x="20" y="144"/>
                    <a:pt x="20" y="144"/>
                  </a:cubicBezTo>
                  <a:cubicBezTo>
                    <a:pt x="23" y="145"/>
                    <a:pt x="25" y="142"/>
                    <a:pt x="26" y="141"/>
                  </a:cubicBezTo>
                  <a:cubicBezTo>
                    <a:pt x="29" y="140"/>
                    <a:pt x="33" y="139"/>
                    <a:pt x="35" y="137"/>
                  </a:cubicBezTo>
                  <a:cubicBezTo>
                    <a:pt x="35" y="136"/>
                    <a:pt x="35" y="135"/>
                    <a:pt x="35" y="135"/>
                  </a:cubicBezTo>
                  <a:cubicBezTo>
                    <a:pt x="35" y="134"/>
                    <a:pt x="36" y="134"/>
                    <a:pt x="36" y="134"/>
                  </a:cubicBezTo>
                  <a:cubicBezTo>
                    <a:pt x="37" y="131"/>
                    <a:pt x="38" y="128"/>
                    <a:pt x="39" y="126"/>
                  </a:cubicBezTo>
                  <a:cubicBezTo>
                    <a:pt x="40" y="123"/>
                    <a:pt x="39" y="122"/>
                    <a:pt x="40" y="119"/>
                  </a:cubicBezTo>
                  <a:cubicBezTo>
                    <a:pt x="40" y="118"/>
                    <a:pt x="42" y="115"/>
                    <a:pt x="43" y="113"/>
                  </a:cubicBezTo>
                  <a:cubicBezTo>
                    <a:pt x="44" y="110"/>
                    <a:pt x="43" y="109"/>
                    <a:pt x="44" y="105"/>
                  </a:cubicBezTo>
                  <a:cubicBezTo>
                    <a:pt x="46" y="104"/>
                    <a:pt x="46" y="104"/>
                    <a:pt x="46" y="104"/>
                  </a:cubicBezTo>
                  <a:cubicBezTo>
                    <a:pt x="46" y="103"/>
                    <a:pt x="46" y="101"/>
                    <a:pt x="46" y="101"/>
                  </a:cubicBezTo>
                  <a:cubicBezTo>
                    <a:pt x="46" y="101"/>
                    <a:pt x="46" y="99"/>
                    <a:pt x="46" y="99"/>
                  </a:cubicBezTo>
                  <a:cubicBezTo>
                    <a:pt x="46" y="98"/>
                    <a:pt x="48" y="97"/>
                    <a:pt x="48" y="96"/>
                  </a:cubicBezTo>
                  <a:cubicBezTo>
                    <a:pt x="49" y="95"/>
                    <a:pt x="48" y="93"/>
                    <a:pt x="48" y="92"/>
                  </a:cubicBezTo>
                  <a:cubicBezTo>
                    <a:pt x="48" y="90"/>
                    <a:pt x="50" y="87"/>
                    <a:pt x="50" y="86"/>
                  </a:cubicBezTo>
                  <a:cubicBezTo>
                    <a:pt x="50" y="83"/>
                    <a:pt x="49" y="82"/>
                    <a:pt x="50" y="80"/>
                  </a:cubicBezTo>
                  <a:cubicBezTo>
                    <a:pt x="50" y="79"/>
                    <a:pt x="52" y="77"/>
                    <a:pt x="52" y="76"/>
                  </a:cubicBezTo>
                  <a:cubicBezTo>
                    <a:pt x="53" y="75"/>
                    <a:pt x="52" y="74"/>
                    <a:pt x="52" y="73"/>
                  </a:cubicBezTo>
                  <a:cubicBezTo>
                    <a:pt x="53" y="72"/>
                    <a:pt x="55" y="70"/>
                    <a:pt x="55" y="70"/>
                  </a:cubicBezTo>
                  <a:cubicBezTo>
                    <a:pt x="56" y="69"/>
                    <a:pt x="55" y="68"/>
                    <a:pt x="56" y="66"/>
                  </a:cubicBezTo>
                  <a:cubicBezTo>
                    <a:pt x="56" y="66"/>
                    <a:pt x="57" y="64"/>
                    <a:pt x="58" y="64"/>
                  </a:cubicBezTo>
                  <a:cubicBezTo>
                    <a:pt x="59" y="60"/>
                    <a:pt x="56" y="57"/>
                    <a:pt x="58" y="54"/>
                  </a:cubicBezTo>
                  <a:cubicBezTo>
                    <a:pt x="59" y="53"/>
                    <a:pt x="61" y="52"/>
                    <a:pt x="61" y="52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0" y="51"/>
                    <a:pt x="59" y="49"/>
                    <a:pt x="62" y="48"/>
                  </a:cubicBezTo>
                  <a:cubicBezTo>
                    <a:pt x="61" y="46"/>
                    <a:pt x="62" y="45"/>
                    <a:pt x="62" y="44"/>
                  </a:cubicBezTo>
                  <a:cubicBezTo>
                    <a:pt x="61" y="43"/>
                    <a:pt x="60" y="43"/>
                    <a:pt x="60" y="42"/>
                  </a:cubicBezTo>
                  <a:cubicBezTo>
                    <a:pt x="59" y="40"/>
                    <a:pt x="59" y="37"/>
                    <a:pt x="58" y="34"/>
                  </a:cubicBezTo>
                  <a:cubicBezTo>
                    <a:pt x="60" y="35"/>
                    <a:pt x="59" y="34"/>
                    <a:pt x="60" y="34"/>
                  </a:cubicBezTo>
                  <a:cubicBezTo>
                    <a:pt x="61" y="36"/>
                    <a:pt x="62" y="36"/>
                    <a:pt x="63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5" y="35"/>
                    <a:pt x="68" y="31"/>
                    <a:pt x="66" y="26"/>
                  </a:cubicBezTo>
                  <a:cubicBezTo>
                    <a:pt x="66" y="25"/>
                    <a:pt x="64" y="23"/>
                    <a:pt x="64" y="22"/>
                  </a:cubicBezTo>
                  <a:cubicBezTo>
                    <a:pt x="63" y="21"/>
                    <a:pt x="64" y="20"/>
                    <a:pt x="64" y="19"/>
                  </a:cubicBezTo>
                  <a:cubicBezTo>
                    <a:pt x="64" y="20"/>
                    <a:pt x="64" y="18"/>
                    <a:pt x="64" y="17"/>
                  </a:cubicBezTo>
                  <a:cubicBezTo>
                    <a:pt x="64" y="15"/>
                    <a:pt x="63" y="8"/>
                    <a:pt x="62" y="6"/>
                  </a:cubicBezTo>
                  <a:cubicBezTo>
                    <a:pt x="60" y="4"/>
                    <a:pt x="60" y="7"/>
                    <a:pt x="58" y="6"/>
                  </a:cubicBezTo>
                  <a:cubicBezTo>
                    <a:pt x="58" y="5"/>
                    <a:pt x="58" y="4"/>
                    <a:pt x="57" y="3"/>
                  </a:cubicBezTo>
                  <a:cubicBezTo>
                    <a:pt x="56" y="3"/>
                    <a:pt x="55" y="3"/>
                    <a:pt x="55" y="2"/>
                  </a:cubicBezTo>
                  <a:cubicBezTo>
                    <a:pt x="56" y="2"/>
                    <a:pt x="55" y="0"/>
                    <a:pt x="55" y="0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63" name="Freeform 159"/>
            <p:cNvSpPr>
              <a:spLocks/>
            </p:cNvSpPr>
            <p:nvPr/>
          </p:nvSpPr>
          <p:spPr bwMode="auto">
            <a:xfrm>
              <a:off x="6561888" y="2605826"/>
              <a:ext cx="90494" cy="76299"/>
            </a:xfrm>
            <a:custGeom>
              <a:avLst/>
              <a:gdLst>
                <a:gd name="T0" fmla="*/ 3 w 26"/>
                <a:gd name="T1" fmla="*/ 7 h 22"/>
                <a:gd name="T2" fmla="*/ 5 w 26"/>
                <a:gd name="T3" fmla="*/ 5 h 22"/>
                <a:gd name="T4" fmla="*/ 7 w 26"/>
                <a:gd name="T5" fmla="*/ 3 h 22"/>
                <a:gd name="T6" fmla="*/ 9 w 26"/>
                <a:gd name="T7" fmla="*/ 6 h 22"/>
                <a:gd name="T8" fmla="*/ 11 w 26"/>
                <a:gd name="T9" fmla="*/ 2 h 22"/>
                <a:gd name="T10" fmla="*/ 14 w 26"/>
                <a:gd name="T11" fmla="*/ 2 h 22"/>
                <a:gd name="T12" fmla="*/ 16 w 26"/>
                <a:gd name="T13" fmla="*/ 1 h 22"/>
                <a:gd name="T14" fmla="*/ 19 w 26"/>
                <a:gd name="T15" fmla="*/ 0 h 22"/>
                <a:gd name="T16" fmla="*/ 20 w 26"/>
                <a:gd name="T17" fmla="*/ 0 h 22"/>
                <a:gd name="T18" fmla="*/ 24 w 26"/>
                <a:gd name="T19" fmla="*/ 2 h 22"/>
                <a:gd name="T20" fmla="*/ 24 w 26"/>
                <a:gd name="T21" fmla="*/ 6 h 22"/>
                <a:gd name="T22" fmla="*/ 25 w 26"/>
                <a:gd name="T23" fmla="*/ 9 h 22"/>
                <a:gd name="T24" fmla="*/ 25 w 26"/>
                <a:gd name="T25" fmla="*/ 12 h 22"/>
                <a:gd name="T26" fmla="*/ 24 w 26"/>
                <a:gd name="T27" fmla="*/ 14 h 22"/>
                <a:gd name="T28" fmla="*/ 22 w 26"/>
                <a:gd name="T29" fmla="*/ 16 h 22"/>
                <a:gd name="T30" fmla="*/ 17 w 26"/>
                <a:gd name="T31" fmla="*/ 18 h 22"/>
                <a:gd name="T32" fmla="*/ 14 w 26"/>
                <a:gd name="T33" fmla="*/ 19 h 22"/>
                <a:gd name="T34" fmla="*/ 11 w 26"/>
                <a:gd name="T35" fmla="*/ 22 h 22"/>
                <a:gd name="T36" fmla="*/ 4 w 26"/>
                <a:gd name="T37" fmla="*/ 21 h 22"/>
                <a:gd name="T38" fmla="*/ 2 w 26"/>
                <a:gd name="T39" fmla="*/ 17 h 22"/>
                <a:gd name="T40" fmla="*/ 1 w 26"/>
                <a:gd name="T41" fmla="*/ 13 h 22"/>
                <a:gd name="T42" fmla="*/ 2 w 26"/>
                <a:gd name="T43" fmla="*/ 8 h 22"/>
                <a:gd name="T44" fmla="*/ 3 w 26"/>
                <a:gd name="T45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" h="22">
                  <a:moveTo>
                    <a:pt x="3" y="7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2" y="0"/>
                    <a:pt x="24" y="2"/>
                  </a:cubicBezTo>
                  <a:cubicBezTo>
                    <a:pt x="25" y="4"/>
                    <a:pt x="22" y="4"/>
                    <a:pt x="24" y="6"/>
                  </a:cubicBezTo>
                  <a:cubicBezTo>
                    <a:pt x="26" y="8"/>
                    <a:pt x="25" y="9"/>
                    <a:pt x="25" y="9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3" y="13"/>
                    <a:pt x="24" y="14"/>
                  </a:cubicBezTo>
                  <a:cubicBezTo>
                    <a:pt x="25" y="16"/>
                    <a:pt x="22" y="16"/>
                    <a:pt x="22" y="16"/>
                  </a:cubicBezTo>
                  <a:cubicBezTo>
                    <a:pt x="22" y="16"/>
                    <a:pt x="18" y="16"/>
                    <a:pt x="17" y="18"/>
                  </a:cubicBezTo>
                  <a:cubicBezTo>
                    <a:pt x="17" y="19"/>
                    <a:pt x="16" y="18"/>
                    <a:pt x="14" y="19"/>
                  </a:cubicBezTo>
                  <a:cubicBezTo>
                    <a:pt x="13" y="21"/>
                    <a:pt x="13" y="22"/>
                    <a:pt x="11" y="22"/>
                  </a:cubicBezTo>
                  <a:cubicBezTo>
                    <a:pt x="9" y="22"/>
                    <a:pt x="4" y="21"/>
                    <a:pt x="4" y="21"/>
                  </a:cubicBezTo>
                  <a:cubicBezTo>
                    <a:pt x="4" y="21"/>
                    <a:pt x="3" y="19"/>
                    <a:pt x="2" y="17"/>
                  </a:cubicBezTo>
                  <a:cubicBezTo>
                    <a:pt x="0" y="15"/>
                    <a:pt x="0" y="15"/>
                    <a:pt x="1" y="13"/>
                  </a:cubicBezTo>
                  <a:cubicBezTo>
                    <a:pt x="2" y="11"/>
                    <a:pt x="2" y="8"/>
                    <a:pt x="2" y="8"/>
                  </a:cubicBezTo>
                  <a:lnTo>
                    <a:pt x="3" y="7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64" name="Freeform 160"/>
            <p:cNvSpPr>
              <a:spLocks/>
            </p:cNvSpPr>
            <p:nvPr/>
          </p:nvSpPr>
          <p:spPr bwMode="auto">
            <a:xfrm>
              <a:off x="6561888" y="2605826"/>
              <a:ext cx="90494" cy="76299"/>
            </a:xfrm>
            <a:custGeom>
              <a:avLst/>
              <a:gdLst>
                <a:gd name="T0" fmla="*/ 3 w 26"/>
                <a:gd name="T1" fmla="*/ 7 h 22"/>
                <a:gd name="T2" fmla="*/ 5 w 26"/>
                <a:gd name="T3" fmla="*/ 5 h 22"/>
                <a:gd name="T4" fmla="*/ 7 w 26"/>
                <a:gd name="T5" fmla="*/ 3 h 22"/>
                <a:gd name="T6" fmla="*/ 9 w 26"/>
                <a:gd name="T7" fmla="*/ 6 h 22"/>
                <a:gd name="T8" fmla="*/ 11 w 26"/>
                <a:gd name="T9" fmla="*/ 2 h 22"/>
                <a:gd name="T10" fmla="*/ 14 w 26"/>
                <a:gd name="T11" fmla="*/ 2 h 22"/>
                <a:gd name="T12" fmla="*/ 16 w 26"/>
                <a:gd name="T13" fmla="*/ 1 h 22"/>
                <a:gd name="T14" fmla="*/ 19 w 26"/>
                <a:gd name="T15" fmla="*/ 0 h 22"/>
                <a:gd name="T16" fmla="*/ 20 w 26"/>
                <a:gd name="T17" fmla="*/ 0 h 22"/>
                <a:gd name="T18" fmla="*/ 24 w 26"/>
                <a:gd name="T19" fmla="*/ 2 h 22"/>
                <a:gd name="T20" fmla="*/ 24 w 26"/>
                <a:gd name="T21" fmla="*/ 6 h 22"/>
                <a:gd name="T22" fmla="*/ 25 w 26"/>
                <a:gd name="T23" fmla="*/ 9 h 22"/>
                <a:gd name="T24" fmla="*/ 25 w 26"/>
                <a:gd name="T25" fmla="*/ 12 h 22"/>
                <a:gd name="T26" fmla="*/ 24 w 26"/>
                <a:gd name="T27" fmla="*/ 14 h 22"/>
                <a:gd name="T28" fmla="*/ 22 w 26"/>
                <a:gd name="T29" fmla="*/ 16 h 22"/>
                <a:gd name="T30" fmla="*/ 17 w 26"/>
                <a:gd name="T31" fmla="*/ 18 h 22"/>
                <a:gd name="T32" fmla="*/ 14 w 26"/>
                <a:gd name="T33" fmla="*/ 19 h 22"/>
                <a:gd name="T34" fmla="*/ 11 w 26"/>
                <a:gd name="T35" fmla="*/ 22 h 22"/>
                <a:gd name="T36" fmla="*/ 4 w 26"/>
                <a:gd name="T37" fmla="*/ 21 h 22"/>
                <a:gd name="T38" fmla="*/ 2 w 26"/>
                <a:gd name="T39" fmla="*/ 17 h 22"/>
                <a:gd name="T40" fmla="*/ 1 w 26"/>
                <a:gd name="T41" fmla="*/ 13 h 22"/>
                <a:gd name="T42" fmla="*/ 2 w 26"/>
                <a:gd name="T43" fmla="*/ 8 h 22"/>
                <a:gd name="T44" fmla="*/ 3 w 26"/>
                <a:gd name="T45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" h="22">
                  <a:moveTo>
                    <a:pt x="3" y="7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2" y="0"/>
                    <a:pt x="24" y="2"/>
                  </a:cubicBezTo>
                  <a:cubicBezTo>
                    <a:pt x="25" y="4"/>
                    <a:pt x="22" y="4"/>
                    <a:pt x="24" y="6"/>
                  </a:cubicBezTo>
                  <a:cubicBezTo>
                    <a:pt x="26" y="8"/>
                    <a:pt x="25" y="9"/>
                    <a:pt x="25" y="9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3" y="13"/>
                    <a:pt x="24" y="14"/>
                  </a:cubicBezTo>
                  <a:cubicBezTo>
                    <a:pt x="25" y="16"/>
                    <a:pt x="22" y="16"/>
                    <a:pt x="22" y="16"/>
                  </a:cubicBezTo>
                  <a:cubicBezTo>
                    <a:pt x="22" y="16"/>
                    <a:pt x="18" y="16"/>
                    <a:pt x="17" y="18"/>
                  </a:cubicBezTo>
                  <a:cubicBezTo>
                    <a:pt x="17" y="19"/>
                    <a:pt x="16" y="18"/>
                    <a:pt x="14" y="19"/>
                  </a:cubicBezTo>
                  <a:cubicBezTo>
                    <a:pt x="13" y="21"/>
                    <a:pt x="13" y="22"/>
                    <a:pt x="11" y="22"/>
                  </a:cubicBezTo>
                  <a:cubicBezTo>
                    <a:pt x="9" y="22"/>
                    <a:pt x="4" y="21"/>
                    <a:pt x="4" y="21"/>
                  </a:cubicBezTo>
                  <a:cubicBezTo>
                    <a:pt x="4" y="21"/>
                    <a:pt x="3" y="19"/>
                    <a:pt x="2" y="17"/>
                  </a:cubicBezTo>
                  <a:cubicBezTo>
                    <a:pt x="0" y="15"/>
                    <a:pt x="0" y="15"/>
                    <a:pt x="1" y="13"/>
                  </a:cubicBezTo>
                  <a:cubicBezTo>
                    <a:pt x="2" y="11"/>
                    <a:pt x="2" y="8"/>
                    <a:pt x="2" y="8"/>
                  </a:cubicBezTo>
                  <a:lnTo>
                    <a:pt x="3" y="7"/>
                  </a:ln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65" name="Freeform 161"/>
            <p:cNvSpPr>
              <a:spLocks/>
            </p:cNvSpPr>
            <p:nvPr/>
          </p:nvSpPr>
          <p:spPr bwMode="auto">
            <a:xfrm>
              <a:off x="6109424" y="2261597"/>
              <a:ext cx="28390" cy="39036"/>
            </a:xfrm>
            <a:custGeom>
              <a:avLst/>
              <a:gdLst>
                <a:gd name="T0" fmla="*/ 2 w 8"/>
                <a:gd name="T1" fmla="*/ 7 h 11"/>
                <a:gd name="T2" fmla="*/ 2 w 8"/>
                <a:gd name="T3" fmla="*/ 4 h 11"/>
                <a:gd name="T4" fmla="*/ 4 w 8"/>
                <a:gd name="T5" fmla="*/ 1 h 11"/>
                <a:gd name="T6" fmla="*/ 5 w 8"/>
                <a:gd name="T7" fmla="*/ 3 h 11"/>
                <a:gd name="T8" fmla="*/ 6 w 8"/>
                <a:gd name="T9" fmla="*/ 6 h 11"/>
                <a:gd name="T10" fmla="*/ 6 w 8"/>
                <a:gd name="T11" fmla="*/ 11 h 11"/>
                <a:gd name="T12" fmla="*/ 3 w 8"/>
                <a:gd name="T13" fmla="*/ 10 h 11"/>
                <a:gd name="T14" fmla="*/ 2 w 8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1">
                  <a:moveTo>
                    <a:pt x="2" y="7"/>
                  </a:moveTo>
                  <a:cubicBezTo>
                    <a:pt x="2" y="7"/>
                    <a:pt x="0" y="6"/>
                    <a:pt x="2" y="4"/>
                  </a:cubicBezTo>
                  <a:cubicBezTo>
                    <a:pt x="2" y="3"/>
                    <a:pt x="0" y="1"/>
                    <a:pt x="4" y="1"/>
                  </a:cubicBezTo>
                  <a:cubicBezTo>
                    <a:pt x="4" y="1"/>
                    <a:pt x="4" y="0"/>
                    <a:pt x="5" y="3"/>
                  </a:cubicBezTo>
                  <a:cubicBezTo>
                    <a:pt x="7" y="6"/>
                    <a:pt x="8" y="3"/>
                    <a:pt x="6" y="6"/>
                  </a:cubicBezTo>
                  <a:cubicBezTo>
                    <a:pt x="4" y="10"/>
                    <a:pt x="6" y="11"/>
                    <a:pt x="6" y="11"/>
                  </a:cubicBezTo>
                  <a:cubicBezTo>
                    <a:pt x="6" y="11"/>
                    <a:pt x="4" y="10"/>
                    <a:pt x="3" y="10"/>
                  </a:cubicBezTo>
                  <a:cubicBezTo>
                    <a:pt x="1" y="10"/>
                    <a:pt x="2" y="7"/>
                    <a:pt x="2" y="7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66" name="Freeform 162"/>
            <p:cNvSpPr>
              <a:spLocks noEditPoints="1"/>
            </p:cNvSpPr>
            <p:nvPr/>
          </p:nvSpPr>
          <p:spPr bwMode="auto">
            <a:xfrm>
              <a:off x="6561888" y="1968828"/>
              <a:ext cx="184534" cy="133078"/>
            </a:xfrm>
            <a:custGeom>
              <a:avLst/>
              <a:gdLst>
                <a:gd name="T0" fmla="*/ 3 w 53"/>
                <a:gd name="T1" fmla="*/ 2 h 38"/>
                <a:gd name="T2" fmla="*/ 4 w 53"/>
                <a:gd name="T3" fmla="*/ 15 h 38"/>
                <a:gd name="T4" fmla="*/ 2 w 53"/>
                <a:gd name="T5" fmla="*/ 17 h 38"/>
                <a:gd name="T6" fmla="*/ 9 w 53"/>
                <a:gd name="T7" fmla="*/ 24 h 38"/>
                <a:gd name="T8" fmla="*/ 19 w 53"/>
                <a:gd name="T9" fmla="*/ 26 h 38"/>
                <a:gd name="T10" fmla="*/ 21 w 53"/>
                <a:gd name="T11" fmla="*/ 34 h 38"/>
                <a:gd name="T12" fmla="*/ 32 w 53"/>
                <a:gd name="T13" fmla="*/ 35 h 38"/>
                <a:gd name="T14" fmla="*/ 34 w 53"/>
                <a:gd name="T15" fmla="*/ 38 h 38"/>
                <a:gd name="T16" fmla="*/ 38 w 53"/>
                <a:gd name="T17" fmla="*/ 36 h 38"/>
                <a:gd name="T18" fmla="*/ 43 w 53"/>
                <a:gd name="T19" fmla="*/ 36 h 38"/>
                <a:gd name="T20" fmla="*/ 44 w 53"/>
                <a:gd name="T21" fmla="*/ 33 h 38"/>
                <a:gd name="T22" fmla="*/ 48 w 53"/>
                <a:gd name="T23" fmla="*/ 33 h 38"/>
                <a:gd name="T24" fmla="*/ 48 w 53"/>
                <a:gd name="T25" fmla="*/ 28 h 38"/>
                <a:gd name="T26" fmla="*/ 51 w 53"/>
                <a:gd name="T27" fmla="*/ 20 h 38"/>
                <a:gd name="T28" fmla="*/ 52 w 53"/>
                <a:gd name="T29" fmla="*/ 15 h 38"/>
                <a:gd name="T30" fmla="*/ 48 w 53"/>
                <a:gd name="T31" fmla="*/ 13 h 38"/>
                <a:gd name="T32" fmla="*/ 44 w 53"/>
                <a:gd name="T33" fmla="*/ 11 h 38"/>
                <a:gd name="T34" fmla="*/ 39 w 53"/>
                <a:gd name="T35" fmla="*/ 9 h 38"/>
                <a:gd name="T36" fmla="*/ 37 w 53"/>
                <a:gd name="T37" fmla="*/ 5 h 38"/>
                <a:gd name="T38" fmla="*/ 32 w 53"/>
                <a:gd name="T39" fmla="*/ 6 h 38"/>
                <a:gd name="T40" fmla="*/ 27 w 53"/>
                <a:gd name="T41" fmla="*/ 4 h 38"/>
                <a:gd name="T42" fmla="*/ 20 w 53"/>
                <a:gd name="T43" fmla="*/ 2 h 38"/>
                <a:gd name="T44" fmla="*/ 11 w 53"/>
                <a:gd name="T45" fmla="*/ 0 h 38"/>
                <a:gd name="T46" fmla="*/ 3 w 53"/>
                <a:gd name="T47" fmla="*/ 2 h 38"/>
                <a:gd name="T48" fmla="*/ 0 w 53"/>
                <a:gd name="T49" fmla="*/ 12 h 38"/>
                <a:gd name="T50" fmla="*/ 0 w 53"/>
                <a:gd name="T51" fmla="*/ 13 h 38"/>
                <a:gd name="T52" fmla="*/ 1 w 53"/>
                <a:gd name="T53" fmla="*/ 13 h 38"/>
                <a:gd name="T54" fmla="*/ 0 w 53"/>
                <a:gd name="T55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3" h="38">
                  <a:moveTo>
                    <a:pt x="3" y="2"/>
                  </a:moveTo>
                  <a:cubicBezTo>
                    <a:pt x="3" y="6"/>
                    <a:pt x="3" y="10"/>
                    <a:pt x="4" y="15"/>
                  </a:cubicBezTo>
                  <a:cubicBezTo>
                    <a:pt x="3" y="16"/>
                    <a:pt x="3" y="16"/>
                    <a:pt x="2" y="17"/>
                  </a:cubicBezTo>
                  <a:cubicBezTo>
                    <a:pt x="2" y="17"/>
                    <a:pt x="7" y="22"/>
                    <a:pt x="9" y="24"/>
                  </a:cubicBezTo>
                  <a:cubicBezTo>
                    <a:pt x="11" y="26"/>
                    <a:pt x="19" y="26"/>
                    <a:pt x="19" y="26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30" y="34"/>
                    <a:pt x="32" y="35"/>
                  </a:cubicBezTo>
                  <a:cubicBezTo>
                    <a:pt x="35" y="36"/>
                    <a:pt x="34" y="38"/>
                    <a:pt x="34" y="38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4" y="36"/>
                    <a:pt x="44" y="33"/>
                    <a:pt x="44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1"/>
                    <a:pt x="48" y="28"/>
                  </a:cubicBezTo>
                  <a:cubicBezTo>
                    <a:pt x="47" y="25"/>
                    <a:pt x="49" y="22"/>
                    <a:pt x="51" y="20"/>
                  </a:cubicBezTo>
                  <a:cubicBezTo>
                    <a:pt x="53" y="18"/>
                    <a:pt x="52" y="15"/>
                    <a:pt x="52" y="15"/>
                  </a:cubicBezTo>
                  <a:cubicBezTo>
                    <a:pt x="52" y="15"/>
                    <a:pt x="51" y="14"/>
                    <a:pt x="48" y="13"/>
                  </a:cubicBezTo>
                  <a:cubicBezTo>
                    <a:pt x="46" y="12"/>
                    <a:pt x="46" y="12"/>
                    <a:pt x="44" y="11"/>
                  </a:cubicBezTo>
                  <a:cubicBezTo>
                    <a:pt x="43" y="9"/>
                    <a:pt x="41" y="10"/>
                    <a:pt x="39" y="9"/>
                  </a:cubicBezTo>
                  <a:cubicBezTo>
                    <a:pt x="37" y="8"/>
                    <a:pt x="37" y="5"/>
                    <a:pt x="37" y="5"/>
                  </a:cubicBezTo>
                  <a:cubicBezTo>
                    <a:pt x="37" y="5"/>
                    <a:pt x="34" y="6"/>
                    <a:pt x="32" y="6"/>
                  </a:cubicBezTo>
                  <a:cubicBezTo>
                    <a:pt x="31" y="6"/>
                    <a:pt x="29" y="4"/>
                    <a:pt x="27" y="4"/>
                  </a:cubicBezTo>
                  <a:cubicBezTo>
                    <a:pt x="25" y="4"/>
                    <a:pt x="24" y="3"/>
                    <a:pt x="20" y="2"/>
                  </a:cubicBezTo>
                  <a:cubicBezTo>
                    <a:pt x="15" y="1"/>
                    <a:pt x="13" y="0"/>
                    <a:pt x="11" y="0"/>
                  </a:cubicBezTo>
                  <a:cubicBezTo>
                    <a:pt x="9" y="0"/>
                    <a:pt x="3" y="2"/>
                    <a:pt x="3" y="2"/>
                  </a:cubicBezTo>
                  <a:close/>
                  <a:moveTo>
                    <a:pt x="0" y="12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2" y="12"/>
                    <a:pt x="0" y="12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67" name="Freeform 163"/>
            <p:cNvSpPr>
              <a:spLocks noEditPoints="1"/>
            </p:cNvSpPr>
            <p:nvPr/>
          </p:nvSpPr>
          <p:spPr bwMode="auto">
            <a:xfrm>
              <a:off x="6561888" y="1968828"/>
              <a:ext cx="184534" cy="133078"/>
            </a:xfrm>
            <a:custGeom>
              <a:avLst/>
              <a:gdLst>
                <a:gd name="T0" fmla="*/ 3 w 53"/>
                <a:gd name="T1" fmla="*/ 2 h 38"/>
                <a:gd name="T2" fmla="*/ 4 w 53"/>
                <a:gd name="T3" fmla="*/ 15 h 38"/>
                <a:gd name="T4" fmla="*/ 2 w 53"/>
                <a:gd name="T5" fmla="*/ 17 h 38"/>
                <a:gd name="T6" fmla="*/ 9 w 53"/>
                <a:gd name="T7" fmla="*/ 24 h 38"/>
                <a:gd name="T8" fmla="*/ 19 w 53"/>
                <a:gd name="T9" fmla="*/ 26 h 38"/>
                <a:gd name="T10" fmla="*/ 21 w 53"/>
                <a:gd name="T11" fmla="*/ 34 h 38"/>
                <a:gd name="T12" fmla="*/ 32 w 53"/>
                <a:gd name="T13" fmla="*/ 35 h 38"/>
                <a:gd name="T14" fmla="*/ 34 w 53"/>
                <a:gd name="T15" fmla="*/ 38 h 38"/>
                <a:gd name="T16" fmla="*/ 38 w 53"/>
                <a:gd name="T17" fmla="*/ 36 h 38"/>
                <a:gd name="T18" fmla="*/ 43 w 53"/>
                <a:gd name="T19" fmla="*/ 36 h 38"/>
                <a:gd name="T20" fmla="*/ 44 w 53"/>
                <a:gd name="T21" fmla="*/ 33 h 38"/>
                <a:gd name="T22" fmla="*/ 48 w 53"/>
                <a:gd name="T23" fmla="*/ 33 h 38"/>
                <a:gd name="T24" fmla="*/ 48 w 53"/>
                <a:gd name="T25" fmla="*/ 28 h 38"/>
                <a:gd name="T26" fmla="*/ 51 w 53"/>
                <a:gd name="T27" fmla="*/ 20 h 38"/>
                <a:gd name="T28" fmla="*/ 52 w 53"/>
                <a:gd name="T29" fmla="*/ 15 h 38"/>
                <a:gd name="T30" fmla="*/ 48 w 53"/>
                <a:gd name="T31" fmla="*/ 13 h 38"/>
                <a:gd name="T32" fmla="*/ 44 w 53"/>
                <a:gd name="T33" fmla="*/ 11 h 38"/>
                <a:gd name="T34" fmla="*/ 39 w 53"/>
                <a:gd name="T35" fmla="*/ 9 h 38"/>
                <a:gd name="T36" fmla="*/ 37 w 53"/>
                <a:gd name="T37" fmla="*/ 5 h 38"/>
                <a:gd name="T38" fmla="*/ 32 w 53"/>
                <a:gd name="T39" fmla="*/ 6 h 38"/>
                <a:gd name="T40" fmla="*/ 27 w 53"/>
                <a:gd name="T41" fmla="*/ 4 h 38"/>
                <a:gd name="T42" fmla="*/ 20 w 53"/>
                <a:gd name="T43" fmla="*/ 2 h 38"/>
                <a:gd name="T44" fmla="*/ 11 w 53"/>
                <a:gd name="T45" fmla="*/ 0 h 38"/>
                <a:gd name="T46" fmla="*/ 3 w 53"/>
                <a:gd name="T47" fmla="*/ 2 h 38"/>
                <a:gd name="T48" fmla="*/ 0 w 53"/>
                <a:gd name="T49" fmla="*/ 12 h 38"/>
                <a:gd name="T50" fmla="*/ 0 w 53"/>
                <a:gd name="T51" fmla="*/ 13 h 38"/>
                <a:gd name="T52" fmla="*/ 1 w 53"/>
                <a:gd name="T53" fmla="*/ 13 h 38"/>
                <a:gd name="T54" fmla="*/ 0 w 53"/>
                <a:gd name="T55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3" h="38">
                  <a:moveTo>
                    <a:pt x="3" y="2"/>
                  </a:moveTo>
                  <a:cubicBezTo>
                    <a:pt x="3" y="6"/>
                    <a:pt x="3" y="10"/>
                    <a:pt x="4" y="15"/>
                  </a:cubicBezTo>
                  <a:cubicBezTo>
                    <a:pt x="3" y="16"/>
                    <a:pt x="3" y="16"/>
                    <a:pt x="2" y="17"/>
                  </a:cubicBezTo>
                  <a:cubicBezTo>
                    <a:pt x="2" y="17"/>
                    <a:pt x="7" y="22"/>
                    <a:pt x="9" y="24"/>
                  </a:cubicBezTo>
                  <a:cubicBezTo>
                    <a:pt x="11" y="26"/>
                    <a:pt x="19" y="26"/>
                    <a:pt x="19" y="26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30" y="34"/>
                    <a:pt x="32" y="35"/>
                  </a:cubicBezTo>
                  <a:cubicBezTo>
                    <a:pt x="35" y="36"/>
                    <a:pt x="34" y="38"/>
                    <a:pt x="34" y="38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4" y="36"/>
                    <a:pt x="44" y="33"/>
                    <a:pt x="44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1"/>
                    <a:pt x="48" y="28"/>
                  </a:cubicBezTo>
                  <a:cubicBezTo>
                    <a:pt x="47" y="25"/>
                    <a:pt x="49" y="22"/>
                    <a:pt x="51" y="20"/>
                  </a:cubicBezTo>
                  <a:cubicBezTo>
                    <a:pt x="53" y="18"/>
                    <a:pt x="52" y="15"/>
                    <a:pt x="52" y="15"/>
                  </a:cubicBezTo>
                  <a:cubicBezTo>
                    <a:pt x="52" y="15"/>
                    <a:pt x="51" y="14"/>
                    <a:pt x="48" y="13"/>
                  </a:cubicBezTo>
                  <a:cubicBezTo>
                    <a:pt x="46" y="12"/>
                    <a:pt x="46" y="12"/>
                    <a:pt x="44" y="11"/>
                  </a:cubicBezTo>
                  <a:cubicBezTo>
                    <a:pt x="43" y="9"/>
                    <a:pt x="41" y="10"/>
                    <a:pt x="39" y="9"/>
                  </a:cubicBezTo>
                  <a:cubicBezTo>
                    <a:pt x="37" y="8"/>
                    <a:pt x="37" y="5"/>
                    <a:pt x="37" y="5"/>
                  </a:cubicBezTo>
                  <a:cubicBezTo>
                    <a:pt x="37" y="5"/>
                    <a:pt x="34" y="6"/>
                    <a:pt x="32" y="6"/>
                  </a:cubicBezTo>
                  <a:cubicBezTo>
                    <a:pt x="31" y="6"/>
                    <a:pt x="29" y="4"/>
                    <a:pt x="27" y="4"/>
                  </a:cubicBezTo>
                  <a:cubicBezTo>
                    <a:pt x="25" y="4"/>
                    <a:pt x="24" y="3"/>
                    <a:pt x="20" y="2"/>
                  </a:cubicBezTo>
                  <a:cubicBezTo>
                    <a:pt x="15" y="1"/>
                    <a:pt x="13" y="0"/>
                    <a:pt x="11" y="0"/>
                  </a:cubicBezTo>
                  <a:cubicBezTo>
                    <a:pt x="9" y="0"/>
                    <a:pt x="3" y="2"/>
                    <a:pt x="3" y="2"/>
                  </a:cubicBezTo>
                  <a:close/>
                  <a:moveTo>
                    <a:pt x="0" y="12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2" y="12"/>
                    <a:pt x="0" y="12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68" name="Freeform 164"/>
            <p:cNvSpPr>
              <a:spLocks/>
            </p:cNvSpPr>
            <p:nvPr/>
          </p:nvSpPr>
          <p:spPr bwMode="auto">
            <a:xfrm>
              <a:off x="6242501" y="2387579"/>
              <a:ext cx="14195" cy="15968"/>
            </a:xfrm>
            <a:custGeom>
              <a:avLst/>
              <a:gdLst>
                <a:gd name="T0" fmla="*/ 3 w 4"/>
                <a:gd name="T1" fmla="*/ 5 h 5"/>
                <a:gd name="T2" fmla="*/ 1 w 4"/>
                <a:gd name="T3" fmla="*/ 1 h 5"/>
                <a:gd name="T4" fmla="*/ 3 w 4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5"/>
                  </a:moveTo>
                  <a:cubicBezTo>
                    <a:pt x="0" y="4"/>
                    <a:pt x="1" y="1"/>
                    <a:pt x="1" y="1"/>
                  </a:cubicBezTo>
                  <a:cubicBezTo>
                    <a:pt x="4" y="0"/>
                    <a:pt x="4" y="2"/>
                    <a:pt x="3" y="5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69" name="Freeform 165"/>
            <p:cNvSpPr>
              <a:spLocks/>
            </p:cNvSpPr>
            <p:nvPr/>
          </p:nvSpPr>
          <p:spPr bwMode="auto">
            <a:xfrm>
              <a:off x="6242501" y="2387579"/>
              <a:ext cx="14195" cy="15968"/>
            </a:xfrm>
            <a:custGeom>
              <a:avLst/>
              <a:gdLst>
                <a:gd name="T0" fmla="*/ 3 w 4"/>
                <a:gd name="T1" fmla="*/ 5 h 5"/>
                <a:gd name="T2" fmla="*/ 1 w 4"/>
                <a:gd name="T3" fmla="*/ 1 h 5"/>
                <a:gd name="T4" fmla="*/ 3 w 4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5"/>
                  </a:moveTo>
                  <a:cubicBezTo>
                    <a:pt x="0" y="4"/>
                    <a:pt x="1" y="1"/>
                    <a:pt x="1" y="1"/>
                  </a:cubicBezTo>
                  <a:cubicBezTo>
                    <a:pt x="4" y="0"/>
                    <a:pt x="4" y="2"/>
                    <a:pt x="3" y="5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0" name="Freeform 166"/>
            <p:cNvSpPr>
              <a:spLocks/>
            </p:cNvSpPr>
            <p:nvPr/>
          </p:nvSpPr>
          <p:spPr bwMode="auto">
            <a:xfrm>
              <a:off x="6191045" y="2978446"/>
              <a:ext cx="507470" cy="532313"/>
            </a:xfrm>
            <a:custGeom>
              <a:avLst/>
              <a:gdLst>
                <a:gd name="T0" fmla="*/ 23 w 146"/>
                <a:gd name="T1" fmla="*/ 4 h 153"/>
                <a:gd name="T2" fmla="*/ 16 w 146"/>
                <a:gd name="T3" fmla="*/ 13 h 153"/>
                <a:gd name="T4" fmla="*/ 13 w 146"/>
                <a:gd name="T5" fmla="*/ 23 h 153"/>
                <a:gd name="T6" fmla="*/ 7 w 146"/>
                <a:gd name="T7" fmla="*/ 31 h 153"/>
                <a:gd name="T8" fmla="*/ 6 w 146"/>
                <a:gd name="T9" fmla="*/ 36 h 153"/>
                <a:gd name="T10" fmla="*/ 8 w 146"/>
                <a:gd name="T11" fmla="*/ 57 h 153"/>
                <a:gd name="T12" fmla="*/ 6 w 146"/>
                <a:gd name="T13" fmla="*/ 63 h 153"/>
                <a:gd name="T14" fmla="*/ 0 w 146"/>
                <a:gd name="T15" fmla="*/ 79 h 153"/>
                <a:gd name="T16" fmla="*/ 6 w 146"/>
                <a:gd name="T17" fmla="*/ 89 h 153"/>
                <a:gd name="T18" fmla="*/ 12 w 146"/>
                <a:gd name="T19" fmla="*/ 100 h 153"/>
                <a:gd name="T20" fmla="*/ 22 w 146"/>
                <a:gd name="T21" fmla="*/ 105 h 153"/>
                <a:gd name="T22" fmla="*/ 47 w 146"/>
                <a:gd name="T23" fmla="*/ 121 h 153"/>
                <a:gd name="T24" fmla="*/ 55 w 146"/>
                <a:gd name="T25" fmla="*/ 114 h 153"/>
                <a:gd name="T26" fmla="*/ 138 w 146"/>
                <a:gd name="T27" fmla="*/ 153 h 153"/>
                <a:gd name="T28" fmla="*/ 146 w 146"/>
                <a:gd name="T29" fmla="*/ 145 h 153"/>
                <a:gd name="T30" fmla="*/ 145 w 146"/>
                <a:gd name="T31" fmla="*/ 46 h 153"/>
                <a:gd name="T32" fmla="*/ 142 w 146"/>
                <a:gd name="T33" fmla="*/ 38 h 153"/>
                <a:gd name="T34" fmla="*/ 142 w 146"/>
                <a:gd name="T35" fmla="*/ 24 h 153"/>
                <a:gd name="T36" fmla="*/ 138 w 146"/>
                <a:gd name="T37" fmla="*/ 16 h 153"/>
                <a:gd name="T38" fmla="*/ 129 w 146"/>
                <a:gd name="T39" fmla="*/ 14 h 153"/>
                <a:gd name="T40" fmla="*/ 127 w 146"/>
                <a:gd name="T41" fmla="*/ 11 h 153"/>
                <a:gd name="T42" fmla="*/ 122 w 146"/>
                <a:gd name="T43" fmla="*/ 9 h 153"/>
                <a:gd name="T44" fmla="*/ 114 w 146"/>
                <a:gd name="T45" fmla="*/ 5 h 153"/>
                <a:gd name="T46" fmla="*/ 110 w 146"/>
                <a:gd name="T47" fmla="*/ 7 h 153"/>
                <a:gd name="T48" fmla="*/ 104 w 146"/>
                <a:gd name="T49" fmla="*/ 10 h 153"/>
                <a:gd name="T50" fmla="*/ 99 w 146"/>
                <a:gd name="T51" fmla="*/ 16 h 153"/>
                <a:gd name="T52" fmla="*/ 96 w 146"/>
                <a:gd name="T53" fmla="*/ 33 h 153"/>
                <a:gd name="T54" fmla="*/ 75 w 146"/>
                <a:gd name="T55" fmla="*/ 28 h 153"/>
                <a:gd name="T56" fmla="*/ 66 w 146"/>
                <a:gd name="T57" fmla="*/ 25 h 153"/>
                <a:gd name="T58" fmla="*/ 58 w 146"/>
                <a:gd name="T59" fmla="*/ 17 h 153"/>
                <a:gd name="T60" fmla="*/ 54 w 146"/>
                <a:gd name="T61" fmla="*/ 13 h 153"/>
                <a:gd name="T62" fmla="*/ 49 w 146"/>
                <a:gd name="T63" fmla="*/ 11 h 153"/>
                <a:gd name="T64" fmla="*/ 43 w 146"/>
                <a:gd name="T65" fmla="*/ 8 h 153"/>
                <a:gd name="T66" fmla="*/ 33 w 146"/>
                <a:gd name="T67" fmla="*/ 7 h 153"/>
                <a:gd name="T68" fmla="*/ 27 w 146"/>
                <a:gd name="T69" fmla="*/ 3 h 153"/>
                <a:gd name="T70" fmla="*/ 25 w 146"/>
                <a:gd name="T71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6" h="153">
                  <a:moveTo>
                    <a:pt x="25" y="0"/>
                  </a:move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5" y="8"/>
                    <a:pt x="22" y="9"/>
                  </a:cubicBezTo>
                  <a:cubicBezTo>
                    <a:pt x="19" y="10"/>
                    <a:pt x="18" y="13"/>
                    <a:pt x="16" y="13"/>
                  </a:cubicBezTo>
                  <a:cubicBezTo>
                    <a:pt x="14" y="13"/>
                    <a:pt x="12" y="15"/>
                    <a:pt x="12" y="15"/>
                  </a:cubicBezTo>
                  <a:cubicBezTo>
                    <a:pt x="12" y="15"/>
                    <a:pt x="12" y="20"/>
                    <a:pt x="13" y="23"/>
                  </a:cubicBezTo>
                  <a:cubicBezTo>
                    <a:pt x="13" y="25"/>
                    <a:pt x="11" y="25"/>
                    <a:pt x="11" y="27"/>
                  </a:cubicBezTo>
                  <a:cubicBezTo>
                    <a:pt x="11" y="29"/>
                    <a:pt x="7" y="31"/>
                    <a:pt x="7" y="31"/>
                  </a:cubicBezTo>
                  <a:cubicBezTo>
                    <a:pt x="7" y="31"/>
                    <a:pt x="5" y="31"/>
                    <a:pt x="4" y="32"/>
                  </a:cubicBezTo>
                  <a:cubicBezTo>
                    <a:pt x="3" y="33"/>
                    <a:pt x="6" y="36"/>
                    <a:pt x="6" y="36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4" y="60"/>
                    <a:pt x="5" y="60"/>
                  </a:cubicBezTo>
                  <a:cubicBezTo>
                    <a:pt x="7" y="60"/>
                    <a:pt x="6" y="63"/>
                    <a:pt x="6" y="63"/>
                  </a:cubicBezTo>
                  <a:cubicBezTo>
                    <a:pt x="6" y="63"/>
                    <a:pt x="6" y="71"/>
                    <a:pt x="5" y="75"/>
                  </a:cubicBezTo>
                  <a:cubicBezTo>
                    <a:pt x="5" y="78"/>
                    <a:pt x="0" y="79"/>
                    <a:pt x="0" y="79"/>
                  </a:cubicBezTo>
                  <a:cubicBezTo>
                    <a:pt x="0" y="79"/>
                    <a:pt x="1" y="81"/>
                    <a:pt x="3" y="83"/>
                  </a:cubicBezTo>
                  <a:cubicBezTo>
                    <a:pt x="4" y="85"/>
                    <a:pt x="4" y="88"/>
                    <a:pt x="6" y="89"/>
                  </a:cubicBezTo>
                  <a:cubicBezTo>
                    <a:pt x="8" y="91"/>
                    <a:pt x="8" y="92"/>
                    <a:pt x="8" y="95"/>
                  </a:cubicBezTo>
                  <a:cubicBezTo>
                    <a:pt x="8" y="97"/>
                    <a:pt x="10" y="100"/>
                    <a:pt x="12" y="100"/>
                  </a:cubicBezTo>
                  <a:cubicBezTo>
                    <a:pt x="14" y="100"/>
                    <a:pt x="16" y="101"/>
                    <a:pt x="18" y="102"/>
                  </a:cubicBezTo>
                  <a:cubicBezTo>
                    <a:pt x="20" y="102"/>
                    <a:pt x="20" y="105"/>
                    <a:pt x="22" y="105"/>
                  </a:cubicBezTo>
                  <a:cubicBezTo>
                    <a:pt x="24" y="105"/>
                    <a:pt x="27" y="109"/>
                    <a:pt x="27" y="109"/>
                  </a:cubicBezTo>
                  <a:cubicBezTo>
                    <a:pt x="47" y="121"/>
                    <a:pt x="47" y="121"/>
                    <a:pt x="47" y="121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55" y="114"/>
                    <a:pt x="55" y="114"/>
                    <a:pt x="55" y="114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138" y="153"/>
                    <a:pt x="138" y="153"/>
                    <a:pt x="138" y="153"/>
                  </a:cubicBezTo>
                  <a:cubicBezTo>
                    <a:pt x="138" y="145"/>
                    <a:pt x="138" y="145"/>
                    <a:pt x="138" y="145"/>
                  </a:cubicBezTo>
                  <a:cubicBezTo>
                    <a:pt x="146" y="145"/>
                    <a:pt x="146" y="145"/>
                    <a:pt x="146" y="145"/>
                  </a:cubicBezTo>
                  <a:cubicBezTo>
                    <a:pt x="146" y="124"/>
                    <a:pt x="146" y="124"/>
                    <a:pt x="146" y="124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6"/>
                    <a:pt x="145" y="45"/>
                    <a:pt x="144" y="44"/>
                  </a:cubicBezTo>
                  <a:cubicBezTo>
                    <a:pt x="142" y="42"/>
                    <a:pt x="143" y="42"/>
                    <a:pt x="142" y="38"/>
                  </a:cubicBezTo>
                  <a:cubicBezTo>
                    <a:pt x="142" y="35"/>
                    <a:pt x="142" y="34"/>
                    <a:pt x="144" y="32"/>
                  </a:cubicBezTo>
                  <a:cubicBezTo>
                    <a:pt x="146" y="30"/>
                    <a:pt x="143" y="26"/>
                    <a:pt x="142" y="24"/>
                  </a:cubicBezTo>
                  <a:cubicBezTo>
                    <a:pt x="141" y="22"/>
                    <a:pt x="142" y="17"/>
                    <a:pt x="142" y="17"/>
                  </a:cubicBezTo>
                  <a:cubicBezTo>
                    <a:pt x="141" y="17"/>
                    <a:pt x="139" y="16"/>
                    <a:pt x="138" y="16"/>
                  </a:cubicBezTo>
                  <a:cubicBezTo>
                    <a:pt x="138" y="16"/>
                    <a:pt x="138" y="14"/>
                    <a:pt x="138" y="14"/>
                  </a:cubicBezTo>
                  <a:cubicBezTo>
                    <a:pt x="135" y="13"/>
                    <a:pt x="132" y="14"/>
                    <a:pt x="129" y="14"/>
                  </a:cubicBezTo>
                  <a:cubicBezTo>
                    <a:pt x="129" y="14"/>
                    <a:pt x="128" y="12"/>
                    <a:pt x="129" y="12"/>
                  </a:cubicBezTo>
                  <a:cubicBezTo>
                    <a:pt x="128" y="11"/>
                    <a:pt x="127" y="11"/>
                    <a:pt x="127" y="11"/>
                  </a:cubicBezTo>
                  <a:cubicBezTo>
                    <a:pt x="127" y="10"/>
                    <a:pt x="127" y="9"/>
                    <a:pt x="126" y="9"/>
                  </a:cubicBezTo>
                  <a:cubicBezTo>
                    <a:pt x="125" y="8"/>
                    <a:pt x="124" y="9"/>
                    <a:pt x="122" y="9"/>
                  </a:cubicBezTo>
                  <a:cubicBezTo>
                    <a:pt x="120" y="8"/>
                    <a:pt x="117" y="6"/>
                    <a:pt x="116" y="6"/>
                  </a:cubicBezTo>
                  <a:cubicBezTo>
                    <a:pt x="115" y="5"/>
                    <a:pt x="114" y="5"/>
                    <a:pt x="114" y="5"/>
                  </a:cubicBezTo>
                  <a:cubicBezTo>
                    <a:pt x="113" y="6"/>
                    <a:pt x="113" y="6"/>
                    <a:pt x="113" y="6"/>
                  </a:cubicBezTo>
                  <a:cubicBezTo>
                    <a:pt x="111" y="7"/>
                    <a:pt x="111" y="6"/>
                    <a:pt x="110" y="7"/>
                  </a:cubicBezTo>
                  <a:cubicBezTo>
                    <a:pt x="109" y="7"/>
                    <a:pt x="108" y="9"/>
                    <a:pt x="107" y="10"/>
                  </a:cubicBezTo>
                  <a:cubicBezTo>
                    <a:pt x="106" y="10"/>
                    <a:pt x="105" y="9"/>
                    <a:pt x="104" y="10"/>
                  </a:cubicBezTo>
                  <a:cubicBezTo>
                    <a:pt x="103" y="10"/>
                    <a:pt x="102" y="13"/>
                    <a:pt x="102" y="14"/>
                  </a:cubicBezTo>
                  <a:cubicBezTo>
                    <a:pt x="101" y="15"/>
                    <a:pt x="100" y="15"/>
                    <a:pt x="99" y="16"/>
                  </a:cubicBezTo>
                  <a:cubicBezTo>
                    <a:pt x="103" y="23"/>
                    <a:pt x="105" y="25"/>
                    <a:pt x="98" y="31"/>
                  </a:cubicBezTo>
                  <a:cubicBezTo>
                    <a:pt x="98" y="31"/>
                    <a:pt x="97" y="33"/>
                    <a:pt x="96" y="33"/>
                  </a:cubicBezTo>
                  <a:cubicBezTo>
                    <a:pt x="92" y="35"/>
                    <a:pt x="81" y="29"/>
                    <a:pt x="78" y="28"/>
                  </a:cubicBezTo>
                  <a:cubicBezTo>
                    <a:pt x="77" y="28"/>
                    <a:pt x="76" y="28"/>
                    <a:pt x="75" y="28"/>
                  </a:cubicBezTo>
                  <a:cubicBezTo>
                    <a:pt x="75" y="28"/>
                    <a:pt x="74" y="26"/>
                    <a:pt x="73" y="26"/>
                  </a:cubicBezTo>
                  <a:cubicBezTo>
                    <a:pt x="70" y="25"/>
                    <a:pt x="70" y="27"/>
                    <a:pt x="66" y="25"/>
                  </a:cubicBezTo>
                  <a:cubicBezTo>
                    <a:pt x="64" y="23"/>
                    <a:pt x="62" y="19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7" y="16"/>
                    <a:pt x="58" y="14"/>
                    <a:pt x="57" y="14"/>
                  </a:cubicBezTo>
                  <a:cubicBezTo>
                    <a:pt x="56" y="13"/>
                    <a:pt x="55" y="13"/>
                    <a:pt x="54" y="13"/>
                  </a:cubicBezTo>
                  <a:cubicBezTo>
                    <a:pt x="53" y="13"/>
                    <a:pt x="52" y="11"/>
                    <a:pt x="52" y="11"/>
                  </a:cubicBezTo>
                  <a:cubicBezTo>
                    <a:pt x="51" y="11"/>
                    <a:pt x="50" y="11"/>
                    <a:pt x="49" y="11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7" y="8"/>
                    <a:pt x="45" y="8"/>
                    <a:pt x="43" y="8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38" y="6"/>
                    <a:pt x="37" y="8"/>
                    <a:pt x="33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8" y="4"/>
                    <a:pt x="27" y="3"/>
                  </a:cubicBezTo>
                  <a:cubicBezTo>
                    <a:pt x="25" y="2"/>
                    <a:pt x="26" y="1"/>
                    <a:pt x="26" y="0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1" name="Freeform 167"/>
            <p:cNvSpPr>
              <a:spLocks/>
            </p:cNvSpPr>
            <p:nvPr/>
          </p:nvSpPr>
          <p:spPr bwMode="auto">
            <a:xfrm>
              <a:off x="6191045" y="2978446"/>
              <a:ext cx="507470" cy="532313"/>
            </a:xfrm>
            <a:custGeom>
              <a:avLst/>
              <a:gdLst>
                <a:gd name="T0" fmla="*/ 23 w 146"/>
                <a:gd name="T1" fmla="*/ 4 h 153"/>
                <a:gd name="T2" fmla="*/ 16 w 146"/>
                <a:gd name="T3" fmla="*/ 13 h 153"/>
                <a:gd name="T4" fmla="*/ 13 w 146"/>
                <a:gd name="T5" fmla="*/ 23 h 153"/>
                <a:gd name="T6" fmla="*/ 7 w 146"/>
                <a:gd name="T7" fmla="*/ 31 h 153"/>
                <a:gd name="T8" fmla="*/ 6 w 146"/>
                <a:gd name="T9" fmla="*/ 36 h 153"/>
                <a:gd name="T10" fmla="*/ 8 w 146"/>
                <a:gd name="T11" fmla="*/ 57 h 153"/>
                <a:gd name="T12" fmla="*/ 6 w 146"/>
                <a:gd name="T13" fmla="*/ 63 h 153"/>
                <a:gd name="T14" fmla="*/ 0 w 146"/>
                <a:gd name="T15" fmla="*/ 79 h 153"/>
                <a:gd name="T16" fmla="*/ 6 w 146"/>
                <a:gd name="T17" fmla="*/ 89 h 153"/>
                <a:gd name="T18" fmla="*/ 12 w 146"/>
                <a:gd name="T19" fmla="*/ 100 h 153"/>
                <a:gd name="T20" fmla="*/ 22 w 146"/>
                <a:gd name="T21" fmla="*/ 105 h 153"/>
                <a:gd name="T22" fmla="*/ 47 w 146"/>
                <a:gd name="T23" fmla="*/ 121 h 153"/>
                <a:gd name="T24" fmla="*/ 55 w 146"/>
                <a:gd name="T25" fmla="*/ 114 h 153"/>
                <a:gd name="T26" fmla="*/ 138 w 146"/>
                <a:gd name="T27" fmla="*/ 153 h 153"/>
                <a:gd name="T28" fmla="*/ 146 w 146"/>
                <a:gd name="T29" fmla="*/ 145 h 153"/>
                <a:gd name="T30" fmla="*/ 145 w 146"/>
                <a:gd name="T31" fmla="*/ 46 h 153"/>
                <a:gd name="T32" fmla="*/ 142 w 146"/>
                <a:gd name="T33" fmla="*/ 38 h 153"/>
                <a:gd name="T34" fmla="*/ 142 w 146"/>
                <a:gd name="T35" fmla="*/ 24 h 153"/>
                <a:gd name="T36" fmla="*/ 138 w 146"/>
                <a:gd name="T37" fmla="*/ 16 h 153"/>
                <a:gd name="T38" fmla="*/ 129 w 146"/>
                <a:gd name="T39" fmla="*/ 14 h 153"/>
                <a:gd name="T40" fmla="*/ 127 w 146"/>
                <a:gd name="T41" fmla="*/ 11 h 153"/>
                <a:gd name="T42" fmla="*/ 122 w 146"/>
                <a:gd name="T43" fmla="*/ 9 h 153"/>
                <a:gd name="T44" fmla="*/ 114 w 146"/>
                <a:gd name="T45" fmla="*/ 5 h 153"/>
                <a:gd name="T46" fmla="*/ 110 w 146"/>
                <a:gd name="T47" fmla="*/ 7 h 153"/>
                <a:gd name="T48" fmla="*/ 104 w 146"/>
                <a:gd name="T49" fmla="*/ 10 h 153"/>
                <a:gd name="T50" fmla="*/ 99 w 146"/>
                <a:gd name="T51" fmla="*/ 16 h 153"/>
                <a:gd name="T52" fmla="*/ 96 w 146"/>
                <a:gd name="T53" fmla="*/ 33 h 153"/>
                <a:gd name="T54" fmla="*/ 75 w 146"/>
                <a:gd name="T55" fmla="*/ 28 h 153"/>
                <a:gd name="T56" fmla="*/ 66 w 146"/>
                <a:gd name="T57" fmla="*/ 25 h 153"/>
                <a:gd name="T58" fmla="*/ 58 w 146"/>
                <a:gd name="T59" fmla="*/ 17 h 153"/>
                <a:gd name="T60" fmla="*/ 54 w 146"/>
                <a:gd name="T61" fmla="*/ 13 h 153"/>
                <a:gd name="T62" fmla="*/ 49 w 146"/>
                <a:gd name="T63" fmla="*/ 11 h 153"/>
                <a:gd name="T64" fmla="*/ 43 w 146"/>
                <a:gd name="T65" fmla="*/ 8 h 153"/>
                <a:gd name="T66" fmla="*/ 33 w 146"/>
                <a:gd name="T67" fmla="*/ 7 h 153"/>
                <a:gd name="T68" fmla="*/ 27 w 146"/>
                <a:gd name="T69" fmla="*/ 3 h 153"/>
                <a:gd name="T70" fmla="*/ 25 w 146"/>
                <a:gd name="T71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6" h="153">
                  <a:moveTo>
                    <a:pt x="25" y="0"/>
                  </a:move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5" y="8"/>
                    <a:pt x="22" y="9"/>
                  </a:cubicBezTo>
                  <a:cubicBezTo>
                    <a:pt x="19" y="10"/>
                    <a:pt x="18" y="13"/>
                    <a:pt x="16" y="13"/>
                  </a:cubicBezTo>
                  <a:cubicBezTo>
                    <a:pt x="14" y="13"/>
                    <a:pt x="12" y="15"/>
                    <a:pt x="12" y="15"/>
                  </a:cubicBezTo>
                  <a:cubicBezTo>
                    <a:pt x="12" y="15"/>
                    <a:pt x="12" y="20"/>
                    <a:pt x="13" y="23"/>
                  </a:cubicBezTo>
                  <a:cubicBezTo>
                    <a:pt x="13" y="25"/>
                    <a:pt x="11" y="25"/>
                    <a:pt x="11" y="27"/>
                  </a:cubicBezTo>
                  <a:cubicBezTo>
                    <a:pt x="11" y="29"/>
                    <a:pt x="7" y="31"/>
                    <a:pt x="7" y="31"/>
                  </a:cubicBezTo>
                  <a:cubicBezTo>
                    <a:pt x="7" y="31"/>
                    <a:pt x="5" y="31"/>
                    <a:pt x="4" y="32"/>
                  </a:cubicBezTo>
                  <a:cubicBezTo>
                    <a:pt x="3" y="33"/>
                    <a:pt x="6" y="36"/>
                    <a:pt x="6" y="36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4" y="60"/>
                    <a:pt x="5" y="60"/>
                  </a:cubicBezTo>
                  <a:cubicBezTo>
                    <a:pt x="7" y="60"/>
                    <a:pt x="6" y="63"/>
                    <a:pt x="6" y="63"/>
                  </a:cubicBezTo>
                  <a:cubicBezTo>
                    <a:pt x="6" y="63"/>
                    <a:pt x="6" y="71"/>
                    <a:pt x="5" y="75"/>
                  </a:cubicBezTo>
                  <a:cubicBezTo>
                    <a:pt x="5" y="78"/>
                    <a:pt x="0" y="79"/>
                    <a:pt x="0" y="79"/>
                  </a:cubicBezTo>
                  <a:cubicBezTo>
                    <a:pt x="0" y="79"/>
                    <a:pt x="1" y="81"/>
                    <a:pt x="3" y="83"/>
                  </a:cubicBezTo>
                  <a:cubicBezTo>
                    <a:pt x="4" y="85"/>
                    <a:pt x="4" y="88"/>
                    <a:pt x="6" y="89"/>
                  </a:cubicBezTo>
                  <a:cubicBezTo>
                    <a:pt x="8" y="91"/>
                    <a:pt x="8" y="92"/>
                    <a:pt x="8" y="95"/>
                  </a:cubicBezTo>
                  <a:cubicBezTo>
                    <a:pt x="8" y="97"/>
                    <a:pt x="10" y="100"/>
                    <a:pt x="12" y="100"/>
                  </a:cubicBezTo>
                  <a:cubicBezTo>
                    <a:pt x="14" y="100"/>
                    <a:pt x="16" y="101"/>
                    <a:pt x="18" y="102"/>
                  </a:cubicBezTo>
                  <a:cubicBezTo>
                    <a:pt x="20" y="102"/>
                    <a:pt x="20" y="105"/>
                    <a:pt x="22" y="105"/>
                  </a:cubicBezTo>
                  <a:cubicBezTo>
                    <a:pt x="24" y="105"/>
                    <a:pt x="27" y="109"/>
                    <a:pt x="27" y="109"/>
                  </a:cubicBezTo>
                  <a:cubicBezTo>
                    <a:pt x="47" y="121"/>
                    <a:pt x="47" y="121"/>
                    <a:pt x="47" y="121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55" y="114"/>
                    <a:pt x="55" y="114"/>
                    <a:pt x="55" y="114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138" y="153"/>
                    <a:pt x="138" y="153"/>
                    <a:pt x="138" y="153"/>
                  </a:cubicBezTo>
                  <a:cubicBezTo>
                    <a:pt x="138" y="145"/>
                    <a:pt x="138" y="145"/>
                    <a:pt x="138" y="145"/>
                  </a:cubicBezTo>
                  <a:cubicBezTo>
                    <a:pt x="146" y="145"/>
                    <a:pt x="146" y="145"/>
                    <a:pt x="146" y="145"/>
                  </a:cubicBezTo>
                  <a:cubicBezTo>
                    <a:pt x="146" y="124"/>
                    <a:pt x="146" y="124"/>
                    <a:pt x="146" y="124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6"/>
                    <a:pt x="145" y="45"/>
                    <a:pt x="144" y="44"/>
                  </a:cubicBezTo>
                  <a:cubicBezTo>
                    <a:pt x="142" y="42"/>
                    <a:pt x="143" y="42"/>
                    <a:pt x="142" y="38"/>
                  </a:cubicBezTo>
                  <a:cubicBezTo>
                    <a:pt x="142" y="35"/>
                    <a:pt x="142" y="34"/>
                    <a:pt x="144" y="32"/>
                  </a:cubicBezTo>
                  <a:cubicBezTo>
                    <a:pt x="146" y="30"/>
                    <a:pt x="143" y="26"/>
                    <a:pt x="142" y="24"/>
                  </a:cubicBezTo>
                  <a:cubicBezTo>
                    <a:pt x="141" y="22"/>
                    <a:pt x="142" y="17"/>
                    <a:pt x="142" y="17"/>
                  </a:cubicBezTo>
                  <a:cubicBezTo>
                    <a:pt x="141" y="17"/>
                    <a:pt x="139" y="16"/>
                    <a:pt x="138" y="16"/>
                  </a:cubicBezTo>
                  <a:cubicBezTo>
                    <a:pt x="138" y="16"/>
                    <a:pt x="138" y="14"/>
                    <a:pt x="138" y="14"/>
                  </a:cubicBezTo>
                  <a:cubicBezTo>
                    <a:pt x="135" y="13"/>
                    <a:pt x="132" y="14"/>
                    <a:pt x="129" y="14"/>
                  </a:cubicBezTo>
                  <a:cubicBezTo>
                    <a:pt x="129" y="14"/>
                    <a:pt x="128" y="12"/>
                    <a:pt x="129" y="12"/>
                  </a:cubicBezTo>
                  <a:cubicBezTo>
                    <a:pt x="128" y="11"/>
                    <a:pt x="127" y="11"/>
                    <a:pt x="127" y="11"/>
                  </a:cubicBezTo>
                  <a:cubicBezTo>
                    <a:pt x="127" y="10"/>
                    <a:pt x="127" y="9"/>
                    <a:pt x="126" y="9"/>
                  </a:cubicBezTo>
                  <a:cubicBezTo>
                    <a:pt x="125" y="8"/>
                    <a:pt x="124" y="9"/>
                    <a:pt x="122" y="9"/>
                  </a:cubicBezTo>
                  <a:cubicBezTo>
                    <a:pt x="120" y="8"/>
                    <a:pt x="117" y="6"/>
                    <a:pt x="116" y="6"/>
                  </a:cubicBezTo>
                  <a:cubicBezTo>
                    <a:pt x="115" y="5"/>
                    <a:pt x="114" y="5"/>
                    <a:pt x="114" y="5"/>
                  </a:cubicBezTo>
                  <a:cubicBezTo>
                    <a:pt x="113" y="6"/>
                    <a:pt x="113" y="6"/>
                    <a:pt x="113" y="6"/>
                  </a:cubicBezTo>
                  <a:cubicBezTo>
                    <a:pt x="111" y="7"/>
                    <a:pt x="111" y="6"/>
                    <a:pt x="110" y="7"/>
                  </a:cubicBezTo>
                  <a:cubicBezTo>
                    <a:pt x="109" y="7"/>
                    <a:pt x="108" y="9"/>
                    <a:pt x="107" y="10"/>
                  </a:cubicBezTo>
                  <a:cubicBezTo>
                    <a:pt x="106" y="10"/>
                    <a:pt x="105" y="9"/>
                    <a:pt x="104" y="10"/>
                  </a:cubicBezTo>
                  <a:cubicBezTo>
                    <a:pt x="103" y="10"/>
                    <a:pt x="102" y="13"/>
                    <a:pt x="102" y="14"/>
                  </a:cubicBezTo>
                  <a:cubicBezTo>
                    <a:pt x="101" y="15"/>
                    <a:pt x="100" y="15"/>
                    <a:pt x="99" y="16"/>
                  </a:cubicBezTo>
                  <a:cubicBezTo>
                    <a:pt x="103" y="23"/>
                    <a:pt x="105" y="25"/>
                    <a:pt x="98" y="31"/>
                  </a:cubicBezTo>
                  <a:cubicBezTo>
                    <a:pt x="98" y="31"/>
                    <a:pt x="97" y="33"/>
                    <a:pt x="96" y="33"/>
                  </a:cubicBezTo>
                  <a:cubicBezTo>
                    <a:pt x="92" y="35"/>
                    <a:pt x="81" y="29"/>
                    <a:pt x="78" y="28"/>
                  </a:cubicBezTo>
                  <a:cubicBezTo>
                    <a:pt x="77" y="28"/>
                    <a:pt x="76" y="28"/>
                    <a:pt x="75" y="28"/>
                  </a:cubicBezTo>
                  <a:cubicBezTo>
                    <a:pt x="75" y="28"/>
                    <a:pt x="74" y="26"/>
                    <a:pt x="73" y="26"/>
                  </a:cubicBezTo>
                  <a:cubicBezTo>
                    <a:pt x="70" y="25"/>
                    <a:pt x="70" y="27"/>
                    <a:pt x="66" y="25"/>
                  </a:cubicBezTo>
                  <a:cubicBezTo>
                    <a:pt x="64" y="23"/>
                    <a:pt x="62" y="19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7" y="16"/>
                    <a:pt x="58" y="14"/>
                    <a:pt x="57" y="14"/>
                  </a:cubicBezTo>
                  <a:cubicBezTo>
                    <a:pt x="56" y="13"/>
                    <a:pt x="55" y="13"/>
                    <a:pt x="54" y="13"/>
                  </a:cubicBezTo>
                  <a:cubicBezTo>
                    <a:pt x="53" y="13"/>
                    <a:pt x="52" y="11"/>
                    <a:pt x="52" y="11"/>
                  </a:cubicBezTo>
                  <a:cubicBezTo>
                    <a:pt x="51" y="11"/>
                    <a:pt x="50" y="11"/>
                    <a:pt x="49" y="11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7" y="8"/>
                    <a:pt x="45" y="8"/>
                    <a:pt x="43" y="8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38" y="6"/>
                    <a:pt x="37" y="8"/>
                    <a:pt x="33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8" y="4"/>
                    <a:pt x="27" y="3"/>
                  </a:cubicBezTo>
                  <a:cubicBezTo>
                    <a:pt x="25" y="2"/>
                    <a:pt x="26" y="1"/>
                    <a:pt x="26" y="0"/>
                  </a:cubicBezTo>
                  <a:lnTo>
                    <a:pt x="25" y="0"/>
                  </a:ln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2" name="Freeform 168"/>
            <p:cNvSpPr>
              <a:spLocks/>
            </p:cNvSpPr>
            <p:nvPr/>
          </p:nvSpPr>
          <p:spPr bwMode="auto">
            <a:xfrm>
              <a:off x="5591306" y="3922412"/>
              <a:ext cx="129528" cy="170339"/>
            </a:xfrm>
            <a:custGeom>
              <a:avLst/>
              <a:gdLst>
                <a:gd name="T0" fmla="*/ 0 w 37"/>
                <a:gd name="T1" fmla="*/ 22 h 49"/>
                <a:gd name="T2" fmla="*/ 5 w 37"/>
                <a:gd name="T3" fmla="*/ 30 h 49"/>
                <a:gd name="T4" fmla="*/ 7 w 37"/>
                <a:gd name="T5" fmla="*/ 30 h 49"/>
                <a:gd name="T6" fmla="*/ 7 w 37"/>
                <a:gd name="T7" fmla="*/ 30 h 49"/>
                <a:gd name="T8" fmla="*/ 14 w 37"/>
                <a:gd name="T9" fmla="*/ 36 h 49"/>
                <a:gd name="T10" fmla="*/ 15 w 37"/>
                <a:gd name="T11" fmla="*/ 36 h 49"/>
                <a:gd name="T12" fmla="*/ 16 w 37"/>
                <a:gd name="T13" fmla="*/ 40 h 49"/>
                <a:gd name="T14" fmla="*/ 24 w 37"/>
                <a:gd name="T15" fmla="*/ 46 h 49"/>
                <a:gd name="T16" fmla="*/ 27 w 37"/>
                <a:gd name="T17" fmla="*/ 46 h 49"/>
                <a:gd name="T18" fmla="*/ 30 w 37"/>
                <a:gd name="T19" fmla="*/ 49 h 49"/>
                <a:gd name="T20" fmla="*/ 33 w 37"/>
                <a:gd name="T21" fmla="*/ 49 h 49"/>
                <a:gd name="T22" fmla="*/ 33 w 37"/>
                <a:gd name="T23" fmla="*/ 46 h 49"/>
                <a:gd name="T24" fmla="*/ 33 w 37"/>
                <a:gd name="T25" fmla="*/ 42 h 49"/>
                <a:gd name="T26" fmla="*/ 35 w 37"/>
                <a:gd name="T27" fmla="*/ 37 h 49"/>
                <a:gd name="T28" fmla="*/ 35 w 37"/>
                <a:gd name="T29" fmla="*/ 34 h 49"/>
                <a:gd name="T30" fmla="*/ 32 w 37"/>
                <a:gd name="T31" fmla="*/ 29 h 49"/>
                <a:gd name="T32" fmla="*/ 29 w 37"/>
                <a:gd name="T33" fmla="*/ 24 h 49"/>
                <a:gd name="T34" fmla="*/ 23 w 37"/>
                <a:gd name="T35" fmla="*/ 22 h 49"/>
                <a:gd name="T36" fmla="*/ 27 w 37"/>
                <a:gd name="T37" fmla="*/ 16 h 49"/>
                <a:gd name="T38" fmla="*/ 26 w 37"/>
                <a:gd name="T39" fmla="*/ 9 h 49"/>
                <a:gd name="T40" fmla="*/ 23 w 37"/>
                <a:gd name="T41" fmla="*/ 9 h 49"/>
                <a:gd name="T42" fmla="*/ 20 w 37"/>
                <a:gd name="T43" fmla="*/ 14 h 49"/>
                <a:gd name="T44" fmla="*/ 18 w 37"/>
                <a:gd name="T45" fmla="*/ 12 h 49"/>
                <a:gd name="T46" fmla="*/ 20 w 37"/>
                <a:gd name="T47" fmla="*/ 5 h 49"/>
                <a:gd name="T48" fmla="*/ 17 w 37"/>
                <a:gd name="T49" fmla="*/ 0 h 49"/>
                <a:gd name="T50" fmla="*/ 16 w 37"/>
                <a:gd name="T51" fmla="*/ 3 h 49"/>
                <a:gd name="T52" fmla="*/ 12 w 37"/>
                <a:gd name="T53" fmla="*/ 3 h 49"/>
                <a:gd name="T54" fmla="*/ 10 w 37"/>
                <a:gd name="T55" fmla="*/ 6 h 49"/>
                <a:gd name="T56" fmla="*/ 6 w 37"/>
                <a:gd name="T57" fmla="*/ 9 h 49"/>
                <a:gd name="T58" fmla="*/ 2 w 37"/>
                <a:gd name="T59" fmla="*/ 15 h 49"/>
                <a:gd name="T60" fmla="*/ 0 w 37"/>
                <a:gd name="T61" fmla="*/ 21 h 49"/>
                <a:gd name="T62" fmla="*/ 0 w 37"/>
                <a:gd name="T63" fmla="*/ 2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" h="49">
                  <a:moveTo>
                    <a:pt x="0" y="22"/>
                  </a:moveTo>
                  <a:cubicBezTo>
                    <a:pt x="2" y="23"/>
                    <a:pt x="3" y="28"/>
                    <a:pt x="5" y="30"/>
                  </a:cubicBezTo>
                  <a:cubicBezTo>
                    <a:pt x="6" y="30"/>
                    <a:pt x="7" y="29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9" y="31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6" y="37"/>
                    <a:pt x="16" y="39"/>
                    <a:pt x="16" y="40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5" y="46"/>
                    <a:pt x="26" y="45"/>
                    <a:pt x="27" y="46"/>
                  </a:cubicBezTo>
                  <a:cubicBezTo>
                    <a:pt x="28" y="46"/>
                    <a:pt x="29" y="49"/>
                    <a:pt x="30" y="49"/>
                  </a:cubicBezTo>
                  <a:cubicBezTo>
                    <a:pt x="31" y="49"/>
                    <a:pt x="32" y="49"/>
                    <a:pt x="33" y="49"/>
                  </a:cubicBezTo>
                  <a:cubicBezTo>
                    <a:pt x="33" y="49"/>
                    <a:pt x="33" y="48"/>
                    <a:pt x="33" y="46"/>
                  </a:cubicBezTo>
                  <a:cubicBezTo>
                    <a:pt x="33" y="44"/>
                    <a:pt x="31" y="43"/>
                    <a:pt x="33" y="42"/>
                  </a:cubicBezTo>
                  <a:cubicBezTo>
                    <a:pt x="35" y="40"/>
                    <a:pt x="35" y="39"/>
                    <a:pt x="35" y="37"/>
                  </a:cubicBezTo>
                  <a:cubicBezTo>
                    <a:pt x="36" y="35"/>
                    <a:pt x="37" y="34"/>
                    <a:pt x="35" y="34"/>
                  </a:cubicBezTo>
                  <a:cubicBezTo>
                    <a:pt x="33" y="34"/>
                    <a:pt x="33" y="31"/>
                    <a:pt x="32" y="29"/>
                  </a:cubicBezTo>
                  <a:cubicBezTo>
                    <a:pt x="31" y="27"/>
                    <a:pt x="30" y="24"/>
                    <a:pt x="29" y="24"/>
                  </a:cubicBezTo>
                  <a:cubicBezTo>
                    <a:pt x="27" y="24"/>
                    <a:pt x="23" y="22"/>
                    <a:pt x="23" y="22"/>
                  </a:cubicBezTo>
                  <a:cubicBezTo>
                    <a:pt x="23" y="22"/>
                    <a:pt x="25" y="17"/>
                    <a:pt x="27" y="16"/>
                  </a:cubicBezTo>
                  <a:cubicBezTo>
                    <a:pt x="29" y="14"/>
                    <a:pt x="26" y="9"/>
                    <a:pt x="26" y="9"/>
                  </a:cubicBezTo>
                  <a:cubicBezTo>
                    <a:pt x="26" y="9"/>
                    <a:pt x="25" y="6"/>
                    <a:pt x="23" y="9"/>
                  </a:cubicBezTo>
                  <a:cubicBezTo>
                    <a:pt x="21" y="12"/>
                    <a:pt x="20" y="14"/>
                    <a:pt x="20" y="14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21" y="8"/>
                    <a:pt x="20" y="5"/>
                  </a:cubicBezTo>
                  <a:cubicBezTo>
                    <a:pt x="19" y="3"/>
                    <a:pt x="17" y="0"/>
                    <a:pt x="17" y="0"/>
                  </a:cubicBezTo>
                  <a:cubicBezTo>
                    <a:pt x="17" y="0"/>
                    <a:pt x="17" y="2"/>
                    <a:pt x="16" y="3"/>
                  </a:cubicBezTo>
                  <a:cubicBezTo>
                    <a:pt x="14" y="3"/>
                    <a:pt x="12" y="3"/>
                    <a:pt x="12" y="3"/>
                  </a:cubicBezTo>
                  <a:cubicBezTo>
                    <a:pt x="12" y="3"/>
                    <a:pt x="12" y="6"/>
                    <a:pt x="10" y="6"/>
                  </a:cubicBezTo>
                  <a:cubicBezTo>
                    <a:pt x="8" y="6"/>
                    <a:pt x="6" y="9"/>
                    <a:pt x="6" y="9"/>
                  </a:cubicBezTo>
                  <a:cubicBezTo>
                    <a:pt x="6" y="9"/>
                    <a:pt x="4" y="12"/>
                    <a:pt x="2" y="15"/>
                  </a:cubicBezTo>
                  <a:cubicBezTo>
                    <a:pt x="0" y="18"/>
                    <a:pt x="0" y="21"/>
                    <a:pt x="0" y="21"/>
                  </a:cubicBezTo>
                  <a:lnTo>
                    <a:pt x="0" y="22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3" name="Freeform 169"/>
            <p:cNvSpPr>
              <a:spLocks/>
            </p:cNvSpPr>
            <p:nvPr/>
          </p:nvSpPr>
          <p:spPr bwMode="auto">
            <a:xfrm>
              <a:off x="5591306" y="3922412"/>
              <a:ext cx="129528" cy="170339"/>
            </a:xfrm>
            <a:custGeom>
              <a:avLst/>
              <a:gdLst>
                <a:gd name="T0" fmla="*/ 0 w 37"/>
                <a:gd name="T1" fmla="*/ 22 h 49"/>
                <a:gd name="T2" fmla="*/ 5 w 37"/>
                <a:gd name="T3" fmla="*/ 30 h 49"/>
                <a:gd name="T4" fmla="*/ 7 w 37"/>
                <a:gd name="T5" fmla="*/ 30 h 49"/>
                <a:gd name="T6" fmla="*/ 7 w 37"/>
                <a:gd name="T7" fmla="*/ 30 h 49"/>
                <a:gd name="T8" fmla="*/ 14 w 37"/>
                <a:gd name="T9" fmla="*/ 36 h 49"/>
                <a:gd name="T10" fmla="*/ 15 w 37"/>
                <a:gd name="T11" fmla="*/ 36 h 49"/>
                <a:gd name="T12" fmla="*/ 16 w 37"/>
                <a:gd name="T13" fmla="*/ 40 h 49"/>
                <a:gd name="T14" fmla="*/ 24 w 37"/>
                <a:gd name="T15" fmla="*/ 46 h 49"/>
                <a:gd name="T16" fmla="*/ 27 w 37"/>
                <a:gd name="T17" fmla="*/ 46 h 49"/>
                <a:gd name="T18" fmla="*/ 30 w 37"/>
                <a:gd name="T19" fmla="*/ 49 h 49"/>
                <a:gd name="T20" fmla="*/ 33 w 37"/>
                <a:gd name="T21" fmla="*/ 49 h 49"/>
                <a:gd name="T22" fmla="*/ 33 w 37"/>
                <a:gd name="T23" fmla="*/ 46 h 49"/>
                <a:gd name="T24" fmla="*/ 33 w 37"/>
                <a:gd name="T25" fmla="*/ 42 h 49"/>
                <a:gd name="T26" fmla="*/ 35 w 37"/>
                <a:gd name="T27" fmla="*/ 37 h 49"/>
                <a:gd name="T28" fmla="*/ 35 w 37"/>
                <a:gd name="T29" fmla="*/ 34 h 49"/>
                <a:gd name="T30" fmla="*/ 32 w 37"/>
                <a:gd name="T31" fmla="*/ 29 h 49"/>
                <a:gd name="T32" fmla="*/ 29 w 37"/>
                <a:gd name="T33" fmla="*/ 24 h 49"/>
                <a:gd name="T34" fmla="*/ 23 w 37"/>
                <a:gd name="T35" fmla="*/ 22 h 49"/>
                <a:gd name="T36" fmla="*/ 27 w 37"/>
                <a:gd name="T37" fmla="*/ 16 h 49"/>
                <a:gd name="T38" fmla="*/ 26 w 37"/>
                <a:gd name="T39" fmla="*/ 9 h 49"/>
                <a:gd name="T40" fmla="*/ 23 w 37"/>
                <a:gd name="T41" fmla="*/ 9 h 49"/>
                <a:gd name="T42" fmla="*/ 20 w 37"/>
                <a:gd name="T43" fmla="*/ 14 h 49"/>
                <a:gd name="T44" fmla="*/ 18 w 37"/>
                <a:gd name="T45" fmla="*/ 12 h 49"/>
                <a:gd name="T46" fmla="*/ 20 w 37"/>
                <a:gd name="T47" fmla="*/ 5 h 49"/>
                <a:gd name="T48" fmla="*/ 17 w 37"/>
                <a:gd name="T49" fmla="*/ 0 h 49"/>
                <a:gd name="T50" fmla="*/ 16 w 37"/>
                <a:gd name="T51" fmla="*/ 3 h 49"/>
                <a:gd name="T52" fmla="*/ 12 w 37"/>
                <a:gd name="T53" fmla="*/ 3 h 49"/>
                <a:gd name="T54" fmla="*/ 10 w 37"/>
                <a:gd name="T55" fmla="*/ 6 h 49"/>
                <a:gd name="T56" fmla="*/ 6 w 37"/>
                <a:gd name="T57" fmla="*/ 9 h 49"/>
                <a:gd name="T58" fmla="*/ 2 w 37"/>
                <a:gd name="T59" fmla="*/ 15 h 49"/>
                <a:gd name="T60" fmla="*/ 0 w 37"/>
                <a:gd name="T61" fmla="*/ 21 h 49"/>
                <a:gd name="T62" fmla="*/ 0 w 37"/>
                <a:gd name="T63" fmla="*/ 2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" h="49">
                  <a:moveTo>
                    <a:pt x="0" y="22"/>
                  </a:moveTo>
                  <a:cubicBezTo>
                    <a:pt x="2" y="23"/>
                    <a:pt x="3" y="28"/>
                    <a:pt x="5" y="30"/>
                  </a:cubicBezTo>
                  <a:cubicBezTo>
                    <a:pt x="6" y="30"/>
                    <a:pt x="7" y="29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9" y="31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6" y="37"/>
                    <a:pt x="16" y="39"/>
                    <a:pt x="16" y="40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5" y="46"/>
                    <a:pt x="26" y="45"/>
                    <a:pt x="27" y="46"/>
                  </a:cubicBezTo>
                  <a:cubicBezTo>
                    <a:pt x="28" y="46"/>
                    <a:pt x="29" y="49"/>
                    <a:pt x="30" y="49"/>
                  </a:cubicBezTo>
                  <a:cubicBezTo>
                    <a:pt x="31" y="49"/>
                    <a:pt x="32" y="49"/>
                    <a:pt x="33" y="49"/>
                  </a:cubicBezTo>
                  <a:cubicBezTo>
                    <a:pt x="33" y="49"/>
                    <a:pt x="33" y="48"/>
                    <a:pt x="33" y="46"/>
                  </a:cubicBezTo>
                  <a:cubicBezTo>
                    <a:pt x="33" y="44"/>
                    <a:pt x="31" y="43"/>
                    <a:pt x="33" y="42"/>
                  </a:cubicBezTo>
                  <a:cubicBezTo>
                    <a:pt x="35" y="40"/>
                    <a:pt x="35" y="39"/>
                    <a:pt x="35" y="37"/>
                  </a:cubicBezTo>
                  <a:cubicBezTo>
                    <a:pt x="36" y="35"/>
                    <a:pt x="37" y="34"/>
                    <a:pt x="35" y="34"/>
                  </a:cubicBezTo>
                  <a:cubicBezTo>
                    <a:pt x="33" y="34"/>
                    <a:pt x="33" y="31"/>
                    <a:pt x="32" y="29"/>
                  </a:cubicBezTo>
                  <a:cubicBezTo>
                    <a:pt x="31" y="27"/>
                    <a:pt x="30" y="24"/>
                    <a:pt x="29" y="24"/>
                  </a:cubicBezTo>
                  <a:cubicBezTo>
                    <a:pt x="27" y="24"/>
                    <a:pt x="23" y="22"/>
                    <a:pt x="23" y="22"/>
                  </a:cubicBezTo>
                  <a:cubicBezTo>
                    <a:pt x="23" y="22"/>
                    <a:pt x="25" y="17"/>
                    <a:pt x="27" y="16"/>
                  </a:cubicBezTo>
                  <a:cubicBezTo>
                    <a:pt x="29" y="14"/>
                    <a:pt x="26" y="9"/>
                    <a:pt x="26" y="9"/>
                  </a:cubicBezTo>
                  <a:cubicBezTo>
                    <a:pt x="26" y="9"/>
                    <a:pt x="25" y="6"/>
                    <a:pt x="23" y="9"/>
                  </a:cubicBezTo>
                  <a:cubicBezTo>
                    <a:pt x="21" y="12"/>
                    <a:pt x="20" y="14"/>
                    <a:pt x="20" y="14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21" y="8"/>
                    <a:pt x="20" y="5"/>
                  </a:cubicBezTo>
                  <a:cubicBezTo>
                    <a:pt x="19" y="3"/>
                    <a:pt x="17" y="0"/>
                    <a:pt x="17" y="0"/>
                  </a:cubicBezTo>
                  <a:cubicBezTo>
                    <a:pt x="17" y="0"/>
                    <a:pt x="17" y="2"/>
                    <a:pt x="16" y="3"/>
                  </a:cubicBezTo>
                  <a:cubicBezTo>
                    <a:pt x="14" y="3"/>
                    <a:pt x="12" y="3"/>
                    <a:pt x="12" y="3"/>
                  </a:cubicBezTo>
                  <a:cubicBezTo>
                    <a:pt x="12" y="3"/>
                    <a:pt x="12" y="6"/>
                    <a:pt x="10" y="6"/>
                  </a:cubicBezTo>
                  <a:cubicBezTo>
                    <a:pt x="8" y="6"/>
                    <a:pt x="6" y="9"/>
                    <a:pt x="6" y="9"/>
                  </a:cubicBezTo>
                  <a:cubicBezTo>
                    <a:pt x="6" y="9"/>
                    <a:pt x="4" y="12"/>
                    <a:pt x="2" y="15"/>
                  </a:cubicBezTo>
                  <a:cubicBezTo>
                    <a:pt x="0" y="18"/>
                    <a:pt x="0" y="21"/>
                    <a:pt x="0" y="21"/>
                  </a:cubicBezTo>
                  <a:lnTo>
                    <a:pt x="0" y="22"/>
                  </a:ln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4" name="Freeform 170"/>
            <p:cNvSpPr>
              <a:spLocks/>
            </p:cNvSpPr>
            <p:nvPr/>
          </p:nvSpPr>
          <p:spPr bwMode="auto">
            <a:xfrm>
              <a:off x="6742874" y="5354334"/>
              <a:ext cx="60329" cy="55006"/>
            </a:xfrm>
            <a:custGeom>
              <a:avLst/>
              <a:gdLst>
                <a:gd name="T0" fmla="*/ 8 w 17"/>
                <a:gd name="T1" fmla="*/ 14 h 16"/>
                <a:gd name="T2" fmla="*/ 10 w 17"/>
                <a:gd name="T3" fmla="*/ 13 h 16"/>
                <a:gd name="T4" fmla="*/ 13 w 17"/>
                <a:gd name="T5" fmla="*/ 11 h 16"/>
                <a:gd name="T6" fmla="*/ 16 w 17"/>
                <a:gd name="T7" fmla="*/ 10 h 16"/>
                <a:gd name="T8" fmla="*/ 16 w 17"/>
                <a:gd name="T9" fmla="*/ 6 h 16"/>
                <a:gd name="T10" fmla="*/ 13 w 17"/>
                <a:gd name="T11" fmla="*/ 2 h 16"/>
                <a:gd name="T12" fmla="*/ 11 w 17"/>
                <a:gd name="T13" fmla="*/ 0 h 16"/>
                <a:gd name="T14" fmla="*/ 6 w 17"/>
                <a:gd name="T15" fmla="*/ 4 h 16"/>
                <a:gd name="T16" fmla="*/ 2 w 17"/>
                <a:gd name="T17" fmla="*/ 6 h 16"/>
                <a:gd name="T18" fmla="*/ 1 w 17"/>
                <a:gd name="T19" fmla="*/ 9 h 16"/>
                <a:gd name="T20" fmla="*/ 2 w 17"/>
                <a:gd name="T21" fmla="*/ 12 h 16"/>
                <a:gd name="T22" fmla="*/ 5 w 17"/>
                <a:gd name="T23" fmla="*/ 16 h 16"/>
                <a:gd name="T24" fmla="*/ 8 w 17"/>
                <a:gd name="T25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6">
                  <a:moveTo>
                    <a:pt x="8" y="14"/>
                  </a:moveTo>
                  <a:cubicBezTo>
                    <a:pt x="9" y="14"/>
                    <a:pt x="9" y="13"/>
                    <a:pt x="10" y="13"/>
                  </a:cubicBezTo>
                  <a:cubicBezTo>
                    <a:pt x="11" y="12"/>
                    <a:pt x="12" y="11"/>
                    <a:pt x="13" y="11"/>
                  </a:cubicBezTo>
                  <a:cubicBezTo>
                    <a:pt x="14" y="10"/>
                    <a:pt x="15" y="11"/>
                    <a:pt x="16" y="10"/>
                  </a:cubicBezTo>
                  <a:cubicBezTo>
                    <a:pt x="17" y="8"/>
                    <a:pt x="16" y="7"/>
                    <a:pt x="16" y="6"/>
                  </a:cubicBezTo>
                  <a:cubicBezTo>
                    <a:pt x="15" y="4"/>
                    <a:pt x="14" y="4"/>
                    <a:pt x="13" y="2"/>
                  </a:cubicBezTo>
                  <a:cubicBezTo>
                    <a:pt x="12" y="2"/>
                    <a:pt x="11" y="0"/>
                    <a:pt x="11" y="0"/>
                  </a:cubicBezTo>
                  <a:cubicBezTo>
                    <a:pt x="11" y="0"/>
                    <a:pt x="7" y="2"/>
                    <a:pt x="6" y="4"/>
                  </a:cubicBezTo>
                  <a:cubicBezTo>
                    <a:pt x="4" y="6"/>
                    <a:pt x="3" y="6"/>
                    <a:pt x="2" y="6"/>
                  </a:cubicBezTo>
                  <a:cubicBezTo>
                    <a:pt x="1" y="6"/>
                    <a:pt x="0" y="9"/>
                    <a:pt x="1" y="9"/>
                  </a:cubicBezTo>
                  <a:cubicBezTo>
                    <a:pt x="2" y="9"/>
                    <a:pt x="1" y="10"/>
                    <a:pt x="2" y="12"/>
                  </a:cubicBezTo>
                  <a:cubicBezTo>
                    <a:pt x="3" y="14"/>
                    <a:pt x="2" y="16"/>
                    <a:pt x="5" y="16"/>
                  </a:cubicBezTo>
                  <a:cubicBezTo>
                    <a:pt x="8" y="16"/>
                    <a:pt x="7" y="15"/>
                    <a:pt x="8" y="14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5" name="Freeform 171"/>
            <p:cNvSpPr>
              <a:spLocks/>
            </p:cNvSpPr>
            <p:nvPr/>
          </p:nvSpPr>
          <p:spPr bwMode="auto">
            <a:xfrm>
              <a:off x="6742874" y="5354334"/>
              <a:ext cx="60329" cy="55006"/>
            </a:xfrm>
            <a:custGeom>
              <a:avLst/>
              <a:gdLst>
                <a:gd name="T0" fmla="*/ 8 w 17"/>
                <a:gd name="T1" fmla="*/ 14 h 16"/>
                <a:gd name="T2" fmla="*/ 10 w 17"/>
                <a:gd name="T3" fmla="*/ 13 h 16"/>
                <a:gd name="T4" fmla="*/ 13 w 17"/>
                <a:gd name="T5" fmla="*/ 11 h 16"/>
                <a:gd name="T6" fmla="*/ 16 w 17"/>
                <a:gd name="T7" fmla="*/ 10 h 16"/>
                <a:gd name="T8" fmla="*/ 16 w 17"/>
                <a:gd name="T9" fmla="*/ 6 h 16"/>
                <a:gd name="T10" fmla="*/ 13 w 17"/>
                <a:gd name="T11" fmla="*/ 2 h 16"/>
                <a:gd name="T12" fmla="*/ 11 w 17"/>
                <a:gd name="T13" fmla="*/ 0 h 16"/>
                <a:gd name="T14" fmla="*/ 6 w 17"/>
                <a:gd name="T15" fmla="*/ 4 h 16"/>
                <a:gd name="T16" fmla="*/ 2 w 17"/>
                <a:gd name="T17" fmla="*/ 6 h 16"/>
                <a:gd name="T18" fmla="*/ 1 w 17"/>
                <a:gd name="T19" fmla="*/ 9 h 16"/>
                <a:gd name="T20" fmla="*/ 2 w 17"/>
                <a:gd name="T21" fmla="*/ 12 h 16"/>
                <a:gd name="T22" fmla="*/ 5 w 17"/>
                <a:gd name="T23" fmla="*/ 16 h 16"/>
                <a:gd name="T24" fmla="*/ 8 w 17"/>
                <a:gd name="T25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16">
                  <a:moveTo>
                    <a:pt x="8" y="14"/>
                  </a:moveTo>
                  <a:cubicBezTo>
                    <a:pt x="9" y="14"/>
                    <a:pt x="9" y="13"/>
                    <a:pt x="10" y="13"/>
                  </a:cubicBezTo>
                  <a:cubicBezTo>
                    <a:pt x="11" y="12"/>
                    <a:pt x="12" y="11"/>
                    <a:pt x="13" y="11"/>
                  </a:cubicBezTo>
                  <a:cubicBezTo>
                    <a:pt x="14" y="10"/>
                    <a:pt x="15" y="11"/>
                    <a:pt x="16" y="10"/>
                  </a:cubicBezTo>
                  <a:cubicBezTo>
                    <a:pt x="17" y="8"/>
                    <a:pt x="16" y="7"/>
                    <a:pt x="16" y="6"/>
                  </a:cubicBezTo>
                  <a:cubicBezTo>
                    <a:pt x="15" y="4"/>
                    <a:pt x="14" y="4"/>
                    <a:pt x="13" y="2"/>
                  </a:cubicBezTo>
                  <a:cubicBezTo>
                    <a:pt x="12" y="2"/>
                    <a:pt x="11" y="0"/>
                    <a:pt x="11" y="0"/>
                  </a:cubicBezTo>
                  <a:cubicBezTo>
                    <a:pt x="11" y="0"/>
                    <a:pt x="7" y="2"/>
                    <a:pt x="6" y="4"/>
                  </a:cubicBezTo>
                  <a:cubicBezTo>
                    <a:pt x="4" y="6"/>
                    <a:pt x="3" y="6"/>
                    <a:pt x="2" y="6"/>
                  </a:cubicBezTo>
                  <a:cubicBezTo>
                    <a:pt x="1" y="6"/>
                    <a:pt x="0" y="9"/>
                    <a:pt x="1" y="9"/>
                  </a:cubicBezTo>
                  <a:cubicBezTo>
                    <a:pt x="2" y="9"/>
                    <a:pt x="1" y="10"/>
                    <a:pt x="2" y="12"/>
                  </a:cubicBezTo>
                  <a:cubicBezTo>
                    <a:pt x="3" y="14"/>
                    <a:pt x="2" y="16"/>
                    <a:pt x="5" y="16"/>
                  </a:cubicBezTo>
                  <a:cubicBezTo>
                    <a:pt x="8" y="16"/>
                    <a:pt x="7" y="15"/>
                    <a:pt x="8" y="14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6" name="Freeform 172"/>
            <p:cNvSpPr>
              <a:spLocks/>
            </p:cNvSpPr>
            <p:nvPr/>
          </p:nvSpPr>
          <p:spPr bwMode="auto">
            <a:xfrm>
              <a:off x="6998385" y="2923440"/>
              <a:ext cx="58554" cy="94042"/>
            </a:xfrm>
            <a:custGeom>
              <a:avLst/>
              <a:gdLst>
                <a:gd name="T0" fmla="*/ 9 w 17"/>
                <a:gd name="T1" fmla="*/ 4 h 27"/>
                <a:gd name="T2" fmla="*/ 7 w 17"/>
                <a:gd name="T3" fmla="*/ 8 h 27"/>
                <a:gd name="T4" fmla="*/ 5 w 17"/>
                <a:gd name="T5" fmla="*/ 10 h 27"/>
                <a:gd name="T6" fmla="*/ 4 w 17"/>
                <a:gd name="T7" fmla="*/ 19 h 27"/>
                <a:gd name="T8" fmla="*/ 1 w 17"/>
                <a:gd name="T9" fmla="*/ 23 h 27"/>
                <a:gd name="T10" fmla="*/ 1 w 17"/>
                <a:gd name="T11" fmla="*/ 26 h 27"/>
                <a:gd name="T12" fmla="*/ 5 w 17"/>
                <a:gd name="T13" fmla="*/ 25 h 27"/>
                <a:gd name="T14" fmla="*/ 7 w 17"/>
                <a:gd name="T15" fmla="*/ 24 h 27"/>
                <a:gd name="T16" fmla="*/ 9 w 17"/>
                <a:gd name="T17" fmla="*/ 21 h 27"/>
                <a:gd name="T18" fmla="*/ 12 w 17"/>
                <a:gd name="T19" fmla="*/ 19 h 27"/>
                <a:gd name="T20" fmla="*/ 13 w 17"/>
                <a:gd name="T21" fmla="*/ 13 h 27"/>
                <a:gd name="T22" fmla="*/ 17 w 17"/>
                <a:gd name="T23" fmla="*/ 4 h 27"/>
                <a:gd name="T24" fmla="*/ 13 w 17"/>
                <a:gd name="T25" fmla="*/ 1 h 27"/>
                <a:gd name="T26" fmla="*/ 9 w 17"/>
                <a:gd name="T27" fmla="*/ 3 h 27"/>
                <a:gd name="T28" fmla="*/ 9 w 17"/>
                <a:gd name="T29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7">
                  <a:moveTo>
                    <a:pt x="9" y="4"/>
                  </a:moveTo>
                  <a:cubicBezTo>
                    <a:pt x="7" y="5"/>
                    <a:pt x="8" y="6"/>
                    <a:pt x="7" y="8"/>
                  </a:cubicBezTo>
                  <a:cubicBezTo>
                    <a:pt x="7" y="9"/>
                    <a:pt x="5" y="9"/>
                    <a:pt x="5" y="10"/>
                  </a:cubicBezTo>
                  <a:cubicBezTo>
                    <a:pt x="3" y="13"/>
                    <a:pt x="5" y="16"/>
                    <a:pt x="4" y="19"/>
                  </a:cubicBezTo>
                  <a:cubicBezTo>
                    <a:pt x="4" y="20"/>
                    <a:pt x="1" y="21"/>
                    <a:pt x="1" y="23"/>
                  </a:cubicBezTo>
                  <a:cubicBezTo>
                    <a:pt x="0" y="24"/>
                    <a:pt x="1" y="25"/>
                    <a:pt x="1" y="26"/>
                  </a:cubicBezTo>
                  <a:cubicBezTo>
                    <a:pt x="1" y="26"/>
                    <a:pt x="4" y="27"/>
                    <a:pt x="5" y="25"/>
                  </a:cubicBezTo>
                  <a:cubicBezTo>
                    <a:pt x="5" y="23"/>
                    <a:pt x="6" y="25"/>
                    <a:pt x="7" y="24"/>
                  </a:cubicBezTo>
                  <a:cubicBezTo>
                    <a:pt x="7" y="24"/>
                    <a:pt x="8" y="22"/>
                    <a:pt x="9" y="21"/>
                  </a:cubicBezTo>
                  <a:cubicBezTo>
                    <a:pt x="10" y="19"/>
                    <a:pt x="11" y="20"/>
                    <a:pt x="12" y="19"/>
                  </a:cubicBezTo>
                  <a:cubicBezTo>
                    <a:pt x="13" y="17"/>
                    <a:pt x="12" y="13"/>
                    <a:pt x="13" y="13"/>
                  </a:cubicBezTo>
                  <a:cubicBezTo>
                    <a:pt x="15" y="10"/>
                    <a:pt x="17" y="7"/>
                    <a:pt x="17" y="4"/>
                  </a:cubicBezTo>
                  <a:cubicBezTo>
                    <a:pt x="17" y="2"/>
                    <a:pt x="15" y="2"/>
                    <a:pt x="13" y="1"/>
                  </a:cubicBezTo>
                  <a:cubicBezTo>
                    <a:pt x="12" y="0"/>
                    <a:pt x="9" y="3"/>
                    <a:pt x="9" y="3"/>
                  </a:cubicBezTo>
                  <a:lnTo>
                    <a:pt x="9" y="4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7" name="Freeform 173"/>
            <p:cNvSpPr>
              <a:spLocks/>
            </p:cNvSpPr>
            <p:nvPr/>
          </p:nvSpPr>
          <p:spPr bwMode="auto">
            <a:xfrm>
              <a:off x="6998385" y="2923440"/>
              <a:ext cx="58554" cy="94042"/>
            </a:xfrm>
            <a:custGeom>
              <a:avLst/>
              <a:gdLst>
                <a:gd name="T0" fmla="*/ 9 w 17"/>
                <a:gd name="T1" fmla="*/ 4 h 27"/>
                <a:gd name="T2" fmla="*/ 7 w 17"/>
                <a:gd name="T3" fmla="*/ 8 h 27"/>
                <a:gd name="T4" fmla="*/ 5 w 17"/>
                <a:gd name="T5" fmla="*/ 10 h 27"/>
                <a:gd name="T6" fmla="*/ 4 w 17"/>
                <a:gd name="T7" fmla="*/ 19 h 27"/>
                <a:gd name="T8" fmla="*/ 1 w 17"/>
                <a:gd name="T9" fmla="*/ 23 h 27"/>
                <a:gd name="T10" fmla="*/ 1 w 17"/>
                <a:gd name="T11" fmla="*/ 26 h 27"/>
                <a:gd name="T12" fmla="*/ 5 w 17"/>
                <a:gd name="T13" fmla="*/ 25 h 27"/>
                <a:gd name="T14" fmla="*/ 7 w 17"/>
                <a:gd name="T15" fmla="*/ 24 h 27"/>
                <a:gd name="T16" fmla="*/ 9 w 17"/>
                <a:gd name="T17" fmla="*/ 21 h 27"/>
                <a:gd name="T18" fmla="*/ 12 w 17"/>
                <a:gd name="T19" fmla="*/ 19 h 27"/>
                <a:gd name="T20" fmla="*/ 13 w 17"/>
                <a:gd name="T21" fmla="*/ 13 h 27"/>
                <a:gd name="T22" fmla="*/ 17 w 17"/>
                <a:gd name="T23" fmla="*/ 4 h 27"/>
                <a:gd name="T24" fmla="*/ 13 w 17"/>
                <a:gd name="T25" fmla="*/ 1 h 27"/>
                <a:gd name="T26" fmla="*/ 9 w 17"/>
                <a:gd name="T27" fmla="*/ 3 h 27"/>
                <a:gd name="T28" fmla="*/ 9 w 17"/>
                <a:gd name="T29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7">
                  <a:moveTo>
                    <a:pt x="9" y="4"/>
                  </a:moveTo>
                  <a:cubicBezTo>
                    <a:pt x="7" y="5"/>
                    <a:pt x="8" y="6"/>
                    <a:pt x="7" y="8"/>
                  </a:cubicBezTo>
                  <a:cubicBezTo>
                    <a:pt x="7" y="9"/>
                    <a:pt x="5" y="9"/>
                    <a:pt x="5" y="10"/>
                  </a:cubicBezTo>
                  <a:cubicBezTo>
                    <a:pt x="3" y="13"/>
                    <a:pt x="5" y="16"/>
                    <a:pt x="4" y="19"/>
                  </a:cubicBezTo>
                  <a:cubicBezTo>
                    <a:pt x="4" y="20"/>
                    <a:pt x="1" y="21"/>
                    <a:pt x="1" y="23"/>
                  </a:cubicBezTo>
                  <a:cubicBezTo>
                    <a:pt x="0" y="24"/>
                    <a:pt x="1" y="25"/>
                    <a:pt x="1" y="26"/>
                  </a:cubicBezTo>
                  <a:cubicBezTo>
                    <a:pt x="1" y="26"/>
                    <a:pt x="4" y="27"/>
                    <a:pt x="5" y="25"/>
                  </a:cubicBezTo>
                  <a:cubicBezTo>
                    <a:pt x="5" y="23"/>
                    <a:pt x="6" y="25"/>
                    <a:pt x="7" y="24"/>
                  </a:cubicBezTo>
                  <a:cubicBezTo>
                    <a:pt x="7" y="24"/>
                    <a:pt x="8" y="22"/>
                    <a:pt x="9" y="21"/>
                  </a:cubicBezTo>
                  <a:cubicBezTo>
                    <a:pt x="10" y="19"/>
                    <a:pt x="11" y="20"/>
                    <a:pt x="12" y="19"/>
                  </a:cubicBezTo>
                  <a:cubicBezTo>
                    <a:pt x="13" y="17"/>
                    <a:pt x="12" y="13"/>
                    <a:pt x="13" y="13"/>
                  </a:cubicBezTo>
                  <a:cubicBezTo>
                    <a:pt x="15" y="10"/>
                    <a:pt x="17" y="7"/>
                    <a:pt x="17" y="4"/>
                  </a:cubicBezTo>
                  <a:cubicBezTo>
                    <a:pt x="17" y="2"/>
                    <a:pt x="15" y="2"/>
                    <a:pt x="13" y="1"/>
                  </a:cubicBezTo>
                  <a:cubicBezTo>
                    <a:pt x="12" y="0"/>
                    <a:pt x="9" y="3"/>
                    <a:pt x="9" y="3"/>
                  </a:cubicBezTo>
                  <a:lnTo>
                    <a:pt x="9" y="4"/>
                  </a:ln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8" name="Freeform 174"/>
            <p:cNvSpPr>
              <a:spLocks/>
            </p:cNvSpPr>
            <p:nvPr/>
          </p:nvSpPr>
          <p:spPr bwMode="auto">
            <a:xfrm>
              <a:off x="6572535" y="1885431"/>
              <a:ext cx="234217" cy="136627"/>
            </a:xfrm>
            <a:custGeom>
              <a:avLst/>
              <a:gdLst>
                <a:gd name="T0" fmla="*/ 0 w 67"/>
                <a:gd name="T1" fmla="*/ 26 h 39"/>
                <a:gd name="T2" fmla="*/ 8 w 67"/>
                <a:gd name="T3" fmla="*/ 24 h 39"/>
                <a:gd name="T4" fmla="*/ 17 w 67"/>
                <a:gd name="T5" fmla="*/ 26 h 39"/>
                <a:gd name="T6" fmla="*/ 24 w 67"/>
                <a:gd name="T7" fmla="*/ 28 h 39"/>
                <a:gd name="T8" fmla="*/ 29 w 67"/>
                <a:gd name="T9" fmla="*/ 30 h 39"/>
                <a:gd name="T10" fmla="*/ 34 w 67"/>
                <a:gd name="T11" fmla="*/ 29 h 39"/>
                <a:gd name="T12" fmla="*/ 36 w 67"/>
                <a:gd name="T13" fmla="*/ 33 h 39"/>
                <a:gd name="T14" fmla="*/ 41 w 67"/>
                <a:gd name="T15" fmla="*/ 35 h 39"/>
                <a:gd name="T16" fmla="*/ 45 w 67"/>
                <a:gd name="T17" fmla="*/ 37 h 39"/>
                <a:gd name="T18" fmla="*/ 49 w 67"/>
                <a:gd name="T19" fmla="*/ 39 h 39"/>
                <a:gd name="T20" fmla="*/ 55 w 67"/>
                <a:gd name="T21" fmla="*/ 35 h 39"/>
                <a:gd name="T22" fmla="*/ 59 w 67"/>
                <a:gd name="T23" fmla="*/ 32 h 39"/>
                <a:gd name="T24" fmla="*/ 61 w 67"/>
                <a:gd name="T25" fmla="*/ 27 h 39"/>
                <a:gd name="T26" fmla="*/ 67 w 67"/>
                <a:gd name="T27" fmla="*/ 27 h 39"/>
                <a:gd name="T28" fmla="*/ 66 w 67"/>
                <a:gd name="T29" fmla="*/ 23 h 39"/>
                <a:gd name="T30" fmla="*/ 63 w 67"/>
                <a:gd name="T31" fmla="*/ 19 h 39"/>
                <a:gd name="T32" fmla="*/ 60 w 67"/>
                <a:gd name="T33" fmla="*/ 17 h 39"/>
                <a:gd name="T34" fmla="*/ 59 w 67"/>
                <a:gd name="T35" fmla="*/ 10 h 39"/>
                <a:gd name="T36" fmla="*/ 54 w 67"/>
                <a:gd name="T37" fmla="*/ 10 h 39"/>
                <a:gd name="T38" fmla="*/ 53 w 67"/>
                <a:gd name="T39" fmla="*/ 7 h 39"/>
                <a:gd name="T40" fmla="*/ 49 w 67"/>
                <a:gd name="T41" fmla="*/ 8 h 39"/>
                <a:gd name="T42" fmla="*/ 46 w 67"/>
                <a:gd name="T43" fmla="*/ 4 h 39"/>
                <a:gd name="T44" fmla="*/ 44 w 67"/>
                <a:gd name="T45" fmla="*/ 4 h 39"/>
                <a:gd name="T46" fmla="*/ 41 w 67"/>
                <a:gd name="T47" fmla="*/ 1 h 39"/>
                <a:gd name="T48" fmla="*/ 35 w 67"/>
                <a:gd name="T49" fmla="*/ 0 h 39"/>
                <a:gd name="T50" fmla="*/ 33 w 67"/>
                <a:gd name="T51" fmla="*/ 1 h 39"/>
                <a:gd name="T52" fmla="*/ 27 w 67"/>
                <a:gd name="T53" fmla="*/ 1 h 39"/>
                <a:gd name="T54" fmla="*/ 28 w 67"/>
                <a:gd name="T55" fmla="*/ 13 h 39"/>
                <a:gd name="T56" fmla="*/ 18 w 67"/>
                <a:gd name="T57" fmla="*/ 14 h 39"/>
                <a:gd name="T58" fmla="*/ 18 w 67"/>
                <a:gd name="T59" fmla="*/ 14 h 39"/>
                <a:gd name="T60" fmla="*/ 13 w 67"/>
                <a:gd name="T61" fmla="*/ 8 h 39"/>
                <a:gd name="T62" fmla="*/ 14 w 67"/>
                <a:gd name="T63" fmla="*/ 7 h 39"/>
                <a:gd name="T64" fmla="*/ 14 w 67"/>
                <a:gd name="T65" fmla="*/ 4 h 39"/>
                <a:gd name="T66" fmla="*/ 12 w 67"/>
                <a:gd name="T67" fmla="*/ 4 h 39"/>
                <a:gd name="T68" fmla="*/ 11 w 67"/>
                <a:gd name="T69" fmla="*/ 6 h 39"/>
                <a:gd name="T70" fmla="*/ 6 w 67"/>
                <a:gd name="T71" fmla="*/ 11 h 39"/>
                <a:gd name="T72" fmla="*/ 0 w 67"/>
                <a:gd name="T73" fmla="*/ 2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7" h="39">
                  <a:moveTo>
                    <a:pt x="0" y="26"/>
                  </a:moveTo>
                  <a:cubicBezTo>
                    <a:pt x="0" y="26"/>
                    <a:pt x="6" y="24"/>
                    <a:pt x="8" y="24"/>
                  </a:cubicBezTo>
                  <a:cubicBezTo>
                    <a:pt x="10" y="24"/>
                    <a:pt x="12" y="25"/>
                    <a:pt x="17" y="26"/>
                  </a:cubicBezTo>
                  <a:cubicBezTo>
                    <a:pt x="21" y="27"/>
                    <a:pt x="22" y="28"/>
                    <a:pt x="24" y="28"/>
                  </a:cubicBezTo>
                  <a:cubicBezTo>
                    <a:pt x="26" y="28"/>
                    <a:pt x="28" y="30"/>
                    <a:pt x="29" y="30"/>
                  </a:cubicBezTo>
                  <a:cubicBezTo>
                    <a:pt x="31" y="30"/>
                    <a:pt x="34" y="29"/>
                    <a:pt x="34" y="29"/>
                  </a:cubicBezTo>
                  <a:cubicBezTo>
                    <a:pt x="34" y="29"/>
                    <a:pt x="34" y="32"/>
                    <a:pt x="36" y="33"/>
                  </a:cubicBezTo>
                  <a:cubicBezTo>
                    <a:pt x="38" y="34"/>
                    <a:pt x="40" y="33"/>
                    <a:pt x="41" y="35"/>
                  </a:cubicBezTo>
                  <a:cubicBezTo>
                    <a:pt x="43" y="36"/>
                    <a:pt x="43" y="36"/>
                    <a:pt x="45" y="37"/>
                  </a:cubicBezTo>
                  <a:cubicBezTo>
                    <a:pt x="48" y="38"/>
                    <a:pt x="49" y="39"/>
                    <a:pt x="49" y="39"/>
                  </a:cubicBezTo>
                  <a:cubicBezTo>
                    <a:pt x="49" y="39"/>
                    <a:pt x="52" y="33"/>
                    <a:pt x="55" y="35"/>
                  </a:cubicBezTo>
                  <a:cubicBezTo>
                    <a:pt x="59" y="37"/>
                    <a:pt x="59" y="36"/>
                    <a:pt x="59" y="32"/>
                  </a:cubicBezTo>
                  <a:cubicBezTo>
                    <a:pt x="59" y="28"/>
                    <a:pt x="61" y="27"/>
                    <a:pt x="61" y="27"/>
                  </a:cubicBezTo>
                  <a:cubicBezTo>
                    <a:pt x="61" y="27"/>
                    <a:pt x="65" y="29"/>
                    <a:pt x="67" y="27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6" y="23"/>
                    <a:pt x="64" y="21"/>
                    <a:pt x="63" y="19"/>
                  </a:cubicBezTo>
                  <a:cubicBezTo>
                    <a:pt x="62" y="17"/>
                    <a:pt x="60" y="19"/>
                    <a:pt x="60" y="17"/>
                  </a:cubicBezTo>
                  <a:cubicBezTo>
                    <a:pt x="60" y="15"/>
                    <a:pt x="59" y="10"/>
                    <a:pt x="59" y="10"/>
                  </a:cubicBezTo>
                  <a:cubicBezTo>
                    <a:pt x="59" y="10"/>
                    <a:pt x="55" y="12"/>
                    <a:pt x="54" y="10"/>
                  </a:cubicBezTo>
                  <a:cubicBezTo>
                    <a:pt x="54" y="8"/>
                    <a:pt x="53" y="7"/>
                    <a:pt x="53" y="7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2"/>
                    <a:pt x="41" y="1"/>
                  </a:cubicBezTo>
                  <a:cubicBezTo>
                    <a:pt x="38" y="0"/>
                    <a:pt x="35" y="0"/>
                    <a:pt x="35" y="0"/>
                  </a:cubicBezTo>
                  <a:cubicBezTo>
                    <a:pt x="35" y="0"/>
                    <a:pt x="34" y="1"/>
                    <a:pt x="33" y="1"/>
                  </a:cubicBezTo>
                  <a:cubicBezTo>
                    <a:pt x="31" y="1"/>
                    <a:pt x="27" y="1"/>
                    <a:pt x="27" y="1"/>
                  </a:cubicBezTo>
                  <a:cubicBezTo>
                    <a:pt x="27" y="5"/>
                    <a:pt x="27" y="8"/>
                    <a:pt x="28" y="13"/>
                  </a:cubicBezTo>
                  <a:cubicBezTo>
                    <a:pt x="25" y="14"/>
                    <a:pt x="21" y="16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7" y="13"/>
                    <a:pt x="14" y="9"/>
                    <a:pt x="13" y="8"/>
                  </a:cubicBezTo>
                  <a:cubicBezTo>
                    <a:pt x="13" y="8"/>
                    <a:pt x="13" y="6"/>
                    <a:pt x="14" y="7"/>
                  </a:cubicBezTo>
                  <a:cubicBezTo>
                    <a:pt x="14" y="7"/>
                    <a:pt x="14" y="5"/>
                    <a:pt x="14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6" y="8"/>
                    <a:pt x="8" y="7"/>
                    <a:pt x="6" y="11"/>
                  </a:cubicBezTo>
                  <a:cubicBezTo>
                    <a:pt x="2" y="17"/>
                    <a:pt x="1" y="21"/>
                    <a:pt x="0" y="26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9" name="Freeform 175"/>
            <p:cNvSpPr>
              <a:spLocks/>
            </p:cNvSpPr>
            <p:nvPr/>
          </p:nvSpPr>
          <p:spPr bwMode="auto">
            <a:xfrm>
              <a:off x="6572535" y="1885431"/>
              <a:ext cx="234217" cy="136627"/>
            </a:xfrm>
            <a:custGeom>
              <a:avLst/>
              <a:gdLst>
                <a:gd name="T0" fmla="*/ 0 w 67"/>
                <a:gd name="T1" fmla="*/ 26 h 39"/>
                <a:gd name="T2" fmla="*/ 8 w 67"/>
                <a:gd name="T3" fmla="*/ 24 h 39"/>
                <a:gd name="T4" fmla="*/ 17 w 67"/>
                <a:gd name="T5" fmla="*/ 26 h 39"/>
                <a:gd name="T6" fmla="*/ 24 w 67"/>
                <a:gd name="T7" fmla="*/ 28 h 39"/>
                <a:gd name="T8" fmla="*/ 29 w 67"/>
                <a:gd name="T9" fmla="*/ 30 h 39"/>
                <a:gd name="T10" fmla="*/ 34 w 67"/>
                <a:gd name="T11" fmla="*/ 29 h 39"/>
                <a:gd name="T12" fmla="*/ 36 w 67"/>
                <a:gd name="T13" fmla="*/ 33 h 39"/>
                <a:gd name="T14" fmla="*/ 41 w 67"/>
                <a:gd name="T15" fmla="*/ 35 h 39"/>
                <a:gd name="T16" fmla="*/ 45 w 67"/>
                <a:gd name="T17" fmla="*/ 37 h 39"/>
                <a:gd name="T18" fmla="*/ 49 w 67"/>
                <a:gd name="T19" fmla="*/ 39 h 39"/>
                <a:gd name="T20" fmla="*/ 55 w 67"/>
                <a:gd name="T21" fmla="*/ 35 h 39"/>
                <a:gd name="T22" fmla="*/ 59 w 67"/>
                <a:gd name="T23" fmla="*/ 32 h 39"/>
                <a:gd name="T24" fmla="*/ 61 w 67"/>
                <a:gd name="T25" fmla="*/ 27 h 39"/>
                <a:gd name="T26" fmla="*/ 67 w 67"/>
                <a:gd name="T27" fmla="*/ 27 h 39"/>
                <a:gd name="T28" fmla="*/ 66 w 67"/>
                <a:gd name="T29" fmla="*/ 23 h 39"/>
                <a:gd name="T30" fmla="*/ 63 w 67"/>
                <a:gd name="T31" fmla="*/ 19 h 39"/>
                <a:gd name="T32" fmla="*/ 60 w 67"/>
                <a:gd name="T33" fmla="*/ 17 h 39"/>
                <a:gd name="T34" fmla="*/ 59 w 67"/>
                <a:gd name="T35" fmla="*/ 10 h 39"/>
                <a:gd name="T36" fmla="*/ 54 w 67"/>
                <a:gd name="T37" fmla="*/ 10 h 39"/>
                <a:gd name="T38" fmla="*/ 53 w 67"/>
                <a:gd name="T39" fmla="*/ 7 h 39"/>
                <a:gd name="T40" fmla="*/ 49 w 67"/>
                <a:gd name="T41" fmla="*/ 8 h 39"/>
                <a:gd name="T42" fmla="*/ 46 w 67"/>
                <a:gd name="T43" fmla="*/ 4 h 39"/>
                <a:gd name="T44" fmla="*/ 44 w 67"/>
                <a:gd name="T45" fmla="*/ 4 h 39"/>
                <a:gd name="T46" fmla="*/ 41 w 67"/>
                <a:gd name="T47" fmla="*/ 1 h 39"/>
                <a:gd name="T48" fmla="*/ 35 w 67"/>
                <a:gd name="T49" fmla="*/ 0 h 39"/>
                <a:gd name="T50" fmla="*/ 33 w 67"/>
                <a:gd name="T51" fmla="*/ 1 h 39"/>
                <a:gd name="T52" fmla="*/ 27 w 67"/>
                <a:gd name="T53" fmla="*/ 1 h 39"/>
                <a:gd name="T54" fmla="*/ 28 w 67"/>
                <a:gd name="T55" fmla="*/ 13 h 39"/>
                <a:gd name="T56" fmla="*/ 18 w 67"/>
                <a:gd name="T57" fmla="*/ 14 h 39"/>
                <a:gd name="T58" fmla="*/ 18 w 67"/>
                <a:gd name="T59" fmla="*/ 14 h 39"/>
                <a:gd name="T60" fmla="*/ 13 w 67"/>
                <a:gd name="T61" fmla="*/ 8 h 39"/>
                <a:gd name="T62" fmla="*/ 14 w 67"/>
                <a:gd name="T63" fmla="*/ 7 h 39"/>
                <a:gd name="T64" fmla="*/ 14 w 67"/>
                <a:gd name="T65" fmla="*/ 4 h 39"/>
                <a:gd name="T66" fmla="*/ 12 w 67"/>
                <a:gd name="T67" fmla="*/ 4 h 39"/>
                <a:gd name="T68" fmla="*/ 11 w 67"/>
                <a:gd name="T69" fmla="*/ 6 h 39"/>
                <a:gd name="T70" fmla="*/ 6 w 67"/>
                <a:gd name="T71" fmla="*/ 11 h 39"/>
                <a:gd name="T72" fmla="*/ 0 w 67"/>
                <a:gd name="T73" fmla="*/ 2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7" h="39">
                  <a:moveTo>
                    <a:pt x="0" y="26"/>
                  </a:moveTo>
                  <a:cubicBezTo>
                    <a:pt x="0" y="26"/>
                    <a:pt x="6" y="24"/>
                    <a:pt x="8" y="24"/>
                  </a:cubicBezTo>
                  <a:cubicBezTo>
                    <a:pt x="10" y="24"/>
                    <a:pt x="12" y="25"/>
                    <a:pt x="17" y="26"/>
                  </a:cubicBezTo>
                  <a:cubicBezTo>
                    <a:pt x="21" y="27"/>
                    <a:pt x="22" y="28"/>
                    <a:pt x="24" y="28"/>
                  </a:cubicBezTo>
                  <a:cubicBezTo>
                    <a:pt x="26" y="28"/>
                    <a:pt x="28" y="30"/>
                    <a:pt x="29" y="30"/>
                  </a:cubicBezTo>
                  <a:cubicBezTo>
                    <a:pt x="31" y="30"/>
                    <a:pt x="34" y="29"/>
                    <a:pt x="34" y="29"/>
                  </a:cubicBezTo>
                  <a:cubicBezTo>
                    <a:pt x="34" y="29"/>
                    <a:pt x="34" y="32"/>
                    <a:pt x="36" y="33"/>
                  </a:cubicBezTo>
                  <a:cubicBezTo>
                    <a:pt x="38" y="34"/>
                    <a:pt x="40" y="33"/>
                    <a:pt x="41" y="35"/>
                  </a:cubicBezTo>
                  <a:cubicBezTo>
                    <a:pt x="43" y="36"/>
                    <a:pt x="43" y="36"/>
                    <a:pt x="45" y="37"/>
                  </a:cubicBezTo>
                  <a:cubicBezTo>
                    <a:pt x="48" y="38"/>
                    <a:pt x="49" y="39"/>
                    <a:pt x="49" y="39"/>
                  </a:cubicBezTo>
                  <a:cubicBezTo>
                    <a:pt x="49" y="39"/>
                    <a:pt x="52" y="33"/>
                    <a:pt x="55" y="35"/>
                  </a:cubicBezTo>
                  <a:cubicBezTo>
                    <a:pt x="59" y="37"/>
                    <a:pt x="59" y="36"/>
                    <a:pt x="59" y="32"/>
                  </a:cubicBezTo>
                  <a:cubicBezTo>
                    <a:pt x="59" y="28"/>
                    <a:pt x="61" y="27"/>
                    <a:pt x="61" y="27"/>
                  </a:cubicBezTo>
                  <a:cubicBezTo>
                    <a:pt x="61" y="27"/>
                    <a:pt x="65" y="29"/>
                    <a:pt x="67" y="27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6" y="23"/>
                    <a:pt x="64" y="21"/>
                    <a:pt x="63" y="19"/>
                  </a:cubicBezTo>
                  <a:cubicBezTo>
                    <a:pt x="62" y="17"/>
                    <a:pt x="60" y="19"/>
                    <a:pt x="60" y="17"/>
                  </a:cubicBezTo>
                  <a:cubicBezTo>
                    <a:pt x="60" y="15"/>
                    <a:pt x="59" y="10"/>
                    <a:pt x="59" y="10"/>
                  </a:cubicBezTo>
                  <a:cubicBezTo>
                    <a:pt x="59" y="10"/>
                    <a:pt x="55" y="12"/>
                    <a:pt x="54" y="10"/>
                  </a:cubicBezTo>
                  <a:cubicBezTo>
                    <a:pt x="54" y="8"/>
                    <a:pt x="53" y="7"/>
                    <a:pt x="53" y="7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4" y="2"/>
                    <a:pt x="41" y="1"/>
                  </a:cubicBezTo>
                  <a:cubicBezTo>
                    <a:pt x="38" y="0"/>
                    <a:pt x="35" y="0"/>
                    <a:pt x="35" y="0"/>
                  </a:cubicBezTo>
                  <a:cubicBezTo>
                    <a:pt x="35" y="0"/>
                    <a:pt x="34" y="1"/>
                    <a:pt x="33" y="1"/>
                  </a:cubicBezTo>
                  <a:cubicBezTo>
                    <a:pt x="31" y="1"/>
                    <a:pt x="27" y="1"/>
                    <a:pt x="27" y="1"/>
                  </a:cubicBezTo>
                  <a:cubicBezTo>
                    <a:pt x="27" y="5"/>
                    <a:pt x="27" y="8"/>
                    <a:pt x="28" y="13"/>
                  </a:cubicBezTo>
                  <a:cubicBezTo>
                    <a:pt x="25" y="14"/>
                    <a:pt x="21" y="16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7" y="13"/>
                    <a:pt x="14" y="9"/>
                    <a:pt x="13" y="8"/>
                  </a:cubicBezTo>
                  <a:cubicBezTo>
                    <a:pt x="13" y="8"/>
                    <a:pt x="13" y="6"/>
                    <a:pt x="14" y="7"/>
                  </a:cubicBezTo>
                  <a:cubicBezTo>
                    <a:pt x="14" y="7"/>
                    <a:pt x="14" y="5"/>
                    <a:pt x="14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6" y="8"/>
                    <a:pt x="8" y="7"/>
                    <a:pt x="6" y="11"/>
                  </a:cubicBezTo>
                  <a:cubicBezTo>
                    <a:pt x="2" y="17"/>
                    <a:pt x="1" y="21"/>
                    <a:pt x="0" y="26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80" name="Freeform 176"/>
            <p:cNvSpPr>
              <a:spLocks/>
            </p:cNvSpPr>
            <p:nvPr/>
          </p:nvSpPr>
          <p:spPr bwMode="auto">
            <a:xfrm>
              <a:off x="8957293" y="3407844"/>
              <a:ext cx="207602" cy="319386"/>
            </a:xfrm>
            <a:custGeom>
              <a:avLst/>
              <a:gdLst>
                <a:gd name="T0" fmla="*/ 2 w 60"/>
                <a:gd name="T1" fmla="*/ 24 h 92"/>
                <a:gd name="T2" fmla="*/ 0 w 60"/>
                <a:gd name="T3" fmla="*/ 28 h 92"/>
                <a:gd name="T4" fmla="*/ 2 w 60"/>
                <a:gd name="T5" fmla="*/ 32 h 92"/>
                <a:gd name="T6" fmla="*/ 6 w 60"/>
                <a:gd name="T7" fmla="*/ 34 h 92"/>
                <a:gd name="T8" fmla="*/ 5 w 60"/>
                <a:gd name="T9" fmla="*/ 41 h 92"/>
                <a:gd name="T10" fmla="*/ 7 w 60"/>
                <a:gd name="T11" fmla="*/ 45 h 92"/>
                <a:gd name="T12" fmla="*/ 7 w 60"/>
                <a:gd name="T13" fmla="*/ 50 h 92"/>
                <a:gd name="T14" fmla="*/ 11 w 60"/>
                <a:gd name="T15" fmla="*/ 50 h 92"/>
                <a:gd name="T16" fmla="*/ 19 w 60"/>
                <a:gd name="T17" fmla="*/ 44 h 92"/>
                <a:gd name="T18" fmla="*/ 21 w 60"/>
                <a:gd name="T19" fmla="*/ 46 h 92"/>
                <a:gd name="T20" fmla="*/ 26 w 60"/>
                <a:gd name="T21" fmla="*/ 50 h 92"/>
                <a:gd name="T22" fmla="*/ 34 w 60"/>
                <a:gd name="T23" fmla="*/ 56 h 92"/>
                <a:gd name="T24" fmla="*/ 34 w 60"/>
                <a:gd name="T25" fmla="*/ 65 h 92"/>
                <a:gd name="T26" fmla="*/ 39 w 60"/>
                <a:gd name="T27" fmla="*/ 70 h 92"/>
                <a:gd name="T28" fmla="*/ 40 w 60"/>
                <a:gd name="T29" fmla="*/ 76 h 92"/>
                <a:gd name="T30" fmla="*/ 40 w 60"/>
                <a:gd name="T31" fmla="*/ 81 h 92"/>
                <a:gd name="T32" fmla="*/ 36 w 60"/>
                <a:gd name="T33" fmla="*/ 87 h 92"/>
                <a:gd name="T34" fmla="*/ 42 w 60"/>
                <a:gd name="T35" fmla="*/ 90 h 92"/>
                <a:gd name="T36" fmla="*/ 48 w 60"/>
                <a:gd name="T37" fmla="*/ 91 h 92"/>
                <a:gd name="T38" fmla="*/ 50 w 60"/>
                <a:gd name="T39" fmla="*/ 83 h 92"/>
                <a:gd name="T40" fmla="*/ 55 w 60"/>
                <a:gd name="T41" fmla="*/ 87 h 92"/>
                <a:gd name="T42" fmla="*/ 60 w 60"/>
                <a:gd name="T43" fmla="*/ 83 h 92"/>
                <a:gd name="T44" fmla="*/ 58 w 60"/>
                <a:gd name="T45" fmla="*/ 73 h 92"/>
                <a:gd name="T46" fmla="*/ 53 w 60"/>
                <a:gd name="T47" fmla="*/ 66 h 92"/>
                <a:gd name="T48" fmla="*/ 48 w 60"/>
                <a:gd name="T49" fmla="*/ 60 h 92"/>
                <a:gd name="T50" fmla="*/ 44 w 60"/>
                <a:gd name="T51" fmla="*/ 53 h 92"/>
                <a:gd name="T52" fmla="*/ 38 w 60"/>
                <a:gd name="T53" fmla="*/ 46 h 92"/>
                <a:gd name="T54" fmla="*/ 31 w 60"/>
                <a:gd name="T55" fmla="*/ 36 h 92"/>
                <a:gd name="T56" fmla="*/ 34 w 60"/>
                <a:gd name="T57" fmla="*/ 30 h 92"/>
                <a:gd name="T58" fmla="*/ 40 w 60"/>
                <a:gd name="T59" fmla="*/ 26 h 92"/>
                <a:gd name="T60" fmla="*/ 36 w 60"/>
                <a:gd name="T61" fmla="*/ 19 h 92"/>
                <a:gd name="T62" fmla="*/ 30 w 60"/>
                <a:gd name="T63" fmla="*/ 19 h 92"/>
                <a:gd name="T64" fmla="*/ 25 w 60"/>
                <a:gd name="T65" fmla="*/ 16 h 92"/>
                <a:gd name="T66" fmla="*/ 19 w 60"/>
                <a:gd name="T67" fmla="*/ 11 h 92"/>
                <a:gd name="T68" fmla="*/ 16 w 60"/>
                <a:gd name="T69" fmla="*/ 1 h 92"/>
                <a:gd name="T70" fmla="*/ 10 w 60"/>
                <a:gd name="T71" fmla="*/ 4 h 92"/>
                <a:gd name="T72" fmla="*/ 12 w 60"/>
                <a:gd name="T73" fmla="*/ 15 h 92"/>
                <a:gd name="T74" fmla="*/ 5 w 60"/>
                <a:gd name="T75" fmla="*/ 1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" h="92">
                  <a:moveTo>
                    <a:pt x="5" y="19"/>
                  </a:moveTo>
                  <a:cubicBezTo>
                    <a:pt x="2" y="24"/>
                    <a:pt x="2" y="24"/>
                    <a:pt x="2" y="24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0" y="76"/>
                    <a:pt x="40" y="76"/>
                    <a:pt x="40" y="76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39" y="84"/>
                    <a:pt x="39" y="84"/>
                    <a:pt x="39" y="84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7" y="19"/>
                    <a:pt x="5" y="19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81" name="Freeform 177"/>
            <p:cNvSpPr>
              <a:spLocks/>
            </p:cNvSpPr>
            <p:nvPr/>
          </p:nvSpPr>
          <p:spPr bwMode="auto">
            <a:xfrm>
              <a:off x="8957293" y="3407844"/>
              <a:ext cx="207602" cy="319386"/>
            </a:xfrm>
            <a:custGeom>
              <a:avLst/>
              <a:gdLst>
                <a:gd name="T0" fmla="*/ 2 w 60"/>
                <a:gd name="T1" fmla="*/ 24 h 92"/>
                <a:gd name="T2" fmla="*/ 0 w 60"/>
                <a:gd name="T3" fmla="*/ 28 h 92"/>
                <a:gd name="T4" fmla="*/ 2 w 60"/>
                <a:gd name="T5" fmla="*/ 32 h 92"/>
                <a:gd name="T6" fmla="*/ 6 w 60"/>
                <a:gd name="T7" fmla="*/ 34 h 92"/>
                <a:gd name="T8" fmla="*/ 5 w 60"/>
                <a:gd name="T9" fmla="*/ 41 h 92"/>
                <a:gd name="T10" fmla="*/ 7 w 60"/>
                <a:gd name="T11" fmla="*/ 45 h 92"/>
                <a:gd name="T12" fmla="*/ 7 w 60"/>
                <a:gd name="T13" fmla="*/ 50 h 92"/>
                <a:gd name="T14" fmla="*/ 11 w 60"/>
                <a:gd name="T15" fmla="*/ 50 h 92"/>
                <a:gd name="T16" fmla="*/ 19 w 60"/>
                <a:gd name="T17" fmla="*/ 44 h 92"/>
                <a:gd name="T18" fmla="*/ 21 w 60"/>
                <a:gd name="T19" fmla="*/ 46 h 92"/>
                <a:gd name="T20" fmla="*/ 26 w 60"/>
                <a:gd name="T21" fmla="*/ 50 h 92"/>
                <a:gd name="T22" fmla="*/ 34 w 60"/>
                <a:gd name="T23" fmla="*/ 56 h 92"/>
                <a:gd name="T24" fmla="*/ 34 w 60"/>
                <a:gd name="T25" fmla="*/ 65 h 92"/>
                <a:gd name="T26" fmla="*/ 39 w 60"/>
                <a:gd name="T27" fmla="*/ 70 h 92"/>
                <a:gd name="T28" fmla="*/ 40 w 60"/>
                <a:gd name="T29" fmla="*/ 76 h 92"/>
                <a:gd name="T30" fmla="*/ 40 w 60"/>
                <a:gd name="T31" fmla="*/ 81 h 92"/>
                <a:gd name="T32" fmla="*/ 36 w 60"/>
                <a:gd name="T33" fmla="*/ 87 h 92"/>
                <a:gd name="T34" fmla="*/ 42 w 60"/>
                <a:gd name="T35" fmla="*/ 90 h 92"/>
                <a:gd name="T36" fmla="*/ 48 w 60"/>
                <a:gd name="T37" fmla="*/ 91 h 92"/>
                <a:gd name="T38" fmla="*/ 50 w 60"/>
                <a:gd name="T39" fmla="*/ 83 h 92"/>
                <a:gd name="T40" fmla="*/ 55 w 60"/>
                <a:gd name="T41" fmla="*/ 87 h 92"/>
                <a:gd name="T42" fmla="*/ 60 w 60"/>
                <a:gd name="T43" fmla="*/ 83 h 92"/>
                <a:gd name="T44" fmla="*/ 58 w 60"/>
                <a:gd name="T45" fmla="*/ 73 h 92"/>
                <a:gd name="T46" fmla="*/ 53 w 60"/>
                <a:gd name="T47" fmla="*/ 66 h 92"/>
                <a:gd name="T48" fmla="*/ 48 w 60"/>
                <a:gd name="T49" fmla="*/ 60 h 92"/>
                <a:gd name="T50" fmla="*/ 44 w 60"/>
                <a:gd name="T51" fmla="*/ 53 h 92"/>
                <a:gd name="T52" fmla="*/ 38 w 60"/>
                <a:gd name="T53" fmla="*/ 46 h 92"/>
                <a:gd name="T54" fmla="*/ 31 w 60"/>
                <a:gd name="T55" fmla="*/ 36 h 92"/>
                <a:gd name="T56" fmla="*/ 34 w 60"/>
                <a:gd name="T57" fmla="*/ 30 h 92"/>
                <a:gd name="T58" fmla="*/ 40 w 60"/>
                <a:gd name="T59" fmla="*/ 26 h 92"/>
                <a:gd name="T60" fmla="*/ 36 w 60"/>
                <a:gd name="T61" fmla="*/ 19 h 92"/>
                <a:gd name="T62" fmla="*/ 30 w 60"/>
                <a:gd name="T63" fmla="*/ 19 h 92"/>
                <a:gd name="T64" fmla="*/ 25 w 60"/>
                <a:gd name="T65" fmla="*/ 16 h 92"/>
                <a:gd name="T66" fmla="*/ 19 w 60"/>
                <a:gd name="T67" fmla="*/ 11 h 92"/>
                <a:gd name="T68" fmla="*/ 16 w 60"/>
                <a:gd name="T69" fmla="*/ 1 h 92"/>
                <a:gd name="T70" fmla="*/ 10 w 60"/>
                <a:gd name="T71" fmla="*/ 4 h 92"/>
                <a:gd name="T72" fmla="*/ 12 w 60"/>
                <a:gd name="T73" fmla="*/ 15 h 92"/>
                <a:gd name="T74" fmla="*/ 5 w 60"/>
                <a:gd name="T75" fmla="*/ 1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" h="92">
                  <a:moveTo>
                    <a:pt x="5" y="19"/>
                  </a:moveTo>
                  <a:cubicBezTo>
                    <a:pt x="2" y="24"/>
                    <a:pt x="2" y="24"/>
                    <a:pt x="2" y="24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0" y="76"/>
                    <a:pt x="40" y="76"/>
                    <a:pt x="40" y="76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39" y="84"/>
                    <a:pt x="39" y="84"/>
                    <a:pt x="39" y="84"/>
                  </a:cubicBezTo>
                  <a:cubicBezTo>
                    <a:pt x="36" y="87"/>
                    <a:pt x="36" y="87"/>
                    <a:pt x="36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7" y="19"/>
                    <a:pt x="5" y="19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82" name="Freeform 178"/>
            <p:cNvSpPr>
              <a:spLocks noEditPoints="1"/>
            </p:cNvSpPr>
            <p:nvPr/>
          </p:nvSpPr>
          <p:spPr bwMode="auto">
            <a:xfrm>
              <a:off x="8020423" y="2568565"/>
              <a:ext cx="330034" cy="163243"/>
            </a:xfrm>
            <a:custGeom>
              <a:avLst/>
              <a:gdLst>
                <a:gd name="T0" fmla="*/ 32 w 95"/>
                <a:gd name="T1" fmla="*/ 45 h 47"/>
                <a:gd name="T2" fmla="*/ 35 w 95"/>
                <a:gd name="T3" fmla="*/ 43 h 47"/>
                <a:gd name="T4" fmla="*/ 38 w 95"/>
                <a:gd name="T5" fmla="*/ 41 h 47"/>
                <a:gd name="T6" fmla="*/ 41 w 95"/>
                <a:gd name="T7" fmla="*/ 37 h 47"/>
                <a:gd name="T8" fmla="*/ 46 w 95"/>
                <a:gd name="T9" fmla="*/ 35 h 47"/>
                <a:gd name="T10" fmla="*/ 49 w 95"/>
                <a:gd name="T11" fmla="*/ 39 h 47"/>
                <a:gd name="T12" fmla="*/ 54 w 95"/>
                <a:gd name="T13" fmla="*/ 37 h 47"/>
                <a:gd name="T14" fmla="*/ 61 w 95"/>
                <a:gd name="T15" fmla="*/ 35 h 47"/>
                <a:gd name="T16" fmla="*/ 63 w 95"/>
                <a:gd name="T17" fmla="*/ 27 h 47"/>
                <a:gd name="T18" fmla="*/ 77 w 95"/>
                <a:gd name="T19" fmla="*/ 22 h 47"/>
                <a:gd name="T20" fmla="*/ 78 w 95"/>
                <a:gd name="T21" fmla="*/ 18 h 47"/>
                <a:gd name="T22" fmla="*/ 83 w 95"/>
                <a:gd name="T23" fmla="*/ 16 h 47"/>
                <a:gd name="T24" fmla="*/ 87 w 95"/>
                <a:gd name="T25" fmla="*/ 12 h 47"/>
                <a:gd name="T26" fmla="*/ 95 w 95"/>
                <a:gd name="T27" fmla="*/ 9 h 47"/>
                <a:gd name="T28" fmla="*/ 90 w 95"/>
                <a:gd name="T29" fmla="*/ 7 h 47"/>
                <a:gd name="T30" fmla="*/ 85 w 95"/>
                <a:gd name="T31" fmla="*/ 5 h 47"/>
                <a:gd name="T32" fmla="*/ 79 w 95"/>
                <a:gd name="T33" fmla="*/ 1 h 47"/>
                <a:gd name="T34" fmla="*/ 72 w 95"/>
                <a:gd name="T35" fmla="*/ 1 h 47"/>
                <a:gd name="T36" fmla="*/ 61 w 95"/>
                <a:gd name="T37" fmla="*/ 1 h 47"/>
                <a:gd name="T38" fmla="*/ 52 w 95"/>
                <a:gd name="T39" fmla="*/ 6 h 47"/>
                <a:gd name="T40" fmla="*/ 48 w 95"/>
                <a:gd name="T41" fmla="*/ 4 h 47"/>
                <a:gd name="T42" fmla="*/ 44 w 95"/>
                <a:gd name="T43" fmla="*/ 1 h 47"/>
                <a:gd name="T44" fmla="*/ 39 w 95"/>
                <a:gd name="T45" fmla="*/ 3 h 47"/>
                <a:gd name="T46" fmla="*/ 36 w 95"/>
                <a:gd name="T47" fmla="*/ 7 h 47"/>
                <a:gd name="T48" fmla="*/ 33 w 95"/>
                <a:gd name="T49" fmla="*/ 10 h 47"/>
                <a:gd name="T50" fmla="*/ 24 w 95"/>
                <a:gd name="T51" fmla="*/ 5 h 47"/>
                <a:gd name="T52" fmla="*/ 18 w 95"/>
                <a:gd name="T53" fmla="*/ 5 h 47"/>
                <a:gd name="T54" fmla="*/ 10 w 95"/>
                <a:gd name="T55" fmla="*/ 11 h 47"/>
                <a:gd name="T56" fmla="*/ 14 w 95"/>
                <a:gd name="T57" fmla="*/ 9 h 47"/>
                <a:gd name="T58" fmla="*/ 15 w 95"/>
                <a:gd name="T59" fmla="*/ 13 h 47"/>
                <a:gd name="T60" fmla="*/ 11 w 95"/>
                <a:gd name="T61" fmla="*/ 16 h 47"/>
                <a:gd name="T62" fmla="*/ 9 w 95"/>
                <a:gd name="T63" fmla="*/ 18 h 47"/>
                <a:gd name="T64" fmla="*/ 13 w 95"/>
                <a:gd name="T65" fmla="*/ 21 h 47"/>
                <a:gd name="T66" fmla="*/ 17 w 95"/>
                <a:gd name="T67" fmla="*/ 21 h 47"/>
                <a:gd name="T68" fmla="*/ 19 w 95"/>
                <a:gd name="T69" fmla="*/ 24 h 47"/>
                <a:gd name="T70" fmla="*/ 25 w 95"/>
                <a:gd name="T71" fmla="*/ 26 h 47"/>
                <a:gd name="T72" fmla="*/ 29 w 95"/>
                <a:gd name="T73" fmla="*/ 27 h 47"/>
                <a:gd name="T74" fmla="*/ 28 w 95"/>
                <a:gd name="T75" fmla="*/ 28 h 47"/>
                <a:gd name="T76" fmla="*/ 20 w 95"/>
                <a:gd name="T77" fmla="*/ 36 h 47"/>
                <a:gd name="T78" fmla="*/ 16 w 95"/>
                <a:gd name="T79" fmla="*/ 36 h 47"/>
                <a:gd name="T80" fmla="*/ 11 w 95"/>
                <a:gd name="T81" fmla="*/ 39 h 47"/>
                <a:gd name="T82" fmla="*/ 9 w 95"/>
                <a:gd name="T83" fmla="*/ 38 h 47"/>
                <a:gd name="T84" fmla="*/ 8 w 95"/>
                <a:gd name="T85" fmla="*/ 39 h 47"/>
                <a:gd name="T86" fmla="*/ 5 w 95"/>
                <a:gd name="T87" fmla="*/ 38 h 47"/>
                <a:gd name="T88" fmla="*/ 0 w 95"/>
                <a:gd name="T89" fmla="*/ 39 h 47"/>
                <a:gd name="T90" fmla="*/ 2 w 95"/>
                <a:gd name="T91" fmla="*/ 43 h 47"/>
                <a:gd name="T92" fmla="*/ 8 w 95"/>
                <a:gd name="T93" fmla="*/ 43 h 47"/>
                <a:gd name="T94" fmla="*/ 11 w 95"/>
                <a:gd name="T95" fmla="*/ 45 h 47"/>
                <a:gd name="T96" fmla="*/ 16 w 95"/>
                <a:gd name="T97" fmla="*/ 45 h 47"/>
                <a:gd name="T98" fmla="*/ 20 w 95"/>
                <a:gd name="T99" fmla="*/ 46 h 47"/>
                <a:gd name="T100" fmla="*/ 25 w 95"/>
                <a:gd name="T101" fmla="*/ 46 h 47"/>
                <a:gd name="T102" fmla="*/ 32 w 95"/>
                <a:gd name="T103" fmla="*/ 45 h 47"/>
                <a:gd name="T104" fmla="*/ 79 w 95"/>
                <a:gd name="T105" fmla="*/ 3 h 47"/>
                <a:gd name="T106" fmla="*/ 78 w 95"/>
                <a:gd name="T107" fmla="*/ 5 h 47"/>
                <a:gd name="T108" fmla="*/ 76 w 95"/>
                <a:gd name="T109" fmla="*/ 5 h 47"/>
                <a:gd name="T110" fmla="*/ 75 w 95"/>
                <a:gd name="T111" fmla="*/ 7 h 47"/>
                <a:gd name="T112" fmla="*/ 70 w 95"/>
                <a:gd name="T113" fmla="*/ 9 h 47"/>
                <a:gd name="T114" fmla="*/ 65 w 95"/>
                <a:gd name="T115" fmla="*/ 4 h 47"/>
                <a:gd name="T116" fmla="*/ 68 w 95"/>
                <a:gd name="T117" fmla="*/ 3 h 47"/>
                <a:gd name="T118" fmla="*/ 75 w 95"/>
                <a:gd name="T119" fmla="*/ 2 h 47"/>
                <a:gd name="T120" fmla="*/ 79 w 95"/>
                <a:gd name="T121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" h="47">
                  <a:moveTo>
                    <a:pt x="32" y="45"/>
                  </a:moveTo>
                  <a:cubicBezTo>
                    <a:pt x="33" y="45"/>
                    <a:pt x="34" y="43"/>
                    <a:pt x="35" y="43"/>
                  </a:cubicBezTo>
                  <a:cubicBezTo>
                    <a:pt x="36" y="42"/>
                    <a:pt x="37" y="42"/>
                    <a:pt x="38" y="41"/>
                  </a:cubicBezTo>
                  <a:cubicBezTo>
                    <a:pt x="39" y="40"/>
                    <a:pt x="40" y="39"/>
                    <a:pt x="41" y="37"/>
                  </a:cubicBezTo>
                  <a:cubicBezTo>
                    <a:pt x="43" y="36"/>
                    <a:pt x="44" y="34"/>
                    <a:pt x="46" y="35"/>
                  </a:cubicBezTo>
                  <a:cubicBezTo>
                    <a:pt x="48" y="35"/>
                    <a:pt x="47" y="39"/>
                    <a:pt x="49" y="39"/>
                  </a:cubicBezTo>
                  <a:cubicBezTo>
                    <a:pt x="51" y="39"/>
                    <a:pt x="52" y="37"/>
                    <a:pt x="54" y="37"/>
                  </a:cubicBezTo>
                  <a:cubicBezTo>
                    <a:pt x="56" y="36"/>
                    <a:pt x="59" y="37"/>
                    <a:pt x="61" y="35"/>
                  </a:cubicBezTo>
                  <a:cubicBezTo>
                    <a:pt x="63" y="32"/>
                    <a:pt x="61" y="30"/>
                    <a:pt x="63" y="27"/>
                  </a:cubicBezTo>
                  <a:cubicBezTo>
                    <a:pt x="66" y="22"/>
                    <a:pt x="77" y="25"/>
                    <a:pt x="77" y="22"/>
                  </a:cubicBezTo>
                  <a:cubicBezTo>
                    <a:pt x="77" y="21"/>
                    <a:pt x="77" y="19"/>
                    <a:pt x="78" y="18"/>
                  </a:cubicBezTo>
                  <a:cubicBezTo>
                    <a:pt x="80" y="17"/>
                    <a:pt x="81" y="17"/>
                    <a:pt x="83" y="16"/>
                  </a:cubicBezTo>
                  <a:cubicBezTo>
                    <a:pt x="85" y="15"/>
                    <a:pt x="85" y="14"/>
                    <a:pt x="87" y="12"/>
                  </a:cubicBezTo>
                  <a:cubicBezTo>
                    <a:pt x="90" y="11"/>
                    <a:pt x="92" y="10"/>
                    <a:pt x="95" y="9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90" y="7"/>
                    <a:pt x="85" y="6"/>
                    <a:pt x="85" y="5"/>
                  </a:cubicBezTo>
                  <a:cubicBezTo>
                    <a:pt x="84" y="3"/>
                    <a:pt x="81" y="1"/>
                    <a:pt x="79" y="1"/>
                  </a:cubicBezTo>
                  <a:cubicBezTo>
                    <a:pt x="77" y="1"/>
                    <a:pt x="75" y="0"/>
                    <a:pt x="72" y="1"/>
                  </a:cubicBezTo>
                  <a:cubicBezTo>
                    <a:pt x="68" y="1"/>
                    <a:pt x="63" y="1"/>
                    <a:pt x="61" y="1"/>
                  </a:cubicBezTo>
                  <a:cubicBezTo>
                    <a:pt x="59" y="1"/>
                    <a:pt x="55" y="6"/>
                    <a:pt x="52" y="6"/>
                  </a:cubicBezTo>
                  <a:cubicBezTo>
                    <a:pt x="49" y="6"/>
                    <a:pt x="51" y="5"/>
                    <a:pt x="48" y="4"/>
                  </a:cubicBezTo>
                  <a:cubicBezTo>
                    <a:pt x="45" y="3"/>
                    <a:pt x="45" y="1"/>
                    <a:pt x="44" y="1"/>
                  </a:cubicBezTo>
                  <a:cubicBezTo>
                    <a:pt x="40" y="4"/>
                    <a:pt x="41" y="3"/>
                    <a:pt x="39" y="3"/>
                  </a:cubicBezTo>
                  <a:cubicBezTo>
                    <a:pt x="38" y="3"/>
                    <a:pt x="36" y="7"/>
                    <a:pt x="36" y="7"/>
                  </a:cubicBezTo>
                  <a:cubicBezTo>
                    <a:pt x="36" y="7"/>
                    <a:pt x="33" y="8"/>
                    <a:pt x="33" y="10"/>
                  </a:cubicBezTo>
                  <a:cubicBezTo>
                    <a:pt x="33" y="11"/>
                    <a:pt x="27" y="5"/>
                    <a:pt x="24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5" y="5"/>
                    <a:pt x="10" y="11"/>
                    <a:pt x="10" y="11"/>
                  </a:cubicBezTo>
                  <a:cubicBezTo>
                    <a:pt x="12" y="9"/>
                    <a:pt x="14" y="9"/>
                    <a:pt x="14" y="9"/>
                  </a:cubicBezTo>
                  <a:cubicBezTo>
                    <a:pt x="14" y="9"/>
                    <a:pt x="17" y="11"/>
                    <a:pt x="15" y="13"/>
                  </a:cubicBezTo>
                  <a:cubicBezTo>
                    <a:pt x="12" y="15"/>
                    <a:pt x="13" y="15"/>
                    <a:pt x="11" y="16"/>
                  </a:cubicBezTo>
                  <a:cubicBezTo>
                    <a:pt x="10" y="17"/>
                    <a:pt x="5" y="18"/>
                    <a:pt x="9" y="18"/>
                  </a:cubicBezTo>
                  <a:cubicBezTo>
                    <a:pt x="12" y="19"/>
                    <a:pt x="11" y="23"/>
                    <a:pt x="13" y="21"/>
                  </a:cubicBezTo>
                  <a:cubicBezTo>
                    <a:pt x="16" y="20"/>
                    <a:pt x="17" y="19"/>
                    <a:pt x="17" y="21"/>
                  </a:cubicBezTo>
                  <a:cubicBezTo>
                    <a:pt x="17" y="24"/>
                    <a:pt x="16" y="24"/>
                    <a:pt x="19" y="24"/>
                  </a:cubicBezTo>
                  <a:cubicBezTo>
                    <a:pt x="22" y="24"/>
                    <a:pt x="21" y="24"/>
                    <a:pt x="25" y="26"/>
                  </a:cubicBezTo>
                  <a:cubicBezTo>
                    <a:pt x="27" y="27"/>
                    <a:pt x="28" y="27"/>
                    <a:pt x="29" y="27"/>
                  </a:cubicBezTo>
                  <a:cubicBezTo>
                    <a:pt x="29" y="27"/>
                    <a:pt x="28" y="27"/>
                    <a:pt x="28" y="28"/>
                  </a:cubicBezTo>
                  <a:cubicBezTo>
                    <a:pt x="26" y="30"/>
                    <a:pt x="23" y="36"/>
                    <a:pt x="20" y="36"/>
                  </a:cubicBezTo>
                  <a:cubicBezTo>
                    <a:pt x="17" y="36"/>
                    <a:pt x="16" y="36"/>
                    <a:pt x="16" y="36"/>
                  </a:cubicBezTo>
                  <a:cubicBezTo>
                    <a:pt x="16" y="36"/>
                    <a:pt x="12" y="41"/>
                    <a:pt x="11" y="39"/>
                  </a:cubicBezTo>
                  <a:cubicBezTo>
                    <a:pt x="11" y="37"/>
                    <a:pt x="9" y="38"/>
                    <a:pt x="9" y="38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6"/>
                    <a:pt x="11" y="45"/>
                  </a:cubicBezTo>
                  <a:cubicBezTo>
                    <a:pt x="13" y="45"/>
                    <a:pt x="15" y="43"/>
                    <a:pt x="16" y="45"/>
                  </a:cubicBezTo>
                  <a:cubicBezTo>
                    <a:pt x="18" y="47"/>
                    <a:pt x="20" y="46"/>
                    <a:pt x="20" y="46"/>
                  </a:cubicBezTo>
                  <a:cubicBezTo>
                    <a:pt x="20" y="46"/>
                    <a:pt x="23" y="47"/>
                    <a:pt x="25" y="46"/>
                  </a:cubicBezTo>
                  <a:cubicBezTo>
                    <a:pt x="27" y="45"/>
                    <a:pt x="30" y="45"/>
                    <a:pt x="32" y="45"/>
                  </a:cubicBezTo>
                  <a:close/>
                  <a:moveTo>
                    <a:pt x="79" y="3"/>
                  </a:moveTo>
                  <a:cubicBezTo>
                    <a:pt x="79" y="4"/>
                    <a:pt x="78" y="5"/>
                    <a:pt x="78" y="5"/>
                  </a:cubicBezTo>
                  <a:cubicBezTo>
                    <a:pt x="78" y="6"/>
                    <a:pt x="76" y="5"/>
                    <a:pt x="76" y="5"/>
                  </a:cubicBezTo>
                  <a:cubicBezTo>
                    <a:pt x="75" y="6"/>
                    <a:pt x="75" y="7"/>
                    <a:pt x="75" y="7"/>
                  </a:cubicBezTo>
                  <a:cubicBezTo>
                    <a:pt x="74" y="8"/>
                    <a:pt x="71" y="9"/>
                    <a:pt x="70" y="9"/>
                  </a:cubicBezTo>
                  <a:cubicBezTo>
                    <a:pt x="65" y="9"/>
                    <a:pt x="61" y="6"/>
                    <a:pt x="65" y="4"/>
                  </a:cubicBezTo>
                  <a:cubicBezTo>
                    <a:pt x="66" y="4"/>
                    <a:pt x="67" y="4"/>
                    <a:pt x="68" y="3"/>
                  </a:cubicBezTo>
                  <a:cubicBezTo>
                    <a:pt x="70" y="3"/>
                    <a:pt x="74" y="2"/>
                    <a:pt x="75" y="2"/>
                  </a:cubicBezTo>
                  <a:cubicBezTo>
                    <a:pt x="78" y="2"/>
                    <a:pt x="79" y="2"/>
                    <a:pt x="79" y="3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83" name="Freeform 179"/>
            <p:cNvSpPr>
              <a:spLocks noEditPoints="1"/>
            </p:cNvSpPr>
            <p:nvPr/>
          </p:nvSpPr>
          <p:spPr bwMode="auto">
            <a:xfrm>
              <a:off x="8020423" y="2568565"/>
              <a:ext cx="330034" cy="163243"/>
            </a:xfrm>
            <a:custGeom>
              <a:avLst/>
              <a:gdLst>
                <a:gd name="T0" fmla="*/ 32 w 95"/>
                <a:gd name="T1" fmla="*/ 45 h 47"/>
                <a:gd name="T2" fmla="*/ 35 w 95"/>
                <a:gd name="T3" fmla="*/ 43 h 47"/>
                <a:gd name="T4" fmla="*/ 38 w 95"/>
                <a:gd name="T5" fmla="*/ 41 h 47"/>
                <a:gd name="T6" fmla="*/ 41 w 95"/>
                <a:gd name="T7" fmla="*/ 37 h 47"/>
                <a:gd name="T8" fmla="*/ 46 w 95"/>
                <a:gd name="T9" fmla="*/ 35 h 47"/>
                <a:gd name="T10" fmla="*/ 49 w 95"/>
                <a:gd name="T11" fmla="*/ 39 h 47"/>
                <a:gd name="T12" fmla="*/ 54 w 95"/>
                <a:gd name="T13" fmla="*/ 37 h 47"/>
                <a:gd name="T14" fmla="*/ 61 w 95"/>
                <a:gd name="T15" fmla="*/ 35 h 47"/>
                <a:gd name="T16" fmla="*/ 63 w 95"/>
                <a:gd name="T17" fmla="*/ 27 h 47"/>
                <a:gd name="T18" fmla="*/ 77 w 95"/>
                <a:gd name="T19" fmla="*/ 22 h 47"/>
                <a:gd name="T20" fmla="*/ 78 w 95"/>
                <a:gd name="T21" fmla="*/ 18 h 47"/>
                <a:gd name="T22" fmla="*/ 83 w 95"/>
                <a:gd name="T23" fmla="*/ 16 h 47"/>
                <a:gd name="T24" fmla="*/ 87 w 95"/>
                <a:gd name="T25" fmla="*/ 12 h 47"/>
                <a:gd name="T26" fmla="*/ 95 w 95"/>
                <a:gd name="T27" fmla="*/ 9 h 47"/>
                <a:gd name="T28" fmla="*/ 90 w 95"/>
                <a:gd name="T29" fmla="*/ 7 h 47"/>
                <a:gd name="T30" fmla="*/ 85 w 95"/>
                <a:gd name="T31" fmla="*/ 5 h 47"/>
                <a:gd name="T32" fmla="*/ 79 w 95"/>
                <a:gd name="T33" fmla="*/ 1 h 47"/>
                <a:gd name="T34" fmla="*/ 72 w 95"/>
                <a:gd name="T35" fmla="*/ 1 h 47"/>
                <a:gd name="T36" fmla="*/ 61 w 95"/>
                <a:gd name="T37" fmla="*/ 1 h 47"/>
                <a:gd name="T38" fmla="*/ 52 w 95"/>
                <a:gd name="T39" fmla="*/ 6 h 47"/>
                <a:gd name="T40" fmla="*/ 48 w 95"/>
                <a:gd name="T41" fmla="*/ 4 h 47"/>
                <a:gd name="T42" fmla="*/ 44 w 95"/>
                <a:gd name="T43" fmla="*/ 1 h 47"/>
                <a:gd name="T44" fmla="*/ 39 w 95"/>
                <a:gd name="T45" fmla="*/ 3 h 47"/>
                <a:gd name="T46" fmla="*/ 36 w 95"/>
                <a:gd name="T47" fmla="*/ 7 h 47"/>
                <a:gd name="T48" fmla="*/ 33 w 95"/>
                <a:gd name="T49" fmla="*/ 10 h 47"/>
                <a:gd name="T50" fmla="*/ 24 w 95"/>
                <a:gd name="T51" fmla="*/ 5 h 47"/>
                <a:gd name="T52" fmla="*/ 18 w 95"/>
                <a:gd name="T53" fmla="*/ 5 h 47"/>
                <a:gd name="T54" fmla="*/ 10 w 95"/>
                <a:gd name="T55" fmla="*/ 11 h 47"/>
                <a:gd name="T56" fmla="*/ 14 w 95"/>
                <a:gd name="T57" fmla="*/ 9 h 47"/>
                <a:gd name="T58" fmla="*/ 15 w 95"/>
                <a:gd name="T59" fmla="*/ 13 h 47"/>
                <a:gd name="T60" fmla="*/ 11 w 95"/>
                <a:gd name="T61" fmla="*/ 16 h 47"/>
                <a:gd name="T62" fmla="*/ 9 w 95"/>
                <a:gd name="T63" fmla="*/ 18 h 47"/>
                <a:gd name="T64" fmla="*/ 13 w 95"/>
                <a:gd name="T65" fmla="*/ 21 h 47"/>
                <a:gd name="T66" fmla="*/ 17 w 95"/>
                <a:gd name="T67" fmla="*/ 21 h 47"/>
                <a:gd name="T68" fmla="*/ 19 w 95"/>
                <a:gd name="T69" fmla="*/ 24 h 47"/>
                <a:gd name="T70" fmla="*/ 25 w 95"/>
                <a:gd name="T71" fmla="*/ 26 h 47"/>
                <a:gd name="T72" fmla="*/ 29 w 95"/>
                <a:gd name="T73" fmla="*/ 27 h 47"/>
                <a:gd name="T74" fmla="*/ 28 w 95"/>
                <a:gd name="T75" fmla="*/ 28 h 47"/>
                <a:gd name="T76" fmla="*/ 20 w 95"/>
                <a:gd name="T77" fmla="*/ 36 h 47"/>
                <a:gd name="T78" fmla="*/ 16 w 95"/>
                <a:gd name="T79" fmla="*/ 36 h 47"/>
                <a:gd name="T80" fmla="*/ 11 w 95"/>
                <a:gd name="T81" fmla="*/ 39 h 47"/>
                <a:gd name="T82" fmla="*/ 9 w 95"/>
                <a:gd name="T83" fmla="*/ 38 h 47"/>
                <a:gd name="T84" fmla="*/ 8 w 95"/>
                <a:gd name="T85" fmla="*/ 39 h 47"/>
                <a:gd name="T86" fmla="*/ 5 w 95"/>
                <a:gd name="T87" fmla="*/ 38 h 47"/>
                <a:gd name="T88" fmla="*/ 0 w 95"/>
                <a:gd name="T89" fmla="*/ 39 h 47"/>
                <a:gd name="T90" fmla="*/ 2 w 95"/>
                <a:gd name="T91" fmla="*/ 43 h 47"/>
                <a:gd name="T92" fmla="*/ 8 w 95"/>
                <a:gd name="T93" fmla="*/ 43 h 47"/>
                <a:gd name="T94" fmla="*/ 11 w 95"/>
                <a:gd name="T95" fmla="*/ 45 h 47"/>
                <a:gd name="T96" fmla="*/ 16 w 95"/>
                <a:gd name="T97" fmla="*/ 45 h 47"/>
                <a:gd name="T98" fmla="*/ 20 w 95"/>
                <a:gd name="T99" fmla="*/ 46 h 47"/>
                <a:gd name="T100" fmla="*/ 25 w 95"/>
                <a:gd name="T101" fmla="*/ 46 h 47"/>
                <a:gd name="T102" fmla="*/ 32 w 95"/>
                <a:gd name="T103" fmla="*/ 45 h 47"/>
                <a:gd name="T104" fmla="*/ 79 w 95"/>
                <a:gd name="T105" fmla="*/ 3 h 47"/>
                <a:gd name="T106" fmla="*/ 78 w 95"/>
                <a:gd name="T107" fmla="*/ 5 h 47"/>
                <a:gd name="T108" fmla="*/ 76 w 95"/>
                <a:gd name="T109" fmla="*/ 5 h 47"/>
                <a:gd name="T110" fmla="*/ 75 w 95"/>
                <a:gd name="T111" fmla="*/ 7 h 47"/>
                <a:gd name="T112" fmla="*/ 70 w 95"/>
                <a:gd name="T113" fmla="*/ 9 h 47"/>
                <a:gd name="T114" fmla="*/ 65 w 95"/>
                <a:gd name="T115" fmla="*/ 4 h 47"/>
                <a:gd name="T116" fmla="*/ 68 w 95"/>
                <a:gd name="T117" fmla="*/ 3 h 47"/>
                <a:gd name="T118" fmla="*/ 75 w 95"/>
                <a:gd name="T119" fmla="*/ 2 h 47"/>
                <a:gd name="T120" fmla="*/ 79 w 95"/>
                <a:gd name="T121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" h="47">
                  <a:moveTo>
                    <a:pt x="32" y="45"/>
                  </a:moveTo>
                  <a:cubicBezTo>
                    <a:pt x="33" y="45"/>
                    <a:pt x="34" y="43"/>
                    <a:pt x="35" y="43"/>
                  </a:cubicBezTo>
                  <a:cubicBezTo>
                    <a:pt x="36" y="42"/>
                    <a:pt x="37" y="42"/>
                    <a:pt x="38" y="41"/>
                  </a:cubicBezTo>
                  <a:cubicBezTo>
                    <a:pt x="39" y="40"/>
                    <a:pt x="40" y="39"/>
                    <a:pt x="41" y="37"/>
                  </a:cubicBezTo>
                  <a:cubicBezTo>
                    <a:pt x="43" y="36"/>
                    <a:pt x="44" y="34"/>
                    <a:pt x="46" y="35"/>
                  </a:cubicBezTo>
                  <a:cubicBezTo>
                    <a:pt x="48" y="35"/>
                    <a:pt x="47" y="39"/>
                    <a:pt x="49" y="39"/>
                  </a:cubicBezTo>
                  <a:cubicBezTo>
                    <a:pt x="51" y="39"/>
                    <a:pt x="52" y="37"/>
                    <a:pt x="54" y="37"/>
                  </a:cubicBezTo>
                  <a:cubicBezTo>
                    <a:pt x="56" y="36"/>
                    <a:pt x="59" y="37"/>
                    <a:pt x="61" y="35"/>
                  </a:cubicBezTo>
                  <a:cubicBezTo>
                    <a:pt x="63" y="32"/>
                    <a:pt x="61" y="30"/>
                    <a:pt x="63" y="27"/>
                  </a:cubicBezTo>
                  <a:cubicBezTo>
                    <a:pt x="66" y="22"/>
                    <a:pt x="77" y="25"/>
                    <a:pt x="77" y="22"/>
                  </a:cubicBezTo>
                  <a:cubicBezTo>
                    <a:pt x="77" y="21"/>
                    <a:pt x="77" y="19"/>
                    <a:pt x="78" y="18"/>
                  </a:cubicBezTo>
                  <a:cubicBezTo>
                    <a:pt x="80" y="17"/>
                    <a:pt x="81" y="17"/>
                    <a:pt x="83" y="16"/>
                  </a:cubicBezTo>
                  <a:cubicBezTo>
                    <a:pt x="85" y="15"/>
                    <a:pt x="85" y="14"/>
                    <a:pt x="87" y="12"/>
                  </a:cubicBezTo>
                  <a:cubicBezTo>
                    <a:pt x="90" y="11"/>
                    <a:pt x="92" y="10"/>
                    <a:pt x="95" y="9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90" y="7"/>
                    <a:pt x="85" y="6"/>
                    <a:pt x="85" y="5"/>
                  </a:cubicBezTo>
                  <a:cubicBezTo>
                    <a:pt x="84" y="3"/>
                    <a:pt x="81" y="1"/>
                    <a:pt x="79" y="1"/>
                  </a:cubicBezTo>
                  <a:cubicBezTo>
                    <a:pt x="77" y="1"/>
                    <a:pt x="75" y="0"/>
                    <a:pt x="72" y="1"/>
                  </a:cubicBezTo>
                  <a:cubicBezTo>
                    <a:pt x="68" y="1"/>
                    <a:pt x="63" y="1"/>
                    <a:pt x="61" y="1"/>
                  </a:cubicBezTo>
                  <a:cubicBezTo>
                    <a:pt x="59" y="1"/>
                    <a:pt x="55" y="6"/>
                    <a:pt x="52" y="6"/>
                  </a:cubicBezTo>
                  <a:cubicBezTo>
                    <a:pt x="49" y="6"/>
                    <a:pt x="51" y="5"/>
                    <a:pt x="48" y="4"/>
                  </a:cubicBezTo>
                  <a:cubicBezTo>
                    <a:pt x="45" y="3"/>
                    <a:pt x="45" y="1"/>
                    <a:pt x="44" y="1"/>
                  </a:cubicBezTo>
                  <a:cubicBezTo>
                    <a:pt x="40" y="4"/>
                    <a:pt x="41" y="3"/>
                    <a:pt x="39" y="3"/>
                  </a:cubicBezTo>
                  <a:cubicBezTo>
                    <a:pt x="38" y="3"/>
                    <a:pt x="36" y="7"/>
                    <a:pt x="36" y="7"/>
                  </a:cubicBezTo>
                  <a:cubicBezTo>
                    <a:pt x="36" y="7"/>
                    <a:pt x="33" y="8"/>
                    <a:pt x="33" y="10"/>
                  </a:cubicBezTo>
                  <a:cubicBezTo>
                    <a:pt x="33" y="11"/>
                    <a:pt x="27" y="5"/>
                    <a:pt x="24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5" y="5"/>
                    <a:pt x="10" y="11"/>
                    <a:pt x="10" y="11"/>
                  </a:cubicBezTo>
                  <a:cubicBezTo>
                    <a:pt x="12" y="9"/>
                    <a:pt x="14" y="9"/>
                    <a:pt x="14" y="9"/>
                  </a:cubicBezTo>
                  <a:cubicBezTo>
                    <a:pt x="14" y="9"/>
                    <a:pt x="17" y="11"/>
                    <a:pt x="15" y="13"/>
                  </a:cubicBezTo>
                  <a:cubicBezTo>
                    <a:pt x="12" y="15"/>
                    <a:pt x="13" y="15"/>
                    <a:pt x="11" y="16"/>
                  </a:cubicBezTo>
                  <a:cubicBezTo>
                    <a:pt x="10" y="17"/>
                    <a:pt x="5" y="18"/>
                    <a:pt x="9" y="18"/>
                  </a:cubicBezTo>
                  <a:cubicBezTo>
                    <a:pt x="12" y="19"/>
                    <a:pt x="11" y="23"/>
                    <a:pt x="13" y="21"/>
                  </a:cubicBezTo>
                  <a:cubicBezTo>
                    <a:pt x="16" y="20"/>
                    <a:pt x="17" y="19"/>
                    <a:pt x="17" y="21"/>
                  </a:cubicBezTo>
                  <a:cubicBezTo>
                    <a:pt x="17" y="24"/>
                    <a:pt x="16" y="24"/>
                    <a:pt x="19" y="24"/>
                  </a:cubicBezTo>
                  <a:cubicBezTo>
                    <a:pt x="22" y="24"/>
                    <a:pt x="21" y="24"/>
                    <a:pt x="25" y="26"/>
                  </a:cubicBezTo>
                  <a:cubicBezTo>
                    <a:pt x="27" y="27"/>
                    <a:pt x="28" y="27"/>
                    <a:pt x="29" y="27"/>
                  </a:cubicBezTo>
                  <a:cubicBezTo>
                    <a:pt x="29" y="27"/>
                    <a:pt x="28" y="27"/>
                    <a:pt x="28" y="28"/>
                  </a:cubicBezTo>
                  <a:cubicBezTo>
                    <a:pt x="26" y="30"/>
                    <a:pt x="23" y="36"/>
                    <a:pt x="20" y="36"/>
                  </a:cubicBezTo>
                  <a:cubicBezTo>
                    <a:pt x="17" y="36"/>
                    <a:pt x="16" y="36"/>
                    <a:pt x="16" y="36"/>
                  </a:cubicBezTo>
                  <a:cubicBezTo>
                    <a:pt x="16" y="36"/>
                    <a:pt x="12" y="41"/>
                    <a:pt x="11" y="39"/>
                  </a:cubicBezTo>
                  <a:cubicBezTo>
                    <a:pt x="11" y="37"/>
                    <a:pt x="9" y="38"/>
                    <a:pt x="9" y="38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6"/>
                    <a:pt x="11" y="45"/>
                  </a:cubicBezTo>
                  <a:cubicBezTo>
                    <a:pt x="13" y="45"/>
                    <a:pt x="15" y="43"/>
                    <a:pt x="16" y="45"/>
                  </a:cubicBezTo>
                  <a:cubicBezTo>
                    <a:pt x="18" y="47"/>
                    <a:pt x="20" y="46"/>
                    <a:pt x="20" y="46"/>
                  </a:cubicBezTo>
                  <a:cubicBezTo>
                    <a:pt x="20" y="46"/>
                    <a:pt x="23" y="47"/>
                    <a:pt x="25" y="46"/>
                  </a:cubicBezTo>
                  <a:cubicBezTo>
                    <a:pt x="27" y="45"/>
                    <a:pt x="30" y="45"/>
                    <a:pt x="32" y="45"/>
                  </a:cubicBezTo>
                  <a:close/>
                  <a:moveTo>
                    <a:pt x="79" y="3"/>
                  </a:moveTo>
                  <a:cubicBezTo>
                    <a:pt x="79" y="4"/>
                    <a:pt x="78" y="5"/>
                    <a:pt x="78" y="5"/>
                  </a:cubicBezTo>
                  <a:cubicBezTo>
                    <a:pt x="78" y="6"/>
                    <a:pt x="76" y="5"/>
                    <a:pt x="76" y="5"/>
                  </a:cubicBezTo>
                  <a:cubicBezTo>
                    <a:pt x="75" y="6"/>
                    <a:pt x="75" y="7"/>
                    <a:pt x="75" y="7"/>
                  </a:cubicBezTo>
                  <a:cubicBezTo>
                    <a:pt x="74" y="8"/>
                    <a:pt x="71" y="9"/>
                    <a:pt x="70" y="9"/>
                  </a:cubicBezTo>
                  <a:cubicBezTo>
                    <a:pt x="65" y="9"/>
                    <a:pt x="61" y="6"/>
                    <a:pt x="65" y="4"/>
                  </a:cubicBezTo>
                  <a:cubicBezTo>
                    <a:pt x="66" y="4"/>
                    <a:pt x="67" y="4"/>
                    <a:pt x="68" y="3"/>
                  </a:cubicBezTo>
                  <a:cubicBezTo>
                    <a:pt x="70" y="3"/>
                    <a:pt x="74" y="2"/>
                    <a:pt x="75" y="2"/>
                  </a:cubicBezTo>
                  <a:cubicBezTo>
                    <a:pt x="78" y="2"/>
                    <a:pt x="79" y="2"/>
                    <a:pt x="79" y="3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84" name="Freeform 180"/>
            <p:cNvSpPr>
              <a:spLocks/>
            </p:cNvSpPr>
            <p:nvPr/>
          </p:nvSpPr>
          <p:spPr bwMode="auto">
            <a:xfrm>
              <a:off x="7317772" y="3086681"/>
              <a:ext cx="79846" cy="69201"/>
            </a:xfrm>
            <a:custGeom>
              <a:avLst/>
              <a:gdLst>
                <a:gd name="T0" fmla="*/ 19 w 23"/>
                <a:gd name="T1" fmla="*/ 2 h 20"/>
                <a:gd name="T2" fmla="*/ 14 w 23"/>
                <a:gd name="T3" fmla="*/ 1 h 20"/>
                <a:gd name="T4" fmla="*/ 8 w 23"/>
                <a:gd name="T5" fmla="*/ 8 h 20"/>
                <a:gd name="T6" fmla="*/ 0 w 23"/>
                <a:gd name="T7" fmla="*/ 14 h 20"/>
                <a:gd name="T8" fmla="*/ 12 w 23"/>
                <a:gd name="T9" fmla="*/ 16 h 20"/>
                <a:gd name="T10" fmla="*/ 13 w 23"/>
                <a:gd name="T11" fmla="*/ 20 h 20"/>
                <a:gd name="T12" fmla="*/ 20 w 23"/>
                <a:gd name="T13" fmla="*/ 20 h 20"/>
                <a:gd name="T14" fmla="*/ 18 w 23"/>
                <a:gd name="T15" fmla="*/ 14 h 20"/>
                <a:gd name="T16" fmla="*/ 17 w 23"/>
                <a:gd name="T17" fmla="*/ 14 h 20"/>
                <a:gd name="T18" fmla="*/ 18 w 23"/>
                <a:gd name="T19" fmla="*/ 6 h 20"/>
                <a:gd name="T20" fmla="*/ 22 w 23"/>
                <a:gd name="T21" fmla="*/ 8 h 20"/>
                <a:gd name="T22" fmla="*/ 22 w 23"/>
                <a:gd name="T23" fmla="*/ 8 h 20"/>
                <a:gd name="T24" fmla="*/ 23 w 23"/>
                <a:gd name="T25" fmla="*/ 7 h 20"/>
                <a:gd name="T26" fmla="*/ 21 w 23"/>
                <a:gd name="T27" fmla="*/ 6 h 20"/>
                <a:gd name="T28" fmla="*/ 19 w 23"/>
                <a:gd name="T2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" h="20">
                  <a:moveTo>
                    <a:pt x="19" y="2"/>
                  </a:moveTo>
                  <a:cubicBezTo>
                    <a:pt x="19" y="2"/>
                    <a:pt x="17" y="2"/>
                    <a:pt x="14" y="1"/>
                  </a:cubicBezTo>
                  <a:cubicBezTo>
                    <a:pt x="12" y="0"/>
                    <a:pt x="10" y="5"/>
                    <a:pt x="8" y="8"/>
                  </a:cubicBezTo>
                  <a:cubicBezTo>
                    <a:pt x="6" y="10"/>
                    <a:pt x="0" y="14"/>
                    <a:pt x="0" y="14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9" y="18"/>
                    <a:pt x="19" y="16"/>
                    <a:pt x="18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6" y="12"/>
                    <a:pt x="18" y="8"/>
                    <a:pt x="18" y="6"/>
                  </a:cubicBezTo>
                  <a:cubicBezTo>
                    <a:pt x="19" y="7"/>
                    <a:pt x="21" y="8"/>
                    <a:pt x="22" y="8"/>
                  </a:cubicBezTo>
                  <a:cubicBezTo>
                    <a:pt x="22" y="8"/>
                    <a:pt x="21" y="8"/>
                    <a:pt x="22" y="8"/>
                  </a:cubicBezTo>
                  <a:cubicBezTo>
                    <a:pt x="23" y="9"/>
                    <a:pt x="23" y="7"/>
                    <a:pt x="23" y="7"/>
                  </a:cubicBezTo>
                  <a:cubicBezTo>
                    <a:pt x="23" y="7"/>
                    <a:pt x="21" y="7"/>
                    <a:pt x="21" y="6"/>
                  </a:cubicBezTo>
                  <a:cubicBezTo>
                    <a:pt x="20" y="6"/>
                    <a:pt x="19" y="3"/>
                    <a:pt x="19" y="2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85" name="Freeform 181"/>
            <p:cNvSpPr>
              <a:spLocks/>
            </p:cNvSpPr>
            <p:nvPr/>
          </p:nvSpPr>
          <p:spPr bwMode="auto">
            <a:xfrm>
              <a:off x="7317772" y="3086681"/>
              <a:ext cx="79846" cy="69201"/>
            </a:xfrm>
            <a:custGeom>
              <a:avLst/>
              <a:gdLst>
                <a:gd name="T0" fmla="*/ 19 w 23"/>
                <a:gd name="T1" fmla="*/ 2 h 20"/>
                <a:gd name="T2" fmla="*/ 14 w 23"/>
                <a:gd name="T3" fmla="*/ 1 h 20"/>
                <a:gd name="T4" fmla="*/ 8 w 23"/>
                <a:gd name="T5" fmla="*/ 8 h 20"/>
                <a:gd name="T6" fmla="*/ 0 w 23"/>
                <a:gd name="T7" fmla="*/ 14 h 20"/>
                <a:gd name="T8" fmla="*/ 12 w 23"/>
                <a:gd name="T9" fmla="*/ 16 h 20"/>
                <a:gd name="T10" fmla="*/ 13 w 23"/>
                <a:gd name="T11" fmla="*/ 20 h 20"/>
                <a:gd name="T12" fmla="*/ 20 w 23"/>
                <a:gd name="T13" fmla="*/ 20 h 20"/>
                <a:gd name="T14" fmla="*/ 18 w 23"/>
                <a:gd name="T15" fmla="*/ 14 h 20"/>
                <a:gd name="T16" fmla="*/ 17 w 23"/>
                <a:gd name="T17" fmla="*/ 14 h 20"/>
                <a:gd name="T18" fmla="*/ 18 w 23"/>
                <a:gd name="T19" fmla="*/ 6 h 20"/>
                <a:gd name="T20" fmla="*/ 22 w 23"/>
                <a:gd name="T21" fmla="*/ 8 h 20"/>
                <a:gd name="T22" fmla="*/ 22 w 23"/>
                <a:gd name="T23" fmla="*/ 8 h 20"/>
                <a:gd name="T24" fmla="*/ 23 w 23"/>
                <a:gd name="T25" fmla="*/ 7 h 20"/>
                <a:gd name="T26" fmla="*/ 21 w 23"/>
                <a:gd name="T27" fmla="*/ 6 h 20"/>
                <a:gd name="T28" fmla="*/ 19 w 23"/>
                <a:gd name="T2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" h="20">
                  <a:moveTo>
                    <a:pt x="19" y="2"/>
                  </a:moveTo>
                  <a:cubicBezTo>
                    <a:pt x="19" y="2"/>
                    <a:pt x="17" y="2"/>
                    <a:pt x="14" y="1"/>
                  </a:cubicBezTo>
                  <a:cubicBezTo>
                    <a:pt x="12" y="0"/>
                    <a:pt x="10" y="5"/>
                    <a:pt x="8" y="8"/>
                  </a:cubicBezTo>
                  <a:cubicBezTo>
                    <a:pt x="6" y="10"/>
                    <a:pt x="0" y="14"/>
                    <a:pt x="0" y="14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9" y="18"/>
                    <a:pt x="19" y="16"/>
                    <a:pt x="18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6" y="12"/>
                    <a:pt x="18" y="8"/>
                    <a:pt x="18" y="6"/>
                  </a:cubicBezTo>
                  <a:cubicBezTo>
                    <a:pt x="19" y="7"/>
                    <a:pt x="21" y="8"/>
                    <a:pt x="22" y="8"/>
                  </a:cubicBezTo>
                  <a:cubicBezTo>
                    <a:pt x="22" y="8"/>
                    <a:pt x="21" y="8"/>
                    <a:pt x="22" y="8"/>
                  </a:cubicBezTo>
                  <a:cubicBezTo>
                    <a:pt x="23" y="9"/>
                    <a:pt x="23" y="7"/>
                    <a:pt x="23" y="7"/>
                  </a:cubicBezTo>
                  <a:cubicBezTo>
                    <a:pt x="23" y="7"/>
                    <a:pt x="21" y="7"/>
                    <a:pt x="21" y="6"/>
                  </a:cubicBezTo>
                  <a:cubicBezTo>
                    <a:pt x="20" y="6"/>
                    <a:pt x="19" y="3"/>
                    <a:pt x="19" y="2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86" name="Freeform 182"/>
            <p:cNvSpPr>
              <a:spLocks noEditPoints="1"/>
            </p:cNvSpPr>
            <p:nvPr/>
          </p:nvSpPr>
          <p:spPr bwMode="auto">
            <a:xfrm>
              <a:off x="6955799" y="4075009"/>
              <a:ext cx="264381" cy="349552"/>
            </a:xfrm>
            <a:custGeom>
              <a:avLst/>
              <a:gdLst>
                <a:gd name="T0" fmla="*/ 5 w 76"/>
                <a:gd name="T1" fmla="*/ 59 h 100"/>
                <a:gd name="T2" fmla="*/ 8 w 76"/>
                <a:gd name="T3" fmla="*/ 57 h 100"/>
                <a:gd name="T4" fmla="*/ 9 w 76"/>
                <a:gd name="T5" fmla="*/ 59 h 100"/>
                <a:gd name="T6" fmla="*/ 6 w 76"/>
                <a:gd name="T7" fmla="*/ 65 h 100"/>
                <a:gd name="T8" fmla="*/ 32 w 76"/>
                <a:gd name="T9" fmla="*/ 83 h 100"/>
                <a:gd name="T10" fmla="*/ 36 w 76"/>
                <a:gd name="T11" fmla="*/ 92 h 100"/>
                <a:gd name="T12" fmla="*/ 49 w 76"/>
                <a:gd name="T13" fmla="*/ 100 h 100"/>
                <a:gd name="T14" fmla="*/ 51 w 76"/>
                <a:gd name="T15" fmla="*/ 89 h 100"/>
                <a:gd name="T16" fmla="*/ 56 w 76"/>
                <a:gd name="T17" fmla="*/ 82 h 100"/>
                <a:gd name="T18" fmla="*/ 64 w 76"/>
                <a:gd name="T19" fmla="*/ 74 h 100"/>
                <a:gd name="T20" fmla="*/ 69 w 76"/>
                <a:gd name="T21" fmla="*/ 66 h 100"/>
                <a:gd name="T22" fmla="*/ 72 w 76"/>
                <a:gd name="T23" fmla="*/ 61 h 100"/>
                <a:gd name="T24" fmla="*/ 67 w 76"/>
                <a:gd name="T25" fmla="*/ 53 h 100"/>
                <a:gd name="T26" fmla="*/ 71 w 76"/>
                <a:gd name="T27" fmla="*/ 14 h 100"/>
                <a:gd name="T28" fmla="*/ 66 w 76"/>
                <a:gd name="T29" fmla="*/ 4 h 100"/>
                <a:gd name="T30" fmla="*/ 58 w 76"/>
                <a:gd name="T31" fmla="*/ 3 h 100"/>
                <a:gd name="T32" fmla="*/ 50 w 76"/>
                <a:gd name="T33" fmla="*/ 6 h 100"/>
                <a:gd name="T34" fmla="*/ 38 w 76"/>
                <a:gd name="T35" fmla="*/ 4 h 100"/>
                <a:gd name="T36" fmla="*/ 26 w 76"/>
                <a:gd name="T37" fmla="*/ 5 h 100"/>
                <a:gd name="T38" fmla="*/ 15 w 76"/>
                <a:gd name="T39" fmla="*/ 1 h 100"/>
                <a:gd name="T40" fmla="*/ 7 w 76"/>
                <a:gd name="T41" fmla="*/ 1 h 100"/>
                <a:gd name="T42" fmla="*/ 1 w 76"/>
                <a:gd name="T43" fmla="*/ 4 h 100"/>
                <a:gd name="T44" fmla="*/ 3 w 76"/>
                <a:gd name="T45" fmla="*/ 9 h 100"/>
                <a:gd name="T46" fmla="*/ 4 w 76"/>
                <a:gd name="T47" fmla="*/ 17 h 100"/>
                <a:gd name="T48" fmla="*/ 8 w 76"/>
                <a:gd name="T49" fmla="*/ 28 h 100"/>
                <a:gd name="T50" fmla="*/ 3 w 76"/>
                <a:gd name="T51" fmla="*/ 37 h 100"/>
                <a:gd name="T52" fmla="*/ 3 w 76"/>
                <a:gd name="T53" fmla="*/ 52 h 100"/>
                <a:gd name="T54" fmla="*/ 4 w 76"/>
                <a:gd name="T55" fmla="*/ 55 h 100"/>
                <a:gd name="T56" fmla="*/ 23 w 76"/>
                <a:gd name="T57" fmla="*/ 6 h 100"/>
                <a:gd name="T58" fmla="*/ 27 w 76"/>
                <a:gd name="T59" fmla="*/ 22 h 100"/>
                <a:gd name="T60" fmla="*/ 26 w 76"/>
                <a:gd name="T61" fmla="*/ 26 h 100"/>
                <a:gd name="T62" fmla="*/ 20 w 76"/>
                <a:gd name="T63" fmla="*/ 18 h 100"/>
                <a:gd name="T64" fmla="*/ 19 w 76"/>
                <a:gd name="T65" fmla="*/ 1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6" h="100">
                  <a:moveTo>
                    <a:pt x="4" y="55"/>
                  </a:moveTo>
                  <a:cubicBezTo>
                    <a:pt x="5" y="56"/>
                    <a:pt x="4" y="59"/>
                    <a:pt x="5" y="59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7"/>
                    <a:pt x="8" y="57"/>
                  </a:cubicBezTo>
                  <a:cubicBezTo>
                    <a:pt x="10" y="56"/>
                    <a:pt x="10" y="58"/>
                    <a:pt x="11" y="57"/>
                  </a:cubicBezTo>
                  <a:cubicBezTo>
                    <a:pt x="10" y="58"/>
                    <a:pt x="9" y="58"/>
                    <a:pt x="9" y="59"/>
                  </a:cubicBezTo>
                  <a:cubicBezTo>
                    <a:pt x="8" y="60"/>
                    <a:pt x="9" y="62"/>
                    <a:pt x="8" y="63"/>
                  </a:cubicBezTo>
                  <a:cubicBezTo>
                    <a:pt x="8" y="64"/>
                    <a:pt x="6" y="64"/>
                    <a:pt x="6" y="65"/>
                  </a:cubicBezTo>
                  <a:cubicBezTo>
                    <a:pt x="5" y="68"/>
                    <a:pt x="6" y="69"/>
                    <a:pt x="5" y="71"/>
                  </a:cubicBezTo>
                  <a:cubicBezTo>
                    <a:pt x="32" y="83"/>
                    <a:pt x="32" y="83"/>
                    <a:pt x="32" y="83"/>
                  </a:cubicBezTo>
                  <a:cubicBezTo>
                    <a:pt x="32" y="83"/>
                    <a:pt x="34" y="85"/>
                    <a:pt x="34" y="87"/>
                  </a:cubicBezTo>
                  <a:cubicBezTo>
                    <a:pt x="33" y="90"/>
                    <a:pt x="33" y="92"/>
                    <a:pt x="36" y="92"/>
                  </a:cubicBezTo>
                  <a:cubicBezTo>
                    <a:pt x="38" y="92"/>
                    <a:pt x="38" y="94"/>
                    <a:pt x="38" y="94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49" y="100"/>
                    <a:pt x="50" y="98"/>
                    <a:pt x="51" y="98"/>
                  </a:cubicBezTo>
                  <a:cubicBezTo>
                    <a:pt x="51" y="95"/>
                    <a:pt x="49" y="93"/>
                    <a:pt x="51" y="89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3" y="87"/>
                    <a:pt x="54" y="83"/>
                    <a:pt x="56" y="82"/>
                  </a:cubicBezTo>
                  <a:cubicBezTo>
                    <a:pt x="57" y="81"/>
                    <a:pt x="59" y="82"/>
                    <a:pt x="60" y="81"/>
                  </a:cubicBezTo>
                  <a:cubicBezTo>
                    <a:pt x="61" y="80"/>
                    <a:pt x="63" y="75"/>
                    <a:pt x="64" y="74"/>
                  </a:cubicBezTo>
                  <a:cubicBezTo>
                    <a:pt x="64" y="74"/>
                    <a:pt x="67" y="75"/>
                    <a:pt x="68" y="73"/>
                  </a:cubicBezTo>
                  <a:cubicBezTo>
                    <a:pt x="69" y="72"/>
                    <a:pt x="68" y="68"/>
                    <a:pt x="69" y="66"/>
                  </a:cubicBezTo>
                  <a:cubicBezTo>
                    <a:pt x="70" y="65"/>
                    <a:pt x="72" y="64"/>
                    <a:pt x="72" y="63"/>
                  </a:cubicBezTo>
                  <a:cubicBezTo>
                    <a:pt x="73" y="62"/>
                    <a:pt x="71" y="62"/>
                    <a:pt x="72" y="61"/>
                  </a:cubicBezTo>
                  <a:cubicBezTo>
                    <a:pt x="72" y="61"/>
                    <a:pt x="73" y="60"/>
                    <a:pt x="73" y="60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6" y="3"/>
                    <a:pt x="68" y="5"/>
                    <a:pt x="66" y="4"/>
                  </a:cubicBezTo>
                  <a:cubicBezTo>
                    <a:pt x="64" y="3"/>
                    <a:pt x="64" y="0"/>
                    <a:pt x="64" y="0"/>
                  </a:cubicBezTo>
                  <a:cubicBezTo>
                    <a:pt x="64" y="0"/>
                    <a:pt x="61" y="4"/>
                    <a:pt x="58" y="3"/>
                  </a:cubicBezTo>
                  <a:cubicBezTo>
                    <a:pt x="56" y="1"/>
                    <a:pt x="55" y="6"/>
                    <a:pt x="55" y="6"/>
                  </a:cubicBezTo>
                  <a:cubicBezTo>
                    <a:pt x="55" y="6"/>
                    <a:pt x="52" y="6"/>
                    <a:pt x="50" y="6"/>
                  </a:cubicBezTo>
                  <a:cubicBezTo>
                    <a:pt x="48" y="6"/>
                    <a:pt x="46" y="7"/>
                    <a:pt x="45" y="5"/>
                  </a:cubicBezTo>
                  <a:cubicBezTo>
                    <a:pt x="44" y="4"/>
                    <a:pt x="38" y="4"/>
                    <a:pt x="38" y="4"/>
                  </a:cubicBezTo>
                  <a:cubicBezTo>
                    <a:pt x="38" y="4"/>
                    <a:pt x="34" y="6"/>
                    <a:pt x="32" y="4"/>
                  </a:cubicBezTo>
                  <a:cubicBezTo>
                    <a:pt x="30" y="3"/>
                    <a:pt x="27" y="5"/>
                    <a:pt x="26" y="5"/>
                  </a:cubicBezTo>
                  <a:cubicBezTo>
                    <a:pt x="25" y="5"/>
                    <a:pt x="19" y="4"/>
                    <a:pt x="19" y="4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9" y="1"/>
                    <a:pt x="7" y="1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2" y="8"/>
                    <a:pt x="3" y="9"/>
                  </a:cubicBezTo>
                  <a:cubicBezTo>
                    <a:pt x="6" y="11"/>
                    <a:pt x="3" y="9"/>
                    <a:pt x="5" y="11"/>
                  </a:cubicBezTo>
                  <a:cubicBezTo>
                    <a:pt x="7" y="13"/>
                    <a:pt x="5" y="13"/>
                    <a:pt x="4" y="17"/>
                  </a:cubicBezTo>
                  <a:cubicBezTo>
                    <a:pt x="4" y="20"/>
                    <a:pt x="3" y="21"/>
                    <a:pt x="6" y="23"/>
                  </a:cubicBezTo>
                  <a:cubicBezTo>
                    <a:pt x="8" y="25"/>
                    <a:pt x="8" y="26"/>
                    <a:pt x="8" y="28"/>
                  </a:cubicBezTo>
                  <a:cubicBezTo>
                    <a:pt x="7" y="30"/>
                    <a:pt x="7" y="32"/>
                    <a:pt x="6" y="33"/>
                  </a:cubicBezTo>
                  <a:cubicBezTo>
                    <a:pt x="6" y="35"/>
                    <a:pt x="4" y="33"/>
                    <a:pt x="3" y="37"/>
                  </a:cubicBezTo>
                  <a:cubicBezTo>
                    <a:pt x="3" y="41"/>
                    <a:pt x="4" y="42"/>
                    <a:pt x="2" y="44"/>
                  </a:cubicBezTo>
                  <a:cubicBezTo>
                    <a:pt x="0" y="46"/>
                    <a:pt x="4" y="51"/>
                    <a:pt x="3" y="52"/>
                  </a:cubicBezTo>
                  <a:cubicBezTo>
                    <a:pt x="2" y="53"/>
                    <a:pt x="3" y="55"/>
                    <a:pt x="3" y="55"/>
                  </a:cubicBezTo>
                  <a:cubicBezTo>
                    <a:pt x="4" y="55"/>
                    <a:pt x="4" y="55"/>
                    <a:pt x="4" y="55"/>
                  </a:cubicBezTo>
                  <a:close/>
                  <a:moveTo>
                    <a:pt x="21" y="5"/>
                  </a:moveTo>
                  <a:cubicBezTo>
                    <a:pt x="21" y="5"/>
                    <a:pt x="23" y="6"/>
                    <a:pt x="23" y="6"/>
                  </a:cubicBezTo>
                  <a:cubicBezTo>
                    <a:pt x="24" y="10"/>
                    <a:pt x="23" y="13"/>
                    <a:pt x="23" y="16"/>
                  </a:cubicBezTo>
                  <a:cubicBezTo>
                    <a:pt x="24" y="18"/>
                    <a:pt x="26" y="20"/>
                    <a:pt x="27" y="22"/>
                  </a:cubicBezTo>
                  <a:cubicBezTo>
                    <a:pt x="27" y="22"/>
                    <a:pt x="27" y="25"/>
                    <a:pt x="27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5"/>
                    <a:pt x="25" y="22"/>
                    <a:pt x="24" y="21"/>
                  </a:cubicBezTo>
                  <a:cubicBezTo>
                    <a:pt x="23" y="20"/>
                    <a:pt x="20" y="19"/>
                    <a:pt x="20" y="18"/>
                  </a:cubicBezTo>
                  <a:cubicBezTo>
                    <a:pt x="20" y="17"/>
                    <a:pt x="20" y="16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3"/>
                    <a:pt x="20" y="7"/>
                    <a:pt x="21" y="5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87" name="Freeform 183"/>
            <p:cNvSpPr>
              <a:spLocks noEditPoints="1"/>
            </p:cNvSpPr>
            <p:nvPr/>
          </p:nvSpPr>
          <p:spPr bwMode="auto">
            <a:xfrm>
              <a:off x="6955799" y="4075009"/>
              <a:ext cx="264381" cy="349552"/>
            </a:xfrm>
            <a:custGeom>
              <a:avLst/>
              <a:gdLst>
                <a:gd name="T0" fmla="*/ 5 w 76"/>
                <a:gd name="T1" fmla="*/ 59 h 100"/>
                <a:gd name="T2" fmla="*/ 8 w 76"/>
                <a:gd name="T3" fmla="*/ 57 h 100"/>
                <a:gd name="T4" fmla="*/ 9 w 76"/>
                <a:gd name="T5" fmla="*/ 59 h 100"/>
                <a:gd name="T6" fmla="*/ 6 w 76"/>
                <a:gd name="T7" fmla="*/ 65 h 100"/>
                <a:gd name="T8" fmla="*/ 32 w 76"/>
                <a:gd name="T9" fmla="*/ 83 h 100"/>
                <a:gd name="T10" fmla="*/ 36 w 76"/>
                <a:gd name="T11" fmla="*/ 92 h 100"/>
                <a:gd name="T12" fmla="*/ 49 w 76"/>
                <a:gd name="T13" fmla="*/ 100 h 100"/>
                <a:gd name="T14" fmla="*/ 51 w 76"/>
                <a:gd name="T15" fmla="*/ 89 h 100"/>
                <a:gd name="T16" fmla="*/ 56 w 76"/>
                <a:gd name="T17" fmla="*/ 82 h 100"/>
                <a:gd name="T18" fmla="*/ 64 w 76"/>
                <a:gd name="T19" fmla="*/ 74 h 100"/>
                <a:gd name="T20" fmla="*/ 69 w 76"/>
                <a:gd name="T21" fmla="*/ 66 h 100"/>
                <a:gd name="T22" fmla="*/ 72 w 76"/>
                <a:gd name="T23" fmla="*/ 61 h 100"/>
                <a:gd name="T24" fmla="*/ 67 w 76"/>
                <a:gd name="T25" fmla="*/ 53 h 100"/>
                <a:gd name="T26" fmla="*/ 71 w 76"/>
                <a:gd name="T27" fmla="*/ 14 h 100"/>
                <a:gd name="T28" fmla="*/ 66 w 76"/>
                <a:gd name="T29" fmla="*/ 4 h 100"/>
                <a:gd name="T30" fmla="*/ 58 w 76"/>
                <a:gd name="T31" fmla="*/ 3 h 100"/>
                <a:gd name="T32" fmla="*/ 50 w 76"/>
                <a:gd name="T33" fmla="*/ 6 h 100"/>
                <a:gd name="T34" fmla="*/ 38 w 76"/>
                <a:gd name="T35" fmla="*/ 4 h 100"/>
                <a:gd name="T36" fmla="*/ 26 w 76"/>
                <a:gd name="T37" fmla="*/ 5 h 100"/>
                <a:gd name="T38" fmla="*/ 15 w 76"/>
                <a:gd name="T39" fmla="*/ 1 h 100"/>
                <a:gd name="T40" fmla="*/ 7 w 76"/>
                <a:gd name="T41" fmla="*/ 1 h 100"/>
                <a:gd name="T42" fmla="*/ 1 w 76"/>
                <a:gd name="T43" fmla="*/ 4 h 100"/>
                <a:gd name="T44" fmla="*/ 3 w 76"/>
                <a:gd name="T45" fmla="*/ 9 h 100"/>
                <a:gd name="T46" fmla="*/ 4 w 76"/>
                <a:gd name="T47" fmla="*/ 17 h 100"/>
                <a:gd name="T48" fmla="*/ 8 w 76"/>
                <a:gd name="T49" fmla="*/ 28 h 100"/>
                <a:gd name="T50" fmla="*/ 3 w 76"/>
                <a:gd name="T51" fmla="*/ 37 h 100"/>
                <a:gd name="T52" fmla="*/ 3 w 76"/>
                <a:gd name="T53" fmla="*/ 52 h 100"/>
                <a:gd name="T54" fmla="*/ 4 w 76"/>
                <a:gd name="T55" fmla="*/ 55 h 100"/>
                <a:gd name="T56" fmla="*/ 23 w 76"/>
                <a:gd name="T57" fmla="*/ 6 h 100"/>
                <a:gd name="T58" fmla="*/ 27 w 76"/>
                <a:gd name="T59" fmla="*/ 22 h 100"/>
                <a:gd name="T60" fmla="*/ 26 w 76"/>
                <a:gd name="T61" fmla="*/ 26 h 100"/>
                <a:gd name="T62" fmla="*/ 20 w 76"/>
                <a:gd name="T63" fmla="*/ 18 h 100"/>
                <a:gd name="T64" fmla="*/ 19 w 76"/>
                <a:gd name="T65" fmla="*/ 1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6" h="100">
                  <a:moveTo>
                    <a:pt x="4" y="55"/>
                  </a:moveTo>
                  <a:cubicBezTo>
                    <a:pt x="5" y="56"/>
                    <a:pt x="4" y="59"/>
                    <a:pt x="5" y="59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7"/>
                    <a:pt x="8" y="57"/>
                  </a:cubicBezTo>
                  <a:cubicBezTo>
                    <a:pt x="10" y="56"/>
                    <a:pt x="10" y="58"/>
                    <a:pt x="11" y="57"/>
                  </a:cubicBezTo>
                  <a:cubicBezTo>
                    <a:pt x="10" y="58"/>
                    <a:pt x="9" y="58"/>
                    <a:pt x="9" y="59"/>
                  </a:cubicBezTo>
                  <a:cubicBezTo>
                    <a:pt x="8" y="60"/>
                    <a:pt x="9" y="62"/>
                    <a:pt x="8" y="63"/>
                  </a:cubicBezTo>
                  <a:cubicBezTo>
                    <a:pt x="8" y="64"/>
                    <a:pt x="6" y="64"/>
                    <a:pt x="6" y="65"/>
                  </a:cubicBezTo>
                  <a:cubicBezTo>
                    <a:pt x="5" y="68"/>
                    <a:pt x="6" y="69"/>
                    <a:pt x="5" y="71"/>
                  </a:cubicBezTo>
                  <a:cubicBezTo>
                    <a:pt x="32" y="83"/>
                    <a:pt x="32" y="83"/>
                    <a:pt x="32" y="83"/>
                  </a:cubicBezTo>
                  <a:cubicBezTo>
                    <a:pt x="32" y="83"/>
                    <a:pt x="34" y="85"/>
                    <a:pt x="34" y="87"/>
                  </a:cubicBezTo>
                  <a:cubicBezTo>
                    <a:pt x="33" y="90"/>
                    <a:pt x="33" y="92"/>
                    <a:pt x="36" y="92"/>
                  </a:cubicBezTo>
                  <a:cubicBezTo>
                    <a:pt x="38" y="92"/>
                    <a:pt x="38" y="94"/>
                    <a:pt x="38" y="94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49" y="100"/>
                    <a:pt x="50" y="98"/>
                    <a:pt x="51" y="98"/>
                  </a:cubicBezTo>
                  <a:cubicBezTo>
                    <a:pt x="51" y="95"/>
                    <a:pt x="49" y="93"/>
                    <a:pt x="51" y="89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3" y="87"/>
                    <a:pt x="54" y="83"/>
                    <a:pt x="56" y="82"/>
                  </a:cubicBezTo>
                  <a:cubicBezTo>
                    <a:pt x="57" y="81"/>
                    <a:pt x="59" y="82"/>
                    <a:pt x="60" y="81"/>
                  </a:cubicBezTo>
                  <a:cubicBezTo>
                    <a:pt x="61" y="80"/>
                    <a:pt x="63" y="75"/>
                    <a:pt x="64" y="74"/>
                  </a:cubicBezTo>
                  <a:cubicBezTo>
                    <a:pt x="64" y="74"/>
                    <a:pt x="67" y="75"/>
                    <a:pt x="68" y="73"/>
                  </a:cubicBezTo>
                  <a:cubicBezTo>
                    <a:pt x="69" y="72"/>
                    <a:pt x="68" y="68"/>
                    <a:pt x="69" y="66"/>
                  </a:cubicBezTo>
                  <a:cubicBezTo>
                    <a:pt x="70" y="65"/>
                    <a:pt x="72" y="64"/>
                    <a:pt x="72" y="63"/>
                  </a:cubicBezTo>
                  <a:cubicBezTo>
                    <a:pt x="73" y="62"/>
                    <a:pt x="71" y="62"/>
                    <a:pt x="72" y="61"/>
                  </a:cubicBezTo>
                  <a:cubicBezTo>
                    <a:pt x="72" y="61"/>
                    <a:pt x="73" y="60"/>
                    <a:pt x="73" y="60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6" y="3"/>
                    <a:pt x="68" y="5"/>
                    <a:pt x="66" y="4"/>
                  </a:cubicBezTo>
                  <a:cubicBezTo>
                    <a:pt x="64" y="3"/>
                    <a:pt x="64" y="0"/>
                    <a:pt x="64" y="0"/>
                  </a:cubicBezTo>
                  <a:cubicBezTo>
                    <a:pt x="64" y="0"/>
                    <a:pt x="61" y="4"/>
                    <a:pt x="58" y="3"/>
                  </a:cubicBezTo>
                  <a:cubicBezTo>
                    <a:pt x="56" y="1"/>
                    <a:pt x="55" y="6"/>
                    <a:pt x="55" y="6"/>
                  </a:cubicBezTo>
                  <a:cubicBezTo>
                    <a:pt x="55" y="6"/>
                    <a:pt x="52" y="6"/>
                    <a:pt x="50" y="6"/>
                  </a:cubicBezTo>
                  <a:cubicBezTo>
                    <a:pt x="48" y="6"/>
                    <a:pt x="46" y="7"/>
                    <a:pt x="45" y="5"/>
                  </a:cubicBezTo>
                  <a:cubicBezTo>
                    <a:pt x="44" y="4"/>
                    <a:pt x="38" y="4"/>
                    <a:pt x="38" y="4"/>
                  </a:cubicBezTo>
                  <a:cubicBezTo>
                    <a:pt x="38" y="4"/>
                    <a:pt x="34" y="6"/>
                    <a:pt x="32" y="4"/>
                  </a:cubicBezTo>
                  <a:cubicBezTo>
                    <a:pt x="30" y="3"/>
                    <a:pt x="27" y="5"/>
                    <a:pt x="26" y="5"/>
                  </a:cubicBezTo>
                  <a:cubicBezTo>
                    <a:pt x="25" y="5"/>
                    <a:pt x="19" y="4"/>
                    <a:pt x="19" y="4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9" y="1"/>
                    <a:pt x="7" y="1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2" y="8"/>
                    <a:pt x="3" y="9"/>
                  </a:cubicBezTo>
                  <a:cubicBezTo>
                    <a:pt x="6" y="11"/>
                    <a:pt x="3" y="9"/>
                    <a:pt x="5" y="11"/>
                  </a:cubicBezTo>
                  <a:cubicBezTo>
                    <a:pt x="7" y="13"/>
                    <a:pt x="5" y="13"/>
                    <a:pt x="4" y="17"/>
                  </a:cubicBezTo>
                  <a:cubicBezTo>
                    <a:pt x="4" y="20"/>
                    <a:pt x="3" y="21"/>
                    <a:pt x="6" y="23"/>
                  </a:cubicBezTo>
                  <a:cubicBezTo>
                    <a:pt x="8" y="25"/>
                    <a:pt x="8" y="26"/>
                    <a:pt x="8" y="28"/>
                  </a:cubicBezTo>
                  <a:cubicBezTo>
                    <a:pt x="7" y="30"/>
                    <a:pt x="7" y="32"/>
                    <a:pt x="6" y="33"/>
                  </a:cubicBezTo>
                  <a:cubicBezTo>
                    <a:pt x="6" y="35"/>
                    <a:pt x="4" y="33"/>
                    <a:pt x="3" y="37"/>
                  </a:cubicBezTo>
                  <a:cubicBezTo>
                    <a:pt x="3" y="41"/>
                    <a:pt x="4" y="42"/>
                    <a:pt x="2" y="44"/>
                  </a:cubicBezTo>
                  <a:cubicBezTo>
                    <a:pt x="0" y="46"/>
                    <a:pt x="4" y="51"/>
                    <a:pt x="3" y="52"/>
                  </a:cubicBezTo>
                  <a:cubicBezTo>
                    <a:pt x="2" y="53"/>
                    <a:pt x="3" y="55"/>
                    <a:pt x="3" y="55"/>
                  </a:cubicBezTo>
                  <a:cubicBezTo>
                    <a:pt x="4" y="55"/>
                    <a:pt x="4" y="55"/>
                    <a:pt x="4" y="55"/>
                  </a:cubicBezTo>
                  <a:close/>
                  <a:moveTo>
                    <a:pt x="21" y="5"/>
                  </a:moveTo>
                  <a:cubicBezTo>
                    <a:pt x="21" y="5"/>
                    <a:pt x="23" y="6"/>
                    <a:pt x="23" y="6"/>
                  </a:cubicBezTo>
                  <a:cubicBezTo>
                    <a:pt x="24" y="10"/>
                    <a:pt x="23" y="13"/>
                    <a:pt x="23" y="16"/>
                  </a:cubicBezTo>
                  <a:cubicBezTo>
                    <a:pt x="24" y="18"/>
                    <a:pt x="26" y="20"/>
                    <a:pt x="27" y="22"/>
                  </a:cubicBezTo>
                  <a:cubicBezTo>
                    <a:pt x="27" y="22"/>
                    <a:pt x="27" y="25"/>
                    <a:pt x="27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5"/>
                    <a:pt x="25" y="22"/>
                    <a:pt x="24" y="21"/>
                  </a:cubicBezTo>
                  <a:cubicBezTo>
                    <a:pt x="23" y="20"/>
                    <a:pt x="20" y="19"/>
                    <a:pt x="20" y="18"/>
                  </a:cubicBezTo>
                  <a:cubicBezTo>
                    <a:pt x="20" y="17"/>
                    <a:pt x="20" y="16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3"/>
                    <a:pt x="20" y="7"/>
                    <a:pt x="21" y="5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88" name="Freeform 184"/>
            <p:cNvSpPr>
              <a:spLocks noEditPoints="1"/>
            </p:cNvSpPr>
            <p:nvPr/>
          </p:nvSpPr>
          <p:spPr bwMode="auto">
            <a:xfrm>
              <a:off x="7353259" y="2034479"/>
              <a:ext cx="1231416" cy="628128"/>
            </a:xfrm>
            <a:custGeom>
              <a:avLst/>
              <a:gdLst>
                <a:gd name="T0" fmla="*/ 329 w 354"/>
                <a:gd name="T1" fmla="*/ 91 h 180"/>
                <a:gd name="T2" fmla="*/ 312 w 354"/>
                <a:gd name="T3" fmla="*/ 104 h 180"/>
                <a:gd name="T4" fmla="*/ 308 w 354"/>
                <a:gd name="T5" fmla="*/ 127 h 180"/>
                <a:gd name="T6" fmla="*/ 282 w 354"/>
                <a:gd name="T7" fmla="*/ 136 h 180"/>
                <a:gd name="T8" fmla="*/ 286 w 354"/>
                <a:gd name="T9" fmla="*/ 162 h 180"/>
                <a:gd name="T10" fmla="*/ 253 w 354"/>
                <a:gd name="T11" fmla="*/ 154 h 180"/>
                <a:gd name="T12" fmla="*/ 228 w 354"/>
                <a:gd name="T13" fmla="*/ 160 h 180"/>
                <a:gd name="T14" fmla="*/ 197 w 354"/>
                <a:gd name="T15" fmla="*/ 165 h 180"/>
                <a:gd name="T16" fmla="*/ 179 w 354"/>
                <a:gd name="T17" fmla="*/ 179 h 180"/>
                <a:gd name="T18" fmla="*/ 161 w 354"/>
                <a:gd name="T19" fmla="*/ 169 h 180"/>
                <a:gd name="T20" fmla="*/ 147 w 354"/>
                <a:gd name="T21" fmla="*/ 160 h 180"/>
                <a:gd name="T22" fmla="*/ 124 w 354"/>
                <a:gd name="T23" fmla="*/ 142 h 180"/>
                <a:gd name="T24" fmla="*/ 122 w 354"/>
                <a:gd name="T25" fmla="*/ 123 h 180"/>
                <a:gd name="T26" fmla="*/ 122 w 354"/>
                <a:gd name="T27" fmla="*/ 112 h 180"/>
                <a:gd name="T28" fmla="*/ 111 w 354"/>
                <a:gd name="T29" fmla="*/ 118 h 180"/>
                <a:gd name="T30" fmla="*/ 103 w 354"/>
                <a:gd name="T31" fmla="*/ 121 h 180"/>
                <a:gd name="T32" fmla="*/ 88 w 354"/>
                <a:gd name="T33" fmla="*/ 126 h 180"/>
                <a:gd name="T34" fmla="*/ 49 w 354"/>
                <a:gd name="T35" fmla="*/ 167 h 180"/>
                <a:gd name="T36" fmla="*/ 38 w 354"/>
                <a:gd name="T37" fmla="*/ 154 h 180"/>
                <a:gd name="T38" fmla="*/ 40 w 354"/>
                <a:gd name="T39" fmla="*/ 140 h 180"/>
                <a:gd name="T40" fmla="*/ 37 w 354"/>
                <a:gd name="T41" fmla="*/ 133 h 180"/>
                <a:gd name="T42" fmla="*/ 50 w 354"/>
                <a:gd name="T43" fmla="*/ 130 h 180"/>
                <a:gd name="T44" fmla="*/ 63 w 354"/>
                <a:gd name="T45" fmla="*/ 132 h 180"/>
                <a:gd name="T46" fmla="*/ 58 w 354"/>
                <a:gd name="T47" fmla="*/ 114 h 180"/>
                <a:gd name="T48" fmla="*/ 46 w 354"/>
                <a:gd name="T49" fmla="*/ 107 h 180"/>
                <a:gd name="T50" fmla="*/ 34 w 354"/>
                <a:gd name="T51" fmla="*/ 101 h 180"/>
                <a:gd name="T52" fmla="*/ 21 w 354"/>
                <a:gd name="T53" fmla="*/ 109 h 180"/>
                <a:gd name="T54" fmla="*/ 10 w 354"/>
                <a:gd name="T55" fmla="*/ 95 h 180"/>
                <a:gd name="T56" fmla="*/ 7 w 354"/>
                <a:gd name="T57" fmla="*/ 75 h 180"/>
                <a:gd name="T58" fmla="*/ 18 w 354"/>
                <a:gd name="T59" fmla="*/ 65 h 180"/>
                <a:gd name="T60" fmla="*/ 32 w 354"/>
                <a:gd name="T61" fmla="*/ 48 h 180"/>
                <a:gd name="T62" fmla="*/ 50 w 354"/>
                <a:gd name="T63" fmla="*/ 39 h 180"/>
                <a:gd name="T64" fmla="*/ 65 w 354"/>
                <a:gd name="T65" fmla="*/ 48 h 180"/>
                <a:gd name="T66" fmla="*/ 77 w 354"/>
                <a:gd name="T67" fmla="*/ 53 h 180"/>
                <a:gd name="T68" fmla="*/ 104 w 354"/>
                <a:gd name="T69" fmla="*/ 52 h 180"/>
                <a:gd name="T70" fmla="*/ 116 w 354"/>
                <a:gd name="T71" fmla="*/ 51 h 180"/>
                <a:gd name="T72" fmla="*/ 112 w 354"/>
                <a:gd name="T73" fmla="*/ 30 h 180"/>
                <a:gd name="T74" fmla="*/ 117 w 354"/>
                <a:gd name="T75" fmla="*/ 10 h 180"/>
                <a:gd name="T76" fmla="*/ 142 w 354"/>
                <a:gd name="T77" fmla="*/ 11 h 180"/>
                <a:gd name="T78" fmla="*/ 176 w 354"/>
                <a:gd name="T79" fmla="*/ 2 h 180"/>
                <a:gd name="T80" fmla="*/ 191 w 354"/>
                <a:gd name="T81" fmla="*/ 6 h 180"/>
                <a:gd name="T82" fmla="*/ 204 w 354"/>
                <a:gd name="T83" fmla="*/ 9 h 180"/>
                <a:gd name="T84" fmla="*/ 217 w 354"/>
                <a:gd name="T85" fmla="*/ 17 h 180"/>
                <a:gd name="T86" fmla="*/ 254 w 354"/>
                <a:gd name="T87" fmla="*/ 7 h 180"/>
                <a:gd name="T88" fmla="*/ 272 w 354"/>
                <a:gd name="T89" fmla="*/ 47 h 180"/>
                <a:gd name="T90" fmla="*/ 305 w 354"/>
                <a:gd name="T91" fmla="*/ 64 h 180"/>
                <a:gd name="T92" fmla="*/ 330 w 354"/>
                <a:gd name="T93" fmla="*/ 69 h 180"/>
                <a:gd name="T94" fmla="*/ 348 w 354"/>
                <a:gd name="T95" fmla="*/ 78 h 180"/>
                <a:gd name="T96" fmla="*/ 45 w 354"/>
                <a:gd name="T97" fmla="*/ 139 h 180"/>
                <a:gd name="T98" fmla="*/ 283 w 354"/>
                <a:gd name="T99" fmla="*/ 98 h 180"/>
                <a:gd name="T100" fmla="*/ 276 w 354"/>
                <a:gd name="T101" fmla="*/ 108 h 180"/>
                <a:gd name="T102" fmla="*/ 254 w 354"/>
                <a:gd name="T103" fmla="*/ 106 h 180"/>
                <a:gd name="T104" fmla="*/ 240 w 354"/>
                <a:gd name="T105" fmla="*/ 116 h 180"/>
                <a:gd name="T106" fmla="*/ 229 w 354"/>
                <a:gd name="T107" fmla="*/ 126 h 180"/>
                <a:gd name="T108" fmla="*/ 226 w 354"/>
                <a:gd name="T109" fmla="*/ 124 h 180"/>
                <a:gd name="T110" fmla="*/ 228 w 354"/>
                <a:gd name="T111" fmla="*/ 115 h 180"/>
                <a:gd name="T112" fmla="*/ 240 w 354"/>
                <a:gd name="T113" fmla="*/ 104 h 180"/>
                <a:gd name="T114" fmla="*/ 262 w 354"/>
                <a:gd name="T115" fmla="*/ 10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4" h="180">
                  <a:moveTo>
                    <a:pt x="354" y="80"/>
                  </a:moveTo>
                  <a:cubicBezTo>
                    <a:pt x="341" y="82"/>
                    <a:pt x="341" y="82"/>
                    <a:pt x="341" y="82"/>
                  </a:cubicBezTo>
                  <a:cubicBezTo>
                    <a:pt x="337" y="85"/>
                    <a:pt x="337" y="85"/>
                    <a:pt x="337" y="85"/>
                  </a:cubicBezTo>
                  <a:cubicBezTo>
                    <a:pt x="335" y="89"/>
                    <a:pt x="335" y="89"/>
                    <a:pt x="335" y="89"/>
                  </a:cubicBezTo>
                  <a:cubicBezTo>
                    <a:pt x="329" y="91"/>
                    <a:pt x="329" y="91"/>
                    <a:pt x="329" y="91"/>
                  </a:cubicBezTo>
                  <a:cubicBezTo>
                    <a:pt x="328" y="94"/>
                    <a:pt x="328" y="94"/>
                    <a:pt x="328" y="94"/>
                  </a:cubicBezTo>
                  <a:cubicBezTo>
                    <a:pt x="327" y="98"/>
                    <a:pt x="327" y="98"/>
                    <a:pt x="327" y="98"/>
                  </a:cubicBezTo>
                  <a:cubicBezTo>
                    <a:pt x="320" y="101"/>
                    <a:pt x="320" y="101"/>
                    <a:pt x="320" y="101"/>
                  </a:cubicBezTo>
                  <a:cubicBezTo>
                    <a:pt x="315" y="101"/>
                    <a:pt x="315" y="101"/>
                    <a:pt x="315" y="101"/>
                  </a:cubicBezTo>
                  <a:cubicBezTo>
                    <a:pt x="312" y="104"/>
                    <a:pt x="312" y="104"/>
                    <a:pt x="312" y="104"/>
                  </a:cubicBezTo>
                  <a:cubicBezTo>
                    <a:pt x="309" y="109"/>
                    <a:pt x="309" y="109"/>
                    <a:pt x="309" y="109"/>
                  </a:cubicBezTo>
                  <a:cubicBezTo>
                    <a:pt x="306" y="112"/>
                    <a:pt x="306" y="112"/>
                    <a:pt x="306" y="112"/>
                  </a:cubicBezTo>
                  <a:cubicBezTo>
                    <a:pt x="304" y="118"/>
                    <a:pt x="304" y="118"/>
                    <a:pt x="304" y="118"/>
                  </a:cubicBezTo>
                  <a:cubicBezTo>
                    <a:pt x="305" y="124"/>
                    <a:pt x="305" y="124"/>
                    <a:pt x="305" y="124"/>
                  </a:cubicBezTo>
                  <a:cubicBezTo>
                    <a:pt x="308" y="127"/>
                    <a:pt x="308" y="127"/>
                    <a:pt x="308" y="127"/>
                  </a:cubicBezTo>
                  <a:cubicBezTo>
                    <a:pt x="306" y="130"/>
                    <a:pt x="306" y="130"/>
                    <a:pt x="306" y="130"/>
                  </a:cubicBezTo>
                  <a:cubicBezTo>
                    <a:pt x="298" y="130"/>
                    <a:pt x="298" y="130"/>
                    <a:pt x="298" y="130"/>
                  </a:cubicBezTo>
                  <a:cubicBezTo>
                    <a:pt x="291" y="133"/>
                    <a:pt x="291" y="133"/>
                    <a:pt x="291" y="133"/>
                  </a:cubicBezTo>
                  <a:cubicBezTo>
                    <a:pt x="284" y="134"/>
                    <a:pt x="284" y="134"/>
                    <a:pt x="284" y="134"/>
                  </a:cubicBezTo>
                  <a:cubicBezTo>
                    <a:pt x="282" y="136"/>
                    <a:pt x="282" y="136"/>
                    <a:pt x="282" y="136"/>
                  </a:cubicBezTo>
                  <a:cubicBezTo>
                    <a:pt x="283" y="140"/>
                    <a:pt x="283" y="140"/>
                    <a:pt x="283" y="14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90" y="147"/>
                    <a:pt x="290" y="147"/>
                    <a:pt x="290" y="147"/>
                  </a:cubicBezTo>
                  <a:cubicBezTo>
                    <a:pt x="286" y="155"/>
                    <a:pt x="286" y="155"/>
                    <a:pt x="286" y="155"/>
                  </a:cubicBezTo>
                  <a:cubicBezTo>
                    <a:pt x="286" y="162"/>
                    <a:pt x="286" y="162"/>
                    <a:pt x="286" y="162"/>
                  </a:cubicBezTo>
                  <a:cubicBezTo>
                    <a:pt x="282" y="160"/>
                    <a:pt x="282" y="160"/>
                    <a:pt x="282" y="160"/>
                  </a:cubicBezTo>
                  <a:cubicBezTo>
                    <a:pt x="282" y="160"/>
                    <a:pt x="277" y="159"/>
                    <a:pt x="277" y="158"/>
                  </a:cubicBezTo>
                  <a:cubicBezTo>
                    <a:pt x="276" y="156"/>
                    <a:pt x="273" y="154"/>
                    <a:pt x="271" y="154"/>
                  </a:cubicBezTo>
                  <a:cubicBezTo>
                    <a:pt x="269" y="154"/>
                    <a:pt x="267" y="153"/>
                    <a:pt x="264" y="154"/>
                  </a:cubicBezTo>
                  <a:cubicBezTo>
                    <a:pt x="260" y="154"/>
                    <a:pt x="255" y="154"/>
                    <a:pt x="253" y="154"/>
                  </a:cubicBezTo>
                  <a:cubicBezTo>
                    <a:pt x="251" y="154"/>
                    <a:pt x="247" y="159"/>
                    <a:pt x="244" y="159"/>
                  </a:cubicBezTo>
                  <a:cubicBezTo>
                    <a:pt x="241" y="159"/>
                    <a:pt x="243" y="158"/>
                    <a:pt x="240" y="157"/>
                  </a:cubicBezTo>
                  <a:cubicBezTo>
                    <a:pt x="237" y="156"/>
                    <a:pt x="237" y="154"/>
                    <a:pt x="236" y="154"/>
                  </a:cubicBezTo>
                  <a:cubicBezTo>
                    <a:pt x="232" y="157"/>
                    <a:pt x="233" y="156"/>
                    <a:pt x="231" y="156"/>
                  </a:cubicBezTo>
                  <a:cubicBezTo>
                    <a:pt x="230" y="156"/>
                    <a:pt x="228" y="160"/>
                    <a:pt x="228" y="160"/>
                  </a:cubicBezTo>
                  <a:cubicBezTo>
                    <a:pt x="228" y="160"/>
                    <a:pt x="225" y="161"/>
                    <a:pt x="225" y="163"/>
                  </a:cubicBezTo>
                  <a:cubicBezTo>
                    <a:pt x="225" y="164"/>
                    <a:pt x="219" y="158"/>
                    <a:pt x="216" y="158"/>
                  </a:cubicBezTo>
                  <a:cubicBezTo>
                    <a:pt x="210" y="158"/>
                    <a:pt x="210" y="158"/>
                    <a:pt x="210" y="158"/>
                  </a:cubicBezTo>
                  <a:cubicBezTo>
                    <a:pt x="207" y="158"/>
                    <a:pt x="202" y="164"/>
                    <a:pt x="202" y="164"/>
                  </a:cubicBezTo>
                  <a:cubicBezTo>
                    <a:pt x="200" y="165"/>
                    <a:pt x="200" y="165"/>
                    <a:pt x="197" y="165"/>
                  </a:cubicBezTo>
                  <a:cubicBezTo>
                    <a:pt x="195" y="166"/>
                    <a:pt x="193" y="165"/>
                    <a:pt x="192" y="167"/>
                  </a:cubicBezTo>
                  <a:cubicBezTo>
                    <a:pt x="192" y="169"/>
                    <a:pt x="189" y="169"/>
                    <a:pt x="187" y="169"/>
                  </a:cubicBezTo>
                  <a:cubicBezTo>
                    <a:pt x="186" y="170"/>
                    <a:pt x="185" y="175"/>
                    <a:pt x="185" y="175"/>
                  </a:cubicBezTo>
                  <a:cubicBezTo>
                    <a:pt x="185" y="175"/>
                    <a:pt x="182" y="176"/>
                    <a:pt x="179" y="176"/>
                  </a:cubicBezTo>
                  <a:cubicBezTo>
                    <a:pt x="179" y="179"/>
                    <a:pt x="179" y="179"/>
                    <a:pt x="179" y="179"/>
                  </a:cubicBezTo>
                  <a:cubicBezTo>
                    <a:pt x="179" y="179"/>
                    <a:pt x="177" y="180"/>
                    <a:pt x="176" y="180"/>
                  </a:cubicBezTo>
                  <a:cubicBezTo>
                    <a:pt x="175" y="180"/>
                    <a:pt x="177" y="178"/>
                    <a:pt x="176" y="176"/>
                  </a:cubicBezTo>
                  <a:cubicBezTo>
                    <a:pt x="175" y="174"/>
                    <a:pt x="170" y="173"/>
                    <a:pt x="169" y="174"/>
                  </a:cubicBezTo>
                  <a:cubicBezTo>
                    <a:pt x="168" y="175"/>
                    <a:pt x="163" y="173"/>
                    <a:pt x="161" y="172"/>
                  </a:cubicBezTo>
                  <a:cubicBezTo>
                    <a:pt x="159" y="171"/>
                    <a:pt x="161" y="170"/>
                    <a:pt x="161" y="169"/>
                  </a:cubicBezTo>
                  <a:cubicBezTo>
                    <a:pt x="161" y="167"/>
                    <a:pt x="159" y="169"/>
                    <a:pt x="159" y="167"/>
                  </a:cubicBezTo>
                  <a:cubicBezTo>
                    <a:pt x="159" y="164"/>
                    <a:pt x="158" y="164"/>
                    <a:pt x="156" y="165"/>
                  </a:cubicBezTo>
                  <a:cubicBezTo>
                    <a:pt x="154" y="165"/>
                    <a:pt x="153" y="164"/>
                    <a:pt x="152" y="163"/>
                  </a:cubicBezTo>
                  <a:cubicBezTo>
                    <a:pt x="151" y="162"/>
                    <a:pt x="149" y="158"/>
                    <a:pt x="149" y="158"/>
                  </a:cubicBezTo>
                  <a:cubicBezTo>
                    <a:pt x="147" y="160"/>
                    <a:pt x="147" y="160"/>
                    <a:pt x="147" y="160"/>
                  </a:cubicBezTo>
                  <a:cubicBezTo>
                    <a:pt x="147" y="160"/>
                    <a:pt x="140" y="159"/>
                    <a:pt x="137" y="158"/>
                  </a:cubicBezTo>
                  <a:cubicBezTo>
                    <a:pt x="134" y="157"/>
                    <a:pt x="128" y="158"/>
                    <a:pt x="128" y="158"/>
                  </a:cubicBezTo>
                  <a:cubicBezTo>
                    <a:pt x="128" y="158"/>
                    <a:pt x="127" y="150"/>
                    <a:pt x="127" y="148"/>
                  </a:cubicBezTo>
                  <a:cubicBezTo>
                    <a:pt x="127" y="146"/>
                    <a:pt x="125" y="143"/>
                    <a:pt x="125" y="143"/>
                  </a:cubicBezTo>
                  <a:cubicBezTo>
                    <a:pt x="124" y="142"/>
                    <a:pt x="124" y="142"/>
                    <a:pt x="124" y="142"/>
                  </a:cubicBezTo>
                  <a:cubicBezTo>
                    <a:pt x="125" y="141"/>
                    <a:pt x="126" y="141"/>
                    <a:pt x="127" y="140"/>
                  </a:cubicBezTo>
                  <a:cubicBezTo>
                    <a:pt x="127" y="136"/>
                    <a:pt x="126" y="138"/>
                    <a:pt x="129" y="136"/>
                  </a:cubicBezTo>
                  <a:cubicBezTo>
                    <a:pt x="129" y="134"/>
                    <a:pt x="129" y="134"/>
                    <a:pt x="129" y="134"/>
                  </a:cubicBezTo>
                  <a:cubicBezTo>
                    <a:pt x="127" y="133"/>
                    <a:pt x="122" y="131"/>
                    <a:pt x="121" y="129"/>
                  </a:cubicBezTo>
                  <a:cubicBezTo>
                    <a:pt x="121" y="127"/>
                    <a:pt x="122" y="124"/>
                    <a:pt x="122" y="123"/>
                  </a:cubicBezTo>
                  <a:cubicBezTo>
                    <a:pt x="122" y="123"/>
                    <a:pt x="121" y="120"/>
                    <a:pt x="121" y="119"/>
                  </a:cubicBezTo>
                  <a:cubicBezTo>
                    <a:pt x="121" y="118"/>
                    <a:pt x="126" y="112"/>
                    <a:pt x="127" y="110"/>
                  </a:cubicBezTo>
                  <a:cubicBezTo>
                    <a:pt x="125" y="110"/>
                    <a:pt x="125" y="111"/>
                    <a:pt x="124" y="111"/>
                  </a:cubicBezTo>
                  <a:cubicBezTo>
                    <a:pt x="124" y="111"/>
                    <a:pt x="122" y="110"/>
                    <a:pt x="122" y="110"/>
                  </a:cubicBezTo>
                  <a:cubicBezTo>
                    <a:pt x="121" y="110"/>
                    <a:pt x="122" y="111"/>
                    <a:pt x="122" y="112"/>
                  </a:cubicBezTo>
                  <a:cubicBezTo>
                    <a:pt x="119" y="112"/>
                    <a:pt x="118" y="111"/>
                    <a:pt x="115" y="111"/>
                  </a:cubicBezTo>
                  <a:cubicBezTo>
                    <a:pt x="115" y="111"/>
                    <a:pt x="114" y="114"/>
                    <a:pt x="116" y="114"/>
                  </a:cubicBezTo>
                  <a:cubicBezTo>
                    <a:pt x="116" y="114"/>
                    <a:pt x="115" y="116"/>
                    <a:pt x="115" y="116"/>
                  </a:cubicBezTo>
                  <a:cubicBezTo>
                    <a:pt x="113" y="116"/>
                    <a:pt x="113" y="116"/>
                    <a:pt x="111" y="116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0" y="118"/>
                    <a:pt x="109" y="118"/>
                    <a:pt x="108" y="118"/>
                  </a:cubicBezTo>
                  <a:cubicBezTo>
                    <a:pt x="107" y="120"/>
                    <a:pt x="107" y="120"/>
                    <a:pt x="107" y="122"/>
                  </a:cubicBezTo>
                  <a:cubicBezTo>
                    <a:pt x="106" y="123"/>
                    <a:pt x="107" y="124"/>
                    <a:pt x="106" y="124"/>
                  </a:cubicBezTo>
                  <a:cubicBezTo>
                    <a:pt x="103" y="126"/>
                    <a:pt x="105" y="121"/>
                    <a:pt x="105" y="120"/>
                  </a:cubicBezTo>
                  <a:cubicBezTo>
                    <a:pt x="105" y="120"/>
                    <a:pt x="102" y="121"/>
                    <a:pt x="103" y="121"/>
                  </a:cubicBezTo>
                  <a:cubicBezTo>
                    <a:pt x="102" y="121"/>
                    <a:pt x="101" y="121"/>
                    <a:pt x="101" y="122"/>
                  </a:cubicBezTo>
                  <a:cubicBezTo>
                    <a:pt x="100" y="122"/>
                    <a:pt x="101" y="124"/>
                    <a:pt x="100" y="125"/>
                  </a:cubicBezTo>
                  <a:cubicBezTo>
                    <a:pt x="100" y="126"/>
                    <a:pt x="100" y="126"/>
                    <a:pt x="100" y="126"/>
                  </a:cubicBezTo>
                  <a:cubicBezTo>
                    <a:pt x="98" y="125"/>
                    <a:pt x="97" y="125"/>
                    <a:pt x="95" y="125"/>
                  </a:cubicBezTo>
                  <a:cubicBezTo>
                    <a:pt x="93" y="125"/>
                    <a:pt x="90" y="126"/>
                    <a:pt x="88" y="126"/>
                  </a:cubicBezTo>
                  <a:cubicBezTo>
                    <a:pt x="86" y="126"/>
                    <a:pt x="79" y="130"/>
                    <a:pt x="79" y="130"/>
                  </a:cubicBezTo>
                  <a:cubicBezTo>
                    <a:pt x="78" y="171"/>
                    <a:pt x="78" y="171"/>
                    <a:pt x="78" y="171"/>
                  </a:cubicBezTo>
                  <a:cubicBezTo>
                    <a:pt x="78" y="171"/>
                    <a:pt x="72" y="172"/>
                    <a:pt x="70" y="171"/>
                  </a:cubicBezTo>
                  <a:cubicBezTo>
                    <a:pt x="69" y="170"/>
                    <a:pt x="67" y="161"/>
                    <a:pt x="58" y="162"/>
                  </a:cubicBezTo>
                  <a:cubicBezTo>
                    <a:pt x="55" y="162"/>
                    <a:pt x="49" y="161"/>
                    <a:pt x="49" y="167"/>
                  </a:cubicBezTo>
                  <a:cubicBezTo>
                    <a:pt x="49" y="170"/>
                    <a:pt x="47" y="170"/>
                    <a:pt x="47" y="170"/>
                  </a:cubicBezTo>
                  <a:cubicBezTo>
                    <a:pt x="46" y="170"/>
                    <a:pt x="46" y="170"/>
                    <a:pt x="46" y="170"/>
                  </a:cubicBezTo>
                  <a:cubicBezTo>
                    <a:pt x="47" y="165"/>
                    <a:pt x="48" y="162"/>
                    <a:pt x="50" y="158"/>
                  </a:cubicBezTo>
                  <a:cubicBezTo>
                    <a:pt x="49" y="158"/>
                    <a:pt x="44" y="157"/>
                    <a:pt x="43" y="157"/>
                  </a:cubicBezTo>
                  <a:cubicBezTo>
                    <a:pt x="40" y="155"/>
                    <a:pt x="44" y="153"/>
                    <a:pt x="38" y="154"/>
                  </a:cubicBezTo>
                  <a:cubicBezTo>
                    <a:pt x="37" y="152"/>
                    <a:pt x="38" y="152"/>
                    <a:pt x="38" y="151"/>
                  </a:cubicBezTo>
                  <a:cubicBezTo>
                    <a:pt x="37" y="150"/>
                    <a:pt x="37" y="150"/>
                    <a:pt x="37" y="150"/>
                  </a:cubicBezTo>
                  <a:cubicBezTo>
                    <a:pt x="35" y="146"/>
                    <a:pt x="33" y="143"/>
                    <a:pt x="28" y="142"/>
                  </a:cubicBezTo>
                  <a:cubicBezTo>
                    <a:pt x="28" y="142"/>
                    <a:pt x="29" y="139"/>
                    <a:pt x="30" y="139"/>
                  </a:cubicBezTo>
                  <a:cubicBezTo>
                    <a:pt x="33" y="140"/>
                    <a:pt x="36" y="140"/>
                    <a:pt x="40" y="140"/>
                  </a:cubicBezTo>
                  <a:cubicBezTo>
                    <a:pt x="40" y="138"/>
                    <a:pt x="40" y="138"/>
                    <a:pt x="40" y="138"/>
                  </a:cubicBezTo>
                  <a:cubicBezTo>
                    <a:pt x="39" y="137"/>
                    <a:pt x="37" y="138"/>
                    <a:pt x="36" y="138"/>
                  </a:cubicBezTo>
                  <a:cubicBezTo>
                    <a:pt x="36" y="137"/>
                    <a:pt x="34" y="134"/>
                    <a:pt x="34" y="134"/>
                  </a:cubicBezTo>
                  <a:cubicBezTo>
                    <a:pt x="34" y="132"/>
                    <a:pt x="35" y="133"/>
                    <a:pt x="35" y="132"/>
                  </a:cubicBezTo>
                  <a:cubicBezTo>
                    <a:pt x="35" y="132"/>
                    <a:pt x="37" y="133"/>
                    <a:pt x="37" y="133"/>
                  </a:cubicBezTo>
                  <a:cubicBezTo>
                    <a:pt x="39" y="133"/>
                    <a:pt x="40" y="132"/>
                    <a:pt x="41" y="132"/>
                  </a:cubicBezTo>
                  <a:cubicBezTo>
                    <a:pt x="42" y="131"/>
                    <a:pt x="42" y="132"/>
                    <a:pt x="44" y="132"/>
                  </a:cubicBezTo>
                  <a:cubicBezTo>
                    <a:pt x="43" y="130"/>
                    <a:pt x="44" y="128"/>
                    <a:pt x="44" y="127"/>
                  </a:cubicBezTo>
                  <a:cubicBezTo>
                    <a:pt x="45" y="127"/>
                    <a:pt x="46" y="127"/>
                    <a:pt x="47" y="127"/>
                  </a:cubicBezTo>
                  <a:cubicBezTo>
                    <a:pt x="48" y="127"/>
                    <a:pt x="49" y="129"/>
                    <a:pt x="50" y="130"/>
                  </a:cubicBezTo>
                  <a:cubicBezTo>
                    <a:pt x="51" y="130"/>
                    <a:pt x="55" y="131"/>
                    <a:pt x="57" y="131"/>
                  </a:cubicBezTo>
                  <a:cubicBezTo>
                    <a:pt x="56" y="132"/>
                    <a:pt x="55" y="133"/>
                    <a:pt x="55" y="134"/>
                  </a:cubicBezTo>
                  <a:cubicBezTo>
                    <a:pt x="56" y="134"/>
                    <a:pt x="58" y="132"/>
                    <a:pt x="59" y="132"/>
                  </a:cubicBezTo>
                  <a:cubicBezTo>
                    <a:pt x="60" y="132"/>
                    <a:pt x="60" y="133"/>
                    <a:pt x="61" y="133"/>
                  </a:cubicBezTo>
                  <a:cubicBezTo>
                    <a:pt x="62" y="133"/>
                    <a:pt x="62" y="132"/>
                    <a:pt x="63" y="132"/>
                  </a:cubicBezTo>
                  <a:cubicBezTo>
                    <a:pt x="64" y="129"/>
                    <a:pt x="63" y="128"/>
                    <a:pt x="64" y="125"/>
                  </a:cubicBezTo>
                  <a:cubicBezTo>
                    <a:pt x="64" y="125"/>
                    <a:pt x="62" y="125"/>
                    <a:pt x="62" y="124"/>
                  </a:cubicBezTo>
                  <a:cubicBezTo>
                    <a:pt x="62" y="124"/>
                    <a:pt x="62" y="123"/>
                    <a:pt x="61" y="122"/>
                  </a:cubicBezTo>
                  <a:cubicBezTo>
                    <a:pt x="61" y="122"/>
                    <a:pt x="60" y="122"/>
                    <a:pt x="59" y="122"/>
                  </a:cubicBezTo>
                  <a:cubicBezTo>
                    <a:pt x="59" y="120"/>
                    <a:pt x="59" y="116"/>
                    <a:pt x="58" y="114"/>
                  </a:cubicBezTo>
                  <a:cubicBezTo>
                    <a:pt x="57" y="113"/>
                    <a:pt x="56" y="114"/>
                    <a:pt x="54" y="114"/>
                  </a:cubicBezTo>
                  <a:cubicBezTo>
                    <a:pt x="54" y="113"/>
                    <a:pt x="53" y="111"/>
                    <a:pt x="53" y="110"/>
                  </a:cubicBezTo>
                  <a:cubicBezTo>
                    <a:pt x="52" y="110"/>
                    <a:pt x="52" y="110"/>
                    <a:pt x="51" y="110"/>
                  </a:cubicBezTo>
                  <a:cubicBezTo>
                    <a:pt x="51" y="110"/>
                    <a:pt x="48" y="106"/>
                    <a:pt x="48" y="106"/>
                  </a:cubicBezTo>
                  <a:cubicBezTo>
                    <a:pt x="47" y="106"/>
                    <a:pt x="47" y="107"/>
                    <a:pt x="46" y="107"/>
                  </a:cubicBezTo>
                  <a:cubicBezTo>
                    <a:pt x="45" y="106"/>
                    <a:pt x="45" y="106"/>
                    <a:pt x="45" y="106"/>
                  </a:cubicBezTo>
                  <a:cubicBezTo>
                    <a:pt x="43" y="106"/>
                    <a:pt x="42" y="105"/>
                    <a:pt x="39" y="106"/>
                  </a:cubicBezTo>
                  <a:cubicBezTo>
                    <a:pt x="39" y="105"/>
                    <a:pt x="39" y="104"/>
                    <a:pt x="39" y="103"/>
                  </a:cubicBezTo>
                  <a:cubicBezTo>
                    <a:pt x="38" y="103"/>
                    <a:pt x="37" y="101"/>
                    <a:pt x="36" y="101"/>
                  </a:cubicBezTo>
                  <a:cubicBezTo>
                    <a:pt x="35" y="101"/>
                    <a:pt x="34" y="101"/>
                    <a:pt x="34" y="101"/>
                  </a:cubicBezTo>
                  <a:cubicBezTo>
                    <a:pt x="34" y="101"/>
                    <a:pt x="32" y="102"/>
                    <a:pt x="32" y="102"/>
                  </a:cubicBezTo>
                  <a:cubicBezTo>
                    <a:pt x="32" y="102"/>
                    <a:pt x="33" y="104"/>
                    <a:pt x="32" y="104"/>
                  </a:cubicBezTo>
                  <a:cubicBezTo>
                    <a:pt x="31" y="106"/>
                    <a:pt x="29" y="106"/>
                    <a:pt x="28" y="107"/>
                  </a:cubicBezTo>
                  <a:cubicBezTo>
                    <a:pt x="27" y="107"/>
                    <a:pt x="27" y="109"/>
                    <a:pt x="26" y="109"/>
                  </a:cubicBezTo>
                  <a:cubicBezTo>
                    <a:pt x="25" y="109"/>
                    <a:pt x="23" y="108"/>
                    <a:pt x="21" y="109"/>
                  </a:cubicBezTo>
                  <a:cubicBezTo>
                    <a:pt x="20" y="109"/>
                    <a:pt x="20" y="111"/>
                    <a:pt x="19" y="112"/>
                  </a:cubicBezTo>
                  <a:cubicBezTo>
                    <a:pt x="17" y="113"/>
                    <a:pt x="16" y="111"/>
                    <a:pt x="15" y="112"/>
                  </a:cubicBezTo>
                  <a:cubicBezTo>
                    <a:pt x="15" y="112"/>
                    <a:pt x="13" y="108"/>
                    <a:pt x="14" y="107"/>
                  </a:cubicBezTo>
                  <a:cubicBezTo>
                    <a:pt x="15" y="106"/>
                    <a:pt x="14" y="103"/>
                    <a:pt x="14" y="103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5"/>
                    <a:pt x="6" y="97"/>
                    <a:pt x="6" y="95"/>
                  </a:cubicBezTo>
                  <a:cubicBezTo>
                    <a:pt x="5" y="93"/>
                    <a:pt x="7" y="89"/>
                    <a:pt x="4" y="88"/>
                  </a:cubicBezTo>
                  <a:cubicBezTo>
                    <a:pt x="2" y="87"/>
                    <a:pt x="0" y="85"/>
                    <a:pt x="1" y="84"/>
                  </a:cubicBezTo>
                  <a:cubicBezTo>
                    <a:pt x="3" y="82"/>
                    <a:pt x="5" y="78"/>
                    <a:pt x="5" y="78"/>
                  </a:cubicBezTo>
                  <a:cubicBezTo>
                    <a:pt x="5" y="78"/>
                    <a:pt x="7" y="77"/>
                    <a:pt x="7" y="75"/>
                  </a:cubicBezTo>
                  <a:cubicBezTo>
                    <a:pt x="6" y="73"/>
                    <a:pt x="4" y="72"/>
                    <a:pt x="4" y="72"/>
                  </a:cubicBezTo>
                  <a:cubicBezTo>
                    <a:pt x="4" y="72"/>
                    <a:pt x="8" y="68"/>
                    <a:pt x="7" y="64"/>
                  </a:cubicBezTo>
                  <a:cubicBezTo>
                    <a:pt x="6" y="63"/>
                    <a:pt x="10" y="64"/>
                    <a:pt x="11" y="62"/>
                  </a:cubicBezTo>
                  <a:cubicBezTo>
                    <a:pt x="11" y="60"/>
                    <a:pt x="14" y="57"/>
                    <a:pt x="15" y="59"/>
                  </a:cubicBezTo>
                  <a:cubicBezTo>
                    <a:pt x="16" y="61"/>
                    <a:pt x="18" y="65"/>
                    <a:pt x="18" y="65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2"/>
                    <a:pt x="19" y="59"/>
                    <a:pt x="20" y="57"/>
                  </a:cubicBezTo>
                  <a:cubicBezTo>
                    <a:pt x="20" y="55"/>
                    <a:pt x="20" y="51"/>
                    <a:pt x="22" y="51"/>
                  </a:cubicBezTo>
                  <a:cubicBezTo>
                    <a:pt x="24" y="51"/>
                    <a:pt x="24" y="47"/>
                    <a:pt x="26" y="48"/>
                  </a:cubicBezTo>
                  <a:cubicBezTo>
                    <a:pt x="28" y="49"/>
                    <a:pt x="32" y="48"/>
                    <a:pt x="32" y="48"/>
                  </a:cubicBezTo>
                  <a:cubicBezTo>
                    <a:pt x="32" y="48"/>
                    <a:pt x="38" y="43"/>
                    <a:pt x="39" y="41"/>
                  </a:cubicBezTo>
                  <a:cubicBezTo>
                    <a:pt x="40" y="39"/>
                    <a:pt x="38" y="38"/>
                    <a:pt x="38" y="38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50" y="39"/>
                    <a:pt x="48" y="37"/>
                    <a:pt x="50" y="37"/>
                  </a:cubicBezTo>
                  <a:cubicBezTo>
                    <a:pt x="51" y="37"/>
                    <a:pt x="53" y="37"/>
                    <a:pt x="54" y="39"/>
                  </a:cubicBezTo>
                  <a:cubicBezTo>
                    <a:pt x="55" y="41"/>
                    <a:pt x="55" y="43"/>
                    <a:pt x="55" y="43"/>
                  </a:cubicBezTo>
                  <a:cubicBezTo>
                    <a:pt x="55" y="43"/>
                    <a:pt x="58" y="43"/>
                    <a:pt x="60" y="44"/>
                  </a:cubicBezTo>
                  <a:cubicBezTo>
                    <a:pt x="62" y="45"/>
                    <a:pt x="63" y="46"/>
                    <a:pt x="65" y="48"/>
                  </a:cubicBezTo>
                  <a:cubicBezTo>
                    <a:pt x="66" y="50"/>
                    <a:pt x="66" y="52"/>
                    <a:pt x="68" y="52"/>
                  </a:cubicBezTo>
                  <a:cubicBezTo>
                    <a:pt x="70" y="52"/>
                    <a:pt x="72" y="51"/>
                    <a:pt x="73" y="53"/>
                  </a:cubicBezTo>
                  <a:cubicBezTo>
                    <a:pt x="74" y="55"/>
                    <a:pt x="71" y="58"/>
                    <a:pt x="71" y="58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6" y="59"/>
                    <a:pt x="76" y="53"/>
                    <a:pt x="77" y="53"/>
                  </a:cubicBezTo>
                  <a:cubicBezTo>
                    <a:pt x="78" y="53"/>
                    <a:pt x="78" y="51"/>
                    <a:pt x="81" y="52"/>
                  </a:cubicBezTo>
                  <a:cubicBezTo>
                    <a:pt x="85" y="54"/>
                    <a:pt x="87" y="56"/>
                    <a:pt x="89" y="54"/>
                  </a:cubicBezTo>
                  <a:cubicBezTo>
                    <a:pt x="91" y="53"/>
                    <a:pt x="93" y="51"/>
                    <a:pt x="96" y="50"/>
                  </a:cubicBezTo>
                  <a:cubicBezTo>
                    <a:pt x="99" y="49"/>
                    <a:pt x="99" y="53"/>
                    <a:pt x="101" y="53"/>
                  </a:cubicBezTo>
                  <a:cubicBezTo>
                    <a:pt x="103" y="52"/>
                    <a:pt x="102" y="50"/>
                    <a:pt x="104" y="52"/>
                  </a:cubicBezTo>
                  <a:cubicBezTo>
                    <a:pt x="106" y="53"/>
                    <a:pt x="109" y="58"/>
                    <a:pt x="109" y="58"/>
                  </a:cubicBezTo>
                  <a:cubicBezTo>
                    <a:pt x="114" y="60"/>
                    <a:pt x="114" y="60"/>
                    <a:pt x="114" y="60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8" y="60"/>
                    <a:pt x="122" y="58"/>
                    <a:pt x="122" y="54"/>
                  </a:cubicBezTo>
                  <a:cubicBezTo>
                    <a:pt x="119" y="52"/>
                    <a:pt x="116" y="51"/>
                    <a:pt x="116" y="51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3" y="26"/>
                    <a:pt x="113" y="26"/>
                    <a:pt x="113" y="26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18" y="13"/>
                    <a:pt x="118" y="13"/>
                    <a:pt x="118" y="13"/>
                  </a:cubicBezTo>
                  <a:cubicBezTo>
                    <a:pt x="117" y="10"/>
                    <a:pt x="117" y="10"/>
                    <a:pt x="117" y="10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4" y="12"/>
                    <a:pt x="134" y="12"/>
                    <a:pt x="134" y="12"/>
                  </a:cubicBezTo>
                  <a:cubicBezTo>
                    <a:pt x="142" y="11"/>
                    <a:pt x="142" y="11"/>
                    <a:pt x="142" y="11"/>
                  </a:cubicBezTo>
                  <a:cubicBezTo>
                    <a:pt x="148" y="9"/>
                    <a:pt x="148" y="9"/>
                    <a:pt x="148" y="9"/>
                  </a:cubicBezTo>
                  <a:cubicBezTo>
                    <a:pt x="157" y="9"/>
                    <a:pt x="157" y="9"/>
                    <a:pt x="157" y="9"/>
                  </a:cubicBezTo>
                  <a:cubicBezTo>
                    <a:pt x="165" y="7"/>
                    <a:pt x="165" y="7"/>
                    <a:pt x="165" y="7"/>
                  </a:cubicBezTo>
                  <a:cubicBezTo>
                    <a:pt x="168" y="7"/>
                    <a:pt x="168" y="7"/>
                    <a:pt x="168" y="7"/>
                  </a:cubicBezTo>
                  <a:cubicBezTo>
                    <a:pt x="176" y="2"/>
                    <a:pt x="176" y="2"/>
                    <a:pt x="176" y="2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8" y="2"/>
                    <a:pt x="188" y="2"/>
                    <a:pt x="188" y="2"/>
                  </a:cubicBezTo>
                  <a:cubicBezTo>
                    <a:pt x="191" y="3"/>
                    <a:pt x="191" y="3"/>
                    <a:pt x="191" y="3"/>
                  </a:cubicBezTo>
                  <a:cubicBezTo>
                    <a:pt x="191" y="6"/>
                    <a:pt x="191" y="6"/>
                    <a:pt x="191" y="6"/>
                  </a:cubicBezTo>
                  <a:cubicBezTo>
                    <a:pt x="190" y="10"/>
                    <a:pt x="190" y="10"/>
                    <a:pt x="190" y="10"/>
                  </a:cubicBezTo>
                  <a:cubicBezTo>
                    <a:pt x="193" y="10"/>
                    <a:pt x="193" y="10"/>
                    <a:pt x="193" y="10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200" y="13"/>
                    <a:pt x="200" y="13"/>
                    <a:pt x="200" y="13"/>
                  </a:cubicBezTo>
                  <a:cubicBezTo>
                    <a:pt x="204" y="9"/>
                    <a:pt x="204" y="9"/>
                    <a:pt x="204" y="9"/>
                  </a:cubicBezTo>
                  <a:cubicBezTo>
                    <a:pt x="210" y="12"/>
                    <a:pt x="210" y="12"/>
                    <a:pt x="210" y="12"/>
                  </a:cubicBezTo>
                  <a:cubicBezTo>
                    <a:pt x="211" y="14"/>
                    <a:pt x="211" y="14"/>
                    <a:pt x="211" y="14"/>
                  </a:cubicBezTo>
                  <a:cubicBezTo>
                    <a:pt x="214" y="12"/>
                    <a:pt x="214" y="12"/>
                    <a:pt x="214" y="12"/>
                  </a:cubicBezTo>
                  <a:cubicBezTo>
                    <a:pt x="214" y="12"/>
                    <a:pt x="216" y="11"/>
                    <a:pt x="217" y="14"/>
                  </a:cubicBezTo>
                  <a:cubicBezTo>
                    <a:pt x="218" y="17"/>
                    <a:pt x="217" y="17"/>
                    <a:pt x="217" y="17"/>
                  </a:cubicBezTo>
                  <a:cubicBezTo>
                    <a:pt x="225" y="18"/>
                    <a:pt x="225" y="18"/>
                    <a:pt x="225" y="18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40" y="11"/>
                    <a:pt x="240" y="11"/>
                    <a:pt x="240" y="11"/>
                  </a:cubicBezTo>
                  <a:cubicBezTo>
                    <a:pt x="247" y="8"/>
                    <a:pt x="247" y="8"/>
                    <a:pt x="247" y="8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5" y="8"/>
                    <a:pt x="255" y="8"/>
                    <a:pt x="255" y="8"/>
                  </a:cubicBezTo>
                  <a:cubicBezTo>
                    <a:pt x="255" y="13"/>
                    <a:pt x="255" y="13"/>
                    <a:pt x="255" y="13"/>
                  </a:cubicBezTo>
                  <a:cubicBezTo>
                    <a:pt x="261" y="22"/>
                    <a:pt x="261" y="22"/>
                    <a:pt x="261" y="22"/>
                  </a:cubicBezTo>
                  <a:cubicBezTo>
                    <a:pt x="267" y="37"/>
                    <a:pt x="267" y="37"/>
                    <a:pt x="267" y="37"/>
                  </a:cubicBezTo>
                  <a:cubicBezTo>
                    <a:pt x="272" y="47"/>
                    <a:pt x="272" y="47"/>
                    <a:pt x="272" y="47"/>
                  </a:cubicBezTo>
                  <a:cubicBezTo>
                    <a:pt x="272" y="47"/>
                    <a:pt x="275" y="53"/>
                    <a:pt x="278" y="53"/>
                  </a:cubicBezTo>
                  <a:cubicBezTo>
                    <a:pt x="280" y="53"/>
                    <a:pt x="286" y="51"/>
                    <a:pt x="286" y="51"/>
                  </a:cubicBezTo>
                  <a:cubicBezTo>
                    <a:pt x="295" y="51"/>
                    <a:pt x="295" y="51"/>
                    <a:pt x="295" y="51"/>
                  </a:cubicBezTo>
                  <a:cubicBezTo>
                    <a:pt x="298" y="51"/>
                    <a:pt x="303" y="58"/>
                    <a:pt x="303" y="58"/>
                  </a:cubicBezTo>
                  <a:cubicBezTo>
                    <a:pt x="305" y="64"/>
                    <a:pt x="305" y="64"/>
                    <a:pt x="305" y="64"/>
                  </a:cubicBezTo>
                  <a:cubicBezTo>
                    <a:pt x="307" y="70"/>
                    <a:pt x="307" y="70"/>
                    <a:pt x="307" y="70"/>
                  </a:cubicBezTo>
                  <a:cubicBezTo>
                    <a:pt x="308" y="73"/>
                    <a:pt x="308" y="73"/>
                    <a:pt x="308" y="73"/>
                  </a:cubicBezTo>
                  <a:cubicBezTo>
                    <a:pt x="313" y="75"/>
                    <a:pt x="313" y="75"/>
                    <a:pt x="313" y="75"/>
                  </a:cubicBezTo>
                  <a:cubicBezTo>
                    <a:pt x="319" y="74"/>
                    <a:pt x="319" y="74"/>
                    <a:pt x="319" y="74"/>
                  </a:cubicBezTo>
                  <a:cubicBezTo>
                    <a:pt x="330" y="69"/>
                    <a:pt x="330" y="69"/>
                    <a:pt x="330" y="69"/>
                  </a:cubicBezTo>
                  <a:cubicBezTo>
                    <a:pt x="336" y="68"/>
                    <a:pt x="336" y="68"/>
                    <a:pt x="336" y="68"/>
                  </a:cubicBezTo>
                  <a:cubicBezTo>
                    <a:pt x="341" y="68"/>
                    <a:pt x="341" y="68"/>
                    <a:pt x="341" y="68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6" y="76"/>
                    <a:pt x="346" y="76"/>
                    <a:pt x="346" y="76"/>
                  </a:cubicBezTo>
                  <a:cubicBezTo>
                    <a:pt x="348" y="78"/>
                    <a:pt x="348" y="78"/>
                    <a:pt x="348" y="78"/>
                  </a:cubicBezTo>
                  <a:cubicBezTo>
                    <a:pt x="354" y="79"/>
                    <a:pt x="354" y="79"/>
                    <a:pt x="354" y="79"/>
                  </a:cubicBezTo>
                  <a:lnTo>
                    <a:pt x="354" y="80"/>
                  </a:lnTo>
                  <a:close/>
                  <a:moveTo>
                    <a:pt x="54" y="134"/>
                  </a:moveTo>
                  <a:cubicBezTo>
                    <a:pt x="55" y="134"/>
                    <a:pt x="52" y="138"/>
                    <a:pt x="52" y="139"/>
                  </a:cubicBezTo>
                  <a:cubicBezTo>
                    <a:pt x="48" y="143"/>
                    <a:pt x="49" y="141"/>
                    <a:pt x="45" y="139"/>
                  </a:cubicBezTo>
                  <a:cubicBezTo>
                    <a:pt x="51" y="139"/>
                    <a:pt x="50" y="137"/>
                    <a:pt x="54" y="134"/>
                  </a:cubicBezTo>
                  <a:close/>
                  <a:moveTo>
                    <a:pt x="118" y="116"/>
                  </a:moveTo>
                  <a:cubicBezTo>
                    <a:pt x="118" y="117"/>
                    <a:pt x="118" y="117"/>
                    <a:pt x="118" y="117"/>
                  </a:cubicBezTo>
                  <a:cubicBezTo>
                    <a:pt x="121" y="117"/>
                    <a:pt x="120" y="116"/>
                    <a:pt x="118" y="116"/>
                  </a:cubicBezTo>
                  <a:close/>
                  <a:moveTo>
                    <a:pt x="283" y="98"/>
                  </a:moveTo>
                  <a:cubicBezTo>
                    <a:pt x="283" y="98"/>
                    <a:pt x="284" y="101"/>
                    <a:pt x="284" y="101"/>
                  </a:cubicBezTo>
                  <a:cubicBezTo>
                    <a:pt x="284" y="102"/>
                    <a:pt x="282" y="102"/>
                    <a:pt x="281" y="102"/>
                  </a:cubicBezTo>
                  <a:cubicBezTo>
                    <a:pt x="281" y="103"/>
                    <a:pt x="281" y="104"/>
                    <a:pt x="281" y="105"/>
                  </a:cubicBezTo>
                  <a:cubicBezTo>
                    <a:pt x="279" y="105"/>
                    <a:pt x="278" y="106"/>
                    <a:pt x="276" y="106"/>
                  </a:cubicBezTo>
                  <a:cubicBezTo>
                    <a:pt x="276" y="106"/>
                    <a:pt x="276" y="108"/>
                    <a:pt x="276" y="108"/>
                  </a:cubicBezTo>
                  <a:cubicBezTo>
                    <a:pt x="274" y="109"/>
                    <a:pt x="272" y="107"/>
                    <a:pt x="272" y="107"/>
                  </a:cubicBezTo>
                  <a:cubicBezTo>
                    <a:pt x="269" y="107"/>
                    <a:pt x="264" y="109"/>
                    <a:pt x="262" y="108"/>
                  </a:cubicBezTo>
                  <a:cubicBezTo>
                    <a:pt x="261" y="108"/>
                    <a:pt x="257" y="105"/>
                    <a:pt x="255" y="107"/>
                  </a:cubicBezTo>
                  <a:cubicBezTo>
                    <a:pt x="254" y="108"/>
                    <a:pt x="256" y="108"/>
                    <a:pt x="254" y="108"/>
                  </a:cubicBezTo>
                  <a:cubicBezTo>
                    <a:pt x="254" y="108"/>
                    <a:pt x="254" y="106"/>
                    <a:pt x="254" y="106"/>
                  </a:cubicBezTo>
                  <a:cubicBezTo>
                    <a:pt x="254" y="106"/>
                    <a:pt x="252" y="106"/>
                    <a:pt x="252" y="106"/>
                  </a:cubicBezTo>
                  <a:cubicBezTo>
                    <a:pt x="251" y="107"/>
                    <a:pt x="252" y="108"/>
                    <a:pt x="252" y="109"/>
                  </a:cubicBezTo>
                  <a:cubicBezTo>
                    <a:pt x="251" y="109"/>
                    <a:pt x="249" y="111"/>
                    <a:pt x="249" y="111"/>
                  </a:cubicBezTo>
                  <a:cubicBezTo>
                    <a:pt x="248" y="111"/>
                    <a:pt x="246" y="110"/>
                    <a:pt x="244" y="111"/>
                  </a:cubicBezTo>
                  <a:cubicBezTo>
                    <a:pt x="244" y="111"/>
                    <a:pt x="240" y="116"/>
                    <a:pt x="240" y="116"/>
                  </a:cubicBezTo>
                  <a:cubicBezTo>
                    <a:pt x="239" y="117"/>
                    <a:pt x="238" y="116"/>
                    <a:pt x="236" y="117"/>
                  </a:cubicBezTo>
                  <a:cubicBezTo>
                    <a:pt x="236" y="117"/>
                    <a:pt x="233" y="121"/>
                    <a:pt x="232" y="122"/>
                  </a:cubicBezTo>
                  <a:cubicBezTo>
                    <a:pt x="231" y="122"/>
                    <a:pt x="231" y="122"/>
                    <a:pt x="231" y="122"/>
                  </a:cubicBezTo>
                  <a:cubicBezTo>
                    <a:pt x="230" y="124"/>
                    <a:pt x="230" y="125"/>
                    <a:pt x="230" y="126"/>
                  </a:cubicBezTo>
                  <a:cubicBezTo>
                    <a:pt x="229" y="126"/>
                    <a:pt x="229" y="126"/>
                    <a:pt x="229" y="126"/>
                  </a:cubicBezTo>
                  <a:cubicBezTo>
                    <a:pt x="229" y="128"/>
                    <a:pt x="230" y="129"/>
                    <a:pt x="230" y="130"/>
                  </a:cubicBezTo>
                  <a:cubicBezTo>
                    <a:pt x="230" y="130"/>
                    <a:pt x="231" y="129"/>
                    <a:pt x="232" y="130"/>
                  </a:cubicBezTo>
                  <a:cubicBezTo>
                    <a:pt x="232" y="130"/>
                    <a:pt x="231" y="131"/>
                    <a:pt x="232" y="132"/>
                  </a:cubicBezTo>
                  <a:cubicBezTo>
                    <a:pt x="230" y="131"/>
                    <a:pt x="228" y="130"/>
                    <a:pt x="226" y="129"/>
                  </a:cubicBezTo>
                  <a:cubicBezTo>
                    <a:pt x="226" y="129"/>
                    <a:pt x="228" y="123"/>
                    <a:pt x="226" y="124"/>
                  </a:cubicBezTo>
                  <a:cubicBezTo>
                    <a:pt x="226" y="123"/>
                    <a:pt x="226" y="123"/>
                    <a:pt x="226" y="123"/>
                  </a:cubicBezTo>
                  <a:cubicBezTo>
                    <a:pt x="226" y="123"/>
                    <a:pt x="224" y="123"/>
                    <a:pt x="224" y="123"/>
                  </a:cubicBezTo>
                  <a:cubicBezTo>
                    <a:pt x="224" y="122"/>
                    <a:pt x="223" y="122"/>
                    <a:pt x="223" y="120"/>
                  </a:cubicBezTo>
                  <a:cubicBezTo>
                    <a:pt x="224" y="117"/>
                    <a:pt x="226" y="118"/>
                    <a:pt x="228" y="117"/>
                  </a:cubicBezTo>
                  <a:cubicBezTo>
                    <a:pt x="228" y="115"/>
                    <a:pt x="228" y="115"/>
                    <a:pt x="228" y="115"/>
                  </a:cubicBezTo>
                  <a:cubicBezTo>
                    <a:pt x="229" y="114"/>
                    <a:pt x="231" y="112"/>
                    <a:pt x="232" y="111"/>
                  </a:cubicBezTo>
                  <a:cubicBezTo>
                    <a:pt x="232" y="111"/>
                    <a:pt x="233" y="112"/>
                    <a:pt x="234" y="112"/>
                  </a:cubicBezTo>
                  <a:cubicBezTo>
                    <a:pt x="234" y="111"/>
                    <a:pt x="234" y="109"/>
                    <a:pt x="235" y="108"/>
                  </a:cubicBezTo>
                  <a:cubicBezTo>
                    <a:pt x="236" y="107"/>
                    <a:pt x="238" y="108"/>
                    <a:pt x="239" y="107"/>
                  </a:cubicBezTo>
                  <a:cubicBezTo>
                    <a:pt x="239" y="107"/>
                    <a:pt x="240" y="105"/>
                    <a:pt x="240" y="104"/>
                  </a:cubicBezTo>
                  <a:cubicBezTo>
                    <a:pt x="244" y="103"/>
                    <a:pt x="247" y="105"/>
                    <a:pt x="250" y="104"/>
                  </a:cubicBezTo>
                  <a:cubicBezTo>
                    <a:pt x="252" y="103"/>
                    <a:pt x="252" y="103"/>
                    <a:pt x="252" y="103"/>
                  </a:cubicBezTo>
                  <a:cubicBezTo>
                    <a:pt x="252" y="103"/>
                    <a:pt x="258" y="103"/>
                    <a:pt x="258" y="103"/>
                  </a:cubicBezTo>
                  <a:cubicBezTo>
                    <a:pt x="258" y="104"/>
                    <a:pt x="258" y="104"/>
                    <a:pt x="258" y="104"/>
                  </a:cubicBezTo>
                  <a:cubicBezTo>
                    <a:pt x="260" y="104"/>
                    <a:pt x="260" y="103"/>
                    <a:pt x="262" y="104"/>
                  </a:cubicBezTo>
                  <a:cubicBezTo>
                    <a:pt x="262" y="104"/>
                    <a:pt x="264" y="106"/>
                    <a:pt x="264" y="106"/>
                  </a:cubicBezTo>
                  <a:cubicBezTo>
                    <a:pt x="267" y="106"/>
                    <a:pt x="269" y="104"/>
                    <a:pt x="270" y="104"/>
                  </a:cubicBezTo>
                  <a:cubicBezTo>
                    <a:pt x="275" y="106"/>
                    <a:pt x="275" y="106"/>
                    <a:pt x="275" y="106"/>
                  </a:cubicBezTo>
                  <a:cubicBezTo>
                    <a:pt x="278" y="100"/>
                    <a:pt x="278" y="101"/>
                    <a:pt x="283" y="98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89" name="Freeform 185"/>
            <p:cNvSpPr>
              <a:spLocks noEditPoints="1"/>
            </p:cNvSpPr>
            <p:nvPr/>
          </p:nvSpPr>
          <p:spPr bwMode="auto">
            <a:xfrm>
              <a:off x="7353259" y="2034479"/>
              <a:ext cx="1231416" cy="628128"/>
            </a:xfrm>
            <a:custGeom>
              <a:avLst/>
              <a:gdLst>
                <a:gd name="T0" fmla="*/ 329 w 354"/>
                <a:gd name="T1" fmla="*/ 91 h 180"/>
                <a:gd name="T2" fmla="*/ 312 w 354"/>
                <a:gd name="T3" fmla="*/ 104 h 180"/>
                <a:gd name="T4" fmla="*/ 308 w 354"/>
                <a:gd name="T5" fmla="*/ 127 h 180"/>
                <a:gd name="T6" fmla="*/ 282 w 354"/>
                <a:gd name="T7" fmla="*/ 136 h 180"/>
                <a:gd name="T8" fmla="*/ 286 w 354"/>
                <a:gd name="T9" fmla="*/ 162 h 180"/>
                <a:gd name="T10" fmla="*/ 253 w 354"/>
                <a:gd name="T11" fmla="*/ 154 h 180"/>
                <a:gd name="T12" fmla="*/ 228 w 354"/>
                <a:gd name="T13" fmla="*/ 160 h 180"/>
                <a:gd name="T14" fmla="*/ 197 w 354"/>
                <a:gd name="T15" fmla="*/ 165 h 180"/>
                <a:gd name="T16" fmla="*/ 179 w 354"/>
                <a:gd name="T17" fmla="*/ 179 h 180"/>
                <a:gd name="T18" fmla="*/ 161 w 354"/>
                <a:gd name="T19" fmla="*/ 169 h 180"/>
                <a:gd name="T20" fmla="*/ 147 w 354"/>
                <a:gd name="T21" fmla="*/ 160 h 180"/>
                <a:gd name="T22" fmla="*/ 124 w 354"/>
                <a:gd name="T23" fmla="*/ 142 h 180"/>
                <a:gd name="T24" fmla="*/ 122 w 354"/>
                <a:gd name="T25" fmla="*/ 123 h 180"/>
                <a:gd name="T26" fmla="*/ 122 w 354"/>
                <a:gd name="T27" fmla="*/ 112 h 180"/>
                <a:gd name="T28" fmla="*/ 111 w 354"/>
                <a:gd name="T29" fmla="*/ 118 h 180"/>
                <a:gd name="T30" fmla="*/ 103 w 354"/>
                <a:gd name="T31" fmla="*/ 121 h 180"/>
                <a:gd name="T32" fmla="*/ 88 w 354"/>
                <a:gd name="T33" fmla="*/ 126 h 180"/>
                <a:gd name="T34" fmla="*/ 49 w 354"/>
                <a:gd name="T35" fmla="*/ 167 h 180"/>
                <a:gd name="T36" fmla="*/ 38 w 354"/>
                <a:gd name="T37" fmla="*/ 154 h 180"/>
                <a:gd name="T38" fmla="*/ 40 w 354"/>
                <a:gd name="T39" fmla="*/ 140 h 180"/>
                <a:gd name="T40" fmla="*/ 37 w 354"/>
                <a:gd name="T41" fmla="*/ 133 h 180"/>
                <a:gd name="T42" fmla="*/ 50 w 354"/>
                <a:gd name="T43" fmla="*/ 130 h 180"/>
                <a:gd name="T44" fmla="*/ 63 w 354"/>
                <a:gd name="T45" fmla="*/ 132 h 180"/>
                <a:gd name="T46" fmla="*/ 58 w 354"/>
                <a:gd name="T47" fmla="*/ 114 h 180"/>
                <a:gd name="T48" fmla="*/ 46 w 354"/>
                <a:gd name="T49" fmla="*/ 107 h 180"/>
                <a:gd name="T50" fmla="*/ 34 w 354"/>
                <a:gd name="T51" fmla="*/ 101 h 180"/>
                <a:gd name="T52" fmla="*/ 21 w 354"/>
                <a:gd name="T53" fmla="*/ 109 h 180"/>
                <a:gd name="T54" fmla="*/ 10 w 354"/>
                <a:gd name="T55" fmla="*/ 95 h 180"/>
                <a:gd name="T56" fmla="*/ 7 w 354"/>
                <a:gd name="T57" fmla="*/ 75 h 180"/>
                <a:gd name="T58" fmla="*/ 18 w 354"/>
                <a:gd name="T59" fmla="*/ 65 h 180"/>
                <a:gd name="T60" fmla="*/ 32 w 354"/>
                <a:gd name="T61" fmla="*/ 48 h 180"/>
                <a:gd name="T62" fmla="*/ 50 w 354"/>
                <a:gd name="T63" fmla="*/ 39 h 180"/>
                <a:gd name="T64" fmla="*/ 65 w 354"/>
                <a:gd name="T65" fmla="*/ 48 h 180"/>
                <a:gd name="T66" fmla="*/ 77 w 354"/>
                <a:gd name="T67" fmla="*/ 53 h 180"/>
                <a:gd name="T68" fmla="*/ 104 w 354"/>
                <a:gd name="T69" fmla="*/ 52 h 180"/>
                <a:gd name="T70" fmla="*/ 116 w 354"/>
                <a:gd name="T71" fmla="*/ 51 h 180"/>
                <a:gd name="T72" fmla="*/ 112 w 354"/>
                <a:gd name="T73" fmla="*/ 30 h 180"/>
                <a:gd name="T74" fmla="*/ 117 w 354"/>
                <a:gd name="T75" fmla="*/ 10 h 180"/>
                <a:gd name="T76" fmla="*/ 142 w 354"/>
                <a:gd name="T77" fmla="*/ 11 h 180"/>
                <a:gd name="T78" fmla="*/ 176 w 354"/>
                <a:gd name="T79" fmla="*/ 2 h 180"/>
                <a:gd name="T80" fmla="*/ 191 w 354"/>
                <a:gd name="T81" fmla="*/ 6 h 180"/>
                <a:gd name="T82" fmla="*/ 204 w 354"/>
                <a:gd name="T83" fmla="*/ 9 h 180"/>
                <a:gd name="T84" fmla="*/ 217 w 354"/>
                <a:gd name="T85" fmla="*/ 17 h 180"/>
                <a:gd name="T86" fmla="*/ 254 w 354"/>
                <a:gd name="T87" fmla="*/ 7 h 180"/>
                <a:gd name="T88" fmla="*/ 272 w 354"/>
                <a:gd name="T89" fmla="*/ 47 h 180"/>
                <a:gd name="T90" fmla="*/ 305 w 354"/>
                <a:gd name="T91" fmla="*/ 64 h 180"/>
                <a:gd name="T92" fmla="*/ 330 w 354"/>
                <a:gd name="T93" fmla="*/ 69 h 180"/>
                <a:gd name="T94" fmla="*/ 348 w 354"/>
                <a:gd name="T95" fmla="*/ 78 h 180"/>
                <a:gd name="T96" fmla="*/ 45 w 354"/>
                <a:gd name="T97" fmla="*/ 139 h 180"/>
                <a:gd name="T98" fmla="*/ 283 w 354"/>
                <a:gd name="T99" fmla="*/ 98 h 180"/>
                <a:gd name="T100" fmla="*/ 276 w 354"/>
                <a:gd name="T101" fmla="*/ 108 h 180"/>
                <a:gd name="T102" fmla="*/ 254 w 354"/>
                <a:gd name="T103" fmla="*/ 106 h 180"/>
                <a:gd name="T104" fmla="*/ 240 w 354"/>
                <a:gd name="T105" fmla="*/ 116 h 180"/>
                <a:gd name="T106" fmla="*/ 229 w 354"/>
                <a:gd name="T107" fmla="*/ 126 h 180"/>
                <a:gd name="T108" fmla="*/ 226 w 354"/>
                <a:gd name="T109" fmla="*/ 124 h 180"/>
                <a:gd name="T110" fmla="*/ 228 w 354"/>
                <a:gd name="T111" fmla="*/ 115 h 180"/>
                <a:gd name="T112" fmla="*/ 240 w 354"/>
                <a:gd name="T113" fmla="*/ 104 h 180"/>
                <a:gd name="T114" fmla="*/ 262 w 354"/>
                <a:gd name="T115" fmla="*/ 10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4" h="180">
                  <a:moveTo>
                    <a:pt x="354" y="80"/>
                  </a:moveTo>
                  <a:cubicBezTo>
                    <a:pt x="341" y="82"/>
                    <a:pt x="341" y="82"/>
                    <a:pt x="341" y="82"/>
                  </a:cubicBezTo>
                  <a:cubicBezTo>
                    <a:pt x="337" y="85"/>
                    <a:pt x="337" y="85"/>
                    <a:pt x="337" y="85"/>
                  </a:cubicBezTo>
                  <a:cubicBezTo>
                    <a:pt x="335" y="89"/>
                    <a:pt x="335" y="89"/>
                    <a:pt x="335" y="89"/>
                  </a:cubicBezTo>
                  <a:cubicBezTo>
                    <a:pt x="329" y="91"/>
                    <a:pt x="329" y="91"/>
                    <a:pt x="329" y="91"/>
                  </a:cubicBezTo>
                  <a:cubicBezTo>
                    <a:pt x="328" y="94"/>
                    <a:pt x="328" y="94"/>
                    <a:pt x="328" y="94"/>
                  </a:cubicBezTo>
                  <a:cubicBezTo>
                    <a:pt x="327" y="98"/>
                    <a:pt x="327" y="98"/>
                    <a:pt x="327" y="98"/>
                  </a:cubicBezTo>
                  <a:cubicBezTo>
                    <a:pt x="320" y="101"/>
                    <a:pt x="320" y="101"/>
                    <a:pt x="320" y="101"/>
                  </a:cubicBezTo>
                  <a:cubicBezTo>
                    <a:pt x="315" y="101"/>
                    <a:pt x="315" y="101"/>
                    <a:pt x="315" y="101"/>
                  </a:cubicBezTo>
                  <a:cubicBezTo>
                    <a:pt x="312" y="104"/>
                    <a:pt x="312" y="104"/>
                    <a:pt x="312" y="104"/>
                  </a:cubicBezTo>
                  <a:cubicBezTo>
                    <a:pt x="309" y="109"/>
                    <a:pt x="309" y="109"/>
                    <a:pt x="309" y="109"/>
                  </a:cubicBezTo>
                  <a:cubicBezTo>
                    <a:pt x="306" y="112"/>
                    <a:pt x="306" y="112"/>
                    <a:pt x="306" y="112"/>
                  </a:cubicBezTo>
                  <a:cubicBezTo>
                    <a:pt x="304" y="118"/>
                    <a:pt x="304" y="118"/>
                    <a:pt x="304" y="118"/>
                  </a:cubicBezTo>
                  <a:cubicBezTo>
                    <a:pt x="305" y="124"/>
                    <a:pt x="305" y="124"/>
                    <a:pt x="305" y="124"/>
                  </a:cubicBezTo>
                  <a:cubicBezTo>
                    <a:pt x="308" y="127"/>
                    <a:pt x="308" y="127"/>
                    <a:pt x="308" y="127"/>
                  </a:cubicBezTo>
                  <a:cubicBezTo>
                    <a:pt x="306" y="130"/>
                    <a:pt x="306" y="130"/>
                    <a:pt x="306" y="130"/>
                  </a:cubicBezTo>
                  <a:cubicBezTo>
                    <a:pt x="298" y="130"/>
                    <a:pt x="298" y="130"/>
                    <a:pt x="298" y="130"/>
                  </a:cubicBezTo>
                  <a:cubicBezTo>
                    <a:pt x="291" y="133"/>
                    <a:pt x="291" y="133"/>
                    <a:pt x="291" y="133"/>
                  </a:cubicBezTo>
                  <a:cubicBezTo>
                    <a:pt x="284" y="134"/>
                    <a:pt x="284" y="134"/>
                    <a:pt x="284" y="134"/>
                  </a:cubicBezTo>
                  <a:cubicBezTo>
                    <a:pt x="282" y="136"/>
                    <a:pt x="282" y="136"/>
                    <a:pt x="282" y="136"/>
                  </a:cubicBezTo>
                  <a:cubicBezTo>
                    <a:pt x="283" y="140"/>
                    <a:pt x="283" y="140"/>
                    <a:pt x="283" y="14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90" y="147"/>
                    <a:pt x="290" y="147"/>
                    <a:pt x="290" y="147"/>
                  </a:cubicBezTo>
                  <a:cubicBezTo>
                    <a:pt x="286" y="155"/>
                    <a:pt x="286" y="155"/>
                    <a:pt x="286" y="155"/>
                  </a:cubicBezTo>
                  <a:cubicBezTo>
                    <a:pt x="286" y="162"/>
                    <a:pt x="286" y="162"/>
                    <a:pt x="286" y="162"/>
                  </a:cubicBezTo>
                  <a:cubicBezTo>
                    <a:pt x="282" y="160"/>
                    <a:pt x="282" y="160"/>
                    <a:pt x="282" y="160"/>
                  </a:cubicBezTo>
                  <a:cubicBezTo>
                    <a:pt x="282" y="160"/>
                    <a:pt x="277" y="159"/>
                    <a:pt x="277" y="158"/>
                  </a:cubicBezTo>
                  <a:cubicBezTo>
                    <a:pt x="276" y="156"/>
                    <a:pt x="273" y="154"/>
                    <a:pt x="271" y="154"/>
                  </a:cubicBezTo>
                  <a:cubicBezTo>
                    <a:pt x="269" y="154"/>
                    <a:pt x="267" y="153"/>
                    <a:pt x="264" y="154"/>
                  </a:cubicBezTo>
                  <a:cubicBezTo>
                    <a:pt x="260" y="154"/>
                    <a:pt x="255" y="154"/>
                    <a:pt x="253" y="154"/>
                  </a:cubicBezTo>
                  <a:cubicBezTo>
                    <a:pt x="251" y="154"/>
                    <a:pt x="247" y="159"/>
                    <a:pt x="244" y="159"/>
                  </a:cubicBezTo>
                  <a:cubicBezTo>
                    <a:pt x="241" y="159"/>
                    <a:pt x="243" y="158"/>
                    <a:pt x="240" y="157"/>
                  </a:cubicBezTo>
                  <a:cubicBezTo>
                    <a:pt x="237" y="156"/>
                    <a:pt x="237" y="154"/>
                    <a:pt x="236" y="154"/>
                  </a:cubicBezTo>
                  <a:cubicBezTo>
                    <a:pt x="232" y="157"/>
                    <a:pt x="233" y="156"/>
                    <a:pt x="231" y="156"/>
                  </a:cubicBezTo>
                  <a:cubicBezTo>
                    <a:pt x="230" y="156"/>
                    <a:pt x="228" y="160"/>
                    <a:pt x="228" y="160"/>
                  </a:cubicBezTo>
                  <a:cubicBezTo>
                    <a:pt x="228" y="160"/>
                    <a:pt x="225" y="161"/>
                    <a:pt x="225" y="163"/>
                  </a:cubicBezTo>
                  <a:cubicBezTo>
                    <a:pt x="225" y="164"/>
                    <a:pt x="219" y="158"/>
                    <a:pt x="216" y="158"/>
                  </a:cubicBezTo>
                  <a:cubicBezTo>
                    <a:pt x="210" y="158"/>
                    <a:pt x="210" y="158"/>
                    <a:pt x="210" y="158"/>
                  </a:cubicBezTo>
                  <a:cubicBezTo>
                    <a:pt x="207" y="158"/>
                    <a:pt x="202" y="164"/>
                    <a:pt x="202" y="164"/>
                  </a:cubicBezTo>
                  <a:cubicBezTo>
                    <a:pt x="200" y="165"/>
                    <a:pt x="200" y="165"/>
                    <a:pt x="197" y="165"/>
                  </a:cubicBezTo>
                  <a:cubicBezTo>
                    <a:pt x="195" y="166"/>
                    <a:pt x="193" y="165"/>
                    <a:pt x="192" y="167"/>
                  </a:cubicBezTo>
                  <a:cubicBezTo>
                    <a:pt x="192" y="169"/>
                    <a:pt x="189" y="169"/>
                    <a:pt x="187" y="169"/>
                  </a:cubicBezTo>
                  <a:cubicBezTo>
                    <a:pt x="186" y="170"/>
                    <a:pt x="185" y="175"/>
                    <a:pt x="185" y="175"/>
                  </a:cubicBezTo>
                  <a:cubicBezTo>
                    <a:pt x="185" y="175"/>
                    <a:pt x="182" y="176"/>
                    <a:pt x="179" y="176"/>
                  </a:cubicBezTo>
                  <a:cubicBezTo>
                    <a:pt x="179" y="179"/>
                    <a:pt x="179" y="179"/>
                    <a:pt x="179" y="179"/>
                  </a:cubicBezTo>
                  <a:cubicBezTo>
                    <a:pt x="179" y="179"/>
                    <a:pt x="177" y="180"/>
                    <a:pt x="176" y="180"/>
                  </a:cubicBezTo>
                  <a:cubicBezTo>
                    <a:pt x="175" y="180"/>
                    <a:pt x="177" y="178"/>
                    <a:pt x="176" y="176"/>
                  </a:cubicBezTo>
                  <a:cubicBezTo>
                    <a:pt x="175" y="174"/>
                    <a:pt x="170" y="173"/>
                    <a:pt x="169" y="174"/>
                  </a:cubicBezTo>
                  <a:cubicBezTo>
                    <a:pt x="168" y="175"/>
                    <a:pt x="163" y="173"/>
                    <a:pt x="161" y="172"/>
                  </a:cubicBezTo>
                  <a:cubicBezTo>
                    <a:pt x="159" y="171"/>
                    <a:pt x="161" y="170"/>
                    <a:pt x="161" y="169"/>
                  </a:cubicBezTo>
                  <a:cubicBezTo>
                    <a:pt x="161" y="167"/>
                    <a:pt x="159" y="169"/>
                    <a:pt x="159" y="167"/>
                  </a:cubicBezTo>
                  <a:cubicBezTo>
                    <a:pt x="159" y="164"/>
                    <a:pt x="158" y="164"/>
                    <a:pt x="156" y="165"/>
                  </a:cubicBezTo>
                  <a:cubicBezTo>
                    <a:pt x="154" y="165"/>
                    <a:pt x="153" y="164"/>
                    <a:pt x="152" y="163"/>
                  </a:cubicBezTo>
                  <a:cubicBezTo>
                    <a:pt x="151" y="162"/>
                    <a:pt x="149" y="158"/>
                    <a:pt x="149" y="158"/>
                  </a:cubicBezTo>
                  <a:cubicBezTo>
                    <a:pt x="147" y="160"/>
                    <a:pt x="147" y="160"/>
                    <a:pt x="147" y="160"/>
                  </a:cubicBezTo>
                  <a:cubicBezTo>
                    <a:pt x="147" y="160"/>
                    <a:pt x="140" y="159"/>
                    <a:pt x="137" y="158"/>
                  </a:cubicBezTo>
                  <a:cubicBezTo>
                    <a:pt x="134" y="157"/>
                    <a:pt x="128" y="158"/>
                    <a:pt x="128" y="158"/>
                  </a:cubicBezTo>
                  <a:cubicBezTo>
                    <a:pt x="128" y="158"/>
                    <a:pt x="127" y="150"/>
                    <a:pt x="127" y="148"/>
                  </a:cubicBezTo>
                  <a:cubicBezTo>
                    <a:pt x="127" y="146"/>
                    <a:pt x="125" y="143"/>
                    <a:pt x="125" y="143"/>
                  </a:cubicBezTo>
                  <a:cubicBezTo>
                    <a:pt x="124" y="142"/>
                    <a:pt x="124" y="142"/>
                    <a:pt x="124" y="142"/>
                  </a:cubicBezTo>
                  <a:cubicBezTo>
                    <a:pt x="125" y="141"/>
                    <a:pt x="126" y="141"/>
                    <a:pt x="127" y="140"/>
                  </a:cubicBezTo>
                  <a:cubicBezTo>
                    <a:pt x="127" y="136"/>
                    <a:pt x="126" y="138"/>
                    <a:pt x="129" y="136"/>
                  </a:cubicBezTo>
                  <a:cubicBezTo>
                    <a:pt x="129" y="134"/>
                    <a:pt x="129" y="134"/>
                    <a:pt x="129" y="134"/>
                  </a:cubicBezTo>
                  <a:cubicBezTo>
                    <a:pt x="127" y="133"/>
                    <a:pt x="122" y="131"/>
                    <a:pt x="121" y="129"/>
                  </a:cubicBezTo>
                  <a:cubicBezTo>
                    <a:pt x="121" y="127"/>
                    <a:pt x="122" y="124"/>
                    <a:pt x="122" y="123"/>
                  </a:cubicBezTo>
                  <a:cubicBezTo>
                    <a:pt x="122" y="123"/>
                    <a:pt x="121" y="120"/>
                    <a:pt x="121" y="119"/>
                  </a:cubicBezTo>
                  <a:cubicBezTo>
                    <a:pt x="121" y="118"/>
                    <a:pt x="126" y="112"/>
                    <a:pt x="127" y="110"/>
                  </a:cubicBezTo>
                  <a:cubicBezTo>
                    <a:pt x="125" y="110"/>
                    <a:pt x="125" y="111"/>
                    <a:pt x="124" y="111"/>
                  </a:cubicBezTo>
                  <a:cubicBezTo>
                    <a:pt x="124" y="111"/>
                    <a:pt x="122" y="110"/>
                    <a:pt x="122" y="110"/>
                  </a:cubicBezTo>
                  <a:cubicBezTo>
                    <a:pt x="121" y="110"/>
                    <a:pt x="122" y="111"/>
                    <a:pt x="122" y="112"/>
                  </a:cubicBezTo>
                  <a:cubicBezTo>
                    <a:pt x="119" y="112"/>
                    <a:pt x="118" y="111"/>
                    <a:pt x="115" y="111"/>
                  </a:cubicBezTo>
                  <a:cubicBezTo>
                    <a:pt x="115" y="111"/>
                    <a:pt x="114" y="114"/>
                    <a:pt x="116" y="114"/>
                  </a:cubicBezTo>
                  <a:cubicBezTo>
                    <a:pt x="116" y="114"/>
                    <a:pt x="115" y="116"/>
                    <a:pt x="115" y="116"/>
                  </a:cubicBezTo>
                  <a:cubicBezTo>
                    <a:pt x="113" y="116"/>
                    <a:pt x="113" y="116"/>
                    <a:pt x="111" y="116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0" y="118"/>
                    <a:pt x="109" y="118"/>
                    <a:pt x="108" y="118"/>
                  </a:cubicBezTo>
                  <a:cubicBezTo>
                    <a:pt x="107" y="120"/>
                    <a:pt x="107" y="120"/>
                    <a:pt x="107" y="122"/>
                  </a:cubicBezTo>
                  <a:cubicBezTo>
                    <a:pt x="106" y="123"/>
                    <a:pt x="107" y="124"/>
                    <a:pt x="106" y="124"/>
                  </a:cubicBezTo>
                  <a:cubicBezTo>
                    <a:pt x="103" y="126"/>
                    <a:pt x="105" y="121"/>
                    <a:pt x="105" y="120"/>
                  </a:cubicBezTo>
                  <a:cubicBezTo>
                    <a:pt x="105" y="120"/>
                    <a:pt x="102" y="121"/>
                    <a:pt x="103" y="121"/>
                  </a:cubicBezTo>
                  <a:cubicBezTo>
                    <a:pt x="102" y="121"/>
                    <a:pt x="101" y="121"/>
                    <a:pt x="101" y="122"/>
                  </a:cubicBezTo>
                  <a:cubicBezTo>
                    <a:pt x="100" y="122"/>
                    <a:pt x="101" y="124"/>
                    <a:pt x="100" y="125"/>
                  </a:cubicBezTo>
                  <a:cubicBezTo>
                    <a:pt x="100" y="126"/>
                    <a:pt x="100" y="126"/>
                    <a:pt x="100" y="126"/>
                  </a:cubicBezTo>
                  <a:cubicBezTo>
                    <a:pt x="98" y="125"/>
                    <a:pt x="97" y="125"/>
                    <a:pt x="95" y="125"/>
                  </a:cubicBezTo>
                  <a:cubicBezTo>
                    <a:pt x="93" y="125"/>
                    <a:pt x="90" y="126"/>
                    <a:pt x="88" y="126"/>
                  </a:cubicBezTo>
                  <a:cubicBezTo>
                    <a:pt x="86" y="126"/>
                    <a:pt x="79" y="130"/>
                    <a:pt x="79" y="130"/>
                  </a:cubicBezTo>
                  <a:cubicBezTo>
                    <a:pt x="78" y="171"/>
                    <a:pt x="78" y="171"/>
                    <a:pt x="78" y="171"/>
                  </a:cubicBezTo>
                  <a:cubicBezTo>
                    <a:pt x="78" y="171"/>
                    <a:pt x="72" y="172"/>
                    <a:pt x="70" y="171"/>
                  </a:cubicBezTo>
                  <a:cubicBezTo>
                    <a:pt x="69" y="170"/>
                    <a:pt x="67" y="161"/>
                    <a:pt x="58" y="162"/>
                  </a:cubicBezTo>
                  <a:cubicBezTo>
                    <a:pt x="55" y="162"/>
                    <a:pt x="49" y="161"/>
                    <a:pt x="49" y="167"/>
                  </a:cubicBezTo>
                  <a:cubicBezTo>
                    <a:pt x="49" y="170"/>
                    <a:pt x="47" y="170"/>
                    <a:pt x="47" y="170"/>
                  </a:cubicBezTo>
                  <a:cubicBezTo>
                    <a:pt x="46" y="170"/>
                    <a:pt x="46" y="170"/>
                    <a:pt x="46" y="170"/>
                  </a:cubicBezTo>
                  <a:cubicBezTo>
                    <a:pt x="47" y="165"/>
                    <a:pt x="48" y="162"/>
                    <a:pt x="50" y="158"/>
                  </a:cubicBezTo>
                  <a:cubicBezTo>
                    <a:pt x="49" y="158"/>
                    <a:pt x="44" y="157"/>
                    <a:pt x="43" y="157"/>
                  </a:cubicBezTo>
                  <a:cubicBezTo>
                    <a:pt x="40" y="155"/>
                    <a:pt x="44" y="153"/>
                    <a:pt x="38" y="154"/>
                  </a:cubicBezTo>
                  <a:cubicBezTo>
                    <a:pt x="37" y="152"/>
                    <a:pt x="38" y="152"/>
                    <a:pt x="38" y="151"/>
                  </a:cubicBezTo>
                  <a:cubicBezTo>
                    <a:pt x="37" y="150"/>
                    <a:pt x="37" y="150"/>
                    <a:pt x="37" y="150"/>
                  </a:cubicBezTo>
                  <a:cubicBezTo>
                    <a:pt x="35" y="146"/>
                    <a:pt x="33" y="143"/>
                    <a:pt x="28" y="142"/>
                  </a:cubicBezTo>
                  <a:cubicBezTo>
                    <a:pt x="28" y="142"/>
                    <a:pt x="29" y="139"/>
                    <a:pt x="30" y="139"/>
                  </a:cubicBezTo>
                  <a:cubicBezTo>
                    <a:pt x="33" y="140"/>
                    <a:pt x="36" y="140"/>
                    <a:pt x="40" y="140"/>
                  </a:cubicBezTo>
                  <a:cubicBezTo>
                    <a:pt x="40" y="138"/>
                    <a:pt x="40" y="138"/>
                    <a:pt x="40" y="138"/>
                  </a:cubicBezTo>
                  <a:cubicBezTo>
                    <a:pt x="39" y="137"/>
                    <a:pt x="37" y="138"/>
                    <a:pt x="36" y="138"/>
                  </a:cubicBezTo>
                  <a:cubicBezTo>
                    <a:pt x="36" y="137"/>
                    <a:pt x="34" y="134"/>
                    <a:pt x="34" y="134"/>
                  </a:cubicBezTo>
                  <a:cubicBezTo>
                    <a:pt x="34" y="132"/>
                    <a:pt x="35" y="133"/>
                    <a:pt x="35" y="132"/>
                  </a:cubicBezTo>
                  <a:cubicBezTo>
                    <a:pt x="35" y="132"/>
                    <a:pt x="37" y="133"/>
                    <a:pt x="37" y="133"/>
                  </a:cubicBezTo>
                  <a:cubicBezTo>
                    <a:pt x="39" y="133"/>
                    <a:pt x="40" y="132"/>
                    <a:pt x="41" y="132"/>
                  </a:cubicBezTo>
                  <a:cubicBezTo>
                    <a:pt x="42" y="131"/>
                    <a:pt x="42" y="132"/>
                    <a:pt x="44" y="132"/>
                  </a:cubicBezTo>
                  <a:cubicBezTo>
                    <a:pt x="43" y="130"/>
                    <a:pt x="44" y="128"/>
                    <a:pt x="44" y="127"/>
                  </a:cubicBezTo>
                  <a:cubicBezTo>
                    <a:pt x="45" y="127"/>
                    <a:pt x="46" y="127"/>
                    <a:pt x="47" y="127"/>
                  </a:cubicBezTo>
                  <a:cubicBezTo>
                    <a:pt x="48" y="127"/>
                    <a:pt x="49" y="129"/>
                    <a:pt x="50" y="130"/>
                  </a:cubicBezTo>
                  <a:cubicBezTo>
                    <a:pt x="51" y="130"/>
                    <a:pt x="55" y="131"/>
                    <a:pt x="57" y="131"/>
                  </a:cubicBezTo>
                  <a:cubicBezTo>
                    <a:pt x="56" y="132"/>
                    <a:pt x="55" y="133"/>
                    <a:pt x="55" y="134"/>
                  </a:cubicBezTo>
                  <a:cubicBezTo>
                    <a:pt x="56" y="134"/>
                    <a:pt x="58" y="132"/>
                    <a:pt x="59" y="132"/>
                  </a:cubicBezTo>
                  <a:cubicBezTo>
                    <a:pt x="60" y="132"/>
                    <a:pt x="60" y="133"/>
                    <a:pt x="61" y="133"/>
                  </a:cubicBezTo>
                  <a:cubicBezTo>
                    <a:pt x="62" y="133"/>
                    <a:pt x="62" y="132"/>
                    <a:pt x="63" y="132"/>
                  </a:cubicBezTo>
                  <a:cubicBezTo>
                    <a:pt x="64" y="129"/>
                    <a:pt x="63" y="128"/>
                    <a:pt x="64" y="125"/>
                  </a:cubicBezTo>
                  <a:cubicBezTo>
                    <a:pt x="64" y="125"/>
                    <a:pt x="62" y="125"/>
                    <a:pt x="62" y="124"/>
                  </a:cubicBezTo>
                  <a:cubicBezTo>
                    <a:pt x="62" y="124"/>
                    <a:pt x="62" y="123"/>
                    <a:pt x="61" y="122"/>
                  </a:cubicBezTo>
                  <a:cubicBezTo>
                    <a:pt x="61" y="122"/>
                    <a:pt x="60" y="122"/>
                    <a:pt x="59" y="122"/>
                  </a:cubicBezTo>
                  <a:cubicBezTo>
                    <a:pt x="59" y="120"/>
                    <a:pt x="59" y="116"/>
                    <a:pt x="58" y="114"/>
                  </a:cubicBezTo>
                  <a:cubicBezTo>
                    <a:pt x="57" y="113"/>
                    <a:pt x="56" y="114"/>
                    <a:pt x="54" y="114"/>
                  </a:cubicBezTo>
                  <a:cubicBezTo>
                    <a:pt x="54" y="113"/>
                    <a:pt x="53" y="111"/>
                    <a:pt x="53" y="110"/>
                  </a:cubicBezTo>
                  <a:cubicBezTo>
                    <a:pt x="52" y="110"/>
                    <a:pt x="52" y="110"/>
                    <a:pt x="51" y="110"/>
                  </a:cubicBezTo>
                  <a:cubicBezTo>
                    <a:pt x="51" y="110"/>
                    <a:pt x="48" y="106"/>
                    <a:pt x="48" y="106"/>
                  </a:cubicBezTo>
                  <a:cubicBezTo>
                    <a:pt x="47" y="106"/>
                    <a:pt x="47" y="107"/>
                    <a:pt x="46" y="107"/>
                  </a:cubicBezTo>
                  <a:cubicBezTo>
                    <a:pt x="45" y="106"/>
                    <a:pt x="45" y="106"/>
                    <a:pt x="45" y="106"/>
                  </a:cubicBezTo>
                  <a:cubicBezTo>
                    <a:pt x="43" y="106"/>
                    <a:pt x="42" y="105"/>
                    <a:pt x="39" y="106"/>
                  </a:cubicBezTo>
                  <a:cubicBezTo>
                    <a:pt x="39" y="105"/>
                    <a:pt x="39" y="104"/>
                    <a:pt x="39" y="103"/>
                  </a:cubicBezTo>
                  <a:cubicBezTo>
                    <a:pt x="38" y="103"/>
                    <a:pt x="37" y="101"/>
                    <a:pt x="36" y="101"/>
                  </a:cubicBezTo>
                  <a:cubicBezTo>
                    <a:pt x="35" y="101"/>
                    <a:pt x="34" y="101"/>
                    <a:pt x="34" y="101"/>
                  </a:cubicBezTo>
                  <a:cubicBezTo>
                    <a:pt x="34" y="101"/>
                    <a:pt x="32" y="102"/>
                    <a:pt x="32" y="102"/>
                  </a:cubicBezTo>
                  <a:cubicBezTo>
                    <a:pt x="32" y="102"/>
                    <a:pt x="33" y="104"/>
                    <a:pt x="32" y="104"/>
                  </a:cubicBezTo>
                  <a:cubicBezTo>
                    <a:pt x="31" y="106"/>
                    <a:pt x="29" y="106"/>
                    <a:pt x="28" y="107"/>
                  </a:cubicBezTo>
                  <a:cubicBezTo>
                    <a:pt x="27" y="107"/>
                    <a:pt x="27" y="109"/>
                    <a:pt x="26" y="109"/>
                  </a:cubicBezTo>
                  <a:cubicBezTo>
                    <a:pt x="25" y="109"/>
                    <a:pt x="23" y="108"/>
                    <a:pt x="21" y="109"/>
                  </a:cubicBezTo>
                  <a:cubicBezTo>
                    <a:pt x="20" y="109"/>
                    <a:pt x="20" y="111"/>
                    <a:pt x="19" y="112"/>
                  </a:cubicBezTo>
                  <a:cubicBezTo>
                    <a:pt x="17" y="113"/>
                    <a:pt x="16" y="111"/>
                    <a:pt x="15" y="112"/>
                  </a:cubicBezTo>
                  <a:cubicBezTo>
                    <a:pt x="15" y="112"/>
                    <a:pt x="13" y="108"/>
                    <a:pt x="14" y="107"/>
                  </a:cubicBezTo>
                  <a:cubicBezTo>
                    <a:pt x="15" y="106"/>
                    <a:pt x="14" y="103"/>
                    <a:pt x="14" y="103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5"/>
                    <a:pt x="6" y="97"/>
                    <a:pt x="6" y="95"/>
                  </a:cubicBezTo>
                  <a:cubicBezTo>
                    <a:pt x="5" y="93"/>
                    <a:pt x="7" y="89"/>
                    <a:pt x="4" y="88"/>
                  </a:cubicBezTo>
                  <a:cubicBezTo>
                    <a:pt x="2" y="87"/>
                    <a:pt x="0" y="85"/>
                    <a:pt x="1" y="84"/>
                  </a:cubicBezTo>
                  <a:cubicBezTo>
                    <a:pt x="3" y="82"/>
                    <a:pt x="5" y="78"/>
                    <a:pt x="5" y="78"/>
                  </a:cubicBezTo>
                  <a:cubicBezTo>
                    <a:pt x="5" y="78"/>
                    <a:pt x="7" y="77"/>
                    <a:pt x="7" y="75"/>
                  </a:cubicBezTo>
                  <a:cubicBezTo>
                    <a:pt x="6" y="73"/>
                    <a:pt x="4" y="72"/>
                    <a:pt x="4" y="72"/>
                  </a:cubicBezTo>
                  <a:cubicBezTo>
                    <a:pt x="4" y="72"/>
                    <a:pt x="8" y="68"/>
                    <a:pt x="7" y="64"/>
                  </a:cubicBezTo>
                  <a:cubicBezTo>
                    <a:pt x="6" y="63"/>
                    <a:pt x="10" y="64"/>
                    <a:pt x="11" y="62"/>
                  </a:cubicBezTo>
                  <a:cubicBezTo>
                    <a:pt x="11" y="60"/>
                    <a:pt x="14" y="57"/>
                    <a:pt x="15" y="59"/>
                  </a:cubicBezTo>
                  <a:cubicBezTo>
                    <a:pt x="16" y="61"/>
                    <a:pt x="18" y="65"/>
                    <a:pt x="18" y="65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2"/>
                    <a:pt x="19" y="59"/>
                    <a:pt x="20" y="57"/>
                  </a:cubicBezTo>
                  <a:cubicBezTo>
                    <a:pt x="20" y="55"/>
                    <a:pt x="20" y="51"/>
                    <a:pt x="22" y="51"/>
                  </a:cubicBezTo>
                  <a:cubicBezTo>
                    <a:pt x="24" y="51"/>
                    <a:pt x="24" y="47"/>
                    <a:pt x="26" y="48"/>
                  </a:cubicBezTo>
                  <a:cubicBezTo>
                    <a:pt x="28" y="49"/>
                    <a:pt x="32" y="48"/>
                    <a:pt x="32" y="48"/>
                  </a:cubicBezTo>
                  <a:cubicBezTo>
                    <a:pt x="32" y="48"/>
                    <a:pt x="38" y="43"/>
                    <a:pt x="39" y="41"/>
                  </a:cubicBezTo>
                  <a:cubicBezTo>
                    <a:pt x="40" y="39"/>
                    <a:pt x="38" y="38"/>
                    <a:pt x="38" y="38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50" y="39"/>
                    <a:pt x="48" y="37"/>
                    <a:pt x="50" y="37"/>
                  </a:cubicBezTo>
                  <a:cubicBezTo>
                    <a:pt x="51" y="37"/>
                    <a:pt x="53" y="37"/>
                    <a:pt x="54" y="39"/>
                  </a:cubicBezTo>
                  <a:cubicBezTo>
                    <a:pt x="55" y="41"/>
                    <a:pt x="55" y="43"/>
                    <a:pt x="55" y="43"/>
                  </a:cubicBezTo>
                  <a:cubicBezTo>
                    <a:pt x="55" y="43"/>
                    <a:pt x="58" y="43"/>
                    <a:pt x="60" y="44"/>
                  </a:cubicBezTo>
                  <a:cubicBezTo>
                    <a:pt x="62" y="45"/>
                    <a:pt x="63" y="46"/>
                    <a:pt x="65" y="48"/>
                  </a:cubicBezTo>
                  <a:cubicBezTo>
                    <a:pt x="66" y="50"/>
                    <a:pt x="66" y="52"/>
                    <a:pt x="68" y="52"/>
                  </a:cubicBezTo>
                  <a:cubicBezTo>
                    <a:pt x="70" y="52"/>
                    <a:pt x="72" y="51"/>
                    <a:pt x="73" y="53"/>
                  </a:cubicBezTo>
                  <a:cubicBezTo>
                    <a:pt x="74" y="55"/>
                    <a:pt x="71" y="58"/>
                    <a:pt x="71" y="58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6" y="59"/>
                    <a:pt x="76" y="53"/>
                    <a:pt x="77" y="53"/>
                  </a:cubicBezTo>
                  <a:cubicBezTo>
                    <a:pt x="78" y="53"/>
                    <a:pt x="78" y="51"/>
                    <a:pt x="81" y="52"/>
                  </a:cubicBezTo>
                  <a:cubicBezTo>
                    <a:pt x="85" y="54"/>
                    <a:pt x="87" y="56"/>
                    <a:pt x="89" y="54"/>
                  </a:cubicBezTo>
                  <a:cubicBezTo>
                    <a:pt x="91" y="53"/>
                    <a:pt x="93" y="51"/>
                    <a:pt x="96" y="50"/>
                  </a:cubicBezTo>
                  <a:cubicBezTo>
                    <a:pt x="99" y="49"/>
                    <a:pt x="99" y="53"/>
                    <a:pt x="101" y="53"/>
                  </a:cubicBezTo>
                  <a:cubicBezTo>
                    <a:pt x="103" y="52"/>
                    <a:pt x="102" y="50"/>
                    <a:pt x="104" y="52"/>
                  </a:cubicBezTo>
                  <a:cubicBezTo>
                    <a:pt x="106" y="53"/>
                    <a:pt x="109" y="58"/>
                    <a:pt x="109" y="58"/>
                  </a:cubicBezTo>
                  <a:cubicBezTo>
                    <a:pt x="114" y="60"/>
                    <a:pt x="114" y="60"/>
                    <a:pt x="114" y="60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8" y="60"/>
                    <a:pt x="122" y="58"/>
                    <a:pt x="122" y="54"/>
                  </a:cubicBezTo>
                  <a:cubicBezTo>
                    <a:pt x="119" y="52"/>
                    <a:pt x="116" y="51"/>
                    <a:pt x="116" y="51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3" y="26"/>
                    <a:pt x="113" y="26"/>
                    <a:pt x="113" y="26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18" y="13"/>
                    <a:pt x="118" y="13"/>
                    <a:pt x="118" y="13"/>
                  </a:cubicBezTo>
                  <a:cubicBezTo>
                    <a:pt x="117" y="10"/>
                    <a:pt x="117" y="10"/>
                    <a:pt x="117" y="10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4" y="12"/>
                    <a:pt x="134" y="12"/>
                    <a:pt x="134" y="12"/>
                  </a:cubicBezTo>
                  <a:cubicBezTo>
                    <a:pt x="142" y="11"/>
                    <a:pt x="142" y="11"/>
                    <a:pt x="142" y="11"/>
                  </a:cubicBezTo>
                  <a:cubicBezTo>
                    <a:pt x="148" y="9"/>
                    <a:pt x="148" y="9"/>
                    <a:pt x="148" y="9"/>
                  </a:cubicBezTo>
                  <a:cubicBezTo>
                    <a:pt x="157" y="9"/>
                    <a:pt x="157" y="9"/>
                    <a:pt x="157" y="9"/>
                  </a:cubicBezTo>
                  <a:cubicBezTo>
                    <a:pt x="165" y="7"/>
                    <a:pt x="165" y="7"/>
                    <a:pt x="165" y="7"/>
                  </a:cubicBezTo>
                  <a:cubicBezTo>
                    <a:pt x="168" y="7"/>
                    <a:pt x="168" y="7"/>
                    <a:pt x="168" y="7"/>
                  </a:cubicBezTo>
                  <a:cubicBezTo>
                    <a:pt x="176" y="2"/>
                    <a:pt x="176" y="2"/>
                    <a:pt x="176" y="2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8" y="2"/>
                    <a:pt x="188" y="2"/>
                    <a:pt x="188" y="2"/>
                  </a:cubicBezTo>
                  <a:cubicBezTo>
                    <a:pt x="191" y="3"/>
                    <a:pt x="191" y="3"/>
                    <a:pt x="191" y="3"/>
                  </a:cubicBezTo>
                  <a:cubicBezTo>
                    <a:pt x="191" y="6"/>
                    <a:pt x="191" y="6"/>
                    <a:pt x="191" y="6"/>
                  </a:cubicBezTo>
                  <a:cubicBezTo>
                    <a:pt x="190" y="10"/>
                    <a:pt x="190" y="10"/>
                    <a:pt x="190" y="10"/>
                  </a:cubicBezTo>
                  <a:cubicBezTo>
                    <a:pt x="193" y="10"/>
                    <a:pt x="193" y="10"/>
                    <a:pt x="193" y="10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200" y="13"/>
                    <a:pt x="200" y="13"/>
                    <a:pt x="200" y="13"/>
                  </a:cubicBezTo>
                  <a:cubicBezTo>
                    <a:pt x="204" y="9"/>
                    <a:pt x="204" y="9"/>
                    <a:pt x="204" y="9"/>
                  </a:cubicBezTo>
                  <a:cubicBezTo>
                    <a:pt x="210" y="12"/>
                    <a:pt x="210" y="12"/>
                    <a:pt x="210" y="12"/>
                  </a:cubicBezTo>
                  <a:cubicBezTo>
                    <a:pt x="211" y="14"/>
                    <a:pt x="211" y="14"/>
                    <a:pt x="211" y="14"/>
                  </a:cubicBezTo>
                  <a:cubicBezTo>
                    <a:pt x="214" y="12"/>
                    <a:pt x="214" y="12"/>
                    <a:pt x="214" y="12"/>
                  </a:cubicBezTo>
                  <a:cubicBezTo>
                    <a:pt x="214" y="12"/>
                    <a:pt x="216" y="11"/>
                    <a:pt x="217" y="14"/>
                  </a:cubicBezTo>
                  <a:cubicBezTo>
                    <a:pt x="218" y="17"/>
                    <a:pt x="217" y="17"/>
                    <a:pt x="217" y="17"/>
                  </a:cubicBezTo>
                  <a:cubicBezTo>
                    <a:pt x="225" y="18"/>
                    <a:pt x="225" y="18"/>
                    <a:pt x="225" y="18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40" y="11"/>
                    <a:pt x="240" y="11"/>
                    <a:pt x="240" y="11"/>
                  </a:cubicBezTo>
                  <a:cubicBezTo>
                    <a:pt x="247" y="8"/>
                    <a:pt x="247" y="8"/>
                    <a:pt x="247" y="8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5" y="8"/>
                    <a:pt x="255" y="8"/>
                    <a:pt x="255" y="8"/>
                  </a:cubicBezTo>
                  <a:cubicBezTo>
                    <a:pt x="255" y="13"/>
                    <a:pt x="255" y="13"/>
                    <a:pt x="255" y="13"/>
                  </a:cubicBezTo>
                  <a:cubicBezTo>
                    <a:pt x="261" y="22"/>
                    <a:pt x="261" y="22"/>
                    <a:pt x="261" y="22"/>
                  </a:cubicBezTo>
                  <a:cubicBezTo>
                    <a:pt x="267" y="37"/>
                    <a:pt x="267" y="37"/>
                    <a:pt x="267" y="37"/>
                  </a:cubicBezTo>
                  <a:cubicBezTo>
                    <a:pt x="272" y="47"/>
                    <a:pt x="272" y="47"/>
                    <a:pt x="272" y="47"/>
                  </a:cubicBezTo>
                  <a:cubicBezTo>
                    <a:pt x="272" y="47"/>
                    <a:pt x="275" y="53"/>
                    <a:pt x="278" y="53"/>
                  </a:cubicBezTo>
                  <a:cubicBezTo>
                    <a:pt x="280" y="53"/>
                    <a:pt x="286" y="51"/>
                    <a:pt x="286" y="51"/>
                  </a:cubicBezTo>
                  <a:cubicBezTo>
                    <a:pt x="295" y="51"/>
                    <a:pt x="295" y="51"/>
                    <a:pt x="295" y="51"/>
                  </a:cubicBezTo>
                  <a:cubicBezTo>
                    <a:pt x="298" y="51"/>
                    <a:pt x="303" y="58"/>
                    <a:pt x="303" y="58"/>
                  </a:cubicBezTo>
                  <a:cubicBezTo>
                    <a:pt x="305" y="64"/>
                    <a:pt x="305" y="64"/>
                    <a:pt x="305" y="64"/>
                  </a:cubicBezTo>
                  <a:cubicBezTo>
                    <a:pt x="307" y="70"/>
                    <a:pt x="307" y="70"/>
                    <a:pt x="307" y="70"/>
                  </a:cubicBezTo>
                  <a:cubicBezTo>
                    <a:pt x="308" y="73"/>
                    <a:pt x="308" y="73"/>
                    <a:pt x="308" y="73"/>
                  </a:cubicBezTo>
                  <a:cubicBezTo>
                    <a:pt x="313" y="75"/>
                    <a:pt x="313" y="75"/>
                    <a:pt x="313" y="75"/>
                  </a:cubicBezTo>
                  <a:cubicBezTo>
                    <a:pt x="319" y="74"/>
                    <a:pt x="319" y="74"/>
                    <a:pt x="319" y="74"/>
                  </a:cubicBezTo>
                  <a:cubicBezTo>
                    <a:pt x="330" y="69"/>
                    <a:pt x="330" y="69"/>
                    <a:pt x="330" y="69"/>
                  </a:cubicBezTo>
                  <a:cubicBezTo>
                    <a:pt x="336" y="68"/>
                    <a:pt x="336" y="68"/>
                    <a:pt x="336" y="68"/>
                  </a:cubicBezTo>
                  <a:cubicBezTo>
                    <a:pt x="341" y="68"/>
                    <a:pt x="341" y="68"/>
                    <a:pt x="341" y="68"/>
                  </a:cubicBezTo>
                  <a:cubicBezTo>
                    <a:pt x="343" y="72"/>
                    <a:pt x="343" y="72"/>
                    <a:pt x="343" y="72"/>
                  </a:cubicBezTo>
                  <a:cubicBezTo>
                    <a:pt x="346" y="76"/>
                    <a:pt x="346" y="76"/>
                    <a:pt x="346" y="76"/>
                  </a:cubicBezTo>
                  <a:cubicBezTo>
                    <a:pt x="348" y="78"/>
                    <a:pt x="348" y="78"/>
                    <a:pt x="348" y="78"/>
                  </a:cubicBezTo>
                  <a:cubicBezTo>
                    <a:pt x="354" y="79"/>
                    <a:pt x="354" y="79"/>
                    <a:pt x="354" y="79"/>
                  </a:cubicBezTo>
                  <a:lnTo>
                    <a:pt x="354" y="80"/>
                  </a:lnTo>
                  <a:close/>
                  <a:moveTo>
                    <a:pt x="54" y="134"/>
                  </a:moveTo>
                  <a:cubicBezTo>
                    <a:pt x="55" y="134"/>
                    <a:pt x="52" y="138"/>
                    <a:pt x="52" y="139"/>
                  </a:cubicBezTo>
                  <a:cubicBezTo>
                    <a:pt x="48" y="143"/>
                    <a:pt x="49" y="141"/>
                    <a:pt x="45" y="139"/>
                  </a:cubicBezTo>
                  <a:cubicBezTo>
                    <a:pt x="51" y="139"/>
                    <a:pt x="50" y="137"/>
                    <a:pt x="54" y="134"/>
                  </a:cubicBezTo>
                  <a:close/>
                  <a:moveTo>
                    <a:pt x="118" y="116"/>
                  </a:moveTo>
                  <a:cubicBezTo>
                    <a:pt x="118" y="117"/>
                    <a:pt x="118" y="117"/>
                    <a:pt x="118" y="117"/>
                  </a:cubicBezTo>
                  <a:cubicBezTo>
                    <a:pt x="121" y="117"/>
                    <a:pt x="120" y="116"/>
                    <a:pt x="118" y="116"/>
                  </a:cubicBezTo>
                  <a:close/>
                  <a:moveTo>
                    <a:pt x="283" y="98"/>
                  </a:moveTo>
                  <a:cubicBezTo>
                    <a:pt x="283" y="98"/>
                    <a:pt x="284" y="101"/>
                    <a:pt x="284" y="101"/>
                  </a:cubicBezTo>
                  <a:cubicBezTo>
                    <a:pt x="284" y="102"/>
                    <a:pt x="282" y="102"/>
                    <a:pt x="281" y="102"/>
                  </a:cubicBezTo>
                  <a:cubicBezTo>
                    <a:pt x="281" y="103"/>
                    <a:pt x="281" y="104"/>
                    <a:pt x="281" y="105"/>
                  </a:cubicBezTo>
                  <a:cubicBezTo>
                    <a:pt x="279" y="105"/>
                    <a:pt x="278" y="106"/>
                    <a:pt x="276" y="106"/>
                  </a:cubicBezTo>
                  <a:cubicBezTo>
                    <a:pt x="276" y="106"/>
                    <a:pt x="276" y="108"/>
                    <a:pt x="276" y="108"/>
                  </a:cubicBezTo>
                  <a:cubicBezTo>
                    <a:pt x="274" y="109"/>
                    <a:pt x="272" y="107"/>
                    <a:pt x="272" y="107"/>
                  </a:cubicBezTo>
                  <a:cubicBezTo>
                    <a:pt x="269" y="107"/>
                    <a:pt x="264" y="109"/>
                    <a:pt x="262" y="108"/>
                  </a:cubicBezTo>
                  <a:cubicBezTo>
                    <a:pt x="261" y="108"/>
                    <a:pt x="257" y="105"/>
                    <a:pt x="255" y="107"/>
                  </a:cubicBezTo>
                  <a:cubicBezTo>
                    <a:pt x="254" y="108"/>
                    <a:pt x="256" y="108"/>
                    <a:pt x="254" y="108"/>
                  </a:cubicBezTo>
                  <a:cubicBezTo>
                    <a:pt x="254" y="108"/>
                    <a:pt x="254" y="106"/>
                    <a:pt x="254" y="106"/>
                  </a:cubicBezTo>
                  <a:cubicBezTo>
                    <a:pt x="254" y="106"/>
                    <a:pt x="252" y="106"/>
                    <a:pt x="252" y="106"/>
                  </a:cubicBezTo>
                  <a:cubicBezTo>
                    <a:pt x="251" y="107"/>
                    <a:pt x="252" y="108"/>
                    <a:pt x="252" y="109"/>
                  </a:cubicBezTo>
                  <a:cubicBezTo>
                    <a:pt x="251" y="109"/>
                    <a:pt x="249" y="111"/>
                    <a:pt x="249" y="111"/>
                  </a:cubicBezTo>
                  <a:cubicBezTo>
                    <a:pt x="248" y="111"/>
                    <a:pt x="246" y="110"/>
                    <a:pt x="244" y="111"/>
                  </a:cubicBezTo>
                  <a:cubicBezTo>
                    <a:pt x="244" y="111"/>
                    <a:pt x="240" y="116"/>
                    <a:pt x="240" y="116"/>
                  </a:cubicBezTo>
                  <a:cubicBezTo>
                    <a:pt x="239" y="117"/>
                    <a:pt x="238" y="116"/>
                    <a:pt x="236" y="117"/>
                  </a:cubicBezTo>
                  <a:cubicBezTo>
                    <a:pt x="236" y="117"/>
                    <a:pt x="233" y="121"/>
                    <a:pt x="232" y="122"/>
                  </a:cubicBezTo>
                  <a:cubicBezTo>
                    <a:pt x="231" y="122"/>
                    <a:pt x="231" y="122"/>
                    <a:pt x="231" y="122"/>
                  </a:cubicBezTo>
                  <a:cubicBezTo>
                    <a:pt x="230" y="124"/>
                    <a:pt x="230" y="125"/>
                    <a:pt x="230" y="126"/>
                  </a:cubicBezTo>
                  <a:cubicBezTo>
                    <a:pt x="229" y="126"/>
                    <a:pt x="229" y="126"/>
                    <a:pt x="229" y="126"/>
                  </a:cubicBezTo>
                  <a:cubicBezTo>
                    <a:pt x="229" y="128"/>
                    <a:pt x="230" y="129"/>
                    <a:pt x="230" y="130"/>
                  </a:cubicBezTo>
                  <a:cubicBezTo>
                    <a:pt x="230" y="130"/>
                    <a:pt x="231" y="129"/>
                    <a:pt x="232" y="130"/>
                  </a:cubicBezTo>
                  <a:cubicBezTo>
                    <a:pt x="232" y="130"/>
                    <a:pt x="231" y="131"/>
                    <a:pt x="232" y="132"/>
                  </a:cubicBezTo>
                  <a:cubicBezTo>
                    <a:pt x="230" y="131"/>
                    <a:pt x="228" y="130"/>
                    <a:pt x="226" y="129"/>
                  </a:cubicBezTo>
                  <a:cubicBezTo>
                    <a:pt x="226" y="129"/>
                    <a:pt x="228" y="123"/>
                    <a:pt x="226" y="124"/>
                  </a:cubicBezTo>
                  <a:cubicBezTo>
                    <a:pt x="226" y="123"/>
                    <a:pt x="226" y="123"/>
                    <a:pt x="226" y="123"/>
                  </a:cubicBezTo>
                  <a:cubicBezTo>
                    <a:pt x="226" y="123"/>
                    <a:pt x="224" y="123"/>
                    <a:pt x="224" y="123"/>
                  </a:cubicBezTo>
                  <a:cubicBezTo>
                    <a:pt x="224" y="122"/>
                    <a:pt x="223" y="122"/>
                    <a:pt x="223" y="120"/>
                  </a:cubicBezTo>
                  <a:cubicBezTo>
                    <a:pt x="224" y="117"/>
                    <a:pt x="226" y="118"/>
                    <a:pt x="228" y="117"/>
                  </a:cubicBezTo>
                  <a:cubicBezTo>
                    <a:pt x="228" y="115"/>
                    <a:pt x="228" y="115"/>
                    <a:pt x="228" y="115"/>
                  </a:cubicBezTo>
                  <a:cubicBezTo>
                    <a:pt x="229" y="114"/>
                    <a:pt x="231" y="112"/>
                    <a:pt x="232" y="111"/>
                  </a:cubicBezTo>
                  <a:cubicBezTo>
                    <a:pt x="232" y="111"/>
                    <a:pt x="233" y="112"/>
                    <a:pt x="234" y="112"/>
                  </a:cubicBezTo>
                  <a:cubicBezTo>
                    <a:pt x="234" y="111"/>
                    <a:pt x="234" y="109"/>
                    <a:pt x="235" y="108"/>
                  </a:cubicBezTo>
                  <a:cubicBezTo>
                    <a:pt x="236" y="107"/>
                    <a:pt x="238" y="108"/>
                    <a:pt x="239" y="107"/>
                  </a:cubicBezTo>
                  <a:cubicBezTo>
                    <a:pt x="239" y="107"/>
                    <a:pt x="240" y="105"/>
                    <a:pt x="240" y="104"/>
                  </a:cubicBezTo>
                  <a:cubicBezTo>
                    <a:pt x="244" y="103"/>
                    <a:pt x="247" y="105"/>
                    <a:pt x="250" y="104"/>
                  </a:cubicBezTo>
                  <a:cubicBezTo>
                    <a:pt x="252" y="103"/>
                    <a:pt x="252" y="103"/>
                    <a:pt x="252" y="103"/>
                  </a:cubicBezTo>
                  <a:cubicBezTo>
                    <a:pt x="252" y="103"/>
                    <a:pt x="258" y="103"/>
                    <a:pt x="258" y="103"/>
                  </a:cubicBezTo>
                  <a:cubicBezTo>
                    <a:pt x="258" y="104"/>
                    <a:pt x="258" y="104"/>
                    <a:pt x="258" y="104"/>
                  </a:cubicBezTo>
                  <a:cubicBezTo>
                    <a:pt x="260" y="104"/>
                    <a:pt x="260" y="103"/>
                    <a:pt x="262" y="104"/>
                  </a:cubicBezTo>
                  <a:cubicBezTo>
                    <a:pt x="262" y="104"/>
                    <a:pt x="264" y="106"/>
                    <a:pt x="264" y="106"/>
                  </a:cubicBezTo>
                  <a:cubicBezTo>
                    <a:pt x="267" y="106"/>
                    <a:pt x="269" y="104"/>
                    <a:pt x="270" y="104"/>
                  </a:cubicBezTo>
                  <a:cubicBezTo>
                    <a:pt x="275" y="106"/>
                    <a:pt x="275" y="106"/>
                    <a:pt x="275" y="106"/>
                  </a:cubicBezTo>
                  <a:cubicBezTo>
                    <a:pt x="278" y="100"/>
                    <a:pt x="278" y="101"/>
                    <a:pt x="283" y="98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90" name="Freeform 186"/>
            <p:cNvSpPr>
              <a:spLocks/>
            </p:cNvSpPr>
            <p:nvPr/>
          </p:nvSpPr>
          <p:spPr bwMode="auto">
            <a:xfrm>
              <a:off x="6991287" y="2985544"/>
              <a:ext cx="138401" cy="163243"/>
            </a:xfrm>
            <a:custGeom>
              <a:avLst/>
              <a:gdLst>
                <a:gd name="T0" fmla="*/ 8 w 40"/>
                <a:gd name="T1" fmla="*/ 16 h 47"/>
                <a:gd name="T2" fmla="*/ 8 w 40"/>
                <a:gd name="T3" fmla="*/ 14 h 47"/>
                <a:gd name="T4" fmla="*/ 10 w 40"/>
                <a:gd name="T5" fmla="*/ 10 h 47"/>
                <a:gd name="T6" fmla="*/ 15 w 40"/>
                <a:gd name="T7" fmla="*/ 8 h 47"/>
                <a:gd name="T8" fmla="*/ 22 w 40"/>
                <a:gd name="T9" fmla="*/ 10 h 47"/>
                <a:gd name="T10" fmla="*/ 35 w 40"/>
                <a:gd name="T11" fmla="*/ 0 h 47"/>
                <a:gd name="T12" fmla="*/ 40 w 40"/>
                <a:gd name="T13" fmla="*/ 15 h 47"/>
                <a:gd name="T14" fmla="*/ 40 w 40"/>
                <a:gd name="T15" fmla="*/ 17 h 47"/>
                <a:gd name="T16" fmla="*/ 22 w 40"/>
                <a:gd name="T17" fmla="*/ 22 h 47"/>
                <a:gd name="T18" fmla="*/ 28 w 40"/>
                <a:gd name="T19" fmla="*/ 30 h 47"/>
                <a:gd name="T20" fmla="*/ 23 w 40"/>
                <a:gd name="T21" fmla="*/ 34 h 47"/>
                <a:gd name="T22" fmla="*/ 20 w 40"/>
                <a:gd name="T23" fmla="*/ 38 h 47"/>
                <a:gd name="T24" fmla="*/ 17 w 40"/>
                <a:gd name="T25" fmla="*/ 42 h 47"/>
                <a:gd name="T26" fmla="*/ 11 w 40"/>
                <a:gd name="T27" fmla="*/ 46 h 47"/>
                <a:gd name="T28" fmla="*/ 1 w 40"/>
                <a:gd name="T29" fmla="*/ 46 h 47"/>
                <a:gd name="T30" fmla="*/ 0 w 40"/>
                <a:gd name="T31" fmla="*/ 45 h 47"/>
                <a:gd name="T32" fmla="*/ 7 w 40"/>
                <a:gd name="T33" fmla="*/ 35 h 47"/>
                <a:gd name="T34" fmla="*/ 9 w 40"/>
                <a:gd name="T35" fmla="*/ 24 h 47"/>
                <a:gd name="T36" fmla="*/ 8 w 40"/>
                <a:gd name="T37" fmla="*/ 20 h 47"/>
                <a:gd name="T38" fmla="*/ 8 w 40"/>
                <a:gd name="T39" fmla="*/ 20 h 47"/>
                <a:gd name="T40" fmla="*/ 9 w 40"/>
                <a:gd name="T41" fmla="*/ 19 h 47"/>
                <a:gd name="T42" fmla="*/ 8 w 40"/>
                <a:gd name="T43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47">
                  <a:moveTo>
                    <a:pt x="8" y="16"/>
                  </a:moveTo>
                  <a:cubicBezTo>
                    <a:pt x="8" y="15"/>
                    <a:pt x="8" y="15"/>
                    <a:pt x="8" y="14"/>
                  </a:cubicBezTo>
                  <a:cubicBezTo>
                    <a:pt x="9" y="16"/>
                    <a:pt x="10" y="10"/>
                    <a:pt x="10" y="10"/>
                  </a:cubicBezTo>
                  <a:cubicBezTo>
                    <a:pt x="11" y="9"/>
                    <a:pt x="14" y="7"/>
                    <a:pt x="15" y="8"/>
                  </a:cubicBezTo>
                  <a:cubicBezTo>
                    <a:pt x="16" y="10"/>
                    <a:pt x="22" y="10"/>
                    <a:pt x="22" y="1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4" y="32"/>
                    <a:pt x="23" y="34"/>
                  </a:cubicBezTo>
                  <a:cubicBezTo>
                    <a:pt x="23" y="37"/>
                    <a:pt x="21" y="36"/>
                    <a:pt x="20" y="38"/>
                  </a:cubicBezTo>
                  <a:cubicBezTo>
                    <a:pt x="19" y="40"/>
                    <a:pt x="17" y="42"/>
                    <a:pt x="17" y="42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7"/>
                    <a:pt x="0" y="45"/>
                    <a:pt x="0" y="45"/>
                  </a:cubicBezTo>
                  <a:cubicBezTo>
                    <a:pt x="0" y="45"/>
                    <a:pt x="7" y="37"/>
                    <a:pt x="7" y="35"/>
                  </a:cubicBezTo>
                  <a:cubicBezTo>
                    <a:pt x="6" y="30"/>
                    <a:pt x="9" y="24"/>
                    <a:pt x="9" y="24"/>
                  </a:cubicBezTo>
                  <a:cubicBezTo>
                    <a:pt x="9" y="24"/>
                    <a:pt x="8" y="22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20"/>
                    <a:pt x="9" y="19"/>
                    <a:pt x="9" y="19"/>
                  </a:cubicBezTo>
                  <a:cubicBezTo>
                    <a:pt x="9" y="19"/>
                    <a:pt x="8" y="17"/>
                    <a:pt x="8" y="16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91" name="Freeform 187"/>
            <p:cNvSpPr>
              <a:spLocks/>
            </p:cNvSpPr>
            <p:nvPr/>
          </p:nvSpPr>
          <p:spPr bwMode="auto">
            <a:xfrm>
              <a:off x="6991287" y="2985544"/>
              <a:ext cx="138401" cy="163243"/>
            </a:xfrm>
            <a:custGeom>
              <a:avLst/>
              <a:gdLst>
                <a:gd name="T0" fmla="*/ 8 w 40"/>
                <a:gd name="T1" fmla="*/ 16 h 47"/>
                <a:gd name="T2" fmla="*/ 8 w 40"/>
                <a:gd name="T3" fmla="*/ 14 h 47"/>
                <a:gd name="T4" fmla="*/ 10 w 40"/>
                <a:gd name="T5" fmla="*/ 10 h 47"/>
                <a:gd name="T6" fmla="*/ 15 w 40"/>
                <a:gd name="T7" fmla="*/ 8 h 47"/>
                <a:gd name="T8" fmla="*/ 22 w 40"/>
                <a:gd name="T9" fmla="*/ 10 h 47"/>
                <a:gd name="T10" fmla="*/ 35 w 40"/>
                <a:gd name="T11" fmla="*/ 0 h 47"/>
                <a:gd name="T12" fmla="*/ 40 w 40"/>
                <a:gd name="T13" fmla="*/ 15 h 47"/>
                <a:gd name="T14" fmla="*/ 40 w 40"/>
                <a:gd name="T15" fmla="*/ 17 h 47"/>
                <a:gd name="T16" fmla="*/ 22 w 40"/>
                <a:gd name="T17" fmla="*/ 22 h 47"/>
                <a:gd name="T18" fmla="*/ 28 w 40"/>
                <a:gd name="T19" fmla="*/ 30 h 47"/>
                <a:gd name="T20" fmla="*/ 23 w 40"/>
                <a:gd name="T21" fmla="*/ 34 h 47"/>
                <a:gd name="T22" fmla="*/ 20 w 40"/>
                <a:gd name="T23" fmla="*/ 38 h 47"/>
                <a:gd name="T24" fmla="*/ 17 w 40"/>
                <a:gd name="T25" fmla="*/ 42 h 47"/>
                <a:gd name="T26" fmla="*/ 11 w 40"/>
                <a:gd name="T27" fmla="*/ 46 h 47"/>
                <a:gd name="T28" fmla="*/ 1 w 40"/>
                <a:gd name="T29" fmla="*/ 46 h 47"/>
                <a:gd name="T30" fmla="*/ 0 w 40"/>
                <a:gd name="T31" fmla="*/ 45 h 47"/>
                <a:gd name="T32" fmla="*/ 7 w 40"/>
                <a:gd name="T33" fmla="*/ 35 h 47"/>
                <a:gd name="T34" fmla="*/ 9 w 40"/>
                <a:gd name="T35" fmla="*/ 24 h 47"/>
                <a:gd name="T36" fmla="*/ 8 w 40"/>
                <a:gd name="T37" fmla="*/ 20 h 47"/>
                <a:gd name="T38" fmla="*/ 8 w 40"/>
                <a:gd name="T39" fmla="*/ 20 h 47"/>
                <a:gd name="T40" fmla="*/ 9 w 40"/>
                <a:gd name="T41" fmla="*/ 19 h 47"/>
                <a:gd name="T42" fmla="*/ 8 w 40"/>
                <a:gd name="T43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47">
                  <a:moveTo>
                    <a:pt x="8" y="16"/>
                  </a:moveTo>
                  <a:cubicBezTo>
                    <a:pt x="8" y="15"/>
                    <a:pt x="8" y="15"/>
                    <a:pt x="8" y="14"/>
                  </a:cubicBezTo>
                  <a:cubicBezTo>
                    <a:pt x="9" y="16"/>
                    <a:pt x="10" y="10"/>
                    <a:pt x="10" y="10"/>
                  </a:cubicBezTo>
                  <a:cubicBezTo>
                    <a:pt x="11" y="9"/>
                    <a:pt x="14" y="7"/>
                    <a:pt x="15" y="8"/>
                  </a:cubicBezTo>
                  <a:cubicBezTo>
                    <a:pt x="16" y="10"/>
                    <a:pt x="22" y="10"/>
                    <a:pt x="22" y="1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4" y="32"/>
                    <a:pt x="23" y="34"/>
                  </a:cubicBezTo>
                  <a:cubicBezTo>
                    <a:pt x="23" y="37"/>
                    <a:pt x="21" y="36"/>
                    <a:pt x="20" y="38"/>
                  </a:cubicBezTo>
                  <a:cubicBezTo>
                    <a:pt x="19" y="40"/>
                    <a:pt x="17" y="42"/>
                    <a:pt x="17" y="42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7"/>
                    <a:pt x="0" y="45"/>
                    <a:pt x="0" y="45"/>
                  </a:cubicBezTo>
                  <a:cubicBezTo>
                    <a:pt x="0" y="45"/>
                    <a:pt x="7" y="37"/>
                    <a:pt x="7" y="35"/>
                  </a:cubicBezTo>
                  <a:cubicBezTo>
                    <a:pt x="6" y="30"/>
                    <a:pt x="9" y="24"/>
                    <a:pt x="9" y="24"/>
                  </a:cubicBezTo>
                  <a:cubicBezTo>
                    <a:pt x="9" y="24"/>
                    <a:pt x="8" y="22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20"/>
                    <a:pt x="9" y="19"/>
                    <a:pt x="9" y="19"/>
                  </a:cubicBezTo>
                  <a:cubicBezTo>
                    <a:pt x="9" y="19"/>
                    <a:pt x="8" y="17"/>
                    <a:pt x="8" y="16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92" name="Freeform 188"/>
            <p:cNvSpPr>
              <a:spLocks noEditPoints="1"/>
            </p:cNvSpPr>
            <p:nvPr/>
          </p:nvSpPr>
          <p:spPr bwMode="auto">
            <a:xfrm>
              <a:off x="9750438" y="2467426"/>
              <a:ext cx="562477" cy="782499"/>
            </a:xfrm>
            <a:custGeom>
              <a:avLst/>
              <a:gdLst>
                <a:gd name="T0" fmla="*/ 10 w 162"/>
                <a:gd name="T1" fmla="*/ 220 h 225"/>
                <a:gd name="T2" fmla="*/ 1 w 162"/>
                <a:gd name="T3" fmla="*/ 221 h 225"/>
                <a:gd name="T4" fmla="*/ 33 w 162"/>
                <a:gd name="T5" fmla="*/ 179 h 225"/>
                <a:gd name="T6" fmla="*/ 26 w 162"/>
                <a:gd name="T7" fmla="*/ 145 h 225"/>
                <a:gd name="T8" fmla="*/ 25 w 162"/>
                <a:gd name="T9" fmla="*/ 153 h 225"/>
                <a:gd name="T10" fmla="*/ 24 w 162"/>
                <a:gd name="T11" fmla="*/ 157 h 225"/>
                <a:gd name="T12" fmla="*/ 30 w 162"/>
                <a:gd name="T13" fmla="*/ 157 h 225"/>
                <a:gd name="T14" fmla="*/ 31 w 162"/>
                <a:gd name="T15" fmla="*/ 157 h 225"/>
                <a:gd name="T16" fmla="*/ 25 w 162"/>
                <a:gd name="T17" fmla="*/ 168 h 225"/>
                <a:gd name="T18" fmla="*/ 31 w 162"/>
                <a:gd name="T19" fmla="*/ 168 h 225"/>
                <a:gd name="T20" fmla="*/ 34 w 162"/>
                <a:gd name="T21" fmla="*/ 170 h 225"/>
                <a:gd name="T22" fmla="*/ 40 w 162"/>
                <a:gd name="T23" fmla="*/ 152 h 225"/>
                <a:gd name="T24" fmla="*/ 35 w 162"/>
                <a:gd name="T25" fmla="*/ 141 h 225"/>
                <a:gd name="T26" fmla="*/ 64 w 162"/>
                <a:gd name="T27" fmla="*/ 138 h 225"/>
                <a:gd name="T28" fmla="*/ 55 w 162"/>
                <a:gd name="T29" fmla="*/ 139 h 225"/>
                <a:gd name="T30" fmla="*/ 44 w 162"/>
                <a:gd name="T31" fmla="*/ 147 h 225"/>
                <a:gd name="T32" fmla="*/ 50 w 162"/>
                <a:gd name="T33" fmla="*/ 155 h 225"/>
                <a:gd name="T34" fmla="*/ 56 w 162"/>
                <a:gd name="T35" fmla="*/ 149 h 225"/>
                <a:gd name="T36" fmla="*/ 62 w 162"/>
                <a:gd name="T37" fmla="*/ 146 h 225"/>
                <a:gd name="T38" fmla="*/ 59 w 162"/>
                <a:gd name="T39" fmla="*/ 136 h 225"/>
                <a:gd name="T40" fmla="*/ 52 w 162"/>
                <a:gd name="T41" fmla="*/ 129 h 225"/>
                <a:gd name="T42" fmla="*/ 109 w 162"/>
                <a:gd name="T43" fmla="*/ 61 h 225"/>
                <a:gd name="T44" fmla="*/ 111 w 162"/>
                <a:gd name="T45" fmla="*/ 71 h 225"/>
                <a:gd name="T46" fmla="*/ 106 w 162"/>
                <a:gd name="T47" fmla="*/ 85 h 225"/>
                <a:gd name="T48" fmla="*/ 93 w 162"/>
                <a:gd name="T49" fmla="*/ 104 h 225"/>
                <a:gd name="T50" fmla="*/ 82 w 162"/>
                <a:gd name="T51" fmla="*/ 108 h 225"/>
                <a:gd name="T52" fmla="*/ 85 w 162"/>
                <a:gd name="T53" fmla="*/ 100 h 225"/>
                <a:gd name="T54" fmla="*/ 75 w 162"/>
                <a:gd name="T55" fmla="*/ 116 h 225"/>
                <a:gd name="T56" fmla="*/ 68 w 162"/>
                <a:gd name="T57" fmla="*/ 122 h 225"/>
                <a:gd name="T58" fmla="*/ 52 w 162"/>
                <a:gd name="T59" fmla="*/ 127 h 225"/>
                <a:gd name="T60" fmla="*/ 48 w 162"/>
                <a:gd name="T61" fmla="*/ 129 h 225"/>
                <a:gd name="T62" fmla="*/ 34 w 162"/>
                <a:gd name="T63" fmla="*/ 135 h 225"/>
                <a:gd name="T64" fmla="*/ 54 w 162"/>
                <a:gd name="T65" fmla="*/ 136 h 225"/>
                <a:gd name="T66" fmla="*/ 70 w 162"/>
                <a:gd name="T67" fmla="*/ 134 h 225"/>
                <a:gd name="T68" fmla="*/ 72 w 162"/>
                <a:gd name="T69" fmla="*/ 147 h 225"/>
                <a:gd name="T70" fmla="*/ 81 w 162"/>
                <a:gd name="T71" fmla="*/ 133 h 225"/>
                <a:gd name="T72" fmla="*/ 86 w 162"/>
                <a:gd name="T73" fmla="*/ 137 h 225"/>
                <a:gd name="T74" fmla="*/ 96 w 162"/>
                <a:gd name="T75" fmla="*/ 133 h 225"/>
                <a:gd name="T76" fmla="*/ 103 w 162"/>
                <a:gd name="T77" fmla="*/ 137 h 225"/>
                <a:gd name="T78" fmla="*/ 108 w 162"/>
                <a:gd name="T79" fmla="*/ 128 h 225"/>
                <a:gd name="T80" fmla="*/ 111 w 162"/>
                <a:gd name="T81" fmla="*/ 125 h 225"/>
                <a:gd name="T82" fmla="*/ 118 w 162"/>
                <a:gd name="T83" fmla="*/ 120 h 225"/>
                <a:gd name="T84" fmla="*/ 118 w 162"/>
                <a:gd name="T85" fmla="*/ 101 h 225"/>
                <a:gd name="T86" fmla="*/ 122 w 162"/>
                <a:gd name="T87" fmla="*/ 83 h 225"/>
                <a:gd name="T88" fmla="*/ 126 w 162"/>
                <a:gd name="T89" fmla="*/ 66 h 225"/>
                <a:gd name="T90" fmla="*/ 117 w 162"/>
                <a:gd name="T91" fmla="*/ 54 h 225"/>
                <a:gd name="T92" fmla="*/ 123 w 162"/>
                <a:gd name="T93" fmla="*/ 53 h 225"/>
                <a:gd name="T94" fmla="*/ 125 w 162"/>
                <a:gd name="T95" fmla="*/ 8 h 225"/>
                <a:gd name="T96" fmla="*/ 122 w 162"/>
                <a:gd name="T97" fmla="*/ 22 h 225"/>
                <a:gd name="T98" fmla="*/ 109 w 162"/>
                <a:gd name="T99" fmla="*/ 36 h 225"/>
                <a:gd name="T100" fmla="*/ 114 w 162"/>
                <a:gd name="T101" fmla="*/ 49 h 225"/>
                <a:gd name="T102" fmla="*/ 115 w 162"/>
                <a:gd name="T103" fmla="*/ 38 h 225"/>
                <a:gd name="T104" fmla="*/ 126 w 162"/>
                <a:gd name="T105" fmla="*/ 37 h 225"/>
                <a:gd name="T106" fmla="*/ 139 w 162"/>
                <a:gd name="T107" fmla="*/ 42 h 225"/>
                <a:gd name="T108" fmla="*/ 156 w 162"/>
                <a:gd name="T109" fmla="*/ 32 h 225"/>
                <a:gd name="T110" fmla="*/ 148 w 162"/>
                <a:gd name="T111" fmla="*/ 18 h 225"/>
                <a:gd name="T112" fmla="*/ 130 w 162"/>
                <a:gd name="T113" fmla="*/ 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2" h="225">
                  <a:moveTo>
                    <a:pt x="9" y="220"/>
                  </a:moveTo>
                  <a:cubicBezTo>
                    <a:pt x="6" y="222"/>
                    <a:pt x="7" y="223"/>
                    <a:pt x="6" y="224"/>
                  </a:cubicBezTo>
                  <a:cubicBezTo>
                    <a:pt x="6" y="224"/>
                    <a:pt x="5" y="225"/>
                    <a:pt x="7" y="224"/>
                  </a:cubicBezTo>
                  <a:cubicBezTo>
                    <a:pt x="8" y="224"/>
                    <a:pt x="9" y="221"/>
                    <a:pt x="10" y="220"/>
                  </a:cubicBezTo>
                  <a:lnTo>
                    <a:pt x="9" y="220"/>
                  </a:lnTo>
                  <a:close/>
                  <a:moveTo>
                    <a:pt x="0" y="218"/>
                  </a:moveTo>
                  <a:cubicBezTo>
                    <a:pt x="0" y="218"/>
                    <a:pt x="0" y="220"/>
                    <a:pt x="0" y="220"/>
                  </a:cubicBezTo>
                  <a:cubicBezTo>
                    <a:pt x="0" y="220"/>
                    <a:pt x="1" y="221"/>
                    <a:pt x="1" y="221"/>
                  </a:cubicBezTo>
                  <a:cubicBezTo>
                    <a:pt x="1" y="219"/>
                    <a:pt x="2" y="219"/>
                    <a:pt x="0" y="218"/>
                  </a:cubicBezTo>
                  <a:close/>
                  <a:moveTo>
                    <a:pt x="33" y="179"/>
                  </a:moveTo>
                  <a:cubicBezTo>
                    <a:pt x="33" y="179"/>
                    <a:pt x="31" y="183"/>
                    <a:pt x="33" y="182"/>
                  </a:cubicBezTo>
                  <a:cubicBezTo>
                    <a:pt x="34" y="182"/>
                    <a:pt x="35" y="178"/>
                    <a:pt x="33" y="179"/>
                  </a:cubicBezTo>
                  <a:close/>
                  <a:moveTo>
                    <a:pt x="30" y="140"/>
                  </a:moveTo>
                  <a:cubicBezTo>
                    <a:pt x="29" y="140"/>
                    <a:pt x="30" y="143"/>
                    <a:pt x="29" y="143"/>
                  </a:cubicBezTo>
                  <a:cubicBezTo>
                    <a:pt x="28" y="144"/>
                    <a:pt x="28" y="142"/>
                    <a:pt x="27" y="143"/>
                  </a:cubicBezTo>
                  <a:cubicBezTo>
                    <a:pt x="26" y="143"/>
                    <a:pt x="26" y="145"/>
                    <a:pt x="26" y="145"/>
                  </a:cubicBezTo>
                  <a:cubicBezTo>
                    <a:pt x="24" y="145"/>
                    <a:pt x="25" y="146"/>
                    <a:pt x="24" y="146"/>
                  </a:cubicBezTo>
                  <a:cubicBezTo>
                    <a:pt x="23" y="146"/>
                    <a:pt x="23" y="144"/>
                    <a:pt x="22" y="145"/>
                  </a:cubicBezTo>
                  <a:cubicBezTo>
                    <a:pt x="22" y="145"/>
                    <a:pt x="21" y="148"/>
                    <a:pt x="22" y="150"/>
                  </a:cubicBezTo>
                  <a:cubicBezTo>
                    <a:pt x="23" y="151"/>
                    <a:pt x="25" y="151"/>
                    <a:pt x="25" y="153"/>
                  </a:cubicBezTo>
                  <a:cubicBezTo>
                    <a:pt x="26" y="154"/>
                    <a:pt x="24" y="157"/>
                    <a:pt x="24" y="155"/>
                  </a:cubicBezTo>
                  <a:cubicBezTo>
                    <a:pt x="24" y="153"/>
                    <a:pt x="24" y="153"/>
                    <a:pt x="24" y="153"/>
                  </a:cubicBezTo>
                  <a:cubicBezTo>
                    <a:pt x="22" y="154"/>
                    <a:pt x="21" y="153"/>
                    <a:pt x="23" y="155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57"/>
                    <a:pt x="24" y="158"/>
                    <a:pt x="25" y="159"/>
                  </a:cubicBezTo>
                  <a:cubicBezTo>
                    <a:pt x="26" y="158"/>
                    <a:pt x="26" y="158"/>
                    <a:pt x="27" y="157"/>
                  </a:cubicBezTo>
                  <a:cubicBezTo>
                    <a:pt x="27" y="158"/>
                    <a:pt x="27" y="159"/>
                    <a:pt x="29" y="159"/>
                  </a:cubicBezTo>
                  <a:cubicBezTo>
                    <a:pt x="29" y="158"/>
                    <a:pt x="29" y="157"/>
                    <a:pt x="30" y="157"/>
                  </a:cubicBezTo>
                  <a:cubicBezTo>
                    <a:pt x="29" y="155"/>
                    <a:pt x="29" y="153"/>
                    <a:pt x="28" y="151"/>
                  </a:cubicBezTo>
                  <a:cubicBezTo>
                    <a:pt x="28" y="151"/>
                    <a:pt x="29" y="151"/>
                    <a:pt x="30" y="151"/>
                  </a:cubicBezTo>
                  <a:cubicBezTo>
                    <a:pt x="30" y="152"/>
                    <a:pt x="30" y="154"/>
                    <a:pt x="31" y="155"/>
                  </a:cubicBezTo>
                  <a:cubicBezTo>
                    <a:pt x="32" y="156"/>
                    <a:pt x="31" y="157"/>
                    <a:pt x="31" y="157"/>
                  </a:cubicBezTo>
                  <a:cubicBezTo>
                    <a:pt x="29" y="160"/>
                    <a:pt x="29" y="160"/>
                    <a:pt x="26" y="161"/>
                  </a:cubicBezTo>
                  <a:cubicBezTo>
                    <a:pt x="26" y="163"/>
                    <a:pt x="25" y="165"/>
                    <a:pt x="25" y="166"/>
                  </a:cubicBezTo>
                  <a:cubicBezTo>
                    <a:pt x="25" y="167"/>
                    <a:pt x="26" y="168"/>
                    <a:pt x="26" y="167"/>
                  </a:cubicBezTo>
                  <a:cubicBezTo>
                    <a:pt x="26" y="167"/>
                    <a:pt x="25" y="168"/>
                    <a:pt x="25" y="168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27" y="170"/>
                    <a:pt x="28" y="171"/>
                    <a:pt x="28" y="171"/>
                  </a:cubicBezTo>
                  <a:cubicBezTo>
                    <a:pt x="28" y="171"/>
                    <a:pt x="28" y="170"/>
                    <a:pt x="29" y="167"/>
                  </a:cubicBezTo>
                  <a:cubicBezTo>
                    <a:pt x="29" y="165"/>
                    <a:pt x="31" y="168"/>
                    <a:pt x="31" y="168"/>
                  </a:cubicBezTo>
                  <a:cubicBezTo>
                    <a:pt x="29" y="167"/>
                    <a:pt x="30" y="173"/>
                    <a:pt x="30" y="174"/>
                  </a:cubicBezTo>
                  <a:cubicBezTo>
                    <a:pt x="30" y="174"/>
                    <a:pt x="32" y="174"/>
                    <a:pt x="32" y="174"/>
                  </a:cubicBezTo>
                  <a:cubicBezTo>
                    <a:pt x="33" y="173"/>
                    <a:pt x="34" y="171"/>
                    <a:pt x="35" y="170"/>
                  </a:cubicBezTo>
                  <a:cubicBezTo>
                    <a:pt x="34" y="170"/>
                    <a:pt x="33" y="171"/>
                    <a:pt x="34" y="170"/>
                  </a:cubicBezTo>
                  <a:cubicBezTo>
                    <a:pt x="34" y="169"/>
                    <a:pt x="36" y="168"/>
                    <a:pt x="36" y="168"/>
                  </a:cubicBezTo>
                  <a:cubicBezTo>
                    <a:pt x="37" y="165"/>
                    <a:pt x="36" y="163"/>
                    <a:pt x="37" y="161"/>
                  </a:cubicBezTo>
                  <a:cubicBezTo>
                    <a:pt x="38" y="158"/>
                    <a:pt x="40" y="155"/>
                    <a:pt x="42" y="153"/>
                  </a:cubicBezTo>
                  <a:cubicBezTo>
                    <a:pt x="42" y="152"/>
                    <a:pt x="40" y="152"/>
                    <a:pt x="40" y="152"/>
                  </a:cubicBezTo>
                  <a:cubicBezTo>
                    <a:pt x="39" y="151"/>
                    <a:pt x="39" y="150"/>
                    <a:pt x="39" y="149"/>
                  </a:cubicBezTo>
                  <a:cubicBezTo>
                    <a:pt x="37" y="150"/>
                    <a:pt x="38" y="146"/>
                    <a:pt x="38" y="144"/>
                  </a:cubicBezTo>
                  <a:cubicBezTo>
                    <a:pt x="38" y="144"/>
                    <a:pt x="35" y="144"/>
                    <a:pt x="34" y="144"/>
                  </a:cubicBezTo>
                  <a:cubicBezTo>
                    <a:pt x="33" y="143"/>
                    <a:pt x="34" y="141"/>
                    <a:pt x="35" y="141"/>
                  </a:cubicBezTo>
                  <a:cubicBezTo>
                    <a:pt x="33" y="140"/>
                    <a:pt x="31" y="140"/>
                    <a:pt x="30" y="140"/>
                  </a:cubicBezTo>
                  <a:close/>
                  <a:moveTo>
                    <a:pt x="63" y="137"/>
                  </a:moveTo>
                  <a:cubicBezTo>
                    <a:pt x="63" y="138"/>
                    <a:pt x="63" y="138"/>
                    <a:pt x="63" y="138"/>
                  </a:cubicBezTo>
                  <a:cubicBezTo>
                    <a:pt x="64" y="138"/>
                    <a:pt x="64" y="138"/>
                    <a:pt x="64" y="138"/>
                  </a:cubicBezTo>
                  <a:cubicBezTo>
                    <a:pt x="63" y="137"/>
                    <a:pt x="65" y="137"/>
                    <a:pt x="63" y="137"/>
                  </a:cubicBezTo>
                  <a:close/>
                  <a:moveTo>
                    <a:pt x="59" y="136"/>
                  </a:moveTo>
                  <a:cubicBezTo>
                    <a:pt x="58" y="136"/>
                    <a:pt x="57" y="136"/>
                    <a:pt x="56" y="137"/>
                  </a:cubicBezTo>
                  <a:cubicBezTo>
                    <a:pt x="55" y="138"/>
                    <a:pt x="56" y="139"/>
                    <a:pt x="55" y="139"/>
                  </a:cubicBezTo>
                  <a:cubicBezTo>
                    <a:pt x="54" y="140"/>
                    <a:pt x="50" y="139"/>
                    <a:pt x="50" y="139"/>
                  </a:cubicBezTo>
                  <a:cubicBezTo>
                    <a:pt x="49" y="140"/>
                    <a:pt x="48" y="142"/>
                    <a:pt x="48" y="143"/>
                  </a:cubicBezTo>
                  <a:cubicBezTo>
                    <a:pt x="47" y="144"/>
                    <a:pt x="46" y="145"/>
                    <a:pt x="45" y="146"/>
                  </a:cubicBezTo>
                  <a:cubicBezTo>
                    <a:pt x="44" y="145"/>
                    <a:pt x="45" y="146"/>
                    <a:pt x="44" y="147"/>
                  </a:cubicBezTo>
                  <a:cubicBezTo>
                    <a:pt x="42" y="144"/>
                    <a:pt x="46" y="150"/>
                    <a:pt x="46" y="150"/>
                  </a:cubicBezTo>
                  <a:cubicBezTo>
                    <a:pt x="47" y="150"/>
                    <a:pt x="47" y="150"/>
                    <a:pt x="47" y="150"/>
                  </a:cubicBezTo>
                  <a:cubicBezTo>
                    <a:pt x="47" y="150"/>
                    <a:pt x="47" y="152"/>
                    <a:pt x="48" y="154"/>
                  </a:cubicBezTo>
                  <a:cubicBezTo>
                    <a:pt x="48" y="154"/>
                    <a:pt x="49" y="155"/>
                    <a:pt x="50" y="155"/>
                  </a:cubicBezTo>
                  <a:cubicBezTo>
                    <a:pt x="50" y="155"/>
                    <a:pt x="49" y="158"/>
                    <a:pt x="51" y="157"/>
                  </a:cubicBezTo>
                  <a:cubicBezTo>
                    <a:pt x="51" y="156"/>
                    <a:pt x="52" y="154"/>
                    <a:pt x="52" y="154"/>
                  </a:cubicBezTo>
                  <a:cubicBezTo>
                    <a:pt x="53" y="153"/>
                    <a:pt x="52" y="150"/>
                    <a:pt x="53" y="149"/>
                  </a:cubicBezTo>
                  <a:cubicBezTo>
                    <a:pt x="53" y="148"/>
                    <a:pt x="56" y="149"/>
                    <a:pt x="56" y="149"/>
                  </a:cubicBezTo>
                  <a:cubicBezTo>
                    <a:pt x="56" y="149"/>
                    <a:pt x="57" y="147"/>
                    <a:pt x="58" y="147"/>
                  </a:cubicBezTo>
                  <a:cubicBezTo>
                    <a:pt x="59" y="147"/>
                    <a:pt x="59" y="148"/>
                    <a:pt x="59" y="149"/>
                  </a:cubicBezTo>
                  <a:cubicBezTo>
                    <a:pt x="60" y="148"/>
                    <a:pt x="62" y="148"/>
                    <a:pt x="62" y="148"/>
                  </a:cubicBezTo>
                  <a:cubicBezTo>
                    <a:pt x="62" y="147"/>
                    <a:pt x="62" y="146"/>
                    <a:pt x="62" y="146"/>
                  </a:cubicBezTo>
                  <a:cubicBezTo>
                    <a:pt x="62" y="145"/>
                    <a:pt x="64" y="144"/>
                    <a:pt x="64" y="144"/>
                  </a:cubicBezTo>
                  <a:cubicBezTo>
                    <a:pt x="65" y="139"/>
                    <a:pt x="63" y="141"/>
                    <a:pt x="62" y="139"/>
                  </a:cubicBezTo>
                  <a:cubicBezTo>
                    <a:pt x="61" y="138"/>
                    <a:pt x="62" y="137"/>
                    <a:pt x="61" y="136"/>
                  </a:cubicBezTo>
                  <a:cubicBezTo>
                    <a:pt x="61" y="136"/>
                    <a:pt x="59" y="136"/>
                    <a:pt x="59" y="136"/>
                  </a:cubicBezTo>
                  <a:close/>
                  <a:moveTo>
                    <a:pt x="53" y="128"/>
                  </a:moveTo>
                  <a:cubicBezTo>
                    <a:pt x="53" y="128"/>
                    <a:pt x="57" y="129"/>
                    <a:pt x="54" y="131"/>
                  </a:cubicBezTo>
                  <a:cubicBezTo>
                    <a:pt x="54" y="131"/>
                    <a:pt x="52" y="131"/>
                    <a:pt x="52" y="131"/>
                  </a:cubicBezTo>
                  <a:cubicBezTo>
                    <a:pt x="52" y="130"/>
                    <a:pt x="51" y="128"/>
                    <a:pt x="52" y="129"/>
                  </a:cubicBezTo>
                  <a:lnTo>
                    <a:pt x="53" y="128"/>
                  </a:lnTo>
                  <a:close/>
                  <a:moveTo>
                    <a:pt x="115" y="53"/>
                  </a:moveTo>
                  <a:cubicBezTo>
                    <a:pt x="114" y="53"/>
                    <a:pt x="114" y="53"/>
                    <a:pt x="113" y="53"/>
                  </a:cubicBezTo>
                  <a:cubicBezTo>
                    <a:pt x="113" y="59"/>
                    <a:pt x="113" y="58"/>
                    <a:pt x="109" y="61"/>
                  </a:cubicBezTo>
                  <a:cubicBezTo>
                    <a:pt x="109" y="63"/>
                    <a:pt x="109" y="62"/>
                    <a:pt x="110" y="63"/>
                  </a:cubicBezTo>
                  <a:cubicBezTo>
                    <a:pt x="110" y="68"/>
                    <a:pt x="110" y="69"/>
                    <a:pt x="107" y="71"/>
                  </a:cubicBezTo>
                  <a:cubicBezTo>
                    <a:pt x="108" y="71"/>
                    <a:pt x="108" y="72"/>
                    <a:pt x="108" y="72"/>
                  </a:cubicBezTo>
                  <a:cubicBezTo>
                    <a:pt x="108" y="72"/>
                    <a:pt x="111" y="71"/>
                    <a:pt x="111" y="71"/>
                  </a:cubicBezTo>
                  <a:cubicBezTo>
                    <a:pt x="111" y="73"/>
                    <a:pt x="111" y="75"/>
                    <a:pt x="110" y="77"/>
                  </a:cubicBezTo>
                  <a:cubicBezTo>
                    <a:pt x="110" y="77"/>
                    <a:pt x="108" y="78"/>
                    <a:pt x="108" y="79"/>
                  </a:cubicBezTo>
                  <a:cubicBezTo>
                    <a:pt x="108" y="81"/>
                    <a:pt x="108" y="82"/>
                    <a:pt x="108" y="84"/>
                  </a:cubicBezTo>
                  <a:cubicBezTo>
                    <a:pt x="107" y="85"/>
                    <a:pt x="106" y="85"/>
                    <a:pt x="106" y="85"/>
                  </a:cubicBezTo>
                  <a:cubicBezTo>
                    <a:pt x="105" y="87"/>
                    <a:pt x="105" y="89"/>
                    <a:pt x="104" y="90"/>
                  </a:cubicBezTo>
                  <a:cubicBezTo>
                    <a:pt x="104" y="91"/>
                    <a:pt x="100" y="95"/>
                    <a:pt x="99" y="96"/>
                  </a:cubicBezTo>
                  <a:cubicBezTo>
                    <a:pt x="98" y="97"/>
                    <a:pt x="96" y="97"/>
                    <a:pt x="96" y="98"/>
                  </a:cubicBezTo>
                  <a:cubicBezTo>
                    <a:pt x="94" y="100"/>
                    <a:pt x="96" y="103"/>
                    <a:pt x="93" y="104"/>
                  </a:cubicBezTo>
                  <a:cubicBezTo>
                    <a:pt x="93" y="105"/>
                    <a:pt x="93" y="105"/>
                    <a:pt x="93" y="105"/>
                  </a:cubicBezTo>
                  <a:cubicBezTo>
                    <a:pt x="92" y="105"/>
                    <a:pt x="91" y="104"/>
                    <a:pt x="90" y="105"/>
                  </a:cubicBezTo>
                  <a:cubicBezTo>
                    <a:pt x="88" y="105"/>
                    <a:pt x="86" y="108"/>
                    <a:pt x="85" y="109"/>
                  </a:cubicBezTo>
                  <a:cubicBezTo>
                    <a:pt x="84" y="109"/>
                    <a:pt x="83" y="108"/>
                    <a:pt x="82" y="108"/>
                  </a:cubicBezTo>
                  <a:cubicBezTo>
                    <a:pt x="82" y="108"/>
                    <a:pt x="82" y="106"/>
                    <a:pt x="82" y="106"/>
                  </a:cubicBezTo>
                  <a:cubicBezTo>
                    <a:pt x="81" y="107"/>
                    <a:pt x="81" y="104"/>
                    <a:pt x="81" y="104"/>
                  </a:cubicBezTo>
                  <a:cubicBezTo>
                    <a:pt x="83" y="103"/>
                    <a:pt x="83" y="103"/>
                    <a:pt x="84" y="101"/>
                  </a:cubicBezTo>
                  <a:cubicBezTo>
                    <a:pt x="84" y="101"/>
                    <a:pt x="85" y="100"/>
                    <a:pt x="85" y="100"/>
                  </a:cubicBezTo>
                  <a:cubicBezTo>
                    <a:pt x="86" y="98"/>
                    <a:pt x="85" y="99"/>
                    <a:pt x="84" y="100"/>
                  </a:cubicBezTo>
                  <a:cubicBezTo>
                    <a:pt x="82" y="101"/>
                    <a:pt x="80" y="102"/>
                    <a:pt x="79" y="103"/>
                  </a:cubicBezTo>
                  <a:cubicBezTo>
                    <a:pt x="78" y="105"/>
                    <a:pt x="79" y="107"/>
                    <a:pt x="79" y="109"/>
                  </a:cubicBezTo>
                  <a:cubicBezTo>
                    <a:pt x="79" y="110"/>
                    <a:pt x="75" y="115"/>
                    <a:pt x="75" y="116"/>
                  </a:cubicBezTo>
                  <a:cubicBezTo>
                    <a:pt x="75" y="117"/>
                    <a:pt x="75" y="119"/>
                    <a:pt x="75" y="120"/>
                  </a:cubicBezTo>
                  <a:cubicBezTo>
                    <a:pt x="76" y="119"/>
                    <a:pt x="75" y="121"/>
                    <a:pt x="75" y="121"/>
                  </a:cubicBezTo>
                  <a:cubicBezTo>
                    <a:pt x="73" y="125"/>
                    <a:pt x="72" y="124"/>
                    <a:pt x="68" y="123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3" y="120"/>
                    <a:pt x="62" y="124"/>
                    <a:pt x="60" y="125"/>
                  </a:cubicBezTo>
                  <a:cubicBezTo>
                    <a:pt x="57" y="125"/>
                    <a:pt x="56" y="124"/>
                    <a:pt x="54" y="123"/>
                  </a:cubicBezTo>
                  <a:cubicBezTo>
                    <a:pt x="54" y="123"/>
                    <a:pt x="52" y="126"/>
                    <a:pt x="55" y="125"/>
                  </a:cubicBezTo>
                  <a:cubicBezTo>
                    <a:pt x="54" y="126"/>
                    <a:pt x="54" y="128"/>
                    <a:pt x="52" y="127"/>
                  </a:cubicBezTo>
                  <a:cubicBezTo>
                    <a:pt x="52" y="127"/>
                    <a:pt x="52" y="124"/>
                    <a:pt x="52" y="12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5"/>
                    <a:pt x="50" y="125"/>
                    <a:pt x="49" y="125"/>
                  </a:cubicBezTo>
                  <a:cubicBezTo>
                    <a:pt x="48" y="127"/>
                    <a:pt x="49" y="128"/>
                    <a:pt x="48" y="129"/>
                  </a:cubicBezTo>
                  <a:cubicBezTo>
                    <a:pt x="47" y="129"/>
                    <a:pt x="45" y="129"/>
                    <a:pt x="44" y="130"/>
                  </a:cubicBezTo>
                  <a:cubicBezTo>
                    <a:pt x="44" y="131"/>
                    <a:pt x="44" y="133"/>
                    <a:pt x="43" y="134"/>
                  </a:cubicBezTo>
                  <a:cubicBezTo>
                    <a:pt x="41" y="135"/>
                    <a:pt x="37" y="136"/>
                    <a:pt x="35" y="137"/>
                  </a:cubicBezTo>
                  <a:cubicBezTo>
                    <a:pt x="35" y="136"/>
                    <a:pt x="35" y="135"/>
                    <a:pt x="34" y="135"/>
                  </a:cubicBezTo>
                  <a:cubicBezTo>
                    <a:pt x="33" y="136"/>
                    <a:pt x="33" y="137"/>
                    <a:pt x="32" y="139"/>
                  </a:cubicBezTo>
                  <a:cubicBezTo>
                    <a:pt x="34" y="139"/>
                    <a:pt x="41" y="141"/>
                    <a:pt x="44" y="140"/>
                  </a:cubicBezTo>
                  <a:cubicBezTo>
                    <a:pt x="45" y="140"/>
                    <a:pt x="45" y="137"/>
                    <a:pt x="46" y="137"/>
                  </a:cubicBezTo>
                  <a:cubicBezTo>
                    <a:pt x="49" y="137"/>
                    <a:pt x="51" y="137"/>
                    <a:pt x="54" y="136"/>
                  </a:cubicBezTo>
                  <a:cubicBezTo>
                    <a:pt x="55" y="136"/>
                    <a:pt x="57" y="134"/>
                    <a:pt x="57" y="134"/>
                  </a:cubicBezTo>
                  <a:cubicBezTo>
                    <a:pt x="58" y="134"/>
                    <a:pt x="58" y="135"/>
                    <a:pt x="60" y="135"/>
                  </a:cubicBezTo>
                  <a:cubicBezTo>
                    <a:pt x="60" y="135"/>
                    <a:pt x="62" y="133"/>
                    <a:pt x="62" y="133"/>
                  </a:cubicBezTo>
                  <a:cubicBezTo>
                    <a:pt x="64" y="132"/>
                    <a:pt x="67" y="134"/>
                    <a:pt x="70" y="134"/>
                  </a:cubicBezTo>
                  <a:cubicBezTo>
                    <a:pt x="69" y="134"/>
                    <a:pt x="69" y="136"/>
                    <a:pt x="69" y="136"/>
                  </a:cubicBezTo>
                  <a:cubicBezTo>
                    <a:pt x="66" y="138"/>
                    <a:pt x="67" y="136"/>
                    <a:pt x="67" y="141"/>
                  </a:cubicBezTo>
                  <a:cubicBezTo>
                    <a:pt x="67" y="140"/>
                    <a:pt x="66" y="141"/>
                    <a:pt x="66" y="141"/>
                  </a:cubicBezTo>
                  <a:cubicBezTo>
                    <a:pt x="68" y="143"/>
                    <a:pt x="68" y="147"/>
                    <a:pt x="72" y="147"/>
                  </a:cubicBezTo>
                  <a:cubicBezTo>
                    <a:pt x="75" y="146"/>
                    <a:pt x="76" y="143"/>
                    <a:pt x="78" y="141"/>
                  </a:cubicBezTo>
                  <a:cubicBezTo>
                    <a:pt x="79" y="140"/>
                    <a:pt x="81" y="140"/>
                    <a:pt x="82" y="139"/>
                  </a:cubicBezTo>
                  <a:cubicBezTo>
                    <a:pt x="82" y="138"/>
                    <a:pt x="80" y="135"/>
                    <a:pt x="80" y="135"/>
                  </a:cubicBezTo>
                  <a:cubicBezTo>
                    <a:pt x="80" y="134"/>
                    <a:pt x="82" y="135"/>
                    <a:pt x="81" y="133"/>
                  </a:cubicBezTo>
                  <a:cubicBezTo>
                    <a:pt x="82" y="133"/>
                    <a:pt x="83" y="133"/>
                    <a:pt x="84" y="133"/>
                  </a:cubicBezTo>
                  <a:cubicBezTo>
                    <a:pt x="84" y="133"/>
                    <a:pt x="86" y="133"/>
                    <a:pt x="88" y="133"/>
                  </a:cubicBezTo>
                  <a:cubicBezTo>
                    <a:pt x="88" y="135"/>
                    <a:pt x="88" y="135"/>
                    <a:pt x="88" y="135"/>
                  </a:cubicBezTo>
                  <a:cubicBezTo>
                    <a:pt x="86" y="134"/>
                    <a:pt x="86" y="137"/>
                    <a:pt x="86" y="137"/>
                  </a:cubicBezTo>
                  <a:cubicBezTo>
                    <a:pt x="87" y="136"/>
                    <a:pt x="88" y="137"/>
                    <a:pt x="89" y="137"/>
                  </a:cubicBezTo>
                  <a:cubicBezTo>
                    <a:pt x="89" y="136"/>
                    <a:pt x="90" y="134"/>
                    <a:pt x="90" y="134"/>
                  </a:cubicBezTo>
                  <a:cubicBezTo>
                    <a:pt x="92" y="134"/>
                    <a:pt x="93" y="136"/>
                    <a:pt x="96" y="135"/>
                  </a:cubicBezTo>
                  <a:cubicBezTo>
                    <a:pt x="96" y="135"/>
                    <a:pt x="96" y="134"/>
                    <a:pt x="96" y="133"/>
                  </a:cubicBezTo>
                  <a:cubicBezTo>
                    <a:pt x="97" y="133"/>
                    <a:pt x="98" y="134"/>
                    <a:pt x="98" y="133"/>
                  </a:cubicBezTo>
                  <a:cubicBezTo>
                    <a:pt x="99" y="133"/>
                    <a:pt x="100" y="132"/>
                    <a:pt x="101" y="131"/>
                  </a:cubicBezTo>
                  <a:cubicBezTo>
                    <a:pt x="101" y="133"/>
                    <a:pt x="101" y="134"/>
                    <a:pt x="101" y="136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4" y="134"/>
                    <a:pt x="104" y="133"/>
                    <a:pt x="104" y="129"/>
                  </a:cubicBezTo>
                  <a:cubicBezTo>
                    <a:pt x="107" y="129"/>
                    <a:pt x="107" y="129"/>
                    <a:pt x="107" y="129"/>
                  </a:cubicBezTo>
                  <a:cubicBezTo>
                    <a:pt x="108" y="129"/>
                    <a:pt x="107" y="130"/>
                    <a:pt x="108" y="130"/>
                  </a:cubicBezTo>
                  <a:cubicBezTo>
                    <a:pt x="108" y="129"/>
                    <a:pt x="109" y="128"/>
                    <a:pt x="108" y="128"/>
                  </a:cubicBezTo>
                  <a:cubicBezTo>
                    <a:pt x="109" y="127"/>
                    <a:pt x="109" y="122"/>
                    <a:pt x="110" y="121"/>
                  </a:cubicBezTo>
                  <a:cubicBezTo>
                    <a:pt x="110" y="121"/>
                    <a:pt x="112" y="121"/>
                    <a:pt x="112" y="121"/>
                  </a:cubicBezTo>
                  <a:cubicBezTo>
                    <a:pt x="112" y="121"/>
                    <a:pt x="113" y="122"/>
                    <a:pt x="113" y="123"/>
                  </a:cubicBezTo>
                  <a:cubicBezTo>
                    <a:pt x="113" y="124"/>
                    <a:pt x="111" y="124"/>
                    <a:pt x="111" y="125"/>
                  </a:cubicBezTo>
                  <a:cubicBezTo>
                    <a:pt x="110" y="126"/>
                    <a:pt x="111" y="128"/>
                    <a:pt x="110" y="130"/>
                  </a:cubicBezTo>
                  <a:cubicBezTo>
                    <a:pt x="112" y="131"/>
                    <a:pt x="112" y="131"/>
                    <a:pt x="112" y="131"/>
                  </a:cubicBezTo>
                  <a:cubicBezTo>
                    <a:pt x="114" y="128"/>
                    <a:pt x="116" y="125"/>
                    <a:pt x="118" y="122"/>
                  </a:cubicBezTo>
                  <a:cubicBezTo>
                    <a:pt x="118" y="122"/>
                    <a:pt x="118" y="120"/>
                    <a:pt x="118" y="120"/>
                  </a:cubicBezTo>
                  <a:cubicBezTo>
                    <a:pt x="116" y="119"/>
                    <a:pt x="115" y="119"/>
                    <a:pt x="114" y="119"/>
                  </a:cubicBezTo>
                  <a:cubicBezTo>
                    <a:pt x="115" y="118"/>
                    <a:pt x="115" y="118"/>
                    <a:pt x="116" y="117"/>
                  </a:cubicBezTo>
                  <a:cubicBezTo>
                    <a:pt x="116" y="115"/>
                    <a:pt x="115" y="112"/>
                    <a:pt x="115" y="110"/>
                  </a:cubicBezTo>
                  <a:cubicBezTo>
                    <a:pt x="115" y="109"/>
                    <a:pt x="118" y="103"/>
                    <a:pt x="118" y="101"/>
                  </a:cubicBezTo>
                  <a:cubicBezTo>
                    <a:pt x="118" y="98"/>
                    <a:pt x="118" y="91"/>
                    <a:pt x="118" y="87"/>
                  </a:cubicBezTo>
                  <a:cubicBezTo>
                    <a:pt x="119" y="87"/>
                    <a:pt x="121" y="87"/>
                    <a:pt x="122" y="87"/>
                  </a:cubicBezTo>
                  <a:cubicBezTo>
                    <a:pt x="122" y="86"/>
                    <a:pt x="122" y="85"/>
                    <a:pt x="122" y="85"/>
                  </a:cubicBezTo>
                  <a:cubicBezTo>
                    <a:pt x="122" y="83"/>
                    <a:pt x="122" y="83"/>
                    <a:pt x="122" y="83"/>
                  </a:cubicBezTo>
                  <a:cubicBezTo>
                    <a:pt x="122" y="83"/>
                    <a:pt x="124" y="83"/>
                    <a:pt x="124" y="83"/>
                  </a:cubicBezTo>
                  <a:cubicBezTo>
                    <a:pt x="125" y="82"/>
                    <a:pt x="124" y="81"/>
                    <a:pt x="124" y="80"/>
                  </a:cubicBezTo>
                  <a:cubicBezTo>
                    <a:pt x="124" y="79"/>
                    <a:pt x="127" y="78"/>
                    <a:pt x="127" y="77"/>
                  </a:cubicBezTo>
                  <a:cubicBezTo>
                    <a:pt x="127" y="75"/>
                    <a:pt x="127" y="68"/>
                    <a:pt x="126" y="66"/>
                  </a:cubicBezTo>
                  <a:cubicBezTo>
                    <a:pt x="125" y="65"/>
                    <a:pt x="125" y="65"/>
                    <a:pt x="125" y="65"/>
                  </a:cubicBezTo>
                  <a:cubicBezTo>
                    <a:pt x="124" y="63"/>
                    <a:pt x="124" y="59"/>
                    <a:pt x="122" y="57"/>
                  </a:cubicBezTo>
                  <a:cubicBezTo>
                    <a:pt x="120" y="57"/>
                    <a:pt x="117" y="56"/>
                    <a:pt x="116" y="56"/>
                  </a:cubicBezTo>
                  <a:cubicBezTo>
                    <a:pt x="117" y="55"/>
                    <a:pt x="117" y="55"/>
                    <a:pt x="117" y="54"/>
                  </a:cubicBezTo>
                  <a:cubicBezTo>
                    <a:pt x="117" y="54"/>
                    <a:pt x="115" y="53"/>
                    <a:pt x="115" y="53"/>
                  </a:cubicBezTo>
                  <a:close/>
                  <a:moveTo>
                    <a:pt x="120" y="50"/>
                  </a:moveTo>
                  <a:cubicBezTo>
                    <a:pt x="120" y="52"/>
                    <a:pt x="120" y="52"/>
                    <a:pt x="120" y="52"/>
                  </a:cubicBezTo>
                  <a:cubicBezTo>
                    <a:pt x="121" y="52"/>
                    <a:pt x="122" y="53"/>
                    <a:pt x="123" y="53"/>
                  </a:cubicBezTo>
                  <a:cubicBezTo>
                    <a:pt x="123" y="53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lose/>
                  <a:moveTo>
                    <a:pt x="126" y="0"/>
                  </a:moveTo>
                  <a:cubicBezTo>
                    <a:pt x="122" y="3"/>
                    <a:pt x="122" y="4"/>
                    <a:pt x="125" y="8"/>
                  </a:cubicBezTo>
                  <a:cubicBezTo>
                    <a:pt x="125" y="9"/>
                    <a:pt x="127" y="9"/>
                    <a:pt x="127" y="10"/>
                  </a:cubicBezTo>
                  <a:cubicBezTo>
                    <a:pt x="127" y="12"/>
                    <a:pt x="125" y="13"/>
                    <a:pt x="125" y="15"/>
                  </a:cubicBezTo>
                  <a:cubicBezTo>
                    <a:pt x="125" y="17"/>
                    <a:pt x="125" y="19"/>
                    <a:pt x="125" y="20"/>
                  </a:cubicBezTo>
                  <a:cubicBezTo>
                    <a:pt x="125" y="21"/>
                    <a:pt x="123" y="21"/>
                    <a:pt x="122" y="22"/>
                  </a:cubicBezTo>
                  <a:cubicBezTo>
                    <a:pt x="121" y="27"/>
                    <a:pt x="127" y="33"/>
                    <a:pt x="118" y="30"/>
                  </a:cubicBezTo>
                  <a:cubicBezTo>
                    <a:pt x="117" y="30"/>
                    <a:pt x="116" y="29"/>
                    <a:pt x="114" y="28"/>
                  </a:cubicBezTo>
                  <a:cubicBezTo>
                    <a:pt x="112" y="28"/>
                    <a:pt x="112" y="29"/>
                    <a:pt x="114" y="30"/>
                  </a:cubicBezTo>
                  <a:cubicBezTo>
                    <a:pt x="112" y="33"/>
                    <a:pt x="113" y="33"/>
                    <a:pt x="109" y="36"/>
                  </a:cubicBezTo>
                  <a:cubicBezTo>
                    <a:pt x="109" y="37"/>
                    <a:pt x="109" y="38"/>
                    <a:pt x="109" y="39"/>
                  </a:cubicBezTo>
                  <a:cubicBezTo>
                    <a:pt x="109" y="40"/>
                    <a:pt x="111" y="41"/>
                    <a:pt x="112" y="42"/>
                  </a:cubicBezTo>
                  <a:cubicBezTo>
                    <a:pt x="112" y="44"/>
                    <a:pt x="112" y="46"/>
                    <a:pt x="112" y="48"/>
                  </a:cubicBezTo>
                  <a:cubicBezTo>
                    <a:pt x="113" y="48"/>
                    <a:pt x="113" y="49"/>
                    <a:pt x="114" y="49"/>
                  </a:cubicBezTo>
                  <a:cubicBezTo>
                    <a:pt x="114" y="49"/>
                    <a:pt x="116" y="46"/>
                    <a:pt x="117" y="46"/>
                  </a:cubicBezTo>
                  <a:cubicBezTo>
                    <a:pt x="118" y="46"/>
                    <a:pt x="121" y="46"/>
                    <a:pt x="122" y="46"/>
                  </a:cubicBezTo>
                  <a:cubicBezTo>
                    <a:pt x="119" y="44"/>
                    <a:pt x="118" y="43"/>
                    <a:pt x="115" y="42"/>
                  </a:cubicBezTo>
                  <a:cubicBezTo>
                    <a:pt x="115" y="41"/>
                    <a:pt x="115" y="39"/>
                    <a:pt x="115" y="38"/>
                  </a:cubicBezTo>
                  <a:cubicBezTo>
                    <a:pt x="117" y="38"/>
                    <a:pt x="118" y="36"/>
                    <a:pt x="120" y="37"/>
                  </a:cubicBezTo>
                  <a:cubicBezTo>
                    <a:pt x="120" y="37"/>
                    <a:pt x="120" y="38"/>
                    <a:pt x="122" y="38"/>
                  </a:cubicBezTo>
                  <a:cubicBezTo>
                    <a:pt x="122" y="38"/>
                    <a:pt x="123" y="36"/>
                    <a:pt x="124" y="36"/>
                  </a:cubicBezTo>
                  <a:cubicBezTo>
                    <a:pt x="124" y="36"/>
                    <a:pt x="127" y="37"/>
                    <a:pt x="126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8"/>
                    <a:pt x="127" y="39"/>
                    <a:pt x="128" y="40"/>
                  </a:cubicBezTo>
                  <a:cubicBezTo>
                    <a:pt x="129" y="40"/>
                    <a:pt x="129" y="41"/>
                    <a:pt x="129" y="42"/>
                  </a:cubicBezTo>
                  <a:cubicBezTo>
                    <a:pt x="132" y="42"/>
                    <a:pt x="136" y="42"/>
                    <a:pt x="139" y="42"/>
                  </a:cubicBezTo>
                  <a:cubicBezTo>
                    <a:pt x="141" y="37"/>
                    <a:pt x="142" y="31"/>
                    <a:pt x="149" y="32"/>
                  </a:cubicBezTo>
                  <a:cubicBezTo>
                    <a:pt x="149" y="32"/>
                    <a:pt x="151" y="34"/>
                    <a:pt x="151" y="34"/>
                  </a:cubicBezTo>
                  <a:cubicBezTo>
                    <a:pt x="152" y="34"/>
                    <a:pt x="152" y="32"/>
                    <a:pt x="152" y="32"/>
                  </a:cubicBezTo>
                  <a:cubicBezTo>
                    <a:pt x="153" y="32"/>
                    <a:pt x="155" y="32"/>
                    <a:pt x="156" y="32"/>
                  </a:cubicBezTo>
                  <a:cubicBezTo>
                    <a:pt x="157" y="31"/>
                    <a:pt x="162" y="28"/>
                    <a:pt x="157" y="28"/>
                  </a:cubicBezTo>
                  <a:cubicBezTo>
                    <a:pt x="157" y="28"/>
                    <a:pt x="158" y="27"/>
                    <a:pt x="157" y="26"/>
                  </a:cubicBezTo>
                  <a:cubicBezTo>
                    <a:pt x="154" y="26"/>
                    <a:pt x="156" y="24"/>
                    <a:pt x="157" y="22"/>
                  </a:cubicBezTo>
                  <a:cubicBezTo>
                    <a:pt x="151" y="22"/>
                    <a:pt x="151" y="22"/>
                    <a:pt x="148" y="18"/>
                  </a:cubicBezTo>
                  <a:cubicBezTo>
                    <a:pt x="145" y="19"/>
                    <a:pt x="143" y="20"/>
                    <a:pt x="140" y="19"/>
                  </a:cubicBezTo>
                  <a:cubicBezTo>
                    <a:pt x="138" y="18"/>
                    <a:pt x="138" y="18"/>
                    <a:pt x="138" y="18"/>
                  </a:cubicBezTo>
                  <a:cubicBezTo>
                    <a:pt x="137" y="17"/>
                    <a:pt x="134" y="9"/>
                    <a:pt x="133" y="7"/>
                  </a:cubicBezTo>
                  <a:cubicBezTo>
                    <a:pt x="132" y="6"/>
                    <a:pt x="131" y="6"/>
                    <a:pt x="130" y="6"/>
                  </a:cubicBezTo>
                  <a:cubicBezTo>
                    <a:pt x="129" y="5"/>
                    <a:pt x="130" y="3"/>
                    <a:pt x="129" y="2"/>
                  </a:cubicBezTo>
                  <a:cubicBezTo>
                    <a:pt x="128" y="1"/>
                    <a:pt x="126" y="0"/>
                    <a:pt x="126" y="0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93" name="Freeform 189"/>
            <p:cNvSpPr>
              <a:spLocks noEditPoints="1"/>
            </p:cNvSpPr>
            <p:nvPr/>
          </p:nvSpPr>
          <p:spPr bwMode="auto">
            <a:xfrm>
              <a:off x="9750438" y="2467426"/>
              <a:ext cx="562477" cy="782499"/>
            </a:xfrm>
            <a:custGeom>
              <a:avLst/>
              <a:gdLst>
                <a:gd name="T0" fmla="*/ 10 w 162"/>
                <a:gd name="T1" fmla="*/ 220 h 225"/>
                <a:gd name="T2" fmla="*/ 1 w 162"/>
                <a:gd name="T3" fmla="*/ 221 h 225"/>
                <a:gd name="T4" fmla="*/ 33 w 162"/>
                <a:gd name="T5" fmla="*/ 179 h 225"/>
                <a:gd name="T6" fmla="*/ 26 w 162"/>
                <a:gd name="T7" fmla="*/ 145 h 225"/>
                <a:gd name="T8" fmla="*/ 25 w 162"/>
                <a:gd name="T9" fmla="*/ 153 h 225"/>
                <a:gd name="T10" fmla="*/ 24 w 162"/>
                <a:gd name="T11" fmla="*/ 157 h 225"/>
                <a:gd name="T12" fmla="*/ 30 w 162"/>
                <a:gd name="T13" fmla="*/ 157 h 225"/>
                <a:gd name="T14" fmla="*/ 31 w 162"/>
                <a:gd name="T15" fmla="*/ 157 h 225"/>
                <a:gd name="T16" fmla="*/ 25 w 162"/>
                <a:gd name="T17" fmla="*/ 168 h 225"/>
                <a:gd name="T18" fmla="*/ 31 w 162"/>
                <a:gd name="T19" fmla="*/ 168 h 225"/>
                <a:gd name="T20" fmla="*/ 34 w 162"/>
                <a:gd name="T21" fmla="*/ 170 h 225"/>
                <a:gd name="T22" fmla="*/ 40 w 162"/>
                <a:gd name="T23" fmla="*/ 152 h 225"/>
                <a:gd name="T24" fmla="*/ 35 w 162"/>
                <a:gd name="T25" fmla="*/ 141 h 225"/>
                <a:gd name="T26" fmla="*/ 64 w 162"/>
                <a:gd name="T27" fmla="*/ 138 h 225"/>
                <a:gd name="T28" fmla="*/ 55 w 162"/>
                <a:gd name="T29" fmla="*/ 139 h 225"/>
                <a:gd name="T30" fmla="*/ 44 w 162"/>
                <a:gd name="T31" fmla="*/ 147 h 225"/>
                <a:gd name="T32" fmla="*/ 50 w 162"/>
                <a:gd name="T33" fmla="*/ 155 h 225"/>
                <a:gd name="T34" fmla="*/ 56 w 162"/>
                <a:gd name="T35" fmla="*/ 149 h 225"/>
                <a:gd name="T36" fmla="*/ 62 w 162"/>
                <a:gd name="T37" fmla="*/ 146 h 225"/>
                <a:gd name="T38" fmla="*/ 59 w 162"/>
                <a:gd name="T39" fmla="*/ 136 h 225"/>
                <a:gd name="T40" fmla="*/ 52 w 162"/>
                <a:gd name="T41" fmla="*/ 129 h 225"/>
                <a:gd name="T42" fmla="*/ 109 w 162"/>
                <a:gd name="T43" fmla="*/ 61 h 225"/>
                <a:gd name="T44" fmla="*/ 111 w 162"/>
                <a:gd name="T45" fmla="*/ 71 h 225"/>
                <a:gd name="T46" fmla="*/ 106 w 162"/>
                <a:gd name="T47" fmla="*/ 85 h 225"/>
                <a:gd name="T48" fmla="*/ 93 w 162"/>
                <a:gd name="T49" fmla="*/ 104 h 225"/>
                <a:gd name="T50" fmla="*/ 82 w 162"/>
                <a:gd name="T51" fmla="*/ 108 h 225"/>
                <a:gd name="T52" fmla="*/ 85 w 162"/>
                <a:gd name="T53" fmla="*/ 100 h 225"/>
                <a:gd name="T54" fmla="*/ 75 w 162"/>
                <a:gd name="T55" fmla="*/ 116 h 225"/>
                <a:gd name="T56" fmla="*/ 68 w 162"/>
                <a:gd name="T57" fmla="*/ 122 h 225"/>
                <a:gd name="T58" fmla="*/ 52 w 162"/>
                <a:gd name="T59" fmla="*/ 127 h 225"/>
                <a:gd name="T60" fmla="*/ 48 w 162"/>
                <a:gd name="T61" fmla="*/ 129 h 225"/>
                <a:gd name="T62" fmla="*/ 34 w 162"/>
                <a:gd name="T63" fmla="*/ 135 h 225"/>
                <a:gd name="T64" fmla="*/ 54 w 162"/>
                <a:gd name="T65" fmla="*/ 136 h 225"/>
                <a:gd name="T66" fmla="*/ 70 w 162"/>
                <a:gd name="T67" fmla="*/ 134 h 225"/>
                <a:gd name="T68" fmla="*/ 72 w 162"/>
                <a:gd name="T69" fmla="*/ 147 h 225"/>
                <a:gd name="T70" fmla="*/ 81 w 162"/>
                <a:gd name="T71" fmla="*/ 133 h 225"/>
                <a:gd name="T72" fmla="*/ 86 w 162"/>
                <a:gd name="T73" fmla="*/ 137 h 225"/>
                <a:gd name="T74" fmla="*/ 96 w 162"/>
                <a:gd name="T75" fmla="*/ 133 h 225"/>
                <a:gd name="T76" fmla="*/ 103 w 162"/>
                <a:gd name="T77" fmla="*/ 137 h 225"/>
                <a:gd name="T78" fmla="*/ 108 w 162"/>
                <a:gd name="T79" fmla="*/ 128 h 225"/>
                <a:gd name="T80" fmla="*/ 111 w 162"/>
                <a:gd name="T81" fmla="*/ 125 h 225"/>
                <a:gd name="T82" fmla="*/ 118 w 162"/>
                <a:gd name="T83" fmla="*/ 120 h 225"/>
                <a:gd name="T84" fmla="*/ 118 w 162"/>
                <a:gd name="T85" fmla="*/ 101 h 225"/>
                <a:gd name="T86" fmla="*/ 122 w 162"/>
                <a:gd name="T87" fmla="*/ 83 h 225"/>
                <a:gd name="T88" fmla="*/ 126 w 162"/>
                <a:gd name="T89" fmla="*/ 66 h 225"/>
                <a:gd name="T90" fmla="*/ 117 w 162"/>
                <a:gd name="T91" fmla="*/ 54 h 225"/>
                <a:gd name="T92" fmla="*/ 123 w 162"/>
                <a:gd name="T93" fmla="*/ 53 h 225"/>
                <a:gd name="T94" fmla="*/ 125 w 162"/>
                <a:gd name="T95" fmla="*/ 8 h 225"/>
                <a:gd name="T96" fmla="*/ 122 w 162"/>
                <a:gd name="T97" fmla="*/ 22 h 225"/>
                <a:gd name="T98" fmla="*/ 109 w 162"/>
                <a:gd name="T99" fmla="*/ 36 h 225"/>
                <a:gd name="T100" fmla="*/ 114 w 162"/>
                <a:gd name="T101" fmla="*/ 49 h 225"/>
                <a:gd name="T102" fmla="*/ 115 w 162"/>
                <a:gd name="T103" fmla="*/ 38 h 225"/>
                <a:gd name="T104" fmla="*/ 126 w 162"/>
                <a:gd name="T105" fmla="*/ 37 h 225"/>
                <a:gd name="T106" fmla="*/ 139 w 162"/>
                <a:gd name="T107" fmla="*/ 42 h 225"/>
                <a:gd name="T108" fmla="*/ 156 w 162"/>
                <a:gd name="T109" fmla="*/ 32 h 225"/>
                <a:gd name="T110" fmla="*/ 148 w 162"/>
                <a:gd name="T111" fmla="*/ 18 h 225"/>
                <a:gd name="T112" fmla="*/ 130 w 162"/>
                <a:gd name="T113" fmla="*/ 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2" h="225">
                  <a:moveTo>
                    <a:pt x="9" y="220"/>
                  </a:moveTo>
                  <a:cubicBezTo>
                    <a:pt x="6" y="222"/>
                    <a:pt x="7" y="223"/>
                    <a:pt x="6" y="224"/>
                  </a:cubicBezTo>
                  <a:cubicBezTo>
                    <a:pt x="6" y="224"/>
                    <a:pt x="5" y="225"/>
                    <a:pt x="7" y="224"/>
                  </a:cubicBezTo>
                  <a:cubicBezTo>
                    <a:pt x="8" y="224"/>
                    <a:pt x="9" y="221"/>
                    <a:pt x="10" y="220"/>
                  </a:cubicBezTo>
                  <a:lnTo>
                    <a:pt x="9" y="220"/>
                  </a:lnTo>
                  <a:close/>
                  <a:moveTo>
                    <a:pt x="0" y="218"/>
                  </a:moveTo>
                  <a:cubicBezTo>
                    <a:pt x="0" y="218"/>
                    <a:pt x="0" y="220"/>
                    <a:pt x="0" y="220"/>
                  </a:cubicBezTo>
                  <a:cubicBezTo>
                    <a:pt x="0" y="220"/>
                    <a:pt x="1" y="221"/>
                    <a:pt x="1" y="221"/>
                  </a:cubicBezTo>
                  <a:cubicBezTo>
                    <a:pt x="1" y="219"/>
                    <a:pt x="2" y="219"/>
                    <a:pt x="0" y="218"/>
                  </a:cubicBezTo>
                  <a:close/>
                  <a:moveTo>
                    <a:pt x="33" y="179"/>
                  </a:moveTo>
                  <a:cubicBezTo>
                    <a:pt x="33" y="179"/>
                    <a:pt x="31" y="183"/>
                    <a:pt x="33" y="182"/>
                  </a:cubicBezTo>
                  <a:cubicBezTo>
                    <a:pt x="34" y="182"/>
                    <a:pt x="35" y="178"/>
                    <a:pt x="33" y="179"/>
                  </a:cubicBezTo>
                  <a:close/>
                  <a:moveTo>
                    <a:pt x="30" y="140"/>
                  </a:moveTo>
                  <a:cubicBezTo>
                    <a:pt x="29" y="140"/>
                    <a:pt x="30" y="143"/>
                    <a:pt x="29" y="143"/>
                  </a:cubicBezTo>
                  <a:cubicBezTo>
                    <a:pt x="28" y="144"/>
                    <a:pt x="28" y="142"/>
                    <a:pt x="27" y="143"/>
                  </a:cubicBezTo>
                  <a:cubicBezTo>
                    <a:pt x="26" y="143"/>
                    <a:pt x="26" y="145"/>
                    <a:pt x="26" y="145"/>
                  </a:cubicBezTo>
                  <a:cubicBezTo>
                    <a:pt x="24" y="145"/>
                    <a:pt x="25" y="146"/>
                    <a:pt x="24" y="146"/>
                  </a:cubicBezTo>
                  <a:cubicBezTo>
                    <a:pt x="23" y="146"/>
                    <a:pt x="23" y="144"/>
                    <a:pt x="22" y="145"/>
                  </a:cubicBezTo>
                  <a:cubicBezTo>
                    <a:pt x="22" y="145"/>
                    <a:pt x="21" y="148"/>
                    <a:pt x="22" y="150"/>
                  </a:cubicBezTo>
                  <a:cubicBezTo>
                    <a:pt x="23" y="151"/>
                    <a:pt x="25" y="151"/>
                    <a:pt x="25" y="153"/>
                  </a:cubicBezTo>
                  <a:cubicBezTo>
                    <a:pt x="26" y="154"/>
                    <a:pt x="24" y="157"/>
                    <a:pt x="24" y="155"/>
                  </a:cubicBezTo>
                  <a:cubicBezTo>
                    <a:pt x="24" y="153"/>
                    <a:pt x="24" y="153"/>
                    <a:pt x="24" y="153"/>
                  </a:cubicBezTo>
                  <a:cubicBezTo>
                    <a:pt x="22" y="154"/>
                    <a:pt x="21" y="153"/>
                    <a:pt x="23" y="155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57"/>
                    <a:pt x="24" y="158"/>
                    <a:pt x="25" y="159"/>
                  </a:cubicBezTo>
                  <a:cubicBezTo>
                    <a:pt x="26" y="158"/>
                    <a:pt x="26" y="158"/>
                    <a:pt x="27" y="157"/>
                  </a:cubicBezTo>
                  <a:cubicBezTo>
                    <a:pt x="27" y="158"/>
                    <a:pt x="27" y="159"/>
                    <a:pt x="29" y="159"/>
                  </a:cubicBezTo>
                  <a:cubicBezTo>
                    <a:pt x="29" y="158"/>
                    <a:pt x="29" y="157"/>
                    <a:pt x="30" y="157"/>
                  </a:cubicBezTo>
                  <a:cubicBezTo>
                    <a:pt x="29" y="155"/>
                    <a:pt x="29" y="153"/>
                    <a:pt x="28" y="151"/>
                  </a:cubicBezTo>
                  <a:cubicBezTo>
                    <a:pt x="28" y="151"/>
                    <a:pt x="29" y="151"/>
                    <a:pt x="30" y="151"/>
                  </a:cubicBezTo>
                  <a:cubicBezTo>
                    <a:pt x="30" y="152"/>
                    <a:pt x="30" y="154"/>
                    <a:pt x="31" y="155"/>
                  </a:cubicBezTo>
                  <a:cubicBezTo>
                    <a:pt x="32" y="156"/>
                    <a:pt x="31" y="157"/>
                    <a:pt x="31" y="157"/>
                  </a:cubicBezTo>
                  <a:cubicBezTo>
                    <a:pt x="29" y="160"/>
                    <a:pt x="29" y="160"/>
                    <a:pt x="26" y="161"/>
                  </a:cubicBezTo>
                  <a:cubicBezTo>
                    <a:pt x="26" y="163"/>
                    <a:pt x="25" y="165"/>
                    <a:pt x="25" y="166"/>
                  </a:cubicBezTo>
                  <a:cubicBezTo>
                    <a:pt x="25" y="167"/>
                    <a:pt x="26" y="168"/>
                    <a:pt x="26" y="167"/>
                  </a:cubicBezTo>
                  <a:cubicBezTo>
                    <a:pt x="26" y="167"/>
                    <a:pt x="25" y="168"/>
                    <a:pt x="25" y="168"/>
                  </a:cubicBezTo>
                  <a:cubicBezTo>
                    <a:pt x="25" y="170"/>
                    <a:pt x="25" y="170"/>
                    <a:pt x="25" y="170"/>
                  </a:cubicBezTo>
                  <a:cubicBezTo>
                    <a:pt x="27" y="170"/>
                    <a:pt x="28" y="171"/>
                    <a:pt x="28" y="171"/>
                  </a:cubicBezTo>
                  <a:cubicBezTo>
                    <a:pt x="28" y="171"/>
                    <a:pt x="28" y="170"/>
                    <a:pt x="29" y="167"/>
                  </a:cubicBezTo>
                  <a:cubicBezTo>
                    <a:pt x="29" y="165"/>
                    <a:pt x="31" y="168"/>
                    <a:pt x="31" y="168"/>
                  </a:cubicBezTo>
                  <a:cubicBezTo>
                    <a:pt x="29" y="167"/>
                    <a:pt x="30" y="173"/>
                    <a:pt x="30" y="174"/>
                  </a:cubicBezTo>
                  <a:cubicBezTo>
                    <a:pt x="30" y="174"/>
                    <a:pt x="32" y="174"/>
                    <a:pt x="32" y="174"/>
                  </a:cubicBezTo>
                  <a:cubicBezTo>
                    <a:pt x="33" y="173"/>
                    <a:pt x="34" y="171"/>
                    <a:pt x="35" y="170"/>
                  </a:cubicBezTo>
                  <a:cubicBezTo>
                    <a:pt x="34" y="170"/>
                    <a:pt x="33" y="171"/>
                    <a:pt x="34" y="170"/>
                  </a:cubicBezTo>
                  <a:cubicBezTo>
                    <a:pt x="34" y="169"/>
                    <a:pt x="36" y="168"/>
                    <a:pt x="36" y="168"/>
                  </a:cubicBezTo>
                  <a:cubicBezTo>
                    <a:pt x="37" y="165"/>
                    <a:pt x="36" y="163"/>
                    <a:pt x="37" y="161"/>
                  </a:cubicBezTo>
                  <a:cubicBezTo>
                    <a:pt x="38" y="158"/>
                    <a:pt x="40" y="155"/>
                    <a:pt x="42" y="153"/>
                  </a:cubicBezTo>
                  <a:cubicBezTo>
                    <a:pt x="42" y="152"/>
                    <a:pt x="40" y="152"/>
                    <a:pt x="40" y="152"/>
                  </a:cubicBezTo>
                  <a:cubicBezTo>
                    <a:pt x="39" y="151"/>
                    <a:pt x="39" y="150"/>
                    <a:pt x="39" y="149"/>
                  </a:cubicBezTo>
                  <a:cubicBezTo>
                    <a:pt x="37" y="150"/>
                    <a:pt x="38" y="146"/>
                    <a:pt x="38" y="144"/>
                  </a:cubicBezTo>
                  <a:cubicBezTo>
                    <a:pt x="38" y="144"/>
                    <a:pt x="35" y="144"/>
                    <a:pt x="34" y="144"/>
                  </a:cubicBezTo>
                  <a:cubicBezTo>
                    <a:pt x="33" y="143"/>
                    <a:pt x="34" y="141"/>
                    <a:pt x="35" y="141"/>
                  </a:cubicBezTo>
                  <a:cubicBezTo>
                    <a:pt x="33" y="140"/>
                    <a:pt x="31" y="140"/>
                    <a:pt x="30" y="140"/>
                  </a:cubicBezTo>
                  <a:close/>
                  <a:moveTo>
                    <a:pt x="63" y="137"/>
                  </a:moveTo>
                  <a:cubicBezTo>
                    <a:pt x="63" y="138"/>
                    <a:pt x="63" y="138"/>
                    <a:pt x="63" y="138"/>
                  </a:cubicBezTo>
                  <a:cubicBezTo>
                    <a:pt x="64" y="138"/>
                    <a:pt x="64" y="138"/>
                    <a:pt x="64" y="138"/>
                  </a:cubicBezTo>
                  <a:cubicBezTo>
                    <a:pt x="63" y="137"/>
                    <a:pt x="65" y="137"/>
                    <a:pt x="63" y="137"/>
                  </a:cubicBezTo>
                  <a:close/>
                  <a:moveTo>
                    <a:pt x="59" y="136"/>
                  </a:moveTo>
                  <a:cubicBezTo>
                    <a:pt x="58" y="136"/>
                    <a:pt x="57" y="136"/>
                    <a:pt x="56" y="137"/>
                  </a:cubicBezTo>
                  <a:cubicBezTo>
                    <a:pt x="55" y="138"/>
                    <a:pt x="56" y="139"/>
                    <a:pt x="55" y="139"/>
                  </a:cubicBezTo>
                  <a:cubicBezTo>
                    <a:pt x="54" y="140"/>
                    <a:pt x="50" y="139"/>
                    <a:pt x="50" y="139"/>
                  </a:cubicBezTo>
                  <a:cubicBezTo>
                    <a:pt x="49" y="140"/>
                    <a:pt x="48" y="142"/>
                    <a:pt x="48" y="143"/>
                  </a:cubicBezTo>
                  <a:cubicBezTo>
                    <a:pt x="47" y="144"/>
                    <a:pt x="46" y="145"/>
                    <a:pt x="45" y="146"/>
                  </a:cubicBezTo>
                  <a:cubicBezTo>
                    <a:pt x="44" y="145"/>
                    <a:pt x="45" y="146"/>
                    <a:pt x="44" y="147"/>
                  </a:cubicBezTo>
                  <a:cubicBezTo>
                    <a:pt x="42" y="144"/>
                    <a:pt x="46" y="150"/>
                    <a:pt x="46" y="150"/>
                  </a:cubicBezTo>
                  <a:cubicBezTo>
                    <a:pt x="47" y="150"/>
                    <a:pt x="47" y="150"/>
                    <a:pt x="47" y="150"/>
                  </a:cubicBezTo>
                  <a:cubicBezTo>
                    <a:pt x="47" y="150"/>
                    <a:pt x="47" y="152"/>
                    <a:pt x="48" y="154"/>
                  </a:cubicBezTo>
                  <a:cubicBezTo>
                    <a:pt x="48" y="154"/>
                    <a:pt x="49" y="155"/>
                    <a:pt x="50" y="155"/>
                  </a:cubicBezTo>
                  <a:cubicBezTo>
                    <a:pt x="50" y="155"/>
                    <a:pt x="49" y="158"/>
                    <a:pt x="51" y="157"/>
                  </a:cubicBezTo>
                  <a:cubicBezTo>
                    <a:pt x="51" y="156"/>
                    <a:pt x="52" y="154"/>
                    <a:pt x="52" y="154"/>
                  </a:cubicBezTo>
                  <a:cubicBezTo>
                    <a:pt x="53" y="153"/>
                    <a:pt x="52" y="150"/>
                    <a:pt x="53" y="149"/>
                  </a:cubicBezTo>
                  <a:cubicBezTo>
                    <a:pt x="53" y="148"/>
                    <a:pt x="56" y="149"/>
                    <a:pt x="56" y="149"/>
                  </a:cubicBezTo>
                  <a:cubicBezTo>
                    <a:pt x="56" y="149"/>
                    <a:pt x="57" y="147"/>
                    <a:pt x="58" y="147"/>
                  </a:cubicBezTo>
                  <a:cubicBezTo>
                    <a:pt x="59" y="147"/>
                    <a:pt x="59" y="148"/>
                    <a:pt x="59" y="149"/>
                  </a:cubicBezTo>
                  <a:cubicBezTo>
                    <a:pt x="60" y="148"/>
                    <a:pt x="62" y="148"/>
                    <a:pt x="62" y="148"/>
                  </a:cubicBezTo>
                  <a:cubicBezTo>
                    <a:pt x="62" y="147"/>
                    <a:pt x="62" y="146"/>
                    <a:pt x="62" y="146"/>
                  </a:cubicBezTo>
                  <a:cubicBezTo>
                    <a:pt x="62" y="145"/>
                    <a:pt x="64" y="144"/>
                    <a:pt x="64" y="144"/>
                  </a:cubicBezTo>
                  <a:cubicBezTo>
                    <a:pt x="65" y="139"/>
                    <a:pt x="63" y="141"/>
                    <a:pt x="62" y="139"/>
                  </a:cubicBezTo>
                  <a:cubicBezTo>
                    <a:pt x="61" y="138"/>
                    <a:pt x="62" y="137"/>
                    <a:pt x="61" y="136"/>
                  </a:cubicBezTo>
                  <a:cubicBezTo>
                    <a:pt x="61" y="136"/>
                    <a:pt x="59" y="136"/>
                    <a:pt x="59" y="136"/>
                  </a:cubicBezTo>
                  <a:close/>
                  <a:moveTo>
                    <a:pt x="53" y="128"/>
                  </a:moveTo>
                  <a:cubicBezTo>
                    <a:pt x="53" y="128"/>
                    <a:pt x="57" y="129"/>
                    <a:pt x="54" y="131"/>
                  </a:cubicBezTo>
                  <a:cubicBezTo>
                    <a:pt x="54" y="131"/>
                    <a:pt x="52" y="131"/>
                    <a:pt x="52" y="131"/>
                  </a:cubicBezTo>
                  <a:cubicBezTo>
                    <a:pt x="52" y="130"/>
                    <a:pt x="51" y="128"/>
                    <a:pt x="52" y="129"/>
                  </a:cubicBezTo>
                  <a:lnTo>
                    <a:pt x="53" y="128"/>
                  </a:lnTo>
                  <a:close/>
                  <a:moveTo>
                    <a:pt x="115" y="53"/>
                  </a:moveTo>
                  <a:cubicBezTo>
                    <a:pt x="114" y="53"/>
                    <a:pt x="114" y="53"/>
                    <a:pt x="113" y="53"/>
                  </a:cubicBezTo>
                  <a:cubicBezTo>
                    <a:pt x="113" y="59"/>
                    <a:pt x="113" y="58"/>
                    <a:pt x="109" y="61"/>
                  </a:cubicBezTo>
                  <a:cubicBezTo>
                    <a:pt x="109" y="63"/>
                    <a:pt x="109" y="62"/>
                    <a:pt x="110" y="63"/>
                  </a:cubicBezTo>
                  <a:cubicBezTo>
                    <a:pt x="110" y="68"/>
                    <a:pt x="110" y="69"/>
                    <a:pt x="107" y="71"/>
                  </a:cubicBezTo>
                  <a:cubicBezTo>
                    <a:pt x="108" y="71"/>
                    <a:pt x="108" y="72"/>
                    <a:pt x="108" y="72"/>
                  </a:cubicBezTo>
                  <a:cubicBezTo>
                    <a:pt x="108" y="72"/>
                    <a:pt x="111" y="71"/>
                    <a:pt x="111" y="71"/>
                  </a:cubicBezTo>
                  <a:cubicBezTo>
                    <a:pt x="111" y="73"/>
                    <a:pt x="111" y="75"/>
                    <a:pt x="110" y="77"/>
                  </a:cubicBezTo>
                  <a:cubicBezTo>
                    <a:pt x="110" y="77"/>
                    <a:pt x="108" y="78"/>
                    <a:pt x="108" y="79"/>
                  </a:cubicBezTo>
                  <a:cubicBezTo>
                    <a:pt x="108" y="81"/>
                    <a:pt x="108" y="82"/>
                    <a:pt x="108" y="84"/>
                  </a:cubicBezTo>
                  <a:cubicBezTo>
                    <a:pt x="107" y="85"/>
                    <a:pt x="106" y="85"/>
                    <a:pt x="106" y="85"/>
                  </a:cubicBezTo>
                  <a:cubicBezTo>
                    <a:pt x="105" y="87"/>
                    <a:pt x="105" y="89"/>
                    <a:pt x="104" y="90"/>
                  </a:cubicBezTo>
                  <a:cubicBezTo>
                    <a:pt x="104" y="91"/>
                    <a:pt x="100" y="95"/>
                    <a:pt x="99" y="96"/>
                  </a:cubicBezTo>
                  <a:cubicBezTo>
                    <a:pt x="98" y="97"/>
                    <a:pt x="96" y="97"/>
                    <a:pt x="96" y="98"/>
                  </a:cubicBezTo>
                  <a:cubicBezTo>
                    <a:pt x="94" y="100"/>
                    <a:pt x="96" y="103"/>
                    <a:pt x="93" y="104"/>
                  </a:cubicBezTo>
                  <a:cubicBezTo>
                    <a:pt x="93" y="105"/>
                    <a:pt x="93" y="105"/>
                    <a:pt x="93" y="105"/>
                  </a:cubicBezTo>
                  <a:cubicBezTo>
                    <a:pt x="92" y="105"/>
                    <a:pt x="91" y="104"/>
                    <a:pt x="90" y="105"/>
                  </a:cubicBezTo>
                  <a:cubicBezTo>
                    <a:pt x="88" y="105"/>
                    <a:pt x="86" y="108"/>
                    <a:pt x="85" y="109"/>
                  </a:cubicBezTo>
                  <a:cubicBezTo>
                    <a:pt x="84" y="109"/>
                    <a:pt x="83" y="108"/>
                    <a:pt x="82" y="108"/>
                  </a:cubicBezTo>
                  <a:cubicBezTo>
                    <a:pt x="82" y="108"/>
                    <a:pt x="82" y="106"/>
                    <a:pt x="82" y="106"/>
                  </a:cubicBezTo>
                  <a:cubicBezTo>
                    <a:pt x="81" y="107"/>
                    <a:pt x="81" y="104"/>
                    <a:pt x="81" y="104"/>
                  </a:cubicBezTo>
                  <a:cubicBezTo>
                    <a:pt x="83" y="103"/>
                    <a:pt x="83" y="103"/>
                    <a:pt x="84" y="101"/>
                  </a:cubicBezTo>
                  <a:cubicBezTo>
                    <a:pt x="84" y="101"/>
                    <a:pt x="85" y="100"/>
                    <a:pt x="85" y="100"/>
                  </a:cubicBezTo>
                  <a:cubicBezTo>
                    <a:pt x="86" y="98"/>
                    <a:pt x="85" y="99"/>
                    <a:pt x="84" y="100"/>
                  </a:cubicBezTo>
                  <a:cubicBezTo>
                    <a:pt x="82" y="101"/>
                    <a:pt x="80" y="102"/>
                    <a:pt x="79" y="103"/>
                  </a:cubicBezTo>
                  <a:cubicBezTo>
                    <a:pt x="78" y="105"/>
                    <a:pt x="79" y="107"/>
                    <a:pt x="79" y="109"/>
                  </a:cubicBezTo>
                  <a:cubicBezTo>
                    <a:pt x="79" y="110"/>
                    <a:pt x="75" y="115"/>
                    <a:pt x="75" y="116"/>
                  </a:cubicBezTo>
                  <a:cubicBezTo>
                    <a:pt x="75" y="117"/>
                    <a:pt x="75" y="119"/>
                    <a:pt x="75" y="120"/>
                  </a:cubicBezTo>
                  <a:cubicBezTo>
                    <a:pt x="76" y="119"/>
                    <a:pt x="75" y="121"/>
                    <a:pt x="75" y="121"/>
                  </a:cubicBezTo>
                  <a:cubicBezTo>
                    <a:pt x="73" y="125"/>
                    <a:pt x="72" y="124"/>
                    <a:pt x="68" y="123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3" y="120"/>
                    <a:pt x="62" y="124"/>
                    <a:pt x="60" y="125"/>
                  </a:cubicBezTo>
                  <a:cubicBezTo>
                    <a:pt x="57" y="125"/>
                    <a:pt x="56" y="124"/>
                    <a:pt x="54" y="123"/>
                  </a:cubicBezTo>
                  <a:cubicBezTo>
                    <a:pt x="54" y="123"/>
                    <a:pt x="52" y="126"/>
                    <a:pt x="55" y="125"/>
                  </a:cubicBezTo>
                  <a:cubicBezTo>
                    <a:pt x="54" y="126"/>
                    <a:pt x="54" y="128"/>
                    <a:pt x="52" y="127"/>
                  </a:cubicBezTo>
                  <a:cubicBezTo>
                    <a:pt x="52" y="127"/>
                    <a:pt x="52" y="124"/>
                    <a:pt x="52" y="12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5"/>
                    <a:pt x="50" y="125"/>
                    <a:pt x="49" y="125"/>
                  </a:cubicBezTo>
                  <a:cubicBezTo>
                    <a:pt x="48" y="127"/>
                    <a:pt x="49" y="128"/>
                    <a:pt x="48" y="129"/>
                  </a:cubicBezTo>
                  <a:cubicBezTo>
                    <a:pt x="47" y="129"/>
                    <a:pt x="45" y="129"/>
                    <a:pt x="44" y="130"/>
                  </a:cubicBezTo>
                  <a:cubicBezTo>
                    <a:pt x="44" y="131"/>
                    <a:pt x="44" y="133"/>
                    <a:pt x="43" y="134"/>
                  </a:cubicBezTo>
                  <a:cubicBezTo>
                    <a:pt x="41" y="135"/>
                    <a:pt x="37" y="136"/>
                    <a:pt x="35" y="137"/>
                  </a:cubicBezTo>
                  <a:cubicBezTo>
                    <a:pt x="35" y="136"/>
                    <a:pt x="35" y="135"/>
                    <a:pt x="34" y="135"/>
                  </a:cubicBezTo>
                  <a:cubicBezTo>
                    <a:pt x="33" y="136"/>
                    <a:pt x="33" y="137"/>
                    <a:pt x="32" y="139"/>
                  </a:cubicBezTo>
                  <a:cubicBezTo>
                    <a:pt x="34" y="139"/>
                    <a:pt x="41" y="141"/>
                    <a:pt x="44" y="140"/>
                  </a:cubicBezTo>
                  <a:cubicBezTo>
                    <a:pt x="45" y="140"/>
                    <a:pt x="45" y="137"/>
                    <a:pt x="46" y="137"/>
                  </a:cubicBezTo>
                  <a:cubicBezTo>
                    <a:pt x="49" y="137"/>
                    <a:pt x="51" y="137"/>
                    <a:pt x="54" y="136"/>
                  </a:cubicBezTo>
                  <a:cubicBezTo>
                    <a:pt x="55" y="136"/>
                    <a:pt x="57" y="134"/>
                    <a:pt x="57" y="134"/>
                  </a:cubicBezTo>
                  <a:cubicBezTo>
                    <a:pt x="58" y="134"/>
                    <a:pt x="58" y="135"/>
                    <a:pt x="60" y="135"/>
                  </a:cubicBezTo>
                  <a:cubicBezTo>
                    <a:pt x="60" y="135"/>
                    <a:pt x="62" y="133"/>
                    <a:pt x="62" y="133"/>
                  </a:cubicBezTo>
                  <a:cubicBezTo>
                    <a:pt x="64" y="132"/>
                    <a:pt x="67" y="134"/>
                    <a:pt x="70" y="134"/>
                  </a:cubicBezTo>
                  <a:cubicBezTo>
                    <a:pt x="69" y="134"/>
                    <a:pt x="69" y="136"/>
                    <a:pt x="69" y="136"/>
                  </a:cubicBezTo>
                  <a:cubicBezTo>
                    <a:pt x="66" y="138"/>
                    <a:pt x="67" y="136"/>
                    <a:pt x="67" y="141"/>
                  </a:cubicBezTo>
                  <a:cubicBezTo>
                    <a:pt x="67" y="140"/>
                    <a:pt x="66" y="141"/>
                    <a:pt x="66" y="141"/>
                  </a:cubicBezTo>
                  <a:cubicBezTo>
                    <a:pt x="68" y="143"/>
                    <a:pt x="68" y="147"/>
                    <a:pt x="72" y="147"/>
                  </a:cubicBezTo>
                  <a:cubicBezTo>
                    <a:pt x="75" y="146"/>
                    <a:pt x="76" y="143"/>
                    <a:pt x="78" y="141"/>
                  </a:cubicBezTo>
                  <a:cubicBezTo>
                    <a:pt x="79" y="140"/>
                    <a:pt x="81" y="140"/>
                    <a:pt x="82" y="139"/>
                  </a:cubicBezTo>
                  <a:cubicBezTo>
                    <a:pt x="82" y="138"/>
                    <a:pt x="80" y="135"/>
                    <a:pt x="80" y="135"/>
                  </a:cubicBezTo>
                  <a:cubicBezTo>
                    <a:pt x="80" y="134"/>
                    <a:pt x="82" y="135"/>
                    <a:pt x="81" y="133"/>
                  </a:cubicBezTo>
                  <a:cubicBezTo>
                    <a:pt x="82" y="133"/>
                    <a:pt x="83" y="133"/>
                    <a:pt x="84" y="133"/>
                  </a:cubicBezTo>
                  <a:cubicBezTo>
                    <a:pt x="84" y="133"/>
                    <a:pt x="86" y="133"/>
                    <a:pt x="88" y="133"/>
                  </a:cubicBezTo>
                  <a:cubicBezTo>
                    <a:pt x="88" y="135"/>
                    <a:pt x="88" y="135"/>
                    <a:pt x="88" y="135"/>
                  </a:cubicBezTo>
                  <a:cubicBezTo>
                    <a:pt x="86" y="134"/>
                    <a:pt x="86" y="137"/>
                    <a:pt x="86" y="137"/>
                  </a:cubicBezTo>
                  <a:cubicBezTo>
                    <a:pt x="87" y="136"/>
                    <a:pt x="88" y="137"/>
                    <a:pt x="89" y="137"/>
                  </a:cubicBezTo>
                  <a:cubicBezTo>
                    <a:pt x="89" y="136"/>
                    <a:pt x="90" y="134"/>
                    <a:pt x="90" y="134"/>
                  </a:cubicBezTo>
                  <a:cubicBezTo>
                    <a:pt x="92" y="134"/>
                    <a:pt x="93" y="136"/>
                    <a:pt x="96" y="135"/>
                  </a:cubicBezTo>
                  <a:cubicBezTo>
                    <a:pt x="96" y="135"/>
                    <a:pt x="96" y="134"/>
                    <a:pt x="96" y="133"/>
                  </a:cubicBezTo>
                  <a:cubicBezTo>
                    <a:pt x="97" y="133"/>
                    <a:pt x="98" y="134"/>
                    <a:pt x="98" y="133"/>
                  </a:cubicBezTo>
                  <a:cubicBezTo>
                    <a:pt x="99" y="133"/>
                    <a:pt x="100" y="132"/>
                    <a:pt x="101" y="131"/>
                  </a:cubicBezTo>
                  <a:cubicBezTo>
                    <a:pt x="101" y="133"/>
                    <a:pt x="101" y="134"/>
                    <a:pt x="101" y="136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4" y="134"/>
                    <a:pt x="104" y="133"/>
                    <a:pt x="104" y="129"/>
                  </a:cubicBezTo>
                  <a:cubicBezTo>
                    <a:pt x="107" y="129"/>
                    <a:pt x="107" y="129"/>
                    <a:pt x="107" y="129"/>
                  </a:cubicBezTo>
                  <a:cubicBezTo>
                    <a:pt x="108" y="129"/>
                    <a:pt x="107" y="130"/>
                    <a:pt x="108" y="130"/>
                  </a:cubicBezTo>
                  <a:cubicBezTo>
                    <a:pt x="108" y="129"/>
                    <a:pt x="109" y="128"/>
                    <a:pt x="108" y="128"/>
                  </a:cubicBezTo>
                  <a:cubicBezTo>
                    <a:pt x="109" y="127"/>
                    <a:pt x="109" y="122"/>
                    <a:pt x="110" y="121"/>
                  </a:cubicBezTo>
                  <a:cubicBezTo>
                    <a:pt x="110" y="121"/>
                    <a:pt x="112" y="121"/>
                    <a:pt x="112" y="121"/>
                  </a:cubicBezTo>
                  <a:cubicBezTo>
                    <a:pt x="112" y="121"/>
                    <a:pt x="113" y="122"/>
                    <a:pt x="113" y="123"/>
                  </a:cubicBezTo>
                  <a:cubicBezTo>
                    <a:pt x="113" y="124"/>
                    <a:pt x="111" y="124"/>
                    <a:pt x="111" y="125"/>
                  </a:cubicBezTo>
                  <a:cubicBezTo>
                    <a:pt x="110" y="126"/>
                    <a:pt x="111" y="128"/>
                    <a:pt x="110" y="130"/>
                  </a:cubicBezTo>
                  <a:cubicBezTo>
                    <a:pt x="112" y="131"/>
                    <a:pt x="112" y="131"/>
                    <a:pt x="112" y="131"/>
                  </a:cubicBezTo>
                  <a:cubicBezTo>
                    <a:pt x="114" y="128"/>
                    <a:pt x="116" y="125"/>
                    <a:pt x="118" y="122"/>
                  </a:cubicBezTo>
                  <a:cubicBezTo>
                    <a:pt x="118" y="122"/>
                    <a:pt x="118" y="120"/>
                    <a:pt x="118" y="120"/>
                  </a:cubicBezTo>
                  <a:cubicBezTo>
                    <a:pt x="116" y="119"/>
                    <a:pt x="115" y="119"/>
                    <a:pt x="114" y="119"/>
                  </a:cubicBezTo>
                  <a:cubicBezTo>
                    <a:pt x="115" y="118"/>
                    <a:pt x="115" y="118"/>
                    <a:pt x="116" y="117"/>
                  </a:cubicBezTo>
                  <a:cubicBezTo>
                    <a:pt x="116" y="115"/>
                    <a:pt x="115" y="112"/>
                    <a:pt x="115" y="110"/>
                  </a:cubicBezTo>
                  <a:cubicBezTo>
                    <a:pt x="115" y="109"/>
                    <a:pt x="118" y="103"/>
                    <a:pt x="118" y="101"/>
                  </a:cubicBezTo>
                  <a:cubicBezTo>
                    <a:pt x="118" y="98"/>
                    <a:pt x="118" y="91"/>
                    <a:pt x="118" y="87"/>
                  </a:cubicBezTo>
                  <a:cubicBezTo>
                    <a:pt x="119" y="87"/>
                    <a:pt x="121" y="87"/>
                    <a:pt x="122" y="87"/>
                  </a:cubicBezTo>
                  <a:cubicBezTo>
                    <a:pt x="122" y="86"/>
                    <a:pt x="122" y="85"/>
                    <a:pt x="122" y="85"/>
                  </a:cubicBezTo>
                  <a:cubicBezTo>
                    <a:pt x="122" y="83"/>
                    <a:pt x="122" y="83"/>
                    <a:pt x="122" y="83"/>
                  </a:cubicBezTo>
                  <a:cubicBezTo>
                    <a:pt x="122" y="83"/>
                    <a:pt x="124" y="83"/>
                    <a:pt x="124" y="83"/>
                  </a:cubicBezTo>
                  <a:cubicBezTo>
                    <a:pt x="125" y="82"/>
                    <a:pt x="124" y="81"/>
                    <a:pt x="124" y="80"/>
                  </a:cubicBezTo>
                  <a:cubicBezTo>
                    <a:pt x="124" y="79"/>
                    <a:pt x="127" y="78"/>
                    <a:pt x="127" y="77"/>
                  </a:cubicBezTo>
                  <a:cubicBezTo>
                    <a:pt x="127" y="75"/>
                    <a:pt x="127" y="68"/>
                    <a:pt x="126" y="66"/>
                  </a:cubicBezTo>
                  <a:cubicBezTo>
                    <a:pt x="125" y="65"/>
                    <a:pt x="125" y="65"/>
                    <a:pt x="125" y="65"/>
                  </a:cubicBezTo>
                  <a:cubicBezTo>
                    <a:pt x="124" y="63"/>
                    <a:pt x="124" y="59"/>
                    <a:pt x="122" y="57"/>
                  </a:cubicBezTo>
                  <a:cubicBezTo>
                    <a:pt x="120" y="57"/>
                    <a:pt x="117" y="56"/>
                    <a:pt x="116" y="56"/>
                  </a:cubicBezTo>
                  <a:cubicBezTo>
                    <a:pt x="117" y="55"/>
                    <a:pt x="117" y="55"/>
                    <a:pt x="117" y="54"/>
                  </a:cubicBezTo>
                  <a:cubicBezTo>
                    <a:pt x="117" y="54"/>
                    <a:pt x="115" y="53"/>
                    <a:pt x="115" y="53"/>
                  </a:cubicBezTo>
                  <a:close/>
                  <a:moveTo>
                    <a:pt x="120" y="50"/>
                  </a:moveTo>
                  <a:cubicBezTo>
                    <a:pt x="120" y="52"/>
                    <a:pt x="120" y="52"/>
                    <a:pt x="120" y="52"/>
                  </a:cubicBezTo>
                  <a:cubicBezTo>
                    <a:pt x="121" y="52"/>
                    <a:pt x="122" y="53"/>
                    <a:pt x="123" y="53"/>
                  </a:cubicBezTo>
                  <a:cubicBezTo>
                    <a:pt x="123" y="53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lose/>
                  <a:moveTo>
                    <a:pt x="126" y="0"/>
                  </a:moveTo>
                  <a:cubicBezTo>
                    <a:pt x="122" y="3"/>
                    <a:pt x="122" y="4"/>
                    <a:pt x="125" y="8"/>
                  </a:cubicBezTo>
                  <a:cubicBezTo>
                    <a:pt x="125" y="9"/>
                    <a:pt x="127" y="9"/>
                    <a:pt x="127" y="10"/>
                  </a:cubicBezTo>
                  <a:cubicBezTo>
                    <a:pt x="127" y="12"/>
                    <a:pt x="125" y="13"/>
                    <a:pt x="125" y="15"/>
                  </a:cubicBezTo>
                  <a:cubicBezTo>
                    <a:pt x="125" y="17"/>
                    <a:pt x="125" y="19"/>
                    <a:pt x="125" y="20"/>
                  </a:cubicBezTo>
                  <a:cubicBezTo>
                    <a:pt x="125" y="21"/>
                    <a:pt x="123" y="21"/>
                    <a:pt x="122" y="22"/>
                  </a:cubicBezTo>
                  <a:cubicBezTo>
                    <a:pt x="121" y="27"/>
                    <a:pt x="127" y="33"/>
                    <a:pt x="118" y="30"/>
                  </a:cubicBezTo>
                  <a:cubicBezTo>
                    <a:pt x="117" y="30"/>
                    <a:pt x="116" y="29"/>
                    <a:pt x="114" y="28"/>
                  </a:cubicBezTo>
                  <a:cubicBezTo>
                    <a:pt x="112" y="28"/>
                    <a:pt x="112" y="29"/>
                    <a:pt x="114" y="30"/>
                  </a:cubicBezTo>
                  <a:cubicBezTo>
                    <a:pt x="112" y="33"/>
                    <a:pt x="113" y="33"/>
                    <a:pt x="109" y="36"/>
                  </a:cubicBezTo>
                  <a:cubicBezTo>
                    <a:pt x="109" y="37"/>
                    <a:pt x="109" y="38"/>
                    <a:pt x="109" y="39"/>
                  </a:cubicBezTo>
                  <a:cubicBezTo>
                    <a:pt x="109" y="40"/>
                    <a:pt x="111" y="41"/>
                    <a:pt x="112" y="42"/>
                  </a:cubicBezTo>
                  <a:cubicBezTo>
                    <a:pt x="112" y="44"/>
                    <a:pt x="112" y="46"/>
                    <a:pt x="112" y="48"/>
                  </a:cubicBezTo>
                  <a:cubicBezTo>
                    <a:pt x="113" y="48"/>
                    <a:pt x="113" y="49"/>
                    <a:pt x="114" y="49"/>
                  </a:cubicBezTo>
                  <a:cubicBezTo>
                    <a:pt x="114" y="49"/>
                    <a:pt x="116" y="46"/>
                    <a:pt x="117" y="46"/>
                  </a:cubicBezTo>
                  <a:cubicBezTo>
                    <a:pt x="118" y="46"/>
                    <a:pt x="121" y="46"/>
                    <a:pt x="122" y="46"/>
                  </a:cubicBezTo>
                  <a:cubicBezTo>
                    <a:pt x="119" y="44"/>
                    <a:pt x="118" y="43"/>
                    <a:pt x="115" y="42"/>
                  </a:cubicBezTo>
                  <a:cubicBezTo>
                    <a:pt x="115" y="41"/>
                    <a:pt x="115" y="39"/>
                    <a:pt x="115" y="38"/>
                  </a:cubicBezTo>
                  <a:cubicBezTo>
                    <a:pt x="117" y="38"/>
                    <a:pt x="118" y="36"/>
                    <a:pt x="120" y="37"/>
                  </a:cubicBezTo>
                  <a:cubicBezTo>
                    <a:pt x="120" y="37"/>
                    <a:pt x="120" y="38"/>
                    <a:pt x="122" y="38"/>
                  </a:cubicBezTo>
                  <a:cubicBezTo>
                    <a:pt x="122" y="38"/>
                    <a:pt x="123" y="36"/>
                    <a:pt x="124" y="36"/>
                  </a:cubicBezTo>
                  <a:cubicBezTo>
                    <a:pt x="124" y="36"/>
                    <a:pt x="127" y="37"/>
                    <a:pt x="126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8"/>
                    <a:pt x="127" y="39"/>
                    <a:pt x="128" y="40"/>
                  </a:cubicBezTo>
                  <a:cubicBezTo>
                    <a:pt x="129" y="40"/>
                    <a:pt x="129" y="41"/>
                    <a:pt x="129" y="42"/>
                  </a:cubicBezTo>
                  <a:cubicBezTo>
                    <a:pt x="132" y="42"/>
                    <a:pt x="136" y="42"/>
                    <a:pt x="139" y="42"/>
                  </a:cubicBezTo>
                  <a:cubicBezTo>
                    <a:pt x="141" y="37"/>
                    <a:pt x="142" y="31"/>
                    <a:pt x="149" y="32"/>
                  </a:cubicBezTo>
                  <a:cubicBezTo>
                    <a:pt x="149" y="32"/>
                    <a:pt x="151" y="34"/>
                    <a:pt x="151" y="34"/>
                  </a:cubicBezTo>
                  <a:cubicBezTo>
                    <a:pt x="152" y="34"/>
                    <a:pt x="152" y="32"/>
                    <a:pt x="152" y="32"/>
                  </a:cubicBezTo>
                  <a:cubicBezTo>
                    <a:pt x="153" y="32"/>
                    <a:pt x="155" y="32"/>
                    <a:pt x="156" y="32"/>
                  </a:cubicBezTo>
                  <a:cubicBezTo>
                    <a:pt x="157" y="31"/>
                    <a:pt x="162" y="28"/>
                    <a:pt x="157" y="28"/>
                  </a:cubicBezTo>
                  <a:cubicBezTo>
                    <a:pt x="157" y="28"/>
                    <a:pt x="158" y="27"/>
                    <a:pt x="157" y="26"/>
                  </a:cubicBezTo>
                  <a:cubicBezTo>
                    <a:pt x="154" y="26"/>
                    <a:pt x="156" y="24"/>
                    <a:pt x="157" y="22"/>
                  </a:cubicBezTo>
                  <a:cubicBezTo>
                    <a:pt x="151" y="22"/>
                    <a:pt x="151" y="22"/>
                    <a:pt x="148" y="18"/>
                  </a:cubicBezTo>
                  <a:cubicBezTo>
                    <a:pt x="145" y="19"/>
                    <a:pt x="143" y="20"/>
                    <a:pt x="140" y="19"/>
                  </a:cubicBezTo>
                  <a:cubicBezTo>
                    <a:pt x="138" y="18"/>
                    <a:pt x="138" y="18"/>
                    <a:pt x="138" y="18"/>
                  </a:cubicBezTo>
                  <a:cubicBezTo>
                    <a:pt x="137" y="17"/>
                    <a:pt x="134" y="9"/>
                    <a:pt x="133" y="7"/>
                  </a:cubicBezTo>
                  <a:cubicBezTo>
                    <a:pt x="132" y="6"/>
                    <a:pt x="131" y="6"/>
                    <a:pt x="130" y="6"/>
                  </a:cubicBezTo>
                  <a:cubicBezTo>
                    <a:pt x="129" y="5"/>
                    <a:pt x="130" y="3"/>
                    <a:pt x="129" y="2"/>
                  </a:cubicBezTo>
                  <a:cubicBezTo>
                    <a:pt x="128" y="1"/>
                    <a:pt x="126" y="0"/>
                    <a:pt x="126" y="0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94" name="Freeform 190"/>
            <p:cNvSpPr>
              <a:spLocks/>
            </p:cNvSpPr>
            <p:nvPr/>
          </p:nvSpPr>
          <p:spPr bwMode="auto">
            <a:xfrm>
              <a:off x="3588039" y="3535600"/>
              <a:ext cx="69201" cy="39036"/>
            </a:xfrm>
            <a:custGeom>
              <a:avLst/>
              <a:gdLst>
                <a:gd name="T0" fmla="*/ 5 w 20"/>
                <a:gd name="T1" fmla="*/ 0 h 11"/>
                <a:gd name="T2" fmla="*/ 0 w 20"/>
                <a:gd name="T3" fmla="*/ 4 h 11"/>
                <a:gd name="T4" fmla="*/ 0 w 20"/>
                <a:gd name="T5" fmla="*/ 5 h 11"/>
                <a:gd name="T6" fmla="*/ 4 w 20"/>
                <a:gd name="T7" fmla="*/ 5 h 11"/>
                <a:gd name="T8" fmla="*/ 4 w 20"/>
                <a:gd name="T9" fmla="*/ 7 h 11"/>
                <a:gd name="T10" fmla="*/ 14 w 20"/>
                <a:gd name="T11" fmla="*/ 10 h 11"/>
                <a:gd name="T12" fmla="*/ 14 w 20"/>
                <a:gd name="T13" fmla="*/ 8 h 11"/>
                <a:gd name="T14" fmla="*/ 19 w 20"/>
                <a:gd name="T15" fmla="*/ 8 h 11"/>
                <a:gd name="T16" fmla="*/ 20 w 20"/>
                <a:gd name="T17" fmla="*/ 6 h 11"/>
                <a:gd name="T18" fmla="*/ 15 w 20"/>
                <a:gd name="T19" fmla="*/ 2 h 11"/>
                <a:gd name="T20" fmla="*/ 9 w 20"/>
                <a:gd name="T21" fmla="*/ 2 h 11"/>
                <a:gd name="T22" fmla="*/ 5 w 20"/>
                <a:gd name="T2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11">
                  <a:moveTo>
                    <a:pt x="5" y="0"/>
                  </a:moveTo>
                  <a:cubicBezTo>
                    <a:pt x="3" y="1"/>
                    <a:pt x="1" y="3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1" y="5"/>
                    <a:pt x="3" y="5"/>
                    <a:pt x="4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5" y="9"/>
                    <a:pt x="10" y="11"/>
                    <a:pt x="14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6" y="8"/>
                    <a:pt x="17" y="8"/>
                    <a:pt x="19" y="8"/>
                  </a:cubicBezTo>
                  <a:cubicBezTo>
                    <a:pt x="19" y="8"/>
                    <a:pt x="19" y="7"/>
                    <a:pt x="20" y="6"/>
                  </a:cubicBezTo>
                  <a:cubicBezTo>
                    <a:pt x="19" y="6"/>
                    <a:pt x="15" y="2"/>
                    <a:pt x="15" y="2"/>
                  </a:cubicBezTo>
                  <a:cubicBezTo>
                    <a:pt x="13" y="2"/>
                    <a:pt x="11" y="3"/>
                    <a:pt x="9" y="2"/>
                  </a:cubicBezTo>
                  <a:cubicBezTo>
                    <a:pt x="9" y="2"/>
                    <a:pt x="8" y="0"/>
                    <a:pt x="5" y="0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95" name="Freeform 191"/>
            <p:cNvSpPr>
              <a:spLocks/>
            </p:cNvSpPr>
            <p:nvPr/>
          </p:nvSpPr>
          <p:spPr bwMode="auto">
            <a:xfrm>
              <a:off x="3588039" y="3535600"/>
              <a:ext cx="69201" cy="39036"/>
            </a:xfrm>
            <a:custGeom>
              <a:avLst/>
              <a:gdLst>
                <a:gd name="T0" fmla="*/ 5 w 20"/>
                <a:gd name="T1" fmla="*/ 0 h 11"/>
                <a:gd name="T2" fmla="*/ 0 w 20"/>
                <a:gd name="T3" fmla="*/ 4 h 11"/>
                <a:gd name="T4" fmla="*/ 0 w 20"/>
                <a:gd name="T5" fmla="*/ 5 h 11"/>
                <a:gd name="T6" fmla="*/ 4 w 20"/>
                <a:gd name="T7" fmla="*/ 5 h 11"/>
                <a:gd name="T8" fmla="*/ 4 w 20"/>
                <a:gd name="T9" fmla="*/ 7 h 11"/>
                <a:gd name="T10" fmla="*/ 14 w 20"/>
                <a:gd name="T11" fmla="*/ 10 h 11"/>
                <a:gd name="T12" fmla="*/ 14 w 20"/>
                <a:gd name="T13" fmla="*/ 8 h 11"/>
                <a:gd name="T14" fmla="*/ 19 w 20"/>
                <a:gd name="T15" fmla="*/ 8 h 11"/>
                <a:gd name="T16" fmla="*/ 20 w 20"/>
                <a:gd name="T17" fmla="*/ 6 h 11"/>
                <a:gd name="T18" fmla="*/ 15 w 20"/>
                <a:gd name="T19" fmla="*/ 2 h 11"/>
                <a:gd name="T20" fmla="*/ 9 w 20"/>
                <a:gd name="T21" fmla="*/ 2 h 11"/>
                <a:gd name="T22" fmla="*/ 5 w 20"/>
                <a:gd name="T2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11">
                  <a:moveTo>
                    <a:pt x="5" y="0"/>
                  </a:moveTo>
                  <a:cubicBezTo>
                    <a:pt x="3" y="1"/>
                    <a:pt x="1" y="3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1" y="5"/>
                    <a:pt x="3" y="5"/>
                    <a:pt x="4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5" y="9"/>
                    <a:pt x="10" y="11"/>
                    <a:pt x="14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6" y="8"/>
                    <a:pt x="17" y="8"/>
                    <a:pt x="19" y="8"/>
                  </a:cubicBezTo>
                  <a:cubicBezTo>
                    <a:pt x="19" y="8"/>
                    <a:pt x="19" y="7"/>
                    <a:pt x="20" y="6"/>
                  </a:cubicBezTo>
                  <a:cubicBezTo>
                    <a:pt x="19" y="6"/>
                    <a:pt x="15" y="2"/>
                    <a:pt x="15" y="2"/>
                  </a:cubicBezTo>
                  <a:cubicBezTo>
                    <a:pt x="13" y="2"/>
                    <a:pt x="11" y="3"/>
                    <a:pt x="9" y="2"/>
                  </a:cubicBezTo>
                  <a:cubicBezTo>
                    <a:pt x="9" y="2"/>
                    <a:pt x="8" y="0"/>
                    <a:pt x="5" y="0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96" name="Freeform 192"/>
            <p:cNvSpPr>
              <a:spLocks/>
            </p:cNvSpPr>
            <p:nvPr/>
          </p:nvSpPr>
          <p:spPr bwMode="auto">
            <a:xfrm>
              <a:off x="5671152" y="3846116"/>
              <a:ext cx="195181" cy="246638"/>
            </a:xfrm>
            <a:custGeom>
              <a:avLst/>
              <a:gdLst>
                <a:gd name="T0" fmla="*/ 10 w 56"/>
                <a:gd name="T1" fmla="*/ 71 h 71"/>
                <a:gd name="T2" fmla="*/ 22 w 56"/>
                <a:gd name="T3" fmla="*/ 65 h 71"/>
                <a:gd name="T4" fmla="*/ 25 w 56"/>
                <a:gd name="T5" fmla="*/ 62 h 71"/>
                <a:gd name="T6" fmla="*/ 39 w 56"/>
                <a:gd name="T7" fmla="*/ 62 h 71"/>
                <a:gd name="T8" fmla="*/ 45 w 56"/>
                <a:gd name="T9" fmla="*/ 65 h 71"/>
                <a:gd name="T10" fmla="*/ 47 w 56"/>
                <a:gd name="T11" fmla="*/ 60 h 71"/>
                <a:gd name="T12" fmla="*/ 46 w 56"/>
                <a:gd name="T13" fmla="*/ 56 h 71"/>
                <a:gd name="T14" fmla="*/ 46 w 56"/>
                <a:gd name="T15" fmla="*/ 49 h 71"/>
                <a:gd name="T16" fmla="*/ 47 w 56"/>
                <a:gd name="T17" fmla="*/ 43 h 71"/>
                <a:gd name="T18" fmla="*/ 50 w 56"/>
                <a:gd name="T19" fmla="*/ 37 h 71"/>
                <a:gd name="T20" fmla="*/ 53 w 56"/>
                <a:gd name="T21" fmla="*/ 30 h 71"/>
                <a:gd name="T22" fmla="*/ 55 w 56"/>
                <a:gd name="T23" fmla="*/ 25 h 71"/>
                <a:gd name="T24" fmla="*/ 56 w 56"/>
                <a:gd name="T25" fmla="*/ 18 h 71"/>
                <a:gd name="T26" fmla="*/ 54 w 56"/>
                <a:gd name="T27" fmla="*/ 12 h 71"/>
                <a:gd name="T28" fmla="*/ 53 w 56"/>
                <a:gd name="T29" fmla="*/ 6 h 71"/>
                <a:gd name="T30" fmla="*/ 47 w 56"/>
                <a:gd name="T31" fmla="*/ 7 h 71"/>
                <a:gd name="T32" fmla="*/ 46 w 56"/>
                <a:gd name="T33" fmla="*/ 2 h 71"/>
                <a:gd name="T34" fmla="*/ 42 w 56"/>
                <a:gd name="T35" fmla="*/ 2 h 71"/>
                <a:gd name="T36" fmla="*/ 40 w 56"/>
                <a:gd name="T37" fmla="*/ 4 h 71"/>
                <a:gd name="T38" fmla="*/ 36 w 56"/>
                <a:gd name="T39" fmla="*/ 4 h 71"/>
                <a:gd name="T40" fmla="*/ 35 w 56"/>
                <a:gd name="T41" fmla="*/ 1 h 71"/>
                <a:gd name="T42" fmla="*/ 28 w 56"/>
                <a:gd name="T43" fmla="*/ 0 h 71"/>
                <a:gd name="T44" fmla="*/ 26 w 56"/>
                <a:gd name="T45" fmla="*/ 3 h 71"/>
                <a:gd name="T46" fmla="*/ 24 w 56"/>
                <a:gd name="T47" fmla="*/ 7 h 71"/>
                <a:gd name="T48" fmla="*/ 20 w 56"/>
                <a:gd name="T49" fmla="*/ 4 h 71"/>
                <a:gd name="T50" fmla="*/ 18 w 56"/>
                <a:gd name="T51" fmla="*/ 6 h 71"/>
                <a:gd name="T52" fmla="*/ 17 w 56"/>
                <a:gd name="T53" fmla="*/ 11 h 71"/>
                <a:gd name="T54" fmla="*/ 15 w 56"/>
                <a:gd name="T55" fmla="*/ 9 h 71"/>
                <a:gd name="T56" fmla="*/ 11 w 56"/>
                <a:gd name="T57" fmla="*/ 13 h 71"/>
                <a:gd name="T58" fmla="*/ 9 w 56"/>
                <a:gd name="T59" fmla="*/ 17 h 71"/>
                <a:gd name="T60" fmla="*/ 11 w 56"/>
                <a:gd name="T61" fmla="*/ 23 h 71"/>
                <a:gd name="T62" fmla="*/ 5 w 56"/>
                <a:gd name="T63" fmla="*/ 26 h 71"/>
                <a:gd name="T64" fmla="*/ 6 w 56"/>
                <a:gd name="T65" fmla="*/ 29 h 71"/>
                <a:gd name="T66" fmla="*/ 3 w 56"/>
                <a:gd name="T67" fmla="*/ 31 h 71"/>
                <a:gd name="T68" fmla="*/ 4 w 56"/>
                <a:gd name="T69" fmla="*/ 38 h 71"/>
                <a:gd name="T70" fmla="*/ 0 w 56"/>
                <a:gd name="T71" fmla="*/ 44 h 71"/>
                <a:gd name="T72" fmla="*/ 6 w 56"/>
                <a:gd name="T73" fmla="*/ 46 h 71"/>
                <a:gd name="T74" fmla="*/ 9 w 56"/>
                <a:gd name="T75" fmla="*/ 51 h 71"/>
                <a:gd name="T76" fmla="*/ 12 w 56"/>
                <a:gd name="T77" fmla="*/ 56 h 71"/>
                <a:gd name="T78" fmla="*/ 12 w 56"/>
                <a:gd name="T79" fmla="*/ 59 h 71"/>
                <a:gd name="T80" fmla="*/ 10 w 56"/>
                <a:gd name="T81" fmla="*/ 64 h 71"/>
                <a:gd name="T82" fmla="*/ 10 w 56"/>
                <a:gd name="T83" fmla="*/ 68 h 71"/>
                <a:gd name="T84" fmla="*/ 10 w 56"/>
                <a:gd name="T8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" h="71">
                  <a:moveTo>
                    <a:pt x="10" y="71"/>
                  </a:moveTo>
                  <a:cubicBezTo>
                    <a:pt x="15" y="70"/>
                    <a:pt x="20" y="66"/>
                    <a:pt x="22" y="65"/>
                  </a:cubicBezTo>
                  <a:cubicBezTo>
                    <a:pt x="23" y="64"/>
                    <a:pt x="24" y="62"/>
                    <a:pt x="25" y="62"/>
                  </a:cubicBezTo>
                  <a:cubicBezTo>
                    <a:pt x="28" y="61"/>
                    <a:pt x="36" y="61"/>
                    <a:pt x="39" y="62"/>
                  </a:cubicBezTo>
                  <a:cubicBezTo>
                    <a:pt x="41" y="62"/>
                    <a:pt x="42" y="64"/>
                    <a:pt x="45" y="65"/>
                  </a:cubicBezTo>
                  <a:cubicBezTo>
                    <a:pt x="45" y="65"/>
                    <a:pt x="46" y="62"/>
                    <a:pt x="47" y="60"/>
                  </a:cubicBezTo>
                  <a:cubicBezTo>
                    <a:pt x="48" y="59"/>
                    <a:pt x="46" y="56"/>
                    <a:pt x="46" y="56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7" y="43"/>
                    <a:pt x="50" y="39"/>
                    <a:pt x="50" y="37"/>
                  </a:cubicBezTo>
                  <a:cubicBezTo>
                    <a:pt x="51" y="34"/>
                    <a:pt x="52" y="33"/>
                    <a:pt x="53" y="30"/>
                  </a:cubicBezTo>
                  <a:cubicBezTo>
                    <a:pt x="53" y="27"/>
                    <a:pt x="55" y="25"/>
                    <a:pt x="55" y="25"/>
                  </a:cubicBezTo>
                  <a:cubicBezTo>
                    <a:pt x="55" y="25"/>
                    <a:pt x="56" y="21"/>
                    <a:pt x="56" y="18"/>
                  </a:cubicBezTo>
                  <a:cubicBezTo>
                    <a:pt x="56" y="15"/>
                    <a:pt x="53" y="14"/>
                    <a:pt x="54" y="12"/>
                  </a:cubicBezTo>
                  <a:cubicBezTo>
                    <a:pt x="55" y="10"/>
                    <a:pt x="53" y="6"/>
                    <a:pt x="53" y="6"/>
                  </a:cubicBezTo>
                  <a:cubicBezTo>
                    <a:pt x="53" y="6"/>
                    <a:pt x="49" y="7"/>
                    <a:pt x="47" y="7"/>
                  </a:cubicBezTo>
                  <a:cubicBezTo>
                    <a:pt x="45" y="6"/>
                    <a:pt x="46" y="2"/>
                    <a:pt x="46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6"/>
                    <a:pt x="24" y="7"/>
                  </a:cubicBezTo>
                  <a:cubicBezTo>
                    <a:pt x="22" y="8"/>
                    <a:pt x="20" y="4"/>
                    <a:pt x="20" y="4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8"/>
                    <a:pt x="15" y="9"/>
                  </a:cubicBezTo>
                  <a:cubicBezTo>
                    <a:pt x="12" y="11"/>
                    <a:pt x="11" y="13"/>
                    <a:pt x="11" y="13"/>
                  </a:cubicBezTo>
                  <a:cubicBezTo>
                    <a:pt x="11" y="13"/>
                    <a:pt x="7" y="15"/>
                    <a:pt x="9" y="17"/>
                  </a:cubicBezTo>
                  <a:cubicBezTo>
                    <a:pt x="10" y="19"/>
                    <a:pt x="12" y="20"/>
                    <a:pt x="11" y="23"/>
                  </a:cubicBezTo>
                  <a:cubicBezTo>
                    <a:pt x="9" y="26"/>
                    <a:pt x="5" y="25"/>
                    <a:pt x="5" y="26"/>
                  </a:cubicBezTo>
                  <a:cubicBezTo>
                    <a:pt x="6" y="28"/>
                    <a:pt x="6" y="29"/>
                    <a:pt x="6" y="29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6" y="36"/>
                    <a:pt x="4" y="38"/>
                  </a:cubicBezTo>
                  <a:cubicBezTo>
                    <a:pt x="2" y="39"/>
                    <a:pt x="0" y="44"/>
                    <a:pt x="0" y="44"/>
                  </a:cubicBezTo>
                  <a:cubicBezTo>
                    <a:pt x="0" y="44"/>
                    <a:pt x="4" y="46"/>
                    <a:pt x="6" y="46"/>
                  </a:cubicBezTo>
                  <a:cubicBezTo>
                    <a:pt x="7" y="46"/>
                    <a:pt x="8" y="49"/>
                    <a:pt x="9" y="51"/>
                  </a:cubicBezTo>
                  <a:cubicBezTo>
                    <a:pt x="10" y="53"/>
                    <a:pt x="10" y="56"/>
                    <a:pt x="12" y="56"/>
                  </a:cubicBezTo>
                  <a:cubicBezTo>
                    <a:pt x="14" y="56"/>
                    <a:pt x="13" y="57"/>
                    <a:pt x="12" y="59"/>
                  </a:cubicBezTo>
                  <a:cubicBezTo>
                    <a:pt x="12" y="61"/>
                    <a:pt x="12" y="62"/>
                    <a:pt x="10" y="64"/>
                  </a:cubicBezTo>
                  <a:cubicBezTo>
                    <a:pt x="8" y="65"/>
                    <a:pt x="10" y="66"/>
                    <a:pt x="10" y="68"/>
                  </a:cubicBezTo>
                  <a:cubicBezTo>
                    <a:pt x="10" y="70"/>
                    <a:pt x="10" y="71"/>
                    <a:pt x="10" y="71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97" name="Freeform 193"/>
            <p:cNvSpPr>
              <a:spLocks/>
            </p:cNvSpPr>
            <p:nvPr/>
          </p:nvSpPr>
          <p:spPr bwMode="auto">
            <a:xfrm>
              <a:off x="5671152" y="3846116"/>
              <a:ext cx="195181" cy="246638"/>
            </a:xfrm>
            <a:custGeom>
              <a:avLst/>
              <a:gdLst>
                <a:gd name="T0" fmla="*/ 10 w 56"/>
                <a:gd name="T1" fmla="*/ 71 h 71"/>
                <a:gd name="T2" fmla="*/ 22 w 56"/>
                <a:gd name="T3" fmla="*/ 65 h 71"/>
                <a:gd name="T4" fmla="*/ 25 w 56"/>
                <a:gd name="T5" fmla="*/ 62 h 71"/>
                <a:gd name="T6" fmla="*/ 39 w 56"/>
                <a:gd name="T7" fmla="*/ 62 h 71"/>
                <a:gd name="T8" fmla="*/ 45 w 56"/>
                <a:gd name="T9" fmla="*/ 65 h 71"/>
                <a:gd name="T10" fmla="*/ 47 w 56"/>
                <a:gd name="T11" fmla="*/ 60 h 71"/>
                <a:gd name="T12" fmla="*/ 46 w 56"/>
                <a:gd name="T13" fmla="*/ 56 h 71"/>
                <a:gd name="T14" fmla="*/ 46 w 56"/>
                <a:gd name="T15" fmla="*/ 49 h 71"/>
                <a:gd name="T16" fmla="*/ 47 w 56"/>
                <a:gd name="T17" fmla="*/ 43 h 71"/>
                <a:gd name="T18" fmla="*/ 50 w 56"/>
                <a:gd name="T19" fmla="*/ 37 h 71"/>
                <a:gd name="T20" fmla="*/ 53 w 56"/>
                <a:gd name="T21" fmla="*/ 30 h 71"/>
                <a:gd name="T22" fmla="*/ 55 w 56"/>
                <a:gd name="T23" fmla="*/ 25 h 71"/>
                <a:gd name="T24" fmla="*/ 56 w 56"/>
                <a:gd name="T25" fmla="*/ 18 h 71"/>
                <a:gd name="T26" fmla="*/ 54 w 56"/>
                <a:gd name="T27" fmla="*/ 12 h 71"/>
                <a:gd name="T28" fmla="*/ 53 w 56"/>
                <a:gd name="T29" fmla="*/ 6 h 71"/>
                <a:gd name="T30" fmla="*/ 47 w 56"/>
                <a:gd name="T31" fmla="*/ 7 h 71"/>
                <a:gd name="T32" fmla="*/ 46 w 56"/>
                <a:gd name="T33" fmla="*/ 2 h 71"/>
                <a:gd name="T34" fmla="*/ 42 w 56"/>
                <a:gd name="T35" fmla="*/ 2 h 71"/>
                <a:gd name="T36" fmla="*/ 40 w 56"/>
                <a:gd name="T37" fmla="*/ 4 h 71"/>
                <a:gd name="T38" fmla="*/ 36 w 56"/>
                <a:gd name="T39" fmla="*/ 4 h 71"/>
                <a:gd name="T40" fmla="*/ 35 w 56"/>
                <a:gd name="T41" fmla="*/ 1 h 71"/>
                <a:gd name="T42" fmla="*/ 28 w 56"/>
                <a:gd name="T43" fmla="*/ 0 h 71"/>
                <a:gd name="T44" fmla="*/ 26 w 56"/>
                <a:gd name="T45" fmla="*/ 3 h 71"/>
                <a:gd name="T46" fmla="*/ 24 w 56"/>
                <a:gd name="T47" fmla="*/ 7 h 71"/>
                <a:gd name="T48" fmla="*/ 20 w 56"/>
                <a:gd name="T49" fmla="*/ 4 h 71"/>
                <a:gd name="T50" fmla="*/ 18 w 56"/>
                <a:gd name="T51" fmla="*/ 6 h 71"/>
                <a:gd name="T52" fmla="*/ 17 w 56"/>
                <a:gd name="T53" fmla="*/ 11 h 71"/>
                <a:gd name="T54" fmla="*/ 15 w 56"/>
                <a:gd name="T55" fmla="*/ 9 h 71"/>
                <a:gd name="T56" fmla="*/ 11 w 56"/>
                <a:gd name="T57" fmla="*/ 13 h 71"/>
                <a:gd name="T58" fmla="*/ 9 w 56"/>
                <a:gd name="T59" fmla="*/ 17 h 71"/>
                <a:gd name="T60" fmla="*/ 11 w 56"/>
                <a:gd name="T61" fmla="*/ 23 h 71"/>
                <a:gd name="T62" fmla="*/ 5 w 56"/>
                <a:gd name="T63" fmla="*/ 26 h 71"/>
                <a:gd name="T64" fmla="*/ 6 w 56"/>
                <a:gd name="T65" fmla="*/ 29 h 71"/>
                <a:gd name="T66" fmla="*/ 3 w 56"/>
                <a:gd name="T67" fmla="*/ 31 h 71"/>
                <a:gd name="T68" fmla="*/ 4 w 56"/>
                <a:gd name="T69" fmla="*/ 38 h 71"/>
                <a:gd name="T70" fmla="*/ 0 w 56"/>
                <a:gd name="T71" fmla="*/ 44 h 71"/>
                <a:gd name="T72" fmla="*/ 6 w 56"/>
                <a:gd name="T73" fmla="*/ 46 h 71"/>
                <a:gd name="T74" fmla="*/ 9 w 56"/>
                <a:gd name="T75" fmla="*/ 51 h 71"/>
                <a:gd name="T76" fmla="*/ 12 w 56"/>
                <a:gd name="T77" fmla="*/ 56 h 71"/>
                <a:gd name="T78" fmla="*/ 12 w 56"/>
                <a:gd name="T79" fmla="*/ 59 h 71"/>
                <a:gd name="T80" fmla="*/ 10 w 56"/>
                <a:gd name="T81" fmla="*/ 64 h 71"/>
                <a:gd name="T82" fmla="*/ 10 w 56"/>
                <a:gd name="T83" fmla="*/ 68 h 71"/>
                <a:gd name="T84" fmla="*/ 10 w 56"/>
                <a:gd name="T8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" h="71">
                  <a:moveTo>
                    <a:pt x="10" y="71"/>
                  </a:moveTo>
                  <a:cubicBezTo>
                    <a:pt x="15" y="70"/>
                    <a:pt x="20" y="66"/>
                    <a:pt x="22" y="65"/>
                  </a:cubicBezTo>
                  <a:cubicBezTo>
                    <a:pt x="23" y="64"/>
                    <a:pt x="24" y="62"/>
                    <a:pt x="25" y="62"/>
                  </a:cubicBezTo>
                  <a:cubicBezTo>
                    <a:pt x="28" y="61"/>
                    <a:pt x="36" y="61"/>
                    <a:pt x="39" y="62"/>
                  </a:cubicBezTo>
                  <a:cubicBezTo>
                    <a:pt x="41" y="62"/>
                    <a:pt x="42" y="64"/>
                    <a:pt x="45" y="65"/>
                  </a:cubicBezTo>
                  <a:cubicBezTo>
                    <a:pt x="45" y="65"/>
                    <a:pt x="46" y="62"/>
                    <a:pt x="47" y="60"/>
                  </a:cubicBezTo>
                  <a:cubicBezTo>
                    <a:pt x="48" y="59"/>
                    <a:pt x="46" y="56"/>
                    <a:pt x="46" y="56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7" y="43"/>
                    <a:pt x="50" y="39"/>
                    <a:pt x="50" y="37"/>
                  </a:cubicBezTo>
                  <a:cubicBezTo>
                    <a:pt x="51" y="34"/>
                    <a:pt x="52" y="33"/>
                    <a:pt x="53" y="30"/>
                  </a:cubicBezTo>
                  <a:cubicBezTo>
                    <a:pt x="53" y="27"/>
                    <a:pt x="55" y="25"/>
                    <a:pt x="55" y="25"/>
                  </a:cubicBezTo>
                  <a:cubicBezTo>
                    <a:pt x="55" y="25"/>
                    <a:pt x="56" y="21"/>
                    <a:pt x="56" y="18"/>
                  </a:cubicBezTo>
                  <a:cubicBezTo>
                    <a:pt x="56" y="15"/>
                    <a:pt x="53" y="14"/>
                    <a:pt x="54" y="12"/>
                  </a:cubicBezTo>
                  <a:cubicBezTo>
                    <a:pt x="55" y="10"/>
                    <a:pt x="53" y="6"/>
                    <a:pt x="53" y="6"/>
                  </a:cubicBezTo>
                  <a:cubicBezTo>
                    <a:pt x="53" y="6"/>
                    <a:pt x="49" y="7"/>
                    <a:pt x="47" y="7"/>
                  </a:cubicBezTo>
                  <a:cubicBezTo>
                    <a:pt x="45" y="6"/>
                    <a:pt x="46" y="2"/>
                    <a:pt x="46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6"/>
                    <a:pt x="24" y="7"/>
                  </a:cubicBezTo>
                  <a:cubicBezTo>
                    <a:pt x="22" y="8"/>
                    <a:pt x="20" y="4"/>
                    <a:pt x="20" y="4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8"/>
                    <a:pt x="15" y="9"/>
                  </a:cubicBezTo>
                  <a:cubicBezTo>
                    <a:pt x="12" y="11"/>
                    <a:pt x="11" y="13"/>
                    <a:pt x="11" y="13"/>
                  </a:cubicBezTo>
                  <a:cubicBezTo>
                    <a:pt x="11" y="13"/>
                    <a:pt x="7" y="15"/>
                    <a:pt x="9" y="17"/>
                  </a:cubicBezTo>
                  <a:cubicBezTo>
                    <a:pt x="10" y="19"/>
                    <a:pt x="12" y="20"/>
                    <a:pt x="11" y="23"/>
                  </a:cubicBezTo>
                  <a:cubicBezTo>
                    <a:pt x="9" y="26"/>
                    <a:pt x="5" y="25"/>
                    <a:pt x="5" y="26"/>
                  </a:cubicBezTo>
                  <a:cubicBezTo>
                    <a:pt x="6" y="28"/>
                    <a:pt x="6" y="29"/>
                    <a:pt x="6" y="29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6" y="36"/>
                    <a:pt x="4" y="38"/>
                  </a:cubicBezTo>
                  <a:cubicBezTo>
                    <a:pt x="2" y="39"/>
                    <a:pt x="0" y="44"/>
                    <a:pt x="0" y="44"/>
                  </a:cubicBezTo>
                  <a:cubicBezTo>
                    <a:pt x="0" y="44"/>
                    <a:pt x="4" y="46"/>
                    <a:pt x="6" y="46"/>
                  </a:cubicBezTo>
                  <a:cubicBezTo>
                    <a:pt x="7" y="46"/>
                    <a:pt x="8" y="49"/>
                    <a:pt x="9" y="51"/>
                  </a:cubicBezTo>
                  <a:cubicBezTo>
                    <a:pt x="10" y="53"/>
                    <a:pt x="10" y="56"/>
                    <a:pt x="12" y="56"/>
                  </a:cubicBezTo>
                  <a:cubicBezTo>
                    <a:pt x="14" y="56"/>
                    <a:pt x="13" y="57"/>
                    <a:pt x="12" y="59"/>
                  </a:cubicBezTo>
                  <a:cubicBezTo>
                    <a:pt x="12" y="61"/>
                    <a:pt x="12" y="62"/>
                    <a:pt x="10" y="64"/>
                  </a:cubicBezTo>
                  <a:cubicBezTo>
                    <a:pt x="8" y="65"/>
                    <a:pt x="10" y="66"/>
                    <a:pt x="10" y="68"/>
                  </a:cubicBezTo>
                  <a:cubicBezTo>
                    <a:pt x="10" y="70"/>
                    <a:pt x="10" y="71"/>
                    <a:pt x="10" y="71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98" name="Freeform 194"/>
            <p:cNvSpPr>
              <a:spLocks noEditPoints="1"/>
            </p:cNvSpPr>
            <p:nvPr/>
          </p:nvSpPr>
          <p:spPr bwMode="auto">
            <a:xfrm>
              <a:off x="6137814" y="2403549"/>
              <a:ext cx="347778" cy="440044"/>
            </a:xfrm>
            <a:custGeom>
              <a:avLst/>
              <a:gdLst>
                <a:gd name="T0" fmla="*/ 51 w 100"/>
                <a:gd name="T1" fmla="*/ 110 h 126"/>
                <a:gd name="T2" fmla="*/ 55 w 100"/>
                <a:gd name="T3" fmla="*/ 117 h 126"/>
                <a:gd name="T4" fmla="*/ 60 w 100"/>
                <a:gd name="T5" fmla="*/ 121 h 126"/>
                <a:gd name="T6" fmla="*/ 69 w 100"/>
                <a:gd name="T7" fmla="*/ 124 h 126"/>
                <a:gd name="T8" fmla="*/ 73 w 100"/>
                <a:gd name="T9" fmla="*/ 125 h 126"/>
                <a:gd name="T10" fmla="*/ 74 w 100"/>
                <a:gd name="T11" fmla="*/ 121 h 126"/>
                <a:gd name="T12" fmla="*/ 74 w 100"/>
                <a:gd name="T13" fmla="*/ 114 h 126"/>
                <a:gd name="T14" fmla="*/ 75 w 100"/>
                <a:gd name="T15" fmla="*/ 109 h 126"/>
                <a:gd name="T16" fmla="*/ 58 w 100"/>
                <a:gd name="T17" fmla="*/ 110 h 126"/>
                <a:gd name="T18" fmla="*/ 52 w 100"/>
                <a:gd name="T19" fmla="*/ 109 h 126"/>
                <a:gd name="T20" fmla="*/ 9 w 100"/>
                <a:gd name="T21" fmla="*/ 40 h 126"/>
                <a:gd name="T22" fmla="*/ 13 w 100"/>
                <a:gd name="T23" fmla="*/ 38 h 126"/>
                <a:gd name="T24" fmla="*/ 16 w 100"/>
                <a:gd name="T25" fmla="*/ 34 h 126"/>
                <a:gd name="T26" fmla="*/ 24 w 100"/>
                <a:gd name="T27" fmla="*/ 35 h 126"/>
                <a:gd name="T28" fmla="*/ 30 w 100"/>
                <a:gd name="T29" fmla="*/ 38 h 126"/>
                <a:gd name="T30" fmla="*/ 32 w 100"/>
                <a:gd name="T31" fmla="*/ 39 h 126"/>
                <a:gd name="T32" fmla="*/ 35 w 100"/>
                <a:gd name="T33" fmla="*/ 46 h 126"/>
                <a:gd name="T34" fmla="*/ 37 w 100"/>
                <a:gd name="T35" fmla="*/ 51 h 126"/>
                <a:gd name="T36" fmla="*/ 47 w 100"/>
                <a:gd name="T37" fmla="*/ 65 h 126"/>
                <a:gd name="T38" fmla="*/ 57 w 100"/>
                <a:gd name="T39" fmla="*/ 73 h 126"/>
                <a:gd name="T40" fmla="*/ 61 w 100"/>
                <a:gd name="T41" fmla="*/ 73 h 126"/>
                <a:gd name="T42" fmla="*/ 66 w 100"/>
                <a:gd name="T43" fmla="*/ 77 h 126"/>
                <a:gd name="T44" fmla="*/ 70 w 100"/>
                <a:gd name="T45" fmla="*/ 81 h 126"/>
                <a:gd name="T46" fmla="*/ 77 w 100"/>
                <a:gd name="T47" fmla="*/ 88 h 126"/>
                <a:gd name="T48" fmla="*/ 79 w 100"/>
                <a:gd name="T49" fmla="*/ 103 h 126"/>
                <a:gd name="T50" fmla="*/ 77 w 100"/>
                <a:gd name="T51" fmla="*/ 110 h 126"/>
                <a:gd name="T52" fmla="*/ 81 w 100"/>
                <a:gd name="T53" fmla="*/ 113 h 126"/>
                <a:gd name="T54" fmla="*/ 85 w 100"/>
                <a:gd name="T55" fmla="*/ 108 h 126"/>
                <a:gd name="T56" fmla="*/ 89 w 100"/>
                <a:gd name="T57" fmla="*/ 101 h 126"/>
                <a:gd name="T58" fmla="*/ 87 w 100"/>
                <a:gd name="T59" fmla="*/ 94 h 126"/>
                <a:gd name="T60" fmla="*/ 83 w 100"/>
                <a:gd name="T61" fmla="*/ 89 h 126"/>
                <a:gd name="T62" fmla="*/ 90 w 100"/>
                <a:gd name="T63" fmla="*/ 83 h 126"/>
                <a:gd name="T64" fmla="*/ 97 w 100"/>
                <a:gd name="T65" fmla="*/ 88 h 126"/>
                <a:gd name="T66" fmla="*/ 100 w 100"/>
                <a:gd name="T67" fmla="*/ 86 h 126"/>
                <a:gd name="T68" fmla="*/ 99 w 100"/>
                <a:gd name="T69" fmla="*/ 82 h 126"/>
                <a:gd name="T70" fmla="*/ 93 w 100"/>
                <a:gd name="T71" fmla="*/ 76 h 126"/>
                <a:gd name="T72" fmla="*/ 81 w 100"/>
                <a:gd name="T73" fmla="*/ 65 h 126"/>
                <a:gd name="T74" fmla="*/ 62 w 100"/>
                <a:gd name="T75" fmla="*/ 52 h 126"/>
                <a:gd name="T76" fmla="*/ 59 w 100"/>
                <a:gd name="T77" fmla="*/ 46 h 126"/>
                <a:gd name="T78" fmla="*/ 56 w 100"/>
                <a:gd name="T79" fmla="*/ 42 h 126"/>
                <a:gd name="T80" fmla="*/ 48 w 100"/>
                <a:gd name="T81" fmla="*/ 37 h 126"/>
                <a:gd name="T82" fmla="*/ 50 w 100"/>
                <a:gd name="T83" fmla="*/ 27 h 126"/>
                <a:gd name="T84" fmla="*/ 49 w 100"/>
                <a:gd name="T85" fmla="*/ 20 h 126"/>
                <a:gd name="T86" fmla="*/ 60 w 100"/>
                <a:gd name="T87" fmla="*/ 17 h 126"/>
                <a:gd name="T88" fmla="*/ 57 w 100"/>
                <a:gd name="T89" fmla="*/ 9 h 126"/>
                <a:gd name="T90" fmla="*/ 52 w 100"/>
                <a:gd name="T91" fmla="*/ 3 h 126"/>
                <a:gd name="T92" fmla="*/ 45 w 100"/>
                <a:gd name="T93" fmla="*/ 2 h 126"/>
                <a:gd name="T94" fmla="*/ 39 w 100"/>
                <a:gd name="T95" fmla="*/ 1 h 126"/>
                <a:gd name="T96" fmla="*/ 33 w 100"/>
                <a:gd name="T97" fmla="*/ 3 h 126"/>
                <a:gd name="T98" fmla="*/ 31 w 100"/>
                <a:gd name="T99" fmla="*/ 7 h 126"/>
                <a:gd name="T100" fmla="*/ 23 w 100"/>
                <a:gd name="T101" fmla="*/ 12 h 126"/>
                <a:gd name="T102" fmla="*/ 19 w 100"/>
                <a:gd name="T103" fmla="*/ 14 h 126"/>
                <a:gd name="T104" fmla="*/ 14 w 100"/>
                <a:gd name="T105" fmla="*/ 13 h 126"/>
                <a:gd name="T106" fmla="*/ 6 w 100"/>
                <a:gd name="T107" fmla="*/ 21 h 126"/>
                <a:gd name="T108" fmla="*/ 3 w 100"/>
                <a:gd name="T109" fmla="*/ 29 h 126"/>
                <a:gd name="T110" fmla="*/ 7 w 100"/>
                <a:gd name="T111" fmla="*/ 37 h 126"/>
                <a:gd name="T112" fmla="*/ 6 w 100"/>
                <a:gd name="T113" fmla="*/ 42 h 126"/>
                <a:gd name="T114" fmla="*/ 17 w 100"/>
                <a:gd name="T115" fmla="*/ 77 h 126"/>
                <a:gd name="T116" fmla="*/ 16 w 100"/>
                <a:gd name="T117" fmla="*/ 82 h 126"/>
                <a:gd name="T118" fmla="*/ 22 w 100"/>
                <a:gd name="T119" fmla="*/ 98 h 126"/>
                <a:gd name="T120" fmla="*/ 26 w 100"/>
                <a:gd name="T121" fmla="*/ 96 h 126"/>
                <a:gd name="T122" fmla="*/ 30 w 100"/>
                <a:gd name="T123" fmla="*/ 79 h 126"/>
                <a:gd name="T124" fmla="*/ 26 w 100"/>
                <a:gd name="T125" fmla="*/ 7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0" h="126">
                  <a:moveTo>
                    <a:pt x="52" y="109"/>
                  </a:moveTo>
                  <a:cubicBezTo>
                    <a:pt x="52" y="111"/>
                    <a:pt x="52" y="110"/>
                    <a:pt x="51" y="110"/>
                  </a:cubicBezTo>
                  <a:cubicBezTo>
                    <a:pt x="51" y="111"/>
                    <a:pt x="51" y="112"/>
                    <a:pt x="51" y="113"/>
                  </a:cubicBezTo>
                  <a:cubicBezTo>
                    <a:pt x="52" y="114"/>
                    <a:pt x="54" y="116"/>
                    <a:pt x="55" y="117"/>
                  </a:cubicBezTo>
                  <a:cubicBezTo>
                    <a:pt x="56" y="117"/>
                    <a:pt x="58" y="117"/>
                    <a:pt x="59" y="118"/>
                  </a:cubicBezTo>
                  <a:cubicBezTo>
                    <a:pt x="59" y="118"/>
                    <a:pt x="60" y="121"/>
                    <a:pt x="60" y="121"/>
                  </a:cubicBezTo>
                  <a:cubicBezTo>
                    <a:pt x="61" y="121"/>
                    <a:pt x="63" y="120"/>
                    <a:pt x="64" y="121"/>
                  </a:cubicBezTo>
                  <a:cubicBezTo>
                    <a:pt x="66" y="122"/>
                    <a:pt x="66" y="123"/>
                    <a:pt x="69" y="124"/>
                  </a:cubicBezTo>
                  <a:cubicBezTo>
                    <a:pt x="70" y="125"/>
                    <a:pt x="70" y="125"/>
                    <a:pt x="70" y="125"/>
                  </a:cubicBezTo>
                  <a:cubicBezTo>
                    <a:pt x="71" y="126"/>
                    <a:pt x="72" y="125"/>
                    <a:pt x="73" y="125"/>
                  </a:cubicBezTo>
                  <a:cubicBezTo>
                    <a:pt x="73" y="124"/>
                    <a:pt x="72" y="123"/>
                    <a:pt x="72" y="122"/>
                  </a:cubicBezTo>
                  <a:cubicBezTo>
                    <a:pt x="72" y="122"/>
                    <a:pt x="74" y="121"/>
                    <a:pt x="74" y="121"/>
                  </a:cubicBezTo>
                  <a:cubicBezTo>
                    <a:pt x="75" y="119"/>
                    <a:pt x="74" y="117"/>
                    <a:pt x="75" y="115"/>
                  </a:cubicBezTo>
                  <a:cubicBezTo>
                    <a:pt x="73" y="116"/>
                    <a:pt x="74" y="115"/>
                    <a:pt x="74" y="114"/>
                  </a:cubicBezTo>
                  <a:cubicBezTo>
                    <a:pt x="73" y="112"/>
                    <a:pt x="75" y="113"/>
                    <a:pt x="75" y="111"/>
                  </a:cubicBezTo>
                  <a:cubicBezTo>
                    <a:pt x="76" y="111"/>
                    <a:pt x="75" y="110"/>
                    <a:pt x="75" y="109"/>
                  </a:cubicBezTo>
                  <a:cubicBezTo>
                    <a:pt x="72" y="111"/>
                    <a:pt x="65" y="113"/>
                    <a:pt x="60" y="112"/>
                  </a:cubicBezTo>
                  <a:cubicBezTo>
                    <a:pt x="60" y="112"/>
                    <a:pt x="59" y="110"/>
                    <a:pt x="58" y="110"/>
                  </a:cubicBezTo>
                  <a:cubicBezTo>
                    <a:pt x="56" y="110"/>
                    <a:pt x="56" y="111"/>
                    <a:pt x="54" y="111"/>
                  </a:cubicBezTo>
                  <a:cubicBezTo>
                    <a:pt x="54" y="111"/>
                    <a:pt x="53" y="110"/>
                    <a:pt x="52" y="109"/>
                  </a:cubicBezTo>
                  <a:close/>
                  <a:moveTo>
                    <a:pt x="6" y="42"/>
                  </a:moveTo>
                  <a:cubicBezTo>
                    <a:pt x="7" y="41"/>
                    <a:pt x="8" y="40"/>
                    <a:pt x="9" y="40"/>
                  </a:cubicBezTo>
                  <a:cubicBezTo>
                    <a:pt x="10" y="40"/>
                    <a:pt x="11" y="41"/>
                    <a:pt x="12" y="40"/>
                  </a:cubicBezTo>
                  <a:cubicBezTo>
                    <a:pt x="13" y="40"/>
                    <a:pt x="13" y="39"/>
                    <a:pt x="13" y="38"/>
                  </a:cubicBezTo>
                  <a:cubicBezTo>
                    <a:pt x="14" y="37"/>
                    <a:pt x="15" y="37"/>
                    <a:pt x="16" y="36"/>
                  </a:cubicBezTo>
                  <a:cubicBezTo>
                    <a:pt x="16" y="36"/>
                    <a:pt x="16" y="34"/>
                    <a:pt x="16" y="34"/>
                  </a:cubicBezTo>
                  <a:cubicBezTo>
                    <a:pt x="17" y="33"/>
                    <a:pt x="18" y="32"/>
                    <a:pt x="21" y="32"/>
                  </a:cubicBezTo>
                  <a:cubicBezTo>
                    <a:pt x="22" y="32"/>
                    <a:pt x="23" y="34"/>
                    <a:pt x="24" y="35"/>
                  </a:cubicBezTo>
                  <a:cubicBezTo>
                    <a:pt x="25" y="35"/>
                    <a:pt x="26" y="35"/>
                    <a:pt x="26" y="35"/>
                  </a:cubicBezTo>
                  <a:cubicBezTo>
                    <a:pt x="28" y="35"/>
                    <a:pt x="29" y="38"/>
                    <a:pt x="30" y="3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40"/>
                    <a:pt x="32" y="42"/>
                    <a:pt x="32" y="44"/>
                  </a:cubicBezTo>
                  <a:cubicBezTo>
                    <a:pt x="33" y="44"/>
                    <a:pt x="35" y="45"/>
                    <a:pt x="35" y="46"/>
                  </a:cubicBezTo>
                  <a:cubicBezTo>
                    <a:pt x="35" y="47"/>
                    <a:pt x="35" y="48"/>
                    <a:pt x="35" y="50"/>
                  </a:cubicBezTo>
                  <a:cubicBezTo>
                    <a:pt x="35" y="50"/>
                    <a:pt x="37" y="51"/>
                    <a:pt x="37" y="51"/>
                  </a:cubicBezTo>
                  <a:cubicBezTo>
                    <a:pt x="38" y="53"/>
                    <a:pt x="37" y="55"/>
                    <a:pt x="38" y="57"/>
                  </a:cubicBezTo>
                  <a:cubicBezTo>
                    <a:pt x="40" y="60"/>
                    <a:pt x="45" y="62"/>
                    <a:pt x="47" y="65"/>
                  </a:cubicBezTo>
                  <a:cubicBezTo>
                    <a:pt x="48" y="67"/>
                    <a:pt x="48" y="69"/>
                    <a:pt x="50" y="70"/>
                  </a:cubicBezTo>
                  <a:cubicBezTo>
                    <a:pt x="52" y="72"/>
                    <a:pt x="55" y="72"/>
                    <a:pt x="57" y="73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9" y="74"/>
                    <a:pt x="59" y="72"/>
                    <a:pt x="61" y="73"/>
                  </a:cubicBezTo>
                  <a:cubicBezTo>
                    <a:pt x="62" y="73"/>
                    <a:pt x="64" y="77"/>
                    <a:pt x="65" y="77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7" y="78"/>
                    <a:pt x="66" y="80"/>
                    <a:pt x="67" y="80"/>
                  </a:cubicBezTo>
                  <a:cubicBezTo>
                    <a:pt x="68" y="81"/>
                    <a:pt x="69" y="80"/>
                    <a:pt x="70" y="81"/>
                  </a:cubicBezTo>
                  <a:cubicBezTo>
                    <a:pt x="71" y="82"/>
                    <a:pt x="71" y="84"/>
                    <a:pt x="72" y="85"/>
                  </a:cubicBezTo>
                  <a:cubicBezTo>
                    <a:pt x="73" y="87"/>
                    <a:pt x="76" y="87"/>
                    <a:pt x="77" y="88"/>
                  </a:cubicBezTo>
                  <a:cubicBezTo>
                    <a:pt x="78" y="89"/>
                    <a:pt x="81" y="100"/>
                    <a:pt x="81" y="102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9" y="104"/>
                    <a:pt x="79" y="106"/>
                    <a:pt x="79" y="107"/>
                  </a:cubicBezTo>
                  <a:cubicBezTo>
                    <a:pt x="79" y="108"/>
                    <a:pt x="77" y="109"/>
                    <a:pt x="77" y="110"/>
                  </a:cubicBezTo>
                  <a:cubicBezTo>
                    <a:pt x="76" y="113"/>
                    <a:pt x="78" y="113"/>
                    <a:pt x="78" y="114"/>
                  </a:cubicBezTo>
                  <a:cubicBezTo>
                    <a:pt x="79" y="113"/>
                    <a:pt x="81" y="114"/>
                    <a:pt x="81" y="113"/>
                  </a:cubicBezTo>
                  <a:cubicBezTo>
                    <a:pt x="82" y="113"/>
                    <a:pt x="82" y="111"/>
                    <a:pt x="82" y="110"/>
                  </a:cubicBezTo>
                  <a:cubicBezTo>
                    <a:pt x="82" y="110"/>
                    <a:pt x="85" y="108"/>
                    <a:pt x="85" y="108"/>
                  </a:cubicBezTo>
                  <a:cubicBezTo>
                    <a:pt x="86" y="106"/>
                    <a:pt x="85" y="104"/>
                    <a:pt x="86" y="103"/>
                  </a:cubicBezTo>
                  <a:cubicBezTo>
                    <a:pt x="87" y="102"/>
                    <a:pt x="89" y="102"/>
                    <a:pt x="89" y="101"/>
                  </a:cubicBezTo>
                  <a:cubicBezTo>
                    <a:pt x="90" y="99"/>
                    <a:pt x="89" y="96"/>
                    <a:pt x="89" y="95"/>
                  </a:cubicBezTo>
                  <a:cubicBezTo>
                    <a:pt x="88" y="95"/>
                    <a:pt x="88" y="95"/>
                    <a:pt x="87" y="94"/>
                  </a:cubicBezTo>
                  <a:cubicBezTo>
                    <a:pt x="87" y="93"/>
                    <a:pt x="87" y="92"/>
                    <a:pt x="86" y="91"/>
                  </a:cubicBezTo>
                  <a:cubicBezTo>
                    <a:pt x="86" y="90"/>
                    <a:pt x="84" y="90"/>
                    <a:pt x="83" y="89"/>
                  </a:cubicBezTo>
                  <a:cubicBezTo>
                    <a:pt x="85" y="86"/>
                    <a:pt x="86" y="80"/>
                    <a:pt x="90" y="81"/>
                  </a:cubicBezTo>
                  <a:cubicBezTo>
                    <a:pt x="90" y="83"/>
                    <a:pt x="90" y="83"/>
                    <a:pt x="90" y="83"/>
                  </a:cubicBezTo>
                  <a:cubicBezTo>
                    <a:pt x="92" y="83"/>
                    <a:pt x="93" y="83"/>
                    <a:pt x="96" y="84"/>
                  </a:cubicBezTo>
                  <a:cubicBezTo>
                    <a:pt x="96" y="85"/>
                    <a:pt x="96" y="87"/>
                    <a:pt x="97" y="88"/>
                  </a:cubicBezTo>
                  <a:cubicBezTo>
                    <a:pt x="97" y="88"/>
                    <a:pt x="98" y="88"/>
                    <a:pt x="99" y="88"/>
                  </a:cubicBezTo>
                  <a:cubicBezTo>
                    <a:pt x="99" y="87"/>
                    <a:pt x="99" y="87"/>
                    <a:pt x="100" y="86"/>
                  </a:cubicBezTo>
                  <a:cubicBezTo>
                    <a:pt x="100" y="86"/>
                    <a:pt x="99" y="85"/>
                    <a:pt x="99" y="85"/>
                  </a:cubicBezTo>
                  <a:cubicBezTo>
                    <a:pt x="99" y="84"/>
                    <a:pt x="100" y="83"/>
                    <a:pt x="99" y="82"/>
                  </a:cubicBezTo>
                  <a:cubicBezTo>
                    <a:pt x="99" y="81"/>
                    <a:pt x="97" y="81"/>
                    <a:pt x="97" y="81"/>
                  </a:cubicBezTo>
                  <a:cubicBezTo>
                    <a:pt x="95" y="80"/>
                    <a:pt x="94" y="77"/>
                    <a:pt x="93" y="76"/>
                  </a:cubicBezTo>
                  <a:cubicBezTo>
                    <a:pt x="89" y="73"/>
                    <a:pt x="84" y="72"/>
                    <a:pt x="81" y="69"/>
                  </a:cubicBezTo>
                  <a:cubicBezTo>
                    <a:pt x="81" y="68"/>
                    <a:pt x="81" y="65"/>
                    <a:pt x="81" y="65"/>
                  </a:cubicBezTo>
                  <a:cubicBezTo>
                    <a:pt x="77" y="65"/>
                    <a:pt x="74" y="65"/>
                    <a:pt x="70" y="63"/>
                  </a:cubicBezTo>
                  <a:cubicBezTo>
                    <a:pt x="68" y="62"/>
                    <a:pt x="63" y="55"/>
                    <a:pt x="62" y="52"/>
                  </a:cubicBezTo>
                  <a:cubicBezTo>
                    <a:pt x="61" y="50"/>
                    <a:pt x="62" y="49"/>
                    <a:pt x="61" y="47"/>
                  </a:cubicBezTo>
                  <a:cubicBezTo>
                    <a:pt x="60" y="46"/>
                    <a:pt x="60" y="47"/>
                    <a:pt x="59" y="46"/>
                  </a:cubicBezTo>
                  <a:cubicBezTo>
                    <a:pt x="58" y="46"/>
                    <a:pt x="57" y="43"/>
                    <a:pt x="57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3" y="39"/>
                    <a:pt x="51" y="41"/>
                    <a:pt x="48" y="37"/>
                  </a:cubicBezTo>
                  <a:cubicBezTo>
                    <a:pt x="48" y="37"/>
                    <a:pt x="47" y="36"/>
                    <a:pt x="47" y="36"/>
                  </a:cubicBezTo>
                  <a:cubicBezTo>
                    <a:pt x="46" y="33"/>
                    <a:pt x="50" y="28"/>
                    <a:pt x="50" y="27"/>
                  </a:cubicBezTo>
                  <a:cubicBezTo>
                    <a:pt x="51" y="24"/>
                    <a:pt x="49" y="24"/>
                    <a:pt x="48" y="22"/>
                  </a:cubicBezTo>
                  <a:cubicBezTo>
                    <a:pt x="48" y="21"/>
                    <a:pt x="49" y="20"/>
                    <a:pt x="49" y="20"/>
                  </a:cubicBezTo>
                  <a:cubicBezTo>
                    <a:pt x="50" y="20"/>
                    <a:pt x="50" y="21"/>
                    <a:pt x="50" y="21"/>
                  </a:cubicBezTo>
                  <a:cubicBezTo>
                    <a:pt x="53" y="19"/>
                    <a:pt x="56" y="18"/>
                    <a:pt x="60" y="17"/>
                  </a:cubicBezTo>
                  <a:cubicBezTo>
                    <a:pt x="58" y="15"/>
                    <a:pt x="60" y="14"/>
                    <a:pt x="60" y="12"/>
                  </a:cubicBezTo>
                  <a:cubicBezTo>
                    <a:pt x="60" y="10"/>
                    <a:pt x="60" y="9"/>
                    <a:pt x="57" y="9"/>
                  </a:cubicBezTo>
                  <a:cubicBezTo>
                    <a:pt x="54" y="9"/>
                    <a:pt x="58" y="3"/>
                    <a:pt x="58" y="3"/>
                  </a:cubicBezTo>
                  <a:cubicBezTo>
                    <a:pt x="58" y="3"/>
                    <a:pt x="54" y="3"/>
                    <a:pt x="52" y="3"/>
                  </a:cubicBezTo>
                  <a:cubicBezTo>
                    <a:pt x="50" y="4"/>
                    <a:pt x="50" y="4"/>
                    <a:pt x="48" y="4"/>
                  </a:cubicBezTo>
                  <a:cubicBezTo>
                    <a:pt x="46" y="4"/>
                    <a:pt x="48" y="2"/>
                    <a:pt x="45" y="2"/>
                  </a:cubicBezTo>
                  <a:cubicBezTo>
                    <a:pt x="41" y="2"/>
                    <a:pt x="44" y="2"/>
                    <a:pt x="41" y="1"/>
                  </a:cubicBezTo>
                  <a:cubicBezTo>
                    <a:pt x="38" y="0"/>
                    <a:pt x="39" y="0"/>
                    <a:pt x="39" y="1"/>
                  </a:cubicBezTo>
                  <a:cubicBezTo>
                    <a:pt x="39" y="3"/>
                    <a:pt x="34" y="0"/>
                    <a:pt x="34" y="0"/>
                  </a:cubicBezTo>
                  <a:cubicBezTo>
                    <a:pt x="34" y="0"/>
                    <a:pt x="35" y="2"/>
                    <a:pt x="33" y="3"/>
                  </a:cubicBezTo>
                  <a:cubicBezTo>
                    <a:pt x="31" y="5"/>
                    <a:pt x="35" y="4"/>
                    <a:pt x="34" y="6"/>
                  </a:cubicBezTo>
                  <a:cubicBezTo>
                    <a:pt x="32" y="8"/>
                    <a:pt x="33" y="8"/>
                    <a:pt x="31" y="7"/>
                  </a:cubicBezTo>
                  <a:cubicBezTo>
                    <a:pt x="29" y="5"/>
                    <a:pt x="27" y="7"/>
                    <a:pt x="27" y="9"/>
                  </a:cubicBezTo>
                  <a:cubicBezTo>
                    <a:pt x="26" y="11"/>
                    <a:pt x="23" y="9"/>
                    <a:pt x="23" y="12"/>
                  </a:cubicBezTo>
                  <a:cubicBezTo>
                    <a:pt x="23" y="15"/>
                    <a:pt x="24" y="14"/>
                    <a:pt x="23" y="15"/>
                  </a:cubicBezTo>
                  <a:cubicBezTo>
                    <a:pt x="22" y="16"/>
                    <a:pt x="22" y="14"/>
                    <a:pt x="19" y="14"/>
                  </a:cubicBezTo>
                  <a:cubicBezTo>
                    <a:pt x="16" y="13"/>
                    <a:pt x="17" y="13"/>
                    <a:pt x="15" y="11"/>
                  </a:cubicBezTo>
                  <a:cubicBezTo>
                    <a:pt x="14" y="9"/>
                    <a:pt x="14" y="11"/>
                    <a:pt x="14" y="13"/>
                  </a:cubicBezTo>
                  <a:cubicBezTo>
                    <a:pt x="14" y="16"/>
                    <a:pt x="9" y="15"/>
                    <a:pt x="8" y="17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5" y="24"/>
                    <a:pt x="3" y="24"/>
                  </a:cubicBezTo>
                  <a:cubicBezTo>
                    <a:pt x="0" y="24"/>
                    <a:pt x="0" y="29"/>
                    <a:pt x="3" y="29"/>
                  </a:cubicBezTo>
                  <a:cubicBezTo>
                    <a:pt x="5" y="29"/>
                    <a:pt x="2" y="35"/>
                    <a:pt x="3" y="36"/>
                  </a:cubicBezTo>
                  <a:cubicBezTo>
                    <a:pt x="4" y="37"/>
                    <a:pt x="8" y="35"/>
                    <a:pt x="7" y="37"/>
                  </a:cubicBezTo>
                  <a:cubicBezTo>
                    <a:pt x="6" y="39"/>
                    <a:pt x="7" y="37"/>
                    <a:pt x="5" y="39"/>
                  </a:cubicBezTo>
                  <a:cubicBezTo>
                    <a:pt x="4" y="41"/>
                    <a:pt x="6" y="42"/>
                    <a:pt x="6" y="42"/>
                  </a:cubicBezTo>
                  <a:close/>
                  <a:moveTo>
                    <a:pt x="23" y="71"/>
                  </a:moveTo>
                  <a:cubicBezTo>
                    <a:pt x="22" y="73"/>
                    <a:pt x="18" y="76"/>
                    <a:pt x="17" y="77"/>
                  </a:cubicBezTo>
                  <a:cubicBezTo>
                    <a:pt x="16" y="77"/>
                    <a:pt x="16" y="76"/>
                    <a:pt x="15" y="77"/>
                  </a:cubicBezTo>
                  <a:cubicBezTo>
                    <a:pt x="15" y="79"/>
                    <a:pt x="16" y="79"/>
                    <a:pt x="16" y="82"/>
                  </a:cubicBezTo>
                  <a:cubicBezTo>
                    <a:pt x="17" y="86"/>
                    <a:pt x="17" y="93"/>
                    <a:pt x="18" y="96"/>
                  </a:cubicBezTo>
                  <a:cubicBezTo>
                    <a:pt x="19" y="98"/>
                    <a:pt x="20" y="97"/>
                    <a:pt x="22" y="98"/>
                  </a:cubicBezTo>
                  <a:cubicBezTo>
                    <a:pt x="21" y="98"/>
                    <a:pt x="23" y="99"/>
                    <a:pt x="24" y="99"/>
                  </a:cubicBezTo>
                  <a:cubicBezTo>
                    <a:pt x="24" y="99"/>
                    <a:pt x="26" y="96"/>
                    <a:pt x="26" y="96"/>
                  </a:cubicBezTo>
                  <a:cubicBezTo>
                    <a:pt x="27" y="96"/>
                    <a:pt x="27" y="96"/>
                    <a:pt x="27" y="96"/>
                  </a:cubicBezTo>
                  <a:cubicBezTo>
                    <a:pt x="27" y="96"/>
                    <a:pt x="30" y="79"/>
                    <a:pt x="30" y="79"/>
                  </a:cubicBezTo>
                  <a:cubicBezTo>
                    <a:pt x="30" y="78"/>
                    <a:pt x="27" y="77"/>
                    <a:pt x="27" y="76"/>
                  </a:cubicBezTo>
                  <a:cubicBezTo>
                    <a:pt x="26" y="75"/>
                    <a:pt x="27" y="73"/>
                    <a:pt x="26" y="72"/>
                  </a:cubicBezTo>
                  <a:cubicBezTo>
                    <a:pt x="25" y="71"/>
                    <a:pt x="24" y="72"/>
                    <a:pt x="23" y="71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99" name="Freeform 195"/>
            <p:cNvSpPr>
              <a:spLocks noEditPoints="1"/>
            </p:cNvSpPr>
            <p:nvPr/>
          </p:nvSpPr>
          <p:spPr bwMode="auto">
            <a:xfrm>
              <a:off x="6137814" y="2403549"/>
              <a:ext cx="347778" cy="440044"/>
            </a:xfrm>
            <a:custGeom>
              <a:avLst/>
              <a:gdLst>
                <a:gd name="T0" fmla="*/ 51 w 100"/>
                <a:gd name="T1" fmla="*/ 110 h 126"/>
                <a:gd name="T2" fmla="*/ 55 w 100"/>
                <a:gd name="T3" fmla="*/ 117 h 126"/>
                <a:gd name="T4" fmla="*/ 60 w 100"/>
                <a:gd name="T5" fmla="*/ 121 h 126"/>
                <a:gd name="T6" fmla="*/ 69 w 100"/>
                <a:gd name="T7" fmla="*/ 124 h 126"/>
                <a:gd name="T8" fmla="*/ 73 w 100"/>
                <a:gd name="T9" fmla="*/ 125 h 126"/>
                <a:gd name="T10" fmla="*/ 74 w 100"/>
                <a:gd name="T11" fmla="*/ 121 h 126"/>
                <a:gd name="T12" fmla="*/ 74 w 100"/>
                <a:gd name="T13" fmla="*/ 114 h 126"/>
                <a:gd name="T14" fmla="*/ 75 w 100"/>
                <a:gd name="T15" fmla="*/ 109 h 126"/>
                <a:gd name="T16" fmla="*/ 58 w 100"/>
                <a:gd name="T17" fmla="*/ 110 h 126"/>
                <a:gd name="T18" fmla="*/ 52 w 100"/>
                <a:gd name="T19" fmla="*/ 109 h 126"/>
                <a:gd name="T20" fmla="*/ 9 w 100"/>
                <a:gd name="T21" fmla="*/ 40 h 126"/>
                <a:gd name="T22" fmla="*/ 13 w 100"/>
                <a:gd name="T23" fmla="*/ 38 h 126"/>
                <a:gd name="T24" fmla="*/ 16 w 100"/>
                <a:gd name="T25" fmla="*/ 34 h 126"/>
                <a:gd name="T26" fmla="*/ 24 w 100"/>
                <a:gd name="T27" fmla="*/ 35 h 126"/>
                <a:gd name="T28" fmla="*/ 30 w 100"/>
                <a:gd name="T29" fmla="*/ 38 h 126"/>
                <a:gd name="T30" fmla="*/ 32 w 100"/>
                <a:gd name="T31" fmla="*/ 39 h 126"/>
                <a:gd name="T32" fmla="*/ 35 w 100"/>
                <a:gd name="T33" fmla="*/ 46 h 126"/>
                <a:gd name="T34" fmla="*/ 37 w 100"/>
                <a:gd name="T35" fmla="*/ 51 h 126"/>
                <a:gd name="T36" fmla="*/ 47 w 100"/>
                <a:gd name="T37" fmla="*/ 65 h 126"/>
                <a:gd name="T38" fmla="*/ 57 w 100"/>
                <a:gd name="T39" fmla="*/ 73 h 126"/>
                <a:gd name="T40" fmla="*/ 61 w 100"/>
                <a:gd name="T41" fmla="*/ 73 h 126"/>
                <a:gd name="T42" fmla="*/ 66 w 100"/>
                <a:gd name="T43" fmla="*/ 77 h 126"/>
                <a:gd name="T44" fmla="*/ 70 w 100"/>
                <a:gd name="T45" fmla="*/ 81 h 126"/>
                <a:gd name="T46" fmla="*/ 77 w 100"/>
                <a:gd name="T47" fmla="*/ 88 h 126"/>
                <a:gd name="T48" fmla="*/ 79 w 100"/>
                <a:gd name="T49" fmla="*/ 103 h 126"/>
                <a:gd name="T50" fmla="*/ 77 w 100"/>
                <a:gd name="T51" fmla="*/ 110 h 126"/>
                <a:gd name="T52" fmla="*/ 81 w 100"/>
                <a:gd name="T53" fmla="*/ 113 h 126"/>
                <a:gd name="T54" fmla="*/ 85 w 100"/>
                <a:gd name="T55" fmla="*/ 108 h 126"/>
                <a:gd name="T56" fmla="*/ 89 w 100"/>
                <a:gd name="T57" fmla="*/ 101 h 126"/>
                <a:gd name="T58" fmla="*/ 87 w 100"/>
                <a:gd name="T59" fmla="*/ 94 h 126"/>
                <a:gd name="T60" fmla="*/ 83 w 100"/>
                <a:gd name="T61" fmla="*/ 89 h 126"/>
                <a:gd name="T62" fmla="*/ 90 w 100"/>
                <a:gd name="T63" fmla="*/ 83 h 126"/>
                <a:gd name="T64" fmla="*/ 97 w 100"/>
                <a:gd name="T65" fmla="*/ 88 h 126"/>
                <a:gd name="T66" fmla="*/ 100 w 100"/>
                <a:gd name="T67" fmla="*/ 86 h 126"/>
                <a:gd name="T68" fmla="*/ 99 w 100"/>
                <a:gd name="T69" fmla="*/ 82 h 126"/>
                <a:gd name="T70" fmla="*/ 93 w 100"/>
                <a:gd name="T71" fmla="*/ 76 h 126"/>
                <a:gd name="T72" fmla="*/ 81 w 100"/>
                <a:gd name="T73" fmla="*/ 65 h 126"/>
                <a:gd name="T74" fmla="*/ 62 w 100"/>
                <a:gd name="T75" fmla="*/ 52 h 126"/>
                <a:gd name="T76" fmla="*/ 59 w 100"/>
                <a:gd name="T77" fmla="*/ 46 h 126"/>
                <a:gd name="T78" fmla="*/ 56 w 100"/>
                <a:gd name="T79" fmla="*/ 42 h 126"/>
                <a:gd name="T80" fmla="*/ 48 w 100"/>
                <a:gd name="T81" fmla="*/ 37 h 126"/>
                <a:gd name="T82" fmla="*/ 50 w 100"/>
                <a:gd name="T83" fmla="*/ 27 h 126"/>
                <a:gd name="T84" fmla="*/ 49 w 100"/>
                <a:gd name="T85" fmla="*/ 20 h 126"/>
                <a:gd name="T86" fmla="*/ 60 w 100"/>
                <a:gd name="T87" fmla="*/ 17 h 126"/>
                <a:gd name="T88" fmla="*/ 57 w 100"/>
                <a:gd name="T89" fmla="*/ 9 h 126"/>
                <a:gd name="T90" fmla="*/ 52 w 100"/>
                <a:gd name="T91" fmla="*/ 3 h 126"/>
                <a:gd name="T92" fmla="*/ 45 w 100"/>
                <a:gd name="T93" fmla="*/ 2 h 126"/>
                <a:gd name="T94" fmla="*/ 39 w 100"/>
                <a:gd name="T95" fmla="*/ 1 h 126"/>
                <a:gd name="T96" fmla="*/ 33 w 100"/>
                <a:gd name="T97" fmla="*/ 3 h 126"/>
                <a:gd name="T98" fmla="*/ 31 w 100"/>
                <a:gd name="T99" fmla="*/ 7 h 126"/>
                <a:gd name="T100" fmla="*/ 23 w 100"/>
                <a:gd name="T101" fmla="*/ 12 h 126"/>
                <a:gd name="T102" fmla="*/ 19 w 100"/>
                <a:gd name="T103" fmla="*/ 14 h 126"/>
                <a:gd name="T104" fmla="*/ 14 w 100"/>
                <a:gd name="T105" fmla="*/ 13 h 126"/>
                <a:gd name="T106" fmla="*/ 6 w 100"/>
                <a:gd name="T107" fmla="*/ 21 h 126"/>
                <a:gd name="T108" fmla="*/ 3 w 100"/>
                <a:gd name="T109" fmla="*/ 29 h 126"/>
                <a:gd name="T110" fmla="*/ 7 w 100"/>
                <a:gd name="T111" fmla="*/ 37 h 126"/>
                <a:gd name="T112" fmla="*/ 6 w 100"/>
                <a:gd name="T113" fmla="*/ 42 h 126"/>
                <a:gd name="T114" fmla="*/ 17 w 100"/>
                <a:gd name="T115" fmla="*/ 77 h 126"/>
                <a:gd name="T116" fmla="*/ 16 w 100"/>
                <a:gd name="T117" fmla="*/ 82 h 126"/>
                <a:gd name="T118" fmla="*/ 22 w 100"/>
                <a:gd name="T119" fmla="*/ 98 h 126"/>
                <a:gd name="T120" fmla="*/ 26 w 100"/>
                <a:gd name="T121" fmla="*/ 96 h 126"/>
                <a:gd name="T122" fmla="*/ 30 w 100"/>
                <a:gd name="T123" fmla="*/ 79 h 126"/>
                <a:gd name="T124" fmla="*/ 26 w 100"/>
                <a:gd name="T125" fmla="*/ 7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0" h="126">
                  <a:moveTo>
                    <a:pt x="52" y="109"/>
                  </a:moveTo>
                  <a:cubicBezTo>
                    <a:pt x="52" y="111"/>
                    <a:pt x="52" y="110"/>
                    <a:pt x="51" y="110"/>
                  </a:cubicBezTo>
                  <a:cubicBezTo>
                    <a:pt x="51" y="111"/>
                    <a:pt x="51" y="112"/>
                    <a:pt x="51" y="113"/>
                  </a:cubicBezTo>
                  <a:cubicBezTo>
                    <a:pt x="52" y="114"/>
                    <a:pt x="54" y="116"/>
                    <a:pt x="55" y="117"/>
                  </a:cubicBezTo>
                  <a:cubicBezTo>
                    <a:pt x="56" y="117"/>
                    <a:pt x="58" y="117"/>
                    <a:pt x="59" y="118"/>
                  </a:cubicBezTo>
                  <a:cubicBezTo>
                    <a:pt x="59" y="118"/>
                    <a:pt x="60" y="121"/>
                    <a:pt x="60" y="121"/>
                  </a:cubicBezTo>
                  <a:cubicBezTo>
                    <a:pt x="61" y="121"/>
                    <a:pt x="63" y="120"/>
                    <a:pt x="64" y="121"/>
                  </a:cubicBezTo>
                  <a:cubicBezTo>
                    <a:pt x="66" y="122"/>
                    <a:pt x="66" y="123"/>
                    <a:pt x="69" y="124"/>
                  </a:cubicBezTo>
                  <a:cubicBezTo>
                    <a:pt x="70" y="125"/>
                    <a:pt x="70" y="125"/>
                    <a:pt x="70" y="125"/>
                  </a:cubicBezTo>
                  <a:cubicBezTo>
                    <a:pt x="71" y="126"/>
                    <a:pt x="72" y="125"/>
                    <a:pt x="73" y="125"/>
                  </a:cubicBezTo>
                  <a:cubicBezTo>
                    <a:pt x="73" y="124"/>
                    <a:pt x="72" y="123"/>
                    <a:pt x="72" y="122"/>
                  </a:cubicBezTo>
                  <a:cubicBezTo>
                    <a:pt x="72" y="122"/>
                    <a:pt x="74" y="121"/>
                    <a:pt x="74" y="121"/>
                  </a:cubicBezTo>
                  <a:cubicBezTo>
                    <a:pt x="75" y="119"/>
                    <a:pt x="74" y="117"/>
                    <a:pt x="75" y="115"/>
                  </a:cubicBezTo>
                  <a:cubicBezTo>
                    <a:pt x="73" y="116"/>
                    <a:pt x="74" y="115"/>
                    <a:pt x="74" y="114"/>
                  </a:cubicBezTo>
                  <a:cubicBezTo>
                    <a:pt x="73" y="112"/>
                    <a:pt x="75" y="113"/>
                    <a:pt x="75" y="111"/>
                  </a:cubicBezTo>
                  <a:cubicBezTo>
                    <a:pt x="76" y="111"/>
                    <a:pt x="75" y="110"/>
                    <a:pt x="75" y="109"/>
                  </a:cubicBezTo>
                  <a:cubicBezTo>
                    <a:pt x="72" y="111"/>
                    <a:pt x="65" y="113"/>
                    <a:pt x="60" y="112"/>
                  </a:cubicBezTo>
                  <a:cubicBezTo>
                    <a:pt x="60" y="112"/>
                    <a:pt x="59" y="110"/>
                    <a:pt x="58" y="110"/>
                  </a:cubicBezTo>
                  <a:cubicBezTo>
                    <a:pt x="56" y="110"/>
                    <a:pt x="56" y="111"/>
                    <a:pt x="54" y="111"/>
                  </a:cubicBezTo>
                  <a:cubicBezTo>
                    <a:pt x="54" y="111"/>
                    <a:pt x="53" y="110"/>
                    <a:pt x="52" y="109"/>
                  </a:cubicBezTo>
                  <a:close/>
                  <a:moveTo>
                    <a:pt x="6" y="42"/>
                  </a:moveTo>
                  <a:cubicBezTo>
                    <a:pt x="7" y="41"/>
                    <a:pt x="8" y="40"/>
                    <a:pt x="9" y="40"/>
                  </a:cubicBezTo>
                  <a:cubicBezTo>
                    <a:pt x="10" y="40"/>
                    <a:pt x="11" y="41"/>
                    <a:pt x="12" y="40"/>
                  </a:cubicBezTo>
                  <a:cubicBezTo>
                    <a:pt x="13" y="40"/>
                    <a:pt x="13" y="39"/>
                    <a:pt x="13" y="38"/>
                  </a:cubicBezTo>
                  <a:cubicBezTo>
                    <a:pt x="14" y="37"/>
                    <a:pt x="15" y="37"/>
                    <a:pt x="16" y="36"/>
                  </a:cubicBezTo>
                  <a:cubicBezTo>
                    <a:pt x="16" y="36"/>
                    <a:pt x="16" y="34"/>
                    <a:pt x="16" y="34"/>
                  </a:cubicBezTo>
                  <a:cubicBezTo>
                    <a:pt x="17" y="33"/>
                    <a:pt x="18" y="32"/>
                    <a:pt x="21" y="32"/>
                  </a:cubicBezTo>
                  <a:cubicBezTo>
                    <a:pt x="22" y="32"/>
                    <a:pt x="23" y="34"/>
                    <a:pt x="24" y="35"/>
                  </a:cubicBezTo>
                  <a:cubicBezTo>
                    <a:pt x="25" y="35"/>
                    <a:pt x="26" y="35"/>
                    <a:pt x="26" y="35"/>
                  </a:cubicBezTo>
                  <a:cubicBezTo>
                    <a:pt x="28" y="35"/>
                    <a:pt x="29" y="38"/>
                    <a:pt x="30" y="38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40"/>
                    <a:pt x="32" y="42"/>
                    <a:pt x="32" y="44"/>
                  </a:cubicBezTo>
                  <a:cubicBezTo>
                    <a:pt x="33" y="44"/>
                    <a:pt x="35" y="45"/>
                    <a:pt x="35" y="46"/>
                  </a:cubicBezTo>
                  <a:cubicBezTo>
                    <a:pt x="35" y="47"/>
                    <a:pt x="35" y="48"/>
                    <a:pt x="35" y="50"/>
                  </a:cubicBezTo>
                  <a:cubicBezTo>
                    <a:pt x="35" y="50"/>
                    <a:pt x="37" y="51"/>
                    <a:pt x="37" y="51"/>
                  </a:cubicBezTo>
                  <a:cubicBezTo>
                    <a:pt x="38" y="53"/>
                    <a:pt x="37" y="55"/>
                    <a:pt x="38" y="57"/>
                  </a:cubicBezTo>
                  <a:cubicBezTo>
                    <a:pt x="40" y="60"/>
                    <a:pt x="45" y="62"/>
                    <a:pt x="47" y="65"/>
                  </a:cubicBezTo>
                  <a:cubicBezTo>
                    <a:pt x="48" y="67"/>
                    <a:pt x="48" y="69"/>
                    <a:pt x="50" y="70"/>
                  </a:cubicBezTo>
                  <a:cubicBezTo>
                    <a:pt x="52" y="72"/>
                    <a:pt x="55" y="72"/>
                    <a:pt x="57" y="73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9" y="74"/>
                    <a:pt x="59" y="72"/>
                    <a:pt x="61" y="73"/>
                  </a:cubicBezTo>
                  <a:cubicBezTo>
                    <a:pt x="62" y="73"/>
                    <a:pt x="64" y="77"/>
                    <a:pt x="65" y="77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7" y="78"/>
                    <a:pt x="66" y="80"/>
                    <a:pt x="67" y="80"/>
                  </a:cubicBezTo>
                  <a:cubicBezTo>
                    <a:pt x="68" y="81"/>
                    <a:pt x="69" y="80"/>
                    <a:pt x="70" y="81"/>
                  </a:cubicBezTo>
                  <a:cubicBezTo>
                    <a:pt x="71" y="82"/>
                    <a:pt x="71" y="84"/>
                    <a:pt x="72" y="85"/>
                  </a:cubicBezTo>
                  <a:cubicBezTo>
                    <a:pt x="73" y="87"/>
                    <a:pt x="76" y="87"/>
                    <a:pt x="77" y="88"/>
                  </a:cubicBezTo>
                  <a:cubicBezTo>
                    <a:pt x="78" y="89"/>
                    <a:pt x="81" y="100"/>
                    <a:pt x="81" y="102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9" y="104"/>
                    <a:pt x="79" y="106"/>
                    <a:pt x="79" y="107"/>
                  </a:cubicBezTo>
                  <a:cubicBezTo>
                    <a:pt x="79" y="108"/>
                    <a:pt x="77" y="109"/>
                    <a:pt x="77" y="110"/>
                  </a:cubicBezTo>
                  <a:cubicBezTo>
                    <a:pt x="76" y="113"/>
                    <a:pt x="78" y="113"/>
                    <a:pt x="78" y="114"/>
                  </a:cubicBezTo>
                  <a:cubicBezTo>
                    <a:pt x="79" y="113"/>
                    <a:pt x="81" y="114"/>
                    <a:pt x="81" y="113"/>
                  </a:cubicBezTo>
                  <a:cubicBezTo>
                    <a:pt x="82" y="113"/>
                    <a:pt x="82" y="111"/>
                    <a:pt x="82" y="110"/>
                  </a:cubicBezTo>
                  <a:cubicBezTo>
                    <a:pt x="82" y="110"/>
                    <a:pt x="85" y="108"/>
                    <a:pt x="85" y="108"/>
                  </a:cubicBezTo>
                  <a:cubicBezTo>
                    <a:pt x="86" y="106"/>
                    <a:pt x="85" y="104"/>
                    <a:pt x="86" y="103"/>
                  </a:cubicBezTo>
                  <a:cubicBezTo>
                    <a:pt x="87" y="102"/>
                    <a:pt x="89" y="102"/>
                    <a:pt x="89" y="101"/>
                  </a:cubicBezTo>
                  <a:cubicBezTo>
                    <a:pt x="90" y="99"/>
                    <a:pt x="89" y="96"/>
                    <a:pt x="89" y="95"/>
                  </a:cubicBezTo>
                  <a:cubicBezTo>
                    <a:pt x="88" y="95"/>
                    <a:pt x="88" y="95"/>
                    <a:pt x="87" y="94"/>
                  </a:cubicBezTo>
                  <a:cubicBezTo>
                    <a:pt x="87" y="93"/>
                    <a:pt x="87" y="92"/>
                    <a:pt x="86" y="91"/>
                  </a:cubicBezTo>
                  <a:cubicBezTo>
                    <a:pt x="86" y="90"/>
                    <a:pt x="84" y="90"/>
                    <a:pt x="83" y="89"/>
                  </a:cubicBezTo>
                  <a:cubicBezTo>
                    <a:pt x="85" y="86"/>
                    <a:pt x="86" y="80"/>
                    <a:pt x="90" y="81"/>
                  </a:cubicBezTo>
                  <a:cubicBezTo>
                    <a:pt x="90" y="83"/>
                    <a:pt x="90" y="83"/>
                    <a:pt x="90" y="83"/>
                  </a:cubicBezTo>
                  <a:cubicBezTo>
                    <a:pt x="92" y="83"/>
                    <a:pt x="93" y="83"/>
                    <a:pt x="96" y="84"/>
                  </a:cubicBezTo>
                  <a:cubicBezTo>
                    <a:pt x="96" y="85"/>
                    <a:pt x="96" y="87"/>
                    <a:pt x="97" y="88"/>
                  </a:cubicBezTo>
                  <a:cubicBezTo>
                    <a:pt x="97" y="88"/>
                    <a:pt x="98" y="88"/>
                    <a:pt x="99" y="88"/>
                  </a:cubicBezTo>
                  <a:cubicBezTo>
                    <a:pt x="99" y="87"/>
                    <a:pt x="99" y="87"/>
                    <a:pt x="100" y="86"/>
                  </a:cubicBezTo>
                  <a:cubicBezTo>
                    <a:pt x="100" y="86"/>
                    <a:pt x="99" y="85"/>
                    <a:pt x="99" y="85"/>
                  </a:cubicBezTo>
                  <a:cubicBezTo>
                    <a:pt x="99" y="84"/>
                    <a:pt x="100" y="83"/>
                    <a:pt x="99" y="82"/>
                  </a:cubicBezTo>
                  <a:cubicBezTo>
                    <a:pt x="99" y="81"/>
                    <a:pt x="97" y="81"/>
                    <a:pt x="97" y="81"/>
                  </a:cubicBezTo>
                  <a:cubicBezTo>
                    <a:pt x="95" y="80"/>
                    <a:pt x="94" y="77"/>
                    <a:pt x="93" y="76"/>
                  </a:cubicBezTo>
                  <a:cubicBezTo>
                    <a:pt x="89" y="73"/>
                    <a:pt x="84" y="72"/>
                    <a:pt x="81" y="69"/>
                  </a:cubicBezTo>
                  <a:cubicBezTo>
                    <a:pt x="81" y="68"/>
                    <a:pt x="81" y="65"/>
                    <a:pt x="81" y="65"/>
                  </a:cubicBezTo>
                  <a:cubicBezTo>
                    <a:pt x="77" y="65"/>
                    <a:pt x="74" y="65"/>
                    <a:pt x="70" y="63"/>
                  </a:cubicBezTo>
                  <a:cubicBezTo>
                    <a:pt x="68" y="62"/>
                    <a:pt x="63" y="55"/>
                    <a:pt x="62" y="52"/>
                  </a:cubicBezTo>
                  <a:cubicBezTo>
                    <a:pt x="61" y="50"/>
                    <a:pt x="62" y="49"/>
                    <a:pt x="61" y="47"/>
                  </a:cubicBezTo>
                  <a:cubicBezTo>
                    <a:pt x="60" y="46"/>
                    <a:pt x="60" y="47"/>
                    <a:pt x="59" y="46"/>
                  </a:cubicBezTo>
                  <a:cubicBezTo>
                    <a:pt x="58" y="46"/>
                    <a:pt x="57" y="43"/>
                    <a:pt x="57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3" y="39"/>
                    <a:pt x="51" y="41"/>
                    <a:pt x="48" y="37"/>
                  </a:cubicBezTo>
                  <a:cubicBezTo>
                    <a:pt x="48" y="37"/>
                    <a:pt x="47" y="36"/>
                    <a:pt x="47" y="36"/>
                  </a:cubicBezTo>
                  <a:cubicBezTo>
                    <a:pt x="46" y="33"/>
                    <a:pt x="50" y="28"/>
                    <a:pt x="50" y="27"/>
                  </a:cubicBezTo>
                  <a:cubicBezTo>
                    <a:pt x="51" y="24"/>
                    <a:pt x="49" y="24"/>
                    <a:pt x="48" y="22"/>
                  </a:cubicBezTo>
                  <a:cubicBezTo>
                    <a:pt x="48" y="21"/>
                    <a:pt x="49" y="20"/>
                    <a:pt x="49" y="20"/>
                  </a:cubicBezTo>
                  <a:cubicBezTo>
                    <a:pt x="50" y="20"/>
                    <a:pt x="50" y="21"/>
                    <a:pt x="50" y="21"/>
                  </a:cubicBezTo>
                  <a:cubicBezTo>
                    <a:pt x="53" y="19"/>
                    <a:pt x="56" y="18"/>
                    <a:pt x="60" y="17"/>
                  </a:cubicBezTo>
                  <a:cubicBezTo>
                    <a:pt x="58" y="15"/>
                    <a:pt x="60" y="14"/>
                    <a:pt x="60" y="12"/>
                  </a:cubicBezTo>
                  <a:cubicBezTo>
                    <a:pt x="60" y="10"/>
                    <a:pt x="60" y="9"/>
                    <a:pt x="57" y="9"/>
                  </a:cubicBezTo>
                  <a:cubicBezTo>
                    <a:pt x="54" y="9"/>
                    <a:pt x="58" y="3"/>
                    <a:pt x="58" y="3"/>
                  </a:cubicBezTo>
                  <a:cubicBezTo>
                    <a:pt x="58" y="3"/>
                    <a:pt x="54" y="3"/>
                    <a:pt x="52" y="3"/>
                  </a:cubicBezTo>
                  <a:cubicBezTo>
                    <a:pt x="50" y="4"/>
                    <a:pt x="50" y="4"/>
                    <a:pt x="48" y="4"/>
                  </a:cubicBezTo>
                  <a:cubicBezTo>
                    <a:pt x="46" y="4"/>
                    <a:pt x="48" y="2"/>
                    <a:pt x="45" y="2"/>
                  </a:cubicBezTo>
                  <a:cubicBezTo>
                    <a:pt x="41" y="2"/>
                    <a:pt x="44" y="2"/>
                    <a:pt x="41" y="1"/>
                  </a:cubicBezTo>
                  <a:cubicBezTo>
                    <a:pt x="38" y="0"/>
                    <a:pt x="39" y="0"/>
                    <a:pt x="39" y="1"/>
                  </a:cubicBezTo>
                  <a:cubicBezTo>
                    <a:pt x="39" y="3"/>
                    <a:pt x="34" y="0"/>
                    <a:pt x="34" y="0"/>
                  </a:cubicBezTo>
                  <a:cubicBezTo>
                    <a:pt x="34" y="0"/>
                    <a:pt x="35" y="2"/>
                    <a:pt x="33" y="3"/>
                  </a:cubicBezTo>
                  <a:cubicBezTo>
                    <a:pt x="31" y="5"/>
                    <a:pt x="35" y="4"/>
                    <a:pt x="34" y="6"/>
                  </a:cubicBezTo>
                  <a:cubicBezTo>
                    <a:pt x="32" y="8"/>
                    <a:pt x="33" y="8"/>
                    <a:pt x="31" y="7"/>
                  </a:cubicBezTo>
                  <a:cubicBezTo>
                    <a:pt x="29" y="5"/>
                    <a:pt x="27" y="7"/>
                    <a:pt x="27" y="9"/>
                  </a:cubicBezTo>
                  <a:cubicBezTo>
                    <a:pt x="26" y="11"/>
                    <a:pt x="23" y="9"/>
                    <a:pt x="23" y="12"/>
                  </a:cubicBezTo>
                  <a:cubicBezTo>
                    <a:pt x="23" y="15"/>
                    <a:pt x="24" y="14"/>
                    <a:pt x="23" y="15"/>
                  </a:cubicBezTo>
                  <a:cubicBezTo>
                    <a:pt x="22" y="16"/>
                    <a:pt x="22" y="14"/>
                    <a:pt x="19" y="14"/>
                  </a:cubicBezTo>
                  <a:cubicBezTo>
                    <a:pt x="16" y="13"/>
                    <a:pt x="17" y="13"/>
                    <a:pt x="15" y="11"/>
                  </a:cubicBezTo>
                  <a:cubicBezTo>
                    <a:pt x="14" y="9"/>
                    <a:pt x="14" y="11"/>
                    <a:pt x="14" y="13"/>
                  </a:cubicBezTo>
                  <a:cubicBezTo>
                    <a:pt x="14" y="16"/>
                    <a:pt x="9" y="15"/>
                    <a:pt x="8" y="17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5" y="24"/>
                    <a:pt x="3" y="24"/>
                  </a:cubicBezTo>
                  <a:cubicBezTo>
                    <a:pt x="0" y="24"/>
                    <a:pt x="0" y="29"/>
                    <a:pt x="3" y="29"/>
                  </a:cubicBezTo>
                  <a:cubicBezTo>
                    <a:pt x="5" y="29"/>
                    <a:pt x="2" y="35"/>
                    <a:pt x="3" y="36"/>
                  </a:cubicBezTo>
                  <a:cubicBezTo>
                    <a:pt x="4" y="37"/>
                    <a:pt x="8" y="35"/>
                    <a:pt x="7" y="37"/>
                  </a:cubicBezTo>
                  <a:cubicBezTo>
                    <a:pt x="6" y="39"/>
                    <a:pt x="7" y="37"/>
                    <a:pt x="5" y="39"/>
                  </a:cubicBezTo>
                  <a:cubicBezTo>
                    <a:pt x="4" y="41"/>
                    <a:pt x="6" y="42"/>
                    <a:pt x="6" y="42"/>
                  </a:cubicBezTo>
                  <a:close/>
                  <a:moveTo>
                    <a:pt x="23" y="71"/>
                  </a:moveTo>
                  <a:cubicBezTo>
                    <a:pt x="22" y="73"/>
                    <a:pt x="18" y="76"/>
                    <a:pt x="17" y="77"/>
                  </a:cubicBezTo>
                  <a:cubicBezTo>
                    <a:pt x="16" y="77"/>
                    <a:pt x="16" y="76"/>
                    <a:pt x="15" y="77"/>
                  </a:cubicBezTo>
                  <a:cubicBezTo>
                    <a:pt x="15" y="79"/>
                    <a:pt x="16" y="79"/>
                    <a:pt x="16" y="82"/>
                  </a:cubicBezTo>
                  <a:cubicBezTo>
                    <a:pt x="17" y="86"/>
                    <a:pt x="17" y="93"/>
                    <a:pt x="18" y="96"/>
                  </a:cubicBezTo>
                  <a:cubicBezTo>
                    <a:pt x="19" y="98"/>
                    <a:pt x="20" y="97"/>
                    <a:pt x="22" y="98"/>
                  </a:cubicBezTo>
                  <a:cubicBezTo>
                    <a:pt x="21" y="98"/>
                    <a:pt x="23" y="99"/>
                    <a:pt x="24" y="99"/>
                  </a:cubicBezTo>
                  <a:cubicBezTo>
                    <a:pt x="24" y="99"/>
                    <a:pt x="26" y="96"/>
                    <a:pt x="26" y="96"/>
                  </a:cubicBezTo>
                  <a:cubicBezTo>
                    <a:pt x="27" y="96"/>
                    <a:pt x="27" y="96"/>
                    <a:pt x="27" y="96"/>
                  </a:cubicBezTo>
                  <a:cubicBezTo>
                    <a:pt x="27" y="96"/>
                    <a:pt x="30" y="79"/>
                    <a:pt x="30" y="79"/>
                  </a:cubicBezTo>
                  <a:cubicBezTo>
                    <a:pt x="30" y="78"/>
                    <a:pt x="27" y="77"/>
                    <a:pt x="27" y="76"/>
                  </a:cubicBezTo>
                  <a:cubicBezTo>
                    <a:pt x="26" y="75"/>
                    <a:pt x="27" y="73"/>
                    <a:pt x="26" y="72"/>
                  </a:cubicBezTo>
                  <a:cubicBezTo>
                    <a:pt x="25" y="71"/>
                    <a:pt x="24" y="72"/>
                    <a:pt x="23" y="71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00" name="Freeform 196"/>
            <p:cNvSpPr>
              <a:spLocks noEditPoints="1"/>
            </p:cNvSpPr>
            <p:nvPr/>
          </p:nvSpPr>
          <p:spPr bwMode="auto">
            <a:xfrm>
              <a:off x="6977092" y="3003286"/>
              <a:ext cx="47908" cy="138401"/>
            </a:xfrm>
            <a:custGeom>
              <a:avLst/>
              <a:gdLst>
                <a:gd name="T0" fmla="*/ 12 w 14"/>
                <a:gd name="T1" fmla="*/ 15 h 40"/>
                <a:gd name="T2" fmla="*/ 12 w 14"/>
                <a:gd name="T3" fmla="*/ 15 h 40"/>
                <a:gd name="T4" fmla="*/ 13 w 14"/>
                <a:gd name="T5" fmla="*/ 19 h 40"/>
                <a:gd name="T6" fmla="*/ 9 w 14"/>
                <a:gd name="T7" fmla="*/ 19 h 40"/>
                <a:gd name="T8" fmla="*/ 9 w 14"/>
                <a:gd name="T9" fmla="*/ 14 h 40"/>
                <a:gd name="T10" fmla="*/ 10 w 14"/>
                <a:gd name="T11" fmla="*/ 8 h 40"/>
                <a:gd name="T12" fmla="*/ 12 w 14"/>
                <a:gd name="T13" fmla="*/ 9 h 40"/>
                <a:gd name="T14" fmla="*/ 12 w 14"/>
                <a:gd name="T15" fmla="*/ 11 h 40"/>
                <a:gd name="T16" fmla="*/ 11 w 14"/>
                <a:gd name="T17" fmla="*/ 11 h 40"/>
                <a:gd name="T18" fmla="*/ 11 w 14"/>
                <a:gd name="T19" fmla="*/ 15 h 40"/>
                <a:gd name="T20" fmla="*/ 12 w 14"/>
                <a:gd name="T21" fmla="*/ 15 h 40"/>
                <a:gd name="T22" fmla="*/ 2 w 14"/>
                <a:gd name="T23" fmla="*/ 15 h 40"/>
                <a:gd name="T24" fmla="*/ 0 w 14"/>
                <a:gd name="T25" fmla="*/ 17 h 40"/>
                <a:gd name="T26" fmla="*/ 1 w 14"/>
                <a:gd name="T27" fmla="*/ 19 h 40"/>
                <a:gd name="T28" fmla="*/ 4 w 14"/>
                <a:gd name="T29" fmla="*/ 16 h 40"/>
                <a:gd name="T30" fmla="*/ 2 w 14"/>
                <a:gd name="T31" fmla="*/ 15 h 40"/>
                <a:gd name="T32" fmla="*/ 4 w 14"/>
                <a:gd name="T33" fmla="*/ 40 h 40"/>
                <a:gd name="T34" fmla="*/ 11 w 14"/>
                <a:gd name="T35" fmla="*/ 30 h 40"/>
                <a:gd name="T36" fmla="*/ 13 w 14"/>
                <a:gd name="T37" fmla="*/ 19 h 40"/>
                <a:gd name="T38" fmla="*/ 9 w 14"/>
                <a:gd name="T39" fmla="*/ 19 h 40"/>
                <a:gd name="T40" fmla="*/ 9 w 14"/>
                <a:gd name="T41" fmla="*/ 14 h 40"/>
                <a:gd name="T42" fmla="*/ 10 w 14"/>
                <a:gd name="T43" fmla="*/ 8 h 40"/>
                <a:gd name="T44" fmla="*/ 12 w 14"/>
                <a:gd name="T45" fmla="*/ 9 h 40"/>
                <a:gd name="T46" fmla="*/ 14 w 14"/>
                <a:gd name="T47" fmla="*/ 5 h 40"/>
                <a:gd name="T48" fmla="*/ 13 w 14"/>
                <a:gd name="T49" fmla="*/ 1 h 40"/>
                <a:gd name="T50" fmla="*/ 11 w 14"/>
                <a:gd name="T51" fmla="*/ 2 h 40"/>
                <a:gd name="T52" fmla="*/ 7 w 14"/>
                <a:gd name="T53" fmla="*/ 3 h 40"/>
                <a:gd name="T54" fmla="*/ 7 w 14"/>
                <a:gd name="T55" fmla="*/ 6 h 40"/>
                <a:gd name="T56" fmla="*/ 4 w 14"/>
                <a:gd name="T57" fmla="*/ 9 h 40"/>
                <a:gd name="T58" fmla="*/ 3 w 14"/>
                <a:gd name="T59" fmla="*/ 14 h 40"/>
                <a:gd name="T60" fmla="*/ 2 w 14"/>
                <a:gd name="T61" fmla="*/ 15 h 40"/>
                <a:gd name="T62" fmla="*/ 4 w 14"/>
                <a:gd name="T63" fmla="*/ 16 h 40"/>
                <a:gd name="T64" fmla="*/ 1 w 14"/>
                <a:gd name="T65" fmla="*/ 19 h 40"/>
                <a:gd name="T66" fmla="*/ 2 w 14"/>
                <a:gd name="T67" fmla="*/ 23 h 40"/>
                <a:gd name="T68" fmla="*/ 4 w 14"/>
                <a:gd name="T6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" h="40">
                  <a:moveTo>
                    <a:pt x="12" y="15"/>
                  </a:moveTo>
                  <a:cubicBezTo>
                    <a:pt x="12" y="15"/>
                    <a:pt x="12" y="15"/>
                    <a:pt x="12" y="15"/>
                  </a:cubicBezTo>
                  <a:cubicBezTo>
                    <a:pt x="12" y="17"/>
                    <a:pt x="13" y="19"/>
                    <a:pt x="13" y="19"/>
                  </a:cubicBezTo>
                  <a:cubicBezTo>
                    <a:pt x="13" y="19"/>
                    <a:pt x="10" y="21"/>
                    <a:pt x="9" y="19"/>
                  </a:cubicBezTo>
                  <a:cubicBezTo>
                    <a:pt x="9" y="18"/>
                    <a:pt x="9" y="16"/>
                    <a:pt x="9" y="14"/>
                  </a:cubicBezTo>
                  <a:cubicBezTo>
                    <a:pt x="9" y="12"/>
                    <a:pt x="8" y="8"/>
                    <a:pt x="10" y="8"/>
                  </a:cubicBezTo>
                  <a:cubicBezTo>
                    <a:pt x="11" y="8"/>
                    <a:pt x="12" y="7"/>
                    <a:pt x="12" y="9"/>
                  </a:cubicBezTo>
                  <a:cubicBezTo>
                    <a:pt x="12" y="10"/>
                    <a:pt x="12" y="10"/>
                    <a:pt x="12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2"/>
                    <a:pt x="11" y="15"/>
                    <a:pt x="11" y="15"/>
                  </a:cubicBezTo>
                  <a:cubicBezTo>
                    <a:pt x="11" y="15"/>
                    <a:pt x="12" y="15"/>
                    <a:pt x="12" y="15"/>
                  </a:cubicBezTo>
                  <a:close/>
                  <a:moveTo>
                    <a:pt x="2" y="15"/>
                  </a:moveTo>
                  <a:cubicBezTo>
                    <a:pt x="2" y="16"/>
                    <a:pt x="0" y="17"/>
                    <a:pt x="0" y="17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4" y="16"/>
                    <a:pt x="4" y="16"/>
                    <a:pt x="4" y="16"/>
                  </a:cubicBezTo>
                  <a:lnTo>
                    <a:pt x="2" y="15"/>
                  </a:lnTo>
                  <a:close/>
                  <a:moveTo>
                    <a:pt x="4" y="40"/>
                  </a:moveTo>
                  <a:cubicBezTo>
                    <a:pt x="4" y="40"/>
                    <a:pt x="11" y="32"/>
                    <a:pt x="11" y="30"/>
                  </a:cubicBezTo>
                  <a:cubicBezTo>
                    <a:pt x="10" y="25"/>
                    <a:pt x="13" y="19"/>
                    <a:pt x="13" y="19"/>
                  </a:cubicBezTo>
                  <a:cubicBezTo>
                    <a:pt x="13" y="19"/>
                    <a:pt x="10" y="21"/>
                    <a:pt x="9" y="19"/>
                  </a:cubicBezTo>
                  <a:cubicBezTo>
                    <a:pt x="9" y="18"/>
                    <a:pt x="9" y="16"/>
                    <a:pt x="9" y="14"/>
                  </a:cubicBezTo>
                  <a:cubicBezTo>
                    <a:pt x="9" y="12"/>
                    <a:pt x="8" y="8"/>
                    <a:pt x="10" y="8"/>
                  </a:cubicBezTo>
                  <a:cubicBezTo>
                    <a:pt x="11" y="8"/>
                    <a:pt x="12" y="7"/>
                    <a:pt x="12" y="9"/>
                  </a:cubicBezTo>
                  <a:cubicBezTo>
                    <a:pt x="13" y="11"/>
                    <a:pt x="14" y="5"/>
                    <a:pt x="14" y="5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1" y="0"/>
                    <a:pt x="11" y="2"/>
                  </a:cubicBezTo>
                  <a:cubicBezTo>
                    <a:pt x="10" y="4"/>
                    <a:pt x="7" y="3"/>
                    <a:pt x="7" y="3"/>
                  </a:cubicBezTo>
                  <a:cubicBezTo>
                    <a:pt x="7" y="4"/>
                    <a:pt x="7" y="5"/>
                    <a:pt x="7" y="6"/>
                  </a:cubicBezTo>
                  <a:cubicBezTo>
                    <a:pt x="6" y="6"/>
                    <a:pt x="4" y="8"/>
                    <a:pt x="4" y="9"/>
                  </a:cubicBezTo>
                  <a:cubicBezTo>
                    <a:pt x="3" y="10"/>
                    <a:pt x="4" y="12"/>
                    <a:pt x="3" y="14"/>
                  </a:cubicBezTo>
                  <a:cubicBezTo>
                    <a:pt x="3" y="14"/>
                    <a:pt x="3" y="14"/>
                    <a:pt x="2" y="15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3"/>
                    <a:pt x="2" y="23"/>
                    <a:pt x="2" y="23"/>
                  </a:cubicBezTo>
                  <a:lnTo>
                    <a:pt x="4" y="40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01" name="Freeform 197"/>
            <p:cNvSpPr>
              <a:spLocks noEditPoints="1"/>
            </p:cNvSpPr>
            <p:nvPr/>
          </p:nvSpPr>
          <p:spPr bwMode="auto">
            <a:xfrm>
              <a:off x="6977092" y="3003286"/>
              <a:ext cx="47908" cy="138401"/>
            </a:xfrm>
            <a:custGeom>
              <a:avLst/>
              <a:gdLst>
                <a:gd name="T0" fmla="*/ 12 w 14"/>
                <a:gd name="T1" fmla="*/ 15 h 40"/>
                <a:gd name="T2" fmla="*/ 12 w 14"/>
                <a:gd name="T3" fmla="*/ 15 h 40"/>
                <a:gd name="T4" fmla="*/ 13 w 14"/>
                <a:gd name="T5" fmla="*/ 19 h 40"/>
                <a:gd name="T6" fmla="*/ 9 w 14"/>
                <a:gd name="T7" fmla="*/ 19 h 40"/>
                <a:gd name="T8" fmla="*/ 9 w 14"/>
                <a:gd name="T9" fmla="*/ 14 h 40"/>
                <a:gd name="T10" fmla="*/ 10 w 14"/>
                <a:gd name="T11" fmla="*/ 8 h 40"/>
                <a:gd name="T12" fmla="*/ 12 w 14"/>
                <a:gd name="T13" fmla="*/ 9 h 40"/>
                <a:gd name="T14" fmla="*/ 12 w 14"/>
                <a:gd name="T15" fmla="*/ 11 h 40"/>
                <a:gd name="T16" fmla="*/ 11 w 14"/>
                <a:gd name="T17" fmla="*/ 11 h 40"/>
                <a:gd name="T18" fmla="*/ 11 w 14"/>
                <a:gd name="T19" fmla="*/ 15 h 40"/>
                <a:gd name="T20" fmla="*/ 12 w 14"/>
                <a:gd name="T21" fmla="*/ 15 h 40"/>
                <a:gd name="T22" fmla="*/ 2 w 14"/>
                <a:gd name="T23" fmla="*/ 15 h 40"/>
                <a:gd name="T24" fmla="*/ 0 w 14"/>
                <a:gd name="T25" fmla="*/ 17 h 40"/>
                <a:gd name="T26" fmla="*/ 1 w 14"/>
                <a:gd name="T27" fmla="*/ 19 h 40"/>
                <a:gd name="T28" fmla="*/ 4 w 14"/>
                <a:gd name="T29" fmla="*/ 16 h 40"/>
                <a:gd name="T30" fmla="*/ 2 w 14"/>
                <a:gd name="T31" fmla="*/ 15 h 40"/>
                <a:gd name="T32" fmla="*/ 4 w 14"/>
                <a:gd name="T33" fmla="*/ 40 h 40"/>
                <a:gd name="T34" fmla="*/ 11 w 14"/>
                <a:gd name="T35" fmla="*/ 30 h 40"/>
                <a:gd name="T36" fmla="*/ 13 w 14"/>
                <a:gd name="T37" fmla="*/ 19 h 40"/>
                <a:gd name="T38" fmla="*/ 9 w 14"/>
                <a:gd name="T39" fmla="*/ 19 h 40"/>
                <a:gd name="T40" fmla="*/ 9 w 14"/>
                <a:gd name="T41" fmla="*/ 14 h 40"/>
                <a:gd name="T42" fmla="*/ 10 w 14"/>
                <a:gd name="T43" fmla="*/ 8 h 40"/>
                <a:gd name="T44" fmla="*/ 12 w 14"/>
                <a:gd name="T45" fmla="*/ 9 h 40"/>
                <a:gd name="T46" fmla="*/ 14 w 14"/>
                <a:gd name="T47" fmla="*/ 5 h 40"/>
                <a:gd name="T48" fmla="*/ 13 w 14"/>
                <a:gd name="T49" fmla="*/ 1 h 40"/>
                <a:gd name="T50" fmla="*/ 11 w 14"/>
                <a:gd name="T51" fmla="*/ 2 h 40"/>
                <a:gd name="T52" fmla="*/ 7 w 14"/>
                <a:gd name="T53" fmla="*/ 3 h 40"/>
                <a:gd name="T54" fmla="*/ 7 w 14"/>
                <a:gd name="T55" fmla="*/ 6 h 40"/>
                <a:gd name="T56" fmla="*/ 4 w 14"/>
                <a:gd name="T57" fmla="*/ 9 h 40"/>
                <a:gd name="T58" fmla="*/ 3 w 14"/>
                <a:gd name="T59" fmla="*/ 14 h 40"/>
                <a:gd name="T60" fmla="*/ 2 w 14"/>
                <a:gd name="T61" fmla="*/ 15 h 40"/>
                <a:gd name="T62" fmla="*/ 4 w 14"/>
                <a:gd name="T63" fmla="*/ 16 h 40"/>
                <a:gd name="T64" fmla="*/ 1 w 14"/>
                <a:gd name="T65" fmla="*/ 19 h 40"/>
                <a:gd name="T66" fmla="*/ 2 w 14"/>
                <a:gd name="T67" fmla="*/ 23 h 40"/>
                <a:gd name="T68" fmla="*/ 4 w 14"/>
                <a:gd name="T6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" h="40">
                  <a:moveTo>
                    <a:pt x="12" y="15"/>
                  </a:moveTo>
                  <a:cubicBezTo>
                    <a:pt x="12" y="15"/>
                    <a:pt x="12" y="15"/>
                    <a:pt x="12" y="15"/>
                  </a:cubicBezTo>
                  <a:cubicBezTo>
                    <a:pt x="12" y="17"/>
                    <a:pt x="13" y="19"/>
                    <a:pt x="13" y="19"/>
                  </a:cubicBezTo>
                  <a:cubicBezTo>
                    <a:pt x="13" y="19"/>
                    <a:pt x="10" y="21"/>
                    <a:pt x="9" y="19"/>
                  </a:cubicBezTo>
                  <a:cubicBezTo>
                    <a:pt x="9" y="18"/>
                    <a:pt x="9" y="16"/>
                    <a:pt x="9" y="14"/>
                  </a:cubicBezTo>
                  <a:cubicBezTo>
                    <a:pt x="9" y="12"/>
                    <a:pt x="8" y="8"/>
                    <a:pt x="10" y="8"/>
                  </a:cubicBezTo>
                  <a:cubicBezTo>
                    <a:pt x="11" y="8"/>
                    <a:pt x="12" y="7"/>
                    <a:pt x="12" y="9"/>
                  </a:cubicBezTo>
                  <a:cubicBezTo>
                    <a:pt x="12" y="10"/>
                    <a:pt x="12" y="10"/>
                    <a:pt x="12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2"/>
                    <a:pt x="11" y="15"/>
                    <a:pt x="11" y="15"/>
                  </a:cubicBezTo>
                  <a:cubicBezTo>
                    <a:pt x="11" y="15"/>
                    <a:pt x="12" y="15"/>
                    <a:pt x="12" y="15"/>
                  </a:cubicBezTo>
                  <a:close/>
                  <a:moveTo>
                    <a:pt x="2" y="15"/>
                  </a:moveTo>
                  <a:cubicBezTo>
                    <a:pt x="2" y="16"/>
                    <a:pt x="0" y="17"/>
                    <a:pt x="0" y="17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4" y="16"/>
                    <a:pt x="4" y="16"/>
                    <a:pt x="4" y="16"/>
                  </a:cubicBezTo>
                  <a:lnTo>
                    <a:pt x="2" y="15"/>
                  </a:lnTo>
                  <a:close/>
                  <a:moveTo>
                    <a:pt x="4" y="40"/>
                  </a:moveTo>
                  <a:cubicBezTo>
                    <a:pt x="4" y="40"/>
                    <a:pt x="11" y="32"/>
                    <a:pt x="11" y="30"/>
                  </a:cubicBezTo>
                  <a:cubicBezTo>
                    <a:pt x="10" y="25"/>
                    <a:pt x="13" y="19"/>
                    <a:pt x="13" y="19"/>
                  </a:cubicBezTo>
                  <a:cubicBezTo>
                    <a:pt x="13" y="19"/>
                    <a:pt x="10" y="21"/>
                    <a:pt x="9" y="19"/>
                  </a:cubicBezTo>
                  <a:cubicBezTo>
                    <a:pt x="9" y="18"/>
                    <a:pt x="9" y="16"/>
                    <a:pt x="9" y="14"/>
                  </a:cubicBezTo>
                  <a:cubicBezTo>
                    <a:pt x="9" y="12"/>
                    <a:pt x="8" y="8"/>
                    <a:pt x="10" y="8"/>
                  </a:cubicBezTo>
                  <a:cubicBezTo>
                    <a:pt x="11" y="8"/>
                    <a:pt x="12" y="7"/>
                    <a:pt x="12" y="9"/>
                  </a:cubicBezTo>
                  <a:cubicBezTo>
                    <a:pt x="13" y="11"/>
                    <a:pt x="14" y="5"/>
                    <a:pt x="14" y="5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1" y="0"/>
                    <a:pt x="11" y="2"/>
                  </a:cubicBezTo>
                  <a:cubicBezTo>
                    <a:pt x="10" y="4"/>
                    <a:pt x="7" y="3"/>
                    <a:pt x="7" y="3"/>
                  </a:cubicBezTo>
                  <a:cubicBezTo>
                    <a:pt x="7" y="4"/>
                    <a:pt x="7" y="5"/>
                    <a:pt x="7" y="6"/>
                  </a:cubicBezTo>
                  <a:cubicBezTo>
                    <a:pt x="6" y="6"/>
                    <a:pt x="4" y="8"/>
                    <a:pt x="4" y="9"/>
                  </a:cubicBezTo>
                  <a:cubicBezTo>
                    <a:pt x="3" y="10"/>
                    <a:pt x="4" y="12"/>
                    <a:pt x="3" y="14"/>
                  </a:cubicBezTo>
                  <a:cubicBezTo>
                    <a:pt x="3" y="14"/>
                    <a:pt x="3" y="14"/>
                    <a:pt x="2" y="15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3"/>
                    <a:pt x="2" y="23"/>
                    <a:pt x="2" y="23"/>
                  </a:cubicBezTo>
                  <a:lnTo>
                    <a:pt x="4" y="40"/>
                  </a:ln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02" name="Freeform 198"/>
            <p:cNvSpPr>
              <a:spLocks noEditPoints="1"/>
            </p:cNvSpPr>
            <p:nvPr/>
          </p:nvSpPr>
          <p:spPr bwMode="auto">
            <a:xfrm>
              <a:off x="5633891" y="2018509"/>
              <a:ext cx="117108" cy="188084"/>
            </a:xfrm>
            <a:custGeom>
              <a:avLst/>
              <a:gdLst>
                <a:gd name="T0" fmla="*/ 30 w 34"/>
                <a:gd name="T1" fmla="*/ 2 h 54"/>
                <a:gd name="T2" fmla="*/ 27 w 34"/>
                <a:gd name="T3" fmla="*/ 0 h 54"/>
                <a:gd name="T4" fmla="*/ 24 w 34"/>
                <a:gd name="T5" fmla="*/ 3 h 54"/>
                <a:gd name="T6" fmla="*/ 19 w 34"/>
                <a:gd name="T7" fmla="*/ 2 h 54"/>
                <a:gd name="T8" fmla="*/ 19 w 34"/>
                <a:gd name="T9" fmla="*/ 7 h 54"/>
                <a:gd name="T10" fmla="*/ 16 w 34"/>
                <a:gd name="T11" fmla="*/ 11 h 54"/>
                <a:gd name="T12" fmla="*/ 14 w 34"/>
                <a:gd name="T13" fmla="*/ 14 h 54"/>
                <a:gd name="T14" fmla="*/ 9 w 34"/>
                <a:gd name="T15" fmla="*/ 15 h 54"/>
                <a:gd name="T16" fmla="*/ 7 w 34"/>
                <a:gd name="T17" fmla="*/ 12 h 54"/>
                <a:gd name="T18" fmla="*/ 8 w 34"/>
                <a:gd name="T19" fmla="*/ 19 h 54"/>
                <a:gd name="T20" fmla="*/ 3 w 34"/>
                <a:gd name="T21" fmla="*/ 22 h 54"/>
                <a:gd name="T22" fmla="*/ 1 w 34"/>
                <a:gd name="T23" fmla="*/ 24 h 54"/>
                <a:gd name="T24" fmla="*/ 11 w 34"/>
                <a:gd name="T25" fmla="*/ 28 h 54"/>
                <a:gd name="T26" fmla="*/ 12 w 34"/>
                <a:gd name="T27" fmla="*/ 29 h 54"/>
                <a:gd name="T28" fmla="*/ 8 w 34"/>
                <a:gd name="T29" fmla="*/ 34 h 54"/>
                <a:gd name="T30" fmla="*/ 4 w 34"/>
                <a:gd name="T31" fmla="*/ 41 h 54"/>
                <a:gd name="T32" fmla="*/ 0 w 34"/>
                <a:gd name="T33" fmla="*/ 43 h 54"/>
                <a:gd name="T34" fmla="*/ 2 w 34"/>
                <a:gd name="T35" fmla="*/ 46 h 54"/>
                <a:gd name="T36" fmla="*/ 0 w 34"/>
                <a:gd name="T37" fmla="*/ 50 h 54"/>
                <a:gd name="T38" fmla="*/ 5 w 34"/>
                <a:gd name="T39" fmla="*/ 50 h 54"/>
                <a:gd name="T40" fmla="*/ 10 w 34"/>
                <a:gd name="T41" fmla="*/ 50 h 54"/>
                <a:gd name="T42" fmla="*/ 12 w 34"/>
                <a:gd name="T43" fmla="*/ 53 h 54"/>
                <a:gd name="T44" fmla="*/ 17 w 34"/>
                <a:gd name="T45" fmla="*/ 50 h 54"/>
                <a:gd name="T46" fmla="*/ 18 w 34"/>
                <a:gd name="T47" fmla="*/ 47 h 54"/>
                <a:gd name="T48" fmla="*/ 23 w 34"/>
                <a:gd name="T49" fmla="*/ 46 h 54"/>
                <a:gd name="T50" fmla="*/ 25 w 34"/>
                <a:gd name="T51" fmla="*/ 43 h 54"/>
                <a:gd name="T52" fmla="*/ 29 w 34"/>
                <a:gd name="T53" fmla="*/ 40 h 54"/>
                <a:gd name="T54" fmla="*/ 30 w 34"/>
                <a:gd name="T55" fmla="*/ 39 h 54"/>
                <a:gd name="T56" fmla="*/ 34 w 34"/>
                <a:gd name="T57" fmla="*/ 38 h 54"/>
                <a:gd name="T58" fmla="*/ 32 w 34"/>
                <a:gd name="T59" fmla="*/ 30 h 54"/>
                <a:gd name="T60" fmla="*/ 31 w 34"/>
                <a:gd name="T61" fmla="*/ 27 h 54"/>
                <a:gd name="T62" fmla="*/ 32 w 34"/>
                <a:gd name="T63" fmla="*/ 21 h 54"/>
                <a:gd name="T64" fmla="*/ 34 w 34"/>
                <a:gd name="T65" fmla="*/ 18 h 54"/>
                <a:gd name="T66" fmla="*/ 30 w 34"/>
                <a:gd name="T67" fmla="*/ 18 h 54"/>
                <a:gd name="T68" fmla="*/ 26 w 34"/>
                <a:gd name="T69" fmla="*/ 17 h 54"/>
                <a:gd name="T70" fmla="*/ 21 w 34"/>
                <a:gd name="T71" fmla="*/ 12 h 54"/>
                <a:gd name="T72" fmla="*/ 30 w 34"/>
                <a:gd name="T73" fmla="*/ 4 h 54"/>
                <a:gd name="T74" fmla="*/ 10 w 34"/>
                <a:gd name="T75" fmla="*/ 3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" h="54">
                  <a:moveTo>
                    <a:pt x="30" y="4"/>
                  </a:moveTo>
                  <a:cubicBezTo>
                    <a:pt x="30" y="3"/>
                    <a:pt x="29" y="2"/>
                    <a:pt x="30" y="2"/>
                  </a:cubicBezTo>
                  <a:cubicBezTo>
                    <a:pt x="29" y="1"/>
                    <a:pt x="29" y="0"/>
                    <a:pt x="2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2"/>
                    <a:pt x="27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2" y="2"/>
                    <a:pt x="20" y="2"/>
                    <a:pt x="19" y="2"/>
                  </a:cubicBezTo>
                  <a:cubicBezTo>
                    <a:pt x="19" y="2"/>
                    <a:pt x="19" y="5"/>
                    <a:pt x="19" y="5"/>
                  </a:cubicBezTo>
                  <a:cubicBezTo>
                    <a:pt x="16" y="6"/>
                    <a:pt x="15" y="7"/>
                    <a:pt x="19" y="7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8" y="10"/>
                    <a:pt x="17" y="10"/>
                    <a:pt x="16" y="11"/>
                  </a:cubicBezTo>
                  <a:cubicBezTo>
                    <a:pt x="15" y="12"/>
                    <a:pt x="15" y="14"/>
                    <a:pt x="16" y="14"/>
                  </a:cubicBezTo>
                  <a:cubicBezTo>
                    <a:pt x="16" y="14"/>
                    <a:pt x="13" y="15"/>
                    <a:pt x="14" y="14"/>
                  </a:cubicBezTo>
                  <a:cubicBezTo>
                    <a:pt x="13" y="14"/>
                    <a:pt x="12" y="13"/>
                    <a:pt x="10" y="13"/>
                  </a:cubicBezTo>
                  <a:cubicBezTo>
                    <a:pt x="10" y="13"/>
                    <a:pt x="9" y="15"/>
                    <a:pt x="9" y="15"/>
                  </a:cubicBezTo>
                  <a:cubicBezTo>
                    <a:pt x="9" y="15"/>
                    <a:pt x="8" y="14"/>
                    <a:pt x="8" y="14"/>
                  </a:cubicBezTo>
                  <a:cubicBezTo>
                    <a:pt x="7" y="14"/>
                    <a:pt x="7" y="13"/>
                    <a:pt x="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5" y="17"/>
                    <a:pt x="5" y="17"/>
                    <a:pt x="8" y="19"/>
                  </a:cubicBezTo>
                  <a:cubicBezTo>
                    <a:pt x="8" y="19"/>
                    <a:pt x="7" y="20"/>
                    <a:pt x="8" y="21"/>
                  </a:cubicBezTo>
                  <a:cubicBezTo>
                    <a:pt x="6" y="21"/>
                    <a:pt x="4" y="21"/>
                    <a:pt x="3" y="22"/>
                  </a:cubicBezTo>
                  <a:cubicBezTo>
                    <a:pt x="3" y="22"/>
                    <a:pt x="4" y="23"/>
                    <a:pt x="4" y="24"/>
                  </a:cubicBezTo>
                  <a:cubicBezTo>
                    <a:pt x="3" y="24"/>
                    <a:pt x="3" y="24"/>
                    <a:pt x="1" y="24"/>
                  </a:cubicBezTo>
                  <a:cubicBezTo>
                    <a:pt x="1" y="25"/>
                    <a:pt x="1" y="27"/>
                    <a:pt x="1" y="27"/>
                  </a:cubicBezTo>
                  <a:cubicBezTo>
                    <a:pt x="6" y="28"/>
                    <a:pt x="6" y="28"/>
                    <a:pt x="11" y="28"/>
                  </a:cubicBezTo>
                  <a:cubicBezTo>
                    <a:pt x="11" y="27"/>
                    <a:pt x="11" y="26"/>
                    <a:pt x="12" y="26"/>
                  </a:cubicBezTo>
                  <a:cubicBezTo>
                    <a:pt x="13" y="26"/>
                    <a:pt x="12" y="28"/>
                    <a:pt x="12" y="29"/>
                  </a:cubicBezTo>
                  <a:cubicBezTo>
                    <a:pt x="11" y="29"/>
                    <a:pt x="9" y="30"/>
                    <a:pt x="8" y="31"/>
                  </a:cubicBezTo>
                  <a:cubicBezTo>
                    <a:pt x="8" y="32"/>
                    <a:pt x="9" y="33"/>
                    <a:pt x="8" y="34"/>
                  </a:cubicBezTo>
                  <a:cubicBezTo>
                    <a:pt x="8" y="37"/>
                    <a:pt x="2" y="37"/>
                    <a:pt x="8" y="39"/>
                  </a:cubicBezTo>
                  <a:cubicBezTo>
                    <a:pt x="6" y="40"/>
                    <a:pt x="5" y="40"/>
                    <a:pt x="4" y="41"/>
                  </a:cubicBezTo>
                  <a:cubicBezTo>
                    <a:pt x="4" y="41"/>
                    <a:pt x="6" y="43"/>
                    <a:pt x="5" y="44"/>
                  </a:cubicBezTo>
                  <a:cubicBezTo>
                    <a:pt x="3" y="44"/>
                    <a:pt x="2" y="43"/>
                    <a:pt x="0" y="43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2" y="46"/>
                    <a:pt x="2" y="46"/>
                  </a:cubicBezTo>
                  <a:cubicBezTo>
                    <a:pt x="2" y="46"/>
                    <a:pt x="2" y="47"/>
                    <a:pt x="2" y="48"/>
                  </a:cubicBezTo>
                  <a:cubicBezTo>
                    <a:pt x="1" y="48"/>
                    <a:pt x="1" y="50"/>
                    <a:pt x="0" y="50"/>
                  </a:cubicBezTo>
                  <a:cubicBezTo>
                    <a:pt x="2" y="50"/>
                    <a:pt x="3" y="49"/>
                    <a:pt x="3" y="49"/>
                  </a:cubicBezTo>
                  <a:cubicBezTo>
                    <a:pt x="5" y="48"/>
                    <a:pt x="8" y="50"/>
                    <a:pt x="5" y="50"/>
                  </a:cubicBezTo>
                  <a:cubicBezTo>
                    <a:pt x="4" y="50"/>
                    <a:pt x="3" y="54"/>
                    <a:pt x="5" y="53"/>
                  </a:cubicBezTo>
                  <a:cubicBezTo>
                    <a:pt x="5" y="53"/>
                    <a:pt x="9" y="50"/>
                    <a:pt x="10" y="50"/>
                  </a:cubicBezTo>
                  <a:cubicBezTo>
                    <a:pt x="11" y="50"/>
                    <a:pt x="10" y="51"/>
                    <a:pt x="10" y="52"/>
                  </a:cubicBezTo>
                  <a:cubicBezTo>
                    <a:pt x="11" y="52"/>
                    <a:pt x="12" y="52"/>
                    <a:pt x="12" y="53"/>
                  </a:cubicBezTo>
                  <a:cubicBezTo>
                    <a:pt x="13" y="52"/>
                    <a:pt x="15" y="50"/>
                    <a:pt x="15" y="50"/>
                  </a:cubicBezTo>
                  <a:cubicBezTo>
                    <a:pt x="16" y="50"/>
                    <a:pt x="17" y="51"/>
                    <a:pt x="17" y="50"/>
                  </a:cubicBezTo>
                  <a:cubicBezTo>
                    <a:pt x="18" y="50"/>
                    <a:pt x="18" y="49"/>
                    <a:pt x="18" y="4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20" y="46"/>
                    <a:pt x="21" y="47"/>
                    <a:pt x="22" y="48"/>
                  </a:cubicBezTo>
                  <a:cubicBezTo>
                    <a:pt x="22" y="47"/>
                    <a:pt x="23" y="46"/>
                    <a:pt x="23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5" y="44"/>
                    <a:pt x="24" y="44"/>
                    <a:pt x="25" y="43"/>
                  </a:cubicBezTo>
                  <a:cubicBezTo>
                    <a:pt x="26" y="43"/>
                    <a:pt x="28" y="43"/>
                    <a:pt x="28" y="43"/>
                  </a:cubicBezTo>
                  <a:cubicBezTo>
                    <a:pt x="29" y="43"/>
                    <a:pt x="28" y="40"/>
                    <a:pt x="29" y="40"/>
                  </a:cubicBezTo>
                  <a:cubicBezTo>
                    <a:pt x="30" y="40"/>
                    <a:pt x="30" y="41"/>
                    <a:pt x="32" y="42"/>
                  </a:cubicBezTo>
                  <a:cubicBezTo>
                    <a:pt x="32" y="42"/>
                    <a:pt x="31" y="39"/>
                    <a:pt x="30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1" y="38"/>
                    <a:pt x="34" y="38"/>
                    <a:pt x="34" y="38"/>
                  </a:cubicBezTo>
                  <a:cubicBezTo>
                    <a:pt x="34" y="35"/>
                    <a:pt x="34" y="33"/>
                    <a:pt x="34" y="30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29"/>
                    <a:pt x="33" y="28"/>
                    <a:pt x="32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1" y="27"/>
                    <a:pt x="32" y="24"/>
                    <a:pt x="32" y="23"/>
                  </a:cubicBezTo>
                  <a:cubicBezTo>
                    <a:pt x="32" y="22"/>
                    <a:pt x="33" y="20"/>
                    <a:pt x="32" y="21"/>
                  </a:cubicBezTo>
                  <a:cubicBezTo>
                    <a:pt x="32" y="21"/>
                    <a:pt x="32" y="19"/>
                    <a:pt x="32" y="19"/>
                  </a:cubicBezTo>
                  <a:cubicBezTo>
                    <a:pt x="33" y="19"/>
                    <a:pt x="34" y="18"/>
                    <a:pt x="34" y="18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5"/>
                    <a:pt x="26" y="17"/>
                  </a:cubicBezTo>
                  <a:cubicBezTo>
                    <a:pt x="24" y="19"/>
                    <a:pt x="26" y="14"/>
                    <a:pt x="23" y="14"/>
                  </a:cubicBezTo>
                  <a:cubicBezTo>
                    <a:pt x="20" y="14"/>
                    <a:pt x="22" y="14"/>
                    <a:pt x="21" y="12"/>
                  </a:cubicBezTo>
                  <a:cubicBezTo>
                    <a:pt x="20" y="9"/>
                    <a:pt x="26" y="11"/>
                    <a:pt x="25" y="8"/>
                  </a:cubicBezTo>
                  <a:cubicBezTo>
                    <a:pt x="24" y="5"/>
                    <a:pt x="30" y="4"/>
                    <a:pt x="30" y="4"/>
                  </a:cubicBezTo>
                  <a:close/>
                  <a:moveTo>
                    <a:pt x="11" y="36"/>
                  </a:moveTo>
                  <a:cubicBezTo>
                    <a:pt x="14" y="35"/>
                    <a:pt x="11" y="38"/>
                    <a:pt x="10" y="38"/>
                  </a:cubicBezTo>
                  <a:cubicBezTo>
                    <a:pt x="8" y="39"/>
                    <a:pt x="10" y="36"/>
                    <a:pt x="11" y="36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03" name="Freeform 199"/>
            <p:cNvSpPr>
              <a:spLocks noEditPoints="1"/>
            </p:cNvSpPr>
            <p:nvPr/>
          </p:nvSpPr>
          <p:spPr bwMode="auto">
            <a:xfrm>
              <a:off x="5633891" y="2018509"/>
              <a:ext cx="117108" cy="188084"/>
            </a:xfrm>
            <a:custGeom>
              <a:avLst/>
              <a:gdLst>
                <a:gd name="T0" fmla="*/ 30 w 34"/>
                <a:gd name="T1" fmla="*/ 2 h 54"/>
                <a:gd name="T2" fmla="*/ 27 w 34"/>
                <a:gd name="T3" fmla="*/ 0 h 54"/>
                <a:gd name="T4" fmla="*/ 24 w 34"/>
                <a:gd name="T5" fmla="*/ 3 h 54"/>
                <a:gd name="T6" fmla="*/ 19 w 34"/>
                <a:gd name="T7" fmla="*/ 2 h 54"/>
                <a:gd name="T8" fmla="*/ 19 w 34"/>
                <a:gd name="T9" fmla="*/ 7 h 54"/>
                <a:gd name="T10" fmla="*/ 16 w 34"/>
                <a:gd name="T11" fmla="*/ 11 h 54"/>
                <a:gd name="T12" fmla="*/ 14 w 34"/>
                <a:gd name="T13" fmla="*/ 14 h 54"/>
                <a:gd name="T14" fmla="*/ 9 w 34"/>
                <a:gd name="T15" fmla="*/ 15 h 54"/>
                <a:gd name="T16" fmla="*/ 7 w 34"/>
                <a:gd name="T17" fmla="*/ 12 h 54"/>
                <a:gd name="T18" fmla="*/ 8 w 34"/>
                <a:gd name="T19" fmla="*/ 19 h 54"/>
                <a:gd name="T20" fmla="*/ 3 w 34"/>
                <a:gd name="T21" fmla="*/ 22 h 54"/>
                <a:gd name="T22" fmla="*/ 1 w 34"/>
                <a:gd name="T23" fmla="*/ 24 h 54"/>
                <a:gd name="T24" fmla="*/ 11 w 34"/>
                <a:gd name="T25" fmla="*/ 28 h 54"/>
                <a:gd name="T26" fmla="*/ 12 w 34"/>
                <a:gd name="T27" fmla="*/ 29 h 54"/>
                <a:gd name="T28" fmla="*/ 8 w 34"/>
                <a:gd name="T29" fmla="*/ 34 h 54"/>
                <a:gd name="T30" fmla="*/ 4 w 34"/>
                <a:gd name="T31" fmla="*/ 41 h 54"/>
                <a:gd name="T32" fmla="*/ 0 w 34"/>
                <a:gd name="T33" fmla="*/ 43 h 54"/>
                <a:gd name="T34" fmla="*/ 2 w 34"/>
                <a:gd name="T35" fmla="*/ 46 h 54"/>
                <a:gd name="T36" fmla="*/ 0 w 34"/>
                <a:gd name="T37" fmla="*/ 50 h 54"/>
                <a:gd name="T38" fmla="*/ 5 w 34"/>
                <a:gd name="T39" fmla="*/ 50 h 54"/>
                <a:gd name="T40" fmla="*/ 10 w 34"/>
                <a:gd name="T41" fmla="*/ 50 h 54"/>
                <a:gd name="T42" fmla="*/ 12 w 34"/>
                <a:gd name="T43" fmla="*/ 53 h 54"/>
                <a:gd name="T44" fmla="*/ 17 w 34"/>
                <a:gd name="T45" fmla="*/ 50 h 54"/>
                <a:gd name="T46" fmla="*/ 18 w 34"/>
                <a:gd name="T47" fmla="*/ 47 h 54"/>
                <a:gd name="T48" fmla="*/ 23 w 34"/>
                <a:gd name="T49" fmla="*/ 46 h 54"/>
                <a:gd name="T50" fmla="*/ 25 w 34"/>
                <a:gd name="T51" fmla="*/ 43 h 54"/>
                <a:gd name="T52" fmla="*/ 29 w 34"/>
                <a:gd name="T53" fmla="*/ 40 h 54"/>
                <a:gd name="T54" fmla="*/ 30 w 34"/>
                <a:gd name="T55" fmla="*/ 39 h 54"/>
                <a:gd name="T56" fmla="*/ 34 w 34"/>
                <a:gd name="T57" fmla="*/ 38 h 54"/>
                <a:gd name="T58" fmla="*/ 32 w 34"/>
                <a:gd name="T59" fmla="*/ 30 h 54"/>
                <a:gd name="T60" fmla="*/ 31 w 34"/>
                <a:gd name="T61" fmla="*/ 27 h 54"/>
                <a:gd name="T62" fmla="*/ 32 w 34"/>
                <a:gd name="T63" fmla="*/ 21 h 54"/>
                <a:gd name="T64" fmla="*/ 34 w 34"/>
                <a:gd name="T65" fmla="*/ 18 h 54"/>
                <a:gd name="T66" fmla="*/ 30 w 34"/>
                <a:gd name="T67" fmla="*/ 18 h 54"/>
                <a:gd name="T68" fmla="*/ 26 w 34"/>
                <a:gd name="T69" fmla="*/ 17 h 54"/>
                <a:gd name="T70" fmla="*/ 21 w 34"/>
                <a:gd name="T71" fmla="*/ 12 h 54"/>
                <a:gd name="T72" fmla="*/ 30 w 34"/>
                <a:gd name="T73" fmla="*/ 4 h 54"/>
                <a:gd name="T74" fmla="*/ 10 w 34"/>
                <a:gd name="T75" fmla="*/ 3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" h="54">
                  <a:moveTo>
                    <a:pt x="30" y="4"/>
                  </a:moveTo>
                  <a:cubicBezTo>
                    <a:pt x="30" y="3"/>
                    <a:pt x="29" y="2"/>
                    <a:pt x="30" y="2"/>
                  </a:cubicBezTo>
                  <a:cubicBezTo>
                    <a:pt x="29" y="1"/>
                    <a:pt x="29" y="0"/>
                    <a:pt x="2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2"/>
                    <a:pt x="27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2" y="2"/>
                    <a:pt x="20" y="2"/>
                    <a:pt x="19" y="2"/>
                  </a:cubicBezTo>
                  <a:cubicBezTo>
                    <a:pt x="19" y="2"/>
                    <a:pt x="19" y="5"/>
                    <a:pt x="19" y="5"/>
                  </a:cubicBezTo>
                  <a:cubicBezTo>
                    <a:pt x="16" y="6"/>
                    <a:pt x="15" y="7"/>
                    <a:pt x="19" y="7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8" y="10"/>
                    <a:pt x="17" y="10"/>
                    <a:pt x="16" y="11"/>
                  </a:cubicBezTo>
                  <a:cubicBezTo>
                    <a:pt x="15" y="12"/>
                    <a:pt x="15" y="14"/>
                    <a:pt x="16" y="14"/>
                  </a:cubicBezTo>
                  <a:cubicBezTo>
                    <a:pt x="16" y="14"/>
                    <a:pt x="13" y="15"/>
                    <a:pt x="14" y="14"/>
                  </a:cubicBezTo>
                  <a:cubicBezTo>
                    <a:pt x="13" y="14"/>
                    <a:pt x="12" y="13"/>
                    <a:pt x="10" y="13"/>
                  </a:cubicBezTo>
                  <a:cubicBezTo>
                    <a:pt x="10" y="13"/>
                    <a:pt x="9" y="15"/>
                    <a:pt x="9" y="15"/>
                  </a:cubicBezTo>
                  <a:cubicBezTo>
                    <a:pt x="9" y="15"/>
                    <a:pt x="8" y="14"/>
                    <a:pt x="8" y="14"/>
                  </a:cubicBezTo>
                  <a:cubicBezTo>
                    <a:pt x="7" y="14"/>
                    <a:pt x="7" y="13"/>
                    <a:pt x="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5" y="17"/>
                    <a:pt x="5" y="17"/>
                    <a:pt x="8" y="19"/>
                  </a:cubicBezTo>
                  <a:cubicBezTo>
                    <a:pt x="8" y="19"/>
                    <a:pt x="7" y="20"/>
                    <a:pt x="8" y="21"/>
                  </a:cubicBezTo>
                  <a:cubicBezTo>
                    <a:pt x="6" y="21"/>
                    <a:pt x="4" y="21"/>
                    <a:pt x="3" y="22"/>
                  </a:cubicBezTo>
                  <a:cubicBezTo>
                    <a:pt x="3" y="22"/>
                    <a:pt x="4" y="23"/>
                    <a:pt x="4" y="24"/>
                  </a:cubicBezTo>
                  <a:cubicBezTo>
                    <a:pt x="3" y="24"/>
                    <a:pt x="3" y="24"/>
                    <a:pt x="1" y="24"/>
                  </a:cubicBezTo>
                  <a:cubicBezTo>
                    <a:pt x="1" y="25"/>
                    <a:pt x="1" y="27"/>
                    <a:pt x="1" y="27"/>
                  </a:cubicBezTo>
                  <a:cubicBezTo>
                    <a:pt x="6" y="28"/>
                    <a:pt x="6" y="28"/>
                    <a:pt x="11" y="28"/>
                  </a:cubicBezTo>
                  <a:cubicBezTo>
                    <a:pt x="11" y="27"/>
                    <a:pt x="11" y="26"/>
                    <a:pt x="12" y="26"/>
                  </a:cubicBezTo>
                  <a:cubicBezTo>
                    <a:pt x="13" y="26"/>
                    <a:pt x="12" y="28"/>
                    <a:pt x="12" y="29"/>
                  </a:cubicBezTo>
                  <a:cubicBezTo>
                    <a:pt x="11" y="29"/>
                    <a:pt x="9" y="30"/>
                    <a:pt x="8" y="31"/>
                  </a:cubicBezTo>
                  <a:cubicBezTo>
                    <a:pt x="8" y="32"/>
                    <a:pt x="9" y="33"/>
                    <a:pt x="8" y="34"/>
                  </a:cubicBezTo>
                  <a:cubicBezTo>
                    <a:pt x="8" y="37"/>
                    <a:pt x="2" y="37"/>
                    <a:pt x="8" y="39"/>
                  </a:cubicBezTo>
                  <a:cubicBezTo>
                    <a:pt x="6" y="40"/>
                    <a:pt x="5" y="40"/>
                    <a:pt x="4" y="41"/>
                  </a:cubicBezTo>
                  <a:cubicBezTo>
                    <a:pt x="4" y="41"/>
                    <a:pt x="6" y="43"/>
                    <a:pt x="5" y="44"/>
                  </a:cubicBezTo>
                  <a:cubicBezTo>
                    <a:pt x="3" y="44"/>
                    <a:pt x="2" y="43"/>
                    <a:pt x="0" y="43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2" y="46"/>
                    <a:pt x="2" y="46"/>
                  </a:cubicBezTo>
                  <a:cubicBezTo>
                    <a:pt x="2" y="46"/>
                    <a:pt x="2" y="47"/>
                    <a:pt x="2" y="48"/>
                  </a:cubicBezTo>
                  <a:cubicBezTo>
                    <a:pt x="1" y="48"/>
                    <a:pt x="1" y="50"/>
                    <a:pt x="0" y="50"/>
                  </a:cubicBezTo>
                  <a:cubicBezTo>
                    <a:pt x="2" y="50"/>
                    <a:pt x="3" y="49"/>
                    <a:pt x="3" y="49"/>
                  </a:cubicBezTo>
                  <a:cubicBezTo>
                    <a:pt x="5" y="48"/>
                    <a:pt x="8" y="50"/>
                    <a:pt x="5" y="50"/>
                  </a:cubicBezTo>
                  <a:cubicBezTo>
                    <a:pt x="4" y="50"/>
                    <a:pt x="3" y="54"/>
                    <a:pt x="5" y="53"/>
                  </a:cubicBezTo>
                  <a:cubicBezTo>
                    <a:pt x="5" y="53"/>
                    <a:pt x="9" y="50"/>
                    <a:pt x="10" y="50"/>
                  </a:cubicBezTo>
                  <a:cubicBezTo>
                    <a:pt x="11" y="50"/>
                    <a:pt x="10" y="51"/>
                    <a:pt x="10" y="52"/>
                  </a:cubicBezTo>
                  <a:cubicBezTo>
                    <a:pt x="11" y="52"/>
                    <a:pt x="12" y="52"/>
                    <a:pt x="12" y="53"/>
                  </a:cubicBezTo>
                  <a:cubicBezTo>
                    <a:pt x="13" y="52"/>
                    <a:pt x="15" y="50"/>
                    <a:pt x="15" y="50"/>
                  </a:cubicBezTo>
                  <a:cubicBezTo>
                    <a:pt x="16" y="50"/>
                    <a:pt x="17" y="51"/>
                    <a:pt x="17" y="50"/>
                  </a:cubicBezTo>
                  <a:cubicBezTo>
                    <a:pt x="18" y="50"/>
                    <a:pt x="18" y="49"/>
                    <a:pt x="18" y="4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20" y="46"/>
                    <a:pt x="21" y="47"/>
                    <a:pt x="22" y="48"/>
                  </a:cubicBezTo>
                  <a:cubicBezTo>
                    <a:pt x="22" y="47"/>
                    <a:pt x="23" y="46"/>
                    <a:pt x="23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5" y="44"/>
                    <a:pt x="24" y="44"/>
                    <a:pt x="25" y="43"/>
                  </a:cubicBezTo>
                  <a:cubicBezTo>
                    <a:pt x="26" y="43"/>
                    <a:pt x="28" y="43"/>
                    <a:pt x="28" y="43"/>
                  </a:cubicBezTo>
                  <a:cubicBezTo>
                    <a:pt x="29" y="43"/>
                    <a:pt x="28" y="40"/>
                    <a:pt x="29" y="40"/>
                  </a:cubicBezTo>
                  <a:cubicBezTo>
                    <a:pt x="30" y="40"/>
                    <a:pt x="30" y="41"/>
                    <a:pt x="32" y="42"/>
                  </a:cubicBezTo>
                  <a:cubicBezTo>
                    <a:pt x="32" y="42"/>
                    <a:pt x="31" y="39"/>
                    <a:pt x="30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1" y="38"/>
                    <a:pt x="34" y="38"/>
                    <a:pt x="34" y="38"/>
                  </a:cubicBezTo>
                  <a:cubicBezTo>
                    <a:pt x="34" y="35"/>
                    <a:pt x="34" y="33"/>
                    <a:pt x="34" y="30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29"/>
                    <a:pt x="33" y="28"/>
                    <a:pt x="32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1" y="27"/>
                    <a:pt x="32" y="24"/>
                    <a:pt x="32" y="23"/>
                  </a:cubicBezTo>
                  <a:cubicBezTo>
                    <a:pt x="32" y="22"/>
                    <a:pt x="33" y="20"/>
                    <a:pt x="32" y="21"/>
                  </a:cubicBezTo>
                  <a:cubicBezTo>
                    <a:pt x="32" y="21"/>
                    <a:pt x="32" y="19"/>
                    <a:pt x="32" y="19"/>
                  </a:cubicBezTo>
                  <a:cubicBezTo>
                    <a:pt x="33" y="19"/>
                    <a:pt x="34" y="18"/>
                    <a:pt x="34" y="18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5"/>
                    <a:pt x="26" y="17"/>
                  </a:cubicBezTo>
                  <a:cubicBezTo>
                    <a:pt x="24" y="19"/>
                    <a:pt x="26" y="14"/>
                    <a:pt x="23" y="14"/>
                  </a:cubicBezTo>
                  <a:cubicBezTo>
                    <a:pt x="20" y="14"/>
                    <a:pt x="22" y="14"/>
                    <a:pt x="21" y="12"/>
                  </a:cubicBezTo>
                  <a:cubicBezTo>
                    <a:pt x="20" y="9"/>
                    <a:pt x="26" y="11"/>
                    <a:pt x="25" y="8"/>
                  </a:cubicBezTo>
                  <a:cubicBezTo>
                    <a:pt x="24" y="5"/>
                    <a:pt x="30" y="4"/>
                    <a:pt x="30" y="4"/>
                  </a:cubicBezTo>
                  <a:close/>
                  <a:moveTo>
                    <a:pt x="11" y="36"/>
                  </a:moveTo>
                  <a:cubicBezTo>
                    <a:pt x="14" y="35"/>
                    <a:pt x="11" y="38"/>
                    <a:pt x="10" y="38"/>
                  </a:cubicBezTo>
                  <a:cubicBezTo>
                    <a:pt x="8" y="39"/>
                    <a:pt x="10" y="36"/>
                    <a:pt x="11" y="36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04" name="Freeform 200"/>
            <p:cNvSpPr>
              <a:spLocks/>
            </p:cNvSpPr>
            <p:nvPr/>
          </p:nvSpPr>
          <p:spPr bwMode="auto">
            <a:xfrm>
              <a:off x="7111944" y="2815203"/>
              <a:ext cx="310516" cy="321162"/>
            </a:xfrm>
            <a:custGeom>
              <a:avLst/>
              <a:gdLst>
                <a:gd name="T0" fmla="*/ 89 w 89"/>
                <a:gd name="T1" fmla="*/ 83 h 92"/>
                <a:gd name="T2" fmla="*/ 88 w 89"/>
                <a:gd name="T3" fmla="*/ 82 h 92"/>
                <a:gd name="T4" fmla="*/ 86 w 89"/>
                <a:gd name="T5" fmla="*/ 80 h 92"/>
                <a:gd name="T6" fmla="*/ 83 w 89"/>
                <a:gd name="T7" fmla="*/ 78 h 92"/>
                <a:gd name="T8" fmla="*/ 83 w 89"/>
                <a:gd name="T9" fmla="*/ 73 h 92"/>
                <a:gd name="T10" fmla="*/ 81 w 89"/>
                <a:gd name="T11" fmla="*/ 73 h 92"/>
                <a:gd name="T12" fmla="*/ 80 w 89"/>
                <a:gd name="T13" fmla="*/ 66 h 92"/>
                <a:gd name="T14" fmla="*/ 78 w 89"/>
                <a:gd name="T15" fmla="*/ 61 h 92"/>
                <a:gd name="T16" fmla="*/ 75 w 89"/>
                <a:gd name="T17" fmla="*/ 55 h 92"/>
                <a:gd name="T18" fmla="*/ 70 w 89"/>
                <a:gd name="T19" fmla="*/ 54 h 92"/>
                <a:gd name="T20" fmla="*/ 71 w 89"/>
                <a:gd name="T21" fmla="*/ 52 h 92"/>
                <a:gd name="T22" fmla="*/ 64 w 89"/>
                <a:gd name="T23" fmla="*/ 45 h 92"/>
                <a:gd name="T24" fmla="*/ 59 w 89"/>
                <a:gd name="T25" fmla="*/ 38 h 92"/>
                <a:gd name="T26" fmla="*/ 57 w 89"/>
                <a:gd name="T27" fmla="*/ 34 h 92"/>
                <a:gd name="T28" fmla="*/ 58 w 89"/>
                <a:gd name="T29" fmla="*/ 29 h 92"/>
                <a:gd name="T30" fmla="*/ 61 w 89"/>
                <a:gd name="T31" fmla="*/ 28 h 92"/>
                <a:gd name="T32" fmla="*/ 61 w 89"/>
                <a:gd name="T33" fmla="*/ 23 h 92"/>
                <a:gd name="T34" fmla="*/ 65 w 89"/>
                <a:gd name="T35" fmla="*/ 21 h 92"/>
                <a:gd name="T36" fmla="*/ 64 w 89"/>
                <a:gd name="T37" fmla="*/ 19 h 92"/>
                <a:gd name="T38" fmla="*/ 60 w 89"/>
                <a:gd name="T39" fmla="*/ 19 h 92"/>
                <a:gd name="T40" fmla="*/ 56 w 89"/>
                <a:gd name="T41" fmla="*/ 18 h 92"/>
                <a:gd name="T42" fmla="*/ 53 w 89"/>
                <a:gd name="T43" fmla="*/ 16 h 92"/>
                <a:gd name="T44" fmla="*/ 51 w 89"/>
                <a:gd name="T45" fmla="*/ 13 h 92"/>
                <a:gd name="T46" fmla="*/ 50 w 89"/>
                <a:gd name="T47" fmla="*/ 10 h 92"/>
                <a:gd name="T48" fmla="*/ 50 w 89"/>
                <a:gd name="T49" fmla="*/ 7 h 92"/>
                <a:gd name="T50" fmla="*/ 48 w 89"/>
                <a:gd name="T51" fmla="*/ 2 h 92"/>
                <a:gd name="T52" fmla="*/ 45 w 89"/>
                <a:gd name="T53" fmla="*/ 1 h 92"/>
                <a:gd name="T54" fmla="*/ 42 w 89"/>
                <a:gd name="T55" fmla="*/ 3 h 92"/>
                <a:gd name="T56" fmla="*/ 41 w 89"/>
                <a:gd name="T57" fmla="*/ 1 h 92"/>
                <a:gd name="T58" fmla="*/ 39 w 89"/>
                <a:gd name="T59" fmla="*/ 0 h 92"/>
                <a:gd name="T60" fmla="*/ 37 w 89"/>
                <a:gd name="T61" fmla="*/ 2 h 92"/>
                <a:gd name="T62" fmla="*/ 31 w 89"/>
                <a:gd name="T63" fmla="*/ 1 h 92"/>
                <a:gd name="T64" fmla="*/ 29 w 89"/>
                <a:gd name="T65" fmla="*/ 2 h 92"/>
                <a:gd name="T66" fmla="*/ 27 w 89"/>
                <a:gd name="T67" fmla="*/ 8 h 92"/>
                <a:gd name="T68" fmla="*/ 23 w 89"/>
                <a:gd name="T69" fmla="*/ 13 h 92"/>
                <a:gd name="T70" fmla="*/ 24 w 89"/>
                <a:gd name="T71" fmla="*/ 17 h 92"/>
                <a:gd name="T72" fmla="*/ 22 w 89"/>
                <a:gd name="T73" fmla="*/ 23 h 92"/>
                <a:gd name="T74" fmla="*/ 22 w 89"/>
                <a:gd name="T75" fmla="*/ 27 h 92"/>
                <a:gd name="T76" fmla="*/ 20 w 89"/>
                <a:gd name="T77" fmla="*/ 32 h 92"/>
                <a:gd name="T78" fmla="*/ 18 w 89"/>
                <a:gd name="T79" fmla="*/ 35 h 92"/>
                <a:gd name="T80" fmla="*/ 0 w 89"/>
                <a:gd name="T81" fmla="*/ 49 h 92"/>
                <a:gd name="T82" fmla="*/ 5 w 89"/>
                <a:gd name="T83" fmla="*/ 64 h 92"/>
                <a:gd name="T84" fmla="*/ 29 w 89"/>
                <a:gd name="T85" fmla="*/ 78 h 92"/>
                <a:gd name="T86" fmla="*/ 30 w 89"/>
                <a:gd name="T87" fmla="*/ 81 h 92"/>
                <a:gd name="T88" fmla="*/ 36 w 89"/>
                <a:gd name="T89" fmla="*/ 81 h 92"/>
                <a:gd name="T90" fmla="*/ 37 w 89"/>
                <a:gd name="T91" fmla="*/ 87 h 92"/>
                <a:gd name="T92" fmla="*/ 43 w 89"/>
                <a:gd name="T93" fmla="*/ 90 h 92"/>
                <a:gd name="T94" fmla="*/ 59 w 89"/>
                <a:gd name="T95" fmla="*/ 92 h 92"/>
                <a:gd name="T96" fmla="*/ 67 w 89"/>
                <a:gd name="T97" fmla="*/ 86 h 92"/>
                <a:gd name="T98" fmla="*/ 73 w 89"/>
                <a:gd name="T99" fmla="*/ 79 h 92"/>
                <a:gd name="T100" fmla="*/ 78 w 89"/>
                <a:gd name="T101" fmla="*/ 80 h 92"/>
                <a:gd name="T102" fmla="*/ 80 w 89"/>
                <a:gd name="T103" fmla="*/ 80 h 92"/>
                <a:gd name="T104" fmla="*/ 81 w 89"/>
                <a:gd name="T105" fmla="*/ 82 h 92"/>
                <a:gd name="T106" fmla="*/ 85 w 89"/>
                <a:gd name="T107" fmla="*/ 83 h 92"/>
                <a:gd name="T108" fmla="*/ 86 w 89"/>
                <a:gd name="T109" fmla="*/ 81 h 92"/>
                <a:gd name="T110" fmla="*/ 88 w 89"/>
                <a:gd name="T111" fmla="*/ 83 h 92"/>
                <a:gd name="T112" fmla="*/ 89 w 89"/>
                <a:gd name="T1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92">
                  <a:moveTo>
                    <a:pt x="89" y="83"/>
                  </a:moveTo>
                  <a:cubicBezTo>
                    <a:pt x="88" y="82"/>
                    <a:pt x="88" y="82"/>
                    <a:pt x="88" y="82"/>
                  </a:cubicBezTo>
                  <a:cubicBezTo>
                    <a:pt x="88" y="82"/>
                    <a:pt x="87" y="82"/>
                    <a:pt x="86" y="80"/>
                  </a:cubicBezTo>
                  <a:cubicBezTo>
                    <a:pt x="85" y="78"/>
                    <a:pt x="83" y="78"/>
                    <a:pt x="83" y="78"/>
                  </a:cubicBezTo>
                  <a:cubicBezTo>
                    <a:pt x="83" y="73"/>
                    <a:pt x="83" y="73"/>
                    <a:pt x="83" y="73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80" y="70"/>
                    <a:pt x="80" y="69"/>
                    <a:pt x="80" y="66"/>
                  </a:cubicBezTo>
                  <a:cubicBezTo>
                    <a:pt x="81" y="63"/>
                    <a:pt x="80" y="63"/>
                    <a:pt x="78" y="61"/>
                  </a:cubicBezTo>
                  <a:cubicBezTo>
                    <a:pt x="76" y="58"/>
                    <a:pt x="76" y="57"/>
                    <a:pt x="75" y="55"/>
                  </a:cubicBezTo>
                  <a:cubicBezTo>
                    <a:pt x="74" y="53"/>
                    <a:pt x="73" y="54"/>
                    <a:pt x="70" y="54"/>
                  </a:cubicBezTo>
                  <a:cubicBezTo>
                    <a:pt x="67" y="54"/>
                    <a:pt x="71" y="54"/>
                    <a:pt x="71" y="52"/>
                  </a:cubicBezTo>
                  <a:cubicBezTo>
                    <a:pt x="70" y="50"/>
                    <a:pt x="66" y="46"/>
                    <a:pt x="64" y="45"/>
                  </a:cubicBezTo>
                  <a:cubicBezTo>
                    <a:pt x="61" y="45"/>
                    <a:pt x="61" y="39"/>
                    <a:pt x="59" y="38"/>
                  </a:cubicBezTo>
                  <a:cubicBezTo>
                    <a:pt x="57" y="37"/>
                    <a:pt x="58" y="35"/>
                    <a:pt x="57" y="34"/>
                  </a:cubicBezTo>
                  <a:cubicBezTo>
                    <a:pt x="56" y="32"/>
                    <a:pt x="60" y="34"/>
                    <a:pt x="58" y="29"/>
                  </a:cubicBezTo>
                  <a:cubicBezTo>
                    <a:pt x="57" y="27"/>
                    <a:pt x="60" y="30"/>
                    <a:pt x="61" y="28"/>
                  </a:cubicBezTo>
                  <a:cubicBezTo>
                    <a:pt x="62" y="27"/>
                    <a:pt x="62" y="26"/>
                    <a:pt x="61" y="23"/>
                  </a:cubicBezTo>
                  <a:cubicBezTo>
                    <a:pt x="60" y="21"/>
                    <a:pt x="63" y="23"/>
                    <a:pt x="65" y="21"/>
                  </a:cubicBezTo>
                  <a:cubicBezTo>
                    <a:pt x="66" y="20"/>
                    <a:pt x="64" y="19"/>
                    <a:pt x="64" y="19"/>
                  </a:cubicBezTo>
                  <a:cubicBezTo>
                    <a:pt x="64" y="19"/>
                    <a:pt x="62" y="20"/>
                    <a:pt x="60" y="19"/>
                  </a:cubicBezTo>
                  <a:cubicBezTo>
                    <a:pt x="58" y="18"/>
                    <a:pt x="58" y="18"/>
                    <a:pt x="56" y="18"/>
                  </a:cubicBezTo>
                  <a:cubicBezTo>
                    <a:pt x="55" y="18"/>
                    <a:pt x="55" y="16"/>
                    <a:pt x="53" y="16"/>
                  </a:cubicBezTo>
                  <a:cubicBezTo>
                    <a:pt x="51" y="16"/>
                    <a:pt x="53" y="13"/>
                    <a:pt x="51" y="13"/>
                  </a:cubicBezTo>
                  <a:cubicBezTo>
                    <a:pt x="49" y="13"/>
                    <a:pt x="52" y="10"/>
                    <a:pt x="50" y="10"/>
                  </a:cubicBezTo>
                  <a:cubicBezTo>
                    <a:pt x="48" y="10"/>
                    <a:pt x="51" y="8"/>
                    <a:pt x="50" y="7"/>
                  </a:cubicBezTo>
                  <a:cubicBezTo>
                    <a:pt x="49" y="5"/>
                    <a:pt x="48" y="2"/>
                    <a:pt x="48" y="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8" y="1"/>
                    <a:pt x="37" y="2"/>
                  </a:cubicBezTo>
                  <a:cubicBezTo>
                    <a:pt x="36" y="4"/>
                    <a:pt x="33" y="0"/>
                    <a:pt x="31" y="1"/>
                  </a:cubicBezTo>
                  <a:cubicBezTo>
                    <a:pt x="31" y="2"/>
                    <a:pt x="30" y="2"/>
                    <a:pt x="29" y="2"/>
                  </a:cubicBezTo>
                  <a:cubicBezTo>
                    <a:pt x="29" y="2"/>
                    <a:pt x="29" y="6"/>
                    <a:pt x="27" y="8"/>
                  </a:cubicBezTo>
                  <a:cubicBezTo>
                    <a:pt x="25" y="9"/>
                    <a:pt x="23" y="10"/>
                    <a:pt x="23" y="13"/>
                  </a:cubicBezTo>
                  <a:cubicBezTo>
                    <a:pt x="23" y="16"/>
                    <a:pt x="24" y="15"/>
                    <a:pt x="24" y="17"/>
                  </a:cubicBezTo>
                  <a:cubicBezTo>
                    <a:pt x="23" y="20"/>
                    <a:pt x="21" y="20"/>
                    <a:pt x="22" y="23"/>
                  </a:cubicBezTo>
                  <a:cubicBezTo>
                    <a:pt x="23" y="26"/>
                    <a:pt x="23" y="25"/>
                    <a:pt x="22" y="27"/>
                  </a:cubicBezTo>
                  <a:cubicBezTo>
                    <a:pt x="21" y="30"/>
                    <a:pt x="21" y="30"/>
                    <a:pt x="20" y="32"/>
                  </a:cubicBezTo>
                  <a:cubicBezTo>
                    <a:pt x="19" y="34"/>
                    <a:pt x="18" y="35"/>
                    <a:pt x="18" y="3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59" y="92"/>
                    <a:pt x="65" y="88"/>
                    <a:pt x="67" y="86"/>
                  </a:cubicBezTo>
                  <a:cubicBezTo>
                    <a:pt x="69" y="83"/>
                    <a:pt x="71" y="78"/>
                    <a:pt x="73" y="79"/>
                  </a:cubicBezTo>
                  <a:cubicBezTo>
                    <a:pt x="76" y="80"/>
                    <a:pt x="78" y="80"/>
                    <a:pt x="78" y="80"/>
                  </a:cubicBezTo>
                  <a:cubicBezTo>
                    <a:pt x="78" y="80"/>
                    <a:pt x="79" y="80"/>
                    <a:pt x="80" y="80"/>
                  </a:cubicBezTo>
                  <a:cubicBezTo>
                    <a:pt x="80" y="80"/>
                    <a:pt x="81" y="82"/>
                    <a:pt x="81" y="82"/>
                  </a:cubicBezTo>
                  <a:cubicBezTo>
                    <a:pt x="82" y="83"/>
                    <a:pt x="83" y="83"/>
                    <a:pt x="85" y="83"/>
                  </a:cubicBezTo>
                  <a:cubicBezTo>
                    <a:pt x="85" y="83"/>
                    <a:pt x="85" y="81"/>
                    <a:pt x="86" y="81"/>
                  </a:cubicBezTo>
                  <a:cubicBezTo>
                    <a:pt x="86" y="81"/>
                    <a:pt x="88" y="83"/>
                    <a:pt x="88" y="83"/>
                  </a:cubicBezTo>
                  <a:cubicBezTo>
                    <a:pt x="88" y="83"/>
                    <a:pt x="88" y="83"/>
                    <a:pt x="89" y="83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05" name="Freeform 201"/>
            <p:cNvSpPr>
              <a:spLocks/>
            </p:cNvSpPr>
            <p:nvPr/>
          </p:nvSpPr>
          <p:spPr bwMode="auto">
            <a:xfrm>
              <a:off x="7111944" y="2815203"/>
              <a:ext cx="310516" cy="321162"/>
            </a:xfrm>
            <a:custGeom>
              <a:avLst/>
              <a:gdLst>
                <a:gd name="T0" fmla="*/ 89 w 89"/>
                <a:gd name="T1" fmla="*/ 83 h 92"/>
                <a:gd name="T2" fmla="*/ 88 w 89"/>
                <a:gd name="T3" fmla="*/ 82 h 92"/>
                <a:gd name="T4" fmla="*/ 86 w 89"/>
                <a:gd name="T5" fmla="*/ 80 h 92"/>
                <a:gd name="T6" fmla="*/ 83 w 89"/>
                <a:gd name="T7" fmla="*/ 78 h 92"/>
                <a:gd name="T8" fmla="*/ 83 w 89"/>
                <a:gd name="T9" fmla="*/ 73 h 92"/>
                <a:gd name="T10" fmla="*/ 81 w 89"/>
                <a:gd name="T11" fmla="*/ 73 h 92"/>
                <a:gd name="T12" fmla="*/ 80 w 89"/>
                <a:gd name="T13" fmla="*/ 66 h 92"/>
                <a:gd name="T14" fmla="*/ 78 w 89"/>
                <a:gd name="T15" fmla="*/ 61 h 92"/>
                <a:gd name="T16" fmla="*/ 75 w 89"/>
                <a:gd name="T17" fmla="*/ 55 h 92"/>
                <a:gd name="T18" fmla="*/ 70 w 89"/>
                <a:gd name="T19" fmla="*/ 54 h 92"/>
                <a:gd name="T20" fmla="*/ 71 w 89"/>
                <a:gd name="T21" fmla="*/ 52 h 92"/>
                <a:gd name="T22" fmla="*/ 64 w 89"/>
                <a:gd name="T23" fmla="*/ 45 h 92"/>
                <a:gd name="T24" fmla="*/ 59 w 89"/>
                <a:gd name="T25" fmla="*/ 38 h 92"/>
                <a:gd name="T26" fmla="*/ 57 w 89"/>
                <a:gd name="T27" fmla="*/ 34 h 92"/>
                <a:gd name="T28" fmla="*/ 58 w 89"/>
                <a:gd name="T29" fmla="*/ 29 h 92"/>
                <a:gd name="T30" fmla="*/ 61 w 89"/>
                <a:gd name="T31" fmla="*/ 28 h 92"/>
                <a:gd name="T32" fmla="*/ 61 w 89"/>
                <a:gd name="T33" fmla="*/ 23 h 92"/>
                <a:gd name="T34" fmla="*/ 65 w 89"/>
                <a:gd name="T35" fmla="*/ 21 h 92"/>
                <a:gd name="T36" fmla="*/ 64 w 89"/>
                <a:gd name="T37" fmla="*/ 19 h 92"/>
                <a:gd name="T38" fmla="*/ 60 w 89"/>
                <a:gd name="T39" fmla="*/ 19 h 92"/>
                <a:gd name="T40" fmla="*/ 56 w 89"/>
                <a:gd name="T41" fmla="*/ 18 h 92"/>
                <a:gd name="T42" fmla="*/ 53 w 89"/>
                <a:gd name="T43" fmla="*/ 16 h 92"/>
                <a:gd name="T44" fmla="*/ 51 w 89"/>
                <a:gd name="T45" fmla="*/ 13 h 92"/>
                <a:gd name="T46" fmla="*/ 50 w 89"/>
                <a:gd name="T47" fmla="*/ 10 h 92"/>
                <a:gd name="T48" fmla="*/ 50 w 89"/>
                <a:gd name="T49" fmla="*/ 7 h 92"/>
                <a:gd name="T50" fmla="*/ 48 w 89"/>
                <a:gd name="T51" fmla="*/ 2 h 92"/>
                <a:gd name="T52" fmla="*/ 45 w 89"/>
                <a:gd name="T53" fmla="*/ 1 h 92"/>
                <a:gd name="T54" fmla="*/ 42 w 89"/>
                <a:gd name="T55" fmla="*/ 3 h 92"/>
                <a:gd name="T56" fmla="*/ 41 w 89"/>
                <a:gd name="T57" fmla="*/ 1 h 92"/>
                <a:gd name="T58" fmla="*/ 39 w 89"/>
                <a:gd name="T59" fmla="*/ 0 h 92"/>
                <a:gd name="T60" fmla="*/ 37 w 89"/>
                <a:gd name="T61" fmla="*/ 2 h 92"/>
                <a:gd name="T62" fmla="*/ 31 w 89"/>
                <a:gd name="T63" fmla="*/ 1 h 92"/>
                <a:gd name="T64" fmla="*/ 29 w 89"/>
                <a:gd name="T65" fmla="*/ 2 h 92"/>
                <a:gd name="T66" fmla="*/ 27 w 89"/>
                <a:gd name="T67" fmla="*/ 8 h 92"/>
                <a:gd name="T68" fmla="*/ 23 w 89"/>
                <a:gd name="T69" fmla="*/ 13 h 92"/>
                <a:gd name="T70" fmla="*/ 24 w 89"/>
                <a:gd name="T71" fmla="*/ 17 h 92"/>
                <a:gd name="T72" fmla="*/ 22 w 89"/>
                <a:gd name="T73" fmla="*/ 23 h 92"/>
                <a:gd name="T74" fmla="*/ 22 w 89"/>
                <a:gd name="T75" fmla="*/ 27 h 92"/>
                <a:gd name="T76" fmla="*/ 20 w 89"/>
                <a:gd name="T77" fmla="*/ 32 h 92"/>
                <a:gd name="T78" fmla="*/ 18 w 89"/>
                <a:gd name="T79" fmla="*/ 35 h 92"/>
                <a:gd name="T80" fmla="*/ 0 w 89"/>
                <a:gd name="T81" fmla="*/ 49 h 92"/>
                <a:gd name="T82" fmla="*/ 5 w 89"/>
                <a:gd name="T83" fmla="*/ 64 h 92"/>
                <a:gd name="T84" fmla="*/ 29 w 89"/>
                <a:gd name="T85" fmla="*/ 78 h 92"/>
                <a:gd name="T86" fmla="*/ 30 w 89"/>
                <a:gd name="T87" fmla="*/ 81 h 92"/>
                <a:gd name="T88" fmla="*/ 36 w 89"/>
                <a:gd name="T89" fmla="*/ 81 h 92"/>
                <a:gd name="T90" fmla="*/ 37 w 89"/>
                <a:gd name="T91" fmla="*/ 87 h 92"/>
                <a:gd name="T92" fmla="*/ 43 w 89"/>
                <a:gd name="T93" fmla="*/ 90 h 92"/>
                <a:gd name="T94" fmla="*/ 59 w 89"/>
                <a:gd name="T95" fmla="*/ 92 h 92"/>
                <a:gd name="T96" fmla="*/ 67 w 89"/>
                <a:gd name="T97" fmla="*/ 86 h 92"/>
                <a:gd name="T98" fmla="*/ 73 w 89"/>
                <a:gd name="T99" fmla="*/ 79 h 92"/>
                <a:gd name="T100" fmla="*/ 78 w 89"/>
                <a:gd name="T101" fmla="*/ 80 h 92"/>
                <a:gd name="T102" fmla="*/ 80 w 89"/>
                <a:gd name="T103" fmla="*/ 80 h 92"/>
                <a:gd name="T104" fmla="*/ 81 w 89"/>
                <a:gd name="T105" fmla="*/ 82 h 92"/>
                <a:gd name="T106" fmla="*/ 85 w 89"/>
                <a:gd name="T107" fmla="*/ 83 h 92"/>
                <a:gd name="T108" fmla="*/ 86 w 89"/>
                <a:gd name="T109" fmla="*/ 81 h 92"/>
                <a:gd name="T110" fmla="*/ 88 w 89"/>
                <a:gd name="T111" fmla="*/ 83 h 92"/>
                <a:gd name="T112" fmla="*/ 89 w 89"/>
                <a:gd name="T113" fmla="*/ 8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92">
                  <a:moveTo>
                    <a:pt x="89" y="83"/>
                  </a:moveTo>
                  <a:cubicBezTo>
                    <a:pt x="88" y="82"/>
                    <a:pt x="88" y="82"/>
                    <a:pt x="88" y="82"/>
                  </a:cubicBezTo>
                  <a:cubicBezTo>
                    <a:pt x="88" y="82"/>
                    <a:pt x="87" y="82"/>
                    <a:pt x="86" y="80"/>
                  </a:cubicBezTo>
                  <a:cubicBezTo>
                    <a:pt x="85" y="78"/>
                    <a:pt x="83" y="78"/>
                    <a:pt x="83" y="78"/>
                  </a:cubicBezTo>
                  <a:cubicBezTo>
                    <a:pt x="83" y="73"/>
                    <a:pt x="83" y="73"/>
                    <a:pt x="83" y="73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80" y="70"/>
                    <a:pt x="80" y="69"/>
                    <a:pt x="80" y="66"/>
                  </a:cubicBezTo>
                  <a:cubicBezTo>
                    <a:pt x="81" y="63"/>
                    <a:pt x="80" y="63"/>
                    <a:pt x="78" y="61"/>
                  </a:cubicBezTo>
                  <a:cubicBezTo>
                    <a:pt x="76" y="58"/>
                    <a:pt x="76" y="57"/>
                    <a:pt x="75" y="55"/>
                  </a:cubicBezTo>
                  <a:cubicBezTo>
                    <a:pt x="74" y="53"/>
                    <a:pt x="73" y="54"/>
                    <a:pt x="70" y="54"/>
                  </a:cubicBezTo>
                  <a:cubicBezTo>
                    <a:pt x="67" y="54"/>
                    <a:pt x="71" y="54"/>
                    <a:pt x="71" y="52"/>
                  </a:cubicBezTo>
                  <a:cubicBezTo>
                    <a:pt x="70" y="50"/>
                    <a:pt x="66" y="46"/>
                    <a:pt x="64" y="45"/>
                  </a:cubicBezTo>
                  <a:cubicBezTo>
                    <a:pt x="61" y="45"/>
                    <a:pt x="61" y="39"/>
                    <a:pt x="59" y="38"/>
                  </a:cubicBezTo>
                  <a:cubicBezTo>
                    <a:pt x="57" y="37"/>
                    <a:pt x="58" y="35"/>
                    <a:pt x="57" y="34"/>
                  </a:cubicBezTo>
                  <a:cubicBezTo>
                    <a:pt x="56" y="32"/>
                    <a:pt x="60" y="34"/>
                    <a:pt x="58" y="29"/>
                  </a:cubicBezTo>
                  <a:cubicBezTo>
                    <a:pt x="57" y="27"/>
                    <a:pt x="60" y="30"/>
                    <a:pt x="61" y="28"/>
                  </a:cubicBezTo>
                  <a:cubicBezTo>
                    <a:pt x="62" y="27"/>
                    <a:pt x="62" y="26"/>
                    <a:pt x="61" y="23"/>
                  </a:cubicBezTo>
                  <a:cubicBezTo>
                    <a:pt x="60" y="21"/>
                    <a:pt x="63" y="23"/>
                    <a:pt x="65" y="21"/>
                  </a:cubicBezTo>
                  <a:cubicBezTo>
                    <a:pt x="66" y="20"/>
                    <a:pt x="64" y="19"/>
                    <a:pt x="64" y="19"/>
                  </a:cubicBezTo>
                  <a:cubicBezTo>
                    <a:pt x="64" y="19"/>
                    <a:pt x="62" y="20"/>
                    <a:pt x="60" y="19"/>
                  </a:cubicBezTo>
                  <a:cubicBezTo>
                    <a:pt x="58" y="18"/>
                    <a:pt x="58" y="18"/>
                    <a:pt x="56" y="18"/>
                  </a:cubicBezTo>
                  <a:cubicBezTo>
                    <a:pt x="55" y="18"/>
                    <a:pt x="55" y="16"/>
                    <a:pt x="53" y="16"/>
                  </a:cubicBezTo>
                  <a:cubicBezTo>
                    <a:pt x="51" y="16"/>
                    <a:pt x="53" y="13"/>
                    <a:pt x="51" y="13"/>
                  </a:cubicBezTo>
                  <a:cubicBezTo>
                    <a:pt x="49" y="13"/>
                    <a:pt x="52" y="10"/>
                    <a:pt x="50" y="10"/>
                  </a:cubicBezTo>
                  <a:cubicBezTo>
                    <a:pt x="48" y="10"/>
                    <a:pt x="51" y="8"/>
                    <a:pt x="50" y="7"/>
                  </a:cubicBezTo>
                  <a:cubicBezTo>
                    <a:pt x="49" y="5"/>
                    <a:pt x="48" y="2"/>
                    <a:pt x="48" y="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8" y="1"/>
                    <a:pt x="37" y="2"/>
                  </a:cubicBezTo>
                  <a:cubicBezTo>
                    <a:pt x="36" y="4"/>
                    <a:pt x="33" y="0"/>
                    <a:pt x="31" y="1"/>
                  </a:cubicBezTo>
                  <a:cubicBezTo>
                    <a:pt x="31" y="2"/>
                    <a:pt x="30" y="2"/>
                    <a:pt x="29" y="2"/>
                  </a:cubicBezTo>
                  <a:cubicBezTo>
                    <a:pt x="29" y="2"/>
                    <a:pt x="29" y="6"/>
                    <a:pt x="27" y="8"/>
                  </a:cubicBezTo>
                  <a:cubicBezTo>
                    <a:pt x="25" y="9"/>
                    <a:pt x="23" y="10"/>
                    <a:pt x="23" y="13"/>
                  </a:cubicBezTo>
                  <a:cubicBezTo>
                    <a:pt x="23" y="16"/>
                    <a:pt x="24" y="15"/>
                    <a:pt x="24" y="17"/>
                  </a:cubicBezTo>
                  <a:cubicBezTo>
                    <a:pt x="23" y="20"/>
                    <a:pt x="21" y="20"/>
                    <a:pt x="22" y="23"/>
                  </a:cubicBezTo>
                  <a:cubicBezTo>
                    <a:pt x="23" y="26"/>
                    <a:pt x="23" y="25"/>
                    <a:pt x="22" y="27"/>
                  </a:cubicBezTo>
                  <a:cubicBezTo>
                    <a:pt x="21" y="30"/>
                    <a:pt x="21" y="30"/>
                    <a:pt x="20" y="32"/>
                  </a:cubicBezTo>
                  <a:cubicBezTo>
                    <a:pt x="19" y="34"/>
                    <a:pt x="18" y="35"/>
                    <a:pt x="18" y="3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59" y="92"/>
                    <a:pt x="65" y="88"/>
                    <a:pt x="67" y="86"/>
                  </a:cubicBezTo>
                  <a:cubicBezTo>
                    <a:pt x="69" y="83"/>
                    <a:pt x="71" y="78"/>
                    <a:pt x="73" y="79"/>
                  </a:cubicBezTo>
                  <a:cubicBezTo>
                    <a:pt x="76" y="80"/>
                    <a:pt x="78" y="80"/>
                    <a:pt x="78" y="80"/>
                  </a:cubicBezTo>
                  <a:cubicBezTo>
                    <a:pt x="78" y="80"/>
                    <a:pt x="79" y="80"/>
                    <a:pt x="80" y="80"/>
                  </a:cubicBezTo>
                  <a:cubicBezTo>
                    <a:pt x="80" y="80"/>
                    <a:pt x="81" y="82"/>
                    <a:pt x="81" y="82"/>
                  </a:cubicBezTo>
                  <a:cubicBezTo>
                    <a:pt x="82" y="83"/>
                    <a:pt x="83" y="83"/>
                    <a:pt x="85" y="83"/>
                  </a:cubicBezTo>
                  <a:cubicBezTo>
                    <a:pt x="85" y="83"/>
                    <a:pt x="85" y="81"/>
                    <a:pt x="86" y="81"/>
                  </a:cubicBezTo>
                  <a:cubicBezTo>
                    <a:pt x="86" y="81"/>
                    <a:pt x="88" y="83"/>
                    <a:pt x="88" y="83"/>
                  </a:cubicBezTo>
                  <a:cubicBezTo>
                    <a:pt x="88" y="83"/>
                    <a:pt x="88" y="83"/>
                    <a:pt x="89" y="83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06" name="Freeform 202"/>
            <p:cNvSpPr>
              <a:spLocks noEditPoints="1"/>
            </p:cNvSpPr>
            <p:nvPr/>
          </p:nvSpPr>
          <p:spPr bwMode="auto">
            <a:xfrm>
              <a:off x="7262767" y="2710515"/>
              <a:ext cx="590865" cy="599740"/>
            </a:xfrm>
            <a:custGeom>
              <a:avLst/>
              <a:gdLst>
                <a:gd name="T0" fmla="*/ 156 w 170"/>
                <a:gd name="T1" fmla="*/ 154 h 172"/>
                <a:gd name="T2" fmla="*/ 170 w 170"/>
                <a:gd name="T3" fmla="*/ 148 h 172"/>
                <a:gd name="T4" fmla="*/ 165 w 170"/>
                <a:gd name="T5" fmla="*/ 138 h 172"/>
                <a:gd name="T6" fmla="*/ 155 w 170"/>
                <a:gd name="T7" fmla="*/ 127 h 172"/>
                <a:gd name="T8" fmla="*/ 151 w 170"/>
                <a:gd name="T9" fmla="*/ 113 h 172"/>
                <a:gd name="T10" fmla="*/ 159 w 170"/>
                <a:gd name="T11" fmla="*/ 97 h 172"/>
                <a:gd name="T12" fmla="*/ 150 w 170"/>
                <a:gd name="T13" fmla="*/ 89 h 172"/>
                <a:gd name="T14" fmla="*/ 145 w 170"/>
                <a:gd name="T15" fmla="*/ 76 h 172"/>
                <a:gd name="T16" fmla="*/ 145 w 170"/>
                <a:gd name="T17" fmla="*/ 70 h 172"/>
                <a:gd name="T18" fmla="*/ 149 w 170"/>
                <a:gd name="T19" fmla="*/ 58 h 172"/>
                <a:gd name="T20" fmla="*/ 156 w 170"/>
                <a:gd name="T21" fmla="*/ 51 h 172"/>
                <a:gd name="T22" fmla="*/ 156 w 170"/>
                <a:gd name="T23" fmla="*/ 39 h 172"/>
                <a:gd name="T24" fmla="*/ 148 w 170"/>
                <a:gd name="T25" fmla="*/ 31 h 172"/>
                <a:gd name="T26" fmla="*/ 134 w 170"/>
                <a:gd name="T27" fmla="*/ 24 h 172"/>
                <a:gd name="T28" fmla="*/ 120 w 170"/>
                <a:gd name="T29" fmla="*/ 19 h 172"/>
                <a:gd name="T30" fmla="*/ 103 w 170"/>
                <a:gd name="T31" fmla="*/ 20 h 172"/>
                <a:gd name="T32" fmla="*/ 94 w 170"/>
                <a:gd name="T33" fmla="*/ 23 h 172"/>
                <a:gd name="T34" fmla="*/ 85 w 170"/>
                <a:gd name="T35" fmla="*/ 28 h 172"/>
                <a:gd name="T36" fmla="*/ 81 w 170"/>
                <a:gd name="T37" fmla="*/ 35 h 172"/>
                <a:gd name="T38" fmla="*/ 56 w 170"/>
                <a:gd name="T39" fmla="*/ 32 h 172"/>
                <a:gd name="T40" fmla="*/ 50 w 170"/>
                <a:gd name="T41" fmla="*/ 27 h 172"/>
                <a:gd name="T42" fmla="*/ 41 w 170"/>
                <a:gd name="T43" fmla="*/ 14 h 172"/>
                <a:gd name="T44" fmla="*/ 36 w 170"/>
                <a:gd name="T45" fmla="*/ 6 h 172"/>
                <a:gd name="T46" fmla="*/ 27 w 170"/>
                <a:gd name="T47" fmla="*/ 7 h 172"/>
                <a:gd name="T48" fmla="*/ 19 w 170"/>
                <a:gd name="T49" fmla="*/ 11 h 172"/>
                <a:gd name="T50" fmla="*/ 11 w 170"/>
                <a:gd name="T51" fmla="*/ 3 h 172"/>
                <a:gd name="T52" fmla="*/ 6 w 170"/>
                <a:gd name="T53" fmla="*/ 4 h 172"/>
                <a:gd name="T54" fmla="*/ 3 w 170"/>
                <a:gd name="T55" fmla="*/ 13 h 172"/>
                <a:gd name="T56" fmla="*/ 6 w 170"/>
                <a:gd name="T57" fmla="*/ 29 h 172"/>
                <a:gd name="T58" fmla="*/ 7 w 170"/>
                <a:gd name="T59" fmla="*/ 40 h 172"/>
                <a:gd name="T60" fmla="*/ 13 w 170"/>
                <a:gd name="T61" fmla="*/ 48 h 172"/>
                <a:gd name="T62" fmla="*/ 22 w 170"/>
                <a:gd name="T63" fmla="*/ 51 h 172"/>
                <a:gd name="T64" fmla="*/ 15 w 170"/>
                <a:gd name="T65" fmla="*/ 59 h 172"/>
                <a:gd name="T66" fmla="*/ 21 w 170"/>
                <a:gd name="T67" fmla="*/ 75 h 172"/>
                <a:gd name="T68" fmla="*/ 32 w 170"/>
                <a:gd name="T69" fmla="*/ 85 h 172"/>
                <a:gd name="T70" fmla="*/ 38 w 170"/>
                <a:gd name="T71" fmla="*/ 103 h 172"/>
                <a:gd name="T72" fmla="*/ 43 w 170"/>
                <a:gd name="T73" fmla="*/ 110 h 172"/>
                <a:gd name="T74" fmla="*/ 54 w 170"/>
                <a:gd name="T75" fmla="*/ 113 h 172"/>
                <a:gd name="T76" fmla="*/ 60 w 170"/>
                <a:gd name="T77" fmla="*/ 126 h 172"/>
                <a:gd name="T78" fmla="*/ 63 w 170"/>
                <a:gd name="T79" fmla="*/ 135 h 172"/>
                <a:gd name="T80" fmla="*/ 71 w 170"/>
                <a:gd name="T81" fmla="*/ 145 h 172"/>
                <a:gd name="T82" fmla="*/ 78 w 170"/>
                <a:gd name="T83" fmla="*/ 153 h 172"/>
                <a:gd name="T84" fmla="*/ 85 w 170"/>
                <a:gd name="T85" fmla="*/ 155 h 172"/>
                <a:gd name="T86" fmla="*/ 108 w 170"/>
                <a:gd name="T87" fmla="*/ 148 h 172"/>
                <a:gd name="T88" fmla="*/ 131 w 170"/>
                <a:gd name="T89" fmla="*/ 168 h 172"/>
                <a:gd name="T90" fmla="*/ 146 w 170"/>
                <a:gd name="T91" fmla="*/ 170 h 172"/>
                <a:gd name="T92" fmla="*/ 6 w 170"/>
                <a:gd name="T93" fmla="*/ 18 h 172"/>
                <a:gd name="T94" fmla="*/ 16 w 170"/>
                <a:gd name="T95" fmla="*/ 31 h 172"/>
                <a:gd name="T96" fmla="*/ 10 w 170"/>
                <a:gd name="T97" fmla="*/ 32 h 172"/>
                <a:gd name="T98" fmla="*/ 8 w 170"/>
                <a:gd name="T99" fmla="*/ 23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0" h="172">
                  <a:moveTo>
                    <a:pt x="149" y="172"/>
                  </a:moveTo>
                  <a:cubicBezTo>
                    <a:pt x="150" y="162"/>
                    <a:pt x="150" y="162"/>
                    <a:pt x="150" y="162"/>
                  </a:cubicBezTo>
                  <a:cubicBezTo>
                    <a:pt x="156" y="154"/>
                    <a:pt x="156" y="154"/>
                    <a:pt x="156" y="154"/>
                  </a:cubicBezTo>
                  <a:cubicBezTo>
                    <a:pt x="161" y="153"/>
                    <a:pt x="161" y="153"/>
                    <a:pt x="161" y="153"/>
                  </a:cubicBezTo>
                  <a:cubicBezTo>
                    <a:pt x="166" y="151"/>
                    <a:pt x="166" y="151"/>
                    <a:pt x="166" y="151"/>
                  </a:cubicBezTo>
                  <a:cubicBezTo>
                    <a:pt x="170" y="148"/>
                    <a:pt x="170" y="148"/>
                    <a:pt x="170" y="148"/>
                  </a:cubicBezTo>
                  <a:cubicBezTo>
                    <a:pt x="170" y="145"/>
                    <a:pt x="170" y="145"/>
                    <a:pt x="170" y="145"/>
                  </a:cubicBezTo>
                  <a:cubicBezTo>
                    <a:pt x="166" y="143"/>
                    <a:pt x="166" y="143"/>
                    <a:pt x="166" y="143"/>
                  </a:cubicBezTo>
                  <a:cubicBezTo>
                    <a:pt x="165" y="138"/>
                    <a:pt x="165" y="138"/>
                    <a:pt x="165" y="138"/>
                  </a:cubicBezTo>
                  <a:cubicBezTo>
                    <a:pt x="163" y="134"/>
                    <a:pt x="163" y="134"/>
                    <a:pt x="163" y="134"/>
                  </a:cubicBezTo>
                  <a:cubicBezTo>
                    <a:pt x="159" y="133"/>
                    <a:pt x="159" y="133"/>
                    <a:pt x="159" y="133"/>
                  </a:cubicBezTo>
                  <a:cubicBezTo>
                    <a:pt x="155" y="127"/>
                    <a:pt x="155" y="127"/>
                    <a:pt x="155" y="127"/>
                  </a:cubicBezTo>
                  <a:cubicBezTo>
                    <a:pt x="154" y="124"/>
                    <a:pt x="154" y="124"/>
                    <a:pt x="154" y="124"/>
                  </a:cubicBezTo>
                  <a:cubicBezTo>
                    <a:pt x="155" y="122"/>
                    <a:pt x="155" y="122"/>
                    <a:pt x="155" y="122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61" y="102"/>
                    <a:pt x="161" y="102"/>
                    <a:pt x="161" y="102"/>
                  </a:cubicBezTo>
                  <a:cubicBezTo>
                    <a:pt x="161" y="99"/>
                    <a:pt x="161" y="99"/>
                    <a:pt x="161" y="99"/>
                  </a:cubicBezTo>
                  <a:cubicBezTo>
                    <a:pt x="159" y="97"/>
                    <a:pt x="159" y="97"/>
                    <a:pt x="159" y="97"/>
                  </a:cubicBezTo>
                  <a:cubicBezTo>
                    <a:pt x="151" y="96"/>
                    <a:pt x="151" y="96"/>
                    <a:pt x="151" y="96"/>
                  </a:cubicBezTo>
                  <a:cubicBezTo>
                    <a:pt x="151" y="94"/>
                    <a:pt x="151" y="94"/>
                    <a:pt x="151" y="94"/>
                  </a:cubicBezTo>
                  <a:cubicBezTo>
                    <a:pt x="150" y="89"/>
                    <a:pt x="150" y="89"/>
                    <a:pt x="150" y="89"/>
                  </a:cubicBezTo>
                  <a:cubicBezTo>
                    <a:pt x="149" y="84"/>
                    <a:pt x="149" y="84"/>
                    <a:pt x="149" y="84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45" y="76"/>
                    <a:pt x="145" y="76"/>
                    <a:pt x="145" y="76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5" y="72"/>
                    <a:pt x="145" y="72"/>
                    <a:pt x="145" y="72"/>
                  </a:cubicBezTo>
                  <a:cubicBezTo>
                    <a:pt x="145" y="70"/>
                    <a:pt x="145" y="70"/>
                    <a:pt x="145" y="70"/>
                  </a:cubicBezTo>
                  <a:cubicBezTo>
                    <a:pt x="146" y="63"/>
                    <a:pt x="146" y="63"/>
                    <a:pt x="146" y="63"/>
                  </a:cubicBezTo>
                  <a:cubicBezTo>
                    <a:pt x="147" y="59"/>
                    <a:pt x="147" y="59"/>
                    <a:pt x="147" y="59"/>
                  </a:cubicBezTo>
                  <a:cubicBezTo>
                    <a:pt x="149" y="58"/>
                    <a:pt x="149" y="58"/>
                    <a:pt x="149" y="58"/>
                  </a:cubicBezTo>
                  <a:cubicBezTo>
                    <a:pt x="153" y="58"/>
                    <a:pt x="153" y="58"/>
                    <a:pt x="153" y="58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6" y="51"/>
                    <a:pt x="156" y="51"/>
                    <a:pt x="156" y="51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6" y="43"/>
                    <a:pt x="156" y="43"/>
                    <a:pt x="156" y="43"/>
                  </a:cubicBezTo>
                  <a:cubicBezTo>
                    <a:pt x="156" y="39"/>
                    <a:pt x="156" y="39"/>
                    <a:pt x="156" y="39"/>
                  </a:cubicBezTo>
                  <a:cubicBezTo>
                    <a:pt x="151" y="38"/>
                    <a:pt x="151" y="38"/>
                    <a:pt x="151" y="38"/>
                  </a:cubicBezTo>
                  <a:cubicBezTo>
                    <a:pt x="150" y="34"/>
                    <a:pt x="150" y="34"/>
                    <a:pt x="150" y="34"/>
                  </a:cubicBezTo>
                  <a:cubicBezTo>
                    <a:pt x="148" y="31"/>
                    <a:pt x="148" y="31"/>
                    <a:pt x="148" y="31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40" y="26"/>
                    <a:pt x="140" y="26"/>
                    <a:pt x="140" y="26"/>
                  </a:cubicBezTo>
                  <a:cubicBezTo>
                    <a:pt x="134" y="24"/>
                    <a:pt x="134" y="24"/>
                    <a:pt x="134" y="24"/>
                  </a:cubicBezTo>
                  <a:cubicBezTo>
                    <a:pt x="128" y="21"/>
                    <a:pt x="128" y="21"/>
                    <a:pt x="128" y="21"/>
                  </a:cubicBezTo>
                  <a:cubicBezTo>
                    <a:pt x="126" y="20"/>
                    <a:pt x="126" y="20"/>
                    <a:pt x="126" y="20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6" y="30"/>
                    <a:pt x="85" y="33"/>
                    <a:pt x="85" y="35"/>
                  </a:cubicBezTo>
                  <a:cubicBezTo>
                    <a:pt x="85" y="35"/>
                    <a:pt x="84" y="36"/>
                    <a:pt x="84" y="36"/>
                  </a:cubicBezTo>
                  <a:cubicBezTo>
                    <a:pt x="83" y="37"/>
                    <a:pt x="81" y="35"/>
                    <a:pt x="81" y="35"/>
                  </a:cubicBezTo>
                  <a:cubicBezTo>
                    <a:pt x="83" y="36"/>
                    <a:pt x="81" y="34"/>
                    <a:pt x="78" y="34"/>
                  </a:cubicBezTo>
                  <a:cubicBezTo>
                    <a:pt x="76" y="34"/>
                    <a:pt x="70" y="39"/>
                    <a:pt x="69" y="39"/>
                  </a:cubicBezTo>
                  <a:cubicBezTo>
                    <a:pt x="67" y="39"/>
                    <a:pt x="58" y="33"/>
                    <a:pt x="56" y="32"/>
                  </a:cubicBezTo>
                  <a:cubicBezTo>
                    <a:pt x="56" y="31"/>
                    <a:pt x="54" y="29"/>
                    <a:pt x="54" y="29"/>
                  </a:cubicBezTo>
                  <a:cubicBezTo>
                    <a:pt x="53" y="28"/>
                    <a:pt x="52" y="29"/>
                    <a:pt x="51" y="29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48" y="27"/>
                    <a:pt x="47" y="32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2" y="23"/>
                    <a:pt x="41" y="18"/>
                    <a:pt x="41" y="14"/>
                  </a:cubicBezTo>
                  <a:cubicBezTo>
                    <a:pt x="41" y="14"/>
                    <a:pt x="39" y="13"/>
                    <a:pt x="38" y="12"/>
                  </a:cubicBezTo>
                  <a:cubicBezTo>
                    <a:pt x="36" y="11"/>
                    <a:pt x="37" y="11"/>
                    <a:pt x="36" y="9"/>
                  </a:cubicBezTo>
                  <a:cubicBezTo>
                    <a:pt x="37" y="7"/>
                    <a:pt x="33" y="6"/>
                    <a:pt x="36" y="6"/>
                  </a:cubicBezTo>
                  <a:cubicBezTo>
                    <a:pt x="37" y="6"/>
                    <a:pt x="36" y="4"/>
                    <a:pt x="35" y="2"/>
                  </a:cubicBezTo>
                  <a:cubicBezTo>
                    <a:pt x="33" y="0"/>
                    <a:pt x="34" y="3"/>
                    <a:pt x="32" y="3"/>
                  </a:cubicBezTo>
                  <a:cubicBezTo>
                    <a:pt x="30" y="4"/>
                    <a:pt x="27" y="7"/>
                    <a:pt x="27" y="7"/>
                  </a:cubicBezTo>
                  <a:cubicBezTo>
                    <a:pt x="27" y="7"/>
                    <a:pt x="27" y="8"/>
                    <a:pt x="26" y="9"/>
                  </a:cubicBezTo>
                  <a:cubicBezTo>
                    <a:pt x="24" y="10"/>
                    <a:pt x="24" y="10"/>
                    <a:pt x="23" y="10"/>
                  </a:cubicBezTo>
                  <a:cubicBezTo>
                    <a:pt x="23" y="10"/>
                    <a:pt x="20" y="11"/>
                    <a:pt x="19" y="11"/>
                  </a:cubicBezTo>
                  <a:cubicBezTo>
                    <a:pt x="17" y="11"/>
                    <a:pt x="17" y="11"/>
                    <a:pt x="16" y="10"/>
                  </a:cubicBezTo>
                  <a:cubicBezTo>
                    <a:pt x="14" y="9"/>
                    <a:pt x="15" y="7"/>
                    <a:pt x="13" y="6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7" y="6"/>
                    <a:pt x="6" y="4"/>
                  </a:cubicBezTo>
                  <a:cubicBezTo>
                    <a:pt x="4" y="3"/>
                    <a:pt x="5" y="5"/>
                    <a:pt x="3" y="6"/>
                  </a:cubicBezTo>
                  <a:cubicBezTo>
                    <a:pt x="1" y="8"/>
                    <a:pt x="2" y="9"/>
                    <a:pt x="3" y="11"/>
                  </a:cubicBezTo>
                  <a:cubicBezTo>
                    <a:pt x="4" y="12"/>
                    <a:pt x="3" y="11"/>
                    <a:pt x="3" y="13"/>
                  </a:cubicBezTo>
                  <a:cubicBezTo>
                    <a:pt x="4" y="15"/>
                    <a:pt x="2" y="15"/>
                    <a:pt x="1" y="17"/>
                  </a:cubicBezTo>
                  <a:cubicBezTo>
                    <a:pt x="0" y="19"/>
                    <a:pt x="2" y="22"/>
                    <a:pt x="4" y="23"/>
                  </a:cubicBezTo>
                  <a:cubicBezTo>
                    <a:pt x="5" y="25"/>
                    <a:pt x="5" y="27"/>
                    <a:pt x="6" y="29"/>
                  </a:cubicBezTo>
                  <a:cubicBezTo>
                    <a:pt x="7" y="30"/>
                    <a:pt x="5" y="32"/>
                    <a:pt x="5" y="32"/>
                  </a:cubicBezTo>
                  <a:cubicBezTo>
                    <a:pt x="5" y="32"/>
                    <a:pt x="6" y="35"/>
                    <a:pt x="7" y="37"/>
                  </a:cubicBezTo>
                  <a:cubicBezTo>
                    <a:pt x="8" y="38"/>
                    <a:pt x="5" y="40"/>
                    <a:pt x="7" y="40"/>
                  </a:cubicBezTo>
                  <a:cubicBezTo>
                    <a:pt x="9" y="40"/>
                    <a:pt x="6" y="43"/>
                    <a:pt x="8" y="43"/>
                  </a:cubicBezTo>
                  <a:cubicBezTo>
                    <a:pt x="10" y="43"/>
                    <a:pt x="8" y="46"/>
                    <a:pt x="10" y="46"/>
                  </a:cubicBezTo>
                  <a:cubicBezTo>
                    <a:pt x="12" y="46"/>
                    <a:pt x="12" y="48"/>
                    <a:pt x="13" y="48"/>
                  </a:cubicBezTo>
                  <a:cubicBezTo>
                    <a:pt x="15" y="48"/>
                    <a:pt x="15" y="48"/>
                    <a:pt x="17" y="49"/>
                  </a:cubicBezTo>
                  <a:cubicBezTo>
                    <a:pt x="19" y="50"/>
                    <a:pt x="21" y="49"/>
                    <a:pt x="21" y="49"/>
                  </a:cubicBezTo>
                  <a:cubicBezTo>
                    <a:pt x="21" y="49"/>
                    <a:pt x="23" y="50"/>
                    <a:pt x="22" y="51"/>
                  </a:cubicBezTo>
                  <a:cubicBezTo>
                    <a:pt x="20" y="53"/>
                    <a:pt x="17" y="51"/>
                    <a:pt x="18" y="53"/>
                  </a:cubicBezTo>
                  <a:cubicBezTo>
                    <a:pt x="19" y="56"/>
                    <a:pt x="19" y="57"/>
                    <a:pt x="18" y="58"/>
                  </a:cubicBezTo>
                  <a:cubicBezTo>
                    <a:pt x="17" y="60"/>
                    <a:pt x="14" y="57"/>
                    <a:pt x="15" y="59"/>
                  </a:cubicBezTo>
                  <a:cubicBezTo>
                    <a:pt x="17" y="64"/>
                    <a:pt x="13" y="62"/>
                    <a:pt x="14" y="64"/>
                  </a:cubicBezTo>
                  <a:cubicBezTo>
                    <a:pt x="15" y="65"/>
                    <a:pt x="14" y="67"/>
                    <a:pt x="16" y="68"/>
                  </a:cubicBezTo>
                  <a:cubicBezTo>
                    <a:pt x="18" y="69"/>
                    <a:pt x="18" y="75"/>
                    <a:pt x="21" y="75"/>
                  </a:cubicBezTo>
                  <a:cubicBezTo>
                    <a:pt x="23" y="76"/>
                    <a:pt x="27" y="80"/>
                    <a:pt x="28" y="82"/>
                  </a:cubicBezTo>
                  <a:cubicBezTo>
                    <a:pt x="28" y="84"/>
                    <a:pt x="24" y="84"/>
                    <a:pt x="27" y="84"/>
                  </a:cubicBezTo>
                  <a:cubicBezTo>
                    <a:pt x="30" y="84"/>
                    <a:pt x="31" y="83"/>
                    <a:pt x="32" y="85"/>
                  </a:cubicBezTo>
                  <a:cubicBezTo>
                    <a:pt x="33" y="87"/>
                    <a:pt x="33" y="88"/>
                    <a:pt x="35" y="91"/>
                  </a:cubicBezTo>
                  <a:cubicBezTo>
                    <a:pt x="37" y="93"/>
                    <a:pt x="38" y="93"/>
                    <a:pt x="37" y="96"/>
                  </a:cubicBezTo>
                  <a:cubicBezTo>
                    <a:pt x="37" y="99"/>
                    <a:pt x="37" y="100"/>
                    <a:pt x="38" y="103"/>
                  </a:cubicBezTo>
                  <a:cubicBezTo>
                    <a:pt x="40" y="103"/>
                    <a:pt x="40" y="103"/>
                    <a:pt x="40" y="103"/>
                  </a:cubicBezTo>
                  <a:cubicBezTo>
                    <a:pt x="40" y="108"/>
                    <a:pt x="40" y="108"/>
                    <a:pt x="40" y="108"/>
                  </a:cubicBezTo>
                  <a:cubicBezTo>
                    <a:pt x="40" y="108"/>
                    <a:pt x="42" y="108"/>
                    <a:pt x="43" y="110"/>
                  </a:cubicBezTo>
                  <a:cubicBezTo>
                    <a:pt x="44" y="111"/>
                    <a:pt x="45" y="112"/>
                    <a:pt x="45" y="112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48" y="115"/>
                    <a:pt x="50" y="114"/>
                    <a:pt x="54" y="113"/>
                  </a:cubicBezTo>
                  <a:cubicBezTo>
                    <a:pt x="55" y="115"/>
                    <a:pt x="56" y="118"/>
                    <a:pt x="57" y="120"/>
                  </a:cubicBezTo>
                  <a:cubicBezTo>
                    <a:pt x="57" y="122"/>
                    <a:pt x="57" y="123"/>
                    <a:pt x="58" y="124"/>
                  </a:cubicBezTo>
                  <a:cubicBezTo>
                    <a:pt x="58" y="125"/>
                    <a:pt x="60" y="125"/>
                    <a:pt x="60" y="126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60" y="130"/>
                    <a:pt x="63" y="130"/>
                    <a:pt x="63" y="132"/>
                  </a:cubicBezTo>
                  <a:cubicBezTo>
                    <a:pt x="63" y="133"/>
                    <a:pt x="62" y="134"/>
                    <a:pt x="63" y="135"/>
                  </a:cubicBezTo>
                  <a:cubicBezTo>
                    <a:pt x="63" y="136"/>
                    <a:pt x="66" y="136"/>
                    <a:pt x="66" y="136"/>
                  </a:cubicBezTo>
                  <a:cubicBezTo>
                    <a:pt x="67" y="138"/>
                    <a:pt x="66" y="139"/>
                    <a:pt x="67" y="140"/>
                  </a:cubicBezTo>
                  <a:cubicBezTo>
                    <a:pt x="67" y="141"/>
                    <a:pt x="70" y="145"/>
                    <a:pt x="71" y="145"/>
                  </a:cubicBezTo>
                  <a:cubicBezTo>
                    <a:pt x="72" y="145"/>
                    <a:pt x="72" y="145"/>
                    <a:pt x="72" y="145"/>
                  </a:cubicBezTo>
                  <a:cubicBezTo>
                    <a:pt x="73" y="146"/>
                    <a:pt x="72" y="147"/>
                    <a:pt x="72" y="148"/>
                  </a:cubicBezTo>
                  <a:cubicBezTo>
                    <a:pt x="78" y="153"/>
                    <a:pt x="78" y="153"/>
                    <a:pt x="78" y="153"/>
                  </a:cubicBezTo>
                  <a:cubicBezTo>
                    <a:pt x="79" y="153"/>
                    <a:pt x="80" y="153"/>
                    <a:pt x="81" y="153"/>
                  </a:cubicBezTo>
                  <a:cubicBezTo>
                    <a:pt x="81" y="153"/>
                    <a:pt x="83" y="155"/>
                    <a:pt x="83" y="155"/>
                  </a:cubicBezTo>
                  <a:cubicBezTo>
                    <a:pt x="84" y="155"/>
                    <a:pt x="85" y="155"/>
                    <a:pt x="85" y="155"/>
                  </a:cubicBezTo>
                  <a:cubicBezTo>
                    <a:pt x="87" y="156"/>
                    <a:pt x="89" y="158"/>
                    <a:pt x="93" y="157"/>
                  </a:cubicBezTo>
                  <a:cubicBezTo>
                    <a:pt x="93" y="156"/>
                    <a:pt x="93" y="156"/>
                    <a:pt x="93" y="156"/>
                  </a:cubicBezTo>
                  <a:cubicBezTo>
                    <a:pt x="98" y="153"/>
                    <a:pt x="103" y="151"/>
                    <a:pt x="108" y="148"/>
                  </a:cubicBezTo>
                  <a:cubicBezTo>
                    <a:pt x="110" y="150"/>
                    <a:pt x="113" y="152"/>
                    <a:pt x="114" y="155"/>
                  </a:cubicBezTo>
                  <a:cubicBezTo>
                    <a:pt x="116" y="160"/>
                    <a:pt x="115" y="164"/>
                    <a:pt x="119" y="166"/>
                  </a:cubicBezTo>
                  <a:cubicBezTo>
                    <a:pt x="123" y="168"/>
                    <a:pt x="126" y="168"/>
                    <a:pt x="131" y="168"/>
                  </a:cubicBezTo>
                  <a:cubicBezTo>
                    <a:pt x="131" y="169"/>
                    <a:pt x="131" y="169"/>
                    <a:pt x="131" y="169"/>
                  </a:cubicBezTo>
                  <a:cubicBezTo>
                    <a:pt x="135" y="170"/>
                    <a:pt x="139" y="168"/>
                    <a:pt x="142" y="168"/>
                  </a:cubicBezTo>
                  <a:cubicBezTo>
                    <a:pt x="143" y="168"/>
                    <a:pt x="145" y="170"/>
                    <a:pt x="146" y="170"/>
                  </a:cubicBezTo>
                  <a:cubicBezTo>
                    <a:pt x="146" y="172"/>
                    <a:pt x="146" y="172"/>
                    <a:pt x="146" y="172"/>
                  </a:cubicBezTo>
                  <a:cubicBezTo>
                    <a:pt x="147" y="172"/>
                    <a:pt x="148" y="172"/>
                    <a:pt x="149" y="172"/>
                  </a:cubicBezTo>
                  <a:close/>
                  <a:moveTo>
                    <a:pt x="6" y="18"/>
                  </a:moveTo>
                  <a:cubicBezTo>
                    <a:pt x="11" y="18"/>
                    <a:pt x="11" y="22"/>
                    <a:pt x="13" y="25"/>
                  </a:cubicBezTo>
                  <a:cubicBezTo>
                    <a:pt x="14" y="25"/>
                    <a:pt x="16" y="26"/>
                    <a:pt x="16" y="27"/>
                  </a:cubicBezTo>
                  <a:cubicBezTo>
                    <a:pt x="16" y="28"/>
                    <a:pt x="15" y="30"/>
                    <a:pt x="16" y="31"/>
                  </a:cubicBezTo>
                  <a:cubicBezTo>
                    <a:pt x="16" y="32"/>
                    <a:pt x="23" y="31"/>
                    <a:pt x="18" y="35"/>
                  </a:cubicBezTo>
                  <a:cubicBezTo>
                    <a:pt x="16" y="38"/>
                    <a:pt x="17" y="36"/>
                    <a:pt x="13" y="37"/>
                  </a:cubicBezTo>
                  <a:cubicBezTo>
                    <a:pt x="12" y="36"/>
                    <a:pt x="11" y="33"/>
                    <a:pt x="10" y="32"/>
                  </a:cubicBezTo>
                  <a:cubicBezTo>
                    <a:pt x="10" y="31"/>
                    <a:pt x="11" y="30"/>
                    <a:pt x="10" y="29"/>
                  </a:cubicBezTo>
                  <a:cubicBezTo>
                    <a:pt x="10" y="29"/>
                    <a:pt x="8" y="28"/>
                    <a:pt x="8" y="27"/>
                  </a:cubicBezTo>
                  <a:cubicBezTo>
                    <a:pt x="7" y="26"/>
                    <a:pt x="9" y="24"/>
                    <a:pt x="8" y="23"/>
                  </a:cubicBezTo>
                  <a:cubicBezTo>
                    <a:pt x="8" y="22"/>
                    <a:pt x="6" y="21"/>
                    <a:pt x="6" y="20"/>
                  </a:cubicBezTo>
                  <a:cubicBezTo>
                    <a:pt x="6" y="20"/>
                    <a:pt x="4" y="18"/>
                    <a:pt x="6" y="18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07" name="Freeform 203"/>
            <p:cNvSpPr>
              <a:spLocks noEditPoints="1"/>
            </p:cNvSpPr>
            <p:nvPr/>
          </p:nvSpPr>
          <p:spPr bwMode="auto">
            <a:xfrm>
              <a:off x="7262767" y="2710515"/>
              <a:ext cx="590865" cy="599740"/>
            </a:xfrm>
            <a:custGeom>
              <a:avLst/>
              <a:gdLst>
                <a:gd name="T0" fmla="*/ 156 w 170"/>
                <a:gd name="T1" fmla="*/ 154 h 172"/>
                <a:gd name="T2" fmla="*/ 170 w 170"/>
                <a:gd name="T3" fmla="*/ 148 h 172"/>
                <a:gd name="T4" fmla="*/ 165 w 170"/>
                <a:gd name="T5" fmla="*/ 138 h 172"/>
                <a:gd name="T6" fmla="*/ 155 w 170"/>
                <a:gd name="T7" fmla="*/ 127 h 172"/>
                <a:gd name="T8" fmla="*/ 151 w 170"/>
                <a:gd name="T9" fmla="*/ 113 h 172"/>
                <a:gd name="T10" fmla="*/ 159 w 170"/>
                <a:gd name="T11" fmla="*/ 97 h 172"/>
                <a:gd name="T12" fmla="*/ 150 w 170"/>
                <a:gd name="T13" fmla="*/ 89 h 172"/>
                <a:gd name="T14" fmla="*/ 145 w 170"/>
                <a:gd name="T15" fmla="*/ 76 h 172"/>
                <a:gd name="T16" fmla="*/ 145 w 170"/>
                <a:gd name="T17" fmla="*/ 70 h 172"/>
                <a:gd name="T18" fmla="*/ 149 w 170"/>
                <a:gd name="T19" fmla="*/ 58 h 172"/>
                <a:gd name="T20" fmla="*/ 156 w 170"/>
                <a:gd name="T21" fmla="*/ 51 h 172"/>
                <a:gd name="T22" fmla="*/ 156 w 170"/>
                <a:gd name="T23" fmla="*/ 39 h 172"/>
                <a:gd name="T24" fmla="*/ 148 w 170"/>
                <a:gd name="T25" fmla="*/ 31 h 172"/>
                <a:gd name="T26" fmla="*/ 134 w 170"/>
                <a:gd name="T27" fmla="*/ 24 h 172"/>
                <a:gd name="T28" fmla="*/ 120 w 170"/>
                <a:gd name="T29" fmla="*/ 19 h 172"/>
                <a:gd name="T30" fmla="*/ 103 w 170"/>
                <a:gd name="T31" fmla="*/ 20 h 172"/>
                <a:gd name="T32" fmla="*/ 94 w 170"/>
                <a:gd name="T33" fmla="*/ 23 h 172"/>
                <a:gd name="T34" fmla="*/ 85 w 170"/>
                <a:gd name="T35" fmla="*/ 28 h 172"/>
                <a:gd name="T36" fmla="*/ 81 w 170"/>
                <a:gd name="T37" fmla="*/ 35 h 172"/>
                <a:gd name="T38" fmla="*/ 56 w 170"/>
                <a:gd name="T39" fmla="*/ 32 h 172"/>
                <a:gd name="T40" fmla="*/ 50 w 170"/>
                <a:gd name="T41" fmla="*/ 27 h 172"/>
                <a:gd name="T42" fmla="*/ 41 w 170"/>
                <a:gd name="T43" fmla="*/ 14 h 172"/>
                <a:gd name="T44" fmla="*/ 36 w 170"/>
                <a:gd name="T45" fmla="*/ 6 h 172"/>
                <a:gd name="T46" fmla="*/ 27 w 170"/>
                <a:gd name="T47" fmla="*/ 7 h 172"/>
                <a:gd name="T48" fmla="*/ 19 w 170"/>
                <a:gd name="T49" fmla="*/ 11 h 172"/>
                <a:gd name="T50" fmla="*/ 11 w 170"/>
                <a:gd name="T51" fmla="*/ 3 h 172"/>
                <a:gd name="T52" fmla="*/ 6 w 170"/>
                <a:gd name="T53" fmla="*/ 4 h 172"/>
                <a:gd name="T54" fmla="*/ 3 w 170"/>
                <a:gd name="T55" fmla="*/ 13 h 172"/>
                <a:gd name="T56" fmla="*/ 6 w 170"/>
                <a:gd name="T57" fmla="*/ 29 h 172"/>
                <a:gd name="T58" fmla="*/ 7 w 170"/>
                <a:gd name="T59" fmla="*/ 40 h 172"/>
                <a:gd name="T60" fmla="*/ 13 w 170"/>
                <a:gd name="T61" fmla="*/ 48 h 172"/>
                <a:gd name="T62" fmla="*/ 22 w 170"/>
                <a:gd name="T63" fmla="*/ 51 h 172"/>
                <a:gd name="T64" fmla="*/ 15 w 170"/>
                <a:gd name="T65" fmla="*/ 59 h 172"/>
                <a:gd name="T66" fmla="*/ 21 w 170"/>
                <a:gd name="T67" fmla="*/ 75 h 172"/>
                <a:gd name="T68" fmla="*/ 32 w 170"/>
                <a:gd name="T69" fmla="*/ 85 h 172"/>
                <a:gd name="T70" fmla="*/ 38 w 170"/>
                <a:gd name="T71" fmla="*/ 103 h 172"/>
                <a:gd name="T72" fmla="*/ 43 w 170"/>
                <a:gd name="T73" fmla="*/ 110 h 172"/>
                <a:gd name="T74" fmla="*/ 54 w 170"/>
                <a:gd name="T75" fmla="*/ 113 h 172"/>
                <a:gd name="T76" fmla="*/ 60 w 170"/>
                <a:gd name="T77" fmla="*/ 126 h 172"/>
                <a:gd name="T78" fmla="*/ 63 w 170"/>
                <a:gd name="T79" fmla="*/ 135 h 172"/>
                <a:gd name="T80" fmla="*/ 71 w 170"/>
                <a:gd name="T81" fmla="*/ 145 h 172"/>
                <a:gd name="T82" fmla="*/ 78 w 170"/>
                <a:gd name="T83" fmla="*/ 153 h 172"/>
                <a:gd name="T84" fmla="*/ 85 w 170"/>
                <a:gd name="T85" fmla="*/ 155 h 172"/>
                <a:gd name="T86" fmla="*/ 108 w 170"/>
                <a:gd name="T87" fmla="*/ 148 h 172"/>
                <a:gd name="T88" fmla="*/ 131 w 170"/>
                <a:gd name="T89" fmla="*/ 168 h 172"/>
                <a:gd name="T90" fmla="*/ 146 w 170"/>
                <a:gd name="T91" fmla="*/ 170 h 172"/>
                <a:gd name="T92" fmla="*/ 6 w 170"/>
                <a:gd name="T93" fmla="*/ 18 h 172"/>
                <a:gd name="T94" fmla="*/ 16 w 170"/>
                <a:gd name="T95" fmla="*/ 31 h 172"/>
                <a:gd name="T96" fmla="*/ 10 w 170"/>
                <a:gd name="T97" fmla="*/ 32 h 172"/>
                <a:gd name="T98" fmla="*/ 8 w 170"/>
                <a:gd name="T99" fmla="*/ 23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0" h="172">
                  <a:moveTo>
                    <a:pt x="149" y="172"/>
                  </a:moveTo>
                  <a:cubicBezTo>
                    <a:pt x="150" y="162"/>
                    <a:pt x="150" y="162"/>
                    <a:pt x="150" y="162"/>
                  </a:cubicBezTo>
                  <a:cubicBezTo>
                    <a:pt x="156" y="154"/>
                    <a:pt x="156" y="154"/>
                    <a:pt x="156" y="154"/>
                  </a:cubicBezTo>
                  <a:cubicBezTo>
                    <a:pt x="161" y="153"/>
                    <a:pt x="161" y="153"/>
                    <a:pt x="161" y="153"/>
                  </a:cubicBezTo>
                  <a:cubicBezTo>
                    <a:pt x="166" y="151"/>
                    <a:pt x="166" y="151"/>
                    <a:pt x="166" y="151"/>
                  </a:cubicBezTo>
                  <a:cubicBezTo>
                    <a:pt x="170" y="148"/>
                    <a:pt x="170" y="148"/>
                    <a:pt x="170" y="148"/>
                  </a:cubicBezTo>
                  <a:cubicBezTo>
                    <a:pt x="170" y="145"/>
                    <a:pt x="170" y="145"/>
                    <a:pt x="170" y="145"/>
                  </a:cubicBezTo>
                  <a:cubicBezTo>
                    <a:pt x="166" y="143"/>
                    <a:pt x="166" y="143"/>
                    <a:pt x="166" y="143"/>
                  </a:cubicBezTo>
                  <a:cubicBezTo>
                    <a:pt x="165" y="138"/>
                    <a:pt x="165" y="138"/>
                    <a:pt x="165" y="138"/>
                  </a:cubicBezTo>
                  <a:cubicBezTo>
                    <a:pt x="163" y="134"/>
                    <a:pt x="163" y="134"/>
                    <a:pt x="163" y="134"/>
                  </a:cubicBezTo>
                  <a:cubicBezTo>
                    <a:pt x="159" y="133"/>
                    <a:pt x="159" y="133"/>
                    <a:pt x="159" y="133"/>
                  </a:cubicBezTo>
                  <a:cubicBezTo>
                    <a:pt x="155" y="127"/>
                    <a:pt x="155" y="127"/>
                    <a:pt x="155" y="127"/>
                  </a:cubicBezTo>
                  <a:cubicBezTo>
                    <a:pt x="154" y="124"/>
                    <a:pt x="154" y="124"/>
                    <a:pt x="154" y="124"/>
                  </a:cubicBezTo>
                  <a:cubicBezTo>
                    <a:pt x="155" y="122"/>
                    <a:pt x="155" y="122"/>
                    <a:pt x="155" y="122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61" y="102"/>
                    <a:pt x="161" y="102"/>
                    <a:pt x="161" y="102"/>
                  </a:cubicBezTo>
                  <a:cubicBezTo>
                    <a:pt x="161" y="99"/>
                    <a:pt x="161" y="99"/>
                    <a:pt x="161" y="99"/>
                  </a:cubicBezTo>
                  <a:cubicBezTo>
                    <a:pt x="159" y="97"/>
                    <a:pt x="159" y="97"/>
                    <a:pt x="159" y="97"/>
                  </a:cubicBezTo>
                  <a:cubicBezTo>
                    <a:pt x="151" y="96"/>
                    <a:pt x="151" y="96"/>
                    <a:pt x="151" y="96"/>
                  </a:cubicBezTo>
                  <a:cubicBezTo>
                    <a:pt x="151" y="94"/>
                    <a:pt x="151" y="94"/>
                    <a:pt x="151" y="94"/>
                  </a:cubicBezTo>
                  <a:cubicBezTo>
                    <a:pt x="150" y="89"/>
                    <a:pt x="150" y="89"/>
                    <a:pt x="150" y="89"/>
                  </a:cubicBezTo>
                  <a:cubicBezTo>
                    <a:pt x="149" y="84"/>
                    <a:pt x="149" y="84"/>
                    <a:pt x="149" y="84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45" y="76"/>
                    <a:pt x="145" y="76"/>
                    <a:pt x="145" y="76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5" y="72"/>
                    <a:pt x="145" y="72"/>
                    <a:pt x="145" y="72"/>
                  </a:cubicBezTo>
                  <a:cubicBezTo>
                    <a:pt x="145" y="70"/>
                    <a:pt x="145" y="70"/>
                    <a:pt x="145" y="70"/>
                  </a:cubicBezTo>
                  <a:cubicBezTo>
                    <a:pt x="146" y="63"/>
                    <a:pt x="146" y="63"/>
                    <a:pt x="146" y="63"/>
                  </a:cubicBezTo>
                  <a:cubicBezTo>
                    <a:pt x="147" y="59"/>
                    <a:pt x="147" y="59"/>
                    <a:pt x="147" y="59"/>
                  </a:cubicBezTo>
                  <a:cubicBezTo>
                    <a:pt x="149" y="58"/>
                    <a:pt x="149" y="58"/>
                    <a:pt x="149" y="58"/>
                  </a:cubicBezTo>
                  <a:cubicBezTo>
                    <a:pt x="153" y="58"/>
                    <a:pt x="153" y="58"/>
                    <a:pt x="153" y="58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6" y="51"/>
                    <a:pt x="156" y="51"/>
                    <a:pt x="156" y="51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6" y="43"/>
                    <a:pt x="156" y="43"/>
                    <a:pt x="156" y="43"/>
                  </a:cubicBezTo>
                  <a:cubicBezTo>
                    <a:pt x="156" y="39"/>
                    <a:pt x="156" y="39"/>
                    <a:pt x="156" y="39"/>
                  </a:cubicBezTo>
                  <a:cubicBezTo>
                    <a:pt x="151" y="38"/>
                    <a:pt x="151" y="38"/>
                    <a:pt x="151" y="38"/>
                  </a:cubicBezTo>
                  <a:cubicBezTo>
                    <a:pt x="150" y="34"/>
                    <a:pt x="150" y="34"/>
                    <a:pt x="150" y="34"/>
                  </a:cubicBezTo>
                  <a:cubicBezTo>
                    <a:pt x="148" y="31"/>
                    <a:pt x="148" y="31"/>
                    <a:pt x="148" y="31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40" y="26"/>
                    <a:pt x="140" y="26"/>
                    <a:pt x="140" y="26"/>
                  </a:cubicBezTo>
                  <a:cubicBezTo>
                    <a:pt x="134" y="24"/>
                    <a:pt x="134" y="24"/>
                    <a:pt x="134" y="24"/>
                  </a:cubicBezTo>
                  <a:cubicBezTo>
                    <a:pt x="128" y="21"/>
                    <a:pt x="128" y="21"/>
                    <a:pt x="128" y="21"/>
                  </a:cubicBezTo>
                  <a:cubicBezTo>
                    <a:pt x="126" y="20"/>
                    <a:pt x="126" y="20"/>
                    <a:pt x="126" y="20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6" y="30"/>
                    <a:pt x="85" y="33"/>
                    <a:pt x="85" y="35"/>
                  </a:cubicBezTo>
                  <a:cubicBezTo>
                    <a:pt x="85" y="35"/>
                    <a:pt x="84" y="36"/>
                    <a:pt x="84" y="36"/>
                  </a:cubicBezTo>
                  <a:cubicBezTo>
                    <a:pt x="83" y="37"/>
                    <a:pt x="81" y="35"/>
                    <a:pt x="81" y="35"/>
                  </a:cubicBezTo>
                  <a:cubicBezTo>
                    <a:pt x="83" y="36"/>
                    <a:pt x="81" y="34"/>
                    <a:pt x="78" y="34"/>
                  </a:cubicBezTo>
                  <a:cubicBezTo>
                    <a:pt x="76" y="34"/>
                    <a:pt x="70" y="39"/>
                    <a:pt x="69" y="39"/>
                  </a:cubicBezTo>
                  <a:cubicBezTo>
                    <a:pt x="67" y="39"/>
                    <a:pt x="58" y="33"/>
                    <a:pt x="56" y="32"/>
                  </a:cubicBezTo>
                  <a:cubicBezTo>
                    <a:pt x="56" y="31"/>
                    <a:pt x="54" y="29"/>
                    <a:pt x="54" y="29"/>
                  </a:cubicBezTo>
                  <a:cubicBezTo>
                    <a:pt x="53" y="28"/>
                    <a:pt x="52" y="29"/>
                    <a:pt x="51" y="29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48" y="27"/>
                    <a:pt x="47" y="32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2" y="23"/>
                    <a:pt x="41" y="18"/>
                    <a:pt x="41" y="14"/>
                  </a:cubicBezTo>
                  <a:cubicBezTo>
                    <a:pt x="41" y="14"/>
                    <a:pt x="39" y="13"/>
                    <a:pt x="38" y="12"/>
                  </a:cubicBezTo>
                  <a:cubicBezTo>
                    <a:pt x="36" y="11"/>
                    <a:pt x="37" y="11"/>
                    <a:pt x="36" y="9"/>
                  </a:cubicBezTo>
                  <a:cubicBezTo>
                    <a:pt x="37" y="7"/>
                    <a:pt x="33" y="6"/>
                    <a:pt x="36" y="6"/>
                  </a:cubicBezTo>
                  <a:cubicBezTo>
                    <a:pt x="37" y="6"/>
                    <a:pt x="36" y="4"/>
                    <a:pt x="35" y="2"/>
                  </a:cubicBezTo>
                  <a:cubicBezTo>
                    <a:pt x="33" y="0"/>
                    <a:pt x="34" y="3"/>
                    <a:pt x="32" y="3"/>
                  </a:cubicBezTo>
                  <a:cubicBezTo>
                    <a:pt x="30" y="4"/>
                    <a:pt x="27" y="7"/>
                    <a:pt x="27" y="7"/>
                  </a:cubicBezTo>
                  <a:cubicBezTo>
                    <a:pt x="27" y="7"/>
                    <a:pt x="27" y="8"/>
                    <a:pt x="26" y="9"/>
                  </a:cubicBezTo>
                  <a:cubicBezTo>
                    <a:pt x="24" y="10"/>
                    <a:pt x="24" y="10"/>
                    <a:pt x="23" y="10"/>
                  </a:cubicBezTo>
                  <a:cubicBezTo>
                    <a:pt x="23" y="10"/>
                    <a:pt x="20" y="11"/>
                    <a:pt x="19" y="11"/>
                  </a:cubicBezTo>
                  <a:cubicBezTo>
                    <a:pt x="17" y="11"/>
                    <a:pt x="17" y="11"/>
                    <a:pt x="16" y="10"/>
                  </a:cubicBezTo>
                  <a:cubicBezTo>
                    <a:pt x="14" y="9"/>
                    <a:pt x="15" y="7"/>
                    <a:pt x="13" y="6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7" y="6"/>
                    <a:pt x="6" y="4"/>
                  </a:cubicBezTo>
                  <a:cubicBezTo>
                    <a:pt x="4" y="3"/>
                    <a:pt x="5" y="5"/>
                    <a:pt x="3" y="6"/>
                  </a:cubicBezTo>
                  <a:cubicBezTo>
                    <a:pt x="1" y="8"/>
                    <a:pt x="2" y="9"/>
                    <a:pt x="3" y="11"/>
                  </a:cubicBezTo>
                  <a:cubicBezTo>
                    <a:pt x="4" y="12"/>
                    <a:pt x="3" y="11"/>
                    <a:pt x="3" y="13"/>
                  </a:cubicBezTo>
                  <a:cubicBezTo>
                    <a:pt x="4" y="15"/>
                    <a:pt x="2" y="15"/>
                    <a:pt x="1" y="17"/>
                  </a:cubicBezTo>
                  <a:cubicBezTo>
                    <a:pt x="0" y="19"/>
                    <a:pt x="2" y="22"/>
                    <a:pt x="4" y="23"/>
                  </a:cubicBezTo>
                  <a:cubicBezTo>
                    <a:pt x="5" y="25"/>
                    <a:pt x="5" y="27"/>
                    <a:pt x="6" y="29"/>
                  </a:cubicBezTo>
                  <a:cubicBezTo>
                    <a:pt x="7" y="30"/>
                    <a:pt x="5" y="32"/>
                    <a:pt x="5" y="32"/>
                  </a:cubicBezTo>
                  <a:cubicBezTo>
                    <a:pt x="5" y="32"/>
                    <a:pt x="6" y="35"/>
                    <a:pt x="7" y="37"/>
                  </a:cubicBezTo>
                  <a:cubicBezTo>
                    <a:pt x="8" y="38"/>
                    <a:pt x="5" y="40"/>
                    <a:pt x="7" y="40"/>
                  </a:cubicBezTo>
                  <a:cubicBezTo>
                    <a:pt x="9" y="40"/>
                    <a:pt x="6" y="43"/>
                    <a:pt x="8" y="43"/>
                  </a:cubicBezTo>
                  <a:cubicBezTo>
                    <a:pt x="10" y="43"/>
                    <a:pt x="8" y="46"/>
                    <a:pt x="10" y="46"/>
                  </a:cubicBezTo>
                  <a:cubicBezTo>
                    <a:pt x="12" y="46"/>
                    <a:pt x="12" y="48"/>
                    <a:pt x="13" y="48"/>
                  </a:cubicBezTo>
                  <a:cubicBezTo>
                    <a:pt x="15" y="48"/>
                    <a:pt x="15" y="48"/>
                    <a:pt x="17" y="49"/>
                  </a:cubicBezTo>
                  <a:cubicBezTo>
                    <a:pt x="19" y="50"/>
                    <a:pt x="21" y="49"/>
                    <a:pt x="21" y="49"/>
                  </a:cubicBezTo>
                  <a:cubicBezTo>
                    <a:pt x="21" y="49"/>
                    <a:pt x="23" y="50"/>
                    <a:pt x="22" y="51"/>
                  </a:cubicBezTo>
                  <a:cubicBezTo>
                    <a:pt x="20" y="53"/>
                    <a:pt x="17" y="51"/>
                    <a:pt x="18" y="53"/>
                  </a:cubicBezTo>
                  <a:cubicBezTo>
                    <a:pt x="19" y="56"/>
                    <a:pt x="19" y="57"/>
                    <a:pt x="18" y="58"/>
                  </a:cubicBezTo>
                  <a:cubicBezTo>
                    <a:pt x="17" y="60"/>
                    <a:pt x="14" y="57"/>
                    <a:pt x="15" y="59"/>
                  </a:cubicBezTo>
                  <a:cubicBezTo>
                    <a:pt x="17" y="64"/>
                    <a:pt x="13" y="62"/>
                    <a:pt x="14" y="64"/>
                  </a:cubicBezTo>
                  <a:cubicBezTo>
                    <a:pt x="15" y="65"/>
                    <a:pt x="14" y="67"/>
                    <a:pt x="16" y="68"/>
                  </a:cubicBezTo>
                  <a:cubicBezTo>
                    <a:pt x="18" y="69"/>
                    <a:pt x="18" y="75"/>
                    <a:pt x="21" y="75"/>
                  </a:cubicBezTo>
                  <a:cubicBezTo>
                    <a:pt x="23" y="76"/>
                    <a:pt x="27" y="80"/>
                    <a:pt x="28" y="82"/>
                  </a:cubicBezTo>
                  <a:cubicBezTo>
                    <a:pt x="28" y="84"/>
                    <a:pt x="24" y="84"/>
                    <a:pt x="27" y="84"/>
                  </a:cubicBezTo>
                  <a:cubicBezTo>
                    <a:pt x="30" y="84"/>
                    <a:pt x="31" y="83"/>
                    <a:pt x="32" y="85"/>
                  </a:cubicBezTo>
                  <a:cubicBezTo>
                    <a:pt x="33" y="87"/>
                    <a:pt x="33" y="88"/>
                    <a:pt x="35" y="91"/>
                  </a:cubicBezTo>
                  <a:cubicBezTo>
                    <a:pt x="37" y="93"/>
                    <a:pt x="38" y="93"/>
                    <a:pt x="37" y="96"/>
                  </a:cubicBezTo>
                  <a:cubicBezTo>
                    <a:pt x="37" y="99"/>
                    <a:pt x="37" y="100"/>
                    <a:pt x="38" y="103"/>
                  </a:cubicBezTo>
                  <a:cubicBezTo>
                    <a:pt x="40" y="103"/>
                    <a:pt x="40" y="103"/>
                    <a:pt x="40" y="103"/>
                  </a:cubicBezTo>
                  <a:cubicBezTo>
                    <a:pt x="40" y="108"/>
                    <a:pt x="40" y="108"/>
                    <a:pt x="40" y="108"/>
                  </a:cubicBezTo>
                  <a:cubicBezTo>
                    <a:pt x="40" y="108"/>
                    <a:pt x="42" y="108"/>
                    <a:pt x="43" y="110"/>
                  </a:cubicBezTo>
                  <a:cubicBezTo>
                    <a:pt x="44" y="111"/>
                    <a:pt x="45" y="112"/>
                    <a:pt x="45" y="112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48" y="115"/>
                    <a:pt x="50" y="114"/>
                    <a:pt x="54" y="113"/>
                  </a:cubicBezTo>
                  <a:cubicBezTo>
                    <a:pt x="55" y="115"/>
                    <a:pt x="56" y="118"/>
                    <a:pt x="57" y="120"/>
                  </a:cubicBezTo>
                  <a:cubicBezTo>
                    <a:pt x="57" y="122"/>
                    <a:pt x="57" y="123"/>
                    <a:pt x="58" y="124"/>
                  </a:cubicBezTo>
                  <a:cubicBezTo>
                    <a:pt x="58" y="125"/>
                    <a:pt x="60" y="125"/>
                    <a:pt x="60" y="126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60" y="130"/>
                    <a:pt x="63" y="130"/>
                    <a:pt x="63" y="132"/>
                  </a:cubicBezTo>
                  <a:cubicBezTo>
                    <a:pt x="63" y="133"/>
                    <a:pt x="62" y="134"/>
                    <a:pt x="63" y="135"/>
                  </a:cubicBezTo>
                  <a:cubicBezTo>
                    <a:pt x="63" y="136"/>
                    <a:pt x="66" y="136"/>
                    <a:pt x="66" y="136"/>
                  </a:cubicBezTo>
                  <a:cubicBezTo>
                    <a:pt x="67" y="138"/>
                    <a:pt x="66" y="139"/>
                    <a:pt x="67" y="140"/>
                  </a:cubicBezTo>
                  <a:cubicBezTo>
                    <a:pt x="67" y="141"/>
                    <a:pt x="70" y="145"/>
                    <a:pt x="71" y="145"/>
                  </a:cubicBezTo>
                  <a:cubicBezTo>
                    <a:pt x="72" y="145"/>
                    <a:pt x="72" y="145"/>
                    <a:pt x="72" y="145"/>
                  </a:cubicBezTo>
                  <a:cubicBezTo>
                    <a:pt x="73" y="146"/>
                    <a:pt x="72" y="147"/>
                    <a:pt x="72" y="148"/>
                  </a:cubicBezTo>
                  <a:cubicBezTo>
                    <a:pt x="78" y="153"/>
                    <a:pt x="78" y="153"/>
                    <a:pt x="78" y="153"/>
                  </a:cubicBezTo>
                  <a:cubicBezTo>
                    <a:pt x="79" y="153"/>
                    <a:pt x="80" y="153"/>
                    <a:pt x="81" y="153"/>
                  </a:cubicBezTo>
                  <a:cubicBezTo>
                    <a:pt x="81" y="153"/>
                    <a:pt x="83" y="155"/>
                    <a:pt x="83" y="155"/>
                  </a:cubicBezTo>
                  <a:cubicBezTo>
                    <a:pt x="84" y="155"/>
                    <a:pt x="85" y="155"/>
                    <a:pt x="85" y="155"/>
                  </a:cubicBezTo>
                  <a:cubicBezTo>
                    <a:pt x="87" y="156"/>
                    <a:pt x="89" y="158"/>
                    <a:pt x="93" y="157"/>
                  </a:cubicBezTo>
                  <a:cubicBezTo>
                    <a:pt x="93" y="156"/>
                    <a:pt x="93" y="156"/>
                    <a:pt x="93" y="156"/>
                  </a:cubicBezTo>
                  <a:cubicBezTo>
                    <a:pt x="98" y="153"/>
                    <a:pt x="103" y="151"/>
                    <a:pt x="108" y="148"/>
                  </a:cubicBezTo>
                  <a:cubicBezTo>
                    <a:pt x="110" y="150"/>
                    <a:pt x="113" y="152"/>
                    <a:pt x="114" y="155"/>
                  </a:cubicBezTo>
                  <a:cubicBezTo>
                    <a:pt x="116" y="160"/>
                    <a:pt x="115" y="164"/>
                    <a:pt x="119" y="166"/>
                  </a:cubicBezTo>
                  <a:cubicBezTo>
                    <a:pt x="123" y="168"/>
                    <a:pt x="126" y="168"/>
                    <a:pt x="131" y="168"/>
                  </a:cubicBezTo>
                  <a:cubicBezTo>
                    <a:pt x="131" y="169"/>
                    <a:pt x="131" y="169"/>
                    <a:pt x="131" y="169"/>
                  </a:cubicBezTo>
                  <a:cubicBezTo>
                    <a:pt x="135" y="170"/>
                    <a:pt x="139" y="168"/>
                    <a:pt x="142" y="168"/>
                  </a:cubicBezTo>
                  <a:cubicBezTo>
                    <a:pt x="143" y="168"/>
                    <a:pt x="145" y="170"/>
                    <a:pt x="146" y="170"/>
                  </a:cubicBezTo>
                  <a:cubicBezTo>
                    <a:pt x="146" y="172"/>
                    <a:pt x="146" y="172"/>
                    <a:pt x="146" y="172"/>
                  </a:cubicBezTo>
                  <a:cubicBezTo>
                    <a:pt x="147" y="172"/>
                    <a:pt x="148" y="172"/>
                    <a:pt x="149" y="172"/>
                  </a:cubicBezTo>
                  <a:close/>
                  <a:moveTo>
                    <a:pt x="6" y="18"/>
                  </a:moveTo>
                  <a:cubicBezTo>
                    <a:pt x="11" y="18"/>
                    <a:pt x="11" y="22"/>
                    <a:pt x="13" y="25"/>
                  </a:cubicBezTo>
                  <a:cubicBezTo>
                    <a:pt x="14" y="25"/>
                    <a:pt x="16" y="26"/>
                    <a:pt x="16" y="27"/>
                  </a:cubicBezTo>
                  <a:cubicBezTo>
                    <a:pt x="16" y="28"/>
                    <a:pt x="15" y="30"/>
                    <a:pt x="16" y="31"/>
                  </a:cubicBezTo>
                  <a:cubicBezTo>
                    <a:pt x="16" y="32"/>
                    <a:pt x="23" y="31"/>
                    <a:pt x="18" y="35"/>
                  </a:cubicBezTo>
                  <a:cubicBezTo>
                    <a:pt x="16" y="38"/>
                    <a:pt x="17" y="36"/>
                    <a:pt x="13" y="37"/>
                  </a:cubicBezTo>
                  <a:cubicBezTo>
                    <a:pt x="12" y="36"/>
                    <a:pt x="11" y="33"/>
                    <a:pt x="10" y="32"/>
                  </a:cubicBezTo>
                  <a:cubicBezTo>
                    <a:pt x="10" y="31"/>
                    <a:pt x="11" y="30"/>
                    <a:pt x="10" y="29"/>
                  </a:cubicBezTo>
                  <a:cubicBezTo>
                    <a:pt x="10" y="29"/>
                    <a:pt x="8" y="28"/>
                    <a:pt x="8" y="27"/>
                  </a:cubicBezTo>
                  <a:cubicBezTo>
                    <a:pt x="7" y="26"/>
                    <a:pt x="9" y="24"/>
                    <a:pt x="8" y="23"/>
                  </a:cubicBezTo>
                  <a:cubicBezTo>
                    <a:pt x="8" y="22"/>
                    <a:pt x="6" y="21"/>
                    <a:pt x="6" y="20"/>
                  </a:cubicBezTo>
                  <a:cubicBezTo>
                    <a:pt x="6" y="20"/>
                    <a:pt x="4" y="18"/>
                    <a:pt x="6" y="18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08" name="Freeform 204"/>
            <p:cNvSpPr>
              <a:spLocks noEditPoints="1"/>
            </p:cNvSpPr>
            <p:nvPr/>
          </p:nvSpPr>
          <p:spPr bwMode="auto">
            <a:xfrm>
              <a:off x="8788727" y="4034198"/>
              <a:ext cx="1364494" cy="644097"/>
            </a:xfrm>
            <a:custGeom>
              <a:avLst/>
              <a:gdLst>
                <a:gd name="T0" fmla="*/ 21 w 392"/>
                <a:gd name="T1" fmla="*/ 30 h 185"/>
                <a:gd name="T2" fmla="*/ 42 w 392"/>
                <a:gd name="T3" fmla="*/ 67 h 185"/>
                <a:gd name="T4" fmla="*/ 73 w 392"/>
                <a:gd name="T5" fmla="*/ 116 h 185"/>
                <a:gd name="T6" fmla="*/ 93 w 392"/>
                <a:gd name="T7" fmla="*/ 97 h 185"/>
                <a:gd name="T8" fmla="*/ 73 w 392"/>
                <a:gd name="T9" fmla="*/ 74 h 185"/>
                <a:gd name="T10" fmla="*/ 65 w 392"/>
                <a:gd name="T11" fmla="*/ 54 h 185"/>
                <a:gd name="T12" fmla="*/ 47 w 392"/>
                <a:gd name="T13" fmla="*/ 31 h 185"/>
                <a:gd name="T14" fmla="*/ 7 w 392"/>
                <a:gd name="T15" fmla="*/ 32 h 185"/>
                <a:gd name="T16" fmla="*/ 279 w 392"/>
                <a:gd name="T17" fmla="*/ 55 h 185"/>
                <a:gd name="T18" fmla="*/ 286 w 392"/>
                <a:gd name="T19" fmla="*/ 62 h 185"/>
                <a:gd name="T20" fmla="*/ 282 w 392"/>
                <a:gd name="T21" fmla="*/ 43 h 185"/>
                <a:gd name="T22" fmla="*/ 63 w 392"/>
                <a:gd name="T23" fmla="*/ 45 h 185"/>
                <a:gd name="T24" fmla="*/ 254 w 392"/>
                <a:gd name="T25" fmla="*/ 47 h 185"/>
                <a:gd name="T26" fmla="*/ 214 w 392"/>
                <a:gd name="T27" fmla="*/ 54 h 185"/>
                <a:gd name="T28" fmla="*/ 209 w 392"/>
                <a:gd name="T29" fmla="*/ 105 h 185"/>
                <a:gd name="T30" fmla="*/ 217 w 392"/>
                <a:gd name="T31" fmla="*/ 100 h 185"/>
                <a:gd name="T32" fmla="*/ 236 w 392"/>
                <a:gd name="T33" fmla="*/ 107 h 185"/>
                <a:gd name="T34" fmla="*/ 226 w 392"/>
                <a:gd name="T35" fmla="*/ 74 h 185"/>
                <a:gd name="T36" fmla="*/ 237 w 392"/>
                <a:gd name="T37" fmla="*/ 60 h 185"/>
                <a:gd name="T38" fmla="*/ 81 w 392"/>
                <a:gd name="T39" fmla="*/ 51 h 185"/>
                <a:gd name="T40" fmla="*/ 32 w 392"/>
                <a:gd name="T41" fmla="*/ 77 h 185"/>
                <a:gd name="T42" fmla="*/ 304 w 392"/>
                <a:gd name="T43" fmla="*/ 80 h 185"/>
                <a:gd name="T44" fmla="*/ 241 w 392"/>
                <a:gd name="T45" fmla="*/ 85 h 185"/>
                <a:gd name="T46" fmla="*/ 96 w 392"/>
                <a:gd name="T47" fmla="*/ 86 h 185"/>
                <a:gd name="T48" fmla="*/ 249 w 392"/>
                <a:gd name="T49" fmla="*/ 87 h 185"/>
                <a:gd name="T50" fmla="*/ 282 w 392"/>
                <a:gd name="T51" fmla="*/ 98 h 185"/>
                <a:gd name="T52" fmla="*/ 291 w 392"/>
                <a:gd name="T53" fmla="*/ 97 h 185"/>
                <a:gd name="T54" fmla="*/ 241 w 392"/>
                <a:gd name="T55" fmla="*/ 113 h 185"/>
                <a:gd name="T56" fmla="*/ 241 w 392"/>
                <a:gd name="T57" fmla="*/ 113 h 185"/>
                <a:gd name="T58" fmla="*/ 121 w 392"/>
                <a:gd name="T59" fmla="*/ 145 h 185"/>
                <a:gd name="T60" fmla="*/ 168 w 392"/>
                <a:gd name="T61" fmla="*/ 151 h 185"/>
                <a:gd name="T62" fmla="*/ 134 w 392"/>
                <a:gd name="T63" fmla="*/ 128 h 185"/>
                <a:gd name="T64" fmla="*/ 335 w 392"/>
                <a:gd name="T65" fmla="*/ 127 h 185"/>
                <a:gd name="T66" fmla="*/ 156 w 392"/>
                <a:gd name="T67" fmla="*/ 136 h 185"/>
                <a:gd name="T68" fmla="*/ 309 w 392"/>
                <a:gd name="T69" fmla="*/ 147 h 185"/>
                <a:gd name="T70" fmla="*/ 271 w 392"/>
                <a:gd name="T71" fmla="*/ 155 h 185"/>
                <a:gd name="T72" fmla="*/ 189 w 392"/>
                <a:gd name="T73" fmla="*/ 158 h 185"/>
                <a:gd name="T74" fmla="*/ 283 w 392"/>
                <a:gd name="T75" fmla="*/ 157 h 185"/>
                <a:gd name="T76" fmla="*/ 231 w 392"/>
                <a:gd name="T77" fmla="*/ 159 h 185"/>
                <a:gd name="T78" fmla="*/ 243 w 392"/>
                <a:gd name="T79" fmla="*/ 159 h 185"/>
                <a:gd name="T80" fmla="*/ 249 w 392"/>
                <a:gd name="T81" fmla="*/ 170 h 185"/>
                <a:gd name="T82" fmla="*/ 259 w 392"/>
                <a:gd name="T83" fmla="*/ 171 h 185"/>
                <a:gd name="T84" fmla="*/ 219 w 392"/>
                <a:gd name="T85" fmla="*/ 174 h 185"/>
                <a:gd name="T86" fmla="*/ 126 w 392"/>
                <a:gd name="T87" fmla="*/ 42 h 185"/>
                <a:gd name="T88" fmla="*/ 124 w 392"/>
                <a:gd name="T89" fmla="*/ 75 h 185"/>
                <a:gd name="T90" fmla="*/ 146 w 392"/>
                <a:gd name="T91" fmla="*/ 97 h 185"/>
                <a:gd name="T92" fmla="*/ 172 w 392"/>
                <a:gd name="T93" fmla="*/ 103 h 185"/>
                <a:gd name="T94" fmla="*/ 203 w 392"/>
                <a:gd name="T95" fmla="*/ 52 h 185"/>
                <a:gd name="T96" fmla="*/ 180 w 392"/>
                <a:gd name="T97" fmla="*/ 21 h 185"/>
                <a:gd name="T98" fmla="*/ 156 w 392"/>
                <a:gd name="T99" fmla="*/ 51 h 185"/>
                <a:gd name="T100" fmla="*/ 314 w 392"/>
                <a:gd name="T101" fmla="*/ 75 h 185"/>
                <a:gd name="T102" fmla="*/ 325 w 392"/>
                <a:gd name="T103" fmla="*/ 92 h 185"/>
                <a:gd name="T104" fmla="*/ 329 w 392"/>
                <a:gd name="T105" fmla="*/ 102 h 185"/>
                <a:gd name="T106" fmla="*/ 368 w 392"/>
                <a:gd name="T107" fmla="*/ 122 h 185"/>
                <a:gd name="T108" fmla="*/ 373 w 392"/>
                <a:gd name="T109" fmla="*/ 155 h 185"/>
                <a:gd name="T110" fmla="*/ 392 w 392"/>
                <a:gd name="T111" fmla="*/ 134 h 185"/>
                <a:gd name="T112" fmla="*/ 348 w 392"/>
                <a:gd name="T113" fmla="*/ 99 h 185"/>
                <a:gd name="T114" fmla="*/ 331 w 392"/>
                <a:gd name="T115" fmla="*/ 7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2" h="185">
                  <a:moveTo>
                    <a:pt x="11" y="4"/>
                  </a:moveTo>
                  <a:cubicBezTo>
                    <a:pt x="10" y="4"/>
                    <a:pt x="9" y="2"/>
                    <a:pt x="8" y="1"/>
                  </a:cubicBezTo>
                  <a:cubicBezTo>
                    <a:pt x="6" y="0"/>
                    <a:pt x="4" y="0"/>
                    <a:pt x="1" y="0"/>
                  </a:cubicBezTo>
                  <a:cubicBezTo>
                    <a:pt x="1" y="2"/>
                    <a:pt x="0" y="5"/>
                    <a:pt x="1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4" y="11"/>
                    <a:pt x="4" y="15"/>
                    <a:pt x="7" y="17"/>
                  </a:cubicBezTo>
                  <a:cubicBezTo>
                    <a:pt x="8" y="17"/>
                    <a:pt x="9" y="17"/>
                    <a:pt x="9" y="18"/>
                  </a:cubicBezTo>
                  <a:cubicBezTo>
                    <a:pt x="11" y="19"/>
                    <a:pt x="11" y="21"/>
                    <a:pt x="12" y="22"/>
                  </a:cubicBezTo>
                  <a:cubicBezTo>
                    <a:pt x="13" y="23"/>
                    <a:pt x="15" y="23"/>
                    <a:pt x="16" y="24"/>
                  </a:cubicBezTo>
                  <a:cubicBezTo>
                    <a:pt x="17" y="25"/>
                    <a:pt x="16" y="26"/>
                    <a:pt x="17" y="27"/>
                  </a:cubicBezTo>
                  <a:cubicBezTo>
                    <a:pt x="18" y="28"/>
                    <a:pt x="20" y="29"/>
                    <a:pt x="21" y="30"/>
                  </a:cubicBezTo>
                  <a:cubicBezTo>
                    <a:pt x="21" y="31"/>
                    <a:pt x="21" y="32"/>
                    <a:pt x="21" y="33"/>
                  </a:cubicBezTo>
                  <a:cubicBezTo>
                    <a:pt x="22" y="33"/>
                    <a:pt x="23" y="34"/>
                    <a:pt x="23" y="34"/>
                  </a:cubicBezTo>
                  <a:cubicBezTo>
                    <a:pt x="24" y="36"/>
                    <a:pt x="24" y="37"/>
                    <a:pt x="24" y="40"/>
                  </a:cubicBezTo>
                  <a:cubicBezTo>
                    <a:pt x="26" y="40"/>
                    <a:pt x="28" y="40"/>
                    <a:pt x="29" y="41"/>
                  </a:cubicBezTo>
                  <a:cubicBezTo>
                    <a:pt x="30" y="41"/>
                    <a:pt x="31" y="43"/>
                    <a:pt x="31" y="44"/>
                  </a:cubicBezTo>
                  <a:cubicBezTo>
                    <a:pt x="32" y="44"/>
                    <a:pt x="33" y="43"/>
                    <a:pt x="33" y="44"/>
                  </a:cubicBezTo>
                  <a:cubicBezTo>
                    <a:pt x="34" y="46"/>
                    <a:pt x="33" y="49"/>
                    <a:pt x="33" y="52"/>
                  </a:cubicBezTo>
                  <a:cubicBezTo>
                    <a:pt x="34" y="53"/>
                    <a:pt x="36" y="56"/>
                    <a:pt x="36" y="57"/>
                  </a:cubicBezTo>
                  <a:cubicBezTo>
                    <a:pt x="36" y="58"/>
                    <a:pt x="36" y="59"/>
                    <a:pt x="36" y="60"/>
                  </a:cubicBezTo>
                  <a:cubicBezTo>
                    <a:pt x="37" y="61"/>
                    <a:pt x="39" y="61"/>
                    <a:pt x="39" y="62"/>
                  </a:cubicBezTo>
                  <a:cubicBezTo>
                    <a:pt x="41" y="63"/>
                    <a:pt x="41" y="65"/>
                    <a:pt x="42" y="67"/>
                  </a:cubicBezTo>
                  <a:cubicBezTo>
                    <a:pt x="43" y="68"/>
                    <a:pt x="46" y="69"/>
                    <a:pt x="47" y="70"/>
                  </a:cubicBezTo>
                  <a:cubicBezTo>
                    <a:pt x="48" y="72"/>
                    <a:pt x="51" y="81"/>
                    <a:pt x="53" y="82"/>
                  </a:cubicBezTo>
                  <a:cubicBezTo>
                    <a:pt x="53" y="82"/>
                    <a:pt x="53" y="82"/>
                    <a:pt x="53" y="82"/>
                  </a:cubicBezTo>
                  <a:cubicBezTo>
                    <a:pt x="54" y="84"/>
                    <a:pt x="53" y="86"/>
                    <a:pt x="53" y="87"/>
                  </a:cubicBezTo>
                  <a:cubicBezTo>
                    <a:pt x="53" y="88"/>
                    <a:pt x="55" y="88"/>
                    <a:pt x="55" y="89"/>
                  </a:cubicBezTo>
                  <a:cubicBezTo>
                    <a:pt x="56" y="91"/>
                    <a:pt x="58" y="97"/>
                    <a:pt x="59" y="98"/>
                  </a:cubicBezTo>
                  <a:cubicBezTo>
                    <a:pt x="59" y="98"/>
                    <a:pt x="61" y="99"/>
                    <a:pt x="61" y="99"/>
                  </a:cubicBezTo>
                  <a:cubicBezTo>
                    <a:pt x="63" y="102"/>
                    <a:pt x="63" y="105"/>
                    <a:pt x="64" y="108"/>
                  </a:cubicBezTo>
                  <a:cubicBezTo>
                    <a:pt x="64" y="109"/>
                    <a:pt x="66" y="111"/>
                    <a:pt x="67" y="112"/>
                  </a:cubicBezTo>
                  <a:cubicBezTo>
                    <a:pt x="67" y="113"/>
                    <a:pt x="67" y="113"/>
                    <a:pt x="67" y="113"/>
                  </a:cubicBezTo>
                  <a:cubicBezTo>
                    <a:pt x="67" y="114"/>
                    <a:pt x="72" y="115"/>
                    <a:pt x="73" y="116"/>
                  </a:cubicBezTo>
                  <a:cubicBezTo>
                    <a:pt x="73" y="116"/>
                    <a:pt x="75" y="116"/>
                    <a:pt x="75" y="117"/>
                  </a:cubicBezTo>
                  <a:cubicBezTo>
                    <a:pt x="76" y="117"/>
                    <a:pt x="79" y="121"/>
                    <a:pt x="80" y="122"/>
                  </a:cubicBezTo>
                  <a:cubicBezTo>
                    <a:pt x="81" y="123"/>
                    <a:pt x="83" y="123"/>
                    <a:pt x="85" y="123"/>
                  </a:cubicBezTo>
                  <a:cubicBezTo>
                    <a:pt x="84" y="122"/>
                    <a:pt x="84" y="120"/>
                    <a:pt x="83" y="120"/>
                  </a:cubicBezTo>
                  <a:cubicBezTo>
                    <a:pt x="82" y="120"/>
                    <a:pt x="83" y="119"/>
                    <a:pt x="85" y="119"/>
                  </a:cubicBezTo>
                  <a:cubicBezTo>
                    <a:pt x="85" y="120"/>
                    <a:pt x="87" y="122"/>
                    <a:pt x="89" y="121"/>
                  </a:cubicBezTo>
                  <a:cubicBezTo>
                    <a:pt x="90" y="121"/>
                    <a:pt x="89" y="120"/>
                    <a:pt x="90" y="119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92" y="120"/>
                    <a:pt x="93" y="120"/>
                    <a:pt x="94" y="120"/>
                  </a:cubicBezTo>
                  <a:cubicBezTo>
                    <a:pt x="92" y="119"/>
                    <a:pt x="95" y="101"/>
                    <a:pt x="96" y="98"/>
                  </a:cubicBezTo>
                  <a:cubicBezTo>
                    <a:pt x="95" y="97"/>
                    <a:pt x="94" y="97"/>
                    <a:pt x="93" y="97"/>
                  </a:cubicBezTo>
                  <a:cubicBezTo>
                    <a:pt x="92" y="96"/>
                    <a:pt x="91" y="91"/>
                    <a:pt x="91" y="89"/>
                  </a:cubicBezTo>
                  <a:cubicBezTo>
                    <a:pt x="89" y="90"/>
                    <a:pt x="87" y="89"/>
                    <a:pt x="87" y="89"/>
                  </a:cubicBezTo>
                  <a:cubicBezTo>
                    <a:pt x="86" y="89"/>
                    <a:pt x="85" y="88"/>
                    <a:pt x="85" y="88"/>
                  </a:cubicBezTo>
                  <a:cubicBezTo>
                    <a:pt x="85" y="87"/>
                    <a:pt x="86" y="87"/>
                    <a:pt x="85" y="85"/>
                  </a:cubicBezTo>
                  <a:cubicBezTo>
                    <a:pt x="85" y="85"/>
                    <a:pt x="82" y="84"/>
                    <a:pt x="82" y="83"/>
                  </a:cubicBezTo>
                  <a:cubicBezTo>
                    <a:pt x="82" y="82"/>
                    <a:pt x="82" y="77"/>
                    <a:pt x="83" y="76"/>
                  </a:cubicBezTo>
                  <a:cubicBezTo>
                    <a:pt x="81" y="76"/>
                    <a:pt x="80" y="76"/>
                    <a:pt x="79" y="76"/>
                  </a:cubicBezTo>
                  <a:cubicBezTo>
                    <a:pt x="79" y="75"/>
                    <a:pt x="79" y="75"/>
                    <a:pt x="79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7" y="75"/>
                    <a:pt x="77" y="76"/>
                    <a:pt x="76" y="76"/>
                  </a:cubicBezTo>
                  <a:cubicBezTo>
                    <a:pt x="76" y="76"/>
                    <a:pt x="74" y="74"/>
                    <a:pt x="73" y="74"/>
                  </a:cubicBezTo>
                  <a:cubicBezTo>
                    <a:pt x="73" y="73"/>
                    <a:pt x="73" y="70"/>
                    <a:pt x="73" y="69"/>
                  </a:cubicBezTo>
                  <a:cubicBezTo>
                    <a:pt x="73" y="68"/>
                    <a:pt x="76" y="67"/>
                    <a:pt x="76" y="66"/>
                  </a:cubicBezTo>
                  <a:cubicBezTo>
                    <a:pt x="76" y="66"/>
                    <a:pt x="76" y="64"/>
                    <a:pt x="76" y="64"/>
                  </a:cubicBezTo>
                  <a:cubicBezTo>
                    <a:pt x="76" y="64"/>
                    <a:pt x="73" y="59"/>
                    <a:pt x="73" y="59"/>
                  </a:cubicBezTo>
                  <a:cubicBezTo>
                    <a:pt x="72" y="58"/>
                    <a:pt x="73" y="57"/>
                    <a:pt x="73" y="56"/>
                  </a:cubicBezTo>
                  <a:cubicBezTo>
                    <a:pt x="71" y="55"/>
                    <a:pt x="70" y="56"/>
                    <a:pt x="69" y="56"/>
                  </a:cubicBezTo>
                  <a:cubicBezTo>
                    <a:pt x="69" y="54"/>
                    <a:pt x="69" y="54"/>
                    <a:pt x="70" y="52"/>
                  </a:cubicBezTo>
                  <a:cubicBezTo>
                    <a:pt x="70" y="52"/>
                    <a:pt x="69" y="51"/>
                    <a:pt x="69" y="51"/>
                  </a:cubicBezTo>
                  <a:cubicBezTo>
                    <a:pt x="68" y="53"/>
                    <a:pt x="68" y="53"/>
                    <a:pt x="67" y="55"/>
                  </a:cubicBezTo>
                  <a:cubicBezTo>
                    <a:pt x="67" y="55"/>
                    <a:pt x="65" y="55"/>
                    <a:pt x="65" y="55"/>
                  </a:cubicBezTo>
                  <a:cubicBezTo>
                    <a:pt x="65" y="55"/>
                    <a:pt x="65" y="54"/>
                    <a:pt x="65" y="54"/>
                  </a:cubicBezTo>
                  <a:cubicBezTo>
                    <a:pt x="64" y="54"/>
                    <a:pt x="63" y="54"/>
                    <a:pt x="63" y="54"/>
                  </a:cubicBezTo>
                  <a:cubicBezTo>
                    <a:pt x="61" y="52"/>
                    <a:pt x="62" y="50"/>
                    <a:pt x="61" y="48"/>
                  </a:cubicBezTo>
                  <a:cubicBezTo>
                    <a:pt x="60" y="47"/>
                    <a:pt x="58" y="46"/>
                    <a:pt x="57" y="45"/>
                  </a:cubicBezTo>
                  <a:cubicBezTo>
                    <a:pt x="55" y="43"/>
                    <a:pt x="55" y="41"/>
                    <a:pt x="55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4" y="41"/>
                    <a:pt x="49" y="42"/>
                    <a:pt x="51" y="41"/>
                  </a:cubicBezTo>
                  <a:cubicBezTo>
                    <a:pt x="51" y="41"/>
                    <a:pt x="50" y="41"/>
                    <a:pt x="50" y="40"/>
                  </a:cubicBezTo>
                  <a:cubicBezTo>
                    <a:pt x="49" y="39"/>
                    <a:pt x="49" y="37"/>
                    <a:pt x="47" y="36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6" y="35"/>
                    <a:pt x="47" y="32"/>
                    <a:pt x="47" y="31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29"/>
                    <a:pt x="43" y="28"/>
                    <a:pt x="43" y="27"/>
                  </a:cubicBezTo>
                  <a:cubicBezTo>
                    <a:pt x="41" y="26"/>
                    <a:pt x="36" y="23"/>
                    <a:pt x="35" y="22"/>
                  </a:cubicBezTo>
                  <a:cubicBezTo>
                    <a:pt x="34" y="21"/>
                    <a:pt x="35" y="19"/>
                    <a:pt x="34" y="18"/>
                  </a:cubicBezTo>
                  <a:cubicBezTo>
                    <a:pt x="34" y="18"/>
                    <a:pt x="32" y="18"/>
                    <a:pt x="31" y="17"/>
                  </a:cubicBezTo>
                  <a:cubicBezTo>
                    <a:pt x="30" y="16"/>
                    <a:pt x="31" y="13"/>
                    <a:pt x="29" y="13"/>
                  </a:cubicBezTo>
                  <a:cubicBezTo>
                    <a:pt x="29" y="13"/>
                    <a:pt x="27" y="13"/>
                    <a:pt x="27" y="13"/>
                  </a:cubicBezTo>
                  <a:cubicBezTo>
                    <a:pt x="26" y="13"/>
                    <a:pt x="27" y="11"/>
                    <a:pt x="27" y="10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9" y="2"/>
                    <a:pt x="14" y="5"/>
                    <a:pt x="11" y="4"/>
                  </a:cubicBezTo>
                  <a:close/>
                  <a:moveTo>
                    <a:pt x="7" y="32"/>
                  </a:moveTo>
                  <a:cubicBezTo>
                    <a:pt x="9" y="35"/>
                    <a:pt x="11" y="38"/>
                    <a:pt x="8" y="32"/>
                  </a:cubicBezTo>
                  <a:lnTo>
                    <a:pt x="7" y="32"/>
                  </a:lnTo>
                  <a:close/>
                  <a:moveTo>
                    <a:pt x="285" y="35"/>
                  </a:moveTo>
                  <a:cubicBezTo>
                    <a:pt x="285" y="38"/>
                    <a:pt x="285" y="40"/>
                    <a:pt x="286" y="42"/>
                  </a:cubicBezTo>
                  <a:cubicBezTo>
                    <a:pt x="286" y="42"/>
                    <a:pt x="288" y="42"/>
                    <a:pt x="289" y="42"/>
                  </a:cubicBezTo>
                  <a:cubicBezTo>
                    <a:pt x="289" y="42"/>
                    <a:pt x="290" y="41"/>
                    <a:pt x="289" y="41"/>
                  </a:cubicBezTo>
                  <a:cubicBezTo>
                    <a:pt x="289" y="41"/>
                    <a:pt x="289" y="38"/>
                    <a:pt x="289" y="38"/>
                  </a:cubicBezTo>
                  <a:cubicBezTo>
                    <a:pt x="287" y="36"/>
                    <a:pt x="286" y="36"/>
                    <a:pt x="285" y="35"/>
                  </a:cubicBezTo>
                  <a:close/>
                  <a:moveTo>
                    <a:pt x="280" y="39"/>
                  </a:moveTo>
                  <a:cubicBezTo>
                    <a:pt x="277" y="43"/>
                    <a:pt x="277" y="47"/>
                    <a:pt x="275" y="52"/>
                  </a:cubicBezTo>
                  <a:cubicBezTo>
                    <a:pt x="276" y="53"/>
                    <a:pt x="278" y="54"/>
                    <a:pt x="279" y="55"/>
                  </a:cubicBezTo>
                  <a:cubicBezTo>
                    <a:pt x="279" y="57"/>
                    <a:pt x="278" y="56"/>
                    <a:pt x="277" y="57"/>
                  </a:cubicBezTo>
                  <a:cubicBezTo>
                    <a:pt x="277" y="58"/>
                    <a:pt x="277" y="58"/>
                    <a:pt x="277" y="58"/>
                  </a:cubicBezTo>
                  <a:cubicBezTo>
                    <a:pt x="277" y="58"/>
                    <a:pt x="279" y="62"/>
                    <a:pt x="277" y="63"/>
                  </a:cubicBezTo>
                  <a:cubicBezTo>
                    <a:pt x="277" y="64"/>
                    <a:pt x="277" y="64"/>
                    <a:pt x="277" y="64"/>
                  </a:cubicBezTo>
                  <a:cubicBezTo>
                    <a:pt x="277" y="65"/>
                    <a:pt x="279" y="67"/>
                    <a:pt x="280" y="68"/>
                  </a:cubicBezTo>
                  <a:cubicBezTo>
                    <a:pt x="281" y="69"/>
                    <a:pt x="281" y="70"/>
                    <a:pt x="283" y="70"/>
                  </a:cubicBezTo>
                  <a:cubicBezTo>
                    <a:pt x="285" y="71"/>
                    <a:pt x="279" y="66"/>
                    <a:pt x="279" y="66"/>
                  </a:cubicBezTo>
                  <a:cubicBezTo>
                    <a:pt x="279" y="64"/>
                    <a:pt x="279" y="62"/>
                    <a:pt x="279" y="61"/>
                  </a:cubicBezTo>
                  <a:cubicBezTo>
                    <a:pt x="279" y="61"/>
                    <a:pt x="283" y="58"/>
                    <a:pt x="282" y="59"/>
                  </a:cubicBezTo>
                  <a:cubicBezTo>
                    <a:pt x="283" y="59"/>
                    <a:pt x="283" y="59"/>
                    <a:pt x="284" y="59"/>
                  </a:cubicBezTo>
                  <a:cubicBezTo>
                    <a:pt x="285" y="59"/>
                    <a:pt x="285" y="61"/>
                    <a:pt x="286" y="62"/>
                  </a:cubicBezTo>
                  <a:cubicBezTo>
                    <a:pt x="287" y="62"/>
                    <a:pt x="287" y="61"/>
                    <a:pt x="288" y="62"/>
                  </a:cubicBezTo>
                  <a:cubicBezTo>
                    <a:pt x="287" y="60"/>
                    <a:pt x="287" y="58"/>
                    <a:pt x="287" y="56"/>
                  </a:cubicBezTo>
                  <a:cubicBezTo>
                    <a:pt x="286" y="56"/>
                    <a:pt x="284" y="57"/>
                    <a:pt x="283" y="56"/>
                  </a:cubicBezTo>
                  <a:cubicBezTo>
                    <a:pt x="285" y="55"/>
                    <a:pt x="286" y="53"/>
                    <a:pt x="288" y="52"/>
                  </a:cubicBezTo>
                  <a:cubicBezTo>
                    <a:pt x="286" y="51"/>
                    <a:pt x="289" y="51"/>
                    <a:pt x="286" y="50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85" y="50"/>
                    <a:pt x="283" y="51"/>
                    <a:pt x="283" y="52"/>
                  </a:cubicBezTo>
                  <a:cubicBezTo>
                    <a:pt x="282" y="52"/>
                    <a:pt x="283" y="53"/>
                    <a:pt x="283" y="54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82" y="50"/>
                    <a:pt x="283" y="46"/>
                    <a:pt x="281" y="45"/>
                  </a:cubicBezTo>
                  <a:cubicBezTo>
                    <a:pt x="281" y="45"/>
                    <a:pt x="282" y="42"/>
                    <a:pt x="282" y="43"/>
                  </a:cubicBezTo>
                  <a:cubicBezTo>
                    <a:pt x="283" y="42"/>
                    <a:pt x="283" y="42"/>
                    <a:pt x="283" y="42"/>
                  </a:cubicBezTo>
                  <a:cubicBezTo>
                    <a:pt x="282" y="41"/>
                    <a:pt x="282" y="41"/>
                    <a:pt x="282" y="40"/>
                  </a:cubicBezTo>
                  <a:lnTo>
                    <a:pt x="280" y="39"/>
                  </a:lnTo>
                  <a:close/>
                  <a:moveTo>
                    <a:pt x="57" y="41"/>
                  </a:moveTo>
                  <a:cubicBezTo>
                    <a:pt x="57" y="41"/>
                    <a:pt x="57" y="43"/>
                    <a:pt x="57" y="43"/>
                  </a:cubicBezTo>
                  <a:cubicBezTo>
                    <a:pt x="58" y="43"/>
                    <a:pt x="58" y="43"/>
                    <a:pt x="59" y="44"/>
                  </a:cubicBezTo>
                  <a:cubicBezTo>
                    <a:pt x="58" y="42"/>
                    <a:pt x="60" y="41"/>
                    <a:pt x="57" y="41"/>
                  </a:cubicBezTo>
                  <a:close/>
                  <a:moveTo>
                    <a:pt x="63" y="45"/>
                  </a:moveTo>
                  <a:cubicBezTo>
                    <a:pt x="63" y="45"/>
                    <a:pt x="63" y="47"/>
                    <a:pt x="63" y="47"/>
                  </a:cubicBezTo>
                  <a:cubicBezTo>
                    <a:pt x="64" y="47"/>
                    <a:pt x="64" y="47"/>
                    <a:pt x="65" y="48"/>
                  </a:cubicBezTo>
                  <a:cubicBezTo>
                    <a:pt x="68" y="48"/>
                    <a:pt x="63" y="45"/>
                    <a:pt x="63" y="45"/>
                  </a:cubicBezTo>
                  <a:close/>
                  <a:moveTo>
                    <a:pt x="19" y="46"/>
                  </a:moveTo>
                  <a:cubicBezTo>
                    <a:pt x="19" y="48"/>
                    <a:pt x="19" y="48"/>
                    <a:pt x="19" y="48"/>
                  </a:cubicBezTo>
                  <a:cubicBezTo>
                    <a:pt x="19" y="49"/>
                    <a:pt x="21" y="49"/>
                    <a:pt x="21" y="50"/>
                  </a:cubicBezTo>
                  <a:cubicBezTo>
                    <a:pt x="22" y="50"/>
                    <a:pt x="24" y="54"/>
                    <a:pt x="25" y="55"/>
                  </a:cubicBezTo>
                  <a:cubicBezTo>
                    <a:pt x="26" y="55"/>
                    <a:pt x="26" y="52"/>
                    <a:pt x="25" y="51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48"/>
                    <a:pt x="22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0" y="47"/>
                    <a:pt x="19" y="46"/>
                  </a:cubicBezTo>
                  <a:close/>
                  <a:moveTo>
                    <a:pt x="254" y="47"/>
                  </a:moveTo>
                  <a:cubicBezTo>
                    <a:pt x="254" y="47"/>
                    <a:pt x="254" y="49"/>
                    <a:pt x="253" y="50"/>
                  </a:cubicBezTo>
                  <a:cubicBezTo>
                    <a:pt x="253" y="50"/>
                    <a:pt x="251" y="50"/>
                    <a:pt x="251" y="50"/>
                  </a:cubicBezTo>
                  <a:cubicBezTo>
                    <a:pt x="251" y="50"/>
                    <a:pt x="251" y="52"/>
                    <a:pt x="251" y="52"/>
                  </a:cubicBezTo>
                  <a:cubicBezTo>
                    <a:pt x="249" y="53"/>
                    <a:pt x="246" y="55"/>
                    <a:pt x="245" y="55"/>
                  </a:cubicBezTo>
                  <a:cubicBezTo>
                    <a:pt x="239" y="56"/>
                    <a:pt x="234" y="55"/>
                    <a:pt x="228" y="55"/>
                  </a:cubicBezTo>
                  <a:cubicBezTo>
                    <a:pt x="227" y="54"/>
                    <a:pt x="227" y="54"/>
                    <a:pt x="227" y="54"/>
                  </a:cubicBezTo>
                  <a:cubicBezTo>
                    <a:pt x="226" y="53"/>
                    <a:pt x="227" y="55"/>
                    <a:pt x="225" y="54"/>
                  </a:cubicBezTo>
                  <a:cubicBezTo>
                    <a:pt x="225" y="52"/>
                    <a:pt x="225" y="52"/>
                    <a:pt x="225" y="52"/>
                  </a:cubicBezTo>
                  <a:cubicBezTo>
                    <a:pt x="221" y="51"/>
                    <a:pt x="218" y="53"/>
                    <a:pt x="216" y="54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5" y="55"/>
                    <a:pt x="215" y="54"/>
                    <a:pt x="214" y="54"/>
                  </a:cubicBezTo>
                  <a:cubicBezTo>
                    <a:pt x="213" y="56"/>
                    <a:pt x="212" y="57"/>
                    <a:pt x="211" y="58"/>
                  </a:cubicBezTo>
                  <a:cubicBezTo>
                    <a:pt x="212" y="58"/>
                    <a:pt x="210" y="60"/>
                    <a:pt x="210" y="60"/>
                  </a:cubicBezTo>
                  <a:cubicBezTo>
                    <a:pt x="210" y="61"/>
                    <a:pt x="211" y="62"/>
                    <a:pt x="211" y="62"/>
                  </a:cubicBezTo>
                  <a:cubicBezTo>
                    <a:pt x="211" y="66"/>
                    <a:pt x="211" y="72"/>
                    <a:pt x="209" y="75"/>
                  </a:cubicBezTo>
                  <a:cubicBezTo>
                    <a:pt x="208" y="75"/>
                    <a:pt x="208" y="75"/>
                    <a:pt x="208" y="75"/>
                  </a:cubicBezTo>
                  <a:cubicBezTo>
                    <a:pt x="207" y="78"/>
                    <a:pt x="207" y="81"/>
                    <a:pt x="207" y="86"/>
                  </a:cubicBezTo>
                  <a:cubicBezTo>
                    <a:pt x="207" y="87"/>
                    <a:pt x="206" y="91"/>
                    <a:pt x="205" y="91"/>
                  </a:cubicBezTo>
                  <a:cubicBezTo>
                    <a:pt x="204" y="92"/>
                    <a:pt x="204" y="92"/>
                    <a:pt x="204" y="92"/>
                  </a:cubicBezTo>
                  <a:cubicBezTo>
                    <a:pt x="203" y="96"/>
                    <a:pt x="204" y="99"/>
                    <a:pt x="204" y="103"/>
                  </a:cubicBezTo>
                  <a:cubicBezTo>
                    <a:pt x="205" y="103"/>
                    <a:pt x="207" y="103"/>
                    <a:pt x="208" y="103"/>
                  </a:cubicBezTo>
                  <a:cubicBezTo>
                    <a:pt x="209" y="105"/>
                    <a:pt x="209" y="105"/>
                    <a:pt x="209" y="105"/>
                  </a:cubicBezTo>
                  <a:cubicBezTo>
                    <a:pt x="209" y="105"/>
                    <a:pt x="208" y="106"/>
                    <a:pt x="208" y="107"/>
                  </a:cubicBezTo>
                  <a:cubicBezTo>
                    <a:pt x="209" y="109"/>
                    <a:pt x="209" y="109"/>
                    <a:pt x="209" y="109"/>
                  </a:cubicBezTo>
                  <a:cubicBezTo>
                    <a:pt x="209" y="111"/>
                    <a:pt x="206" y="113"/>
                    <a:pt x="206" y="114"/>
                  </a:cubicBezTo>
                  <a:cubicBezTo>
                    <a:pt x="205" y="117"/>
                    <a:pt x="206" y="121"/>
                    <a:pt x="206" y="123"/>
                  </a:cubicBezTo>
                  <a:cubicBezTo>
                    <a:pt x="209" y="123"/>
                    <a:pt x="213" y="123"/>
                    <a:pt x="217" y="123"/>
                  </a:cubicBezTo>
                  <a:cubicBezTo>
                    <a:pt x="216" y="122"/>
                    <a:pt x="217" y="120"/>
                    <a:pt x="217" y="119"/>
                  </a:cubicBezTo>
                  <a:cubicBezTo>
                    <a:pt x="217" y="119"/>
                    <a:pt x="215" y="119"/>
                    <a:pt x="215" y="118"/>
                  </a:cubicBezTo>
                  <a:cubicBezTo>
                    <a:pt x="215" y="118"/>
                    <a:pt x="218" y="115"/>
                    <a:pt x="217" y="115"/>
                  </a:cubicBezTo>
                  <a:cubicBezTo>
                    <a:pt x="217" y="114"/>
                    <a:pt x="215" y="110"/>
                    <a:pt x="215" y="109"/>
                  </a:cubicBezTo>
                  <a:cubicBezTo>
                    <a:pt x="216" y="109"/>
                    <a:pt x="218" y="108"/>
                    <a:pt x="218" y="107"/>
                  </a:cubicBezTo>
                  <a:cubicBezTo>
                    <a:pt x="219" y="105"/>
                    <a:pt x="218" y="102"/>
                    <a:pt x="217" y="100"/>
                  </a:cubicBezTo>
                  <a:cubicBezTo>
                    <a:pt x="220" y="99"/>
                    <a:pt x="221" y="100"/>
                    <a:pt x="223" y="99"/>
                  </a:cubicBezTo>
                  <a:cubicBezTo>
                    <a:pt x="224" y="103"/>
                    <a:pt x="225" y="107"/>
                    <a:pt x="225" y="109"/>
                  </a:cubicBezTo>
                  <a:cubicBezTo>
                    <a:pt x="226" y="112"/>
                    <a:pt x="227" y="114"/>
                    <a:pt x="227" y="118"/>
                  </a:cubicBezTo>
                  <a:cubicBezTo>
                    <a:pt x="228" y="118"/>
                    <a:pt x="230" y="119"/>
                    <a:pt x="232" y="119"/>
                  </a:cubicBezTo>
                  <a:cubicBezTo>
                    <a:pt x="232" y="119"/>
                    <a:pt x="232" y="119"/>
                    <a:pt x="232" y="119"/>
                  </a:cubicBezTo>
                  <a:cubicBezTo>
                    <a:pt x="234" y="117"/>
                    <a:pt x="233" y="116"/>
                    <a:pt x="233" y="11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34" y="113"/>
                    <a:pt x="237" y="113"/>
                    <a:pt x="239" y="113"/>
                  </a:cubicBezTo>
                  <a:cubicBezTo>
                    <a:pt x="240" y="111"/>
                    <a:pt x="240" y="111"/>
                    <a:pt x="240" y="111"/>
                  </a:cubicBezTo>
                  <a:cubicBezTo>
                    <a:pt x="239" y="111"/>
                    <a:pt x="239" y="111"/>
                    <a:pt x="239" y="111"/>
                  </a:cubicBezTo>
                  <a:cubicBezTo>
                    <a:pt x="238" y="110"/>
                    <a:pt x="237" y="108"/>
                    <a:pt x="236" y="107"/>
                  </a:cubicBezTo>
                  <a:cubicBezTo>
                    <a:pt x="234" y="104"/>
                    <a:pt x="235" y="104"/>
                    <a:pt x="235" y="101"/>
                  </a:cubicBezTo>
                  <a:cubicBezTo>
                    <a:pt x="234" y="101"/>
                    <a:pt x="234" y="101"/>
                    <a:pt x="234" y="101"/>
                  </a:cubicBezTo>
                  <a:cubicBezTo>
                    <a:pt x="234" y="101"/>
                    <a:pt x="234" y="99"/>
                    <a:pt x="234" y="99"/>
                  </a:cubicBezTo>
                  <a:cubicBezTo>
                    <a:pt x="233" y="98"/>
                    <a:pt x="231" y="98"/>
                    <a:pt x="230" y="97"/>
                  </a:cubicBezTo>
                  <a:cubicBezTo>
                    <a:pt x="229" y="96"/>
                    <a:pt x="230" y="93"/>
                    <a:pt x="229" y="91"/>
                  </a:cubicBezTo>
                  <a:cubicBezTo>
                    <a:pt x="229" y="91"/>
                    <a:pt x="223" y="89"/>
                    <a:pt x="223" y="89"/>
                  </a:cubicBezTo>
                  <a:cubicBezTo>
                    <a:pt x="224" y="88"/>
                    <a:pt x="224" y="88"/>
                    <a:pt x="225" y="87"/>
                  </a:cubicBezTo>
                  <a:cubicBezTo>
                    <a:pt x="225" y="87"/>
                    <a:pt x="227" y="87"/>
                    <a:pt x="229" y="87"/>
                  </a:cubicBezTo>
                  <a:cubicBezTo>
                    <a:pt x="235" y="84"/>
                    <a:pt x="235" y="79"/>
                    <a:pt x="241" y="78"/>
                  </a:cubicBezTo>
                  <a:cubicBezTo>
                    <a:pt x="242" y="76"/>
                    <a:pt x="241" y="76"/>
                    <a:pt x="242" y="75"/>
                  </a:cubicBezTo>
                  <a:cubicBezTo>
                    <a:pt x="235" y="75"/>
                    <a:pt x="232" y="75"/>
                    <a:pt x="226" y="74"/>
                  </a:cubicBezTo>
                  <a:cubicBezTo>
                    <a:pt x="226" y="75"/>
                    <a:pt x="226" y="76"/>
                    <a:pt x="225" y="77"/>
                  </a:cubicBezTo>
                  <a:cubicBezTo>
                    <a:pt x="225" y="78"/>
                    <a:pt x="223" y="77"/>
                    <a:pt x="222" y="78"/>
                  </a:cubicBezTo>
                  <a:cubicBezTo>
                    <a:pt x="222" y="78"/>
                    <a:pt x="221" y="75"/>
                    <a:pt x="221" y="75"/>
                  </a:cubicBezTo>
                  <a:cubicBezTo>
                    <a:pt x="220" y="74"/>
                    <a:pt x="218" y="75"/>
                    <a:pt x="217" y="74"/>
                  </a:cubicBezTo>
                  <a:cubicBezTo>
                    <a:pt x="217" y="74"/>
                    <a:pt x="216" y="72"/>
                    <a:pt x="216" y="72"/>
                  </a:cubicBezTo>
                  <a:cubicBezTo>
                    <a:pt x="215" y="70"/>
                    <a:pt x="217" y="67"/>
                    <a:pt x="217" y="66"/>
                  </a:cubicBezTo>
                  <a:cubicBezTo>
                    <a:pt x="217" y="63"/>
                    <a:pt x="217" y="62"/>
                    <a:pt x="217" y="60"/>
                  </a:cubicBezTo>
                  <a:cubicBezTo>
                    <a:pt x="219" y="60"/>
                    <a:pt x="219" y="61"/>
                    <a:pt x="220" y="61"/>
                  </a:cubicBezTo>
                  <a:cubicBezTo>
                    <a:pt x="221" y="61"/>
                    <a:pt x="224" y="59"/>
                    <a:pt x="225" y="60"/>
                  </a:cubicBezTo>
                  <a:cubicBezTo>
                    <a:pt x="226" y="60"/>
                    <a:pt x="227" y="61"/>
                    <a:pt x="229" y="61"/>
                  </a:cubicBezTo>
                  <a:cubicBezTo>
                    <a:pt x="230" y="61"/>
                    <a:pt x="235" y="60"/>
                    <a:pt x="237" y="60"/>
                  </a:cubicBezTo>
                  <a:cubicBezTo>
                    <a:pt x="240" y="61"/>
                    <a:pt x="244" y="63"/>
                    <a:pt x="248" y="62"/>
                  </a:cubicBezTo>
                  <a:cubicBezTo>
                    <a:pt x="248" y="61"/>
                    <a:pt x="248" y="61"/>
                    <a:pt x="248" y="61"/>
                  </a:cubicBezTo>
                  <a:cubicBezTo>
                    <a:pt x="249" y="60"/>
                    <a:pt x="250" y="61"/>
                    <a:pt x="251" y="60"/>
                  </a:cubicBezTo>
                  <a:cubicBezTo>
                    <a:pt x="252" y="59"/>
                    <a:pt x="252" y="56"/>
                    <a:pt x="253" y="55"/>
                  </a:cubicBezTo>
                  <a:cubicBezTo>
                    <a:pt x="254" y="54"/>
                    <a:pt x="255" y="54"/>
                    <a:pt x="255" y="54"/>
                  </a:cubicBezTo>
                  <a:cubicBezTo>
                    <a:pt x="257" y="53"/>
                    <a:pt x="257" y="53"/>
                    <a:pt x="257" y="53"/>
                  </a:cubicBezTo>
                  <a:cubicBezTo>
                    <a:pt x="257" y="52"/>
                    <a:pt x="257" y="49"/>
                    <a:pt x="257" y="48"/>
                  </a:cubicBezTo>
                  <a:cubicBezTo>
                    <a:pt x="257" y="48"/>
                    <a:pt x="256" y="48"/>
                    <a:pt x="256" y="47"/>
                  </a:cubicBezTo>
                  <a:cubicBezTo>
                    <a:pt x="255" y="47"/>
                    <a:pt x="254" y="47"/>
                    <a:pt x="254" y="47"/>
                  </a:cubicBezTo>
                  <a:close/>
                  <a:moveTo>
                    <a:pt x="81" y="50"/>
                  </a:moveTo>
                  <a:cubicBezTo>
                    <a:pt x="81" y="51"/>
                    <a:pt x="81" y="51"/>
                    <a:pt x="81" y="51"/>
                  </a:cubicBezTo>
                  <a:cubicBezTo>
                    <a:pt x="83" y="51"/>
                    <a:pt x="83" y="50"/>
                    <a:pt x="81" y="50"/>
                  </a:cubicBezTo>
                  <a:close/>
                  <a:moveTo>
                    <a:pt x="304" y="66"/>
                  </a:moveTo>
                  <a:cubicBezTo>
                    <a:pt x="303" y="67"/>
                    <a:pt x="303" y="67"/>
                    <a:pt x="303" y="67"/>
                  </a:cubicBezTo>
                  <a:cubicBezTo>
                    <a:pt x="294" y="69"/>
                    <a:pt x="305" y="69"/>
                    <a:pt x="309" y="69"/>
                  </a:cubicBezTo>
                  <a:cubicBezTo>
                    <a:pt x="309" y="69"/>
                    <a:pt x="310" y="68"/>
                    <a:pt x="310" y="67"/>
                  </a:cubicBezTo>
                  <a:cubicBezTo>
                    <a:pt x="309" y="67"/>
                    <a:pt x="304" y="65"/>
                    <a:pt x="304" y="66"/>
                  </a:cubicBezTo>
                  <a:close/>
                  <a:moveTo>
                    <a:pt x="277" y="69"/>
                  </a:moveTo>
                  <a:cubicBezTo>
                    <a:pt x="277" y="71"/>
                    <a:pt x="277" y="73"/>
                    <a:pt x="277" y="74"/>
                  </a:cubicBezTo>
                  <a:cubicBezTo>
                    <a:pt x="281" y="72"/>
                    <a:pt x="279" y="73"/>
                    <a:pt x="277" y="69"/>
                  </a:cubicBezTo>
                  <a:close/>
                  <a:moveTo>
                    <a:pt x="33" y="75"/>
                  </a:moveTo>
                  <a:cubicBezTo>
                    <a:pt x="33" y="76"/>
                    <a:pt x="32" y="76"/>
                    <a:pt x="32" y="77"/>
                  </a:cubicBezTo>
                  <a:cubicBezTo>
                    <a:pt x="32" y="78"/>
                    <a:pt x="34" y="82"/>
                    <a:pt x="34" y="83"/>
                  </a:cubicBezTo>
                  <a:cubicBezTo>
                    <a:pt x="34" y="83"/>
                    <a:pt x="37" y="84"/>
                    <a:pt x="38" y="84"/>
                  </a:cubicBezTo>
                  <a:cubicBezTo>
                    <a:pt x="38" y="83"/>
                    <a:pt x="39" y="83"/>
                    <a:pt x="37" y="83"/>
                  </a:cubicBezTo>
                  <a:cubicBezTo>
                    <a:pt x="36" y="80"/>
                    <a:pt x="36" y="78"/>
                    <a:pt x="35" y="75"/>
                  </a:cubicBezTo>
                  <a:cubicBezTo>
                    <a:pt x="35" y="75"/>
                    <a:pt x="33" y="76"/>
                    <a:pt x="33" y="75"/>
                  </a:cubicBezTo>
                  <a:close/>
                  <a:moveTo>
                    <a:pt x="301" y="75"/>
                  </a:moveTo>
                  <a:cubicBezTo>
                    <a:pt x="300" y="76"/>
                    <a:pt x="302" y="77"/>
                    <a:pt x="302" y="77"/>
                  </a:cubicBezTo>
                  <a:cubicBezTo>
                    <a:pt x="303" y="77"/>
                    <a:pt x="304" y="75"/>
                    <a:pt x="301" y="75"/>
                  </a:cubicBezTo>
                  <a:close/>
                  <a:moveTo>
                    <a:pt x="305" y="77"/>
                  </a:moveTo>
                  <a:cubicBezTo>
                    <a:pt x="304" y="78"/>
                    <a:pt x="304" y="78"/>
                    <a:pt x="304" y="78"/>
                  </a:cubicBezTo>
                  <a:cubicBezTo>
                    <a:pt x="304" y="79"/>
                    <a:pt x="304" y="80"/>
                    <a:pt x="304" y="80"/>
                  </a:cubicBezTo>
                  <a:cubicBezTo>
                    <a:pt x="304" y="80"/>
                    <a:pt x="306" y="80"/>
                    <a:pt x="307" y="81"/>
                  </a:cubicBezTo>
                  <a:cubicBezTo>
                    <a:pt x="306" y="80"/>
                    <a:pt x="309" y="79"/>
                    <a:pt x="305" y="77"/>
                  </a:cubicBezTo>
                  <a:close/>
                  <a:moveTo>
                    <a:pt x="279" y="79"/>
                  </a:moveTo>
                  <a:cubicBezTo>
                    <a:pt x="277" y="79"/>
                    <a:pt x="280" y="80"/>
                    <a:pt x="281" y="80"/>
                  </a:cubicBezTo>
                  <a:cubicBezTo>
                    <a:pt x="280" y="80"/>
                    <a:pt x="281" y="78"/>
                    <a:pt x="279" y="79"/>
                  </a:cubicBezTo>
                  <a:close/>
                  <a:moveTo>
                    <a:pt x="237" y="81"/>
                  </a:moveTo>
                  <a:cubicBezTo>
                    <a:pt x="237" y="81"/>
                    <a:pt x="237" y="82"/>
                    <a:pt x="237" y="82"/>
                  </a:cubicBezTo>
                  <a:cubicBezTo>
                    <a:pt x="236" y="81"/>
                    <a:pt x="236" y="83"/>
                    <a:pt x="236" y="83"/>
                  </a:cubicBezTo>
                  <a:cubicBezTo>
                    <a:pt x="237" y="85"/>
                    <a:pt x="237" y="85"/>
                    <a:pt x="237" y="85"/>
                  </a:cubicBezTo>
                  <a:cubicBezTo>
                    <a:pt x="238" y="84"/>
                    <a:pt x="239" y="84"/>
                    <a:pt x="239" y="84"/>
                  </a:cubicBezTo>
                  <a:cubicBezTo>
                    <a:pt x="241" y="84"/>
                    <a:pt x="241" y="85"/>
                    <a:pt x="241" y="85"/>
                  </a:cubicBezTo>
                  <a:cubicBezTo>
                    <a:pt x="241" y="85"/>
                    <a:pt x="242" y="84"/>
                    <a:pt x="242" y="83"/>
                  </a:cubicBezTo>
                  <a:cubicBezTo>
                    <a:pt x="244" y="84"/>
                    <a:pt x="243" y="82"/>
                    <a:pt x="243" y="82"/>
                  </a:cubicBezTo>
                  <a:cubicBezTo>
                    <a:pt x="242" y="82"/>
                    <a:pt x="239" y="81"/>
                    <a:pt x="237" y="81"/>
                  </a:cubicBezTo>
                  <a:close/>
                  <a:moveTo>
                    <a:pt x="92" y="82"/>
                  </a:moveTo>
                  <a:cubicBezTo>
                    <a:pt x="90" y="84"/>
                    <a:pt x="90" y="84"/>
                    <a:pt x="90" y="87"/>
                  </a:cubicBezTo>
                  <a:cubicBezTo>
                    <a:pt x="92" y="88"/>
                    <a:pt x="93" y="88"/>
                    <a:pt x="94" y="88"/>
                  </a:cubicBezTo>
                  <a:cubicBezTo>
                    <a:pt x="94" y="90"/>
                    <a:pt x="93" y="90"/>
                    <a:pt x="94" y="93"/>
                  </a:cubicBezTo>
                  <a:cubicBezTo>
                    <a:pt x="94" y="94"/>
                    <a:pt x="96" y="95"/>
                    <a:pt x="97" y="95"/>
                  </a:cubicBezTo>
                  <a:cubicBezTo>
                    <a:pt x="98" y="96"/>
                    <a:pt x="98" y="97"/>
                    <a:pt x="98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99" y="91"/>
                    <a:pt x="99" y="90"/>
                    <a:pt x="96" y="86"/>
                  </a:cubicBezTo>
                  <a:cubicBezTo>
                    <a:pt x="95" y="84"/>
                    <a:pt x="94" y="83"/>
                    <a:pt x="92" y="82"/>
                  </a:cubicBezTo>
                  <a:close/>
                  <a:moveTo>
                    <a:pt x="299" y="82"/>
                  </a:moveTo>
                  <a:cubicBezTo>
                    <a:pt x="298" y="85"/>
                    <a:pt x="298" y="85"/>
                    <a:pt x="298" y="85"/>
                  </a:cubicBezTo>
                  <a:cubicBezTo>
                    <a:pt x="299" y="85"/>
                    <a:pt x="300" y="85"/>
                    <a:pt x="301" y="85"/>
                  </a:cubicBezTo>
                  <a:cubicBezTo>
                    <a:pt x="301" y="85"/>
                    <a:pt x="301" y="83"/>
                    <a:pt x="301" y="83"/>
                  </a:cubicBezTo>
                  <a:cubicBezTo>
                    <a:pt x="301" y="83"/>
                    <a:pt x="300" y="82"/>
                    <a:pt x="299" y="82"/>
                  </a:cubicBezTo>
                  <a:close/>
                  <a:moveTo>
                    <a:pt x="260" y="83"/>
                  </a:moveTo>
                  <a:cubicBezTo>
                    <a:pt x="260" y="83"/>
                    <a:pt x="259" y="84"/>
                    <a:pt x="259" y="84"/>
                  </a:cubicBezTo>
                  <a:cubicBezTo>
                    <a:pt x="266" y="84"/>
                    <a:pt x="269" y="83"/>
                    <a:pt x="260" y="83"/>
                  </a:cubicBezTo>
                  <a:close/>
                  <a:moveTo>
                    <a:pt x="249" y="84"/>
                  </a:moveTo>
                  <a:cubicBezTo>
                    <a:pt x="249" y="84"/>
                    <a:pt x="249" y="87"/>
                    <a:pt x="249" y="87"/>
                  </a:cubicBezTo>
                  <a:cubicBezTo>
                    <a:pt x="258" y="86"/>
                    <a:pt x="258" y="85"/>
                    <a:pt x="249" y="84"/>
                  </a:cubicBezTo>
                  <a:close/>
                  <a:moveTo>
                    <a:pt x="43" y="91"/>
                  </a:moveTo>
                  <a:cubicBezTo>
                    <a:pt x="43" y="94"/>
                    <a:pt x="43" y="94"/>
                    <a:pt x="43" y="94"/>
                  </a:cubicBezTo>
                  <a:cubicBezTo>
                    <a:pt x="45" y="95"/>
                    <a:pt x="44" y="92"/>
                    <a:pt x="43" y="91"/>
                  </a:cubicBezTo>
                  <a:close/>
                  <a:moveTo>
                    <a:pt x="108" y="94"/>
                  </a:moveTo>
                  <a:cubicBezTo>
                    <a:pt x="106" y="101"/>
                    <a:pt x="108" y="100"/>
                    <a:pt x="114" y="98"/>
                  </a:cubicBezTo>
                  <a:cubicBezTo>
                    <a:pt x="114" y="96"/>
                    <a:pt x="114" y="95"/>
                    <a:pt x="114" y="94"/>
                  </a:cubicBezTo>
                  <a:cubicBezTo>
                    <a:pt x="112" y="94"/>
                    <a:pt x="110" y="94"/>
                    <a:pt x="108" y="94"/>
                  </a:cubicBezTo>
                  <a:close/>
                  <a:moveTo>
                    <a:pt x="285" y="97"/>
                  </a:moveTo>
                  <a:cubicBezTo>
                    <a:pt x="285" y="97"/>
                    <a:pt x="284" y="98"/>
                    <a:pt x="284" y="98"/>
                  </a:cubicBezTo>
                  <a:cubicBezTo>
                    <a:pt x="283" y="98"/>
                    <a:pt x="282" y="98"/>
                    <a:pt x="282" y="98"/>
                  </a:cubicBezTo>
                  <a:cubicBezTo>
                    <a:pt x="281" y="100"/>
                    <a:pt x="281" y="100"/>
                    <a:pt x="281" y="100"/>
                  </a:cubicBezTo>
                  <a:cubicBezTo>
                    <a:pt x="282" y="100"/>
                    <a:pt x="283" y="100"/>
                    <a:pt x="284" y="100"/>
                  </a:cubicBezTo>
                  <a:cubicBezTo>
                    <a:pt x="284" y="100"/>
                    <a:pt x="285" y="102"/>
                    <a:pt x="285" y="102"/>
                  </a:cubicBezTo>
                  <a:cubicBezTo>
                    <a:pt x="288" y="102"/>
                    <a:pt x="287" y="100"/>
                    <a:pt x="288" y="100"/>
                  </a:cubicBezTo>
                  <a:cubicBezTo>
                    <a:pt x="290" y="99"/>
                    <a:pt x="291" y="102"/>
                    <a:pt x="293" y="102"/>
                  </a:cubicBezTo>
                  <a:cubicBezTo>
                    <a:pt x="294" y="102"/>
                    <a:pt x="295" y="101"/>
                    <a:pt x="296" y="101"/>
                  </a:cubicBezTo>
                  <a:cubicBezTo>
                    <a:pt x="298" y="101"/>
                    <a:pt x="301" y="103"/>
                    <a:pt x="304" y="103"/>
                  </a:cubicBezTo>
                  <a:cubicBezTo>
                    <a:pt x="304" y="103"/>
                    <a:pt x="305" y="102"/>
                    <a:pt x="305" y="101"/>
                  </a:cubicBezTo>
                  <a:cubicBezTo>
                    <a:pt x="304" y="100"/>
                    <a:pt x="303" y="100"/>
                    <a:pt x="303" y="99"/>
                  </a:cubicBezTo>
                  <a:cubicBezTo>
                    <a:pt x="299" y="98"/>
                    <a:pt x="296" y="98"/>
                    <a:pt x="293" y="98"/>
                  </a:cubicBezTo>
                  <a:cubicBezTo>
                    <a:pt x="291" y="97"/>
                    <a:pt x="291" y="97"/>
                    <a:pt x="291" y="97"/>
                  </a:cubicBezTo>
                  <a:cubicBezTo>
                    <a:pt x="291" y="97"/>
                    <a:pt x="285" y="97"/>
                    <a:pt x="285" y="97"/>
                  </a:cubicBezTo>
                  <a:close/>
                  <a:moveTo>
                    <a:pt x="273" y="97"/>
                  </a:moveTo>
                  <a:cubicBezTo>
                    <a:pt x="271" y="97"/>
                    <a:pt x="265" y="98"/>
                    <a:pt x="263" y="99"/>
                  </a:cubicBezTo>
                  <a:cubicBezTo>
                    <a:pt x="263" y="99"/>
                    <a:pt x="263" y="101"/>
                    <a:pt x="263" y="101"/>
                  </a:cubicBezTo>
                  <a:cubicBezTo>
                    <a:pt x="265" y="101"/>
                    <a:pt x="267" y="101"/>
                    <a:pt x="268" y="102"/>
                  </a:cubicBezTo>
                  <a:cubicBezTo>
                    <a:pt x="268" y="102"/>
                    <a:pt x="268" y="104"/>
                    <a:pt x="269" y="104"/>
                  </a:cubicBezTo>
                  <a:cubicBezTo>
                    <a:pt x="271" y="104"/>
                    <a:pt x="274" y="103"/>
                    <a:pt x="276" y="103"/>
                  </a:cubicBezTo>
                  <a:cubicBezTo>
                    <a:pt x="276" y="102"/>
                    <a:pt x="276" y="100"/>
                    <a:pt x="277" y="100"/>
                  </a:cubicBezTo>
                  <a:cubicBezTo>
                    <a:pt x="276" y="100"/>
                    <a:pt x="275" y="100"/>
                    <a:pt x="275" y="100"/>
                  </a:cubicBezTo>
                  <a:cubicBezTo>
                    <a:pt x="273" y="98"/>
                    <a:pt x="276" y="98"/>
                    <a:pt x="273" y="97"/>
                  </a:cubicBezTo>
                  <a:close/>
                  <a:moveTo>
                    <a:pt x="241" y="113"/>
                  </a:moveTo>
                  <a:cubicBezTo>
                    <a:pt x="241" y="115"/>
                    <a:pt x="241" y="114"/>
                    <a:pt x="240" y="114"/>
                  </a:cubicBezTo>
                  <a:cubicBezTo>
                    <a:pt x="240" y="115"/>
                    <a:pt x="240" y="117"/>
                    <a:pt x="240" y="118"/>
                  </a:cubicBezTo>
                  <a:cubicBezTo>
                    <a:pt x="240" y="118"/>
                    <a:pt x="238" y="121"/>
                    <a:pt x="239" y="118"/>
                  </a:cubicBezTo>
                  <a:cubicBezTo>
                    <a:pt x="238" y="118"/>
                    <a:pt x="238" y="117"/>
                    <a:pt x="238" y="117"/>
                  </a:cubicBezTo>
                  <a:cubicBezTo>
                    <a:pt x="238" y="117"/>
                    <a:pt x="236" y="117"/>
                    <a:pt x="236" y="117"/>
                  </a:cubicBezTo>
                  <a:cubicBezTo>
                    <a:pt x="235" y="119"/>
                    <a:pt x="236" y="120"/>
                    <a:pt x="235" y="121"/>
                  </a:cubicBezTo>
                  <a:cubicBezTo>
                    <a:pt x="239" y="123"/>
                    <a:pt x="237" y="120"/>
                    <a:pt x="239" y="125"/>
                  </a:cubicBezTo>
                  <a:cubicBezTo>
                    <a:pt x="239" y="125"/>
                    <a:pt x="241" y="126"/>
                    <a:pt x="241" y="125"/>
                  </a:cubicBezTo>
                  <a:cubicBezTo>
                    <a:pt x="241" y="125"/>
                    <a:pt x="244" y="122"/>
                    <a:pt x="244" y="122"/>
                  </a:cubicBezTo>
                  <a:cubicBezTo>
                    <a:pt x="244" y="121"/>
                    <a:pt x="242" y="120"/>
                    <a:pt x="242" y="119"/>
                  </a:cubicBezTo>
                  <a:cubicBezTo>
                    <a:pt x="241" y="116"/>
                    <a:pt x="245" y="115"/>
                    <a:pt x="241" y="113"/>
                  </a:cubicBezTo>
                  <a:close/>
                  <a:moveTo>
                    <a:pt x="102" y="123"/>
                  </a:moveTo>
                  <a:cubicBezTo>
                    <a:pt x="101" y="125"/>
                    <a:pt x="101" y="125"/>
                    <a:pt x="101" y="125"/>
                  </a:cubicBezTo>
                  <a:cubicBezTo>
                    <a:pt x="97" y="124"/>
                    <a:pt x="95" y="124"/>
                    <a:pt x="91" y="124"/>
                  </a:cubicBezTo>
                  <a:cubicBezTo>
                    <a:pt x="90" y="130"/>
                    <a:pt x="89" y="130"/>
                    <a:pt x="87" y="134"/>
                  </a:cubicBezTo>
                  <a:cubicBezTo>
                    <a:pt x="87" y="134"/>
                    <a:pt x="87" y="135"/>
                    <a:pt x="87" y="135"/>
                  </a:cubicBezTo>
                  <a:cubicBezTo>
                    <a:pt x="91" y="135"/>
                    <a:pt x="92" y="135"/>
                    <a:pt x="96" y="135"/>
                  </a:cubicBezTo>
                  <a:cubicBezTo>
                    <a:pt x="95" y="137"/>
                    <a:pt x="97" y="136"/>
                    <a:pt x="94" y="137"/>
                  </a:cubicBezTo>
                  <a:cubicBezTo>
                    <a:pt x="95" y="138"/>
                    <a:pt x="95" y="140"/>
                    <a:pt x="95" y="140"/>
                  </a:cubicBezTo>
                  <a:cubicBezTo>
                    <a:pt x="99" y="140"/>
                    <a:pt x="103" y="139"/>
                    <a:pt x="106" y="141"/>
                  </a:cubicBezTo>
                  <a:cubicBezTo>
                    <a:pt x="107" y="142"/>
                    <a:pt x="108" y="144"/>
                    <a:pt x="108" y="145"/>
                  </a:cubicBezTo>
                  <a:cubicBezTo>
                    <a:pt x="121" y="145"/>
                    <a:pt x="121" y="145"/>
                    <a:pt x="121" y="145"/>
                  </a:cubicBezTo>
                  <a:cubicBezTo>
                    <a:pt x="121" y="145"/>
                    <a:pt x="122" y="143"/>
                    <a:pt x="123" y="143"/>
                  </a:cubicBezTo>
                  <a:cubicBezTo>
                    <a:pt x="125" y="145"/>
                    <a:pt x="125" y="145"/>
                    <a:pt x="125" y="145"/>
                  </a:cubicBezTo>
                  <a:cubicBezTo>
                    <a:pt x="129" y="146"/>
                    <a:pt x="131" y="146"/>
                    <a:pt x="135" y="147"/>
                  </a:cubicBezTo>
                  <a:cubicBezTo>
                    <a:pt x="136" y="147"/>
                    <a:pt x="138" y="149"/>
                    <a:pt x="139" y="149"/>
                  </a:cubicBezTo>
                  <a:cubicBezTo>
                    <a:pt x="141" y="150"/>
                    <a:pt x="142" y="148"/>
                    <a:pt x="144" y="149"/>
                  </a:cubicBezTo>
                  <a:cubicBezTo>
                    <a:pt x="146" y="149"/>
                    <a:pt x="150" y="152"/>
                    <a:pt x="153" y="151"/>
                  </a:cubicBezTo>
                  <a:cubicBezTo>
                    <a:pt x="154" y="151"/>
                    <a:pt x="155" y="149"/>
                    <a:pt x="157" y="150"/>
                  </a:cubicBezTo>
                  <a:cubicBezTo>
                    <a:pt x="159" y="150"/>
                    <a:pt x="159" y="153"/>
                    <a:pt x="160" y="153"/>
                  </a:cubicBezTo>
                  <a:cubicBezTo>
                    <a:pt x="162" y="155"/>
                    <a:pt x="164" y="154"/>
                    <a:pt x="166" y="155"/>
                  </a:cubicBezTo>
                  <a:cubicBezTo>
                    <a:pt x="167" y="155"/>
                    <a:pt x="168" y="156"/>
                    <a:pt x="169" y="157"/>
                  </a:cubicBezTo>
                  <a:cubicBezTo>
                    <a:pt x="168" y="155"/>
                    <a:pt x="169" y="153"/>
                    <a:pt x="168" y="151"/>
                  </a:cubicBezTo>
                  <a:cubicBezTo>
                    <a:pt x="167" y="151"/>
                    <a:pt x="166" y="150"/>
                    <a:pt x="166" y="150"/>
                  </a:cubicBezTo>
                  <a:cubicBezTo>
                    <a:pt x="165" y="149"/>
                    <a:pt x="166" y="145"/>
                    <a:pt x="167" y="144"/>
                  </a:cubicBezTo>
                  <a:cubicBezTo>
                    <a:pt x="162" y="142"/>
                    <a:pt x="159" y="142"/>
                    <a:pt x="153" y="142"/>
                  </a:cubicBezTo>
                  <a:cubicBezTo>
                    <a:pt x="153" y="142"/>
                    <a:pt x="153" y="136"/>
                    <a:pt x="153" y="136"/>
                  </a:cubicBezTo>
                  <a:cubicBezTo>
                    <a:pt x="153" y="136"/>
                    <a:pt x="152" y="135"/>
                    <a:pt x="152" y="135"/>
                  </a:cubicBezTo>
                  <a:cubicBezTo>
                    <a:pt x="151" y="134"/>
                    <a:pt x="152" y="132"/>
                    <a:pt x="152" y="131"/>
                  </a:cubicBezTo>
                  <a:cubicBezTo>
                    <a:pt x="150" y="132"/>
                    <a:pt x="147" y="133"/>
                    <a:pt x="146" y="133"/>
                  </a:cubicBezTo>
                  <a:cubicBezTo>
                    <a:pt x="146" y="133"/>
                    <a:pt x="146" y="131"/>
                    <a:pt x="146" y="131"/>
                  </a:cubicBezTo>
                  <a:cubicBezTo>
                    <a:pt x="145" y="130"/>
                    <a:pt x="144" y="131"/>
                    <a:pt x="143" y="131"/>
                  </a:cubicBezTo>
                  <a:cubicBezTo>
                    <a:pt x="142" y="129"/>
                    <a:pt x="142" y="129"/>
                    <a:pt x="142" y="129"/>
                  </a:cubicBezTo>
                  <a:cubicBezTo>
                    <a:pt x="138" y="129"/>
                    <a:pt x="138" y="130"/>
                    <a:pt x="134" y="128"/>
                  </a:cubicBezTo>
                  <a:cubicBezTo>
                    <a:pt x="134" y="129"/>
                    <a:pt x="134" y="130"/>
                    <a:pt x="133" y="131"/>
                  </a:cubicBezTo>
                  <a:cubicBezTo>
                    <a:pt x="130" y="131"/>
                    <a:pt x="127" y="132"/>
                    <a:pt x="124" y="131"/>
                  </a:cubicBezTo>
                  <a:cubicBezTo>
                    <a:pt x="122" y="130"/>
                    <a:pt x="122" y="130"/>
                    <a:pt x="122" y="130"/>
                  </a:cubicBezTo>
                  <a:cubicBezTo>
                    <a:pt x="116" y="129"/>
                    <a:pt x="116" y="129"/>
                    <a:pt x="114" y="125"/>
                  </a:cubicBezTo>
                  <a:cubicBezTo>
                    <a:pt x="114" y="125"/>
                    <a:pt x="109" y="126"/>
                    <a:pt x="108" y="125"/>
                  </a:cubicBezTo>
                  <a:cubicBezTo>
                    <a:pt x="107" y="124"/>
                    <a:pt x="107" y="124"/>
                    <a:pt x="107" y="124"/>
                  </a:cubicBezTo>
                  <a:cubicBezTo>
                    <a:pt x="105" y="123"/>
                    <a:pt x="104" y="123"/>
                    <a:pt x="102" y="123"/>
                  </a:cubicBezTo>
                  <a:close/>
                  <a:moveTo>
                    <a:pt x="229" y="124"/>
                  </a:moveTo>
                  <a:cubicBezTo>
                    <a:pt x="230" y="125"/>
                    <a:pt x="230" y="125"/>
                    <a:pt x="230" y="125"/>
                  </a:cubicBezTo>
                  <a:cubicBezTo>
                    <a:pt x="230" y="124"/>
                    <a:pt x="231" y="124"/>
                    <a:pt x="229" y="124"/>
                  </a:cubicBezTo>
                  <a:close/>
                  <a:moveTo>
                    <a:pt x="335" y="127"/>
                  </a:moveTo>
                  <a:cubicBezTo>
                    <a:pt x="335" y="128"/>
                    <a:pt x="334" y="128"/>
                    <a:pt x="334" y="129"/>
                  </a:cubicBezTo>
                  <a:cubicBezTo>
                    <a:pt x="337" y="130"/>
                    <a:pt x="336" y="133"/>
                    <a:pt x="336" y="137"/>
                  </a:cubicBezTo>
                  <a:cubicBezTo>
                    <a:pt x="335" y="137"/>
                    <a:pt x="334" y="137"/>
                    <a:pt x="333" y="138"/>
                  </a:cubicBezTo>
                  <a:cubicBezTo>
                    <a:pt x="333" y="138"/>
                    <a:pt x="335" y="140"/>
                    <a:pt x="335" y="141"/>
                  </a:cubicBezTo>
                  <a:cubicBezTo>
                    <a:pt x="333" y="141"/>
                    <a:pt x="336" y="143"/>
                    <a:pt x="336" y="143"/>
                  </a:cubicBezTo>
                  <a:cubicBezTo>
                    <a:pt x="338" y="137"/>
                    <a:pt x="336" y="139"/>
                    <a:pt x="340" y="136"/>
                  </a:cubicBezTo>
                  <a:cubicBezTo>
                    <a:pt x="340" y="136"/>
                    <a:pt x="340" y="134"/>
                    <a:pt x="340" y="134"/>
                  </a:cubicBezTo>
                  <a:cubicBezTo>
                    <a:pt x="337" y="135"/>
                    <a:pt x="341" y="130"/>
                    <a:pt x="339" y="129"/>
                  </a:cubicBezTo>
                  <a:cubicBezTo>
                    <a:pt x="338" y="128"/>
                    <a:pt x="337" y="128"/>
                    <a:pt x="335" y="127"/>
                  </a:cubicBezTo>
                  <a:close/>
                  <a:moveTo>
                    <a:pt x="155" y="133"/>
                  </a:moveTo>
                  <a:cubicBezTo>
                    <a:pt x="155" y="133"/>
                    <a:pt x="153" y="135"/>
                    <a:pt x="156" y="136"/>
                  </a:cubicBezTo>
                  <a:cubicBezTo>
                    <a:pt x="157" y="137"/>
                    <a:pt x="161" y="135"/>
                    <a:pt x="161" y="135"/>
                  </a:cubicBezTo>
                  <a:cubicBezTo>
                    <a:pt x="164" y="136"/>
                    <a:pt x="162" y="133"/>
                    <a:pt x="162" y="133"/>
                  </a:cubicBezTo>
                  <a:cubicBezTo>
                    <a:pt x="159" y="133"/>
                    <a:pt x="158" y="133"/>
                    <a:pt x="155" y="133"/>
                  </a:cubicBezTo>
                  <a:close/>
                  <a:moveTo>
                    <a:pt x="370" y="143"/>
                  </a:moveTo>
                  <a:cubicBezTo>
                    <a:pt x="370" y="145"/>
                    <a:pt x="370" y="145"/>
                    <a:pt x="370" y="145"/>
                  </a:cubicBezTo>
                  <a:cubicBezTo>
                    <a:pt x="370" y="145"/>
                    <a:pt x="371" y="145"/>
                    <a:pt x="372" y="145"/>
                  </a:cubicBezTo>
                  <a:cubicBezTo>
                    <a:pt x="371" y="144"/>
                    <a:pt x="372" y="142"/>
                    <a:pt x="370" y="143"/>
                  </a:cubicBezTo>
                  <a:close/>
                  <a:moveTo>
                    <a:pt x="309" y="147"/>
                  </a:moveTo>
                  <a:cubicBezTo>
                    <a:pt x="308" y="147"/>
                    <a:pt x="309" y="149"/>
                    <a:pt x="308" y="150"/>
                  </a:cubicBezTo>
                  <a:cubicBezTo>
                    <a:pt x="307" y="151"/>
                    <a:pt x="303" y="153"/>
                    <a:pt x="307" y="155"/>
                  </a:cubicBezTo>
                  <a:cubicBezTo>
                    <a:pt x="307" y="154"/>
                    <a:pt x="313" y="145"/>
                    <a:pt x="309" y="147"/>
                  </a:cubicBezTo>
                  <a:close/>
                  <a:moveTo>
                    <a:pt x="169" y="149"/>
                  </a:moveTo>
                  <a:cubicBezTo>
                    <a:pt x="169" y="150"/>
                    <a:pt x="169" y="152"/>
                    <a:pt x="169" y="153"/>
                  </a:cubicBezTo>
                  <a:cubicBezTo>
                    <a:pt x="169" y="153"/>
                    <a:pt x="170" y="153"/>
                    <a:pt x="171" y="153"/>
                  </a:cubicBezTo>
                  <a:cubicBezTo>
                    <a:pt x="172" y="154"/>
                    <a:pt x="172" y="156"/>
                    <a:pt x="172" y="158"/>
                  </a:cubicBezTo>
                  <a:cubicBezTo>
                    <a:pt x="172" y="158"/>
                    <a:pt x="174" y="157"/>
                    <a:pt x="174" y="157"/>
                  </a:cubicBezTo>
                  <a:cubicBezTo>
                    <a:pt x="174" y="156"/>
                    <a:pt x="176" y="154"/>
                    <a:pt x="176" y="153"/>
                  </a:cubicBezTo>
                  <a:cubicBezTo>
                    <a:pt x="176" y="152"/>
                    <a:pt x="175" y="151"/>
                    <a:pt x="176" y="151"/>
                  </a:cubicBezTo>
                  <a:cubicBezTo>
                    <a:pt x="172" y="151"/>
                    <a:pt x="172" y="151"/>
                    <a:pt x="169" y="149"/>
                  </a:cubicBezTo>
                  <a:close/>
                  <a:moveTo>
                    <a:pt x="263" y="152"/>
                  </a:moveTo>
                  <a:cubicBezTo>
                    <a:pt x="263" y="152"/>
                    <a:pt x="263" y="154"/>
                    <a:pt x="263" y="155"/>
                  </a:cubicBezTo>
                  <a:cubicBezTo>
                    <a:pt x="271" y="155"/>
                    <a:pt x="271" y="155"/>
                    <a:pt x="271" y="155"/>
                  </a:cubicBezTo>
                  <a:cubicBezTo>
                    <a:pt x="271" y="154"/>
                    <a:pt x="271" y="152"/>
                    <a:pt x="271" y="152"/>
                  </a:cubicBezTo>
                  <a:cubicBezTo>
                    <a:pt x="267" y="152"/>
                    <a:pt x="267" y="152"/>
                    <a:pt x="263" y="152"/>
                  </a:cubicBezTo>
                  <a:close/>
                  <a:moveTo>
                    <a:pt x="182" y="154"/>
                  </a:moveTo>
                  <a:cubicBezTo>
                    <a:pt x="182" y="156"/>
                    <a:pt x="181" y="158"/>
                    <a:pt x="180" y="160"/>
                  </a:cubicBezTo>
                  <a:cubicBezTo>
                    <a:pt x="186" y="160"/>
                    <a:pt x="184" y="161"/>
                    <a:pt x="186" y="155"/>
                  </a:cubicBezTo>
                  <a:cubicBezTo>
                    <a:pt x="185" y="155"/>
                    <a:pt x="183" y="154"/>
                    <a:pt x="182" y="154"/>
                  </a:cubicBezTo>
                  <a:close/>
                  <a:moveTo>
                    <a:pt x="194" y="155"/>
                  </a:moveTo>
                  <a:cubicBezTo>
                    <a:pt x="194" y="155"/>
                    <a:pt x="194" y="157"/>
                    <a:pt x="194" y="158"/>
                  </a:cubicBezTo>
                  <a:cubicBezTo>
                    <a:pt x="194" y="158"/>
                    <a:pt x="196" y="158"/>
                    <a:pt x="196" y="158"/>
                  </a:cubicBezTo>
                  <a:cubicBezTo>
                    <a:pt x="195" y="159"/>
                    <a:pt x="198" y="161"/>
                    <a:pt x="193" y="161"/>
                  </a:cubicBezTo>
                  <a:cubicBezTo>
                    <a:pt x="191" y="160"/>
                    <a:pt x="190" y="158"/>
                    <a:pt x="189" y="158"/>
                  </a:cubicBezTo>
                  <a:cubicBezTo>
                    <a:pt x="188" y="158"/>
                    <a:pt x="189" y="159"/>
                    <a:pt x="187" y="159"/>
                  </a:cubicBezTo>
                  <a:cubicBezTo>
                    <a:pt x="186" y="160"/>
                    <a:pt x="186" y="162"/>
                    <a:pt x="186" y="165"/>
                  </a:cubicBezTo>
                  <a:cubicBezTo>
                    <a:pt x="187" y="164"/>
                    <a:pt x="188" y="164"/>
                    <a:pt x="190" y="164"/>
                  </a:cubicBezTo>
                  <a:cubicBezTo>
                    <a:pt x="190" y="164"/>
                    <a:pt x="191" y="165"/>
                    <a:pt x="192" y="165"/>
                  </a:cubicBezTo>
                  <a:cubicBezTo>
                    <a:pt x="194" y="164"/>
                    <a:pt x="194" y="164"/>
                    <a:pt x="194" y="164"/>
                  </a:cubicBezTo>
                  <a:cubicBezTo>
                    <a:pt x="197" y="163"/>
                    <a:pt x="204" y="163"/>
                    <a:pt x="205" y="163"/>
                  </a:cubicBezTo>
                  <a:cubicBezTo>
                    <a:pt x="205" y="161"/>
                    <a:pt x="205" y="160"/>
                    <a:pt x="204" y="159"/>
                  </a:cubicBezTo>
                  <a:cubicBezTo>
                    <a:pt x="199" y="158"/>
                    <a:pt x="198" y="157"/>
                    <a:pt x="194" y="155"/>
                  </a:cubicBezTo>
                  <a:close/>
                  <a:moveTo>
                    <a:pt x="282" y="156"/>
                  </a:moveTo>
                  <a:cubicBezTo>
                    <a:pt x="282" y="157"/>
                    <a:pt x="282" y="157"/>
                    <a:pt x="282" y="157"/>
                  </a:cubicBezTo>
                  <a:cubicBezTo>
                    <a:pt x="283" y="157"/>
                    <a:pt x="283" y="157"/>
                    <a:pt x="283" y="157"/>
                  </a:cubicBezTo>
                  <a:cubicBezTo>
                    <a:pt x="282" y="157"/>
                    <a:pt x="284" y="156"/>
                    <a:pt x="282" y="156"/>
                  </a:cubicBezTo>
                  <a:close/>
                  <a:moveTo>
                    <a:pt x="215" y="157"/>
                  </a:moveTo>
                  <a:cubicBezTo>
                    <a:pt x="214" y="157"/>
                    <a:pt x="212" y="157"/>
                    <a:pt x="211" y="158"/>
                  </a:cubicBezTo>
                  <a:cubicBezTo>
                    <a:pt x="211" y="158"/>
                    <a:pt x="212" y="161"/>
                    <a:pt x="211" y="161"/>
                  </a:cubicBezTo>
                  <a:cubicBezTo>
                    <a:pt x="217" y="162"/>
                    <a:pt x="220" y="163"/>
                    <a:pt x="225" y="163"/>
                  </a:cubicBezTo>
                  <a:cubicBezTo>
                    <a:pt x="225" y="164"/>
                    <a:pt x="225" y="164"/>
                    <a:pt x="225" y="164"/>
                  </a:cubicBezTo>
                  <a:cubicBezTo>
                    <a:pt x="229" y="164"/>
                    <a:pt x="233" y="160"/>
                    <a:pt x="236" y="161"/>
                  </a:cubicBezTo>
                  <a:cubicBezTo>
                    <a:pt x="236" y="161"/>
                    <a:pt x="237" y="162"/>
                    <a:pt x="238" y="163"/>
                  </a:cubicBezTo>
                  <a:cubicBezTo>
                    <a:pt x="239" y="161"/>
                    <a:pt x="239" y="159"/>
                    <a:pt x="239" y="159"/>
                  </a:cubicBezTo>
                  <a:cubicBezTo>
                    <a:pt x="239" y="159"/>
                    <a:pt x="237" y="158"/>
                    <a:pt x="235" y="158"/>
                  </a:cubicBezTo>
                  <a:cubicBezTo>
                    <a:pt x="234" y="158"/>
                    <a:pt x="233" y="159"/>
                    <a:pt x="231" y="159"/>
                  </a:cubicBezTo>
                  <a:cubicBezTo>
                    <a:pt x="231" y="159"/>
                    <a:pt x="228" y="157"/>
                    <a:pt x="227" y="157"/>
                  </a:cubicBezTo>
                  <a:cubicBezTo>
                    <a:pt x="225" y="157"/>
                    <a:pt x="225" y="158"/>
                    <a:pt x="222" y="158"/>
                  </a:cubicBezTo>
                  <a:cubicBezTo>
                    <a:pt x="221" y="158"/>
                    <a:pt x="217" y="156"/>
                    <a:pt x="215" y="157"/>
                  </a:cubicBezTo>
                  <a:close/>
                  <a:moveTo>
                    <a:pt x="251" y="158"/>
                  </a:moveTo>
                  <a:cubicBezTo>
                    <a:pt x="251" y="159"/>
                    <a:pt x="251" y="159"/>
                    <a:pt x="251" y="159"/>
                  </a:cubicBezTo>
                  <a:cubicBezTo>
                    <a:pt x="253" y="159"/>
                    <a:pt x="254" y="159"/>
                    <a:pt x="255" y="159"/>
                  </a:cubicBezTo>
                  <a:cubicBezTo>
                    <a:pt x="255" y="159"/>
                    <a:pt x="255" y="158"/>
                    <a:pt x="253" y="158"/>
                  </a:cubicBezTo>
                  <a:cubicBezTo>
                    <a:pt x="254" y="158"/>
                    <a:pt x="252" y="158"/>
                    <a:pt x="251" y="158"/>
                  </a:cubicBezTo>
                  <a:close/>
                  <a:moveTo>
                    <a:pt x="243" y="159"/>
                  </a:moveTo>
                  <a:cubicBezTo>
                    <a:pt x="242" y="159"/>
                    <a:pt x="244" y="160"/>
                    <a:pt x="244" y="160"/>
                  </a:cubicBezTo>
                  <a:cubicBezTo>
                    <a:pt x="244" y="160"/>
                    <a:pt x="246" y="158"/>
                    <a:pt x="243" y="159"/>
                  </a:cubicBezTo>
                  <a:close/>
                  <a:moveTo>
                    <a:pt x="248" y="159"/>
                  </a:moveTo>
                  <a:cubicBezTo>
                    <a:pt x="247" y="159"/>
                    <a:pt x="247" y="160"/>
                    <a:pt x="249" y="161"/>
                  </a:cubicBezTo>
                  <a:cubicBezTo>
                    <a:pt x="249" y="161"/>
                    <a:pt x="250" y="158"/>
                    <a:pt x="248" y="159"/>
                  </a:cubicBezTo>
                  <a:close/>
                  <a:moveTo>
                    <a:pt x="271" y="159"/>
                  </a:moveTo>
                  <a:cubicBezTo>
                    <a:pt x="269" y="160"/>
                    <a:pt x="269" y="160"/>
                    <a:pt x="269" y="160"/>
                  </a:cubicBezTo>
                  <a:cubicBezTo>
                    <a:pt x="268" y="160"/>
                    <a:pt x="266" y="159"/>
                    <a:pt x="265" y="160"/>
                  </a:cubicBezTo>
                  <a:cubicBezTo>
                    <a:pt x="264" y="160"/>
                    <a:pt x="264" y="162"/>
                    <a:pt x="263" y="162"/>
                  </a:cubicBezTo>
                  <a:cubicBezTo>
                    <a:pt x="261" y="162"/>
                    <a:pt x="257" y="161"/>
                    <a:pt x="255" y="163"/>
                  </a:cubicBezTo>
                  <a:cubicBezTo>
                    <a:pt x="254" y="163"/>
                    <a:pt x="255" y="165"/>
                    <a:pt x="254" y="166"/>
                  </a:cubicBezTo>
                  <a:cubicBezTo>
                    <a:pt x="253" y="167"/>
                    <a:pt x="251" y="166"/>
                    <a:pt x="250" y="167"/>
                  </a:cubicBezTo>
                  <a:cubicBezTo>
                    <a:pt x="249" y="168"/>
                    <a:pt x="250" y="169"/>
                    <a:pt x="249" y="170"/>
                  </a:cubicBezTo>
                  <a:cubicBezTo>
                    <a:pt x="249" y="171"/>
                    <a:pt x="244" y="173"/>
                    <a:pt x="242" y="174"/>
                  </a:cubicBezTo>
                  <a:cubicBezTo>
                    <a:pt x="242" y="175"/>
                    <a:pt x="243" y="176"/>
                    <a:pt x="243" y="177"/>
                  </a:cubicBezTo>
                  <a:cubicBezTo>
                    <a:pt x="240" y="179"/>
                    <a:pt x="239" y="180"/>
                    <a:pt x="235" y="181"/>
                  </a:cubicBezTo>
                  <a:cubicBezTo>
                    <a:pt x="235" y="182"/>
                    <a:pt x="234" y="182"/>
                    <a:pt x="234" y="183"/>
                  </a:cubicBezTo>
                  <a:cubicBezTo>
                    <a:pt x="235" y="183"/>
                    <a:pt x="235" y="184"/>
                    <a:pt x="235" y="184"/>
                  </a:cubicBezTo>
                  <a:cubicBezTo>
                    <a:pt x="237" y="185"/>
                    <a:pt x="240" y="184"/>
                    <a:pt x="241" y="183"/>
                  </a:cubicBezTo>
                  <a:cubicBezTo>
                    <a:pt x="242" y="183"/>
                    <a:pt x="241" y="182"/>
                    <a:pt x="241" y="181"/>
                  </a:cubicBezTo>
                  <a:cubicBezTo>
                    <a:pt x="241" y="181"/>
                    <a:pt x="245" y="178"/>
                    <a:pt x="245" y="178"/>
                  </a:cubicBezTo>
                  <a:cubicBezTo>
                    <a:pt x="248" y="176"/>
                    <a:pt x="250" y="178"/>
                    <a:pt x="253" y="177"/>
                  </a:cubicBezTo>
                  <a:cubicBezTo>
                    <a:pt x="255" y="176"/>
                    <a:pt x="256" y="173"/>
                    <a:pt x="257" y="171"/>
                  </a:cubicBezTo>
                  <a:cubicBezTo>
                    <a:pt x="258" y="171"/>
                    <a:pt x="259" y="171"/>
                    <a:pt x="259" y="171"/>
                  </a:cubicBezTo>
                  <a:cubicBezTo>
                    <a:pt x="260" y="171"/>
                    <a:pt x="260" y="170"/>
                    <a:pt x="260" y="169"/>
                  </a:cubicBezTo>
                  <a:cubicBezTo>
                    <a:pt x="261" y="168"/>
                    <a:pt x="263" y="169"/>
                    <a:pt x="264" y="168"/>
                  </a:cubicBezTo>
                  <a:cubicBezTo>
                    <a:pt x="265" y="167"/>
                    <a:pt x="265" y="166"/>
                    <a:pt x="265" y="165"/>
                  </a:cubicBezTo>
                  <a:cubicBezTo>
                    <a:pt x="267" y="164"/>
                    <a:pt x="268" y="165"/>
                    <a:pt x="270" y="164"/>
                  </a:cubicBezTo>
                  <a:cubicBezTo>
                    <a:pt x="270" y="164"/>
                    <a:pt x="271" y="162"/>
                    <a:pt x="271" y="162"/>
                  </a:cubicBezTo>
                  <a:cubicBezTo>
                    <a:pt x="273" y="161"/>
                    <a:pt x="276" y="158"/>
                    <a:pt x="271" y="159"/>
                  </a:cubicBezTo>
                  <a:close/>
                  <a:moveTo>
                    <a:pt x="207" y="171"/>
                  </a:moveTo>
                  <a:cubicBezTo>
                    <a:pt x="205" y="174"/>
                    <a:pt x="205" y="174"/>
                    <a:pt x="205" y="174"/>
                  </a:cubicBezTo>
                  <a:cubicBezTo>
                    <a:pt x="211" y="176"/>
                    <a:pt x="212" y="179"/>
                    <a:pt x="220" y="179"/>
                  </a:cubicBezTo>
                  <a:cubicBezTo>
                    <a:pt x="220" y="178"/>
                    <a:pt x="221" y="174"/>
                    <a:pt x="219" y="175"/>
                  </a:cubicBezTo>
                  <a:cubicBezTo>
                    <a:pt x="219" y="174"/>
                    <a:pt x="219" y="174"/>
                    <a:pt x="219" y="174"/>
                  </a:cubicBezTo>
                  <a:cubicBezTo>
                    <a:pt x="215" y="172"/>
                    <a:pt x="212" y="172"/>
                    <a:pt x="207" y="171"/>
                  </a:cubicBezTo>
                  <a:close/>
                  <a:moveTo>
                    <a:pt x="63" y="50"/>
                  </a:moveTo>
                  <a:cubicBezTo>
                    <a:pt x="63" y="50"/>
                    <a:pt x="63" y="52"/>
                    <a:pt x="63" y="52"/>
                  </a:cubicBezTo>
                  <a:cubicBezTo>
                    <a:pt x="63" y="52"/>
                    <a:pt x="65" y="53"/>
                    <a:pt x="66" y="53"/>
                  </a:cubicBezTo>
                  <a:cubicBezTo>
                    <a:pt x="66" y="52"/>
                    <a:pt x="66" y="51"/>
                    <a:pt x="66" y="51"/>
                  </a:cubicBezTo>
                  <a:lnTo>
                    <a:pt x="63" y="50"/>
                  </a:lnTo>
                  <a:close/>
                  <a:moveTo>
                    <a:pt x="75" y="68"/>
                  </a:moveTo>
                  <a:cubicBezTo>
                    <a:pt x="75" y="70"/>
                    <a:pt x="75" y="70"/>
                    <a:pt x="75" y="70"/>
                  </a:cubicBezTo>
                  <a:cubicBezTo>
                    <a:pt x="77" y="70"/>
                    <a:pt x="77" y="68"/>
                    <a:pt x="75" y="68"/>
                  </a:cubicBezTo>
                  <a:close/>
                  <a:moveTo>
                    <a:pt x="127" y="42"/>
                  </a:moveTo>
                  <a:cubicBezTo>
                    <a:pt x="127" y="42"/>
                    <a:pt x="127" y="42"/>
                    <a:pt x="126" y="42"/>
                  </a:cubicBezTo>
                  <a:cubicBezTo>
                    <a:pt x="126" y="41"/>
                    <a:pt x="125" y="42"/>
                    <a:pt x="124" y="42"/>
                  </a:cubicBezTo>
                  <a:cubicBezTo>
                    <a:pt x="124" y="42"/>
                    <a:pt x="124" y="44"/>
                    <a:pt x="124" y="45"/>
                  </a:cubicBezTo>
                  <a:cubicBezTo>
                    <a:pt x="123" y="45"/>
                    <a:pt x="122" y="45"/>
                    <a:pt x="122" y="46"/>
                  </a:cubicBezTo>
                  <a:cubicBezTo>
                    <a:pt x="120" y="47"/>
                    <a:pt x="121" y="49"/>
                    <a:pt x="120" y="51"/>
                  </a:cubicBezTo>
                  <a:cubicBezTo>
                    <a:pt x="118" y="52"/>
                    <a:pt x="118" y="52"/>
                    <a:pt x="118" y="52"/>
                  </a:cubicBezTo>
                  <a:cubicBezTo>
                    <a:pt x="118" y="53"/>
                    <a:pt x="118" y="61"/>
                    <a:pt x="118" y="62"/>
                  </a:cubicBezTo>
                  <a:cubicBezTo>
                    <a:pt x="119" y="62"/>
                    <a:pt x="121" y="64"/>
                    <a:pt x="121" y="65"/>
                  </a:cubicBezTo>
                  <a:cubicBezTo>
                    <a:pt x="121" y="66"/>
                    <a:pt x="120" y="68"/>
                    <a:pt x="120" y="69"/>
                  </a:cubicBezTo>
                  <a:cubicBezTo>
                    <a:pt x="120" y="69"/>
                    <a:pt x="122" y="71"/>
                    <a:pt x="122" y="71"/>
                  </a:cubicBezTo>
                  <a:cubicBezTo>
                    <a:pt x="123" y="72"/>
                    <a:pt x="122" y="73"/>
                    <a:pt x="122" y="74"/>
                  </a:cubicBezTo>
                  <a:cubicBezTo>
                    <a:pt x="122" y="74"/>
                    <a:pt x="123" y="74"/>
                    <a:pt x="124" y="75"/>
                  </a:cubicBezTo>
                  <a:cubicBezTo>
                    <a:pt x="123" y="77"/>
                    <a:pt x="123" y="77"/>
                    <a:pt x="122" y="79"/>
                  </a:cubicBezTo>
                  <a:cubicBezTo>
                    <a:pt x="123" y="78"/>
                    <a:pt x="124" y="79"/>
                    <a:pt x="124" y="79"/>
                  </a:cubicBezTo>
                  <a:cubicBezTo>
                    <a:pt x="125" y="79"/>
                    <a:pt x="126" y="77"/>
                    <a:pt x="126" y="77"/>
                  </a:cubicBezTo>
                  <a:cubicBezTo>
                    <a:pt x="128" y="77"/>
                    <a:pt x="127" y="78"/>
                    <a:pt x="128" y="77"/>
                  </a:cubicBezTo>
                  <a:cubicBezTo>
                    <a:pt x="129" y="81"/>
                    <a:pt x="129" y="84"/>
                    <a:pt x="130" y="88"/>
                  </a:cubicBezTo>
                  <a:cubicBezTo>
                    <a:pt x="131" y="89"/>
                    <a:pt x="132" y="90"/>
                    <a:pt x="132" y="91"/>
                  </a:cubicBezTo>
                  <a:cubicBezTo>
                    <a:pt x="133" y="93"/>
                    <a:pt x="133" y="94"/>
                    <a:pt x="133" y="96"/>
                  </a:cubicBezTo>
                  <a:cubicBezTo>
                    <a:pt x="135" y="97"/>
                    <a:pt x="138" y="98"/>
                    <a:pt x="140" y="97"/>
                  </a:cubicBezTo>
                  <a:cubicBezTo>
                    <a:pt x="141" y="97"/>
                    <a:pt x="140" y="95"/>
                    <a:pt x="143" y="95"/>
                  </a:cubicBezTo>
                  <a:cubicBezTo>
                    <a:pt x="143" y="96"/>
                    <a:pt x="143" y="96"/>
                    <a:pt x="143" y="96"/>
                  </a:cubicBezTo>
                  <a:cubicBezTo>
                    <a:pt x="144" y="97"/>
                    <a:pt x="144" y="96"/>
                    <a:pt x="146" y="97"/>
                  </a:cubicBezTo>
                  <a:cubicBezTo>
                    <a:pt x="146" y="97"/>
                    <a:pt x="146" y="100"/>
                    <a:pt x="146" y="100"/>
                  </a:cubicBezTo>
                  <a:cubicBezTo>
                    <a:pt x="147" y="101"/>
                    <a:pt x="148" y="99"/>
                    <a:pt x="148" y="101"/>
                  </a:cubicBezTo>
                  <a:cubicBezTo>
                    <a:pt x="152" y="101"/>
                    <a:pt x="152" y="100"/>
                    <a:pt x="156" y="100"/>
                  </a:cubicBezTo>
                  <a:cubicBezTo>
                    <a:pt x="156" y="98"/>
                    <a:pt x="156" y="98"/>
                    <a:pt x="156" y="98"/>
                  </a:cubicBezTo>
                  <a:cubicBezTo>
                    <a:pt x="157" y="98"/>
                    <a:pt x="158" y="98"/>
                    <a:pt x="158" y="98"/>
                  </a:cubicBezTo>
                  <a:cubicBezTo>
                    <a:pt x="160" y="99"/>
                    <a:pt x="161" y="102"/>
                    <a:pt x="164" y="100"/>
                  </a:cubicBezTo>
                  <a:cubicBezTo>
                    <a:pt x="164" y="100"/>
                    <a:pt x="164" y="99"/>
                    <a:pt x="165" y="99"/>
                  </a:cubicBezTo>
                  <a:cubicBezTo>
                    <a:pt x="166" y="100"/>
                    <a:pt x="166" y="100"/>
                    <a:pt x="166" y="100"/>
                  </a:cubicBezTo>
                  <a:cubicBezTo>
                    <a:pt x="170" y="101"/>
                    <a:pt x="168" y="101"/>
                    <a:pt x="170" y="102"/>
                  </a:cubicBezTo>
                  <a:cubicBezTo>
                    <a:pt x="170" y="103"/>
                    <a:pt x="170" y="103"/>
                    <a:pt x="170" y="103"/>
                  </a:cubicBezTo>
                  <a:cubicBezTo>
                    <a:pt x="171" y="103"/>
                    <a:pt x="171" y="104"/>
                    <a:pt x="172" y="103"/>
                  </a:cubicBezTo>
                  <a:cubicBezTo>
                    <a:pt x="172" y="103"/>
                    <a:pt x="174" y="102"/>
                    <a:pt x="174" y="101"/>
                  </a:cubicBezTo>
                  <a:cubicBezTo>
                    <a:pt x="177" y="100"/>
                    <a:pt x="179" y="100"/>
                    <a:pt x="182" y="99"/>
                  </a:cubicBezTo>
                  <a:cubicBezTo>
                    <a:pt x="183" y="94"/>
                    <a:pt x="186" y="90"/>
                    <a:pt x="190" y="88"/>
                  </a:cubicBezTo>
                  <a:cubicBezTo>
                    <a:pt x="189" y="86"/>
                    <a:pt x="188" y="85"/>
                    <a:pt x="187" y="83"/>
                  </a:cubicBezTo>
                  <a:cubicBezTo>
                    <a:pt x="189" y="81"/>
                    <a:pt x="191" y="79"/>
                    <a:pt x="193" y="76"/>
                  </a:cubicBezTo>
                  <a:cubicBezTo>
                    <a:pt x="193" y="75"/>
                    <a:pt x="193" y="74"/>
                    <a:pt x="193" y="73"/>
                  </a:cubicBezTo>
                  <a:cubicBezTo>
                    <a:pt x="193" y="73"/>
                    <a:pt x="190" y="72"/>
                    <a:pt x="191" y="71"/>
                  </a:cubicBezTo>
                  <a:cubicBezTo>
                    <a:pt x="192" y="71"/>
                    <a:pt x="192" y="72"/>
                    <a:pt x="193" y="71"/>
                  </a:cubicBezTo>
                  <a:cubicBezTo>
                    <a:pt x="195" y="68"/>
                    <a:pt x="194" y="62"/>
                    <a:pt x="194" y="58"/>
                  </a:cubicBezTo>
                  <a:cubicBezTo>
                    <a:pt x="197" y="56"/>
                    <a:pt x="199" y="55"/>
                    <a:pt x="204" y="54"/>
                  </a:cubicBezTo>
                  <a:cubicBezTo>
                    <a:pt x="203" y="54"/>
                    <a:pt x="204" y="52"/>
                    <a:pt x="203" y="52"/>
                  </a:cubicBezTo>
                  <a:cubicBezTo>
                    <a:pt x="200" y="50"/>
                    <a:pt x="196" y="49"/>
                    <a:pt x="195" y="46"/>
                  </a:cubicBezTo>
                  <a:cubicBezTo>
                    <a:pt x="194" y="44"/>
                    <a:pt x="196" y="42"/>
                    <a:pt x="196" y="41"/>
                  </a:cubicBezTo>
                  <a:cubicBezTo>
                    <a:pt x="197" y="37"/>
                    <a:pt x="194" y="33"/>
                    <a:pt x="192" y="30"/>
                  </a:cubicBezTo>
                  <a:cubicBezTo>
                    <a:pt x="192" y="30"/>
                    <a:pt x="191" y="28"/>
                    <a:pt x="192" y="28"/>
                  </a:cubicBezTo>
                  <a:cubicBezTo>
                    <a:pt x="192" y="27"/>
                    <a:pt x="193" y="27"/>
                    <a:pt x="193" y="26"/>
                  </a:cubicBezTo>
                  <a:cubicBezTo>
                    <a:pt x="194" y="27"/>
                    <a:pt x="193" y="26"/>
                    <a:pt x="194" y="26"/>
                  </a:cubicBezTo>
                  <a:cubicBezTo>
                    <a:pt x="195" y="26"/>
                    <a:pt x="194" y="24"/>
                    <a:pt x="194" y="24"/>
                  </a:cubicBezTo>
                  <a:cubicBezTo>
                    <a:pt x="194" y="23"/>
                    <a:pt x="192" y="23"/>
                    <a:pt x="192" y="23"/>
                  </a:cubicBezTo>
                  <a:cubicBezTo>
                    <a:pt x="191" y="23"/>
                    <a:pt x="191" y="22"/>
                    <a:pt x="191" y="22"/>
                  </a:cubicBezTo>
                  <a:cubicBezTo>
                    <a:pt x="186" y="22"/>
                    <a:pt x="186" y="22"/>
                    <a:pt x="186" y="22"/>
                  </a:cubicBezTo>
                  <a:cubicBezTo>
                    <a:pt x="180" y="21"/>
                    <a:pt x="180" y="21"/>
                    <a:pt x="180" y="21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177" y="30"/>
                    <a:pt x="177" y="30"/>
                    <a:pt x="177" y="3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3" y="35"/>
                    <a:pt x="173" y="35"/>
                    <a:pt x="173" y="35"/>
                  </a:cubicBezTo>
                  <a:cubicBezTo>
                    <a:pt x="171" y="38"/>
                    <a:pt x="171" y="38"/>
                    <a:pt x="171" y="38"/>
                  </a:cubicBezTo>
                  <a:cubicBezTo>
                    <a:pt x="169" y="39"/>
                    <a:pt x="169" y="39"/>
                    <a:pt x="169" y="39"/>
                  </a:cubicBezTo>
                  <a:cubicBezTo>
                    <a:pt x="168" y="42"/>
                    <a:pt x="168" y="42"/>
                    <a:pt x="168" y="42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1" y="51"/>
                    <a:pt x="161" y="51"/>
                    <a:pt x="161" y="51"/>
                  </a:cubicBezTo>
                  <a:cubicBezTo>
                    <a:pt x="156" y="51"/>
                    <a:pt x="156" y="51"/>
                    <a:pt x="156" y="51"/>
                  </a:cubicBezTo>
                  <a:cubicBezTo>
                    <a:pt x="154" y="50"/>
                    <a:pt x="154" y="50"/>
                    <a:pt x="154" y="50"/>
                  </a:cubicBezTo>
                  <a:cubicBezTo>
                    <a:pt x="149" y="51"/>
                    <a:pt x="149" y="51"/>
                    <a:pt x="149" y="51"/>
                  </a:cubicBezTo>
                  <a:cubicBezTo>
                    <a:pt x="147" y="53"/>
                    <a:pt x="147" y="53"/>
                    <a:pt x="147" y="53"/>
                  </a:cubicBezTo>
                  <a:cubicBezTo>
                    <a:pt x="143" y="54"/>
                    <a:pt x="143" y="54"/>
                    <a:pt x="143" y="54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34" y="54"/>
                    <a:pt x="134" y="54"/>
                    <a:pt x="134" y="54"/>
                  </a:cubicBezTo>
                  <a:cubicBezTo>
                    <a:pt x="131" y="52"/>
                    <a:pt x="131" y="52"/>
                    <a:pt x="131" y="52"/>
                  </a:cubicBezTo>
                  <a:cubicBezTo>
                    <a:pt x="128" y="51"/>
                    <a:pt x="128" y="51"/>
                    <a:pt x="128" y="51"/>
                  </a:cubicBezTo>
                  <a:cubicBezTo>
                    <a:pt x="127" y="47"/>
                    <a:pt x="127" y="47"/>
                    <a:pt x="127" y="47"/>
                  </a:cubicBezTo>
                  <a:lnTo>
                    <a:pt x="127" y="42"/>
                  </a:lnTo>
                  <a:close/>
                  <a:moveTo>
                    <a:pt x="314" y="75"/>
                  </a:moveTo>
                  <a:cubicBezTo>
                    <a:pt x="314" y="76"/>
                    <a:pt x="309" y="76"/>
                    <a:pt x="309" y="76"/>
                  </a:cubicBezTo>
                  <a:cubicBezTo>
                    <a:pt x="309" y="75"/>
                    <a:pt x="309" y="81"/>
                    <a:pt x="309" y="81"/>
                  </a:cubicBezTo>
                  <a:cubicBezTo>
                    <a:pt x="307" y="81"/>
                    <a:pt x="308" y="83"/>
                    <a:pt x="309" y="83"/>
                  </a:cubicBezTo>
                  <a:cubicBezTo>
                    <a:pt x="310" y="84"/>
                    <a:pt x="313" y="83"/>
                    <a:pt x="314" y="83"/>
                  </a:cubicBezTo>
                  <a:cubicBezTo>
                    <a:pt x="315" y="84"/>
                    <a:pt x="316" y="84"/>
                    <a:pt x="316" y="85"/>
                  </a:cubicBezTo>
                  <a:cubicBezTo>
                    <a:pt x="316" y="85"/>
                    <a:pt x="317" y="88"/>
                    <a:pt x="317" y="88"/>
                  </a:cubicBezTo>
                  <a:cubicBezTo>
                    <a:pt x="317" y="88"/>
                    <a:pt x="314" y="88"/>
                    <a:pt x="316" y="89"/>
                  </a:cubicBezTo>
                  <a:cubicBezTo>
                    <a:pt x="318" y="90"/>
                    <a:pt x="323" y="88"/>
                    <a:pt x="326" y="89"/>
                  </a:cubicBezTo>
                  <a:cubicBezTo>
                    <a:pt x="327" y="89"/>
                    <a:pt x="330" y="90"/>
                    <a:pt x="332" y="90"/>
                  </a:cubicBezTo>
                  <a:cubicBezTo>
                    <a:pt x="332" y="91"/>
                    <a:pt x="332" y="91"/>
                    <a:pt x="332" y="91"/>
                  </a:cubicBezTo>
                  <a:cubicBezTo>
                    <a:pt x="329" y="92"/>
                    <a:pt x="327" y="92"/>
                    <a:pt x="325" y="92"/>
                  </a:cubicBezTo>
                  <a:cubicBezTo>
                    <a:pt x="324" y="93"/>
                    <a:pt x="324" y="93"/>
                    <a:pt x="324" y="93"/>
                  </a:cubicBezTo>
                  <a:cubicBezTo>
                    <a:pt x="321" y="94"/>
                    <a:pt x="316" y="94"/>
                    <a:pt x="314" y="94"/>
                  </a:cubicBezTo>
                  <a:cubicBezTo>
                    <a:pt x="315" y="96"/>
                    <a:pt x="315" y="96"/>
                    <a:pt x="315" y="96"/>
                  </a:cubicBezTo>
                  <a:cubicBezTo>
                    <a:pt x="317" y="96"/>
                    <a:pt x="318" y="96"/>
                    <a:pt x="319" y="95"/>
                  </a:cubicBezTo>
                  <a:cubicBezTo>
                    <a:pt x="321" y="101"/>
                    <a:pt x="319" y="99"/>
                    <a:pt x="323" y="101"/>
                  </a:cubicBezTo>
                  <a:cubicBezTo>
                    <a:pt x="323" y="102"/>
                    <a:pt x="322" y="102"/>
                    <a:pt x="322" y="104"/>
                  </a:cubicBezTo>
                  <a:cubicBezTo>
                    <a:pt x="322" y="104"/>
                    <a:pt x="324" y="106"/>
                    <a:pt x="324" y="106"/>
                  </a:cubicBezTo>
                  <a:cubicBezTo>
                    <a:pt x="324" y="106"/>
                    <a:pt x="326" y="106"/>
                    <a:pt x="326" y="106"/>
                  </a:cubicBezTo>
                  <a:cubicBezTo>
                    <a:pt x="326" y="105"/>
                    <a:pt x="327" y="102"/>
                    <a:pt x="328" y="101"/>
                  </a:cubicBezTo>
                  <a:cubicBezTo>
                    <a:pt x="328" y="101"/>
                    <a:pt x="329" y="100"/>
                    <a:pt x="329" y="100"/>
                  </a:cubicBezTo>
                  <a:cubicBezTo>
                    <a:pt x="329" y="100"/>
                    <a:pt x="329" y="102"/>
                    <a:pt x="329" y="102"/>
                  </a:cubicBezTo>
                  <a:cubicBezTo>
                    <a:pt x="333" y="104"/>
                    <a:pt x="333" y="104"/>
                    <a:pt x="333" y="104"/>
                  </a:cubicBezTo>
                  <a:cubicBezTo>
                    <a:pt x="333" y="105"/>
                    <a:pt x="333" y="105"/>
                    <a:pt x="333" y="105"/>
                  </a:cubicBezTo>
                  <a:cubicBezTo>
                    <a:pt x="337" y="106"/>
                    <a:pt x="338" y="105"/>
                    <a:pt x="338" y="105"/>
                  </a:cubicBezTo>
                  <a:cubicBezTo>
                    <a:pt x="338" y="105"/>
                    <a:pt x="336" y="111"/>
                    <a:pt x="340" y="112"/>
                  </a:cubicBezTo>
                  <a:cubicBezTo>
                    <a:pt x="342" y="112"/>
                    <a:pt x="342" y="111"/>
                    <a:pt x="344" y="111"/>
                  </a:cubicBezTo>
                  <a:cubicBezTo>
                    <a:pt x="346" y="113"/>
                    <a:pt x="346" y="113"/>
                    <a:pt x="346" y="113"/>
                  </a:cubicBezTo>
                  <a:cubicBezTo>
                    <a:pt x="348" y="113"/>
                    <a:pt x="348" y="111"/>
                    <a:pt x="350" y="112"/>
                  </a:cubicBezTo>
                  <a:cubicBezTo>
                    <a:pt x="350" y="113"/>
                    <a:pt x="350" y="113"/>
                    <a:pt x="350" y="113"/>
                  </a:cubicBezTo>
                  <a:cubicBezTo>
                    <a:pt x="354" y="115"/>
                    <a:pt x="355" y="116"/>
                    <a:pt x="357" y="120"/>
                  </a:cubicBezTo>
                  <a:cubicBezTo>
                    <a:pt x="363" y="119"/>
                    <a:pt x="360" y="120"/>
                    <a:pt x="364" y="121"/>
                  </a:cubicBezTo>
                  <a:cubicBezTo>
                    <a:pt x="366" y="122"/>
                    <a:pt x="367" y="121"/>
                    <a:pt x="368" y="122"/>
                  </a:cubicBezTo>
                  <a:cubicBezTo>
                    <a:pt x="370" y="127"/>
                    <a:pt x="370" y="127"/>
                    <a:pt x="370" y="127"/>
                  </a:cubicBezTo>
                  <a:cubicBezTo>
                    <a:pt x="370" y="133"/>
                    <a:pt x="370" y="133"/>
                    <a:pt x="370" y="133"/>
                  </a:cubicBezTo>
                  <a:cubicBezTo>
                    <a:pt x="370" y="134"/>
                    <a:pt x="369" y="134"/>
                    <a:pt x="370" y="135"/>
                  </a:cubicBezTo>
                  <a:cubicBezTo>
                    <a:pt x="370" y="136"/>
                    <a:pt x="371" y="136"/>
                    <a:pt x="372" y="137"/>
                  </a:cubicBezTo>
                  <a:cubicBezTo>
                    <a:pt x="372" y="138"/>
                    <a:pt x="372" y="139"/>
                    <a:pt x="372" y="141"/>
                  </a:cubicBezTo>
                  <a:cubicBezTo>
                    <a:pt x="372" y="141"/>
                    <a:pt x="374" y="143"/>
                    <a:pt x="374" y="143"/>
                  </a:cubicBezTo>
                  <a:cubicBezTo>
                    <a:pt x="375" y="147"/>
                    <a:pt x="374" y="147"/>
                    <a:pt x="375" y="151"/>
                  </a:cubicBezTo>
                  <a:cubicBezTo>
                    <a:pt x="374" y="151"/>
                    <a:pt x="373" y="149"/>
                    <a:pt x="372" y="149"/>
                  </a:cubicBezTo>
                  <a:cubicBezTo>
                    <a:pt x="371" y="149"/>
                    <a:pt x="370" y="148"/>
                    <a:pt x="368" y="149"/>
                  </a:cubicBezTo>
                  <a:cubicBezTo>
                    <a:pt x="368" y="149"/>
                    <a:pt x="364" y="155"/>
                    <a:pt x="364" y="156"/>
                  </a:cubicBezTo>
                  <a:cubicBezTo>
                    <a:pt x="367" y="155"/>
                    <a:pt x="370" y="155"/>
                    <a:pt x="373" y="155"/>
                  </a:cubicBezTo>
                  <a:cubicBezTo>
                    <a:pt x="373" y="154"/>
                    <a:pt x="374" y="152"/>
                    <a:pt x="374" y="152"/>
                  </a:cubicBezTo>
                  <a:cubicBezTo>
                    <a:pt x="375" y="152"/>
                    <a:pt x="375" y="153"/>
                    <a:pt x="375" y="153"/>
                  </a:cubicBezTo>
                  <a:cubicBezTo>
                    <a:pt x="378" y="154"/>
                    <a:pt x="380" y="152"/>
                    <a:pt x="382" y="153"/>
                  </a:cubicBezTo>
                  <a:cubicBezTo>
                    <a:pt x="384" y="153"/>
                    <a:pt x="387" y="157"/>
                    <a:pt x="387" y="159"/>
                  </a:cubicBezTo>
                  <a:cubicBezTo>
                    <a:pt x="387" y="159"/>
                    <a:pt x="387" y="161"/>
                    <a:pt x="387" y="161"/>
                  </a:cubicBezTo>
                  <a:cubicBezTo>
                    <a:pt x="388" y="161"/>
                    <a:pt x="388" y="161"/>
                    <a:pt x="388" y="161"/>
                  </a:cubicBezTo>
                  <a:cubicBezTo>
                    <a:pt x="389" y="161"/>
                    <a:pt x="389" y="163"/>
                    <a:pt x="390" y="163"/>
                  </a:cubicBezTo>
                  <a:cubicBezTo>
                    <a:pt x="390" y="164"/>
                    <a:pt x="391" y="164"/>
                    <a:pt x="392" y="164"/>
                  </a:cubicBezTo>
                  <a:cubicBezTo>
                    <a:pt x="392" y="141"/>
                    <a:pt x="392" y="141"/>
                    <a:pt x="392" y="141"/>
                  </a:cubicBezTo>
                  <a:cubicBezTo>
                    <a:pt x="390" y="137"/>
                    <a:pt x="390" y="137"/>
                    <a:pt x="390" y="137"/>
                  </a:cubicBezTo>
                  <a:cubicBezTo>
                    <a:pt x="392" y="134"/>
                    <a:pt x="392" y="134"/>
                    <a:pt x="392" y="134"/>
                  </a:cubicBezTo>
                  <a:cubicBezTo>
                    <a:pt x="391" y="95"/>
                    <a:pt x="391" y="95"/>
                    <a:pt x="391" y="95"/>
                  </a:cubicBezTo>
                  <a:cubicBezTo>
                    <a:pt x="391" y="95"/>
                    <a:pt x="391" y="95"/>
                    <a:pt x="390" y="95"/>
                  </a:cubicBezTo>
                  <a:cubicBezTo>
                    <a:pt x="390" y="95"/>
                    <a:pt x="389" y="92"/>
                    <a:pt x="388" y="91"/>
                  </a:cubicBezTo>
                  <a:cubicBezTo>
                    <a:pt x="386" y="91"/>
                    <a:pt x="385" y="92"/>
                    <a:pt x="384" y="92"/>
                  </a:cubicBezTo>
                  <a:cubicBezTo>
                    <a:pt x="381" y="92"/>
                    <a:pt x="376" y="90"/>
                    <a:pt x="374" y="89"/>
                  </a:cubicBezTo>
                  <a:cubicBezTo>
                    <a:pt x="372" y="88"/>
                    <a:pt x="366" y="83"/>
                    <a:pt x="363" y="83"/>
                  </a:cubicBezTo>
                  <a:cubicBezTo>
                    <a:pt x="363" y="85"/>
                    <a:pt x="363" y="85"/>
                    <a:pt x="363" y="85"/>
                  </a:cubicBezTo>
                  <a:cubicBezTo>
                    <a:pt x="362" y="85"/>
                    <a:pt x="361" y="85"/>
                    <a:pt x="360" y="85"/>
                  </a:cubicBezTo>
                  <a:cubicBezTo>
                    <a:pt x="359" y="86"/>
                    <a:pt x="358" y="89"/>
                    <a:pt x="357" y="89"/>
                  </a:cubicBezTo>
                  <a:cubicBezTo>
                    <a:pt x="356" y="90"/>
                    <a:pt x="353" y="90"/>
                    <a:pt x="352" y="91"/>
                  </a:cubicBezTo>
                  <a:cubicBezTo>
                    <a:pt x="351" y="93"/>
                    <a:pt x="350" y="97"/>
                    <a:pt x="348" y="99"/>
                  </a:cubicBezTo>
                  <a:cubicBezTo>
                    <a:pt x="347" y="100"/>
                    <a:pt x="345" y="100"/>
                    <a:pt x="343" y="101"/>
                  </a:cubicBezTo>
                  <a:cubicBezTo>
                    <a:pt x="343" y="100"/>
                    <a:pt x="343" y="101"/>
                    <a:pt x="342" y="101"/>
                  </a:cubicBezTo>
                  <a:cubicBezTo>
                    <a:pt x="341" y="99"/>
                    <a:pt x="341" y="98"/>
                    <a:pt x="341" y="97"/>
                  </a:cubicBezTo>
                  <a:cubicBezTo>
                    <a:pt x="339" y="98"/>
                    <a:pt x="339" y="98"/>
                    <a:pt x="339" y="98"/>
                  </a:cubicBezTo>
                  <a:cubicBezTo>
                    <a:pt x="339" y="97"/>
                    <a:pt x="339" y="95"/>
                    <a:pt x="339" y="93"/>
                  </a:cubicBezTo>
                  <a:cubicBezTo>
                    <a:pt x="337" y="93"/>
                    <a:pt x="337" y="93"/>
                    <a:pt x="337" y="93"/>
                  </a:cubicBezTo>
                  <a:cubicBezTo>
                    <a:pt x="336" y="94"/>
                    <a:pt x="337" y="94"/>
                    <a:pt x="336" y="95"/>
                  </a:cubicBezTo>
                  <a:cubicBezTo>
                    <a:pt x="335" y="90"/>
                    <a:pt x="333" y="87"/>
                    <a:pt x="334" y="82"/>
                  </a:cubicBezTo>
                  <a:cubicBezTo>
                    <a:pt x="335" y="81"/>
                    <a:pt x="336" y="81"/>
                    <a:pt x="336" y="79"/>
                  </a:cubicBezTo>
                  <a:cubicBezTo>
                    <a:pt x="336" y="78"/>
                    <a:pt x="334" y="74"/>
                    <a:pt x="332" y="73"/>
                  </a:cubicBezTo>
                  <a:cubicBezTo>
                    <a:pt x="331" y="73"/>
                    <a:pt x="331" y="73"/>
                    <a:pt x="331" y="73"/>
                  </a:cubicBezTo>
                  <a:cubicBezTo>
                    <a:pt x="332" y="74"/>
                    <a:pt x="330" y="74"/>
                    <a:pt x="329" y="74"/>
                  </a:cubicBezTo>
                  <a:cubicBezTo>
                    <a:pt x="329" y="74"/>
                    <a:pt x="329" y="72"/>
                    <a:pt x="327" y="73"/>
                  </a:cubicBezTo>
                  <a:cubicBezTo>
                    <a:pt x="327" y="73"/>
                    <a:pt x="328" y="74"/>
                    <a:pt x="326" y="74"/>
                  </a:cubicBezTo>
                  <a:cubicBezTo>
                    <a:pt x="324" y="74"/>
                    <a:pt x="321" y="71"/>
                    <a:pt x="319" y="71"/>
                  </a:cubicBezTo>
                  <a:cubicBezTo>
                    <a:pt x="315" y="72"/>
                    <a:pt x="315" y="75"/>
                    <a:pt x="314" y="75"/>
                  </a:cubicBezTo>
                  <a:close/>
                  <a:moveTo>
                    <a:pt x="110" y="19"/>
                  </a:moveTo>
                  <a:cubicBezTo>
                    <a:pt x="111" y="19"/>
                    <a:pt x="110" y="22"/>
                    <a:pt x="110" y="23"/>
                  </a:cubicBezTo>
                  <a:cubicBezTo>
                    <a:pt x="110" y="23"/>
                    <a:pt x="113" y="22"/>
                    <a:pt x="113" y="22"/>
                  </a:cubicBezTo>
                  <a:cubicBezTo>
                    <a:pt x="113" y="22"/>
                    <a:pt x="113" y="18"/>
                    <a:pt x="112" y="20"/>
                  </a:cubicBezTo>
                  <a:lnTo>
                    <a:pt x="110" y="19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09" name="Freeform 206"/>
            <p:cNvSpPr>
              <a:spLocks noEditPoints="1"/>
            </p:cNvSpPr>
            <p:nvPr/>
          </p:nvSpPr>
          <p:spPr bwMode="auto">
            <a:xfrm>
              <a:off x="8788727" y="4034198"/>
              <a:ext cx="1364494" cy="644098"/>
            </a:xfrm>
            <a:custGeom>
              <a:avLst/>
              <a:gdLst>
                <a:gd name="T0" fmla="*/ 21 w 392"/>
                <a:gd name="T1" fmla="*/ 30 h 185"/>
                <a:gd name="T2" fmla="*/ 42 w 392"/>
                <a:gd name="T3" fmla="*/ 67 h 185"/>
                <a:gd name="T4" fmla="*/ 73 w 392"/>
                <a:gd name="T5" fmla="*/ 116 h 185"/>
                <a:gd name="T6" fmla="*/ 93 w 392"/>
                <a:gd name="T7" fmla="*/ 97 h 185"/>
                <a:gd name="T8" fmla="*/ 73 w 392"/>
                <a:gd name="T9" fmla="*/ 74 h 185"/>
                <a:gd name="T10" fmla="*/ 65 w 392"/>
                <a:gd name="T11" fmla="*/ 54 h 185"/>
                <a:gd name="T12" fmla="*/ 47 w 392"/>
                <a:gd name="T13" fmla="*/ 31 h 185"/>
                <a:gd name="T14" fmla="*/ 7 w 392"/>
                <a:gd name="T15" fmla="*/ 32 h 185"/>
                <a:gd name="T16" fmla="*/ 279 w 392"/>
                <a:gd name="T17" fmla="*/ 55 h 185"/>
                <a:gd name="T18" fmla="*/ 286 w 392"/>
                <a:gd name="T19" fmla="*/ 62 h 185"/>
                <a:gd name="T20" fmla="*/ 282 w 392"/>
                <a:gd name="T21" fmla="*/ 43 h 185"/>
                <a:gd name="T22" fmla="*/ 63 w 392"/>
                <a:gd name="T23" fmla="*/ 45 h 185"/>
                <a:gd name="T24" fmla="*/ 254 w 392"/>
                <a:gd name="T25" fmla="*/ 47 h 185"/>
                <a:gd name="T26" fmla="*/ 214 w 392"/>
                <a:gd name="T27" fmla="*/ 54 h 185"/>
                <a:gd name="T28" fmla="*/ 209 w 392"/>
                <a:gd name="T29" fmla="*/ 105 h 185"/>
                <a:gd name="T30" fmla="*/ 217 w 392"/>
                <a:gd name="T31" fmla="*/ 100 h 185"/>
                <a:gd name="T32" fmla="*/ 236 w 392"/>
                <a:gd name="T33" fmla="*/ 107 h 185"/>
                <a:gd name="T34" fmla="*/ 226 w 392"/>
                <a:gd name="T35" fmla="*/ 74 h 185"/>
                <a:gd name="T36" fmla="*/ 237 w 392"/>
                <a:gd name="T37" fmla="*/ 60 h 185"/>
                <a:gd name="T38" fmla="*/ 81 w 392"/>
                <a:gd name="T39" fmla="*/ 51 h 185"/>
                <a:gd name="T40" fmla="*/ 32 w 392"/>
                <a:gd name="T41" fmla="*/ 77 h 185"/>
                <a:gd name="T42" fmla="*/ 304 w 392"/>
                <a:gd name="T43" fmla="*/ 80 h 185"/>
                <a:gd name="T44" fmla="*/ 241 w 392"/>
                <a:gd name="T45" fmla="*/ 85 h 185"/>
                <a:gd name="T46" fmla="*/ 96 w 392"/>
                <a:gd name="T47" fmla="*/ 86 h 185"/>
                <a:gd name="T48" fmla="*/ 249 w 392"/>
                <a:gd name="T49" fmla="*/ 87 h 185"/>
                <a:gd name="T50" fmla="*/ 282 w 392"/>
                <a:gd name="T51" fmla="*/ 98 h 185"/>
                <a:gd name="T52" fmla="*/ 291 w 392"/>
                <a:gd name="T53" fmla="*/ 97 h 185"/>
                <a:gd name="T54" fmla="*/ 241 w 392"/>
                <a:gd name="T55" fmla="*/ 113 h 185"/>
                <a:gd name="T56" fmla="*/ 241 w 392"/>
                <a:gd name="T57" fmla="*/ 113 h 185"/>
                <a:gd name="T58" fmla="*/ 121 w 392"/>
                <a:gd name="T59" fmla="*/ 145 h 185"/>
                <a:gd name="T60" fmla="*/ 168 w 392"/>
                <a:gd name="T61" fmla="*/ 151 h 185"/>
                <a:gd name="T62" fmla="*/ 134 w 392"/>
                <a:gd name="T63" fmla="*/ 128 h 185"/>
                <a:gd name="T64" fmla="*/ 335 w 392"/>
                <a:gd name="T65" fmla="*/ 127 h 185"/>
                <a:gd name="T66" fmla="*/ 156 w 392"/>
                <a:gd name="T67" fmla="*/ 136 h 185"/>
                <a:gd name="T68" fmla="*/ 309 w 392"/>
                <a:gd name="T69" fmla="*/ 147 h 185"/>
                <a:gd name="T70" fmla="*/ 271 w 392"/>
                <a:gd name="T71" fmla="*/ 155 h 185"/>
                <a:gd name="T72" fmla="*/ 189 w 392"/>
                <a:gd name="T73" fmla="*/ 158 h 185"/>
                <a:gd name="T74" fmla="*/ 283 w 392"/>
                <a:gd name="T75" fmla="*/ 157 h 185"/>
                <a:gd name="T76" fmla="*/ 231 w 392"/>
                <a:gd name="T77" fmla="*/ 159 h 185"/>
                <a:gd name="T78" fmla="*/ 243 w 392"/>
                <a:gd name="T79" fmla="*/ 159 h 185"/>
                <a:gd name="T80" fmla="*/ 249 w 392"/>
                <a:gd name="T81" fmla="*/ 170 h 185"/>
                <a:gd name="T82" fmla="*/ 259 w 392"/>
                <a:gd name="T83" fmla="*/ 171 h 185"/>
                <a:gd name="T84" fmla="*/ 219 w 392"/>
                <a:gd name="T85" fmla="*/ 174 h 185"/>
                <a:gd name="T86" fmla="*/ 126 w 392"/>
                <a:gd name="T87" fmla="*/ 42 h 185"/>
                <a:gd name="T88" fmla="*/ 124 w 392"/>
                <a:gd name="T89" fmla="*/ 75 h 185"/>
                <a:gd name="T90" fmla="*/ 146 w 392"/>
                <a:gd name="T91" fmla="*/ 97 h 185"/>
                <a:gd name="T92" fmla="*/ 172 w 392"/>
                <a:gd name="T93" fmla="*/ 103 h 185"/>
                <a:gd name="T94" fmla="*/ 203 w 392"/>
                <a:gd name="T95" fmla="*/ 52 h 185"/>
                <a:gd name="T96" fmla="*/ 180 w 392"/>
                <a:gd name="T97" fmla="*/ 21 h 185"/>
                <a:gd name="T98" fmla="*/ 156 w 392"/>
                <a:gd name="T99" fmla="*/ 51 h 185"/>
                <a:gd name="T100" fmla="*/ 314 w 392"/>
                <a:gd name="T101" fmla="*/ 75 h 185"/>
                <a:gd name="T102" fmla="*/ 325 w 392"/>
                <a:gd name="T103" fmla="*/ 92 h 185"/>
                <a:gd name="T104" fmla="*/ 329 w 392"/>
                <a:gd name="T105" fmla="*/ 102 h 185"/>
                <a:gd name="T106" fmla="*/ 368 w 392"/>
                <a:gd name="T107" fmla="*/ 122 h 185"/>
                <a:gd name="T108" fmla="*/ 373 w 392"/>
                <a:gd name="T109" fmla="*/ 155 h 185"/>
                <a:gd name="T110" fmla="*/ 392 w 392"/>
                <a:gd name="T111" fmla="*/ 134 h 185"/>
                <a:gd name="T112" fmla="*/ 348 w 392"/>
                <a:gd name="T113" fmla="*/ 99 h 185"/>
                <a:gd name="T114" fmla="*/ 331 w 392"/>
                <a:gd name="T115" fmla="*/ 7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2" h="185">
                  <a:moveTo>
                    <a:pt x="11" y="4"/>
                  </a:moveTo>
                  <a:cubicBezTo>
                    <a:pt x="10" y="4"/>
                    <a:pt x="9" y="2"/>
                    <a:pt x="8" y="1"/>
                  </a:cubicBezTo>
                  <a:cubicBezTo>
                    <a:pt x="6" y="0"/>
                    <a:pt x="4" y="0"/>
                    <a:pt x="1" y="0"/>
                  </a:cubicBezTo>
                  <a:cubicBezTo>
                    <a:pt x="1" y="2"/>
                    <a:pt x="0" y="5"/>
                    <a:pt x="1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4" y="11"/>
                    <a:pt x="4" y="15"/>
                    <a:pt x="7" y="17"/>
                  </a:cubicBezTo>
                  <a:cubicBezTo>
                    <a:pt x="8" y="17"/>
                    <a:pt x="9" y="17"/>
                    <a:pt x="9" y="18"/>
                  </a:cubicBezTo>
                  <a:cubicBezTo>
                    <a:pt x="11" y="19"/>
                    <a:pt x="11" y="21"/>
                    <a:pt x="12" y="22"/>
                  </a:cubicBezTo>
                  <a:cubicBezTo>
                    <a:pt x="13" y="23"/>
                    <a:pt x="15" y="23"/>
                    <a:pt x="16" y="24"/>
                  </a:cubicBezTo>
                  <a:cubicBezTo>
                    <a:pt x="17" y="25"/>
                    <a:pt x="16" y="26"/>
                    <a:pt x="17" y="27"/>
                  </a:cubicBezTo>
                  <a:cubicBezTo>
                    <a:pt x="18" y="28"/>
                    <a:pt x="20" y="29"/>
                    <a:pt x="21" y="30"/>
                  </a:cubicBezTo>
                  <a:cubicBezTo>
                    <a:pt x="21" y="31"/>
                    <a:pt x="21" y="32"/>
                    <a:pt x="21" y="33"/>
                  </a:cubicBezTo>
                  <a:cubicBezTo>
                    <a:pt x="22" y="33"/>
                    <a:pt x="23" y="34"/>
                    <a:pt x="23" y="34"/>
                  </a:cubicBezTo>
                  <a:cubicBezTo>
                    <a:pt x="24" y="36"/>
                    <a:pt x="24" y="37"/>
                    <a:pt x="24" y="40"/>
                  </a:cubicBezTo>
                  <a:cubicBezTo>
                    <a:pt x="26" y="40"/>
                    <a:pt x="28" y="40"/>
                    <a:pt x="29" y="41"/>
                  </a:cubicBezTo>
                  <a:cubicBezTo>
                    <a:pt x="30" y="41"/>
                    <a:pt x="31" y="43"/>
                    <a:pt x="31" y="44"/>
                  </a:cubicBezTo>
                  <a:cubicBezTo>
                    <a:pt x="32" y="44"/>
                    <a:pt x="33" y="43"/>
                    <a:pt x="33" y="44"/>
                  </a:cubicBezTo>
                  <a:cubicBezTo>
                    <a:pt x="34" y="46"/>
                    <a:pt x="33" y="49"/>
                    <a:pt x="33" y="52"/>
                  </a:cubicBezTo>
                  <a:cubicBezTo>
                    <a:pt x="34" y="53"/>
                    <a:pt x="36" y="56"/>
                    <a:pt x="36" y="57"/>
                  </a:cubicBezTo>
                  <a:cubicBezTo>
                    <a:pt x="36" y="58"/>
                    <a:pt x="36" y="59"/>
                    <a:pt x="36" y="60"/>
                  </a:cubicBezTo>
                  <a:cubicBezTo>
                    <a:pt x="37" y="61"/>
                    <a:pt x="39" y="61"/>
                    <a:pt x="39" y="62"/>
                  </a:cubicBezTo>
                  <a:cubicBezTo>
                    <a:pt x="41" y="63"/>
                    <a:pt x="41" y="65"/>
                    <a:pt x="42" y="67"/>
                  </a:cubicBezTo>
                  <a:cubicBezTo>
                    <a:pt x="43" y="68"/>
                    <a:pt x="46" y="69"/>
                    <a:pt x="47" y="70"/>
                  </a:cubicBezTo>
                  <a:cubicBezTo>
                    <a:pt x="48" y="72"/>
                    <a:pt x="51" y="81"/>
                    <a:pt x="53" y="82"/>
                  </a:cubicBezTo>
                  <a:cubicBezTo>
                    <a:pt x="53" y="82"/>
                    <a:pt x="53" y="82"/>
                    <a:pt x="53" y="82"/>
                  </a:cubicBezTo>
                  <a:cubicBezTo>
                    <a:pt x="54" y="84"/>
                    <a:pt x="53" y="86"/>
                    <a:pt x="53" y="87"/>
                  </a:cubicBezTo>
                  <a:cubicBezTo>
                    <a:pt x="53" y="88"/>
                    <a:pt x="55" y="88"/>
                    <a:pt x="55" y="89"/>
                  </a:cubicBezTo>
                  <a:cubicBezTo>
                    <a:pt x="56" y="91"/>
                    <a:pt x="58" y="97"/>
                    <a:pt x="59" y="98"/>
                  </a:cubicBezTo>
                  <a:cubicBezTo>
                    <a:pt x="59" y="98"/>
                    <a:pt x="61" y="99"/>
                    <a:pt x="61" y="99"/>
                  </a:cubicBezTo>
                  <a:cubicBezTo>
                    <a:pt x="63" y="102"/>
                    <a:pt x="63" y="105"/>
                    <a:pt x="64" y="108"/>
                  </a:cubicBezTo>
                  <a:cubicBezTo>
                    <a:pt x="64" y="109"/>
                    <a:pt x="66" y="111"/>
                    <a:pt x="67" y="112"/>
                  </a:cubicBezTo>
                  <a:cubicBezTo>
                    <a:pt x="67" y="113"/>
                    <a:pt x="67" y="113"/>
                    <a:pt x="67" y="113"/>
                  </a:cubicBezTo>
                  <a:cubicBezTo>
                    <a:pt x="67" y="114"/>
                    <a:pt x="72" y="115"/>
                    <a:pt x="73" y="116"/>
                  </a:cubicBezTo>
                  <a:cubicBezTo>
                    <a:pt x="73" y="116"/>
                    <a:pt x="75" y="116"/>
                    <a:pt x="75" y="117"/>
                  </a:cubicBezTo>
                  <a:cubicBezTo>
                    <a:pt x="76" y="117"/>
                    <a:pt x="79" y="121"/>
                    <a:pt x="80" y="122"/>
                  </a:cubicBezTo>
                  <a:cubicBezTo>
                    <a:pt x="81" y="123"/>
                    <a:pt x="83" y="123"/>
                    <a:pt x="85" y="123"/>
                  </a:cubicBezTo>
                  <a:cubicBezTo>
                    <a:pt x="84" y="122"/>
                    <a:pt x="84" y="120"/>
                    <a:pt x="83" y="120"/>
                  </a:cubicBezTo>
                  <a:cubicBezTo>
                    <a:pt x="82" y="120"/>
                    <a:pt x="83" y="119"/>
                    <a:pt x="85" y="119"/>
                  </a:cubicBezTo>
                  <a:cubicBezTo>
                    <a:pt x="85" y="120"/>
                    <a:pt x="87" y="122"/>
                    <a:pt x="89" y="121"/>
                  </a:cubicBezTo>
                  <a:cubicBezTo>
                    <a:pt x="90" y="121"/>
                    <a:pt x="89" y="120"/>
                    <a:pt x="90" y="119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92" y="120"/>
                    <a:pt x="93" y="120"/>
                    <a:pt x="94" y="120"/>
                  </a:cubicBezTo>
                  <a:cubicBezTo>
                    <a:pt x="92" y="119"/>
                    <a:pt x="95" y="101"/>
                    <a:pt x="96" y="98"/>
                  </a:cubicBezTo>
                  <a:cubicBezTo>
                    <a:pt x="95" y="97"/>
                    <a:pt x="94" y="97"/>
                    <a:pt x="93" y="97"/>
                  </a:cubicBezTo>
                  <a:cubicBezTo>
                    <a:pt x="92" y="96"/>
                    <a:pt x="91" y="91"/>
                    <a:pt x="91" y="89"/>
                  </a:cubicBezTo>
                  <a:cubicBezTo>
                    <a:pt x="89" y="90"/>
                    <a:pt x="87" y="89"/>
                    <a:pt x="87" y="89"/>
                  </a:cubicBezTo>
                  <a:cubicBezTo>
                    <a:pt x="86" y="89"/>
                    <a:pt x="85" y="88"/>
                    <a:pt x="85" y="88"/>
                  </a:cubicBezTo>
                  <a:cubicBezTo>
                    <a:pt x="85" y="87"/>
                    <a:pt x="86" y="87"/>
                    <a:pt x="85" y="85"/>
                  </a:cubicBezTo>
                  <a:cubicBezTo>
                    <a:pt x="85" y="85"/>
                    <a:pt x="82" y="84"/>
                    <a:pt x="82" y="83"/>
                  </a:cubicBezTo>
                  <a:cubicBezTo>
                    <a:pt x="82" y="82"/>
                    <a:pt x="82" y="77"/>
                    <a:pt x="83" y="76"/>
                  </a:cubicBezTo>
                  <a:cubicBezTo>
                    <a:pt x="81" y="76"/>
                    <a:pt x="80" y="76"/>
                    <a:pt x="79" y="76"/>
                  </a:cubicBezTo>
                  <a:cubicBezTo>
                    <a:pt x="79" y="75"/>
                    <a:pt x="79" y="75"/>
                    <a:pt x="79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7" y="75"/>
                    <a:pt x="77" y="76"/>
                    <a:pt x="76" y="76"/>
                  </a:cubicBezTo>
                  <a:cubicBezTo>
                    <a:pt x="76" y="76"/>
                    <a:pt x="74" y="74"/>
                    <a:pt x="73" y="74"/>
                  </a:cubicBezTo>
                  <a:cubicBezTo>
                    <a:pt x="73" y="73"/>
                    <a:pt x="73" y="70"/>
                    <a:pt x="73" y="69"/>
                  </a:cubicBezTo>
                  <a:cubicBezTo>
                    <a:pt x="73" y="68"/>
                    <a:pt x="76" y="67"/>
                    <a:pt x="76" y="66"/>
                  </a:cubicBezTo>
                  <a:cubicBezTo>
                    <a:pt x="76" y="66"/>
                    <a:pt x="76" y="64"/>
                    <a:pt x="76" y="64"/>
                  </a:cubicBezTo>
                  <a:cubicBezTo>
                    <a:pt x="76" y="64"/>
                    <a:pt x="73" y="59"/>
                    <a:pt x="73" y="59"/>
                  </a:cubicBezTo>
                  <a:cubicBezTo>
                    <a:pt x="72" y="58"/>
                    <a:pt x="73" y="57"/>
                    <a:pt x="73" y="56"/>
                  </a:cubicBezTo>
                  <a:cubicBezTo>
                    <a:pt x="71" y="55"/>
                    <a:pt x="70" y="56"/>
                    <a:pt x="69" y="56"/>
                  </a:cubicBezTo>
                  <a:cubicBezTo>
                    <a:pt x="69" y="54"/>
                    <a:pt x="69" y="54"/>
                    <a:pt x="70" y="52"/>
                  </a:cubicBezTo>
                  <a:cubicBezTo>
                    <a:pt x="70" y="52"/>
                    <a:pt x="69" y="51"/>
                    <a:pt x="69" y="51"/>
                  </a:cubicBezTo>
                  <a:cubicBezTo>
                    <a:pt x="68" y="53"/>
                    <a:pt x="68" y="53"/>
                    <a:pt x="67" y="55"/>
                  </a:cubicBezTo>
                  <a:cubicBezTo>
                    <a:pt x="67" y="55"/>
                    <a:pt x="65" y="55"/>
                    <a:pt x="65" y="55"/>
                  </a:cubicBezTo>
                  <a:cubicBezTo>
                    <a:pt x="65" y="55"/>
                    <a:pt x="65" y="54"/>
                    <a:pt x="65" y="54"/>
                  </a:cubicBezTo>
                  <a:cubicBezTo>
                    <a:pt x="64" y="54"/>
                    <a:pt x="63" y="54"/>
                    <a:pt x="63" y="54"/>
                  </a:cubicBezTo>
                  <a:cubicBezTo>
                    <a:pt x="61" y="52"/>
                    <a:pt x="62" y="50"/>
                    <a:pt x="61" y="48"/>
                  </a:cubicBezTo>
                  <a:cubicBezTo>
                    <a:pt x="60" y="47"/>
                    <a:pt x="58" y="46"/>
                    <a:pt x="57" y="45"/>
                  </a:cubicBezTo>
                  <a:cubicBezTo>
                    <a:pt x="55" y="43"/>
                    <a:pt x="55" y="41"/>
                    <a:pt x="55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4" y="41"/>
                    <a:pt x="49" y="42"/>
                    <a:pt x="51" y="41"/>
                  </a:cubicBezTo>
                  <a:cubicBezTo>
                    <a:pt x="51" y="41"/>
                    <a:pt x="50" y="41"/>
                    <a:pt x="50" y="40"/>
                  </a:cubicBezTo>
                  <a:cubicBezTo>
                    <a:pt x="49" y="39"/>
                    <a:pt x="49" y="37"/>
                    <a:pt x="47" y="36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6" y="35"/>
                    <a:pt x="47" y="32"/>
                    <a:pt x="47" y="31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29"/>
                    <a:pt x="43" y="28"/>
                    <a:pt x="43" y="27"/>
                  </a:cubicBezTo>
                  <a:cubicBezTo>
                    <a:pt x="41" y="26"/>
                    <a:pt x="36" y="23"/>
                    <a:pt x="35" y="22"/>
                  </a:cubicBezTo>
                  <a:cubicBezTo>
                    <a:pt x="34" y="21"/>
                    <a:pt x="35" y="19"/>
                    <a:pt x="34" y="18"/>
                  </a:cubicBezTo>
                  <a:cubicBezTo>
                    <a:pt x="34" y="18"/>
                    <a:pt x="32" y="18"/>
                    <a:pt x="31" y="17"/>
                  </a:cubicBezTo>
                  <a:cubicBezTo>
                    <a:pt x="30" y="16"/>
                    <a:pt x="31" y="13"/>
                    <a:pt x="29" y="13"/>
                  </a:cubicBezTo>
                  <a:cubicBezTo>
                    <a:pt x="29" y="13"/>
                    <a:pt x="27" y="13"/>
                    <a:pt x="27" y="13"/>
                  </a:cubicBezTo>
                  <a:cubicBezTo>
                    <a:pt x="26" y="13"/>
                    <a:pt x="27" y="11"/>
                    <a:pt x="27" y="10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19" y="2"/>
                    <a:pt x="14" y="5"/>
                    <a:pt x="11" y="4"/>
                  </a:cubicBezTo>
                  <a:close/>
                  <a:moveTo>
                    <a:pt x="7" y="32"/>
                  </a:moveTo>
                  <a:cubicBezTo>
                    <a:pt x="9" y="35"/>
                    <a:pt x="11" y="38"/>
                    <a:pt x="8" y="32"/>
                  </a:cubicBezTo>
                  <a:lnTo>
                    <a:pt x="7" y="32"/>
                  </a:lnTo>
                  <a:close/>
                  <a:moveTo>
                    <a:pt x="285" y="35"/>
                  </a:moveTo>
                  <a:cubicBezTo>
                    <a:pt x="285" y="38"/>
                    <a:pt x="285" y="40"/>
                    <a:pt x="286" y="42"/>
                  </a:cubicBezTo>
                  <a:cubicBezTo>
                    <a:pt x="286" y="42"/>
                    <a:pt x="288" y="42"/>
                    <a:pt x="289" y="42"/>
                  </a:cubicBezTo>
                  <a:cubicBezTo>
                    <a:pt x="289" y="42"/>
                    <a:pt x="290" y="41"/>
                    <a:pt x="289" y="41"/>
                  </a:cubicBezTo>
                  <a:cubicBezTo>
                    <a:pt x="289" y="41"/>
                    <a:pt x="289" y="38"/>
                    <a:pt x="289" y="38"/>
                  </a:cubicBezTo>
                  <a:cubicBezTo>
                    <a:pt x="287" y="36"/>
                    <a:pt x="286" y="36"/>
                    <a:pt x="285" y="35"/>
                  </a:cubicBezTo>
                  <a:close/>
                  <a:moveTo>
                    <a:pt x="280" y="39"/>
                  </a:moveTo>
                  <a:cubicBezTo>
                    <a:pt x="277" y="43"/>
                    <a:pt x="277" y="47"/>
                    <a:pt x="275" y="52"/>
                  </a:cubicBezTo>
                  <a:cubicBezTo>
                    <a:pt x="276" y="53"/>
                    <a:pt x="278" y="54"/>
                    <a:pt x="279" y="55"/>
                  </a:cubicBezTo>
                  <a:cubicBezTo>
                    <a:pt x="279" y="57"/>
                    <a:pt x="278" y="56"/>
                    <a:pt x="277" y="57"/>
                  </a:cubicBezTo>
                  <a:cubicBezTo>
                    <a:pt x="277" y="58"/>
                    <a:pt x="277" y="58"/>
                    <a:pt x="277" y="58"/>
                  </a:cubicBezTo>
                  <a:cubicBezTo>
                    <a:pt x="277" y="58"/>
                    <a:pt x="279" y="62"/>
                    <a:pt x="277" y="63"/>
                  </a:cubicBezTo>
                  <a:cubicBezTo>
                    <a:pt x="277" y="64"/>
                    <a:pt x="277" y="64"/>
                    <a:pt x="277" y="64"/>
                  </a:cubicBezTo>
                  <a:cubicBezTo>
                    <a:pt x="277" y="65"/>
                    <a:pt x="279" y="67"/>
                    <a:pt x="280" y="68"/>
                  </a:cubicBezTo>
                  <a:cubicBezTo>
                    <a:pt x="281" y="69"/>
                    <a:pt x="281" y="70"/>
                    <a:pt x="283" y="70"/>
                  </a:cubicBezTo>
                  <a:cubicBezTo>
                    <a:pt x="285" y="71"/>
                    <a:pt x="279" y="66"/>
                    <a:pt x="279" y="66"/>
                  </a:cubicBezTo>
                  <a:cubicBezTo>
                    <a:pt x="279" y="64"/>
                    <a:pt x="279" y="62"/>
                    <a:pt x="279" y="61"/>
                  </a:cubicBezTo>
                  <a:cubicBezTo>
                    <a:pt x="279" y="61"/>
                    <a:pt x="283" y="58"/>
                    <a:pt x="282" y="59"/>
                  </a:cubicBezTo>
                  <a:cubicBezTo>
                    <a:pt x="283" y="59"/>
                    <a:pt x="283" y="59"/>
                    <a:pt x="284" y="59"/>
                  </a:cubicBezTo>
                  <a:cubicBezTo>
                    <a:pt x="285" y="59"/>
                    <a:pt x="285" y="61"/>
                    <a:pt x="286" y="62"/>
                  </a:cubicBezTo>
                  <a:cubicBezTo>
                    <a:pt x="287" y="62"/>
                    <a:pt x="287" y="61"/>
                    <a:pt x="288" y="62"/>
                  </a:cubicBezTo>
                  <a:cubicBezTo>
                    <a:pt x="287" y="60"/>
                    <a:pt x="287" y="58"/>
                    <a:pt x="287" y="56"/>
                  </a:cubicBezTo>
                  <a:cubicBezTo>
                    <a:pt x="286" y="56"/>
                    <a:pt x="284" y="57"/>
                    <a:pt x="283" y="56"/>
                  </a:cubicBezTo>
                  <a:cubicBezTo>
                    <a:pt x="285" y="55"/>
                    <a:pt x="286" y="53"/>
                    <a:pt x="288" y="52"/>
                  </a:cubicBezTo>
                  <a:cubicBezTo>
                    <a:pt x="286" y="51"/>
                    <a:pt x="289" y="51"/>
                    <a:pt x="286" y="50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85" y="50"/>
                    <a:pt x="283" y="51"/>
                    <a:pt x="283" y="52"/>
                  </a:cubicBezTo>
                  <a:cubicBezTo>
                    <a:pt x="282" y="52"/>
                    <a:pt x="283" y="53"/>
                    <a:pt x="283" y="54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82" y="50"/>
                    <a:pt x="283" y="46"/>
                    <a:pt x="281" y="45"/>
                  </a:cubicBezTo>
                  <a:cubicBezTo>
                    <a:pt x="281" y="45"/>
                    <a:pt x="282" y="42"/>
                    <a:pt x="282" y="43"/>
                  </a:cubicBezTo>
                  <a:cubicBezTo>
                    <a:pt x="283" y="42"/>
                    <a:pt x="283" y="42"/>
                    <a:pt x="283" y="42"/>
                  </a:cubicBezTo>
                  <a:cubicBezTo>
                    <a:pt x="282" y="41"/>
                    <a:pt x="282" y="41"/>
                    <a:pt x="282" y="40"/>
                  </a:cubicBezTo>
                  <a:lnTo>
                    <a:pt x="280" y="39"/>
                  </a:lnTo>
                  <a:close/>
                  <a:moveTo>
                    <a:pt x="57" y="41"/>
                  </a:moveTo>
                  <a:cubicBezTo>
                    <a:pt x="57" y="41"/>
                    <a:pt x="57" y="43"/>
                    <a:pt x="57" y="43"/>
                  </a:cubicBezTo>
                  <a:cubicBezTo>
                    <a:pt x="58" y="43"/>
                    <a:pt x="58" y="43"/>
                    <a:pt x="59" y="44"/>
                  </a:cubicBezTo>
                  <a:cubicBezTo>
                    <a:pt x="58" y="42"/>
                    <a:pt x="60" y="41"/>
                    <a:pt x="57" y="41"/>
                  </a:cubicBezTo>
                  <a:close/>
                  <a:moveTo>
                    <a:pt x="63" y="45"/>
                  </a:moveTo>
                  <a:cubicBezTo>
                    <a:pt x="63" y="45"/>
                    <a:pt x="63" y="47"/>
                    <a:pt x="63" y="47"/>
                  </a:cubicBezTo>
                  <a:cubicBezTo>
                    <a:pt x="64" y="47"/>
                    <a:pt x="64" y="47"/>
                    <a:pt x="65" y="48"/>
                  </a:cubicBezTo>
                  <a:cubicBezTo>
                    <a:pt x="68" y="48"/>
                    <a:pt x="63" y="45"/>
                    <a:pt x="63" y="45"/>
                  </a:cubicBezTo>
                  <a:close/>
                  <a:moveTo>
                    <a:pt x="19" y="46"/>
                  </a:moveTo>
                  <a:cubicBezTo>
                    <a:pt x="19" y="48"/>
                    <a:pt x="19" y="48"/>
                    <a:pt x="19" y="48"/>
                  </a:cubicBezTo>
                  <a:cubicBezTo>
                    <a:pt x="19" y="49"/>
                    <a:pt x="21" y="49"/>
                    <a:pt x="21" y="50"/>
                  </a:cubicBezTo>
                  <a:cubicBezTo>
                    <a:pt x="22" y="50"/>
                    <a:pt x="24" y="54"/>
                    <a:pt x="25" y="55"/>
                  </a:cubicBezTo>
                  <a:cubicBezTo>
                    <a:pt x="26" y="55"/>
                    <a:pt x="26" y="52"/>
                    <a:pt x="25" y="51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48"/>
                    <a:pt x="22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0" y="47"/>
                    <a:pt x="19" y="46"/>
                  </a:cubicBezTo>
                  <a:close/>
                  <a:moveTo>
                    <a:pt x="254" y="47"/>
                  </a:moveTo>
                  <a:cubicBezTo>
                    <a:pt x="254" y="47"/>
                    <a:pt x="254" y="49"/>
                    <a:pt x="253" y="50"/>
                  </a:cubicBezTo>
                  <a:cubicBezTo>
                    <a:pt x="253" y="50"/>
                    <a:pt x="251" y="50"/>
                    <a:pt x="251" y="50"/>
                  </a:cubicBezTo>
                  <a:cubicBezTo>
                    <a:pt x="251" y="50"/>
                    <a:pt x="251" y="52"/>
                    <a:pt x="251" y="52"/>
                  </a:cubicBezTo>
                  <a:cubicBezTo>
                    <a:pt x="249" y="53"/>
                    <a:pt x="246" y="55"/>
                    <a:pt x="245" y="55"/>
                  </a:cubicBezTo>
                  <a:cubicBezTo>
                    <a:pt x="239" y="56"/>
                    <a:pt x="234" y="55"/>
                    <a:pt x="228" y="55"/>
                  </a:cubicBezTo>
                  <a:cubicBezTo>
                    <a:pt x="227" y="54"/>
                    <a:pt x="227" y="54"/>
                    <a:pt x="227" y="54"/>
                  </a:cubicBezTo>
                  <a:cubicBezTo>
                    <a:pt x="226" y="53"/>
                    <a:pt x="227" y="55"/>
                    <a:pt x="225" y="54"/>
                  </a:cubicBezTo>
                  <a:cubicBezTo>
                    <a:pt x="225" y="52"/>
                    <a:pt x="225" y="52"/>
                    <a:pt x="225" y="52"/>
                  </a:cubicBezTo>
                  <a:cubicBezTo>
                    <a:pt x="221" y="51"/>
                    <a:pt x="218" y="53"/>
                    <a:pt x="216" y="54"/>
                  </a:cubicBezTo>
                  <a:cubicBezTo>
                    <a:pt x="216" y="55"/>
                    <a:pt x="216" y="55"/>
                    <a:pt x="216" y="55"/>
                  </a:cubicBezTo>
                  <a:cubicBezTo>
                    <a:pt x="215" y="55"/>
                    <a:pt x="215" y="54"/>
                    <a:pt x="214" y="54"/>
                  </a:cubicBezTo>
                  <a:cubicBezTo>
                    <a:pt x="213" y="56"/>
                    <a:pt x="212" y="57"/>
                    <a:pt x="211" y="58"/>
                  </a:cubicBezTo>
                  <a:cubicBezTo>
                    <a:pt x="212" y="58"/>
                    <a:pt x="210" y="60"/>
                    <a:pt x="210" y="60"/>
                  </a:cubicBezTo>
                  <a:cubicBezTo>
                    <a:pt x="210" y="61"/>
                    <a:pt x="211" y="62"/>
                    <a:pt x="211" y="62"/>
                  </a:cubicBezTo>
                  <a:cubicBezTo>
                    <a:pt x="211" y="66"/>
                    <a:pt x="211" y="72"/>
                    <a:pt x="209" y="75"/>
                  </a:cubicBezTo>
                  <a:cubicBezTo>
                    <a:pt x="208" y="75"/>
                    <a:pt x="208" y="75"/>
                    <a:pt x="208" y="75"/>
                  </a:cubicBezTo>
                  <a:cubicBezTo>
                    <a:pt x="207" y="78"/>
                    <a:pt x="207" y="81"/>
                    <a:pt x="207" y="86"/>
                  </a:cubicBezTo>
                  <a:cubicBezTo>
                    <a:pt x="207" y="87"/>
                    <a:pt x="206" y="91"/>
                    <a:pt x="205" y="91"/>
                  </a:cubicBezTo>
                  <a:cubicBezTo>
                    <a:pt x="204" y="92"/>
                    <a:pt x="204" y="92"/>
                    <a:pt x="204" y="92"/>
                  </a:cubicBezTo>
                  <a:cubicBezTo>
                    <a:pt x="203" y="96"/>
                    <a:pt x="204" y="99"/>
                    <a:pt x="204" y="103"/>
                  </a:cubicBezTo>
                  <a:cubicBezTo>
                    <a:pt x="205" y="103"/>
                    <a:pt x="207" y="103"/>
                    <a:pt x="208" y="103"/>
                  </a:cubicBezTo>
                  <a:cubicBezTo>
                    <a:pt x="209" y="105"/>
                    <a:pt x="209" y="105"/>
                    <a:pt x="209" y="105"/>
                  </a:cubicBezTo>
                  <a:cubicBezTo>
                    <a:pt x="209" y="105"/>
                    <a:pt x="208" y="106"/>
                    <a:pt x="208" y="107"/>
                  </a:cubicBezTo>
                  <a:cubicBezTo>
                    <a:pt x="209" y="109"/>
                    <a:pt x="209" y="109"/>
                    <a:pt x="209" y="109"/>
                  </a:cubicBezTo>
                  <a:cubicBezTo>
                    <a:pt x="209" y="111"/>
                    <a:pt x="206" y="113"/>
                    <a:pt x="206" y="114"/>
                  </a:cubicBezTo>
                  <a:cubicBezTo>
                    <a:pt x="205" y="117"/>
                    <a:pt x="206" y="121"/>
                    <a:pt x="206" y="123"/>
                  </a:cubicBezTo>
                  <a:cubicBezTo>
                    <a:pt x="209" y="123"/>
                    <a:pt x="213" y="123"/>
                    <a:pt x="217" y="123"/>
                  </a:cubicBezTo>
                  <a:cubicBezTo>
                    <a:pt x="216" y="122"/>
                    <a:pt x="217" y="120"/>
                    <a:pt x="217" y="119"/>
                  </a:cubicBezTo>
                  <a:cubicBezTo>
                    <a:pt x="217" y="119"/>
                    <a:pt x="215" y="119"/>
                    <a:pt x="215" y="118"/>
                  </a:cubicBezTo>
                  <a:cubicBezTo>
                    <a:pt x="215" y="118"/>
                    <a:pt x="218" y="115"/>
                    <a:pt x="217" y="115"/>
                  </a:cubicBezTo>
                  <a:cubicBezTo>
                    <a:pt x="217" y="114"/>
                    <a:pt x="215" y="110"/>
                    <a:pt x="215" y="109"/>
                  </a:cubicBezTo>
                  <a:cubicBezTo>
                    <a:pt x="216" y="109"/>
                    <a:pt x="218" y="108"/>
                    <a:pt x="218" y="107"/>
                  </a:cubicBezTo>
                  <a:cubicBezTo>
                    <a:pt x="219" y="105"/>
                    <a:pt x="218" y="102"/>
                    <a:pt x="217" y="100"/>
                  </a:cubicBezTo>
                  <a:cubicBezTo>
                    <a:pt x="220" y="99"/>
                    <a:pt x="221" y="100"/>
                    <a:pt x="223" y="99"/>
                  </a:cubicBezTo>
                  <a:cubicBezTo>
                    <a:pt x="224" y="103"/>
                    <a:pt x="225" y="107"/>
                    <a:pt x="225" y="109"/>
                  </a:cubicBezTo>
                  <a:cubicBezTo>
                    <a:pt x="226" y="112"/>
                    <a:pt x="227" y="114"/>
                    <a:pt x="227" y="118"/>
                  </a:cubicBezTo>
                  <a:cubicBezTo>
                    <a:pt x="228" y="118"/>
                    <a:pt x="230" y="119"/>
                    <a:pt x="232" y="119"/>
                  </a:cubicBezTo>
                  <a:cubicBezTo>
                    <a:pt x="232" y="119"/>
                    <a:pt x="232" y="119"/>
                    <a:pt x="232" y="119"/>
                  </a:cubicBezTo>
                  <a:cubicBezTo>
                    <a:pt x="234" y="117"/>
                    <a:pt x="233" y="116"/>
                    <a:pt x="233" y="11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34" y="113"/>
                    <a:pt x="237" y="113"/>
                    <a:pt x="239" y="113"/>
                  </a:cubicBezTo>
                  <a:cubicBezTo>
                    <a:pt x="240" y="111"/>
                    <a:pt x="240" y="111"/>
                    <a:pt x="240" y="111"/>
                  </a:cubicBezTo>
                  <a:cubicBezTo>
                    <a:pt x="239" y="111"/>
                    <a:pt x="239" y="111"/>
                    <a:pt x="239" y="111"/>
                  </a:cubicBezTo>
                  <a:cubicBezTo>
                    <a:pt x="238" y="110"/>
                    <a:pt x="237" y="108"/>
                    <a:pt x="236" y="107"/>
                  </a:cubicBezTo>
                  <a:cubicBezTo>
                    <a:pt x="234" y="104"/>
                    <a:pt x="235" y="104"/>
                    <a:pt x="235" y="101"/>
                  </a:cubicBezTo>
                  <a:cubicBezTo>
                    <a:pt x="234" y="101"/>
                    <a:pt x="234" y="101"/>
                    <a:pt x="234" y="101"/>
                  </a:cubicBezTo>
                  <a:cubicBezTo>
                    <a:pt x="234" y="101"/>
                    <a:pt x="234" y="99"/>
                    <a:pt x="234" y="99"/>
                  </a:cubicBezTo>
                  <a:cubicBezTo>
                    <a:pt x="233" y="98"/>
                    <a:pt x="231" y="98"/>
                    <a:pt x="230" y="97"/>
                  </a:cubicBezTo>
                  <a:cubicBezTo>
                    <a:pt x="229" y="96"/>
                    <a:pt x="230" y="93"/>
                    <a:pt x="229" y="91"/>
                  </a:cubicBezTo>
                  <a:cubicBezTo>
                    <a:pt x="229" y="91"/>
                    <a:pt x="223" y="89"/>
                    <a:pt x="223" y="89"/>
                  </a:cubicBezTo>
                  <a:cubicBezTo>
                    <a:pt x="224" y="88"/>
                    <a:pt x="224" y="88"/>
                    <a:pt x="225" y="87"/>
                  </a:cubicBezTo>
                  <a:cubicBezTo>
                    <a:pt x="225" y="87"/>
                    <a:pt x="227" y="87"/>
                    <a:pt x="229" y="87"/>
                  </a:cubicBezTo>
                  <a:cubicBezTo>
                    <a:pt x="235" y="84"/>
                    <a:pt x="235" y="79"/>
                    <a:pt x="241" y="78"/>
                  </a:cubicBezTo>
                  <a:cubicBezTo>
                    <a:pt x="242" y="76"/>
                    <a:pt x="241" y="76"/>
                    <a:pt x="242" y="75"/>
                  </a:cubicBezTo>
                  <a:cubicBezTo>
                    <a:pt x="235" y="75"/>
                    <a:pt x="232" y="75"/>
                    <a:pt x="226" y="74"/>
                  </a:cubicBezTo>
                  <a:cubicBezTo>
                    <a:pt x="226" y="75"/>
                    <a:pt x="226" y="76"/>
                    <a:pt x="225" y="77"/>
                  </a:cubicBezTo>
                  <a:cubicBezTo>
                    <a:pt x="225" y="78"/>
                    <a:pt x="223" y="77"/>
                    <a:pt x="222" y="78"/>
                  </a:cubicBezTo>
                  <a:cubicBezTo>
                    <a:pt x="222" y="78"/>
                    <a:pt x="221" y="75"/>
                    <a:pt x="221" y="75"/>
                  </a:cubicBezTo>
                  <a:cubicBezTo>
                    <a:pt x="220" y="74"/>
                    <a:pt x="218" y="75"/>
                    <a:pt x="217" y="74"/>
                  </a:cubicBezTo>
                  <a:cubicBezTo>
                    <a:pt x="217" y="74"/>
                    <a:pt x="216" y="72"/>
                    <a:pt x="216" y="72"/>
                  </a:cubicBezTo>
                  <a:cubicBezTo>
                    <a:pt x="215" y="70"/>
                    <a:pt x="217" y="67"/>
                    <a:pt x="217" y="66"/>
                  </a:cubicBezTo>
                  <a:cubicBezTo>
                    <a:pt x="217" y="63"/>
                    <a:pt x="217" y="62"/>
                    <a:pt x="217" y="60"/>
                  </a:cubicBezTo>
                  <a:cubicBezTo>
                    <a:pt x="219" y="60"/>
                    <a:pt x="219" y="61"/>
                    <a:pt x="220" y="61"/>
                  </a:cubicBezTo>
                  <a:cubicBezTo>
                    <a:pt x="221" y="61"/>
                    <a:pt x="224" y="59"/>
                    <a:pt x="225" y="60"/>
                  </a:cubicBezTo>
                  <a:cubicBezTo>
                    <a:pt x="226" y="60"/>
                    <a:pt x="227" y="61"/>
                    <a:pt x="229" y="61"/>
                  </a:cubicBezTo>
                  <a:cubicBezTo>
                    <a:pt x="230" y="61"/>
                    <a:pt x="235" y="60"/>
                    <a:pt x="237" y="60"/>
                  </a:cubicBezTo>
                  <a:cubicBezTo>
                    <a:pt x="240" y="61"/>
                    <a:pt x="244" y="63"/>
                    <a:pt x="248" y="62"/>
                  </a:cubicBezTo>
                  <a:cubicBezTo>
                    <a:pt x="248" y="61"/>
                    <a:pt x="248" y="61"/>
                    <a:pt x="248" y="61"/>
                  </a:cubicBezTo>
                  <a:cubicBezTo>
                    <a:pt x="249" y="60"/>
                    <a:pt x="250" y="61"/>
                    <a:pt x="251" y="60"/>
                  </a:cubicBezTo>
                  <a:cubicBezTo>
                    <a:pt x="252" y="59"/>
                    <a:pt x="252" y="56"/>
                    <a:pt x="253" y="55"/>
                  </a:cubicBezTo>
                  <a:cubicBezTo>
                    <a:pt x="254" y="54"/>
                    <a:pt x="255" y="54"/>
                    <a:pt x="255" y="54"/>
                  </a:cubicBezTo>
                  <a:cubicBezTo>
                    <a:pt x="257" y="53"/>
                    <a:pt x="257" y="53"/>
                    <a:pt x="257" y="53"/>
                  </a:cubicBezTo>
                  <a:cubicBezTo>
                    <a:pt x="257" y="52"/>
                    <a:pt x="257" y="49"/>
                    <a:pt x="257" y="48"/>
                  </a:cubicBezTo>
                  <a:cubicBezTo>
                    <a:pt x="257" y="48"/>
                    <a:pt x="256" y="48"/>
                    <a:pt x="256" y="47"/>
                  </a:cubicBezTo>
                  <a:cubicBezTo>
                    <a:pt x="255" y="47"/>
                    <a:pt x="254" y="47"/>
                    <a:pt x="254" y="47"/>
                  </a:cubicBezTo>
                  <a:close/>
                  <a:moveTo>
                    <a:pt x="81" y="50"/>
                  </a:moveTo>
                  <a:cubicBezTo>
                    <a:pt x="81" y="51"/>
                    <a:pt x="81" y="51"/>
                    <a:pt x="81" y="51"/>
                  </a:cubicBezTo>
                  <a:cubicBezTo>
                    <a:pt x="83" y="51"/>
                    <a:pt x="83" y="50"/>
                    <a:pt x="81" y="50"/>
                  </a:cubicBezTo>
                  <a:close/>
                  <a:moveTo>
                    <a:pt x="304" y="66"/>
                  </a:moveTo>
                  <a:cubicBezTo>
                    <a:pt x="303" y="67"/>
                    <a:pt x="303" y="67"/>
                    <a:pt x="303" y="67"/>
                  </a:cubicBezTo>
                  <a:cubicBezTo>
                    <a:pt x="294" y="69"/>
                    <a:pt x="305" y="69"/>
                    <a:pt x="309" y="69"/>
                  </a:cubicBezTo>
                  <a:cubicBezTo>
                    <a:pt x="309" y="69"/>
                    <a:pt x="310" y="68"/>
                    <a:pt x="310" y="67"/>
                  </a:cubicBezTo>
                  <a:cubicBezTo>
                    <a:pt x="309" y="67"/>
                    <a:pt x="304" y="65"/>
                    <a:pt x="304" y="66"/>
                  </a:cubicBezTo>
                  <a:close/>
                  <a:moveTo>
                    <a:pt x="277" y="69"/>
                  </a:moveTo>
                  <a:cubicBezTo>
                    <a:pt x="277" y="71"/>
                    <a:pt x="277" y="73"/>
                    <a:pt x="277" y="74"/>
                  </a:cubicBezTo>
                  <a:cubicBezTo>
                    <a:pt x="281" y="72"/>
                    <a:pt x="279" y="73"/>
                    <a:pt x="277" y="69"/>
                  </a:cubicBezTo>
                  <a:close/>
                  <a:moveTo>
                    <a:pt x="33" y="75"/>
                  </a:moveTo>
                  <a:cubicBezTo>
                    <a:pt x="33" y="76"/>
                    <a:pt x="32" y="76"/>
                    <a:pt x="32" y="77"/>
                  </a:cubicBezTo>
                  <a:cubicBezTo>
                    <a:pt x="32" y="78"/>
                    <a:pt x="34" y="82"/>
                    <a:pt x="34" y="83"/>
                  </a:cubicBezTo>
                  <a:cubicBezTo>
                    <a:pt x="34" y="83"/>
                    <a:pt x="37" y="84"/>
                    <a:pt x="38" y="84"/>
                  </a:cubicBezTo>
                  <a:cubicBezTo>
                    <a:pt x="38" y="83"/>
                    <a:pt x="39" y="83"/>
                    <a:pt x="37" y="83"/>
                  </a:cubicBezTo>
                  <a:cubicBezTo>
                    <a:pt x="36" y="80"/>
                    <a:pt x="36" y="78"/>
                    <a:pt x="35" y="75"/>
                  </a:cubicBezTo>
                  <a:cubicBezTo>
                    <a:pt x="35" y="75"/>
                    <a:pt x="33" y="76"/>
                    <a:pt x="33" y="75"/>
                  </a:cubicBezTo>
                  <a:close/>
                  <a:moveTo>
                    <a:pt x="301" y="75"/>
                  </a:moveTo>
                  <a:cubicBezTo>
                    <a:pt x="300" y="76"/>
                    <a:pt x="302" y="77"/>
                    <a:pt x="302" y="77"/>
                  </a:cubicBezTo>
                  <a:cubicBezTo>
                    <a:pt x="303" y="77"/>
                    <a:pt x="304" y="75"/>
                    <a:pt x="301" y="75"/>
                  </a:cubicBezTo>
                  <a:close/>
                  <a:moveTo>
                    <a:pt x="305" y="77"/>
                  </a:moveTo>
                  <a:cubicBezTo>
                    <a:pt x="304" y="78"/>
                    <a:pt x="304" y="78"/>
                    <a:pt x="304" y="78"/>
                  </a:cubicBezTo>
                  <a:cubicBezTo>
                    <a:pt x="304" y="79"/>
                    <a:pt x="304" y="80"/>
                    <a:pt x="304" y="80"/>
                  </a:cubicBezTo>
                  <a:cubicBezTo>
                    <a:pt x="304" y="80"/>
                    <a:pt x="306" y="80"/>
                    <a:pt x="307" y="81"/>
                  </a:cubicBezTo>
                  <a:cubicBezTo>
                    <a:pt x="306" y="80"/>
                    <a:pt x="309" y="79"/>
                    <a:pt x="305" y="77"/>
                  </a:cubicBezTo>
                  <a:close/>
                  <a:moveTo>
                    <a:pt x="279" y="79"/>
                  </a:moveTo>
                  <a:cubicBezTo>
                    <a:pt x="277" y="79"/>
                    <a:pt x="280" y="80"/>
                    <a:pt x="281" y="80"/>
                  </a:cubicBezTo>
                  <a:cubicBezTo>
                    <a:pt x="280" y="80"/>
                    <a:pt x="281" y="78"/>
                    <a:pt x="279" y="79"/>
                  </a:cubicBezTo>
                  <a:close/>
                  <a:moveTo>
                    <a:pt x="237" y="81"/>
                  </a:moveTo>
                  <a:cubicBezTo>
                    <a:pt x="237" y="81"/>
                    <a:pt x="237" y="82"/>
                    <a:pt x="237" y="82"/>
                  </a:cubicBezTo>
                  <a:cubicBezTo>
                    <a:pt x="236" y="81"/>
                    <a:pt x="236" y="83"/>
                    <a:pt x="236" y="83"/>
                  </a:cubicBezTo>
                  <a:cubicBezTo>
                    <a:pt x="237" y="85"/>
                    <a:pt x="237" y="85"/>
                    <a:pt x="237" y="85"/>
                  </a:cubicBezTo>
                  <a:cubicBezTo>
                    <a:pt x="238" y="84"/>
                    <a:pt x="239" y="84"/>
                    <a:pt x="239" y="84"/>
                  </a:cubicBezTo>
                  <a:cubicBezTo>
                    <a:pt x="241" y="84"/>
                    <a:pt x="241" y="85"/>
                    <a:pt x="241" y="85"/>
                  </a:cubicBezTo>
                  <a:cubicBezTo>
                    <a:pt x="241" y="85"/>
                    <a:pt x="242" y="84"/>
                    <a:pt x="242" y="83"/>
                  </a:cubicBezTo>
                  <a:cubicBezTo>
                    <a:pt x="244" y="84"/>
                    <a:pt x="243" y="82"/>
                    <a:pt x="243" y="82"/>
                  </a:cubicBezTo>
                  <a:cubicBezTo>
                    <a:pt x="242" y="82"/>
                    <a:pt x="239" y="81"/>
                    <a:pt x="237" y="81"/>
                  </a:cubicBezTo>
                  <a:close/>
                  <a:moveTo>
                    <a:pt x="92" y="82"/>
                  </a:moveTo>
                  <a:cubicBezTo>
                    <a:pt x="90" y="84"/>
                    <a:pt x="90" y="84"/>
                    <a:pt x="90" y="87"/>
                  </a:cubicBezTo>
                  <a:cubicBezTo>
                    <a:pt x="92" y="88"/>
                    <a:pt x="93" y="88"/>
                    <a:pt x="94" y="88"/>
                  </a:cubicBezTo>
                  <a:cubicBezTo>
                    <a:pt x="94" y="90"/>
                    <a:pt x="93" y="90"/>
                    <a:pt x="94" y="93"/>
                  </a:cubicBezTo>
                  <a:cubicBezTo>
                    <a:pt x="94" y="94"/>
                    <a:pt x="96" y="95"/>
                    <a:pt x="97" y="95"/>
                  </a:cubicBezTo>
                  <a:cubicBezTo>
                    <a:pt x="98" y="96"/>
                    <a:pt x="98" y="97"/>
                    <a:pt x="98" y="97"/>
                  </a:cubicBezTo>
                  <a:cubicBezTo>
                    <a:pt x="100" y="97"/>
                    <a:pt x="100" y="97"/>
                    <a:pt x="100" y="97"/>
                  </a:cubicBezTo>
                  <a:cubicBezTo>
                    <a:pt x="99" y="91"/>
                    <a:pt x="99" y="90"/>
                    <a:pt x="96" y="86"/>
                  </a:cubicBezTo>
                  <a:cubicBezTo>
                    <a:pt x="95" y="84"/>
                    <a:pt x="94" y="83"/>
                    <a:pt x="92" y="82"/>
                  </a:cubicBezTo>
                  <a:close/>
                  <a:moveTo>
                    <a:pt x="299" y="82"/>
                  </a:moveTo>
                  <a:cubicBezTo>
                    <a:pt x="298" y="85"/>
                    <a:pt x="298" y="85"/>
                    <a:pt x="298" y="85"/>
                  </a:cubicBezTo>
                  <a:cubicBezTo>
                    <a:pt x="299" y="85"/>
                    <a:pt x="300" y="85"/>
                    <a:pt x="301" y="85"/>
                  </a:cubicBezTo>
                  <a:cubicBezTo>
                    <a:pt x="301" y="85"/>
                    <a:pt x="301" y="83"/>
                    <a:pt x="301" y="83"/>
                  </a:cubicBezTo>
                  <a:cubicBezTo>
                    <a:pt x="301" y="83"/>
                    <a:pt x="300" y="82"/>
                    <a:pt x="299" y="82"/>
                  </a:cubicBezTo>
                  <a:close/>
                  <a:moveTo>
                    <a:pt x="260" y="83"/>
                  </a:moveTo>
                  <a:cubicBezTo>
                    <a:pt x="260" y="83"/>
                    <a:pt x="259" y="84"/>
                    <a:pt x="259" y="84"/>
                  </a:cubicBezTo>
                  <a:cubicBezTo>
                    <a:pt x="266" y="84"/>
                    <a:pt x="269" y="83"/>
                    <a:pt x="260" y="83"/>
                  </a:cubicBezTo>
                  <a:close/>
                  <a:moveTo>
                    <a:pt x="249" y="84"/>
                  </a:moveTo>
                  <a:cubicBezTo>
                    <a:pt x="249" y="84"/>
                    <a:pt x="249" y="87"/>
                    <a:pt x="249" y="87"/>
                  </a:cubicBezTo>
                  <a:cubicBezTo>
                    <a:pt x="258" y="86"/>
                    <a:pt x="258" y="85"/>
                    <a:pt x="249" y="84"/>
                  </a:cubicBezTo>
                  <a:close/>
                  <a:moveTo>
                    <a:pt x="43" y="91"/>
                  </a:moveTo>
                  <a:cubicBezTo>
                    <a:pt x="43" y="94"/>
                    <a:pt x="43" y="94"/>
                    <a:pt x="43" y="94"/>
                  </a:cubicBezTo>
                  <a:cubicBezTo>
                    <a:pt x="45" y="95"/>
                    <a:pt x="44" y="92"/>
                    <a:pt x="43" y="91"/>
                  </a:cubicBezTo>
                  <a:close/>
                  <a:moveTo>
                    <a:pt x="108" y="94"/>
                  </a:moveTo>
                  <a:cubicBezTo>
                    <a:pt x="106" y="101"/>
                    <a:pt x="108" y="100"/>
                    <a:pt x="114" y="98"/>
                  </a:cubicBezTo>
                  <a:cubicBezTo>
                    <a:pt x="114" y="96"/>
                    <a:pt x="114" y="95"/>
                    <a:pt x="114" y="94"/>
                  </a:cubicBezTo>
                  <a:cubicBezTo>
                    <a:pt x="112" y="94"/>
                    <a:pt x="110" y="94"/>
                    <a:pt x="108" y="94"/>
                  </a:cubicBezTo>
                  <a:close/>
                  <a:moveTo>
                    <a:pt x="285" y="97"/>
                  </a:moveTo>
                  <a:cubicBezTo>
                    <a:pt x="285" y="97"/>
                    <a:pt x="284" y="98"/>
                    <a:pt x="284" y="98"/>
                  </a:cubicBezTo>
                  <a:cubicBezTo>
                    <a:pt x="283" y="98"/>
                    <a:pt x="282" y="98"/>
                    <a:pt x="282" y="98"/>
                  </a:cubicBezTo>
                  <a:cubicBezTo>
                    <a:pt x="281" y="100"/>
                    <a:pt x="281" y="100"/>
                    <a:pt x="281" y="100"/>
                  </a:cubicBezTo>
                  <a:cubicBezTo>
                    <a:pt x="282" y="100"/>
                    <a:pt x="283" y="100"/>
                    <a:pt x="284" y="100"/>
                  </a:cubicBezTo>
                  <a:cubicBezTo>
                    <a:pt x="284" y="100"/>
                    <a:pt x="285" y="102"/>
                    <a:pt x="285" y="102"/>
                  </a:cubicBezTo>
                  <a:cubicBezTo>
                    <a:pt x="288" y="102"/>
                    <a:pt x="287" y="100"/>
                    <a:pt x="288" y="100"/>
                  </a:cubicBezTo>
                  <a:cubicBezTo>
                    <a:pt x="290" y="99"/>
                    <a:pt x="291" y="102"/>
                    <a:pt x="293" y="102"/>
                  </a:cubicBezTo>
                  <a:cubicBezTo>
                    <a:pt x="294" y="102"/>
                    <a:pt x="295" y="101"/>
                    <a:pt x="296" y="101"/>
                  </a:cubicBezTo>
                  <a:cubicBezTo>
                    <a:pt x="298" y="101"/>
                    <a:pt x="301" y="103"/>
                    <a:pt x="304" y="103"/>
                  </a:cubicBezTo>
                  <a:cubicBezTo>
                    <a:pt x="304" y="103"/>
                    <a:pt x="305" y="102"/>
                    <a:pt x="305" y="101"/>
                  </a:cubicBezTo>
                  <a:cubicBezTo>
                    <a:pt x="304" y="100"/>
                    <a:pt x="303" y="100"/>
                    <a:pt x="303" y="99"/>
                  </a:cubicBezTo>
                  <a:cubicBezTo>
                    <a:pt x="299" y="98"/>
                    <a:pt x="296" y="98"/>
                    <a:pt x="293" y="98"/>
                  </a:cubicBezTo>
                  <a:cubicBezTo>
                    <a:pt x="291" y="97"/>
                    <a:pt x="291" y="97"/>
                    <a:pt x="291" y="97"/>
                  </a:cubicBezTo>
                  <a:cubicBezTo>
                    <a:pt x="291" y="97"/>
                    <a:pt x="285" y="97"/>
                    <a:pt x="285" y="97"/>
                  </a:cubicBezTo>
                  <a:close/>
                  <a:moveTo>
                    <a:pt x="273" y="97"/>
                  </a:moveTo>
                  <a:cubicBezTo>
                    <a:pt x="271" y="97"/>
                    <a:pt x="265" y="98"/>
                    <a:pt x="263" y="99"/>
                  </a:cubicBezTo>
                  <a:cubicBezTo>
                    <a:pt x="263" y="99"/>
                    <a:pt x="263" y="101"/>
                    <a:pt x="263" y="101"/>
                  </a:cubicBezTo>
                  <a:cubicBezTo>
                    <a:pt x="265" y="101"/>
                    <a:pt x="267" y="101"/>
                    <a:pt x="268" y="102"/>
                  </a:cubicBezTo>
                  <a:cubicBezTo>
                    <a:pt x="268" y="102"/>
                    <a:pt x="268" y="104"/>
                    <a:pt x="269" y="104"/>
                  </a:cubicBezTo>
                  <a:cubicBezTo>
                    <a:pt x="271" y="104"/>
                    <a:pt x="274" y="103"/>
                    <a:pt x="276" y="103"/>
                  </a:cubicBezTo>
                  <a:cubicBezTo>
                    <a:pt x="276" y="102"/>
                    <a:pt x="276" y="100"/>
                    <a:pt x="277" y="100"/>
                  </a:cubicBezTo>
                  <a:cubicBezTo>
                    <a:pt x="276" y="100"/>
                    <a:pt x="275" y="100"/>
                    <a:pt x="275" y="100"/>
                  </a:cubicBezTo>
                  <a:cubicBezTo>
                    <a:pt x="273" y="98"/>
                    <a:pt x="276" y="98"/>
                    <a:pt x="273" y="97"/>
                  </a:cubicBezTo>
                  <a:close/>
                  <a:moveTo>
                    <a:pt x="241" y="113"/>
                  </a:moveTo>
                  <a:cubicBezTo>
                    <a:pt x="241" y="115"/>
                    <a:pt x="241" y="114"/>
                    <a:pt x="240" y="114"/>
                  </a:cubicBezTo>
                  <a:cubicBezTo>
                    <a:pt x="240" y="115"/>
                    <a:pt x="240" y="117"/>
                    <a:pt x="240" y="118"/>
                  </a:cubicBezTo>
                  <a:cubicBezTo>
                    <a:pt x="240" y="118"/>
                    <a:pt x="238" y="121"/>
                    <a:pt x="239" y="118"/>
                  </a:cubicBezTo>
                  <a:cubicBezTo>
                    <a:pt x="238" y="118"/>
                    <a:pt x="238" y="117"/>
                    <a:pt x="238" y="117"/>
                  </a:cubicBezTo>
                  <a:cubicBezTo>
                    <a:pt x="238" y="117"/>
                    <a:pt x="236" y="117"/>
                    <a:pt x="236" y="117"/>
                  </a:cubicBezTo>
                  <a:cubicBezTo>
                    <a:pt x="235" y="119"/>
                    <a:pt x="236" y="120"/>
                    <a:pt x="235" y="121"/>
                  </a:cubicBezTo>
                  <a:cubicBezTo>
                    <a:pt x="239" y="123"/>
                    <a:pt x="237" y="120"/>
                    <a:pt x="239" y="125"/>
                  </a:cubicBezTo>
                  <a:cubicBezTo>
                    <a:pt x="239" y="125"/>
                    <a:pt x="241" y="126"/>
                    <a:pt x="241" y="125"/>
                  </a:cubicBezTo>
                  <a:cubicBezTo>
                    <a:pt x="241" y="125"/>
                    <a:pt x="244" y="122"/>
                    <a:pt x="244" y="122"/>
                  </a:cubicBezTo>
                  <a:cubicBezTo>
                    <a:pt x="244" y="121"/>
                    <a:pt x="242" y="120"/>
                    <a:pt x="242" y="119"/>
                  </a:cubicBezTo>
                  <a:cubicBezTo>
                    <a:pt x="241" y="116"/>
                    <a:pt x="245" y="115"/>
                    <a:pt x="241" y="113"/>
                  </a:cubicBezTo>
                  <a:close/>
                  <a:moveTo>
                    <a:pt x="102" y="123"/>
                  </a:moveTo>
                  <a:cubicBezTo>
                    <a:pt x="101" y="125"/>
                    <a:pt x="101" y="125"/>
                    <a:pt x="101" y="125"/>
                  </a:cubicBezTo>
                  <a:cubicBezTo>
                    <a:pt x="97" y="124"/>
                    <a:pt x="95" y="124"/>
                    <a:pt x="91" y="124"/>
                  </a:cubicBezTo>
                  <a:cubicBezTo>
                    <a:pt x="90" y="130"/>
                    <a:pt x="89" y="130"/>
                    <a:pt x="87" y="134"/>
                  </a:cubicBezTo>
                  <a:cubicBezTo>
                    <a:pt x="87" y="134"/>
                    <a:pt x="87" y="135"/>
                    <a:pt x="87" y="135"/>
                  </a:cubicBezTo>
                  <a:cubicBezTo>
                    <a:pt x="91" y="135"/>
                    <a:pt x="92" y="135"/>
                    <a:pt x="96" y="135"/>
                  </a:cubicBezTo>
                  <a:cubicBezTo>
                    <a:pt x="95" y="137"/>
                    <a:pt x="97" y="136"/>
                    <a:pt x="94" y="137"/>
                  </a:cubicBezTo>
                  <a:cubicBezTo>
                    <a:pt x="95" y="138"/>
                    <a:pt x="95" y="140"/>
                    <a:pt x="95" y="140"/>
                  </a:cubicBezTo>
                  <a:cubicBezTo>
                    <a:pt x="99" y="140"/>
                    <a:pt x="103" y="139"/>
                    <a:pt x="106" y="141"/>
                  </a:cubicBezTo>
                  <a:cubicBezTo>
                    <a:pt x="107" y="142"/>
                    <a:pt x="108" y="144"/>
                    <a:pt x="108" y="145"/>
                  </a:cubicBezTo>
                  <a:cubicBezTo>
                    <a:pt x="121" y="145"/>
                    <a:pt x="121" y="145"/>
                    <a:pt x="121" y="145"/>
                  </a:cubicBezTo>
                  <a:cubicBezTo>
                    <a:pt x="121" y="145"/>
                    <a:pt x="122" y="143"/>
                    <a:pt x="123" y="143"/>
                  </a:cubicBezTo>
                  <a:cubicBezTo>
                    <a:pt x="125" y="145"/>
                    <a:pt x="125" y="145"/>
                    <a:pt x="125" y="145"/>
                  </a:cubicBezTo>
                  <a:cubicBezTo>
                    <a:pt x="129" y="146"/>
                    <a:pt x="131" y="146"/>
                    <a:pt x="135" y="147"/>
                  </a:cubicBezTo>
                  <a:cubicBezTo>
                    <a:pt x="136" y="147"/>
                    <a:pt x="138" y="149"/>
                    <a:pt x="139" y="149"/>
                  </a:cubicBezTo>
                  <a:cubicBezTo>
                    <a:pt x="141" y="150"/>
                    <a:pt x="142" y="148"/>
                    <a:pt x="144" y="149"/>
                  </a:cubicBezTo>
                  <a:cubicBezTo>
                    <a:pt x="146" y="149"/>
                    <a:pt x="150" y="152"/>
                    <a:pt x="153" y="151"/>
                  </a:cubicBezTo>
                  <a:cubicBezTo>
                    <a:pt x="154" y="151"/>
                    <a:pt x="155" y="149"/>
                    <a:pt x="157" y="150"/>
                  </a:cubicBezTo>
                  <a:cubicBezTo>
                    <a:pt x="159" y="150"/>
                    <a:pt x="159" y="153"/>
                    <a:pt x="160" y="153"/>
                  </a:cubicBezTo>
                  <a:cubicBezTo>
                    <a:pt x="162" y="155"/>
                    <a:pt x="164" y="154"/>
                    <a:pt x="166" y="155"/>
                  </a:cubicBezTo>
                  <a:cubicBezTo>
                    <a:pt x="167" y="155"/>
                    <a:pt x="168" y="156"/>
                    <a:pt x="169" y="157"/>
                  </a:cubicBezTo>
                  <a:cubicBezTo>
                    <a:pt x="168" y="155"/>
                    <a:pt x="169" y="153"/>
                    <a:pt x="168" y="151"/>
                  </a:cubicBezTo>
                  <a:cubicBezTo>
                    <a:pt x="167" y="151"/>
                    <a:pt x="166" y="150"/>
                    <a:pt x="166" y="150"/>
                  </a:cubicBezTo>
                  <a:cubicBezTo>
                    <a:pt x="165" y="149"/>
                    <a:pt x="166" y="145"/>
                    <a:pt x="167" y="144"/>
                  </a:cubicBezTo>
                  <a:cubicBezTo>
                    <a:pt x="162" y="142"/>
                    <a:pt x="159" y="142"/>
                    <a:pt x="153" y="142"/>
                  </a:cubicBezTo>
                  <a:cubicBezTo>
                    <a:pt x="153" y="142"/>
                    <a:pt x="153" y="136"/>
                    <a:pt x="153" y="136"/>
                  </a:cubicBezTo>
                  <a:cubicBezTo>
                    <a:pt x="153" y="136"/>
                    <a:pt x="152" y="135"/>
                    <a:pt x="152" y="135"/>
                  </a:cubicBezTo>
                  <a:cubicBezTo>
                    <a:pt x="151" y="134"/>
                    <a:pt x="152" y="132"/>
                    <a:pt x="152" y="131"/>
                  </a:cubicBezTo>
                  <a:cubicBezTo>
                    <a:pt x="150" y="132"/>
                    <a:pt x="147" y="133"/>
                    <a:pt x="146" y="133"/>
                  </a:cubicBezTo>
                  <a:cubicBezTo>
                    <a:pt x="146" y="133"/>
                    <a:pt x="146" y="131"/>
                    <a:pt x="146" y="131"/>
                  </a:cubicBezTo>
                  <a:cubicBezTo>
                    <a:pt x="145" y="130"/>
                    <a:pt x="144" y="131"/>
                    <a:pt x="143" y="131"/>
                  </a:cubicBezTo>
                  <a:cubicBezTo>
                    <a:pt x="142" y="129"/>
                    <a:pt x="142" y="129"/>
                    <a:pt x="142" y="129"/>
                  </a:cubicBezTo>
                  <a:cubicBezTo>
                    <a:pt x="138" y="129"/>
                    <a:pt x="138" y="130"/>
                    <a:pt x="134" y="128"/>
                  </a:cubicBezTo>
                  <a:cubicBezTo>
                    <a:pt x="134" y="129"/>
                    <a:pt x="134" y="130"/>
                    <a:pt x="133" y="131"/>
                  </a:cubicBezTo>
                  <a:cubicBezTo>
                    <a:pt x="130" y="131"/>
                    <a:pt x="127" y="132"/>
                    <a:pt x="124" y="131"/>
                  </a:cubicBezTo>
                  <a:cubicBezTo>
                    <a:pt x="122" y="130"/>
                    <a:pt x="122" y="130"/>
                    <a:pt x="122" y="130"/>
                  </a:cubicBezTo>
                  <a:cubicBezTo>
                    <a:pt x="116" y="129"/>
                    <a:pt x="116" y="129"/>
                    <a:pt x="114" y="125"/>
                  </a:cubicBezTo>
                  <a:cubicBezTo>
                    <a:pt x="114" y="125"/>
                    <a:pt x="109" y="126"/>
                    <a:pt x="108" y="125"/>
                  </a:cubicBezTo>
                  <a:cubicBezTo>
                    <a:pt x="107" y="124"/>
                    <a:pt x="107" y="124"/>
                    <a:pt x="107" y="124"/>
                  </a:cubicBezTo>
                  <a:cubicBezTo>
                    <a:pt x="105" y="123"/>
                    <a:pt x="104" y="123"/>
                    <a:pt x="102" y="123"/>
                  </a:cubicBezTo>
                  <a:close/>
                  <a:moveTo>
                    <a:pt x="229" y="124"/>
                  </a:moveTo>
                  <a:cubicBezTo>
                    <a:pt x="230" y="125"/>
                    <a:pt x="230" y="125"/>
                    <a:pt x="230" y="125"/>
                  </a:cubicBezTo>
                  <a:cubicBezTo>
                    <a:pt x="230" y="124"/>
                    <a:pt x="231" y="124"/>
                    <a:pt x="229" y="124"/>
                  </a:cubicBezTo>
                  <a:close/>
                  <a:moveTo>
                    <a:pt x="335" y="127"/>
                  </a:moveTo>
                  <a:cubicBezTo>
                    <a:pt x="335" y="128"/>
                    <a:pt x="334" y="128"/>
                    <a:pt x="334" y="129"/>
                  </a:cubicBezTo>
                  <a:cubicBezTo>
                    <a:pt x="337" y="130"/>
                    <a:pt x="336" y="133"/>
                    <a:pt x="336" y="137"/>
                  </a:cubicBezTo>
                  <a:cubicBezTo>
                    <a:pt x="335" y="137"/>
                    <a:pt x="334" y="137"/>
                    <a:pt x="333" y="138"/>
                  </a:cubicBezTo>
                  <a:cubicBezTo>
                    <a:pt x="333" y="138"/>
                    <a:pt x="335" y="140"/>
                    <a:pt x="335" y="141"/>
                  </a:cubicBezTo>
                  <a:cubicBezTo>
                    <a:pt x="333" y="141"/>
                    <a:pt x="336" y="143"/>
                    <a:pt x="336" y="143"/>
                  </a:cubicBezTo>
                  <a:cubicBezTo>
                    <a:pt x="338" y="137"/>
                    <a:pt x="336" y="139"/>
                    <a:pt x="340" y="136"/>
                  </a:cubicBezTo>
                  <a:cubicBezTo>
                    <a:pt x="340" y="136"/>
                    <a:pt x="340" y="134"/>
                    <a:pt x="340" y="134"/>
                  </a:cubicBezTo>
                  <a:cubicBezTo>
                    <a:pt x="337" y="135"/>
                    <a:pt x="341" y="130"/>
                    <a:pt x="339" y="129"/>
                  </a:cubicBezTo>
                  <a:cubicBezTo>
                    <a:pt x="338" y="128"/>
                    <a:pt x="337" y="128"/>
                    <a:pt x="335" y="127"/>
                  </a:cubicBezTo>
                  <a:close/>
                  <a:moveTo>
                    <a:pt x="155" y="133"/>
                  </a:moveTo>
                  <a:cubicBezTo>
                    <a:pt x="155" y="133"/>
                    <a:pt x="153" y="135"/>
                    <a:pt x="156" y="136"/>
                  </a:cubicBezTo>
                  <a:cubicBezTo>
                    <a:pt x="157" y="137"/>
                    <a:pt x="161" y="135"/>
                    <a:pt x="161" y="135"/>
                  </a:cubicBezTo>
                  <a:cubicBezTo>
                    <a:pt x="164" y="136"/>
                    <a:pt x="162" y="133"/>
                    <a:pt x="162" y="133"/>
                  </a:cubicBezTo>
                  <a:cubicBezTo>
                    <a:pt x="159" y="133"/>
                    <a:pt x="158" y="133"/>
                    <a:pt x="155" y="133"/>
                  </a:cubicBezTo>
                  <a:close/>
                  <a:moveTo>
                    <a:pt x="370" y="143"/>
                  </a:moveTo>
                  <a:cubicBezTo>
                    <a:pt x="370" y="145"/>
                    <a:pt x="370" y="145"/>
                    <a:pt x="370" y="145"/>
                  </a:cubicBezTo>
                  <a:cubicBezTo>
                    <a:pt x="370" y="145"/>
                    <a:pt x="371" y="145"/>
                    <a:pt x="372" y="145"/>
                  </a:cubicBezTo>
                  <a:cubicBezTo>
                    <a:pt x="371" y="144"/>
                    <a:pt x="372" y="142"/>
                    <a:pt x="370" y="143"/>
                  </a:cubicBezTo>
                  <a:close/>
                  <a:moveTo>
                    <a:pt x="309" y="147"/>
                  </a:moveTo>
                  <a:cubicBezTo>
                    <a:pt x="308" y="147"/>
                    <a:pt x="309" y="149"/>
                    <a:pt x="308" y="150"/>
                  </a:cubicBezTo>
                  <a:cubicBezTo>
                    <a:pt x="307" y="151"/>
                    <a:pt x="303" y="153"/>
                    <a:pt x="307" y="155"/>
                  </a:cubicBezTo>
                  <a:cubicBezTo>
                    <a:pt x="307" y="154"/>
                    <a:pt x="313" y="145"/>
                    <a:pt x="309" y="147"/>
                  </a:cubicBezTo>
                  <a:close/>
                  <a:moveTo>
                    <a:pt x="169" y="149"/>
                  </a:moveTo>
                  <a:cubicBezTo>
                    <a:pt x="169" y="150"/>
                    <a:pt x="169" y="152"/>
                    <a:pt x="169" y="153"/>
                  </a:cubicBezTo>
                  <a:cubicBezTo>
                    <a:pt x="169" y="153"/>
                    <a:pt x="170" y="153"/>
                    <a:pt x="171" y="153"/>
                  </a:cubicBezTo>
                  <a:cubicBezTo>
                    <a:pt x="172" y="154"/>
                    <a:pt x="172" y="156"/>
                    <a:pt x="172" y="158"/>
                  </a:cubicBezTo>
                  <a:cubicBezTo>
                    <a:pt x="172" y="158"/>
                    <a:pt x="174" y="157"/>
                    <a:pt x="174" y="157"/>
                  </a:cubicBezTo>
                  <a:cubicBezTo>
                    <a:pt x="174" y="156"/>
                    <a:pt x="176" y="154"/>
                    <a:pt x="176" y="153"/>
                  </a:cubicBezTo>
                  <a:cubicBezTo>
                    <a:pt x="176" y="152"/>
                    <a:pt x="175" y="151"/>
                    <a:pt x="176" y="151"/>
                  </a:cubicBezTo>
                  <a:cubicBezTo>
                    <a:pt x="172" y="151"/>
                    <a:pt x="172" y="151"/>
                    <a:pt x="169" y="149"/>
                  </a:cubicBezTo>
                  <a:close/>
                  <a:moveTo>
                    <a:pt x="263" y="152"/>
                  </a:moveTo>
                  <a:cubicBezTo>
                    <a:pt x="263" y="152"/>
                    <a:pt x="263" y="154"/>
                    <a:pt x="263" y="155"/>
                  </a:cubicBezTo>
                  <a:cubicBezTo>
                    <a:pt x="271" y="155"/>
                    <a:pt x="271" y="155"/>
                    <a:pt x="271" y="155"/>
                  </a:cubicBezTo>
                  <a:cubicBezTo>
                    <a:pt x="271" y="154"/>
                    <a:pt x="271" y="152"/>
                    <a:pt x="271" y="152"/>
                  </a:cubicBezTo>
                  <a:cubicBezTo>
                    <a:pt x="267" y="152"/>
                    <a:pt x="267" y="152"/>
                    <a:pt x="263" y="152"/>
                  </a:cubicBezTo>
                  <a:close/>
                  <a:moveTo>
                    <a:pt x="182" y="154"/>
                  </a:moveTo>
                  <a:cubicBezTo>
                    <a:pt x="182" y="156"/>
                    <a:pt x="181" y="158"/>
                    <a:pt x="180" y="160"/>
                  </a:cubicBezTo>
                  <a:cubicBezTo>
                    <a:pt x="186" y="160"/>
                    <a:pt x="184" y="161"/>
                    <a:pt x="186" y="155"/>
                  </a:cubicBezTo>
                  <a:cubicBezTo>
                    <a:pt x="185" y="155"/>
                    <a:pt x="183" y="154"/>
                    <a:pt x="182" y="154"/>
                  </a:cubicBezTo>
                  <a:close/>
                  <a:moveTo>
                    <a:pt x="194" y="155"/>
                  </a:moveTo>
                  <a:cubicBezTo>
                    <a:pt x="194" y="155"/>
                    <a:pt x="194" y="157"/>
                    <a:pt x="194" y="158"/>
                  </a:cubicBezTo>
                  <a:cubicBezTo>
                    <a:pt x="194" y="158"/>
                    <a:pt x="196" y="158"/>
                    <a:pt x="196" y="158"/>
                  </a:cubicBezTo>
                  <a:cubicBezTo>
                    <a:pt x="195" y="159"/>
                    <a:pt x="198" y="161"/>
                    <a:pt x="193" y="161"/>
                  </a:cubicBezTo>
                  <a:cubicBezTo>
                    <a:pt x="191" y="160"/>
                    <a:pt x="190" y="158"/>
                    <a:pt x="189" y="158"/>
                  </a:cubicBezTo>
                  <a:cubicBezTo>
                    <a:pt x="188" y="158"/>
                    <a:pt x="189" y="159"/>
                    <a:pt x="187" y="159"/>
                  </a:cubicBezTo>
                  <a:cubicBezTo>
                    <a:pt x="186" y="160"/>
                    <a:pt x="186" y="162"/>
                    <a:pt x="186" y="165"/>
                  </a:cubicBezTo>
                  <a:cubicBezTo>
                    <a:pt x="187" y="164"/>
                    <a:pt x="188" y="164"/>
                    <a:pt x="190" y="164"/>
                  </a:cubicBezTo>
                  <a:cubicBezTo>
                    <a:pt x="190" y="164"/>
                    <a:pt x="191" y="165"/>
                    <a:pt x="192" y="165"/>
                  </a:cubicBezTo>
                  <a:cubicBezTo>
                    <a:pt x="194" y="164"/>
                    <a:pt x="194" y="164"/>
                    <a:pt x="194" y="164"/>
                  </a:cubicBezTo>
                  <a:cubicBezTo>
                    <a:pt x="197" y="163"/>
                    <a:pt x="204" y="163"/>
                    <a:pt x="205" y="163"/>
                  </a:cubicBezTo>
                  <a:cubicBezTo>
                    <a:pt x="205" y="161"/>
                    <a:pt x="205" y="160"/>
                    <a:pt x="204" y="159"/>
                  </a:cubicBezTo>
                  <a:cubicBezTo>
                    <a:pt x="199" y="158"/>
                    <a:pt x="198" y="157"/>
                    <a:pt x="194" y="155"/>
                  </a:cubicBezTo>
                  <a:close/>
                  <a:moveTo>
                    <a:pt x="282" y="156"/>
                  </a:moveTo>
                  <a:cubicBezTo>
                    <a:pt x="282" y="157"/>
                    <a:pt x="282" y="157"/>
                    <a:pt x="282" y="157"/>
                  </a:cubicBezTo>
                  <a:cubicBezTo>
                    <a:pt x="283" y="157"/>
                    <a:pt x="283" y="157"/>
                    <a:pt x="283" y="157"/>
                  </a:cubicBezTo>
                  <a:cubicBezTo>
                    <a:pt x="282" y="157"/>
                    <a:pt x="284" y="156"/>
                    <a:pt x="282" y="156"/>
                  </a:cubicBezTo>
                  <a:close/>
                  <a:moveTo>
                    <a:pt x="215" y="157"/>
                  </a:moveTo>
                  <a:cubicBezTo>
                    <a:pt x="214" y="157"/>
                    <a:pt x="212" y="157"/>
                    <a:pt x="211" y="158"/>
                  </a:cubicBezTo>
                  <a:cubicBezTo>
                    <a:pt x="211" y="158"/>
                    <a:pt x="212" y="161"/>
                    <a:pt x="211" y="161"/>
                  </a:cubicBezTo>
                  <a:cubicBezTo>
                    <a:pt x="217" y="162"/>
                    <a:pt x="220" y="163"/>
                    <a:pt x="225" y="163"/>
                  </a:cubicBezTo>
                  <a:cubicBezTo>
                    <a:pt x="225" y="164"/>
                    <a:pt x="225" y="164"/>
                    <a:pt x="225" y="164"/>
                  </a:cubicBezTo>
                  <a:cubicBezTo>
                    <a:pt x="229" y="164"/>
                    <a:pt x="233" y="160"/>
                    <a:pt x="236" y="161"/>
                  </a:cubicBezTo>
                  <a:cubicBezTo>
                    <a:pt x="236" y="161"/>
                    <a:pt x="237" y="162"/>
                    <a:pt x="238" y="163"/>
                  </a:cubicBezTo>
                  <a:cubicBezTo>
                    <a:pt x="239" y="161"/>
                    <a:pt x="239" y="159"/>
                    <a:pt x="239" y="159"/>
                  </a:cubicBezTo>
                  <a:cubicBezTo>
                    <a:pt x="239" y="159"/>
                    <a:pt x="237" y="158"/>
                    <a:pt x="235" y="158"/>
                  </a:cubicBezTo>
                  <a:cubicBezTo>
                    <a:pt x="234" y="158"/>
                    <a:pt x="233" y="159"/>
                    <a:pt x="231" y="159"/>
                  </a:cubicBezTo>
                  <a:cubicBezTo>
                    <a:pt x="231" y="159"/>
                    <a:pt x="228" y="157"/>
                    <a:pt x="227" y="157"/>
                  </a:cubicBezTo>
                  <a:cubicBezTo>
                    <a:pt x="225" y="157"/>
                    <a:pt x="225" y="158"/>
                    <a:pt x="222" y="158"/>
                  </a:cubicBezTo>
                  <a:cubicBezTo>
                    <a:pt x="221" y="158"/>
                    <a:pt x="217" y="156"/>
                    <a:pt x="215" y="157"/>
                  </a:cubicBezTo>
                  <a:close/>
                  <a:moveTo>
                    <a:pt x="251" y="158"/>
                  </a:moveTo>
                  <a:cubicBezTo>
                    <a:pt x="251" y="159"/>
                    <a:pt x="251" y="159"/>
                    <a:pt x="251" y="159"/>
                  </a:cubicBezTo>
                  <a:cubicBezTo>
                    <a:pt x="253" y="159"/>
                    <a:pt x="254" y="159"/>
                    <a:pt x="255" y="159"/>
                  </a:cubicBezTo>
                  <a:cubicBezTo>
                    <a:pt x="255" y="159"/>
                    <a:pt x="255" y="158"/>
                    <a:pt x="253" y="158"/>
                  </a:cubicBezTo>
                  <a:cubicBezTo>
                    <a:pt x="254" y="158"/>
                    <a:pt x="252" y="158"/>
                    <a:pt x="251" y="158"/>
                  </a:cubicBezTo>
                  <a:close/>
                  <a:moveTo>
                    <a:pt x="243" y="159"/>
                  </a:moveTo>
                  <a:cubicBezTo>
                    <a:pt x="242" y="159"/>
                    <a:pt x="244" y="160"/>
                    <a:pt x="244" y="160"/>
                  </a:cubicBezTo>
                  <a:cubicBezTo>
                    <a:pt x="244" y="160"/>
                    <a:pt x="246" y="158"/>
                    <a:pt x="243" y="159"/>
                  </a:cubicBezTo>
                  <a:close/>
                  <a:moveTo>
                    <a:pt x="248" y="159"/>
                  </a:moveTo>
                  <a:cubicBezTo>
                    <a:pt x="247" y="159"/>
                    <a:pt x="247" y="160"/>
                    <a:pt x="249" y="161"/>
                  </a:cubicBezTo>
                  <a:cubicBezTo>
                    <a:pt x="249" y="161"/>
                    <a:pt x="250" y="158"/>
                    <a:pt x="248" y="159"/>
                  </a:cubicBezTo>
                  <a:close/>
                  <a:moveTo>
                    <a:pt x="271" y="159"/>
                  </a:moveTo>
                  <a:cubicBezTo>
                    <a:pt x="269" y="160"/>
                    <a:pt x="269" y="160"/>
                    <a:pt x="269" y="160"/>
                  </a:cubicBezTo>
                  <a:cubicBezTo>
                    <a:pt x="268" y="160"/>
                    <a:pt x="266" y="159"/>
                    <a:pt x="265" y="160"/>
                  </a:cubicBezTo>
                  <a:cubicBezTo>
                    <a:pt x="264" y="160"/>
                    <a:pt x="264" y="162"/>
                    <a:pt x="263" y="162"/>
                  </a:cubicBezTo>
                  <a:cubicBezTo>
                    <a:pt x="261" y="162"/>
                    <a:pt x="257" y="161"/>
                    <a:pt x="255" y="163"/>
                  </a:cubicBezTo>
                  <a:cubicBezTo>
                    <a:pt x="254" y="163"/>
                    <a:pt x="255" y="165"/>
                    <a:pt x="254" y="166"/>
                  </a:cubicBezTo>
                  <a:cubicBezTo>
                    <a:pt x="253" y="167"/>
                    <a:pt x="251" y="166"/>
                    <a:pt x="250" y="167"/>
                  </a:cubicBezTo>
                  <a:cubicBezTo>
                    <a:pt x="249" y="168"/>
                    <a:pt x="250" y="169"/>
                    <a:pt x="249" y="170"/>
                  </a:cubicBezTo>
                  <a:cubicBezTo>
                    <a:pt x="249" y="171"/>
                    <a:pt x="244" y="173"/>
                    <a:pt x="242" y="174"/>
                  </a:cubicBezTo>
                  <a:cubicBezTo>
                    <a:pt x="242" y="175"/>
                    <a:pt x="243" y="176"/>
                    <a:pt x="243" y="177"/>
                  </a:cubicBezTo>
                  <a:cubicBezTo>
                    <a:pt x="240" y="179"/>
                    <a:pt x="239" y="180"/>
                    <a:pt x="235" y="181"/>
                  </a:cubicBezTo>
                  <a:cubicBezTo>
                    <a:pt x="235" y="182"/>
                    <a:pt x="234" y="182"/>
                    <a:pt x="234" y="183"/>
                  </a:cubicBezTo>
                  <a:cubicBezTo>
                    <a:pt x="235" y="183"/>
                    <a:pt x="235" y="184"/>
                    <a:pt x="235" y="184"/>
                  </a:cubicBezTo>
                  <a:cubicBezTo>
                    <a:pt x="237" y="185"/>
                    <a:pt x="240" y="184"/>
                    <a:pt x="241" y="183"/>
                  </a:cubicBezTo>
                  <a:cubicBezTo>
                    <a:pt x="242" y="183"/>
                    <a:pt x="241" y="182"/>
                    <a:pt x="241" y="181"/>
                  </a:cubicBezTo>
                  <a:cubicBezTo>
                    <a:pt x="241" y="181"/>
                    <a:pt x="245" y="178"/>
                    <a:pt x="245" y="178"/>
                  </a:cubicBezTo>
                  <a:cubicBezTo>
                    <a:pt x="248" y="176"/>
                    <a:pt x="250" y="178"/>
                    <a:pt x="253" y="177"/>
                  </a:cubicBezTo>
                  <a:cubicBezTo>
                    <a:pt x="255" y="176"/>
                    <a:pt x="256" y="173"/>
                    <a:pt x="257" y="171"/>
                  </a:cubicBezTo>
                  <a:cubicBezTo>
                    <a:pt x="258" y="171"/>
                    <a:pt x="259" y="171"/>
                    <a:pt x="259" y="171"/>
                  </a:cubicBezTo>
                  <a:cubicBezTo>
                    <a:pt x="260" y="171"/>
                    <a:pt x="260" y="170"/>
                    <a:pt x="260" y="169"/>
                  </a:cubicBezTo>
                  <a:cubicBezTo>
                    <a:pt x="261" y="168"/>
                    <a:pt x="263" y="169"/>
                    <a:pt x="264" y="168"/>
                  </a:cubicBezTo>
                  <a:cubicBezTo>
                    <a:pt x="265" y="167"/>
                    <a:pt x="265" y="166"/>
                    <a:pt x="265" y="165"/>
                  </a:cubicBezTo>
                  <a:cubicBezTo>
                    <a:pt x="267" y="164"/>
                    <a:pt x="268" y="165"/>
                    <a:pt x="270" y="164"/>
                  </a:cubicBezTo>
                  <a:cubicBezTo>
                    <a:pt x="270" y="164"/>
                    <a:pt x="271" y="162"/>
                    <a:pt x="271" y="162"/>
                  </a:cubicBezTo>
                  <a:cubicBezTo>
                    <a:pt x="273" y="161"/>
                    <a:pt x="276" y="158"/>
                    <a:pt x="271" y="159"/>
                  </a:cubicBezTo>
                  <a:close/>
                  <a:moveTo>
                    <a:pt x="207" y="171"/>
                  </a:moveTo>
                  <a:cubicBezTo>
                    <a:pt x="205" y="174"/>
                    <a:pt x="205" y="174"/>
                    <a:pt x="205" y="174"/>
                  </a:cubicBezTo>
                  <a:cubicBezTo>
                    <a:pt x="211" y="176"/>
                    <a:pt x="212" y="179"/>
                    <a:pt x="220" y="179"/>
                  </a:cubicBezTo>
                  <a:cubicBezTo>
                    <a:pt x="220" y="178"/>
                    <a:pt x="221" y="174"/>
                    <a:pt x="219" y="175"/>
                  </a:cubicBezTo>
                  <a:cubicBezTo>
                    <a:pt x="219" y="174"/>
                    <a:pt x="219" y="174"/>
                    <a:pt x="219" y="174"/>
                  </a:cubicBezTo>
                  <a:cubicBezTo>
                    <a:pt x="215" y="172"/>
                    <a:pt x="212" y="172"/>
                    <a:pt x="207" y="171"/>
                  </a:cubicBezTo>
                  <a:close/>
                  <a:moveTo>
                    <a:pt x="63" y="50"/>
                  </a:moveTo>
                  <a:cubicBezTo>
                    <a:pt x="63" y="50"/>
                    <a:pt x="63" y="52"/>
                    <a:pt x="63" y="52"/>
                  </a:cubicBezTo>
                  <a:cubicBezTo>
                    <a:pt x="63" y="52"/>
                    <a:pt x="65" y="53"/>
                    <a:pt x="66" y="53"/>
                  </a:cubicBezTo>
                  <a:cubicBezTo>
                    <a:pt x="66" y="52"/>
                    <a:pt x="66" y="51"/>
                    <a:pt x="66" y="51"/>
                  </a:cubicBezTo>
                  <a:lnTo>
                    <a:pt x="63" y="50"/>
                  </a:lnTo>
                  <a:close/>
                  <a:moveTo>
                    <a:pt x="75" y="68"/>
                  </a:moveTo>
                  <a:cubicBezTo>
                    <a:pt x="75" y="70"/>
                    <a:pt x="75" y="70"/>
                    <a:pt x="75" y="70"/>
                  </a:cubicBezTo>
                  <a:cubicBezTo>
                    <a:pt x="77" y="70"/>
                    <a:pt x="77" y="68"/>
                    <a:pt x="75" y="68"/>
                  </a:cubicBezTo>
                  <a:close/>
                  <a:moveTo>
                    <a:pt x="127" y="42"/>
                  </a:moveTo>
                  <a:cubicBezTo>
                    <a:pt x="127" y="42"/>
                    <a:pt x="127" y="42"/>
                    <a:pt x="126" y="42"/>
                  </a:cubicBezTo>
                  <a:cubicBezTo>
                    <a:pt x="126" y="41"/>
                    <a:pt x="125" y="42"/>
                    <a:pt x="124" y="42"/>
                  </a:cubicBezTo>
                  <a:cubicBezTo>
                    <a:pt x="124" y="42"/>
                    <a:pt x="124" y="44"/>
                    <a:pt x="124" y="45"/>
                  </a:cubicBezTo>
                  <a:cubicBezTo>
                    <a:pt x="123" y="45"/>
                    <a:pt x="122" y="45"/>
                    <a:pt x="122" y="46"/>
                  </a:cubicBezTo>
                  <a:cubicBezTo>
                    <a:pt x="120" y="47"/>
                    <a:pt x="121" y="49"/>
                    <a:pt x="120" y="51"/>
                  </a:cubicBezTo>
                  <a:cubicBezTo>
                    <a:pt x="118" y="52"/>
                    <a:pt x="118" y="52"/>
                    <a:pt x="118" y="52"/>
                  </a:cubicBezTo>
                  <a:cubicBezTo>
                    <a:pt x="118" y="53"/>
                    <a:pt x="118" y="61"/>
                    <a:pt x="118" y="62"/>
                  </a:cubicBezTo>
                  <a:cubicBezTo>
                    <a:pt x="119" y="62"/>
                    <a:pt x="121" y="64"/>
                    <a:pt x="121" y="65"/>
                  </a:cubicBezTo>
                  <a:cubicBezTo>
                    <a:pt x="121" y="66"/>
                    <a:pt x="120" y="68"/>
                    <a:pt x="120" y="69"/>
                  </a:cubicBezTo>
                  <a:cubicBezTo>
                    <a:pt x="120" y="69"/>
                    <a:pt x="122" y="71"/>
                    <a:pt x="122" y="71"/>
                  </a:cubicBezTo>
                  <a:cubicBezTo>
                    <a:pt x="123" y="72"/>
                    <a:pt x="122" y="73"/>
                    <a:pt x="122" y="74"/>
                  </a:cubicBezTo>
                  <a:cubicBezTo>
                    <a:pt x="122" y="74"/>
                    <a:pt x="123" y="74"/>
                    <a:pt x="124" y="75"/>
                  </a:cubicBezTo>
                  <a:cubicBezTo>
                    <a:pt x="123" y="77"/>
                    <a:pt x="123" y="77"/>
                    <a:pt x="122" y="79"/>
                  </a:cubicBezTo>
                  <a:cubicBezTo>
                    <a:pt x="123" y="78"/>
                    <a:pt x="124" y="79"/>
                    <a:pt x="124" y="79"/>
                  </a:cubicBezTo>
                  <a:cubicBezTo>
                    <a:pt x="125" y="79"/>
                    <a:pt x="126" y="77"/>
                    <a:pt x="126" y="77"/>
                  </a:cubicBezTo>
                  <a:cubicBezTo>
                    <a:pt x="128" y="77"/>
                    <a:pt x="127" y="78"/>
                    <a:pt x="128" y="77"/>
                  </a:cubicBezTo>
                  <a:cubicBezTo>
                    <a:pt x="129" y="81"/>
                    <a:pt x="129" y="84"/>
                    <a:pt x="130" y="88"/>
                  </a:cubicBezTo>
                  <a:cubicBezTo>
                    <a:pt x="131" y="89"/>
                    <a:pt x="132" y="90"/>
                    <a:pt x="132" y="91"/>
                  </a:cubicBezTo>
                  <a:cubicBezTo>
                    <a:pt x="133" y="93"/>
                    <a:pt x="133" y="94"/>
                    <a:pt x="133" y="96"/>
                  </a:cubicBezTo>
                  <a:cubicBezTo>
                    <a:pt x="135" y="97"/>
                    <a:pt x="138" y="98"/>
                    <a:pt x="140" y="97"/>
                  </a:cubicBezTo>
                  <a:cubicBezTo>
                    <a:pt x="141" y="97"/>
                    <a:pt x="140" y="95"/>
                    <a:pt x="143" y="95"/>
                  </a:cubicBezTo>
                  <a:cubicBezTo>
                    <a:pt x="143" y="96"/>
                    <a:pt x="143" y="96"/>
                    <a:pt x="143" y="96"/>
                  </a:cubicBezTo>
                  <a:cubicBezTo>
                    <a:pt x="144" y="97"/>
                    <a:pt x="144" y="96"/>
                    <a:pt x="146" y="97"/>
                  </a:cubicBezTo>
                  <a:cubicBezTo>
                    <a:pt x="146" y="97"/>
                    <a:pt x="146" y="100"/>
                    <a:pt x="146" y="100"/>
                  </a:cubicBezTo>
                  <a:cubicBezTo>
                    <a:pt x="147" y="101"/>
                    <a:pt x="148" y="99"/>
                    <a:pt x="148" y="101"/>
                  </a:cubicBezTo>
                  <a:cubicBezTo>
                    <a:pt x="152" y="101"/>
                    <a:pt x="152" y="100"/>
                    <a:pt x="156" y="100"/>
                  </a:cubicBezTo>
                  <a:cubicBezTo>
                    <a:pt x="156" y="98"/>
                    <a:pt x="156" y="98"/>
                    <a:pt x="156" y="98"/>
                  </a:cubicBezTo>
                  <a:cubicBezTo>
                    <a:pt x="157" y="98"/>
                    <a:pt x="158" y="98"/>
                    <a:pt x="158" y="98"/>
                  </a:cubicBezTo>
                  <a:cubicBezTo>
                    <a:pt x="160" y="99"/>
                    <a:pt x="161" y="102"/>
                    <a:pt x="164" y="100"/>
                  </a:cubicBezTo>
                  <a:cubicBezTo>
                    <a:pt x="164" y="100"/>
                    <a:pt x="164" y="99"/>
                    <a:pt x="165" y="99"/>
                  </a:cubicBezTo>
                  <a:cubicBezTo>
                    <a:pt x="166" y="100"/>
                    <a:pt x="166" y="100"/>
                    <a:pt x="166" y="100"/>
                  </a:cubicBezTo>
                  <a:cubicBezTo>
                    <a:pt x="170" y="101"/>
                    <a:pt x="168" y="101"/>
                    <a:pt x="170" y="102"/>
                  </a:cubicBezTo>
                  <a:cubicBezTo>
                    <a:pt x="170" y="103"/>
                    <a:pt x="170" y="103"/>
                    <a:pt x="170" y="103"/>
                  </a:cubicBezTo>
                  <a:cubicBezTo>
                    <a:pt x="171" y="103"/>
                    <a:pt x="171" y="104"/>
                    <a:pt x="172" y="103"/>
                  </a:cubicBezTo>
                  <a:cubicBezTo>
                    <a:pt x="172" y="103"/>
                    <a:pt x="174" y="102"/>
                    <a:pt x="174" y="101"/>
                  </a:cubicBezTo>
                  <a:cubicBezTo>
                    <a:pt x="177" y="100"/>
                    <a:pt x="179" y="100"/>
                    <a:pt x="182" y="99"/>
                  </a:cubicBezTo>
                  <a:cubicBezTo>
                    <a:pt x="183" y="94"/>
                    <a:pt x="186" y="90"/>
                    <a:pt x="190" y="88"/>
                  </a:cubicBezTo>
                  <a:cubicBezTo>
                    <a:pt x="189" y="86"/>
                    <a:pt x="188" y="85"/>
                    <a:pt x="187" y="83"/>
                  </a:cubicBezTo>
                  <a:cubicBezTo>
                    <a:pt x="189" y="81"/>
                    <a:pt x="191" y="79"/>
                    <a:pt x="193" y="76"/>
                  </a:cubicBezTo>
                  <a:cubicBezTo>
                    <a:pt x="193" y="75"/>
                    <a:pt x="193" y="74"/>
                    <a:pt x="193" y="73"/>
                  </a:cubicBezTo>
                  <a:cubicBezTo>
                    <a:pt x="193" y="73"/>
                    <a:pt x="190" y="72"/>
                    <a:pt x="191" y="71"/>
                  </a:cubicBezTo>
                  <a:cubicBezTo>
                    <a:pt x="192" y="71"/>
                    <a:pt x="192" y="72"/>
                    <a:pt x="193" y="71"/>
                  </a:cubicBezTo>
                  <a:cubicBezTo>
                    <a:pt x="195" y="68"/>
                    <a:pt x="194" y="62"/>
                    <a:pt x="194" y="58"/>
                  </a:cubicBezTo>
                  <a:cubicBezTo>
                    <a:pt x="197" y="56"/>
                    <a:pt x="199" y="55"/>
                    <a:pt x="204" y="54"/>
                  </a:cubicBezTo>
                  <a:cubicBezTo>
                    <a:pt x="203" y="54"/>
                    <a:pt x="204" y="52"/>
                    <a:pt x="203" y="52"/>
                  </a:cubicBezTo>
                  <a:cubicBezTo>
                    <a:pt x="200" y="50"/>
                    <a:pt x="196" y="49"/>
                    <a:pt x="195" y="46"/>
                  </a:cubicBezTo>
                  <a:cubicBezTo>
                    <a:pt x="194" y="44"/>
                    <a:pt x="196" y="42"/>
                    <a:pt x="196" y="41"/>
                  </a:cubicBezTo>
                  <a:cubicBezTo>
                    <a:pt x="197" y="37"/>
                    <a:pt x="194" y="33"/>
                    <a:pt x="192" y="30"/>
                  </a:cubicBezTo>
                  <a:cubicBezTo>
                    <a:pt x="192" y="30"/>
                    <a:pt x="191" y="28"/>
                    <a:pt x="192" y="28"/>
                  </a:cubicBezTo>
                  <a:cubicBezTo>
                    <a:pt x="192" y="27"/>
                    <a:pt x="193" y="27"/>
                    <a:pt x="193" y="26"/>
                  </a:cubicBezTo>
                  <a:cubicBezTo>
                    <a:pt x="194" y="27"/>
                    <a:pt x="193" y="26"/>
                    <a:pt x="194" y="26"/>
                  </a:cubicBezTo>
                  <a:cubicBezTo>
                    <a:pt x="195" y="26"/>
                    <a:pt x="194" y="24"/>
                    <a:pt x="194" y="24"/>
                  </a:cubicBezTo>
                  <a:cubicBezTo>
                    <a:pt x="194" y="23"/>
                    <a:pt x="192" y="23"/>
                    <a:pt x="192" y="23"/>
                  </a:cubicBezTo>
                  <a:cubicBezTo>
                    <a:pt x="191" y="23"/>
                    <a:pt x="191" y="22"/>
                    <a:pt x="191" y="22"/>
                  </a:cubicBezTo>
                  <a:cubicBezTo>
                    <a:pt x="186" y="22"/>
                    <a:pt x="186" y="22"/>
                    <a:pt x="186" y="22"/>
                  </a:cubicBezTo>
                  <a:cubicBezTo>
                    <a:pt x="180" y="21"/>
                    <a:pt x="180" y="21"/>
                    <a:pt x="180" y="21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177" y="30"/>
                    <a:pt x="177" y="30"/>
                    <a:pt x="177" y="3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3" y="35"/>
                    <a:pt x="173" y="35"/>
                    <a:pt x="173" y="35"/>
                  </a:cubicBezTo>
                  <a:cubicBezTo>
                    <a:pt x="171" y="38"/>
                    <a:pt x="171" y="38"/>
                    <a:pt x="171" y="38"/>
                  </a:cubicBezTo>
                  <a:cubicBezTo>
                    <a:pt x="169" y="39"/>
                    <a:pt x="169" y="39"/>
                    <a:pt x="169" y="39"/>
                  </a:cubicBezTo>
                  <a:cubicBezTo>
                    <a:pt x="168" y="42"/>
                    <a:pt x="168" y="42"/>
                    <a:pt x="168" y="42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1" y="51"/>
                    <a:pt x="161" y="51"/>
                    <a:pt x="161" y="51"/>
                  </a:cubicBezTo>
                  <a:cubicBezTo>
                    <a:pt x="156" y="51"/>
                    <a:pt x="156" y="51"/>
                    <a:pt x="156" y="51"/>
                  </a:cubicBezTo>
                  <a:cubicBezTo>
                    <a:pt x="154" y="50"/>
                    <a:pt x="154" y="50"/>
                    <a:pt x="154" y="50"/>
                  </a:cubicBezTo>
                  <a:cubicBezTo>
                    <a:pt x="149" y="51"/>
                    <a:pt x="149" y="51"/>
                    <a:pt x="149" y="51"/>
                  </a:cubicBezTo>
                  <a:cubicBezTo>
                    <a:pt x="147" y="53"/>
                    <a:pt x="147" y="53"/>
                    <a:pt x="147" y="53"/>
                  </a:cubicBezTo>
                  <a:cubicBezTo>
                    <a:pt x="143" y="54"/>
                    <a:pt x="143" y="54"/>
                    <a:pt x="143" y="54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34" y="54"/>
                    <a:pt x="134" y="54"/>
                    <a:pt x="134" y="54"/>
                  </a:cubicBezTo>
                  <a:cubicBezTo>
                    <a:pt x="131" y="52"/>
                    <a:pt x="131" y="52"/>
                    <a:pt x="131" y="52"/>
                  </a:cubicBezTo>
                  <a:cubicBezTo>
                    <a:pt x="128" y="51"/>
                    <a:pt x="128" y="51"/>
                    <a:pt x="128" y="51"/>
                  </a:cubicBezTo>
                  <a:cubicBezTo>
                    <a:pt x="127" y="47"/>
                    <a:pt x="127" y="47"/>
                    <a:pt x="127" y="47"/>
                  </a:cubicBezTo>
                  <a:lnTo>
                    <a:pt x="127" y="42"/>
                  </a:lnTo>
                  <a:close/>
                  <a:moveTo>
                    <a:pt x="314" y="75"/>
                  </a:moveTo>
                  <a:cubicBezTo>
                    <a:pt x="314" y="76"/>
                    <a:pt x="309" y="76"/>
                    <a:pt x="309" y="76"/>
                  </a:cubicBezTo>
                  <a:cubicBezTo>
                    <a:pt x="309" y="75"/>
                    <a:pt x="309" y="81"/>
                    <a:pt x="309" y="81"/>
                  </a:cubicBezTo>
                  <a:cubicBezTo>
                    <a:pt x="307" y="81"/>
                    <a:pt x="308" y="83"/>
                    <a:pt x="309" y="83"/>
                  </a:cubicBezTo>
                  <a:cubicBezTo>
                    <a:pt x="310" y="84"/>
                    <a:pt x="313" y="83"/>
                    <a:pt x="314" y="83"/>
                  </a:cubicBezTo>
                  <a:cubicBezTo>
                    <a:pt x="315" y="84"/>
                    <a:pt x="316" y="84"/>
                    <a:pt x="316" y="85"/>
                  </a:cubicBezTo>
                  <a:cubicBezTo>
                    <a:pt x="316" y="85"/>
                    <a:pt x="317" y="88"/>
                    <a:pt x="317" y="88"/>
                  </a:cubicBezTo>
                  <a:cubicBezTo>
                    <a:pt x="317" y="88"/>
                    <a:pt x="314" y="88"/>
                    <a:pt x="316" y="89"/>
                  </a:cubicBezTo>
                  <a:cubicBezTo>
                    <a:pt x="318" y="90"/>
                    <a:pt x="323" y="88"/>
                    <a:pt x="326" y="89"/>
                  </a:cubicBezTo>
                  <a:cubicBezTo>
                    <a:pt x="327" y="89"/>
                    <a:pt x="330" y="90"/>
                    <a:pt x="332" y="90"/>
                  </a:cubicBezTo>
                  <a:cubicBezTo>
                    <a:pt x="332" y="91"/>
                    <a:pt x="332" y="91"/>
                    <a:pt x="332" y="91"/>
                  </a:cubicBezTo>
                  <a:cubicBezTo>
                    <a:pt x="329" y="92"/>
                    <a:pt x="327" y="92"/>
                    <a:pt x="325" y="92"/>
                  </a:cubicBezTo>
                  <a:cubicBezTo>
                    <a:pt x="324" y="93"/>
                    <a:pt x="324" y="93"/>
                    <a:pt x="324" y="93"/>
                  </a:cubicBezTo>
                  <a:cubicBezTo>
                    <a:pt x="321" y="94"/>
                    <a:pt x="316" y="94"/>
                    <a:pt x="314" y="94"/>
                  </a:cubicBezTo>
                  <a:cubicBezTo>
                    <a:pt x="315" y="96"/>
                    <a:pt x="315" y="96"/>
                    <a:pt x="315" y="96"/>
                  </a:cubicBezTo>
                  <a:cubicBezTo>
                    <a:pt x="317" y="96"/>
                    <a:pt x="318" y="96"/>
                    <a:pt x="319" y="95"/>
                  </a:cubicBezTo>
                  <a:cubicBezTo>
                    <a:pt x="321" y="101"/>
                    <a:pt x="319" y="99"/>
                    <a:pt x="323" y="101"/>
                  </a:cubicBezTo>
                  <a:cubicBezTo>
                    <a:pt x="323" y="102"/>
                    <a:pt x="322" y="102"/>
                    <a:pt x="322" y="104"/>
                  </a:cubicBezTo>
                  <a:cubicBezTo>
                    <a:pt x="322" y="104"/>
                    <a:pt x="324" y="106"/>
                    <a:pt x="324" y="106"/>
                  </a:cubicBezTo>
                  <a:cubicBezTo>
                    <a:pt x="324" y="106"/>
                    <a:pt x="326" y="106"/>
                    <a:pt x="326" y="106"/>
                  </a:cubicBezTo>
                  <a:cubicBezTo>
                    <a:pt x="326" y="105"/>
                    <a:pt x="327" y="102"/>
                    <a:pt x="328" y="101"/>
                  </a:cubicBezTo>
                  <a:cubicBezTo>
                    <a:pt x="328" y="101"/>
                    <a:pt x="329" y="100"/>
                    <a:pt x="329" y="100"/>
                  </a:cubicBezTo>
                  <a:cubicBezTo>
                    <a:pt x="329" y="100"/>
                    <a:pt x="329" y="102"/>
                    <a:pt x="329" y="102"/>
                  </a:cubicBezTo>
                  <a:cubicBezTo>
                    <a:pt x="333" y="104"/>
                    <a:pt x="333" y="104"/>
                    <a:pt x="333" y="104"/>
                  </a:cubicBezTo>
                  <a:cubicBezTo>
                    <a:pt x="333" y="105"/>
                    <a:pt x="333" y="105"/>
                    <a:pt x="333" y="105"/>
                  </a:cubicBezTo>
                  <a:cubicBezTo>
                    <a:pt x="337" y="106"/>
                    <a:pt x="338" y="105"/>
                    <a:pt x="338" y="105"/>
                  </a:cubicBezTo>
                  <a:cubicBezTo>
                    <a:pt x="338" y="105"/>
                    <a:pt x="336" y="111"/>
                    <a:pt x="340" y="112"/>
                  </a:cubicBezTo>
                  <a:cubicBezTo>
                    <a:pt x="342" y="112"/>
                    <a:pt x="342" y="111"/>
                    <a:pt x="344" y="111"/>
                  </a:cubicBezTo>
                  <a:cubicBezTo>
                    <a:pt x="346" y="113"/>
                    <a:pt x="346" y="113"/>
                    <a:pt x="346" y="113"/>
                  </a:cubicBezTo>
                  <a:cubicBezTo>
                    <a:pt x="348" y="113"/>
                    <a:pt x="348" y="111"/>
                    <a:pt x="350" y="112"/>
                  </a:cubicBezTo>
                  <a:cubicBezTo>
                    <a:pt x="350" y="113"/>
                    <a:pt x="350" y="113"/>
                    <a:pt x="350" y="113"/>
                  </a:cubicBezTo>
                  <a:cubicBezTo>
                    <a:pt x="354" y="115"/>
                    <a:pt x="355" y="116"/>
                    <a:pt x="357" y="120"/>
                  </a:cubicBezTo>
                  <a:cubicBezTo>
                    <a:pt x="363" y="119"/>
                    <a:pt x="360" y="120"/>
                    <a:pt x="364" y="121"/>
                  </a:cubicBezTo>
                  <a:cubicBezTo>
                    <a:pt x="366" y="122"/>
                    <a:pt x="367" y="121"/>
                    <a:pt x="368" y="122"/>
                  </a:cubicBezTo>
                  <a:cubicBezTo>
                    <a:pt x="370" y="127"/>
                    <a:pt x="370" y="127"/>
                    <a:pt x="370" y="127"/>
                  </a:cubicBezTo>
                  <a:cubicBezTo>
                    <a:pt x="370" y="133"/>
                    <a:pt x="370" y="133"/>
                    <a:pt x="370" y="133"/>
                  </a:cubicBezTo>
                  <a:cubicBezTo>
                    <a:pt x="370" y="134"/>
                    <a:pt x="369" y="134"/>
                    <a:pt x="370" y="135"/>
                  </a:cubicBezTo>
                  <a:cubicBezTo>
                    <a:pt x="370" y="136"/>
                    <a:pt x="371" y="136"/>
                    <a:pt x="372" y="137"/>
                  </a:cubicBezTo>
                  <a:cubicBezTo>
                    <a:pt x="372" y="138"/>
                    <a:pt x="372" y="139"/>
                    <a:pt x="372" y="141"/>
                  </a:cubicBezTo>
                  <a:cubicBezTo>
                    <a:pt x="372" y="141"/>
                    <a:pt x="374" y="143"/>
                    <a:pt x="374" y="143"/>
                  </a:cubicBezTo>
                  <a:cubicBezTo>
                    <a:pt x="375" y="147"/>
                    <a:pt x="374" y="147"/>
                    <a:pt x="375" y="151"/>
                  </a:cubicBezTo>
                  <a:cubicBezTo>
                    <a:pt x="374" y="151"/>
                    <a:pt x="373" y="149"/>
                    <a:pt x="372" y="149"/>
                  </a:cubicBezTo>
                  <a:cubicBezTo>
                    <a:pt x="371" y="149"/>
                    <a:pt x="370" y="148"/>
                    <a:pt x="368" y="149"/>
                  </a:cubicBezTo>
                  <a:cubicBezTo>
                    <a:pt x="368" y="149"/>
                    <a:pt x="364" y="155"/>
                    <a:pt x="364" y="156"/>
                  </a:cubicBezTo>
                  <a:cubicBezTo>
                    <a:pt x="367" y="155"/>
                    <a:pt x="370" y="155"/>
                    <a:pt x="373" y="155"/>
                  </a:cubicBezTo>
                  <a:cubicBezTo>
                    <a:pt x="373" y="154"/>
                    <a:pt x="374" y="152"/>
                    <a:pt x="374" y="152"/>
                  </a:cubicBezTo>
                  <a:cubicBezTo>
                    <a:pt x="375" y="152"/>
                    <a:pt x="375" y="153"/>
                    <a:pt x="375" y="153"/>
                  </a:cubicBezTo>
                  <a:cubicBezTo>
                    <a:pt x="378" y="154"/>
                    <a:pt x="380" y="152"/>
                    <a:pt x="382" y="153"/>
                  </a:cubicBezTo>
                  <a:cubicBezTo>
                    <a:pt x="384" y="153"/>
                    <a:pt x="387" y="157"/>
                    <a:pt x="387" y="159"/>
                  </a:cubicBezTo>
                  <a:cubicBezTo>
                    <a:pt x="387" y="159"/>
                    <a:pt x="387" y="161"/>
                    <a:pt x="387" y="161"/>
                  </a:cubicBezTo>
                  <a:cubicBezTo>
                    <a:pt x="388" y="161"/>
                    <a:pt x="388" y="161"/>
                    <a:pt x="388" y="161"/>
                  </a:cubicBezTo>
                  <a:cubicBezTo>
                    <a:pt x="389" y="161"/>
                    <a:pt x="389" y="163"/>
                    <a:pt x="390" y="163"/>
                  </a:cubicBezTo>
                  <a:cubicBezTo>
                    <a:pt x="390" y="164"/>
                    <a:pt x="391" y="164"/>
                    <a:pt x="392" y="164"/>
                  </a:cubicBezTo>
                  <a:cubicBezTo>
                    <a:pt x="392" y="141"/>
                    <a:pt x="392" y="141"/>
                    <a:pt x="392" y="141"/>
                  </a:cubicBezTo>
                  <a:cubicBezTo>
                    <a:pt x="390" y="137"/>
                    <a:pt x="390" y="137"/>
                    <a:pt x="390" y="137"/>
                  </a:cubicBezTo>
                  <a:cubicBezTo>
                    <a:pt x="392" y="134"/>
                    <a:pt x="392" y="134"/>
                    <a:pt x="392" y="134"/>
                  </a:cubicBezTo>
                  <a:cubicBezTo>
                    <a:pt x="391" y="95"/>
                    <a:pt x="391" y="95"/>
                    <a:pt x="391" y="95"/>
                  </a:cubicBezTo>
                  <a:cubicBezTo>
                    <a:pt x="391" y="95"/>
                    <a:pt x="391" y="95"/>
                    <a:pt x="390" y="95"/>
                  </a:cubicBezTo>
                  <a:cubicBezTo>
                    <a:pt x="390" y="95"/>
                    <a:pt x="389" y="92"/>
                    <a:pt x="388" y="91"/>
                  </a:cubicBezTo>
                  <a:cubicBezTo>
                    <a:pt x="386" y="91"/>
                    <a:pt x="385" y="92"/>
                    <a:pt x="384" y="92"/>
                  </a:cubicBezTo>
                  <a:cubicBezTo>
                    <a:pt x="381" y="92"/>
                    <a:pt x="376" y="90"/>
                    <a:pt x="374" y="89"/>
                  </a:cubicBezTo>
                  <a:cubicBezTo>
                    <a:pt x="372" y="88"/>
                    <a:pt x="366" y="83"/>
                    <a:pt x="363" y="83"/>
                  </a:cubicBezTo>
                  <a:cubicBezTo>
                    <a:pt x="363" y="85"/>
                    <a:pt x="363" y="85"/>
                    <a:pt x="363" y="85"/>
                  </a:cubicBezTo>
                  <a:cubicBezTo>
                    <a:pt x="362" y="85"/>
                    <a:pt x="361" y="85"/>
                    <a:pt x="360" y="85"/>
                  </a:cubicBezTo>
                  <a:cubicBezTo>
                    <a:pt x="359" y="86"/>
                    <a:pt x="358" y="89"/>
                    <a:pt x="357" y="89"/>
                  </a:cubicBezTo>
                  <a:cubicBezTo>
                    <a:pt x="356" y="90"/>
                    <a:pt x="353" y="90"/>
                    <a:pt x="352" y="91"/>
                  </a:cubicBezTo>
                  <a:cubicBezTo>
                    <a:pt x="351" y="93"/>
                    <a:pt x="350" y="97"/>
                    <a:pt x="348" y="99"/>
                  </a:cubicBezTo>
                  <a:cubicBezTo>
                    <a:pt x="347" y="100"/>
                    <a:pt x="345" y="100"/>
                    <a:pt x="343" y="101"/>
                  </a:cubicBezTo>
                  <a:cubicBezTo>
                    <a:pt x="343" y="100"/>
                    <a:pt x="343" y="101"/>
                    <a:pt x="342" y="101"/>
                  </a:cubicBezTo>
                  <a:cubicBezTo>
                    <a:pt x="341" y="99"/>
                    <a:pt x="341" y="98"/>
                    <a:pt x="341" y="97"/>
                  </a:cubicBezTo>
                  <a:cubicBezTo>
                    <a:pt x="339" y="98"/>
                    <a:pt x="339" y="98"/>
                    <a:pt x="339" y="98"/>
                  </a:cubicBezTo>
                  <a:cubicBezTo>
                    <a:pt x="339" y="97"/>
                    <a:pt x="339" y="95"/>
                    <a:pt x="339" y="93"/>
                  </a:cubicBezTo>
                  <a:cubicBezTo>
                    <a:pt x="337" y="93"/>
                    <a:pt x="337" y="93"/>
                    <a:pt x="337" y="93"/>
                  </a:cubicBezTo>
                  <a:cubicBezTo>
                    <a:pt x="336" y="94"/>
                    <a:pt x="337" y="94"/>
                    <a:pt x="336" y="95"/>
                  </a:cubicBezTo>
                  <a:cubicBezTo>
                    <a:pt x="335" y="90"/>
                    <a:pt x="333" y="87"/>
                    <a:pt x="334" y="82"/>
                  </a:cubicBezTo>
                  <a:cubicBezTo>
                    <a:pt x="335" y="81"/>
                    <a:pt x="336" y="81"/>
                    <a:pt x="336" y="79"/>
                  </a:cubicBezTo>
                  <a:cubicBezTo>
                    <a:pt x="336" y="78"/>
                    <a:pt x="334" y="74"/>
                    <a:pt x="332" y="73"/>
                  </a:cubicBezTo>
                  <a:cubicBezTo>
                    <a:pt x="331" y="73"/>
                    <a:pt x="331" y="73"/>
                    <a:pt x="331" y="73"/>
                  </a:cubicBezTo>
                  <a:cubicBezTo>
                    <a:pt x="332" y="74"/>
                    <a:pt x="330" y="74"/>
                    <a:pt x="329" y="74"/>
                  </a:cubicBezTo>
                  <a:cubicBezTo>
                    <a:pt x="329" y="74"/>
                    <a:pt x="329" y="72"/>
                    <a:pt x="327" y="73"/>
                  </a:cubicBezTo>
                  <a:cubicBezTo>
                    <a:pt x="327" y="73"/>
                    <a:pt x="328" y="74"/>
                    <a:pt x="326" y="74"/>
                  </a:cubicBezTo>
                  <a:cubicBezTo>
                    <a:pt x="324" y="74"/>
                    <a:pt x="321" y="71"/>
                    <a:pt x="319" y="71"/>
                  </a:cubicBezTo>
                  <a:cubicBezTo>
                    <a:pt x="315" y="72"/>
                    <a:pt x="315" y="75"/>
                    <a:pt x="314" y="75"/>
                  </a:cubicBezTo>
                  <a:close/>
                  <a:moveTo>
                    <a:pt x="110" y="19"/>
                  </a:moveTo>
                  <a:cubicBezTo>
                    <a:pt x="111" y="19"/>
                    <a:pt x="110" y="22"/>
                    <a:pt x="110" y="23"/>
                  </a:cubicBezTo>
                  <a:cubicBezTo>
                    <a:pt x="110" y="23"/>
                    <a:pt x="113" y="22"/>
                    <a:pt x="113" y="22"/>
                  </a:cubicBezTo>
                  <a:cubicBezTo>
                    <a:pt x="113" y="22"/>
                    <a:pt x="113" y="18"/>
                    <a:pt x="112" y="20"/>
                  </a:cubicBezTo>
                  <a:lnTo>
                    <a:pt x="110" y="19"/>
                  </a:ln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10" name="Freeform 207"/>
            <p:cNvSpPr>
              <a:spLocks noEditPoints="1"/>
            </p:cNvSpPr>
            <p:nvPr/>
          </p:nvSpPr>
          <p:spPr bwMode="auto">
            <a:xfrm>
              <a:off x="7995582" y="2866659"/>
              <a:ext cx="874766" cy="1128502"/>
            </a:xfrm>
            <a:custGeom>
              <a:avLst/>
              <a:gdLst>
                <a:gd name="T0" fmla="*/ 213 w 251"/>
                <a:gd name="T1" fmla="*/ 268 h 324"/>
                <a:gd name="T2" fmla="*/ 209 w 251"/>
                <a:gd name="T3" fmla="*/ 285 h 324"/>
                <a:gd name="T4" fmla="*/ 220 w 251"/>
                <a:gd name="T5" fmla="*/ 322 h 324"/>
                <a:gd name="T6" fmla="*/ 1 w 251"/>
                <a:gd name="T7" fmla="*/ 149 h 324"/>
                <a:gd name="T8" fmla="*/ 16 w 251"/>
                <a:gd name="T9" fmla="*/ 154 h 324"/>
                <a:gd name="T10" fmla="*/ 5 w 251"/>
                <a:gd name="T11" fmla="*/ 160 h 324"/>
                <a:gd name="T12" fmla="*/ 32 w 251"/>
                <a:gd name="T13" fmla="*/ 167 h 324"/>
                <a:gd name="T14" fmla="*/ 36 w 251"/>
                <a:gd name="T15" fmla="*/ 161 h 324"/>
                <a:gd name="T16" fmla="*/ 36 w 251"/>
                <a:gd name="T17" fmla="*/ 170 h 324"/>
                <a:gd name="T18" fmla="*/ 37 w 251"/>
                <a:gd name="T19" fmla="*/ 193 h 324"/>
                <a:gd name="T20" fmla="*/ 41 w 251"/>
                <a:gd name="T21" fmla="*/ 215 h 324"/>
                <a:gd name="T22" fmla="*/ 54 w 251"/>
                <a:gd name="T23" fmla="*/ 268 h 324"/>
                <a:gd name="T24" fmla="*/ 67 w 251"/>
                <a:gd name="T25" fmla="*/ 291 h 324"/>
                <a:gd name="T26" fmla="*/ 87 w 251"/>
                <a:gd name="T27" fmla="*/ 302 h 324"/>
                <a:gd name="T28" fmla="*/ 98 w 251"/>
                <a:gd name="T29" fmla="*/ 272 h 324"/>
                <a:gd name="T30" fmla="*/ 100 w 251"/>
                <a:gd name="T31" fmla="*/ 238 h 324"/>
                <a:gd name="T32" fmla="*/ 109 w 251"/>
                <a:gd name="T33" fmla="*/ 224 h 324"/>
                <a:gd name="T34" fmla="*/ 128 w 251"/>
                <a:gd name="T35" fmla="*/ 208 h 324"/>
                <a:gd name="T36" fmla="*/ 141 w 251"/>
                <a:gd name="T37" fmla="*/ 196 h 324"/>
                <a:gd name="T38" fmla="*/ 154 w 251"/>
                <a:gd name="T39" fmla="*/ 186 h 324"/>
                <a:gd name="T40" fmla="*/ 167 w 251"/>
                <a:gd name="T41" fmla="*/ 169 h 324"/>
                <a:gd name="T42" fmla="*/ 176 w 251"/>
                <a:gd name="T43" fmla="*/ 161 h 324"/>
                <a:gd name="T44" fmla="*/ 167 w 251"/>
                <a:gd name="T45" fmla="*/ 139 h 324"/>
                <a:gd name="T46" fmla="*/ 175 w 251"/>
                <a:gd name="T47" fmla="*/ 123 h 324"/>
                <a:gd name="T48" fmla="*/ 186 w 251"/>
                <a:gd name="T49" fmla="*/ 119 h 324"/>
                <a:gd name="T50" fmla="*/ 199 w 251"/>
                <a:gd name="T51" fmla="*/ 131 h 324"/>
                <a:gd name="T52" fmla="*/ 204 w 251"/>
                <a:gd name="T53" fmla="*/ 142 h 324"/>
                <a:gd name="T54" fmla="*/ 206 w 251"/>
                <a:gd name="T55" fmla="*/ 151 h 324"/>
                <a:gd name="T56" fmla="*/ 216 w 251"/>
                <a:gd name="T57" fmla="*/ 167 h 324"/>
                <a:gd name="T58" fmla="*/ 218 w 251"/>
                <a:gd name="T59" fmla="*/ 153 h 324"/>
                <a:gd name="T60" fmla="*/ 228 w 251"/>
                <a:gd name="T61" fmla="*/ 135 h 324"/>
                <a:gd name="T62" fmla="*/ 237 w 251"/>
                <a:gd name="T63" fmla="*/ 123 h 324"/>
                <a:gd name="T64" fmla="*/ 251 w 251"/>
                <a:gd name="T65" fmla="*/ 109 h 324"/>
                <a:gd name="T66" fmla="*/ 243 w 251"/>
                <a:gd name="T67" fmla="*/ 96 h 324"/>
                <a:gd name="T68" fmla="*/ 231 w 251"/>
                <a:gd name="T69" fmla="*/ 87 h 324"/>
                <a:gd name="T70" fmla="*/ 214 w 251"/>
                <a:gd name="T71" fmla="*/ 91 h 324"/>
                <a:gd name="T72" fmla="*/ 204 w 251"/>
                <a:gd name="T73" fmla="*/ 106 h 324"/>
                <a:gd name="T74" fmla="*/ 180 w 251"/>
                <a:gd name="T75" fmla="*/ 103 h 324"/>
                <a:gd name="T76" fmla="*/ 170 w 251"/>
                <a:gd name="T77" fmla="*/ 98 h 324"/>
                <a:gd name="T78" fmla="*/ 171 w 251"/>
                <a:gd name="T79" fmla="*/ 111 h 324"/>
                <a:gd name="T80" fmla="*/ 149 w 251"/>
                <a:gd name="T81" fmla="*/ 108 h 324"/>
                <a:gd name="T82" fmla="*/ 128 w 251"/>
                <a:gd name="T83" fmla="*/ 98 h 324"/>
                <a:gd name="T84" fmla="*/ 106 w 251"/>
                <a:gd name="T85" fmla="*/ 88 h 324"/>
                <a:gd name="T86" fmla="*/ 106 w 251"/>
                <a:gd name="T87" fmla="*/ 69 h 324"/>
                <a:gd name="T88" fmla="*/ 89 w 251"/>
                <a:gd name="T89" fmla="*/ 57 h 324"/>
                <a:gd name="T90" fmla="*/ 89 w 251"/>
                <a:gd name="T91" fmla="*/ 45 h 324"/>
                <a:gd name="T92" fmla="*/ 83 w 251"/>
                <a:gd name="T93" fmla="*/ 28 h 324"/>
                <a:gd name="T94" fmla="*/ 91 w 251"/>
                <a:gd name="T95" fmla="*/ 14 h 324"/>
                <a:gd name="T96" fmla="*/ 84 w 251"/>
                <a:gd name="T97" fmla="*/ 1 h 324"/>
                <a:gd name="T98" fmla="*/ 68 w 251"/>
                <a:gd name="T99" fmla="*/ 10 h 324"/>
                <a:gd name="T100" fmla="*/ 50 w 251"/>
                <a:gd name="T101" fmla="*/ 22 h 324"/>
                <a:gd name="T102" fmla="*/ 37 w 251"/>
                <a:gd name="T103" fmla="*/ 27 h 324"/>
                <a:gd name="T104" fmla="*/ 45 w 251"/>
                <a:gd name="T105" fmla="*/ 47 h 324"/>
                <a:gd name="T106" fmla="*/ 43 w 251"/>
                <a:gd name="T107" fmla="*/ 70 h 324"/>
                <a:gd name="T108" fmla="*/ 28 w 251"/>
                <a:gd name="T109" fmla="*/ 87 h 324"/>
                <a:gd name="T110" fmla="*/ 13 w 251"/>
                <a:gd name="T111" fmla="*/ 101 h 324"/>
                <a:gd name="T112" fmla="*/ 10 w 251"/>
                <a:gd name="T113" fmla="*/ 116 h 324"/>
                <a:gd name="T114" fmla="*/ 13 w 251"/>
                <a:gd name="T115" fmla="*/ 135 h 324"/>
                <a:gd name="T116" fmla="*/ 213 w 251"/>
                <a:gd name="T117" fmla="*/ 252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1" h="324">
                  <a:moveTo>
                    <a:pt x="213" y="262"/>
                  </a:moveTo>
                  <a:cubicBezTo>
                    <a:pt x="213" y="263"/>
                    <a:pt x="213" y="263"/>
                    <a:pt x="213" y="263"/>
                  </a:cubicBezTo>
                  <a:cubicBezTo>
                    <a:pt x="213" y="262"/>
                    <a:pt x="214" y="262"/>
                    <a:pt x="213" y="262"/>
                  </a:cubicBezTo>
                  <a:close/>
                  <a:moveTo>
                    <a:pt x="213" y="266"/>
                  </a:moveTo>
                  <a:cubicBezTo>
                    <a:pt x="213" y="266"/>
                    <a:pt x="213" y="268"/>
                    <a:pt x="213" y="268"/>
                  </a:cubicBezTo>
                  <a:cubicBezTo>
                    <a:pt x="215" y="269"/>
                    <a:pt x="214" y="266"/>
                    <a:pt x="213" y="266"/>
                  </a:cubicBezTo>
                  <a:close/>
                  <a:moveTo>
                    <a:pt x="211" y="272"/>
                  </a:moveTo>
                  <a:cubicBezTo>
                    <a:pt x="211" y="272"/>
                    <a:pt x="212" y="273"/>
                    <a:pt x="212" y="274"/>
                  </a:cubicBezTo>
                  <a:cubicBezTo>
                    <a:pt x="213" y="274"/>
                    <a:pt x="213" y="272"/>
                    <a:pt x="211" y="272"/>
                  </a:cubicBezTo>
                  <a:close/>
                  <a:moveTo>
                    <a:pt x="209" y="285"/>
                  </a:moveTo>
                  <a:cubicBezTo>
                    <a:pt x="209" y="286"/>
                    <a:pt x="209" y="286"/>
                    <a:pt x="209" y="286"/>
                  </a:cubicBezTo>
                  <a:cubicBezTo>
                    <a:pt x="212" y="287"/>
                    <a:pt x="211" y="285"/>
                    <a:pt x="209" y="285"/>
                  </a:cubicBezTo>
                  <a:close/>
                  <a:moveTo>
                    <a:pt x="218" y="322"/>
                  </a:moveTo>
                  <a:cubicBezTo>
                    <a:pt x="219" y="324"/>
                    <a:pt x="219" y="324"/>
                    <a:pt x="219" y="324"/>
                  </a:cubicBezTo>
                  <a:cubicBezTo>
                    <a:pt x="221" y="324"/>
                    <a:pt x="220" y="323"/>
                    <a:pt x="220" y="322"/>
                  </a:cubicBezTo>
                  <a:cubicBezTo>
                    <a:pt x="220" y="322"/>
                    <a:pt x="219" y="322"/>
                    <a:pt x="218" y="322"/>
                  </a:cubicBezTo>
                  <a:close/>
                  <a:moveTo>
                    <a:pt x="0" y="141"/>
                  </a:moveTo>
                  <a:cubicBezTo>
                    <a:pt x="1" y="141"/>
                    <a:pt x="1" y="141"/>
                    <a:pt x="1" y="141"/>
                  </a:cubicBezTo>
                  <a:cubicBezTo>
                    <a:pt x="1" y="142"/>
                    <a:pt x="1" y="141"/>
                    <a:pt x="0" y="142"/>
                  </a:cubicBezTo>
                  <a:cubicBezTo>
                    <a:pt x="1" y="145"/>
                    <a:pt x="1" y="147"/>
                    <a:pt x="1" y="149"/>
                  </a:cubicBezTo>
                  <a:cubicBezTo>
                    <a:pt x="4" y="150"/>
                    <a:pt x="10" y="154"/>
                    <a:pt x="16" y="152"/>
                  </a:cubicBezTo>
                  <a:cubicBezTo>
                    <a:pt x="18" y="151"/>
                    <a:pt x="18" y="148"/>
                    <a:pt x="19" y="147"/>
                  </a:cubicBezTo>
                  <a:cubicBezTo>
                    <a:pt x="20" y="147"/>
                    <a:pt x="21" y="148"/>
                    <a:pt x="21" y="147"/>
                  </a:cubicBezTo>
                  <a:cubicBezTo>
                    <a:pt x="20" y="149"/>
                    <a:pt x="20" y="151"/>
                    <a:pt x="19" y="153"/>
                  </a:cubicBezTo>
                  <a:cubicBezTo>
                    <a:pt x="18" y="153"/>
                    <a:pt x="17" y="153"/>
                    <a:pt x="16" y="154"/>
                  </a:cubicBezTo>
                  <a:cubicBezTo>
                    <a:pt x="15" y="155"/>
                    <a:pt x="16" y="157"/>
                    <a:pt x="15" y="157"/>
                  </a:cubicBezTo>
                  <a:cubicBezTo>
                    <a:pt x="14" y="158"/>
                    <a:pt x="12" y="157"/>
                    <a:pt x="11" y="157"/>
                  </a:cubicBezTo>
                  <a:cubicBezTo>
                    <a:pt x="11" y="157"/>
                    <a:pt x="10" y="159"/>
                    <a:pt x="9" y="159"/>
                  </a:cubicBezTo>
                  <a:cubicBezTo>
                    <a:pt x="8" y="160"/>
                    <a:pt x="8" y="158"/>
                    <a:pt x="7" y="159"/>
                  </a:cubicBezTo>
                  <a:cubicBezTo>
                    <a:pt x="6" y="159"/>
                    <a:pt x="6" y="160"/>
                    <a:pt x="5" y="160"/>
                  </a:cubicBezTo>
                  <a:cubicBezTo>
                    <a:pt x="6" y="161"/>
                    <a:pt x="7" y="163"/>
                    <a:pt x="7" y="164"/>
                  </a:cubicBezTo>
                  <a:cubicBezTo>
                    <a:pt x="11" y="169"/>
                    <a:pt x="15" y="172"/>
                    <a:pt x="18" y="177"/>
                  </a:cubicBezTo>
                  <a:cubicBezTo>
                    <a:pt x="19" y="177"/>
                    <a:pt x="20" y="177"/>
                    <a:pt x="21" y="177"/>
                  </a:cubicBezTo>
                  <a:cubicBezTo>
                    <a:pt x="22" y="177"/>
                    <a:pt x="23" y="175"/>
                    <a:pt x="23" y="175"/>
                  </a:cubicBezTo>
                  <a:cubicBezTo>
                    <a:pt x="27" y="173"/>
                    <a:pt x="31" y="172"/>
                    <a:pt x="32" y="167"/>
                  </a:cubicBezTo>
                  <a:cubicBezTo>
                    <a:pt x="33" y="163"/>
                    <a:pt x="31" y="161"/>
                    <a:pt x="33" y="157"/>
                  </a:cubicBezTo>
                  <a:cubicBezTo>
                    <a:pt x="34" y="157"/>
                    <a:pt x="34" y="157"/>
                    <a:pt x="34" y="157"/>
                  </a:cubicBezTo>
                  <a:cubicBezTo>
                    <a:pt x="34" y="158"/>
                    <a:pt x="34" y="158"/>
                    <a:pt x="35" y="158"/>
                  </a:cubicBezTo>
                  <a:cubicBezTo>
                    <a:pt x="35" y="159"/>
                    <a:pt x="35" y="159"/>
                    <a:pt x="35" y="160"/>
                  </a:cubicBezTo>
                  <a:cubicBezTo>
                    <a:pt x="35" y="159"/>
                    <a:pt x="36" y="161"/>
                    <a:pt x="36" y="161"/>
                  </a:cubicBezTo>
                  <a:cubicBezTo>
                    <a:pt x="36" y="162"/>
                    <a:pt x="35" y="162"/>
                    <a:pt x="35" y="164"/>
                  </a:cubicBezTo>
                  <a:cubicBezTo>
                    <a:pt x="37" y="165"/>
                    <a:pt x="37" y="166"/>
                    <a:pt x="36" y="166"/>
                  </a:cubicBezTo>
                  <a:cubicBezTo>
                    <a:pt x="36" y="166"/>
                    <a:pt x="37" y="167"/>
                    <a:pt x="35" y="167"/>
                  </a:cubicBezTo>
                  <a:cubicBezTo>
                    <a:pt x="35" y="167"/>
                    <a:pt x="35" y="169"/>
                    <a:pt x="36" y="168"/>
                  </a:cubicBezTo>
                  <a:cubicBezTo>
                    <a:pt x="36" y="170"/>
                    <a:pt x="36" y="170"/>
                    <a:pt x="36" y="170"/>
                  </a:cubicBezTo>
                  <a:cubicBezTo>
                    <a:pt x="37" y="172"/>
                    <a:pt x="39" y="172"/>
                    <a:pt x="39" y="175"/>
                  </a:cubicBezTo>
                  <a:cubicBezTo>
                    <a:pt x="37" y="176"/>
                    <a:pt x="37" y="176"/>
                    <a:pt x="37" y="176"/>
                  </a:cubicBezTo>
                  <a:cubicBezTo>
                    <a:pt x="37" y="177"/>
                    <a:pt x="34" y="187"/>
                    <a:pt x="34" y="187"/>
                  </a:cubicBezTo>
                  <a:cubicBezTo>
                    <a:pt x="34" y="188"/>
                    <a:pt x="37" y="190"/>
                    <a:pt x="37" y="191"/>
                  </a:cubicBezTo>
                  <a:cubicBezTo>
                    <a:pt x="38" y="192"/>
                    <a:pt x="36" y="193"/>
                    <a:pt x="37" y="193"/>
                  </a:cubicBezTo>
                  <a:cubicBezTo>
                    <a:pt x="39" y="194"/>
                    <a:pt x="37" y="198"/>
                    <a:pt x="37" y="200"/>
                  </a:cubicBezTo>
                  <a:cubicBezTo>
                    <a:pt x="38" y="200"/>
                    <a:pt x="38" y="200"/>
                    <a:pt x="38" y="200"/>
                  </a:cubicBezTo>
                  <a:cubicBezTo>
                    <a:pt x="38" y="203"/>
                    <a:pt x="37" y="209"/>
                    <a:pt x="39" y="210"/>
                  </a:cubicBezTo>
                  <a:cubicBezTo>
                    <a:pt x="39" y="210"/>
                    <a:pt x="38" y="211"/>
                    <a:pt x="39" y="212"/>
                  </a:cubicBezTo>
                  <a:cubicBezTo>
                    <a:pt x="39" y="212"/>
                    <a:pt x="40" y="214"/>
                    <a:pt x="41" y="215"/>
                  </a:cubicBezTo>
                  <a:cubicBezTo>
                    <a:pt x="41" y="218"/>
                    <a:pt x="41" y="220"/>
                    <a:pt x="41" y="224"/>
                  </a:cubicBezTo>
                  <a:cubicBezTo>
                    <a:pt x="43" y="231"/>
                    <a:pt x="48" y="237"/>
                    <a:pt x="49" y="244"/>
                  </a:cubicBezTo>
                  <a:cubicBezTo>
                    <a:pt x="51" y="250"/>
                    <a:pt x="50" y="253"/>
                    <a:pt x="51" y="260"/>
                  </a:cubicBezTo>
                  <a:cubicBezTo>
                    <a:pt x="51" y="260"/>
                    <a:pt x="53" y="262"/>
                    <a:pt x="53" y="263"/>
                  </a:cubicBezTo>
                  <a:cubicBezTo>
                    <a:pt x="54" y="265"/>
                    <a:pt x="53" y="266"/>
                    <a:pt x="54" y="268"/>
                  </a:cubicBezTo>
                  <a:cubicBezTo>
                    <a:pt x="55" y="269"/>
                    <a:pt x="57" y="269"/>
                    <a:pt x="57" y="270"/>
                  </a:cubicBezTo>
                  <a:cubicBezTo>
                    <a:pt x="58" y="272"/>
                    <a:pt x="57" y="273"/>
                    <a:pt x="58" y="274"/>
                  </a:cubicBezTo>
                  <a:cubicBezTo>
                    <a:pt x="59" y="276"/>
                    <a:pt x="61" y="277"/>
                    <a:pt x="61" y="279"/>
                  </a:cubicBezTo>
                  <a:cubicBezTo>
                    <a:pt x="62" y="281"/>
                    <a:pt x="62" y="283"/>
                    <a:pt x="63" y="285"/>
                  </a:cubicBezTo>
                  <a:cubicBezTo>
                    <a:pt x="63" y="287"/>
                    <a:pt x="67" y="289"/>
                    <a:pt x="67" y="291"/>
                  </a:cubicBezTo>
                  <a:cubicBezTo>
                    <a:pt x="67" y="293"/>
                    <a:pt x="66" y="294"/>
                    <a:pt x="65" y="295"/>
                  </a:cubicBezTo>
                  <a:cubicBezTo>
                    <a:pt x="68" y="300"/>
                    <a:pt x="72" y="306"/>
                    <a:pt x="75" y="311"/>
                  </a:cubicBezTo>
                  <a:cubicBezTo>
                    <a:pt x="77" y="311"/>
                    <a:pt x="78" y="312"/>
                    <a:pt x="79" y="311"/>
                  </a:cubicBezTo>
                  <a:cubicBezTo>
                    <a:pt x="82" y="309"/>
                    <a:pt x="81" y="305"/>
                    <a:pt x="83" y="303"/>
                  </a:cubicBezTo>
                  <a:cubicBezTo>
                    <a:pt x="84" y="303"/>
                    <a:pt x="86" y="303"/>
                    <a:pt x="87" y="302"/>
                  </a:cubicBezTo>
                  <a:cubicBezTo>
                    <a:pt x="87" y="302"/>
                    <a:pt x="86" y="300"/>
                    <a:pt x="87" y="300"/>
                  </a:cubicBezTo>
                  <a:cubicBezTo>
                    <a:pt x="87" y="300"/>
                    <a:pt x="92" y="291"/>
                    <a:pt x="92" y="291"/>
                  </a:cubicBezTo>
                  <a:cubicBezTo>
                    <a:pt x="93" y="291"/>
                    <a:pt x="95" y="291"/>
                    <a:pt x="96" y="291"/>
                  </a:cubicBezTo>
                  <a:cubicBezTo>
                    <a:pt x="95" y="286"/>
                    <a:pt x="93" y="279"/>
                    <a:pt x="94" y="276"/>
                  </a:cubicBezTo>
                  <a:cubicBezTo>
                    <a:pt x="95" y="274"/>
                    <a:pt x="97" y="273"/>
                    <a:pt x="98" y="272"/>
                  </a:cubicBezTo>
                  <a:cubicBezTo>
                    <a:pt x="99" y="270"/>
                    <a:pt x="98" y="268"/>
                    <a:pt x="98" y="266"/>
                  </a:cubicBezTo>
                  <a:cubicBezTo>
                    <a:pt x="100" y="266"/>
                    <a:pt x="100" y="266"/>
                    <a:pt x="100" y="266"/>
                  </a:cubicBezTo>
                  <a:cubicBezTo>
                    <a:pt x="100" y="263"/>
                    <a:pt x="99" y="261"/>
                    <a:pt x="98" y="260"/>
                  </a:cubicBezTo>
                  <a:cubicBezTo>
                    <a:pt x="98" y="254"/>
                    <a:pt x="97" y="250"/>
                    <a:pt x="98" y="244"/>
                  </a:cubicBezTo>
                  <a:cubicBezTo>
                    <a:pt x="98" y="242"/>
                    <a:pt x="100" y="240"/>
                    <a:pt x="100" y="238"/>
                  </a:cubicBezTo>
                  <a:cubicBezTo>
                    <a:pt x="99" y="238"/>
                    <a:pt x="99" y="238"/>
                    <a:pt x="99" y="238"/>
                  </a:cubicBezTo>
                  <a:cubicBezTo>
                    <a:pt x="99" y="236"/>
                    <a:pt x="98" y="234"/>
                    <a:pt x="98" y="232"/>
                  </a:cubicBezTo>
                  <a:cubicBezTo>
                    <a:pt x="99" y="231"/>
                    <a:pt x="100" y="230"/>
                    <a:pt x="100" y="230"/>
                  </a:cubicBezTo>
                  <a:cubicBezTo>
                    <a:pt x="103" y="228"/>
                    <a:pt x="103" y="229"/>
                    <a:pt x="106" y="228"/>
                  </a:cubicBezTo>
                  <a:cubicBezTo>
                    <a:pt x="108" y="228"/>
                    <a:pt x="108" y="225"/>
                    <a:pt x="109" y="224"/>
                  </a:cubicBezTo>
                  <a:cubicBezTo>
                    <a:pt x="111" y="223"/>
                    <a:pt x="114" y="224"/>
                    <a:pt x="115" y="222"/>
                  </a:cubicBezTo>
                  <a:cubicBezTo>
                    <a:pt x="117" y="220"/>
                    <a:pt x="116" y="215"/>
                    <a:pt x="119" y="213"/>
                  </a:cubicBezTo>
                  <a:cubicBezTo>
                    <a:pt x="121" y="212"/>
                    <a:pt x="123" y="213"/>
                    <a:pt x="126" y="212"/>
                  </a:cubicBezTo>
                  <a:cubicBezTo>
                    <a:pt x="126" y="211"/>
                    <a:pt x="126" y="211"/>
                    <a:pt x="126" y="211"/>
                  </a:cubicBezTo>
                  <a:cubicBezTo>
                    <a:pt x="127" y="210"/>
                    <a:pt x="127" y="209"/>
                    <a:pt x="128" y="208"/>
                  </a:cubicBezTo>
                  <a:cubicBezTo>
                    <a:pt x="130" y="207"/>
                    <a:pt x="132" y="208"/>
                    <a:pt x="134" y="207"/>
                  </a:cubicBezTo>
                  <a:cubicBezTo>
                    <a:pt x="135" y="206"/>
                    <a:pt x="134" y="204"/>
                    <a:pt x="135" y="203"/>
                  </a:cubicBezTo>
                  <a:cubicBezTo>
                    <a:pt x="136" y="202"/>
                    <a:pt x="138" y="201"/>
                    <a:pt x="138" y="200"/>
                  </a:cubicBezTo>
                  <a:cubicBezTo>
                    <a:pt x="139" y="199"/>
                    <a:pt x="139" y="198"/>
                    <a:pt x="140" y="196"/>
                  </a:cubicBezTo>
                  <a:cubicBezTo>
                    <a:pt x="141" y="196"/>
                    <a:pt x="141" y="196"/>
                    <a:pt x="141" y="196"/>
                  </a:cubicBezTo>
                  <a:cubicBezTo>
                    <a:pt x="141" y="195"/>
                    <a:pt x="141" y="195"/>
                    <a:pt x="141" y="195"/>
                  </a:cubicBezTo>
                  <a:cubicBezTo>
                    <a:pt x="141" y="194"/>
                    <a:pt x="144" y="194"/>
                    <a:pt x="144" y="193"/>
                  </a:cubicBezTo>
                  <a:cubicBezTo>
                    <a:pt x="146" y="189"/>
                    <a:pt x="146" y="189"/>
                    <a:pt x="146" y="189"/>
                  </a:cubicBezTo>
                  <a:cubicBezTo>
                    <a:pt x="147" y="189"/>
                    <a:pt x="149" y="190"/>
                    <a:pt x="150" y="189"/>
                  </a:cubicBezTo>
                  <a:cubicBezTo>
                    <a:pt x="151" y="189"/>
                    <a:pt x="153" y="186"/>
                    <a:pt x="154" y="186"/>
                  </a:cubicBezTo>
                  <a:cubicBezTo>
                    <a:pt x="155" y="185"/>
                    <a:pt x="156" y="186"/>
                    <a:pt x="157" y="185"/>
                  </a:cubicBezTo>
                  <a:cubicBezTo>
                    <a:pt x="162" y="181"/>
                    <a:pt x="159" y="180"/>
                    <a:pt x="160" y="174"/>
                  </a:cubicBezTo>
                  <a:cubicBezTo>
                    <a:pt x="160" y="174"/>
                    <a:pt x="163" y="172"/>
                    <a:pt x="163" y="171"/>
                  </a:cubicBezTo>
                  <a:cubicBezTo>
                    <a:pt x="163" y="171"/>
                    <a:pt x="163" y="169"/>
                    <a:pt x="163" y="169"/>
                  </a:cubicBezTo>
                  <a:cubicBezTo>
                    <a:pt x="164" y="168"/>
                    <a:pt x="166" y="169"/>
                    <a:pt x="167" y="169"/>
                  </a:cubicBezTo>
                  <a:cubicBezTo>
                    <a:pt x="168" y="168"/>
                    <a:pt x="169" y="166"/>
                    <a:pt x="169" y="166"/>
                  </a:cubicBezTo>
                  <a:cubicBezTo>
                    <a:pt x="170" y="166"/>
                    <a:pt x="169" y="166"/>
                    <a:pt x="170" y="167"/>
                  </a:cubicBezTo>
                  <a:cubicBezTo>
                    <a:pt x="172" y="167"/>
                    <a:pt x="172" y="167"/>
                    <a:pt x="174" y="167"/>
                  </a:cubicBezTo>
                  <a:cubicBezTo>
                    <a:pt x="174" y="164"/>
                    <a:pt x="174" y="164"/>
                    <a:pt x="174" y="164"/>
                  </a:cubicBezTo>
                  <a:cubicBezTo>
                    <a:pt x="176" y="161"/>
                    <a:pt x="176" y="161"/>
                    <a:pt x="176" y="161"/>
                  </a:cubicBezTo>
                  <a:cubicBezTo>
                    <a:pt x="176" y="155"/>
                    <a:pt x="176" y="155"/>
                    <a:pt x="176" y="155"/>
                  </a:cubicBezTo>
                  <a:cubicBezTo>
                    <a:pt x="173" y="151"/>
                    <a:pt x="173" y="151"/>
                    <a:pt x="173" y="151"/>
                  </a:cubicBezTo>
                  <a:cubicBezTo>
                    <a:pt x="175" y="145"/>
                    <a:pt x="175" y="145"/>
                    <a:pt x="175" y="145"/>
                  </a:cubicBezTo>
                  <a:cubicBezTo>
                    <a:pt x="173" y="142"/>
                    <a:pt x="173" y="142"/>
                    <a:pt x="173" y="142"/>
                  </a:cubicBezTo>
                  <a:cubicBezTo>
                    <a:pt x="167" y="139"/>
                    <a:pt x="167" y="139"/>
                    <a:pt x="167" y="139"/>
                  </a:cubicBezTo>
                  <a:cubicBezTo>
                    <a:pt x="167" y="137"/>
                    <a:pt x="167" y="137"/>
                    <a:pt x="167" y="137"/>
                  </a:cubicBezTo>
                  <a:cubicBezTo>
                    <a:pt x="166" y="130"/>
                    <a:pt x="166" y="130"/>
                    <a:pt x="166" y="130"/>
                  </a:cubicBezTo>
                  <a:cubicBezTo>
                    <a:pt x="169" y="128"/>
                    <a:pt x="169" y="128"/>
                    <a:pt x="169" y="128"/>
                  </a:cubicBezTo>
                  <a:cubicBezTo>
                    <a:pt x="173" y="126"/>
                    <a:pt x="173" y="126"/>
                    <a:pt x="173" y="126"/>
                  </a:cubicBezTo>
                  <a:cubicBezTo>
                    <a:pt x="175" y="123"/>
                    <a:pt x="175" y="123"/>
                    <a:pt x="175" y="123"/>
                  </a:cubicBezTo>
                  <a:cubicBezTo>
                    <a:pt x="171" y="118"/>
                    <a:pt x="171" y="118"/>
                    <a:pt x="171" y="118"/>
                  </a:cubicBezTo>
                  <a:cubicBezTo>
                    <a:pt x="173" y="114"/>
                    <a:pt x="173" y="114"/>
                    <a:pt x="173" y="114"/>
                  </a:cubicBezTo>
                  <a:cubicBezTo>
                    <a:pt x="178" y="118"/>
                    <a:pt x="178" y="118"/>
                    <a:pt x="178" y="118"/>
                  </a:cubicBezTo>
                  <a:cubicBezTo>
                    <a:pt x="182" y="117"/>
                    <a:pt x="182" y="117"/>
                    <a:pt x="182" y="117"/>
                  </a:cubicBezTo>
                  <a:cubicBezTo>
                    <a:pt x="186" y="119"/>
                    <a:pt x="186" y="119"/>
                    <a:pt x="186" y="119"/>
                  </a:cubicBezTo>
                  <a:cubicBezTo>
                    <a:pt x="185" y="125"/>
                    <a:pt x="185" y="125"/>
                    <a:pt x="185" y="125"/>
                  </a:cubicBezTo>
                  <a:cubicBezTo>
                    <a:pt x="185" y="132"/>
                    <a:pt x="185" y="132"/>
                    <a:pt x="185" y="132"/>
                  </a:cubicBezTo>
                  <a:cubicBezTo>
                    <a:pt x="188" y="132"/>
                    <a:pt x="188" y="132"/>
                    <a:pt x="188" y="132"/>
                  </a:cubicBezTo>
                  <a:cubicBezTo>
                    <a:pt x="194" y="132"/>
                    <a:pt x="194" y="132"/>
                    <a:pt x="194" y="132"/>
                  </a:cubicBezTo>
                  <a:cubicBezTo>
                    <a:pt x="199" y="131"/>
                    <a:pt x="199" y="131"/>
                    <a:pt x="199" y="131"/>
                  </a:cubicBezTo>
                  <a:cubicBezTo>
                    <a:pt x="204" y="130"/>
                    <a:pt x="204" y="130"/>
                    <a:pt x="204" y="130"/>
                  </a:cubicBezTo>
                  <a:cubicBezTo>
                    <a:pt x="210" y="130"/>
                    <a:pt x="210" y="130"/>
                    <a:pt x="210" y="130"/>
                  </a:cubicBezTo>
                  <a:cubicBezTo>
                    <a:pt x="205" y="133"/>
                    <a:pt x="205" y="133"/>
                    <a:pt x="205" y="133"/>
                  </a:cubicBezTo>
                  <a:cubicBezTo>
                    <a:pt x="206" y="137"/>
                    <a:pt x="206" y="137"/>
                    <a:pt x="206" y="137"/>
                  </a:cubicBezTo>
                  <a:cubicBezTo>
                    <a:pt x="205" y="138"/>
                    <a:pt x="204" y="142"/>
                    <a:pt x="204" y="142"/>
                  </a:cubicBezTo>
                  <a:cubicBezTo>
                    <a:pt x="202" y="146"/>
                    <a:pt x="202" y="146"/>
                    <a:pt x="202" y="146"/>
                  </a:cubicBezTo>
                  <a:cubicBezTo>
                    <a:pt x="200" y="152"/>
                    <a:pt x="200" y="152"/>
                    <a:pt x="200" y="152"/>
                  </a:cubicBezTo>
                  <a:cubicBezTo>
                    <a:pt x="201" y="155"/>
                    <a:pt x="201" y="155"/>
                    <a:pt x="201" y="155"/>
                  </a:cubicBezTo>
                  <a:cubicBezTo>
                    <a:pt x="205" y="155"/>
                    <a:pt x="205" y="155"/>
                    <a:pt x="205" y="155"/>
                  </a:cubicBezTo>
                  <a:cubicBezTo>
                    <a:pt x="206" y="151"/>
                    <a:pt x="206" y="151"/>
                    <a:pt x="206" y="151"/>
                  </a:cubicBezTo>
                  <a:cubicBezTo>
                    <a:pt x="210" y="157"/>
                    <a:pt x="210" y="157"/>
                    <a:pt x="210" y="157"/>
                  </a:cubicBezTo>
                  <a:cubicBezTo>
                    <a:pt x="210" y="162"/>
                    <a:pt x="210" y="162"/>
                    <a:pt x="210" y="162"/>
                  </a:cubicBezTo>
                  <a:cubicBezTo>
                    <a:pt x="211" y="166"/>
                    <a:pt x="211" y="166"/>
                    <a:pt x="211" y="166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6" y="167"/>
                    <a:pt x="216" y="167"/>
                    <a:pt x="216" y="167"/>
                  </a:cubicBezTo>
                  <a:cubicBezTo>
                    <a:pt x="218" y="165"/>
                    <a:pt x="218" y="165"/>
                    <a:pt x="218" y="165"/>
                  </a:cubicBezTo>
                  <a:cubicBezTo>
                    <a:pt x="219" y="163"/>
                    <a:pt x="219" y="163"/>
                    <a:pt x="219" y="163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19" y="156"/>
                    <a:pt x="219" y="156"/>
                    <a:pt x="219" y="156"/>
                  </a:cubicBezTo>
                  <a:cubicBezTo>
                    <a:pt x="218" y="153"/>
                    <a:pt x="218" y="153"/>
                    <a:pt x="218" y="153"/>
                  </a:cubicBezTo>
                  <a:cubicBezTo>
                    <a:pt x="218" y="144"/>
                    <a:pt x="218" y="144"/>
                    <a:pt x="218" y="144"/>
                  </a:cubicBezTo>
                  <a:cubicBezTo>
                    <a:pt x="223" y="148"/>
                    <a:pt x="223" y="148"/>
                    <a:pt x="223" y="148"/>
                  </a:cubicBezTo>
                  <a:cubicBezTo>
                    <a:pt x="225" y="142"/>
                    <a:pt x="225" y="142"/>
                    <a:pt x="225" y="142"/>
                  </a:cubicBezTo>
                  <a:cubicBezTo>
                    <a:pt x="228" y="137"/>
                    <a:pt x="228" y="137"/>
                    <a:pt x="228" y="137"/>
                  </a:cubicBezTo>
                  <a:cubicBezTo>
                    <a:pt x="228" y="135"/>
                    <a:pt x="228" y="135"/>
                    <a:pt x="228" y="135"/>
                  </a:cubicBezTo>
                  <a:cubicBezTo>
                    <a:pt x="226" y="133"/>
                    <a:pt x="226" y="133"/>
                    <a:pt x="226" y="133"/>
                  </a:cubicBezTo>
                  <a:cubicBezTo>
                    <a:pt x="227" y="132"/>
                    <a:pt x="227" y="132"/>
                    <a:pt x="227" y="132"/>
                  </a:cubicBezTo>
                  <a:cubicBezTo>
                    <a:pt x="231" y="130"/>
                    <a:pt x="231" y="130"/>
                    <a:pt x="231" y="130"/>
                  </a:cubicBezTo>
                  <a:cubicBezTo>
                    <a:pt x="233" y="126"/>
                    <a:pt x="233" y="126"/>
                    <a:pt x="233" y="126"/>
                  </a:cubicBezTo>
                  <a:cubicBezTo>
                    <a:pt x="237" y="123"/>
                    <a:pt x="237" y="123"/>
                    <a:pt x="237" y="123"/>
                  </a:cubicBezTo>
                  <a:cubicBezTo>
                    <a:pt x="237" y="120"/>
                    <a:pt x="237" y="120"/>
                    <a:pt x="237" y="120"/>
                  </a:cubicBezTo>
                  <a:cubicBezTo>
                    <a:pt x="240" y="115"/>
                    <a:pt x="240" y="115"/>
                    <a:pt x="240" y="115"/>
                  </a:cubicBezTo>
                  <a:cubicBezTo>
                    <a:pt x="245" y="114"/>
                    <a:pt x="245" y="114"/>
                    <a:pt x="245" y="114"/>
                  </a:cubicBezTo>
                  <a:cubicBezTo>
                    <a:pt x="248" y="115"/>
                    <a:pt x="248" y="115"/>
                    <a:pt x="248" y="115"/>
                  </a:cubicBezTo>
                  <a:cubicBezTo>
                    <a:pt x="251" y="109"/>
                    <a:pt x="251" y="109"/>
                    <a:pt x="251" y="109"/>
                  </a:cubicBezTo>
                  <a:cubicBezTo>
                    <a:pt x="251" y="104"/>
                    <a:pt x="251" y="104"/>
                    <a:pt x="251" y="104"/>
                  </a:cubicBezTo>
                  <a:cubicBezTo>
                    <a:pt x="250" y="101"/>
                    <a:pt x="250" y="101"/>
                    <a:pt x="250" y="101"/>
                  </a:cubicBezTo>
                  <a:cubicBezTo>
                    <a:pt x="249" y="98"/>
                    <a:pt x="249" y="98"/>
                    <a:pt x="249" y="98"/>
                  </a:cubicBezTo>
                  <a:cubicBezTo>
                    <a:pt x="246" y="97"/>
                    <a:pt x="246" y="97"/>
                    <a:pt x="246" y="97"/>
                  </a:cubicBezTo>
                  <a:cubicBezTo>
                    <a:pt x="243" y="96"/>
                    <a:pt x="243" y="96"/>
                    <a:pt x="243" y="96"/>
                  </a:cubicBezTo>
                  <a:cubicBezTo>
                    <a:pt x="241" y="95"/>
                    <a:pt x="241" y="95"/>
                    <a:pt x="241" y="95"/>
                  </a:cubicBezTo>
                  <a:cubicBezTo>
                    <a:pt x="238" y="96"/>
                    <a:pt x="238" y="96"/>
                    <a:pt x="238" y="96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6" y="89"/>
                    <a:pt x="236" y="89"/>
                    <a:pt x="236" y="89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8" y="87"/>
                    <a:pt x="228" y="87"/>
                    <a:pt x="228" y="87"/>
                  </a:cubicBezTo>
                  <a:cubicBezTo>
                    <a:pt x="224" y="90"/>
                    <a:pt x="224" y="90"/>
                    <a:pt x="224" y="90"/>
                  </a:cubicBezTo>
                  <a:cubicBezTo>
                    <a:pt x="221" y="89"/>
                    <a:pt x="221" y="89"/>
                    <a:pt x="221" y="89"/>
                  </a:cubicBezTo>
                  <a:cubicBezTo>
                    <a:pt x="217" y="89"/>
                    <a:pt x="217" y="89"/>
                    <a:pt x="217" y="89"/>
                  </a:cubicBezTo>
                  <a:cubicBezTo>
                    <a:pt x="214" y="91"/>
                    <a:pt x="214" y="91"/>
                    <a:pt x="214" y="91"/>
                  </a:cubicBezTo>
                  <a:cubicBezTo>
                    <a:pt x="209" y="94"/>
                    <a:pt x="209" y="94"/>
                    <a:pt x="209" y="94"/>
                  </a:cubicBezTo>
                  <a:cubicBezTo>
                    <a:pt x="205" y="95"/>
                    <a:pt x="205" y="95"/>
                    <a:pt x="205" y="95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6" y="105"/>
                    <a:pt x="206" y="105"/>
                    <a:pt x="206" y="105"/>
                  </a:cubicBezTo>
                  <a:cubicBezTo>
                    <a:pt x="204" y="106"/>
                    <a:pt x="204" y="106"/>
                    <a:pt x="204" y="106"/>
                  </a:cubicBezTo>
                  <a:cubicBezTo>
                    <a:pt x="196" y="107"/>
                    <a:pt x="196" y="107"/>
                    <a:pt x="196" y="107"/>
                  </a:cubicBezTo>
                  <a:cubicBezTo>
                    <a:pt x="191" y="105"/>
                    <a:pt x="191" y="105"/>
                    <a:pt x="191" y="105"/>
                  </a:cubicBezTo>
                  <a:cubicBezTo>
                    <a:pt x="187" y="106"/>
                    <a:pt x="187" y="106"/>
                    <a:pt x="187" y="106"/>
                  </a:cubicBezTo>
                  <a:cubicBezTo>
                    <a:pt x="183" y="107"/>
                    <a:pt x="183" y="107"/>
                    <a:pt x="183" y="107"/>
                  </a:cubicBezTo>
                  <a:cubicBezTo>
                    <a:pt x="180" y="103"/>
                    <a:pt x="180" y="103"/>
                    <a:pt x="180" y="103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101"/>
                    <a:pt x="179" y="101"/>
                    <a:pt x="179" y="101"/>
                  </a:cubicBezTo>
                  <a:cubicBezTo>
                    <a:pt x="177" y="97"/>
                    <a:pt x="177" y="97"/>
                    <a:pt x="177" y="97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0" y="98"/>
                    <a:pt x="170" y="98"/>
                    <a:pt x="170" y="98"/>
                  </a:cubicBezTo>
                  <a:cubicBezTo>
                    <a:pt x="171" y="98"/>
                    <a:pt x="171" y="98"/>
                    <a:pt x="171" y="98"/>
                  </a:cubicBezTo>
                  <a:cubicBezTo>
                    <a:pt x="170" y="103"/>
                    <a:pt x="170" y="103"/>
                    <a:pt x="170" y="103"/>
                  </a:cubicBezTo>
                  <a:cubicBezTo>
                    <a:pt x="169" y="106"/>
                    <a:pt x="169" y="106"/>
                    <a:pt x="169" y="106"/>
                  </a:cubicBezTo>
                  <a:cubicBezTo>
                    <a:pt x="171" y="108"/>
                    <a:pt x="171" y="108"/>
                    <a:pt x="171" y="108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69" y="113"/>
                    <a:pt x="169" y="113"/>
                    <a:pt x="169" y="113"/>
                  </a:cubicBezTo>
                  <a:cubicBezTo>
                    <a:pt x="165" y="114"/>
                    <a:pt x="165" y="114"/>
                    <a:pt x="165" y="114"/>
                  </a:cubicBezTo>
                  <a:cubicBezTo>
                    <a:pt x="161" y="112"/>
                    <a:pt x="161" y="112"/>
                    <a:pt x="161" y="112"/>
                  </a:cubicBezTo>
                  <a:cubicBezTo>
                    <a:pt x="156" y="112"/>
                    <a:pt x="156" y="112"/>
                    <a:pt x="156" y="112"/>
                  </a:cubicBezTo>
                  <a:cubicBezTo>
                    <a:pt x="149" y="108"/>
                    <a:pt x="149" y="108"/>
                    <a:pt x="149" y="108"/>
                  </a:cubicBezTo>
                  <a:cubicBezTo>
                    <a:pt x="142" y="108"/>
                    <a:pt x="142" y="108"/>
                    <a:pt x="142" y="108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34" y="104"/>
                    <a:pt x="134" y="104"/>
                    <a:pt x="134" y="104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3" y="98"/>
                    <a:pt x="123" y="98"/>
                    <a:pt x="123" y="98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112" y="93"/>
                    <a:pt x="112" y="93"/>
                    <a:pt x="112" y="93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6" y="88"/>
                    <a:pt x="106" y="88"/>
                    <a:pt x="106" y="88"/>
                  </a:cubicBezTo>
                  <a:cubicBezTo>
                    <a:pt x="101" y="86"/>
                    <a:pt x="101" y="86"/>
                    <a:pt x="101" y="86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4" y="75"/>
                    <a:pt x="104" y="75"/>
                    <a:pt x="104" y="75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39" y="78"/>
                    <a:pt x="39" y="78"/>
                    <a:pt x="39" y="78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3" y="101"/>
                    <a:pt x="13" y="101"/>
                    <a:pt x="13" y="101"/>
                  </a:cubicBezTo>
                  <a:cubicBezTo>
                    <a:pt x="10" y="104"/>
                    <a:pt x="10" y="104"/>
                    <a:pt x="10" y="104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10" y="111"/>
                    <a:pt x="10" y="111"/>
                    <a:pt x="10" y="111"/>
                  </a:cubicBezTo>
                  <a:cubicBezTo>
                    <a:pt x="11" y="113"/>
                    <a:pt x="11" y="113"/>
                    <a:pt x="11" y="113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5" y="125"/>
                    <a:pt x="15" y="125"/>
                    <a:pt x="15" y="125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8" y="135"/>
                    <a:pt x="8" y="135"/>
                    <a:pt x="8" y="135"/>
                  </a:cubicBezTo>
                  <a:cubicBezTo>
                    <a:pt x="5" y="135"/>
                    <a:pt x="5" y="135"/>
                    <a:pt x="5" y="135"/>
                  </a:cubicBezTo>
                  <a:cubicBezTo>
                    <a:pt x="1" y="137"/>
                    <a:pt x="1" y="137"/>
                    <a:pt x="1" y="137"/>
                  </a:cubicBezTo>
                  <a:lnTo>
                    <a:pt x="0" y="141"/>
                  </a:lnTo>
                  <a:close/>
                  <a:moveTo>
                    <a:pt x="213" y="252"/>
                  </a:moveTo>
                  <a:cubicBezTo>
                    <a:pt x="213" y="252"/>
                    <a:pt x="212" y="256"/>
                    <a:pt x="213" y="255"/>
                  </a:cubicBezTo>
                  <a:cubicBezTo>
                    <a:pt x="214" y="255"/>
                    <a:pt x="215" y="252"/>
                    <a:pt x="213" y="252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11" name="Freeform 208"/>
            <p:cNvSpPr>
              <a:spLocks noEditPoints="1"/>
            </p:cNvSpPr>
            <p:nvPr/>
          </p:nvSpPr>
          <p:spPr bwMode="auto">
            <a:xfrm>
              <a:off x="7995582" y="2866659"/>
              <a:ext cx="874766" cy="1128502"/>
            </a:xfrm>
            <a:custGeom>
              <a:avLst/>
              <a:gdLst>
                <a:gd name="T0" fmla="*/ 213 w 251"/>
                <a:gd name="T1" fmla="*/ 268 h 324"/>
                <a:gd name="T2" fmla="*/ 209 w 251"/>
                <a:gd name="T3" fmla="*/ 285 h 324"/>
                <a:gd name="T4" fmla="*/ 220 w 251"/>
                <a:gd name="T5" fmla="*/ 322 h 324"/>
                <a:gd name="T6" fmla="*/ 1 w 251"/>
                <a:gd name="T7" fmla="*/ 149 h 324"/>
                <a:gd name="T8" fmla="*/ 16 w 251"/>
                <a:gd name="T9" fmla="*/ 154 h 324"/>
                <a:gd name="T10" fmla="*/ 5 w 251"/>
                <a:gd name="T11" fmla="*/ 160 h 324"/>
                <a:gd name="T12" fmla="*/ 32 w 251"/>
                <a:gd name="T13" fmla="*/ 167 h 324"/>
                <a:gd name="T14" fmla="*/ 36 w 251"/>
                <a:gd name="T15" fmla="*/ 161 h 324"/>
                <a:gd name="T16" fmla="*/ 36 w 251"/>
                <a:gd name="T17" fmla="*/ 170 h 324"/>
                <a:gd name="T18" fmla="*/ 37 w 251"/>
                <a:gd name="T19" fmla="*/ 193 h 324"/>
                <a:gd name="T20" fmla="*/ 41 w 251"/>
                <a:gd name="T21" fmla="*/ 215 h 324"/>
                <a:gd name="T22" fmla="*/ 54 w 251"/>
                <a:gd name="T23" fmla="*/ 268 h 324"/>
                <a:gd name="T24" fmla="*/ 67 w 251"/>
                <a:gd name="T25" fmla="*/ 291 h 324"/>
                <a:gd name="T26" fmla="*/ 87 w 251"/>
                <a:gd name="T27" fmla="*/ 302 h 324"/>
                <a:gd name="T28" fmla="*/ 98 w 251"/>
                <a:gd name="T29" fmla="*/ 272 h 324"/>
                <a:gd name="T30" fmla="*/ 100 w 251"/>
                <a:gd name="T31" fmla="*/ 238 h 324"/>
                <a:gd name="T32" fmla="*/ 109 w 251"/>
                <a:gd name="T33" fmla="*/ 224 h 324"/>
                <a:gd name="T34" fmla="*/ 128 w 251"/>
                <a:gd name="T35" fmla="*/ 208 h 324"/>
                <a:gd name="T36" fmla="*/ 141 w 251"/>
                <a:gd name="T37" fmla="*/ 196 h 324"/>
                <a:gd name="T38" fmla="*/ 154 w 251"/>
                <a:gd name="T39" fmla="*/ 186 h 324"/>
                <a:gd name="T40" fmla="*/ 167 w 251"/>
                <a:gd name="T41" fmla="*/ 169 h 324"/>
                <a:gd name="T42" fmla="*/ 176 w 251"/>
                <a:gd name="T43" fmla="*/ 161 h 324"/>
                <a:gd name="T44" fmla="*/ 167 w 251"/>
                <a:gd name="T45" fmla="*/ 139 h 324"/>
                <a:gd name="T46" fmla="*/ 175 w 251"/>
                <a:gd name="T47" fmla="*/ 123 h 324"/>
                <a:gd name="T48" fmla="*/ 186 w 251"/>
                <a:gd name="T49" fmla="*/ 119 h 324"/>
                <a:gd name="T50" fmla="*/ 199 w 251"/>
                <a:gd name="T51" fmla="*/ 131 h 324"/>
                <a:gd name="T52" fmla="*/ 204 w 251"/>
                <a:gd name="T53" fmla="*/ 142 h 324"/>
                <a:gd name="T54" fmla="*/ 206 w 251"/>
                <a:gd name="T55" fmla="*/ 151 h 324"/>
                <a:gd name="T56" fmla="*/ 216 w 251"/>
                <a:gd name="T57" fmla="*/ 167 h 324"/>
                <a:gd name="T58" fmla="*/ 218 w 251"/>
                <a:gd name="T59" fmla="*/ 153 h 324"/>
                <a:gd name="T60" fmla="*/ 228 w 251"/>
                <a:gd name="T61" fmla="*/ 135 h 324"/>
                <a:gd name="T62" fmla="*/ 237 w 251"/>
                <a:gd name="T63" fmla="*/ 123 h 324"/>
                <a:gd name="T64" fmla="*/ 251 w 251"/>
                <a:gd name="T65" fmla="*/ 109 h 324"/>
                <a:gd name="T66" fmla="*/ 243 w 251"/>
                <a:gd name="T67" fmla="*/ 96 h 324"/>
                <a:gd name="T68" fmla="*/ 231 w 251"/>
                <a:gd name="T69" fmla="*/ 87 h 324"/>
                <a:gd name="T70" fmla="*/ 214 w 251"/>
                <a:gd name="T71" fmla="*/ 91 h 324"/>
                <a:gd name="T72" fmla="*/ 204 w 251"/>
                <a:gd name="T73" fmla="*/ 106 h 324"/>
                <a:gd name="T74" fmla="*/ 180 w 251"/>
                <a:gd name="T75" fmla="*/ 103 h 324"/>
                <a:gd name="T76" fmla="*/ 170 w 251"/>
                <a:gd name="T77" fmla="*/ 98 h 324"/>
                <a:gd name="T78" fmla="*/ 171 w 251"/>
                <a:gd name="T79" fmla="*/ 111 h 324"/>
                <a:gd name="T80" fmla="*/ 149 w 251"/>
                <a:gd name="T81" fmla="*/ 108 h 324"/>
                <a:gd name="T82" fmla="*/ 128 w 251"/>
                <a:gd name="T83" fmla="*/ 98 h 324"/>
                <a:gd name="T84" fmla="*/ 106 w 251"/>
                <a:gd name="T85" fmla="*/ 88 h 324"/>
                <a:gd name="T86" fmla="*/ 106 w 251"/>
                <a:gd name="T87" fmla="*/ 69 h 324"/>
                <a:gd name="T88" fmla="*/ 89 w 251"/>
                <a:gd name="T89" fmla="*/ 57 h 324"/>
                <a:gd name="T90" fmla="*/ 89 w 251"/>
                <a:gd name="T91" fmla="*/ 45 h 324"/>
                <a:gd name="T92" fmla="*/ 83 w 251"/>
                <a:gd name="T93" fmla="*/ 28 h 324"/>
                <a:gd name="T94" fmla="*/ 91 w 251"/>
                <a:gd name="T95" fmla="*/ 14 h 324"/>
                <a:gd name="T96" fmla="*/ 84 w 251"/>
                <a:gd name="T97" fmla="*/ 1 h 324"/>
                <a:gd name="T98" fmla="*/ 68 w 251"/>
                <a:gd name="T99" fmla="*/ 10 h 324"/>
                <a:gd name="T100" fmla="*/ 50 w 251"/>
                <a:gd name="T101" fmla="*/ 22 h 324"/>
                <a:gd name="T102" fmla="*/ 37 w 251"/>
                <a:gd name="T103" fmla="*/ 27 h 324"/>
                <a:gd name="T104" fmla="*/ 45 w 251"/>
                <a:gd name="T105" fmla="*/ 47 h 324"/>
                <a:gd name="T106" fmla="*/ 43 w 251"/>
                <a:gd name="T107" fmla="*/ 70 h 324"/>
                <a:gd name="T108" fmla="*/ 28 w 251"/>
                <a:gd name="T109" fmla="*/ 87 h 324"/>
                <a:gd name="T110" fmla="*/ 13 w 251"/>
                <a:gd name="T111" fmla="*/ 101 h 324"/>
                <a:gd name="T112" fmla="*/ 10 w 251"/>
                <a:gd name="T113" fmla="*/ 116 h 324"/>
                <a:gd name="T114" fmla="*/ 13 w 251"/>
                <a:gd name="T115" fmla="*/ 135 h 324"/>
                <a:gd name="T116" fmla="*/ 213 w 251"/>
                <a:gd name="T117" fmla="*/ 252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1" h="324">
                  <a:moveTo>
                    <a:pt x="213" y="262"/>
                  </a:moveTo>
                  <a:cubicBezTo>
                    <a:pt x="213" y="263"/>
                    <a:pt x="213" y="263"/>
                    <a:pt x="213" y="263"/>
                  </a:cubicBezTo>
                  <a:cubicBezTo>
                    <a:pt x="213" y="262"/>
                    <a:pt x="214" y="262"/>
                    <a:pt x="213" y="262"/>
                  </a:cubicBezTo>
                  <a:close/>
                  <a:moveTo>
                    <a:pt x="213" y="266"/>
                  </a:moveTo>
                  <a:cubicBezTo>
                    <a:pt x="213" y="266"/>
                    <a:pt x="213" y="268"/>
                    <a:pt x="213" y="268"/>
                  </a:cubicBezTo>
                  <a:cubicBezTo>
                    <a:pt x="215" y="269"/>
                    <a:pt x="214" y="266"/>
                    <a:pt x="213" y="266"/>
                  </a:cubicBezTo>
                  <a:close/>
                  <a:moveTo>
                    <a:pt x="211" y="272"/>
                  </a:moveTo>
                  <a:cubicBezTo>
                    <a:pt x="211" y="272"/>
                    <a:pt x="212" y="273"/>
                    <a:pt x="212" y="274"/>
                  </a:cubicBezTo>
                  <a:cubicBezTo>
                    <a:pt x="213" y="274"/>
                    <a:pt x="213" y="272"/>
                    <a:pt x="211" y="272"/>
                  </a:cubicBezTo>
                  <a:close/>
                  <a:moveTo>
                    <a:pt x="209" y="285"/>
                  </a:moveTo>
                  <a:cubicBezTo>
                    <a:pt x="209" y="286"/>
                    <a:pt x="209" y="286"/>
                    <a:pt x="209" y="286"/>
                  </a:cubicBezTo>
                  <a:cubicBezTo>
                    <a:pt x="212" y="287"/>
                    <a:pt x="211" y="285"/>
                    <a:pt x="209" y="285"/>
                  </a:cubicBezTo>
                  <a:close/>
                  <a:moveTo>
                    <a:pt x="218" y="322"/>
                  </a:moveTo>
                  <a:cubicBezTo>
                    <a:pt x="219" y="324"/>
                    <a:pt x="219" y="324"/>
                    <a:pt x="219" y="324"/>
                  </a:cubicBezTo>
                  <a:cubicBezTo>
                    <a:pt x="221" y="324"/>
                    <a:pt x="220" y="323"/>
                    <a:pt x="220" y="322"/>
                  </a:cubicBezTo>
                  <a:cubicBezTo>
                    <a:pt x="220" y="322"/>
                    <a:pt x="219" y="322"/>
                    <a:pt x="218" y="322"/>
                  </a:cubicBezTo>
                  <a:close/>
                  <a:moveTo>
                    <a:pt x="0" y="141"/>
                  </a:moveTo>
                  <a:cubicBezTo>
                    <a:pt x="1" y="141"/>
                    <a:pt x="1" y="141"/>
                    <a:pt x="1" y="141"/>
                  </a:cubicBezTo>
                  <a:cubicBezTo>
                    <a:pt x="1" y="142"/>
                    <a:pt x="1" y="141"/>
                    <a:pt x="0" y="142"/>
                  </a:cubicBezTo>
                  <a:cubicBezTo>
                    <a:pt x="1" y="145"/>
                    <a:pt x="1" y="147"/>
                    <a:pt x="1" y="149"/>
                  </a:cubicBezTo>
                  <a:cubicBezTo>
                    <a:pt x="4" y="150"/>
                    <a:pt x="10" y="154"/>
                    <a:pt x="16" y="152"/>
                  </a:cubicBezTo>
                  <a:cubicBezTo>
                    <a:pt x="18" y="151"/>
                    <a:pt x="18" y="148"/>
                    <a:pt x="19" y="147"/>
                  </a:cubicBezTo>
                  <a:cubicBezTo>
                    <a:pt x="20" y="147"/>
                    <a:pt x="21" y="148"/>
                    <a:pt x="21" y="147"/>
                  </a:cubicBezTo>
                  <a:cubicBezTo>
                    <a:pt x="20" y="149"/>
                    <a:pt x="20" y="151"/>
                    <a:pt x="19" y="153"/>
                  </a:cubicBezTo>
                  <a:cubicBezTo>
                    <a:pt x="18" y="153"/>
                    <a:pt x="17" y="153"/>
                    <a:pt x="16" y="154"/>
                  </a:cubicBezTo>
                  <a:cubicBezTo>
                    <a:pt x="15" y="155"/>
                    <a:pt x="16" y="157"/>
                    <a:pt x="15" y="157"/>
                  </a:cubicBezTo>
                  <a:cubicBezTo>
                    <a:pt x="14" y="158"/>
                    <a:pt x="12" y="157"/>
                    <a:pt x="11" y="157"/>
                  </a:cubicBezTo>
                  <a:cubicBezTo>
                    <a:pt x="11" y="157"/>
                    <a:pt x="10" y="159"/>
                    <a:pt x="9" y="159"/>
                  </a:cubicBezTo>
                  <a:cubicBezTo>
                    <a:pt x="8" y="160"/>
                    <a:pt x="8" y="158"/>
                    <a:pt x="7" y="159"/>
                  </a:cubicBezTo>
                  <a:cubicBezTo>
                    <a:pt x="6" y="159"/>
                    <a:pt x="6" y="160"/>
                    <a:pt x="5" y="160"/>
                  </a:cubicBezTo>
                  <a:cubicBezTo>
                    <a:pt x="6" y="161"/>
                    <a:pt x="7" y="163"/>
                    <a:pt x="7" y="164"/>
                  </a:cubicBezTo>
                  <a:cubicBezTo>
                    <a:pt x="11" y="169"/>
                    <a:pt x="15" y="172"/>
                    <a:pt x="18" y="177"/>
                  </a:cubicBezTo>
                  <a:cubicBezTo>
                    <a:pt x="19" y="177"/>
                    <a:pt x="20" y="177"/>
                    <a:pt x="21" y="177"/>
                  </a:cubicBezTo>
                  <a:cubicBezTo>
                    <a:pt x="22" y="177"/>
                    <a:pt x="23" y="175"/>
                    <a:pt x="23" y="175"/>
                  </a:cubicBezTo>
                  <a:cubicBezTo>
                    <a:pt x="27" y="173"/>
                    <a:pt x="31" y="172"/>
                    <a:pt x="32" y="167"/>
                  </a:cubicBezTo>
                  <a:cubicBezTo>
                    <a:pt x="33" y="163"/>
                    <a:pt x="31" y="161"/>
                    <a:pt x="33" y="157"/>
                  </a:cubicBezTo>
                  <a:cubicBezTo>
                    <a:pt x="34" y="157"/>
                    <a:pt x="34" y="157"/>
                    <a:pt x="34" y="157"/>
                  </a:cubicBezTo>
                  <a:cubicBezTo>
                    <a:pt x="34" y="158"/>
                    <a:pt x="34" y="158"/>
                    <a:pt x="35" y="158"/>
                  </a:cubicBezTo>
                  <a:cubicBezTo>
                    <a:pt x="35" y="159"/>
                    <a:pt x="35" y="159"/>
                    <a:pt x="35" y="160"/>
                  </a:cubicBezTo>
                  <a:cubicBezTo>
                    <a:pt x="35" y="159"/>
                    <a:pt x="36" y="161"/>
                    <a:pt x="36" y="161"/>
                  </a:cubicBezTo>
                  <a:cubicBezTo>
                    <a:pt x="36" y="162"/>
                    <a:pt x="35" y="162"/>
                    <a:pt x="35" y="164"/>
                  </a:cubicBezTo>
                  <a:cubicBezTo>
                    <a:pt x="37" y="165"/>
                    <a:pt x="37" y="166"/>
                    <a:pt x="36" y="166"/>
                  </a:cubicBezTo>
                  <a:cubicBezTo>
                    <a:pt x="36" y="166"/>
                    <a:pt x="37" y="167"/>
                    <a:pt x="35" y="167"/>
                  </a:cubicBezTo>
                  <a:cubicBezTo>
                    <a:pt x="35" y="167"/>
                    <a:pt x="35" y="169"/>
                    <a:pt x="36" y="168"/>
                  </a:cubicBezTo>
                  <a:cubicBezTo>
                    <a:pt x="36" y="170"/>
                    <a:pt x="36" y="170"/>
                    <a:pt x="36" y="170"/>
                  </a:cubicBezTo>
                  <a:cubicBezTo>
                    <a:pt x="37" y="172"/>
                    <a:pt x="39" y="172"/>
                    <a:pt x="39" y="175"/>
                  </a:cubicBezTo>
                  <a:cubicBezTo>
                    <a:pt x="37" y="176"/>
                    <a:pt x="37" y="176"/>
                    <a:pt x="37" y="176"/>
                  </a:cubicBezTo>
                  <a:cubicBezTo>
                    <a:pt x="37" y="177"/>
                    <a:pt x="34" y="187"/>
                    <a:pt x="34" y="187"/>
                  </a:cubicBezTo>
                  <a:cubicBezTo>
                    <a:pt x="34" y="188"/>
                    <a:pt x="37" y="190"/>
                    <a:pt x="37" y="191"/>
                  </a:cubicBezTo>
                  <a:cubicBezTo>
                    <a:pt x="38" y="192"/>
                    <a:pt x="36" y="193"/>
                    <a:pt x="37" y="193"/>
                  </a:cubicBezTo>
                  <a:cubicBezTo>
                    <a:pt x="39" y="194"/>
                    <a:pt x="37" y="198"/>
                    <a:pt x="37" y="200"/>
                  </a:cubicBezTo>
                  <a:cubicBezTo>
                    <a:pt x="38" y="200"/>
                    <a:pt x="38" y="200"/>
                    <a:pt x="38" y="200"/>
                  </a:cubicBezTo>
                  <a:cubicBezTo>
                    <a:pt x="38" y="203"/>
                    <a:pt x="37" y="209"/>
                    <a:pt x="39" y="210"/>
                  </a:cubicBezTo>
                  <a:cubicBezTo>
                    <a:pt x="39" y="210"/>
                    <a:pt x="38" y="211"/>
                    <a:pt x="39" y="212"/>
                  </a:cubicBezTo>
                  <a:cubicBezTo>
                    <a:pt x="39" y="212"/>
                    <a:pt x="40" y="214"/>
                    <a:pt x="41" y="215"/>
                  </a:cubicBezTo>
                  <a:cubicBezTo>
                    <a:pt x="41" y="218"/>
                    <a:pt x="41" y="220"/>
                    <a:pt x="41" y="224"/>
                  </a:cubicBezTo>
                  <a:cubicBezTo>
                    <a:pt x="43" y="231"/>
                    <a:pt x="48" y="237"/>
                    <a:pt x="49" y="244"/>
                  </a:cubicBezTo>
                  <a:cubicBezTo>
                    <a:pt x="51" y="250"/>
                    <a:pt x="50" y="253"/>
                    <a:pt x="51" y="260"/>
                  </a:cubicBezTo>
                  <a:cubicBezTo>
                    <a:pt x="51" y="260"/>
                    <a:pt x="53" y="262"/>
                    <a:pt x="53" y="263"/>
                  </a:cubicBezTo>
                  <a:cubicBezTo>
                    <a:pt x="54" y="265"/>
                    <a:pt x="53" y="266"/>
                    <a:pt x="54" y="268"/>
                  </a:cubicBezTo>
                  <a:cubicBezTo>
                    <a:pt x="55" y="269"/>
                    <a:pt x="57" y="269"/>
                    <a:pt x="57" y="270"/>
                  </a:cubicBezTo>
                  <a:cubicBezTo>
                    <a:pt x="58" y="272"/>
                    <a:pt x="57" y="273"/>
                    <a:pt x="58" y="274"/>
                  </a:cubicBezTo>
                  <a:cubicBezTo>
                    <a:pt x="59" y="276"/>
                    <a:pt x="61" y="277"/>
                    <a:pt x="61" y="279"/>
                  </a:cubicBezTo>
                  <a:cubicBezTo>
                    <a:pt x="62" y="281"/>
                    <a:pt x="62" y="283"/>
                    <a:pt x="63" y="285"/>
                  </a:cubicBezTo>
                  <a:cubicBezTo>
                    <a:pt x="63" y="287"/>
                    <a:pt x="67" y="289"/>
                    <a:pt x="67" y="291"/>
                  </a:cubicBezTo>
                  <a:cubicBezTo>
                    <a:pt x="67" y="293"/>
                    <a:pt x="66" y="294"/>
                    <a:pt x="65" y="295"/>
                  </a:cubicBezTo>
                  <a:cubicBezTo>
                    <a:pt x="68" y="300"/>
                    <a:pt x="72" y="306"/>
                    <a:pt x="75" y="311"/>
                  </a:cubicBezTo>
                  <a:cubicBezTo>
                    <a:pt x="77" y="311"/>
                    <a:pt x="78" y="312"/>
                    <a:pt x="79" y="311"/>
                  </a:cubicBezTo>
                  <a:cubicBezTo>
                    <a:pt x="82" y="309"/>
                    <a:pt x="81" y="305"/>
                    <a:pt x="83" y="303"/>
                  </a:cubicBezTo>
                  <a:cubicBezTo>
                    <a:pt x="84" y="303"/>
                    <a:pt x="86" y="303"/>
                    <a:pt x="87" y="302"/>
                  </a:cubicBezTo>
                  <a:cubicBezTo>
                    <a:pt x="87" y="302"/>
                    <a:pt x="86" y="300"/>
                    <a:pt x="87" y="300"/>
                  </a:cubicBezTo>
                  <a:cubicBezTo>
                    <a:pt x="87" y="300"/>
                    <a:pt x="92" y="291"/>
                    <a:pt x="92" y="291"/>
                  </a:cubicBezTo>
                  <a:cubicBezTo>
                    <a:pt x="93" y="291"/>
                    <a:pt x="95" y="291"/>
                    <a:pt x="96" y="291"/>
                  </a:cubicBezTo>
                  <a:cubicBezTo>
                    <a:pt x="95" y="286"/>
                    <a:pt x="93" y="279"/>
                    <a:pt x="94" y="276"/>
                  </a:cubicBezTo>
                  <a:cubicBezTo>
                    <a:pt x="95" y="274"/>
                    <a:pt x="97" y="273"/>
                    <a:pt x="98" y="272"/>
                  </a:cubicBezTo>
                  <a:cubicBezTo>
                    <a:pt x="99" y="270"/>
                    <a:pt x="98" y="268"/>
                    <a:pt x="98" y="266"/>
                  </a:cubicBezTo>
                  <a:cubicBezTo>
                    <a:pt x="100" y="266"/>
                    <a:pt x="100" y="266"/>
                    <a:pt x="100" y="266"/>
                  </a:cubicBezTo>
                  <a:cubicBezTo>
                    <a:pt x="100" y="263"/>
                    <a:pt x="99" y="261"/>
                    <a:pt x="98" y="260"/>
                  </a:cubicBezTo>
                  <a:cubicBezTo>
                    <a:pt x="98" y="254"/>
                    <a:pt x="97" y="250"/>
                    <a:pt x="98" y="244"/>
                  </a:cubicBezTo>
                  <a:cubicBezTo>
                    <a:pt x="98" y="242"/>
                    <a:pt x="100" y="240"/>
                    <a:pt x="100" y="238"/>
                  </a:cubicBezTo>
                  <a:cubicBezTo>
                    <a:pt x="99" y="238"/>
                    <a:pt x="99" y="238"/>
                    <a:pt x="99" y="238"/>
                  </a:cubicBezTo>
                  <a:cubicBezTo>
                    <a:pt x="99" y="236"/>
                    <a:pt x="98" y="234"/>
                    <a:pt x="98" y="232"/>
                  </a:cubicBezTo>
                  <a:cubicBezTo>
                    <a:pt x="99" y="231"/>
                    <a:pt x="100" y="230"/>
                    <a:pt x="100" y="230"/>
                  </a:cubicBezTo>
                  <a:cubicBezTo>
                    <a:pt x="103" y="228"/>
                    <a:pt x="103" y="229"/>
                    <a:pt x="106" y="228"/>
                  </a:cubicBezTo>
                  <a:cubicBezTo>
                    <a:pt x="108" y="228"/>
                    <a:pt x="108" y="225"/>
                    <a:pt x="109" y="224"/>
                  </a:cubicBezTo>
                  <a:cubicBezTo>
                    <a:pt x="111" y="223"/>
                    <a:pt x="114" y="224"/>
                    <a:pt x="115" y="222"/>
                  </a:cubicBezTo>
                  <a:cubicBezTo>
                    <a:pt x="117" y="220"/>
                    <a:pt x="116" y="215"/>
                    <a:pt x="119" y="213"/>
                  </a:cubicBezTo>
                  <a:cubicBezTo>
                    <a:pt x="121" y="212"/>
                    <a:pt x="123" y="213"/>
                    <a:pt x="126" y="212"/>
                  </a:cubicBezTo>
                  <a:cubicBezTo>
                    <a:pt x="126" y="211"/>
                    <a:pt x="126" y="211"/>
                    <a:pt x="126" y="211"/>
                  </a:cubicBezTo>
                  <a:cubicBezTo>
                    <a:pt x="127" y="210"/>
                    <a:pt x="127" y="209"/>
                    <a:pt x="128" y="208"/>
                  </a:cubicBezTo>
                  <a:cubicBezTo>
                    <a:pt x="130" y="207"/>
                    <a:pt x="132" y="208"/>
                    <a:pt x="134" y="207"/>
                  </a:cubicBezTo>
                  <a:cubicBezTo>
                    <a:pt x="135" y="206"/>
                    <a:pt x="134" y="204"/>
                    <a:pt x="135" y="203"/>
                  </a:cubicBezTo>
                  <a:cubicBezTo>
                    <a:pt x="136" y="202"/>
                    <a:pt x="138" y="201"/>
                    <a:pt x="138" y="200"/>
                  </a:cubicBezTo>
                  <a:cubicBezTo>
                    <a:pt x="139" y="199"/>
                    <a:pt x="139" y="198"/>
                    <a:pt x="140" y="196"/>
                  </a:cubicBezTo>
                  <a:cubicBezTo>
                    <a:pt x="141" y="196"/>
                    <a:pt x="141" y="196"/>
                    <a:pt x="141" y="196"/>
                  </a:cubicBezTo>
                  <a:cubicBezTo>
                    <a:pt x="141" y="195"/>
                    <a:pt x="141" y="195"/>
                    <a:pt x="141" y="195"/>
                  </a:cubicBezTo>
                  <a:cubicBezTo>
                    <a:pt x="141" y="194"/>
                    <a:pt x="144" y="194"/>
                    <a:pt x="144" y="193"/>
                  </a:cubicBezTo>
                  <a:cubicBezTo>
                    <a:pt x="146" y="189"/>
                    <a:pt x="146" y="189"/>
                    <a:pt x="146" y="189"/>
                  </a:cubicBezTo>
                  <a:cubicBezTo>
                    <a:pt x="147" y="189"/>
                    <a:pt x="149" y="190"/>
                    <a:pt x="150" y="189"/>
                  </a:cubicBezTo>
                  <a:cubicBezTo>
                    <a:pt x="151" y="189"/>
                    <a:pt x="153" y="186"/>
                    <a:pt x="154" y="186"/>
                  </a:cubicBezTo>
                  <a:cubicBezTo>
                    <a:pt x="155" y="185"/>
                    <a:pt x="156" y="186"/>
                    <a:pt x="157" y="185"/>
                  </a:cubicBezTo>
                  <a:cubicBezTo>
                    <a:pt x="162" y="181"/>
                    <a:pt x="159" y="180"/>
                    <a:pt x="160" y="174"/>
                  </a:cubicBezTo>
                  <a:cubicBezTo>
                    <a:pt x="160" y="174"/>
                    <a:pt x="163" y="172"/>
                    <a:pt x="163" y="171"/>
                  </a:cubicBezTo>
                  <a:cubicBezTo>
                    <a:pt x="163" y="171"/>
                    <a:pt x="163" y="169"/>
                    <a:pt x="163" y="169"/>
                  </a:cubicBezTo>
                  <a:cubicBezTo>
                    <a:pt x="164" y="168"/>
                    <a:pt x="166" y="169"/>
                    <a:pt x="167" y="169"/>
                  </a:cubicBezTo>
                  <a:cubicBezTo>
                    <a:pt x="168" y="168"/>
                    <a:pt x="169" y="166"/>
                    <a:pt x="169" y="166"/>
                  </a:cubicBezTo>
                  <a:cubicBezTo>
                    <a:pt x="170" y="166"/>
                    <a:pt x="169" y="166"/>
                    <a:pt x="170" y="167"/>
                  </a:cubicBezTo>
                  <a:cubicBezTo>
                    <a:pt x="172" y="167"/>
                    <a:pt x="172" y="167"/>
                    <a:pt x="174" y="167"/>
                  </a:cubicBezTo>
                  <a:cubicBezTo>
                    <a:pt x="174" y="164"/>
                    <a:pt x="174" y="164"/>
                    <a:pt x="174" y="164"/>
                  </a:cubicBezTo>
                  <a:cubicBezTo>
                    <a:pt x="176" y="161"/>
                    <a:pt x="176" y="161"/>
                    <a:pt x="176" y="161"/>
                  </a:cubicBezTo>
                  <a:cubicBezTo>
                    <a:pt x="176" y="155"/>
                    <a:pt x="176" y="155"/>
                    <a:pt x="176" y="155"/>
                  </a:cubicBezTo>
                  <a:cubicBezTo>
                    <a:pt x="173" y="151"/>
                    <a:pt x="173" y="151"/>
                    <a:pt x="173" y="151"/>
                  </a:cubicBezTo>
                  <a:cubicBezTo>
                    <a:pt x="175" y="145"/>
                    <a:pt x="175" y="145"/>
                    <a:pt x="175" y="145"/>
                  </a:cubicBezTo>
                  <a:cubicBezTo>
                    <a:pt x="173" y="142"/>
                    <a:pt x="173" y="142"/>
                    <a:pt x="173" y="142"/>
                  </a:cubicBezTo>
                  <a:cubicBezTo>
                    <a:pt x="167" y="139"/>
                    <a:pt x="167" y="139"/>
                    <a:pt x="167" y="139"/>
                  </a:cubicBezTo>
                  <a:cubicBezTo>
                    <a:pt x="167" y="137"/>
                    <a:pt x="167" y="137"/>
                    <a:pt x="167" y="137"/>
                  </a:cubicBezTo>
                  <a:cubicBezTo>
                    <a:pt x="166" y="130"/>
                    <a:pt x="166" y="130"/>
                    <a:pt x="166" y="130"/>
                  </a:cubicBezTo>
                  <a:cubicBezTo>
                    <a:pt x="169" y="128"/>
                    <a:pt x="169" y="128"/>
                    <a:pt x="169" y="128"/>
                  </a:cubicBezTo>
                  <a:cubicBezTo>
                    <a:pt x="173" y="126"/>
                    <a:pt x="173" y="126"/>
                    <a:pt x="173" y="126"/>
                  </a:cubicBezTo>
                  <a:cubicBezTo>
                    <a:pt x="175" y="123"/>
                    <a:pt x="175" y="123"/>
                    <a:pt x="175" y="123"/>
                  </a:cubicBezTo>
                  <a:cubicBezTo>
                    <a:pt x="171" y="118"/>
                    <a:pt x="171" y="118"/>
                    <a:pt x="171" y="118"/>
                  </a:cubicBezTo>
                  <a:cubicBezTo>
                    <a:pt x="173" y="114"/>
                    <a:pt x="173" y="114"/>
                    <a:pt x="173" y="114"/>
                  </a:cubicBezTo>
                  <a:cubicBezTo>
                    <a:pt x="178" y="118"/>
                    <a:pt x="178" y="118"/>
                    <a:pt x="178" y="118"/>
                  </a:cubicBezTo>
                  <a:cubicBezTo>
                    <a:pt x="182" y="117"/>
                    <a:pt x="182" y="117"/>
                    <a:pt x="182" y="117"/>
                  </a:cubicBezTo>
                  <a:cubicBezTo>
                    <a:pt x="186" y="119"/>
                    <a:pt x="186" y="119"/>
                    <a:pt x="186" y="119"/>
                  </a:cubicBezTo>
                  <a:cubicBezTo>
                    <a:pt x="185" y="125"/>
                    <a:pt x="185" y="125"/>
                    <a:pt x="185" y="125"/>
                  </a:cubicBezTo>
                  <a:cubicBezTo>
                    <a:pt x="185" y="132"/>
                    <a:pt x="185" y="132"/>
                    <a:pt x="185" y="132"/>
                  </a:cubicBezTo>
                  <a:cubicBezTo>
                    <a:pt x="188" y="132"/>
                    <a:pt x="188" y="132"/>
                    <a:pt x="188" y="132"/>
                  </a:cubicBezTo>
                  <a:cubicBezTo>
                    <a:pt x="194" y="132"/>
                    <a:pt x="194" y="132"/>
                    <a:pt x="194" y="132"/>
                  </a:cubicBezTo>
                  <a:cubicBezTo>
                    <a:pt x="199" y="131"/>
                    <a:pt x="199" y="131"/>
                    <a:pt x="199" y="131"/>
                  </a:cubicBezTo>
                  <a:cubicBezTo>
                    <a:pt x="204" y="130"/>
                    <a:pt x="204" y="130"/>
                    <a:pt x="204" y="130"/>
                  </a:cubicBezTo>
                  <a:cubicBezTo>
                    <a:pt x="210" y="130"/>
                    <a:pt x="210" y="130"/>
                    <a:pt x="210" y="130"/>
                  </a:cubicBezTo>
                  <a:cubicBezTo>
                    <a:pt x="205" y="133"/>
                    <a:pt x="205" y="133"/>
                    <a:pt x="205" y="133"/>
                  </a:cubicBezTo>
                  <a:cubicBezTo>
                    <a:pt x="206" y="137"/>
                    <a:pt x="206" y="137"/>
                    <a:pt x="206" y="137"/>
                  </a:cubicBezTo>
                  <a:cubicBezTo>
                    <a:pt x="205" y="138"/>
                    <a:pt x="204" y="142"/>
                    <a:pt x="204" y="142"/>
                  </a:cubicBezTo>
                  <a:cubicBezTo>
                    <a:pt x="202" y="146"/>
                    <a:pt x="202" y="146"/>
                    <a:pt x="202" y="146"/>
                  </a:cubicBezTo>
                  <a:cubicBezTo>
                    <a:pt x="200" y="152"/>
                    <a:pt x="200" y="152"/>
                    <a:pt x="200" y="152"/>
                  </a:cubicBezTo>
                  <a:cubicBezTo>
                    <a:pt x="201" y="155"/>
                    <a:pt x="201" y="155"/>
                    <a:pt x="201" y="155"/>
                  </a:cubicBezTo>
                  <a:cubicBezTo>
                    <a:pt x="205" y="155"/>
                    <a:pt x="205" y="155"/>
                    <a:pt x="205" y="155"/>
                  </a:cubicBezTo>
                  <a:cubicBezTo>
                    <a:pt x="206" y="151"/>
                    <a:pt x="206" y="151"/>
                    <a:pt x="206" y="151"/>
                  </a:cubicBezTo>
                  <a:cubicBezTo>
                    <a:pt x="210" y="157"/>
                    <a:pt x="210" y="157"/>
                    <a:pt x="210" y="157"/>
                  </a:cubicBezTo>
                  <a:cubicBezTo>
                    <a:pt x="210" y="162"/>
                    <a:pt x="210" y="162"/>
                    <a:pt x="210" y="162"/>
                  </a:cubicBezTo>
                  <a:cubicBezTo>
                    <a:pt x="211" y="166"/>
                    <a:pt x="211" y="166"/>
                    <a:pt x="211" y="166"/>
                  </a:cubicBezTo>
                  <a:cubicBezTo>
                    <a:pt x="214" y="165"/>
                    <a:pt x="214" y="165"/>
                    <a:pt x="214" y="165"/>
                  </a:cubicBezTo>
                  <a:cubicBezTo>
                    <a:pt x="216" y="167"/>
                    <a:pt x="216" y="167"/>
                    <a:pt x="216" y="167"/>
                  </a:cubicBezTo>
                  <a:cubicBezTo>
                    <a:pt x="218" y="165"/>
                    <a:pt x="218" y="165"/>
                    <a:pt x="218" y="165"/>
                  </a:cubicBezTo>
                  <a:cubicBezTo>
                    <a:pt x="219" y="163"/>
                    <a:pt x="219" y="163"/>
                    <a:pt x="219" y="163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19" y="156"/>
                    <a:pt x="219" y="156"/>
                    <a:pt x="219" y="156"/>
                  </a:cubicBezTo>
                  <a:cubicBezTo>
                    <a:pt x="218" y="153"/>
                    <a:pt x="218" y="153"/>
                    <a:pt x="218" y="153"/>
                  </a:cubicBezTo>
                  <a:cubicBezTo>
                    <a:pt x="218" y="144"/>
                    <a:pt x="218" y="144"/>
                    <a:pt x="218" y="144"/>
                  </a:cubicBezTo>
                  <a:cubicBezTo>
                    <a:pt x="223" y="148"/>
                    <a:pt x="223" y="148"/>
                    <a:pt x="223" y="148"/>
                  </a:cubicBezTo>
                  <a:cubicBezTo>
                    <a:pt x="225" y="142"/>
                    <a:pt x="225" y="142"/>
                    <a:pt x="225" y="142"/>
                  </a:cubicBezTo>
                  <a:cubicBezTo>
                    <a:pt x="228" y="137"/>
                    <a:pt x="228" y="137"/>
                    <a:pt x="228" y="137"/>
                  </a:cubicBezTo>
                  <a:cubicBezTo>
                    <a:pt x="228" y="135"/>
                    <a:pt x="228" y="135"/>
                    <a:pt x="228" y="135"/>
                  </a:cubicBezTo>
                  <a:cubicBezTo>
                    <a:pt x="226" y="133"/>
                    <a:pt x="226" y="133"/>
                    <a:pt x="226" y="133"/>
                  </a:cubicBezTo>
                  <a:cubicBezTo>
                    <a:pt x="227" y="132"/>
                    <a:pt x="227" y="132"/>
                    <a:pt x="227" y="132"/>
                  </a:cubicBezTo>
                  <a:cubicBezTo>
                    <a:pt x="231" y="130"/>
                    <a:pt x="231" y="130"/>
                    <a:pt x="231" y="130"/>
                  </a:cubicBezTo>
                  <a:cubicBezTo>
                    <a:pt x="233" y="126"/>
                    <a:pt x="233" y="126"/>
                    <a:pt x="233" y="126"/>
                  </a:cubicBezTo>
                  <a:cubicBezTo>
                    <a:pt x="237" y="123"/>
                    <a:pt x="237" y="123"/>
                    <a:pt x="237" y="123"/>
                  </a:cubicBezTo>
                  <a:cubicBezTo>
                    <a:pt x="237" y="120"/>
                    <a:pt x="237" y="120"/>
                    <a:pt x="237" y="120"/>
                  </a:cubicBezTo>
                  <a:cubicBezTo>
                    <a:pt x="240" y="115"/>
                    <a:pt x="240" y="115"/>
                    <a:pt x="240" y="115"/>
                  </a:cubicBezTo>
                  <a:cubicBezTo>
                    <a:pt x="245" y="114"/>
                    <a:pt x="245" y="114"/>
                    <a:pt x="245" y="114"/>
                  </a:cubicBezTo>
                  <a:cubicBezTo>
                    <a:pt x="248" y="115"/>
                    <a:pt x="248" y="115"/>
                    <a:pt x="248" y="115"/>
                  </a:cubicBezTo>
                  <a:cubicBezTo>
                    <a:pt x="251" y="109"/>
                    <a:pt x="251" y="109"/>
                    <a:pt x="251" y="109"/>
                  </a:cubicBezTo>
                  <a:cubicBezTo>
                    <a:pt x="251" y="104"/>
                    <a:pt x="251" y="104"/>
                    <a:pt x="251" y="104"/>
                  </a:cubicBezTo>
                  <a:cubicBezTo>
                    <a:pt x="250" y="101"/>
                    <a:pt x="250" y="101"/>
                    <a:pt x="250" y="101"/>
                  </a:cubicBezTo>
                  <a:cubicBezTo>
                    <a:pt x="249" y="98"/>
                    <a:pt x="249" y="98"/>
                    <a:pt x="249" y="98"/>
                  </a:cubicBezTo>
                  <a:cubicBezTo>
                    <a:pt x="246" y="97"/>
                    <a:pt x="246" y="97"/>
                    <a:pt x="246" y="97"/>
                  </a:cubicBezTo>
                  <a:cubicBezTo>
                    <a:pt x="243" y="96"/>
                    <a:pt x="243" y="96"/>
                    <a:pt x="243" y="96"/>
                  </a:cubicBezTo>
                  <a:cubicBezTo>
                    <a:pt x="241" y="95"/>
                    <a:pt x="241" y="95"/>
                    <a:pt x="241" y="95"/>
                  </a:cubicBezTo>
                  <a:cubicBezTo>
                    <a:pt x="238" y="96"/>
                    <a:pt x="238" y="96"/>
                    <a:pt x="238" y="96"/>
                  </a:cubicBezTo>
                  <a:cubicBezTo>
                    <a:pt x="236" y="94"/>
                    <a:pt x="236" y="94"/>
                    <a:pt x="236" y="94"/>
                  </a:cubicBezTo>
                  <a:cubicBezTo>
                    <a:pt x="236" y="89"/>
                    <a:pt x="236" y="89"/>
                    <a:pt x="236" y="89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8" y="87"/>
                    <a:pt x="228" y="87"/>
                    <a:pt x="228" y="87"/>
                  </a:cubicBezTo>
                  <a:cubicBezTo>
                    <a:pt x="224" y="90"/>
                    <a:pt x="224" y="90"/>
                    <a:pt x="224" y="90"/>
                  </a:cubicBezTo>
                  <a:cubicBezTo>
                    <a:pt x="221" y="89"/>
                    <a:pt x="221" y="89"/>
                    <a:pt x="221" y="89"/>
                  </a:cubicBezTo>
                  <a:cubicBezTo>
                    <a:pt x="217" y="89"/>
                    <a:pt x="217" y="89"/>
                    <a:pt x="217" y="89"/>
                  </a:cubicBezTo>
                  <a:cubicBezTo>
                    <a:pt x="214" y="91"/>
                    <a:pt x="214" y="91"/>
                    <a:pt x="214" y="91"/>
                  </a:cubicBezTo>
                  <a:cubicBezTo>
                    <a:pt x="209" y="94"/>
                    <a:pt x="209" y="94"/>
                    <a:pt x="209" y="94"/>
                  </a:cubicBezTo>
                  <a:cubicBezTo>
                    <a:pt x="205" y="95"/>
                    <a:pt x="205" y="95"/>
                    <a:pt x="205" y="95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6" y="105"/>
                    <a:pt x="206" y="105"/>
                    <a:pt x="206" y="105"/>
                  </a:cubicBezTo>
                  <a:cubicBezTo>
                    <a:pt x="204" y="106"/>
                    <a:pt x="204" y="106"/>
                    <a:pt x="204" y="106"/>
                  </a:cubicBezTo>
                  <a:cubicBezTo>
                    <a:pt x="196" y="107"/>
                    <a:pt x="196" y="107"/>
                    <a:pt x="196" y="107"/>
                  </a:cubicBezTo>
                  <a:cubicBezTo>
                    <a:pt x="191" y="105"/>
                    <a:pt x="191" y="105"/>
                    <a:pt x="191" y="105"/>
                  </a:cubicBezTo>
                  <a:cubicBezTo>
                    <a:pt x="187" y="106"/>
                    <a:pt x="187" y="106"/>
                    <a:pt x="187" y="106"/>
                  </a:cubicBezTo>
                  <a:cubicBezTo>
                    <a:pt x="183" y="107"/>
                    <a:pt x="183" y="107"/>
                    <a:pt x="183" y="107"/>
                  </a:cubicBezTo>
                  <a:cubicBezTo>
                    <a:pt x="180" y="103"/>
                    <a:pt x="180" y="103"/>
                    <a:pt x="180" y="103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101"/>
                    <a:pt x="179" y="101"/>
                    <a:pt x="179" y="101"/>
                  </a:cubicBezTo>
                  <a:cubicBezTo>
                    <a:pt x="177" y="97"/>
                    <a:pt x="177" y="97"/>
                    <a:pt x="177" y="97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0" y="98"/>
                    <a:pt x="170" y="98"/>
                    <a:pt x="170" y="98"/>
                  </a:cubicBezTo>
                  <a:cubicBezTo>
                    <a:pt x="171" y="98"/>
                    <a:pt x="171" y="98"/>
                    <a:pt x="171" y="98"/>
                  </a:cubicBezTo>
                  <a:cubicBezTo>
                    <a:pt x="170" y="103"/>
                    <a:pt x="170" y="103"/>
                    <a:pt x="170" y="103"/>
                  </a:cubicBezTo>
                  <a:cubicBezTo>
                    <a:pt x="169" y="106"/>
                    <a:pt x="169" y="106"/>
                    <a:pt x="169" y="106"/>
                  </a:cubicBezTo>
                  <a:cubicBezTo>
                    <a:pt x="171" y="108"/>
                    <a:pt x="171" y="108"/>
                    <a:pt x="171" y="108"/>
                  </a:cubicBezTo>
                  <a:cubicBezTo>
                    <a:pt x="171" y="111"/>
                    <a:pt x="171" y="111"/>
                    <a:pt x="171" y="111"/>
                  </a:cubicBezTo>
                  <a:cubicBezTo>
                    <a:pt x="169" y="113"/>
                    <a:pt x="169" y="113"/>
                    <a:pt x="169" y="113"/>
                  </a:cubicBezTo>
                  <a:cubicBezTo>
                    <a:pt x="165" y="114"/>
                    <a:pt x="165" y="114"/>
                    <a:pt x="165" y="114"/>
                  </a:cubicBezTo>
                  <a:cubicBezTo>
                    <a:pt x="161" y="112"/>
                    <a:pt x="161" y="112"/>
                    <a:pt x="161" y="112"/>
                  </a:cubicBezTo>
                  <a:cubicBezTo>
                    <a:pt x="156" y="112"/>
                    <a:pt x="156" y="112"/>
                    <a:pt x="156" y="112"/>
                  </a:cubicBezTo>
                  <a:cubicBezTo>
                    <a:pt x="149" y="108"/>
                    <a:pt x="149" y="108"/>
                    <a:pt x="149" y="108"/>
                  </a:cubicBezTo>
                  <a:cubicBezTo>
                    <a:pt x="142" y="108"/>
                    <a:pt x="142" y="108"/>
                    <a:pt x="142" y="108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34" y="104"/>
                    <a:pt x="134" y="104"/>
                    <a:pt x="134" y="104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28" y="98"/>
                    <a:pt x="128" y="98"/>
                    <a:pt x="128" y="98"/>
                  </a:cubicBezTo>
                  <a:cubicBezTo>
                    <a:pt x="123" y="98"/>
                    <a:pt x="123" y="98"/>
                    <a:pt x="123" y="98"/>
                  </a:cubicBezTo>
                  <a:cubicBezTo>
                    <a:pt x="117" y="95"/>
                    <a:pt x="117" y="95"/>
                    <a:pt x="117" y="95"/>
                  </a:cubicBezTo>
                  <a:cubicBezTo>
                    <a:pt x="112" y="93"/>
                    <a:pt x="112" y="93"/>
                    <a:pt x="112" y="93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6" y="88"/>
                    <a:pt x="106" y="88"/>
                    <a:pt x="106" y="88"/>
                  </a:cubicBezTo>
                  <a:cubicBezTo>
                    <a:pt x="101" y="86"/>
                    <a:pt x="101" y="86"/>
                    <a:pt x="101" y="86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4" y="75"/>
                    <a:pt x="104" y="75"/>
                    <a:pt x="104" y="75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47" y="60"/>
                    <a:pt x="47" y="60"/>
                    <a:pt x="47" y="60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39" y="78"/>
                    <a:pt x="39" y="78"/>
                    <a:pt x="39" y="78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3" y="101"/>
                    <a:pt x="13" y="101"/>
                    <a:pt x="13" y="101"/>
                  </a:cubicBezTo>
                  <a:cubicBezTo>
                    <a:pt x="10" y="104"/>
                    <a:pt x="10" y="104"/>
                    <a:pt x="10" y="104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10" y="111"/>
                    <a:pt x="10" y="111"/>
                    <a:pt x="10" y="111"/>
                  </a:cubicBezTo>
                  <a:cubicBezTo>
                    <a:pt x="11" y="113"/>
                    <a:pt x="11" y="113"/>
                    <a:pt x="11" y="113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5" y="125"/>
                    <a:pt x="15" y="125"/>
                    <a:pt x="15" y="125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8" y="135"/>
                    <a:pt x="8" y="135"/>
                    <a:pt x="8" y="135"/>
                  </a:cubicBezTo>
                  <a:cubicBezTo>
                    <a:pt x="5" y="135"/>
                    <a:pt x="5" y="135"/>
                    <a:pt x="5" y="135"/>
                  </a:cubicBezTo>
                  <a:cubicBezTo>
                    <a:pt x="1" y="137"/>
                    <a:pt x="1" y="137"/>
                    <a:pt x="1" y="137"/>
                  </a:cubicBezTo>
                  <a:lnTo>
                    <a:pt x="0" y="141"/>
                  </a:lnTo>
                  <a:close/>
                  <a:moveTo>
                    <a:pt x="213" y="252"/>
                  </a:moveTo>
                  <a:cubicBezTo>
                    <a:pt x="213" y="252"/>
                    <a:pt x="212" y="256"/>
                    <a:pt x="213" y="255"/>
                  </a:cubicBezTo>
                  <a:cubicBezTo>
                    <a:pt x="214" y="255"/>
                    <a:pt x="215" y="252"/>
                    <a:pt x="213" y="252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12" name="Freeform 209"/>
            <p:cNvSpPr>
              <a:spLocks noEditPoints="1"/>
            </p:cNvSpPr>
            <p:nvPr/>
          </p:nvSpPr>
          <p:spPr bwMode="auto">
            <a:xfrm>
              <a:off x="5225785" y="1443612"/>
              <a:ext cx="314064" cy="166791"/>
            </a:xfrm>
            <a:custGeom>
              <a:avLst/>
              <a:gdLst>
                <a:gd name="T0" fmla="*/ 66 w 90"/>
                <a:gd name="T1" fmla="*/ 2 h 48"/>
                <a:gd name="T2" fmla="*/ 62 w 90"/>
                <a:gd name="T3" fmla="*/ 8 h 48"/>
                <a:gd name="T4" fmla="*/ 59 w 90"/>
                <a:gd name="T5" fmla="*/ 8 h 48"/>
                <a:gd name="T6" fmla="*/ 55 w 90"/>
                <a:gd name="T7" fmla="*/ 9 h 48"/>
                <a:gd name="T8" fmla="*/ 50 w 90"/>
                <a:gd name="T9" fmla="*/ 12 h 48"/>
                <a:gd name="T10" fmla="*/ 47 w 90"/>
                <a:gd name="T11" fmla="*/ 7 h 48"/>
                <a:gd name="T12" fmla="*/ 44 w 90"/>
                <a:gd name="T13" fmla="*/ 5 h 48"/>
                <a:gd name="T14" fmla="*/ 38 w 90"/>
                <a:gd name="T15" fmla="*/ 9 h 48"/>
                <a:gd name="T16" fmla="*/ 38 w 90"/>
                <a:gd name="T17" fmla="*/ 13 h 48"/>
                <a:gd name="T18" fmla="*/ 35 w 90"/>
                <a:gd name="T19" fmla="*/ 7 h 48"/>
                <a:gd name="T20" fmla="*/ 32 w 90"/>
                <a:gd name="T21" fmla="*/ 16 h 48"/>
                <a:gd name="T22" fmla="*/ 28 w 90"/>
                <a:gd name="T23" fmla="*/ 15 h 48"/>
                <a:gd name="T24" fmla="*/ 24 w 90"/>
                <a:gd name="T25" fmla="*/ 20 h 48"/>
                <a:gd name="T26" fmla="*/ 23 w 90"/>
                <a:gd name="T27" fmla="*/ 12 h 48"/>
                <a:gd name="T28" fmla="*/ 22 w 90"/>
                <a:gd name="T29" fmla="*/ 10 h 48"/>
                <a:gd name="T30" fmla="*/ 20 w 90"/>
                <a:gd name="T31" fmla="*/ 5 h 48"/>
                <a:gd name="T32" fmla="*/ 13 w 90"/>
                <a:gd name="T33" fmla="*/ 6 h 48"/>
                <a:gd name="T34" fmla="*/ 16 w 90"/>
                <a:gd name="T35" fmla="*/ 12 h 48"/>
                <a:gd name="T36" fmla="*/ 10 w 90"/>
                <a:gd name="T37" fmla="*/ 7 h 48"/>
                <a:gd name="T38" fmla="*/ 8 w 90"/>
                <a:gd name="T39" fmla="*/ 8 h 48"/>
                <a:gd name="T40" fmla="*/ 8 w 90"/>
                <a:gd name="T41" fmla="*/ 8 h 48"/>
                <a:gd name="T42" fmla="*/ 8 w 90"/>
                <a:gd name="T43" fmla="*/ 10 h 48"/>
                <a:gd name="T44" fmla="*/ 6 w 90"/>
                <a:gd name="T45" fmla="*/ 14 h 48"/>
                <a:gd name="T46" fmla="*/ 0 w 90"/>
                <a:gd name="T47" fmla="*/ 17 h 48"/>
                <a:gd name="T48" fmla="*/ 2 w 90"/>
                <a:gd name="T49" fmla="*/ 19 h 48"/>
                <a:gd name="T50" fmla="*/ 6 w 90"/>
                <a:gd name="T51" fmla="*/ 18 h 48"/>
                <a:gd name="T52" fmla="*/ 16 w 90"/>
                <a:gd name="T53" fmla="*/ 16 h 48"/>
                <a:gd name="T54" fmla="*/ 14 w 90"/>
                <a:gd name="T55" fmla="*/ 22 h 48"/>
                <a:gd name="T56" fmla="*/ 17 w 90"/>
                <a:gd name="T57" fmla="*/ 23 h 48"/>
                <a:gd name="T58" fmla="*/ 7 w 90"/>
                <a:gd name="T59" fmla="*/ 26 h 48"/>
                <a:gd name="T60" fmla="*/ 3 w 90"/>
                <a:gd name="T61" fmla="*/ 28 h 48"/>
                <a:gd name="T62" fmla="*/ 8 w 90"/>
                <a:gd name="T63" fmla="*/ 28 h 48"/>
                <a:gd name="T64" fmla="*/ 16 w 90"/>
                <a:gd name="T65" fmla="*/ 32 h 48"/>
                <a:gd name="T66" fmla="*/ 19 w 90"/>
                <a:gd name="T67" fmla="*/ 34 h 48"/>
                <a:gd name="T68" fmla="*/ 18 w 90"/>
                <a:gd name="T69" fmla="*/ 37 h 48"/>
                <a:gd name="T70" fmla="*/ 12 w 90"/>
                <a:gd name="T71" fmla="*/ 40 h 48"/>
                <a:gd name="T72" fmla="*/ 26 w 90"/>
                <a:gd name="T73" fmla="*/ 40 h 48"/>
                <a:gd name="T74" fmla="*/ 30 w 90"/>
                <a:gd name="T75" fmla="*/ 41 h 48"/>
                <a:gd name="T76" fmla="*/ 36 w 90"/>
                <a:gd name="T77" fmla="*/ 42 h 48"/>
                <a:gd name="T78" fmla="*/ 36 w 90"/>
                <a:gd name="T79" fmla="*/ 46 h 48"/>
                <a:gd name="T80" fmla="*/ 48 w 90"/>
                <a:gd name="T81" fmla="*/ 45 h 48"/>
                <a:gd name="T82" fmla="*/ 50 w 90"/>
                <a:gd name="T83" fmla="*/ 47 h 48"/>
                <a:gd name="T84" fmla="*/ 51 w 90"/>
                <a:gd name="T85" fmla="*/ 42 h 48"/>
                <a:gd name="T86" fmla="*/ 58 w 90"/>
                <a:gd name="T87" fmla="*/ 42 h 48"/>
                <a:gd name="T88" fmla="*/ 62 w 90"/>
                <a:gd name="T89" fmla="*/ 38 h 48"/>
                <a:gd name="T90" fmla="*/ 69 w 90"/>
                <a:gd name="T91" fmla="*/ 36 h 48"/>
                <a:gd name="T92" fmla="*/ 78 w 90"/>
                <a:gd name="T93" fmla="*/ 33 h 48"/>
                <a:gd name="T94" fmla="*/ 81 w 90"/>
                <a:gd name="T95" fmla="*/ 28 h 48"/>
                <a:gd name="T96" fmla="*/ 84 w 90"/>
                <a:gd name="T97" fmla="*/ 26 h 48"/>
                <a:gd name="T98" fmla="*/ 86 w 90"/>
                <a:gd name="T99" fmla="*/ 26 h 48"/>
                <a:gd name="T100" fmla="*/ 89 w 90"/>
                <a:gd name="T101" fmla="*/ 23 h 48"/>
                <a:gd name="T102" fmla="*/ 88 w 90"/>
                <a:gd name="T103" fmla="*/ 22 h 48"/>
                <a:gd name="T104" fmla="*/ 89 w 90"/>
                <a:gd name="T105" fmla="*/ 18 h 48"/>
                <a:gd name="T106" fmla="*/ 85 w 90"/>
                <a:gd name="T107" fmla="*/ 16 h 48"/>
                <a:gd name="T108" fmla="*/ 82 w 90"/>
                <a:gd name="T109" fmla="*/ 14 h 48"/>
                <a:gd name="T110" fmla="*/ 80 w 90"/>
                <a:gd name="T111" fmla="*/ 10 h 48"/>
                <a:gd name="T112" fmla="*/ 78 w 90"/>
                <a:gd name="T113" fmla="*/ 7 h 48"/>
                <a:gd name="T114" fmla="*/ 83 w 90"/>
                <a:gd name="T115" fmla="*/ 4 h 48"/>
                <a:gd name="T116" fmla="*/ 74 w 90"/>
                <a:gd name="T117" fmla="*/ 6 h 48"/>
                <a:gd name="T118" fmla="*/ 69 w 90"/>
                <a:gd name="T119" fmla="*/ 1 h 48"/>
                <a:gd name="T120" fmla="*/ 10 w 90"/>
                <a:gd name="T121" fmla="*/ 2 h 48"/>
                <a:gd name="T122" fmla="*/ 18 w 90"/>
                <a:gd name="T123" fmla="*/ 3 h 48"/>
                <a:gd name="T124" fmla="*/ 10 w 90"/>
                <a:gd name="T1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" h="48">
                  <a:moveTo>
                    <a:pt x="69" y="1"/>
                  </a:moveTo>
                  <a:cubicBezTo>
                    <a:pt x="68" y="2"/>
                    <a:pt x="68" y="2"/>
                    <a:pt x="66" y="2"/>
                  </a:cubicBezTo>
                  <a:cubicBezTo>
                    <a:pt x="66" y="4"/>
                    <a:pt x="66" y="6"/>
                    <a:pt x="66" y="7"/>
                  </a:cubicBezTo>
                  <a:cubicBezTo>
                    <a:pt x="64" y="7"/>
                    <a:pt x="63" y="8"/>
                    <a:pt x="62" y="8"/>
                  </a:cubicBezTo>
                  <a:cubicBezTo>
                    <a:pt x="62" y="8"/>
                    <a:pt x="62" y="5"/>
                    <a:pt x="60" y="6"/>
                  </a:cubicBezTo>
                  <a:cubicBezTo>
                    <a:pt x="59" y="6"/>
                    <a:pt x="59" y="8"/>
                    <a:pt x="59" y="8"/>
                  </a:cubicBezTo>
                  <a:cubicBezTo>
                    <a:pt x="58" y="8"/>
                    <a:pt x="57" y="8"/>
                    <a:pt x="56" y="8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10"/>
                    <a:pt x="51" y="7"/>
                    <a:pt x="50" y="6"/>
                  </a:cubicBezTo>
                  <a:cubicBezTo>
                    <a:pt x="50" y="8"/>
                    <a:pt x="49" y="10"/>
                    <a:pt x="50" y="12"/>
                  </a:cubicBezTo>
                  <a:cubicBezTo>
                    <a:pt x="49" y="11"/>
                    <a:pt x="47" y="11"/>
                    <a:pt x="46" y="8"/>
                  </a:cubicBezTo>
                  <a:cubicBezTo>
                    <a:pt x="46" y="8"/>
                    <a:pt x="47" y="6"/>
                    <a:pt x="47" y="7"/>
                  </a:cubicBezTo>
                  <a:cubicBezTo>
                    <a:pt x="47" y="7"/>
                    <a:pt x="47" y="5"/>
                    <a:pt x="47" y="5"/>
                  </a:cubicBezTo>
                  <a:cubicBezTo>
                    <a:pt x="47" y="5"/>
                    <a:pt x="45" y="5"/>
                    <a:pt x="44" y="5"/>
                  </a:cubicBezTo>
                  <a:cubicBezTo>
                    <a:pt x="44" y="5"/>
                    <a:pt x="44" y="7"/>
                    <a:pt x="44" y="7"/>
                  </a:cubicBezTo>
                  <a:cubicBezTo>
                    <a:pt x="42" y="8"/>
                    <a:pt x="39" y="7"/>
                    <a:pt x="38" y="9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8" y="13"/>
                    <a:pt x="38" y="12"/>
                    <a:pt x="38" y="13"/>
                  </a:cubicBezTo>
                  <a:cubicBezTo>
                    <a:pt x="37" y="12"/>
                    <a:pt x="36" y="11"/>
                    <a:pt x="36" y="10"/>
                  </a:cubicBezTo>
                  <a:cubicBezTo>
                    <a:pt x="35" y="9"/>
                    <a:pt x="35" y="8"/>
                    <a:pt x="35" y="7"/>
                  </a:cubicBezTo>
                  <a:cubicBezTo>
                    <a:pt x="34" y="8"/>
                    <a:pt x="33" y="8"/>
                    <a:pt x="32" y="8"/>
                  </a:cubicBezTo>
                  <a:cubicBezTo>
                    <a:pt x="32" y="10"/>
                    <a:pt x="33" y="15"/>
                    <a:pt x="32" y="16"/>
                  </a:cubicBezTo>
                  <a:cubicBezTo>
                    <a:pt x="31" y="16"/>
                    <a:pt x="28" y="14"/>
                    <a:pt x="29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7"/>
                    <a:pt x="28" y="18"/>
                    <a:pt x="27" y="19"/>
                  </a:cubicBezTo>
                  <a:cubicBezTo>
                    <a:pt x="27" y="19"/>
                    <a:pt x="25" y="20"/>
                    <a:pt x="24" y="20"/>
                  </a:cubicBezTo>
                  <a:cubicBezTo>
                    <a:pt x="24" y="20"/>
                    <a:pt x="23" y="18"/>
                    <a:pt x="23" y="18"/>
                  </a:cubicBezTo>
                  <a:cubicBezTo>
                    <a:pt x="23" y="15"/>
                    <a:pt x="26" y="12"/>
                    <a:pt x="23" y="12"/>
                  </a:cubicBezTo>
                  <a:cubicBezTo>
                    <a:pt x="23" y="12"/>
                    <a:pt x="24" y="11"/>
                    <a:pt x="24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9"/>
                    <a:pt x="23" y="8"/>
                    <a:pt x="22" y="8"/>
                  </a:cubicBezTo>
                  <a:cubicBezTo>
                    <a:pt x="22" y="7"/>
                    <a:pt x="20" y="6"/>
                    <a:pt x="20" y="5"/>
                  </a:cubicBezTo>
                  <a:cubicBezTo>
                    <a:pt x="19" y="5"/>
                    <a:pt x="15" y="5"/>
                    <a:pt x="14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7"/>
                    <a:pt x="16" y="8"/>
                    <a:pt x="17" y="8"/>
                  </a:cubicBezTo>
                  <a:cubicBezTo>
                    <a:pt x="17" y="9"/>
                    <a:pt x="20" y="13"/>
                    <a:pt x="16" y="12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2" y="10"/>
                    <a:pt x="11" y="9"/>
                    <a:pt x="10" y="7"/>
                  </a:cubicBezTo>
                  <a:cubicBezTo>
                    <a:pt x="12" y="6"/>
                    <a:pt x="8" y="6"/>
                    <a:pt x="8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9" y="8"/>
                    <a:pt x="7" y="8"/>
                    <a:pt x="8" y="8"/>
                  </a:cubicBezTo>
                  <a:cubicBezTo>
                    <a:pt x="7" y="8"/>
                    <a:pt x="6" y="9"/>
                    <a:pt x="5" y="9"/>
                  </a:cubicBezTo>
                  <a:cubicBezTo>
                    <a:pt x="6" y="10"/>
                    <a:pt x="6" y="9"/>
                    <a:pt x="8" y="10"/>
                  </a:cubicBezTo>
                  <a:cubicBezTo>
                    <a:pt x="7" y="11"/>
                    <a:pt x="8" y="13"/>
                    <a:pt x="8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5"/>
                    <a:pt x="4" y="17"/>
                    <a:pt x="3" y="18"/>
                  </a:cubicBezTo>
                  <a:cubicBezTo>
                    <a:pt x="2" y="18"/>
                    <a:pt x="1" y="17"/>
                    <a:pt x="0" y="1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2" y="19"/>
                    <a:pt x="2" y="19"/>
                  </a:cubicBezTo>
                  <a:cubicBezTo>
                    <a:pt x="1" y="19"/>
                    <a:pt x="5" y="20"/>
                    <a:pt x="5" y="20"/>
                  </a:cubicBezTo>
                  <a:cubicBezTo>
                    <a:pt x="5" y="19"/>
                    <a:pt x="6" y="18"/>
                    <a:pt x="6" y="18"/>
                  </a:cubicBezTo>
                  <a:cubicBezTo>
                    <a:pt x="9" y="17"/>
                    <a:pt x="11" y="17"/>
                    <a:pt x="14" y="16"/>
                  </a:cubicBezTo>
                  <a:cubicBezTo>
                    <a:pt x="13" y="15"/>
                    <a:pt x="15" y="16"/>
                    <a:pt x="16" y="16"/>
                  </a:cubicBezTo>
                  <a:cubicBezTo>
                    <a:pt x="18" y="18"/>
                    <a:pt x="16" y="18"/>
                    <a:pt x="14" y="18"/>
                  </a:cubicBezTo>
                  <a:cubicBezTo>
                    <a:pt x="14" y="19"/>
                    <a:pt x="15" y="22"/>
                    <a:pt x="14" y="22"/>
                  </a:cubicBezTo>
                  <a:cubicBezTo>
                    <a:pt x="15" y="22"/>
                    <a:pt x="16" y="21"/>
                    <a:pt x="16" y="21"/>
                  </a:cubicBezTo>
                  <a:cubicBezTo>
                    <a:pt x="19" y="21"/>
                    <a:pt x="17" y="23"/>
                    <a:pt x="17" y="23"/>
                  </a:cubicBezTo>
                  <a:cubicBezTo>
                    <a:pt x="15" y="23"/>
                    <a:pt x="12" y="22"/>
                    <a:pt x="11" y="22"/>
                  </a:cubicBezTo>
                  <a:cubicBezTo>
                    <a:pt x="10" y="23"/>
                    <a:pt x="9" y="25"/>
                    <a:pt x="7" y="26"/>
                  </a:cubicBezTo>
                  <a:cubicBezTo>
                    <a:pt x="6" y="26"/>
                    <a:pt x="4" y="26"/>
                    <a:pt x="3" y="26"/>
                  </a:cubicBezTo>
                  <a:cubicBezTo>
                    <a:pt x="2" y="27"/>
                    <a:pt x="2" y="28"/>
                    <a:pt x="3" y="28"/>
                  </a:cubicBezTo>
                  <a:cubicBezTo>
                    <a:pt x="3" y="28"/>
                    <a:pt x="5" y="29"/>
                    <a:pt x="6" y="29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9" y="28"/>
                    <a:pt x="13" y="28"/>
                    <a:pt x="15" y="28"/>
                  </a:cubicBezTo>
                  <a:cubicBezTo>
                    <a:pt x="16" y="30"/>
                    <a:pt x="16" y="31"/>
                    <a:pt x="16" y="32"/>
                  </a:cubicBezTo>
                  <a:cubicBezTo>
                    <a:pt x="17" y="32"/>
                    <a:pt x="18" y="31"/>
                    <a:pt x="19" y="31"/>
                  </a:cubicBezTo>
                  <a:cubicBezTo>
                    <a:pt x="19" y="31"/>
                    <a:pt x="19" y="33"/>
                    <a:pt x="19" y="34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5"/>
                    <a:pt x="19" y="36"/>
                    <a:pt x="18" y="37"/>
                  </a:cubicBezTo>
                  <a:cubicBezTo>
                    <a:pt x="15" y="37"/>
                    <a:pt x="15" y="37"/>
                    <a:pt x="12" y="38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41"/>
                    <a:pt x="20" y="40"/>
                    <a:pt x="25" y="39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7" y="41"/>
                    <a:pt x="28" y="40"/>
                    <a:pt x="29" y="4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2" y="42"/>
                    <a:pt x="33" y="42"/>
                    <a:pt x="34" y="42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4" y="44"/>
                    <a:pt x="34" y="45"/>
                    <a:pt x="32" y="46"/>
                  </a:cubicBezTo>
                  <a:cubicBezTo>
                    <a:pt x="34" y="46"/>
                    <a:pt x="34" y="46"/>
                    <a:pt x="36" y="46"/>
                  </a:cubicBezTo>
                  <a:cubicBezTo>
                    <a:pt x="38" y="46"/>
                    <a:pt x="43" y="48"/>
                    <a:pt x="46" y="47"/>
                  </a:cubicBezTo>
                  <a:cubicBezTo>
                    <a:pt x="47" y="47"/>
                    <a:pt x="48" y="45"/>
                    <a:pt x="48" y="45"/>
                  </a:cubicBezTo>
                  <a:cubicBezTo>
                    <a:pt x="48" y="45"/>
                    <a:pt x="49" y="46"/>
                    <a:pt x="49" y="47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51" y="47"/>
                    <a:pt x="51" y="46"/>
                    <a:pt x="51" y="45"/>
                  </a:cubicBezTo>
                  <a:cubicBezTo>
                    <a:pt x="52" y="43"/>
                    <a:pt x="54" y="43"/>
                    <a:pt x="51" y="42"/>
                  </a:cubicBezTo>
                  <a:cubicBezTo>
                    <a:pt x="51" y="41"/>
                    <a:pt x="51" y="40"/>
                    <a:pt x="51" y="39"/>
                  </a:cubicBezTo>
                  <a:cubicBezTo>
                    <a:pt x="56" y="40"/>
                    <a:pt x="55" y="40"/>
                    <a:pt x="58" y="42"/>
                  </a:cubicBezTo>
                  <a:cubicBezTo>
                    <a:pt x="59" y="41"/>
                    <a:pt x="60" y="41"/>
                    <a:pt x="61" y="41"/>
                  </a:cubicBezTo>
                  <a:cubicBezTo>
                    <a:pt x="61" y="40"/>
                    <a:pt x="61" y="39"/>
                    <a:pt x="62" y="38"/>
                  </a:cubicBezTo>
                  <a:cubicBezTo>
                    <a:pt x="62" y="38"/>
                    <a:pt x="64" y="40"/>
                    <a:pt x="65" y="40"/>
                  </a:cubicBezTo>
                  <a:cubicBezTo>
                    <a:pt x="66" y="39"/>
                    <a:pt x="67" y="37"/>
                    <a:pt x="69" y="36"/>
                  </a:cubicBezTo>
                  <a:cubicBezTo>
                    <a:pt x="71" y="35"/>
                    <a:pt x="73" y="36"/>
                    <a:pt x="76" y="35"/>
                  </a:cubicBezTo>
                  <a:cubicBezTo>
                    <a:pt x="76" y="35"/>
                    <a:pt x="78" y="33"/>
                    <a:pt x="78" y="33"/>
                  </a:cubicBezTo>
                  <a:cubicBezTo>
                    <a:pt x="78" y="33"/>
                    <a:pt x="79" y="33"/>
                    <a:pt x="80" y="33"/>
                  </a:cubicBezTo>
                  <a:cubicBezTo>
                    <a:pt x="80" y="33"/>
                    <a:pt x="81" y="29"/>
                    <a:pt x="81" y="28"/>
                  </a:cubicBezTo>
                  <a:cubicBezTo>
                    <a:pt x="83" y="27"/>
                    <a:pt x="83" y="28"/>
                    <a:pt x="84" y="27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4" y="25"/>
                    <a:pt x="87" y="25"/>
                    <a:pt x="86" y="26"/>
                  </a:cubicBezTo>
                  <a:cubicBezTo>
                    <a:pt x="87" y="25"/>
                    <a:pt x="87" y="27"/>
                    <a:pt x="89" y="26"/>
                  </a:cubicBezTo>
                  <a:cubicBezTo>
                    <a:pt x="90" y="26"/>
                    <a:pt x="90" y="23"/>
                    <a:pt x="89" y="23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89" y="22"/>
                    <a:pt x="88" y="22"/>
                    <a:pt x="88" y="22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1"/>
                    <a:pt x="89" y="19"/>
                    <a:pt x="89" y="18"/>
                  </a:cubicBezTo>
                  <a:cubicBezTo>
                    <a:pt x="88" y="18"/>
                    <a:pt x="88" y="16"/>
                    <a:pt x="87" y="16"/>
                  </a:cubicBezTo>
                  <a:cubicBezTo>
                    <a:pt x="86" y="15"/>
                    <a:pt x="86" y="17"/>
                    <a:pt x="85" y="16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4"/>
                    <a:pt x="82" y="14"/>
                  </a:cubicBezTo>
                  <a:cubicBezTo>
                    <a:pt x="81" y="15"/>
                    <a:pt x="80" y="16"/>
                    <a:pt x="79" y="16"/>
                  </a:cubicBezTo>
                  <a:cubicBezTo>
                    <a:pt x="79" y="14"/>
                    <a:pt x="80" y="12"/>
                    <a:pt x="80" y="10"/>
                  </a:cubicBezTo>
                  <a:cubicBezTo>
                    <a:pt x="80" y="10"/>
                    <a:pt x="79" y="10"/>
                    <a:pt x="78" y="10"/>
                  </a:cubicBezTo>
                  <a:cubicBezTo>
                    <a:pt x="78" y="9"/>
                    <a:pt x="79" y="8"/>
                    <a:pt x="78" y="7"/>
                  </a:cubicBezTo>
                  <a:cubicBezTo>
                    <a:pt x="79" y="7"/>
                    <a:pt x="80" y="6"/>
                    <a:pt x="82" y="6"/>
                  </a:cubicBezTo>
                  <a:cubicBezTo>
                    <a:pt x="82" y="6"/>
                    <a:pt x="82" y="4"/>
                    <a:pt x="83" y="4"/>
                  </a:cubicBezTo>
                  <a:cubicBezTo>
                    <a:pt x="80" y="5"/>
                    <a:pt x="79" y="5"/>
                    <a:pt x="76" y="6"/>
                  </a:cubicBezTo>
                  <a:cubicBezTo>
                    <a:pt x="77" y="6"/>
                    <a:pt x="74" y="6"/>
                    <a:pt x="74" y="6"/>
                  </a:cubicBezTo>
                  <a:cubicBezTo>
                    <a:pt x="74" y="6"/>
                    <a:pt x="71" y="1"/>
                    <a:pt x="71" y="1"/>
                  </a:cubicBezTo>
                  <a:cubicBezTo>
                    <a:pt x="70" y="1"/>
                    <a:pt x="69" y="1"/>
                    <a:pt x="69" y="1"/>
                  </a:cubicBezTo>
                  <a:close/>
                  <a:moveTo>
                    <a:pt x="10" y="0"/>
                  </a:moveTo>
                  <a:cubicBezTo>
                    <a:pt x="10" y="1"/>
                    <a:pt x="10" y="2"/>
                    <a:pt x="10" y="2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3" y="3"/>
                    <a:pt x="15" y="3"/>
                    <a:pt x="18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6" y="0"/>
                    <a:pt x="12" y="0"/>
                    <a:pt x="10" y="0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13" name="Freeform 210"/>
            <p:cNvSpPr>
              <a:spLocks noEditPoints="1"/>
            </p:cNvSpPr>
            <p:nvPr/>
          </p:nvSpPr>
          <p:spPr bwMode="auto">
            <a:xfrm>
              <a:off x="5225785" y="1443612"/>
              <a:ext cx="314064" cy="166791"/>
            </a:xfrm>
            <a:custGeom>
              <a:avLst/>
              <a:gdLst>
                <a:gd name="T0" fmla="*/ 66 w 90"/>
                <a:gd name="T1" fmla="*/ 2 h 48"/>
                <a:gd name="T2" fmla="*/ 62 w 90"/>
                <a:gd name="T3" fmla="*/ 8 h 48"/>
                <a:gd name="T4" fmla="*/ 59 w 90"/>
                <a:gd name="T5" fmla="*/ 8 h 48"/>
                <a:gd name="T6" fmla="*/ 55 w 90"/>
                <a:gd name="T7" fmla="*/ 9 h 48"/>
                <a:gd name="T8" fmla="*/ 50 w 90"/>
                <a:gd name="T9" fmla="*/ 12 h 48"/>
                <a:gd name="T10" fmla="*/ 47 w 90"/>
                <a:gd name="T11" fmla="*/ 7 h 48"/>
                <a:gd name="T12" fmla="*/ 44 w 90"/>
                <a:gd name="T13" fmla="*/ 5 h 48"/>
                <a:gd name="T14" fmla="*/ 38 w 90"/>
                <a:gd name="T15" fmla="*/ 9 h 48"/>
                <a:gd name="T16" fmla="*/ 38 w 90"/>
                <a:gd name="T17" fmla="*/ 13 h 48"/>
                <a:gd name="T18" fmla="*/ 35 w 90"/>
                <a:gd name="T19" fmla="*/ 7 h 48"/>
                <a:gd name="T20" fmla="*/ 32 w 90"/>
                <a:gd name="T21" fmla="*/ 16 h 48"/>
                <a:gd name="T22" fmla="*/ 28 w 90"/>
                <a:gd name="T23" fmla="*/ 15 h 48"/>
                <a:gd name="T24" fmla="*/ 24 w 90"/>
                <a:gd name="T25" fmla="*/ 20 h 48"/>
                <a:gd name="T26" fmla="*/ 23 w 90"/>
                <a:gd name="T27" fmla="*/ 12 h 48"/>
                <a:gd name="T28" fmla="*/ 22 w 90"/>
                <a:gd name="T29" fmla="*/ 10 h 48"/>
                <a:gd name="T30" fmla="*/ 20 w 90"/>
                <a:gd name="T31" fmla="*/ 5 h 48"/>
                <a:gd name="T32" fmla="*/ 13 w 90"/>
                <a:gd name="T33" fmla="*/ 6 h 48"/>
                <a:gd name="T34" fmla="*/ 16 w 90"/>
                <a:gd name="T35" fmla="*/ 12 h 48"/>
                <a:gd name="T36" fmla="*/ 10 w 90"/>
                <a:gd name="T37" fmla="*/ 7 h 48"/>
                <a:gd name="T38" fmla="*/ 8 w 90"/>
                <a:gd name="T39" fmla="*/ 8 h 48"/>
                <a:gd name="T40" fmla="*/ 8 w 90"/>
                <a:gd name="T41" fmla="*/ 8 h 48"/>
                <a:gd name="T42" fmla="*/ 8 w 90"/>
                <a:gd name="T43" fmla="*/ 10 h 48"/>
                <a:gd name="T44" fmla="*/ 6 w 90"/>
                <a:gd name="T45" fmla="*/ 14 h 48"/>
                <a:gd name="T46" fmla="*/ 0 w 90"/>
                <a:gd name="T47" fmla="*/ 17 h 48"/>
                <a:gd name="T48" fmla="*/ 2 w 90"/>
                <a:gd name="T49" fmla="*/ 19 h 48"/>
                <a:gd name="T50" fmla="*/ 6 w 90"/>
                <a:gd name="T51" fmla="*/ 18 h 48"/>
                <a:gd name="T52" fmla="*/ 16 w 90"/>
                <a:gd name="T53" fmla="*/ 16 h 48"/>
                <a:gd name="T54" fmla="*/ 14 w 90"/>
                <a:gd name="T55" fmla="*/ 22 h 48"/>
                <a:gd name="T56" fmla="*/ 17 w 90"/>
                <a:gd name="T57" fmla="*/ 23 h 48"/>
                <a:gd name="T58" fmla="*/ 7 w 90"/>
                <a:gd name="T59" fmla="*/ 26 h 48"/>
                <a:gd name="T60" fmla="*/ 3 w 90"/>
                <a:gd name="T61" fmla="*/ 28 h 48"/>
                <a:gd name="T62" fmla="*/ 8 w 90"/>
                <a:gd name="T63" fmla="*/ 28 h 48"/>
                <a:gd name="T64" fmla="*/ 16 w 90"/>
                <a:gd name="T65" fmla="*/ 32 h 48"/>
                <a:gd name="T66" fmla="*/ 19 w 90"/>
                <a:gd name="T67" fmla="*/ 34 h 48"/>
                <a:gd name="T68" fmla="*/ 18 w 90"/>
                <a:gd name="T69" fmla="*/ 37 h 48"/>
                <a:gd name="T70" fmla="*/ 12 w 90"/>
                <a:gd name="T71" fmla="*/ 40 h 48"/>
                <a:gd name="T72" fmla="*/ 26 w 90"/>
                <a:gd name="T73" fmla="*/ 40 h 48"/>
                <a:gd name="T74" fmla="*/ 30 w 90"/>
                <a:gd name="T75" fmla="*/ 41 h 48"/>
                <a:gd name="T76" fmla="*/ 36 w 90"/>
                <a:gd name="T77" fmla="*/ 42 h 48"/>
                <a:gd name="T78" fmla="*/ 36 w 90"/>
                <a:gd name="T79" fmla="*/ 46 h 48"/>
                <a:gd name="T80" fmla="*/ 48 w 90"/>
                <a:gd name="T81" fmla="*/ 45 h 48"/>
                <a:gd name="T82" fmla="*/ 50 w 90"/>
                <a:gd name="T83" fmla="*/ 47 h 48"/>
                <a:gd name="T84" fmla="*/ 51 w 90"/>
                <a:gd name="T85" fmla="*/ 42 h 48"/>
                <a:gd name="T86" fmla="*/ 58 w 90"/>
                <a:gd name="T87" fmla="*/ 42 h 48"/>
                <a:gd name="T88" fmla="*/ 62 w 90"/>
                <a:gd name="T89" fmla="*/ 38 h 48"/>
                <a:gd name="T90" fmla="*/ 69 w 90"/>
                <a:gd name="T91" fmla="*/ 36 h 48"/>
                <a:gd name="T92" fmla="*/ 78 w 90"/>
                <a:gd name="T93" fmla="*/ 33 h 48"/>
                <a:gd name="T94" fmla="*/ 81 w 90"/>
                <a:gd name="T95" fmla="*/ 28 h 48"/>
                <a:gd name="T96" fmla="*/ 84 w 90"/>
                <a:gd name="T97" fmla="*/ 26 h 48"/>
                <a:gd name="T98" fmla="*/ 86 w 90"/>
                <a:gd name="T99" fmla="*/ 26 h 48"/>
                <a:gd name="T100" fmla="*/ 89 w 90"/>
                <a:gd name="T101" fmla="*/ 23 h 48"/>
                <a:gd name="T102" fmla="*/ 88 w 90"/>
                <a:gd name="T103" fmla="*/ 22 h 48"/>
                <a:gd name="T104" fmla="*/ 89 w 90"/>
                <a:gd name="T105" fmla="*/ 18 h 48"/>
                <a:gd name="T106" fmla="*/ 85 w 90"/>
                <a:gd name="T107" fmla="*/ 16 h 48"/>
                <a:gd name="T108" fmla="*/ 82 w 90"/>
                <a:gd name="T109" fmla="*/ 14 h 48"/>
                <a:gd name="T110" fmla="*/ 80 w 90"/>
                <a:gd name="T111" fmla="*/ 10 h 48"/>
                <a:gd name="T112" fmla="*/ 78 w 90"/>
                <a:gd name="T113" fmla="*/ 7 h 48"/>
                <a:gd name="T114" fmla="*/ 83 w 90"/>
                <a:gd name="T115" fmla="*/ 4 h 48"/>
                <a:gd name="T116" fmla="*/ 74 w 90"/>
                <a:gd name="T117" fmla="*/ 6 h 48"/>
                <a:gd name="T118" fmla="*/ 69 w 90"/>
                <a:gd name="T119" fmla="*/ 1 h 48"/>
                <a:gd name="T120" fmla="*/ 10 w 90"/>
                <a:gd name="T121" fmla="*/ 2 h 48"/>
                <a:gd name="T122" fmla="*/ 18 w 90"/>
                <a:gd name="T123" fmla="*/ 3 h 48"/>
                <a:gd name="T124" fmla="*/ 10 w 90"/>
                <a:gd name="T1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" h="48">
                  <a:moveTo>
                    <a:pt x="69" y="1"/>
                  </a:moveTo>
                  <a:cubicBezTo>
                    <a:pt x="68" y="2"/>
                    <a:pt x="68" y="2"/>
                    <a:pt x="66" y="2"/>
                  </a:cubicBezTo>
                  <a:cubicBezTo>
                    <a:pt x="66" y="4"/>
                    <a:pt x="66" y="6"/>
                    <a:pt x="66" y="7"/>
                  </a:cubicBezTo>
                  <a:cubicBezTo>
                    <a:pt x="64" y="7"/>
                    <a:pt x="63" y="8"/>
                    <a:pt x="62" y="8"/>
                  </a:cubicBezTo>
                  <a:cubicBezTo>
                    <a:pt x="62" y="8"/>
                    <a:pt x="62" y="5"/>
                    <a:pt x="60" y="6"/>
                  </a:cubicBezTo>
                  <a:cubicBezTo>
                    <a:pt x="59" y="6"/>
                    <a:pt x="59" y="8"/>
                    <a:pt x="59" y="8"/>
                  </a:cubicBezTo>
                  <a:cubicBezTo>
                    <a:pt x="58" y="8"/>
                    <a:pt x="57" y="8"/>
                    <a:pt x="56" y="8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10"/>
                    <a:pt x="51" y="7"/>
                    <a:pt x="50" y="6"/>
                  </a:cubicBezTo>
                  <a:cubicBezTo>
                    <a:pt x="50" y="8"/>
                    <a:pt x="49" y="10"/>
                    <a:pt x="50" y="12"/>
                  </a:cubicBezTo>
                  <a:cubicBezTo>
                    <a:pt x="49" y="11"/>
                    <a:pt x="47" y="11"/>
                    <a:pt x="46" y="8"/>
                  </a:cubicBezTo>
                  <a:cubicBezTo>
                    <a:pt x="46" y="8"/>
                    <a:pt x="47" y="6"/>
                    <a:pt x="47" y="7"/>
                  </a:cubicBezTo>
                  <a:cubicBezTo>
                    <a:pt x="47" y="7"/>
                    <a:pt x="47" y="5"/>
                    <a:pt x="47" y="5"/>
                  </a:cubicBezTo>
                  <a:cubicBezTo>
                    <a:pt x="47" y="5"/>
                    <a:pt x="45" y="5"/>
                    <a:pt x="44" y="5"/>
                  </a:cubicBezTo>
                  <a:cubicBezTo>
                    <a:pt x="44" y="5"/>
                    <a:pt x="44" y="7"/>
                    <a:pt x="44" y="7"/>
                  </a:cubicBezTo>
                  <a:cubicBezTo>
                    <a:pt x="42" y="8"/>
                    <a:pt x="39" y="7"/>
                    <a:pt x="38" y="9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8" y="13"/>
                    <a:pt x="38" y="12"/>
                    <a:pt x="38" y="13"/>
                  </a:cubicBezTo>
                  <a:cubicBezTo>
                    <a:pt x="37" y="12"/>
                    <a:pt x="36" y="11"/>
                    <a:pt x="36" y="10"/>
                  </a:cubicBezTo>
                  <a:cubicBezTo>
                    <a:pt x="35" y="9"/>
                    <a:pt x="35" y="8"/>
                    <a:pt x="35" y="7"/>
                  </a:cubicBezTo>
                  <a:cubicBezTo>
                    <a:pt x="34" y="8"/>
                    <a:pt x="33" y="8"/>
                    <a:pt x="32" y="8"/>
                  </a:cubicBezTo>
                  <a:cubicBezTo>
                    <a:pt x="32" y="10"/>
                    <a:pt x="33" y="15"/>
                    <a:pt x="32" y="16"/>
                  </a:cubicBezTo>
                  <a:cubicBezTo>
                    <a:pt x="31" y="16"/>
                    <a:pt x="28" y="14"/>
                    <a:pt x="29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7"/>
                    <a:pt x="28" y="18"/>
                    <a:pt x="27" y="19"/>
                  </a:cubicBezTo>
                  <a:cubicBezTo>
                    <a:pt x="27" y="19"/>
                    <a:pt x="25" y="20"/>
                    <a:pt x="24" y="20"/>
                  </a:cubicBezTo>
                  <a:cubicBezTo>
                    <a:pt x="24" y="20"/>
                    <a:pt x="23" y="18"/>
                    <a:pt x="23" y="18"/>
                  </a:cubicBezTo>
                  <a:cubicBezTo>
                    <a:pt x="23" y="15"/>
                    <a:pt x="26" y="12"/>
                    <a:pt x="23" y="12"/>
                  </a:cubicBezTo>
                  <a:cubicBezTo>
                    <a:pt x="23" y="12"/>
                    <a:pt x="24" y="11"/>
                    <a:pt x="24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9"/>
                    <a:pt x="23" y="8"/>
                    <a:pt x="22" y="8"/>
                  </a:cubicBezTo>
                  <a:cubicBezTo>
                    <a:pt x="22" y="7"/>
                    <a:pt x="20" y="6"/>
                    <a:pt x="20" y="5"/>
                  </a:cubicBezTo>
                  <a:cubicBezTo>
                    <a:pt x="19" y="5"/>
                    <a:pt x="15" y="5"/>
                    <a:pt x="14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7"/>
                    <a:pt x="16" y="8"/>
                    <a:pt x="17" y="8"/>
                  </a:cubicBezTo>
                  <a:cubicBezTo>
                    <a:pt x="17" y="9"/>
                    <a:pt x="20" y="13"/>
                    <a:pt x="16" y="12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2" y="10"/>
                    <a:pt x="11" y="9"/>
                    <a:pt x="10" y="7"/>
                  </a:cubicBezTo>
                  <a:cubicBezTo>
                    <a:pt x="12" y="6"/>
                    <a:pt x="8" y="6"/>
                    <a:pt x="8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9" y="8"/>
                    <a:pt x="7" y="8"/>
                    <a:pt x="8" y="8"/>
                  </a:cubicBezTo>
                  <a:cubicBezTo>
                    <a:pt x="7" y="8"/>
                    <a:pt x="6" y="9"/>
                    <a:pt x="5" y="9"/>
                  </a:cubicBezTo>
                  <a:cubicBezTo>
                    <a:pt x="6" y="10"/>
                    <a:pt x="6" y="9"/>
                    <a:pt x="8" y="10"/>
                  </a:cubicBezTo>
                  <a:cubicBezTo>
                    <a:pt x="7" y="11"/>
                    <a:pt x="8" y="13"/>
                    <a:pt x="8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5"/>
                    <a:pt x="4" y="17"/>
                    <a:pt x="3" y="18"/>
                  </a:cubicBezTo>
                  <a:cubicBezTo>
                    <a:pt x="2" y="18"/>
                    <a:pt x="1" y="17"/>
                    <a:pt x="0" y="1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2" y="19"/>
                    <a:pt x="2" y="19"/>
                  </a:cubicBezTo>
                  <a:cubicBezTo>
                    <a:pt x="1" y="19"/>
                    <a:pt x="5" y="20"/>
                    <a:pt x="5" y="20"/>
                  </a:cubicBezTo>
                  <a:cubicBezTo>
                    <a:pt x="5" y="19"/>
                    <a:pt x="6" y="18"/>
                    <a:pt x="6" y="18"/>
                  </a:cubicBezTo>
                  <a:cubicBezTo>
                    <a:pt x="9" y="17"/>
                    <a:pt x="11" y="17"/>
                    <a:pt x="14" y="16"/>
                  </a:cubicBezTo>
                  <a:cubicBezTo>
                    <a:pt x="13" y="15"/>
                    <a:pt x="15" y="16"/>
                    <a:pt x="16" y="16"/>
                  </a:cubicBezTo>
                  <a:cubicBezTo>
                    <a:pt x="18" y="18"/>
                    <a:pt x="16" y="18"/>
                    <a:pt x="14" y="18"/>
                  </a:cubicBezTo>
                  <a:cubicBezTo>
                    <a:pt x="14" y="19"/>
                    <a:pt x="15" y="22"/>
                    <a:pt x="14" y="22"/>
                  </a:cubicBezTo>
                  <a:cubicBezTo>
                    <a:pt x="15" y="22"/>
                    <a:pt x="16" y="21"/>
                    <a:pt x="16" y="21"/>
                  </a:cubicBezTo>
                  <a:cubicBezTo>
                    <a:pt x="19" y="21"/>
                    <a:pt x="17" y="23"/>
                    <a:pt x="17" y="23"/>
                  </a:cubicBezTo>
                  <a:cubicBezTo>
                    <a:pt x="15" y="23"/>
                    <a:pt x="12" y="22"/>
                    <a:pt x="11" y="22"/>
                  </a:cubicBezTo>
                  <a:cubicBezTo>
                    <a:pt x="10" y="23"/>
                    <a:pt x="9" y="25"/>
                    <a:pt x="7" y="26"/>
                  </a:cubicBezTo>
                  <a:cubicBezTo>
                    <a:pt x="6" y="26"/>
                    <a:pt x="4" y="26"/>
                    <a:pt x="3" y="26"/>
                  </a:cubicBezTo>
                  <a:cubicBezTo>
                    <a:pt x="2" y="27"/>
                    <a:pt x="2" y="28"/>
                    <a:pt x="3" y="28"/>
                  </a:cubicBezTo>
                  <a:cubicBezTo>
                    <a:pt x="3" y="28"/>
                    <a:pt x="5" y="29"/>
                    <a:pt x="6" y="29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9" y="28"/>
                    <a:pt x="13" y="28"/>
                    <a:pt x="15" y="28"/>
                  </a:cubicBezTo>
                  <a:cubicBezTo>
                    <a:pt x="16" y="30"/>
                    <a:pt x="16" y="31"/>
                    <a:pt x="16" y="32"/>
                  </a:cubicBezTo>
                  <a:cubicBezTo>
                    <a:pt x="17" y="32"/>
                    <a:pt x="18" y="31"/>
                    <a:pt x="19" y="31"/>
                  </a:cubicBezTo>
                  <a:cubicBezTo>
                    <a:pt x="19" y="31"/>
                    <a:pt x="19" y="33"/>
                    <a:pt x="19" y="34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5"/>
                    <a:pt x="19" y="36"/>
                    <a:pt x="18" y="37"/>
                  </a:cubicBezTo>
                  <a:cubicBezTo>
                    <a:pt x="15" y="37"/>
                    <a:pt x="15" y="37"/>
                    <a:pt x="12" y="38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41"/>
                    <a:pt x="20" y="40"/>
                    <a:pt x="25" y="39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7" y="41"/>
                    <a:pt x="28" y="40"/>
                    <a:pt x="29" y="4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2" y="42"/>
                    <a:pt x="33" y="42"/>
                    <a:pt x="34" y="42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4" y="44"/>
                    <a:pt x="34" y="45"/>
                    <a:pt x="32" y="46"/>
                  </a:cubicBezTo>
                  <a:cubicBezTo>
                    <a:pt x="34" y="46"/>
                    <a:pt x="34" y="46"/>
                    <a:pt x="36" y="46"/>
                  </a:cubicBezTo>
                  <a:cubicBezTo>
                    <a:pt x="38" y="46"/>
                    <a:pt x="43" y="48"/>
                    <a:pt x="46" y="47"/>
                  </a:cubicBezTo>
                  <a:cubicBezTo>
                    <a:pt x="47" y="47"/>
                    <a:pt x="48" y="45"/>
                    <a:pt x="48" y="45"/>
                  </a:cubicBezTo>
                  <a:cubicBezTo>
                    <a:pt x="48" y="45"/>
                    <a:pt x="49" y="46"/>
                    <a:pt x="49" y="47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51" y="47"/>
                    <a:pt x="51" y="46"/>
                    <a:pt x="51" y="45"/>
                  </a:cubicBezTo>
                  <a:cubicBezTo>
                    <a:pt x="52" y="43"/>
                    <a:pt x="54" y="43"/>
                    <a:pt x="51" y="42"/>
                  </a:cubicBezTo>
                  <a:cubicBezTo>
                    <a:pt x="51" y="41"/>
                    <a:pt x="51" y="40"/>
                    <a:pt x="51" y="39"/>
                  </a:cubicBezTo>
                  <a:cubicBezTo>
                    <a:pt x="56" y="40"/>
                    <a:pt x="55" y="40"/>
                    <a:pt x="58" y="42"/>
                  </a:cubicBezTo>
                  <a:cubicBezTo>
                    <a:pt x="59" y="41"/>
                    <a:pt x="60" y="41"/>
                    <a:pt x="61" y="41"/>
                  </a:cubicBezTo>
                  <a:cubicBezTo>
                    <a:pt x="61" y="40"/>
                    <a:pt x="61" y="39"/>
                    <a:pt x="62" y="38"/>
                  </a:cubicBezTo>
                  <a:cubicBezTo>
                    <a:pt x="62" y="38"/>
                    <a:pt x="64" y="40"/>
                    <a:pt x="65" y="40"/>
                  </a:cubicBezTo>
                  <a:cubicBezTo>
                    <a:pt x="66" y="39"/>
                    <a:pt x="67" y="37"/>
                    <a:pt x="69" y="36"/>
                  </a:cubicBezTo>
                  <a:cubicBezTo>
                    <a:pt x="71" y="35"/>
                    <a:pt x="73" y="36"/>
                    <a:pt x="76" y="35"/>
                  </a:cubicBezTo>
                  <a:cubicBezTo>
                    <a:pt x="76" y="35"/>
                    <a:pt x="78" y="33"/>
                    <a:pt x="78" y="33"/>
                  </a:cubicBezTo>
                  <a:cubicBezTo>
                    <a:pt x="78" y="33"/>
                    <a:pt x="79" y="33"/>
                    <a:pt x="80" y="33"/>
                  </a:cubicBezTo>
                  <a:cubicBezTo>
                    <a:pt x="80" y="33"/>
                    <a:pt x="81" y="29"/>
                    <a:pt x="81" y="28"/>
                  </a:cubicBezTo>
                  <a:cubicBezTo>
                    <a:pt x="83" y="27"/>
                    <a:pt x="83" y="28"/>
                    <a:pt x="84" y="27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4" y="25"/>
                    <a:pt x="87" y="25"/>
                    <a:pt x="86" y="26"/>
                  </a:cubicBezTo>
                  <a:cubicBezTo>
                    <a:pt x="87" y="25"/>
                    <a:pt x="87" y="27"/>
                    <a:pt x="89" y="26"/>
                  </a:cubicBezTo>
                  <a:cubicBezTo>
                    <a:pt x="90" y="26"/>
                    <a:pt x="90" y="23"/>
                    <a:pt x="89" y="23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89" y="22"/>
                    <a:pt x="88" y="22"/>
                    <a:pt x="88" y="22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8" y="21"/>
                    <a:pt x="89" y="19"/>
                    <a:pt x="89" y="18"/>
                  </a:cubicBezTo>
                  <a:cubicBezTo>
                    <a:pt x="88" y="18"/>
                    <a:pt x="88" y="16"/>
                    <a:pt x="87" y="16"/>
                  </a:cubicBezTo>
                  <a:cubicBezTo>
                    <a:pt x="86" y="15"/>
                    <a:pt x="86" y="17"/>
                    <a:pt x="85" y="16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4"/>
                    <a:pt x="82" y="14"/>
                  </a:cubicBezTo>
                  <a:cubicBezTo>
                    <a:pt x="81" y="15"/>
                    <a:pt x="80" y="16"/>
                    <a:pt x="79" y="16"/>
                  </a:cubicBezTo>
                  <a:cubicBezTo>
                    <a:pt x="79" y="14"/>
                    <a:pt x="80" y="12"/>
                    <a:pt x="80" y="10"/>
                  </a:cubicBezTo>
                  <a:cubicBezTo>
                    <a:pt x="80" y="10"/>
                    <a:pt x="79" y="10"/>
                    <a:pt x="78" y="10"/>
                  </a:cubicBezTo>
                  <a:cubicBezTo>
                    <a:pt x="78" y="9"/>
                    <a:pt x="79" y="8"/>
                    <a:pt x="78" y="7"/>
                  </a:cubicBezTo>
                  <a:cubicBezTo>
                    <a:pt x="79" y="7"/>
                    <a:pt x="80" y="6"/>
                    <a:pt x="82" y="6"/>
                  </a:cubicBezTo>
                  <a:cubicBezTo>
                    <a:pt x="82" y="6"/>
                    <a:pt x="82" y="4"/>
                    <a:pt x="83" y="4"/>
                  </a:cubicBezTo>
                  <a:cubicBezTo>
                    <a:pt x="80" y="5"/>
                    <a:pt x="79" y="5"/>
                    <a:pt x="76" y="6"/>
                  </a:cubicBezTo>
                  <a:cubicBezTo>
                    <a:pt x="77" y="6"/>
                    <a:pt x="74" y="6"/>
                    <a:pt x="74" y="6"/>
                  </a:cubicBezTo>
                  <a:cubicBezTo>
                    <a:pt x="74" y="6"/>
                    <a:pt x="71" y="1"/>
                    <a:pt x="71" y="1"/>
                  </a:cubicBezTo>
                  <a:cubicBezTo>
                    <a:pt x="70" y="1"/>
                    <a:pt x="69" y="1"/>
                    <a:pt x="69" y="1"/>
                  </a:cubicBezTo>
                  <a:close/>
                  <a:moveTo>
                    <a:pt x="10" y="0"/>
                  </a:moveTo>
                  <a:cubicBezTo>
                    <a:pt x="10" y="1"/>
                    <a:pt x="10" y="2"/>
                    <a:pt x="10" y="2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3" y="3"/>
                    <a:pt x="15" y="3"/>
                    <a:pt x="18" y="3"/>
                  </a:cubicBezTo>
                  <a:cubicBezTo>
                    <a:pt x="18" y="3"/>
                    <a:pt x="18" y="2"/>
                    <a:pt x="17" y="1"/>
                  </a:cubicBezTo>
                  <a:cubicBezTo>
                    <a:pt x="16" y="0"/>
                    <a:pt x="12" y="0"/>
                    <a:pt x="10" y="0"/>
                  </a:cubicBezTo>
                  <a:close/>
                </a:path>
              </a:pathLst>
            </a:custGeom>
            <a:grpFill/>
            <a:ln w="1905" cap="flat">
              <a:solidFill>
                <a:schemeClr val="bg1">
                  <a:alpha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14" name="Freeform 211"/>
            <p:cNvSpPr>
              <a:spLocks/>
            </p:cNvSpPr>
            <p:nvPr/>
          </p:nvSpPr>
          <p:spPr bwMode="auto">
            <a:xfrm>
              <a:off x="6430586" y="2330798"/>
              <a:ext cx="212925" cy="150823"/>
            </a:xfrm>
            <a:custGeom>
              <a:avLst/>
              <a:gdLst>
                <a:gd name="T0" fmla="*/ 27 w 61"/>
                <a:gd name="T1" fmla="*/ 42 h 43"/>
                <a:gd name="T2" fmla="*/ 21 w 61"/>
                <a:gd name="T3" fmla="*/ 41 h 43"/>
                <a:gd name="T4" fmla="*/ 13 w 61"/>
                <a:gd name="T5" fmla="*/ 37 h 43"/>
                <a:gd name="T6" fmla="*/ 7 w 61"/>
                <a:gd name="T7" fmla="*/ 29 h 43"/>
                <a:gd name="T8" fmla="*/ 2 w 61"/>
                <a:gd name="T9" fmla="*/ 23 h 43"/>
                <a:gd name="T10" fmla="*/ 2 w 61"/>
                <a:gd name="T11" fmla="*/ 20 h 43"/>
                <a:gd name="T12" fmla="*/ 0 w 61"/>
                <a:gd name="T13" fmla="*/ 17 h 43"/>
                <a:gd name="T14" fmla="*/ 3 w 61"/>
                <a:gd name="T15" fmla="*/ 14 h 43"/>
                <a:gd name="T16" fmla="*/ 5 w 61"/>
                <a:gd name="T17" fmla="*/ 8 h 43"/>
                <a:gd name="T18" fmla="*/ 7 w 61"/>
                <a:gd name="T19" fmla="*/ 5 h 43"/>
                <a:gd name="T20" fmla="*/ 13 w 61"/>
                <a:gd name="T21" fmla="*/ 8 h 43"/>
                <a:gd name="T22" fmla="*/ 21 w 61"/>
                <a:gd name="T23" fmla="*/ 8 h 43"/>
                <a:gd name="T24" fmla="*/ 26 w 61"/>
                <a:gd name="T25" fmla="*/ 9 h 43"/>
                <a:gd name="T26" fmla="*/ 25 w 61"/>
                <a:gd name="T27" fmla="*/ 5 h 43"/>
                <a:gd name="T28" fmla="*/ 30 w 61"/>
                <a:gd name="T29" fmla="*/ 5 h 43"/>
                <a:gd name="T30" fmla="*/ 36 w 61"/>
                <a:gd name="T31" fmla="*/ 4 h 43"/>
                <a:gd name="T32" fmla="*/ 40 w 61"/>
                <a:gd name="T33" fmla="*/ 5 h 43"/>
                <a:gd name="T34" fmla="*/ 43 w 61"/>
                <a:gd name="T35" fmla="*/ 3 h 43"/>
                <a:gd name="T36" fmla="*/ 51 w 61"/>
                <a:gd name="T37" fmla="*/ 2 h 43"/>
                <a:gd name="T38" fmla="*/ 57 w 61"/>
                <a:gd name="T39" fmla="*/ 2 h 43"/>
                <a:gd name="T40" fmla="*/ 61 w 61"/>
                <a:gd name="T41" fmla="*/ 4 h 43"/>
                <a:gd name="T42" fmla="*/ 60 w 61"/>
                <a:gd name="T43" fmla="*/ 12 h 43"/>
                <a:gd name="T44" fmla="*/ 55 w 61"/>
                <a:gd name="T45" fmla="*/ 16 h 43"/>
                <a:gd name="T46" fmla="*/ 51 w 61"/>
                <a:gd name="T47" fmla="*/ 32 h 43"/>
                <a:gd name="T48" fmla="*/ 45 w 61"/>
                <a:gd name="T49" fmla="*/ 37 h 43"/>
                <a:gd name="T50" fmla="*/ 43 w 61"/>
                <a:gd name="T51" fmla="*/ 37 h 43"/>
                <a:gd name="T52" fmla="*/ 38 w 61"/>
                <a:gd name="T53" fmla="*/ 37 h 43"/>
                <a:gd name="T54" fmla="*/ 32 w 61"/>
                <a:gd name="T55" fmla="*/ 39 h 43"/>
                <a:gd name="T56" fmla="*/ 28 w 61"/>
                <a:gd name="T57" fmla="*/ 42 h 43"/>
                <a:gd name="T58" fmla="*/ 27 w 61"/>
                <a:gd name="T5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43">
                  <a:moveTo>
                    <a:pt x="27" y="42"/>
                  </a:moveTo>
                  <a:cubicBezTo>
                    <a:pt x="27" y="42"/>
                    <a:pt x="23" y="43"/>
                    <a:pt x="21" y="41"/>
                  </a:cubicBezTo>
                  <a:cubicBezTo>
                    <a:pt x="19" y="40"/>
                    <a:pt x="16" y="40"/>
                    <a:pt x="13" y="37"/>
                  </a:cubicBezTo>
                  <a:cubicBezTo>
                    <a:pt x="10" y="35"/>
                    <a:pt x="8" y="32"/>
                    <a:pt x="7" y="29"/>
                  </a:cubicBezTo>
                  <a:cubicBezTo>
                    <a:pt x="7" y="26"/>
                    <a:pt x="2" y="23"/>
                    <a:pt x="2" y="23"/>
                  </a:cubicBezTo>
                  <a:cubicBezTo>
                    <a:pt x="2" y="23"/>
                    <a:pt x="3" y="22"/>
                    <a:pt x="2" y="20"/>
                  </a:cubicBezTo>
                  <a:cubicBezTo>
                    <a:pt x="2" y="18"/>
                    <a:pt x="0" y="17"/>
                    <a:pt x="0" y="17"/>
                  </a:cubicBezTo>
                  <a:cubicBezTo>
                    <a:pt x="0" y="17"/>
                    <a:pt x="1" y="13"/>
                    <a:pt x="3" y="14"/>
                  </a:cubicBezTo>
                  <a:cubicBezTo>
                    <a:pt x="5" y="15"/>
                    <a:pt x="5" y="8"/>
                    <a:pt x="5" y="8"/>
                  </a:cubicBezTo>
                  <a:cubicBezTo>
                    <a:pt x="5" y="8"/>
                    <a:pt x="4" y="4"/>
                    <a:pt x="7" y="5"/>
                  </a:cubicBezTo>
                  <a:cubicBezTo>
                    <a:pt x="7" y="5"/>
                    <a:pt x="11" y="8"/>
                    <a:pt x="13" y="8"/>
                  </a:cubicBezTo>
                  <a:cubicBezTo>
                    <a:pt x="16" y="8"/>
                    <a:pt x="16" y="7"/>
                    <a:pt x="21" y="8"/>
                  </a:cubicBezTo>
                  <a:cubicBezTo>
                    <a:pt x="26" y="10"/>
                    <a:pt x="26" y="9"/>
                    <a:pt x="26" y="9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6"/>
                    <a:pt x="30" y="5"/>
                  </a:cubicBezTo>
                  <a:cubicBezTo>
                    <a:pt x="34" y="3"/>
                    <a:pt x="34" y="2"/>
                    <a:pt x="36" y="4"/>
                  </a:cubicBezTo>
                  <a:cubicBezTo>
                    <a:pt x="38" y="6"/>
                    <a:pt x="40" y="5"/>
                    <a:pt x="40" y="5"/>
                  </a:cubicBezTo>
                  <a:cubicBezTo>
                    <a:pt x="40" y="5"/>
                    <a:pt x="40" y="4"/>
                    <a:pt x="43" y="3"/>
                  </a:cubicBezTo>
                  <a:cubicBezTo>
                    <a:pt x="47" y="2"/>
                    <a:pt x="47" y="1"/>
                    <a:pt x="51" y="2"/>
                  </a:cubicBezTo>
                  <a:cubicBezTo>
                    <a:pt x="55" y="2"/>
                    <a:pt x="55" y="0"/>
                    <a:pt x="57" y="2"/>
                  </a:cubicBezTo>
                  <a:cubicBezTo>
                    <a:pt x="59" y="4"/>
                    <a:pt x="61" y="4"/>
                    <a:pt x="61" y="4"/>
                  </a:cubicBezTo>
                  <a:cubicBezTo>
                    <a:pt x="61" y="4"/>
                    <a:pt x="61" y="10"/>
                    <a:pt x="60" y="12"/>
                  </a:cubicBezTo>
                  <a:cubicBezTo>
                    <a:pt x="60" y="14"/>
                    <a:pt x="59" y="14"/>
                    <a:pt x="55" y="16"/>
                  </a:cubicBezTo>
                  <a:cubicBezTo>
                    <a:pt x="52" y="19"/>
                    <a:pt x="54" y="26"/>
                    <a:pt x="51" y="32"/>
                  </a:cubicBezTo>
                  <a:cubicBezTo>
                    <a:pt x="48" y="37"/>
                    <a:pt x="45" y="37"/>
                    <a:pt x="45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5" y="37"/>
                    <a:pt x="33" y="37"/>
                    <a:pt x="32" y="39"/>
                  </a:cubicBezTo>
                  <a:cubicBezTo>
                    <a:pt x="31" y="41"/>
                    <a:pt x="28" y="42"/>
                    <a:pt x="28" y="42"/>
                  </a:cubicBezTo>
                  <a:lnTo>
                    <a:pt x="27" y="42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15" name="Freeform 212"/>
            <p:cNvSpPr>
              <a:spLocks/>
            </p:cNvSpPr>
            <p:nvPr/>
          </p:nvSpPr>
          <p:spPr bwMode="auto">
            <a:xfrm>
              <a:off x="6430586" y="2330798"/>
              <a:ext cx="212925" cy="150823"/>
            </a:xfrm>
            <a:custGeom>
              <a:avLst/>
              <a:gdLst>
                <a:gd name="T0" fmla="*/ 27 w 61"/>
                <a:gd name="T1" fmla="*/ 42 h 43"/>
                <a:gd name="T2" fmla="*/ 21 w 61"/>
                <a:gd name="T3" fmla="*/ 41 h 43"/>
                <a:gd name="T4" fmla="*/ 13 w 61"/>
                <a:gd name="T5" fmla="*/ 37 h 43"/>
                <a:gd name="T6" fmla="*/ 7 w 61"/>
                <a:gd name="T7" fmla="*/ 29 h 43"/>
                <a:gd name="T8" fmla="*/ 2 w 61"/>
                <a:gd name="T9" fmla="*/ 23 h 43"/>
                <a:gd name="T10" fmla="*/ 2 w 61"/>
                <a:gd name="T11" fmla="*/ 20 h 43"/>
                <a:gd name="T12" fmla="*/ 0 w 61"/>
                <a:gd name="T13" fmla="*/ 17 h 43"/>
                <a:gd name="T14" fmla="*/ 3 w 61"/>
                <a:gd name="T15" fmla="*/ 14 h 43"/>
                <a:gd name="T16" fmla="*/ 5 w 61"/>
                <a:gd name="T17" fmla="*/ 8 h 43"/>
                <a:gd name="T18" fmla="*/ 7 w 61"/>
                <a:gd name="T19" fmla="*/ 5 h 43"/>
                <a:gd name="T20" fmla="*/ 13 w 61"/>
                <a:gd name="T21" fmla="*/ 8 h 43"/>
                <a:gd name="T22" fmla="*/ 21 w 61"/>
                <a:gd name="T23" fmla="*/ 8 h 43"/>
                <a:gd name="T24" fmla="*/ 26 w 61"/>
                <a:gd name="T25" fmla="*/ 9 h 43"/>
                <a:gd name="T26" fmla="*/ 25 w 61"/>
                <a:gd name="T27" fmla="*/ 5 h 43"/>
                <a:gd name="T28" fmla="*/ 30 w 61"/>
                <a:gd name="T29" fmla="*/ 5 h 43"/>
                <a:gd name="T30" fmla="*/ 36 w 61"/>
                <a:gd name="T31" fmla="*/ 4 h 43"/>
                <a:gd name="T32" fmla="*/ 40 w 61"/>
                <a:gd name="T33" fmla="*/ 5 h 43"/>
                <a:gd name="T34" fmla="*/ 43 w 61"/>
                <a:gd name="T35" fmla="*/ 3 h 43"/>
                <a:gd name="T36" fmla="*/ 51 w 61"/>
                <a:gd name="T37" fmla="*/ 2 h 43"/>
                <a:gd name="T38" fmla="*/ 57 w 61"/>
                <a:gd name="T39" fmla="*/ 2 h 43"/>
                <a:gd name="T40" fmla="*/ 61 w 61"/>
                <a:gd name="T41" fmla="*/ 4 h 43"/>
                <a:gd name="T42" fmla="*/ 60 w 61"/>
                <a:gd name="T43" fmla="*/ 12 h 43"/>
                <a:gd name="T44" fmla="*/ 55 w 61"/>
                <a:gd name="T45" fmla="*/ 16 h 43"/>
                <a:gd name="T46" fmla="*/ 51 w 61"/>
                <a:gd name="T47" fmla="*/ 32 h 43"/>
                <a:gd name="T48" fmla="*/ 45 w 61"/>
                <a:gd name="T49" fmla="*/ 37 h 43"/>
                <a:gd name="T50" fmla="*/ 43 w 61"/>
                <a:gd name="T51" fmla="*/ 37 h 43"/>
                <a:gd name="T52" fmla="*/ 38 w 61"/>
                <a:gd name="T53" fmla="*/ 37 h 43"/>
                <a:gd name="T54" fmla="*/ 32 w 61"/>
                <a:gd name="T55" fmla="*/ 39 h 43"/>
                <a:gd name="T56" fmla="*/ 28 w 61"/>
                <a:gd name="T57" fmla="*/ 42 h 43"/>
                <a:gd name="T58" fmla="*/ 27 w 61"/>
                <a:gd name="T5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43">
                  <a:moveTo>
                    <a:pt x="27" y="42"/>
                  </a:moveTo>
                  <a:cubicBezTo>
                    <a:pt x="27" y="42"/>
                    <a:pt x="23" y="43"/>
                    <a:pt x="21" y="41"/>
                  </a:cubicBezTo>
                  <a:cubicBezTo>
                    <a:pt x="19" y="40"/>
                    <a:pt x="16" y="40"/>
                    <a:pt x="13" y="37"/>
                  </a:cubicBezTo>
                  <a:cubicBezTo>
                    <a:pt x="10" y="35"/>
                    <a:pt x="8" y="32"/>
                    <a:pt x="7" y="29"/>
                  </a:cubicBezTo>
                  <a:cubicBezTo>
                    <a:pt x="7" y="26"/>
                    <a:pt x="2" y="23"/>
                    <a:pt x="2" y="23"/>
                  </a:cubicBezTo>
                  <a:cubicBezTo>
                    <a:pt x="2" y="23"/>
                    <a:pt x="3" y="22"/>
                    <a:pt x="2" y="20"/>
                  </a:cubicBezTo>
                  <a:cubicBezTo>
                    <a:pt x="2" y="18"/>
                    <a:pt x="0" y="17"/>
                    <a:pt x="0" y="17"/>
                  </a:cubicBezTo>
                  <a:cubicBezTo>
                    <a:pt x="0" y="17"/>
                    <a:pt x="1" y="13"/>
                    <a:pt x="3" y="14"/>
                  </a:cubicBezTo>
                  <a:cubicBezTo>
                    <a:pt x="5" y="15"/>
                    <a:pt x="5" y="8"/>
                    <a:pt x="5" y="8"/>
                  </a:cubicBezTo>
                  <a:cubicBezTo>
                    <a:pt x="5" y="8"/>
                    <a:pt x="4" y="4"/>
                    <a:pt x="7" y="5"/>
                  </a:cubicBezTo>
                  <a:cubicBezTo>
                    <a:pt x="7" y="5"/>
                    <a:pt x="11" y="8"/>
                    <a:pt x="13" y="8"/>
                  </a:cubicBezTo>
                  <a:cubicBezTo>
                    <a:pt x="16" y="8"/>
                    <a:pt x="16" y="7"/>
                    <a:pt x="21" y="8"/>
                  </a:cubicBezTo>
                  <a:cubicBezTo>
                    <a:pt x="26" y="10"/>
                    <a:pt x="26" y="9"/>
                    <a:pt x="26" y="9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6"/>
                    <a:pt x="30" y="5"/>
                  </a:cubicBezTo>
                  <a:cubicBezTo>
                    <a:pt x="34" y="3"/>
                    <a:pt x="34" y="2"/>
                    <a:pt x="36" y="4"/>
                  </a:cubicBezTo>
                  <a:cubicBezTo>
                    <a:pt x="38" y="6"/>
                    <a:pt x="40" y="5"/>
                    <a:pt x="40" y="5"/>
                  </a:cubicBezTo>
                  <a:cubicBezTo>
                    <a:pt x="40" y="5"/>
                    <a:pt x="40" y="4"/>
                    <a:pt x="43" y="3"/>
                  </a:cubicBezTo>
                  <a:cubicBezTo>
                    <a:pt x="47" y="2"/>
                    <a:pt x="47" y="1"/>
                    <a:pt x="51" y="2"/>
                  </a:cubicBezTo>
                  <a:cubicBezTo>
                    <a:pt x="55" y="2"/>
                    <a:pt x="55" y="0"/>
                    <a:pt x="57" y="2"/>
                  </a:cubicBezTo>
                  <a:cubicBezTo>
                    <a:pt x="59" y="4"/>
                    <a:pt x="61" y="4"/>
                    <a:pt x="61" y="4"/>
                  </a:cubicBezTo>
                  <a:cubicBezTo>
                    <a:pt x="61" y="4"/>
                    <a:pt x="61" y="10"/>
                    <a:pt x="60" y="12"/>
                  </a:cubicBezTo>
                  <a:cubicBezTo>
                    <a:pt x="60" y="14"/>
                    <a:pt x="59" y="14"/>
                    <a:pt x="55" y="16"/>
                  </a:cubicBezTo>
                  <a:cubicBezTo>
                    <a:pt x="52" y="19"/>
                    <a:pt x="54" y="26"/>
                    <a:pt x="51" y="32"/>
                  </a:cubicBezTo>
                  <a:cubicBezTo>
                    <a:pt x="48" y="37"/>
                    <a:pt x="45" y="37"/>
                    <a:pt x="45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5" y="37"/>
                    <a:pt x="33" y="37"/>
                    <a:pt x="32" y="39"/>
                  </a:cubicBezTo>
                  <a:cubicBezTo>
                    <a:pt x="31" y="41"/>
                    <a:pt x="28" y="42"/>
                    <a:pt x="28" y="42"/>
                  </a:cubicBezTo>
                  <a:lnTo>
                    <a:pt x="27" y="42"/>
                  </a:ln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16" name="Freeform 213"/>
            <p:cNvSpPr>
              <a:spLocks/>
            </p:cNvSpPr>
            <p:nvPr/>
          </p:nvSpPr>
          <p:spPr bwMode="auto">
            <a:xfrm>
              <a:off x="9370721" y="3404295"/>
              <a:ext cx="14195" cy="10645"/>
            </a:xfrm>
            <a:custGeom>
              <a:avLst/>
              <a:gdLst>
                <a:gd name="T0" fmla="*/ 4 w 4"/>
                <a:gd name="T1" fmla="*/ 2 h 3"/>
                <a:gd name="T2" fmla="*/ 3 w 4"/>
                <a:gd name="T3" fmla="*/ 3 h 3"/>
                <a:gd name="T4" fmla="*/ 1 w 4"/>
                <a:gd name="T5" fmla="*/ 3 h 3"/>
                <a:gd name="T6" fmla="*/ 0 w 4"/>
                <a:gd name="T7" fmla="*/ 1 h 3"/>
                <a:gd name="T8" fmla="*/ 4 w 4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2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1"/>
                    <a:pt x="3" y="0"/>
                    <a:pt x="4" y="2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17" name="Freeform 214"/>
            <p:cNvSpPr>
              <a:spLocks/>
            </p:cNvSpPr>
            <p:nvPr/>
          </p:nvSpPr>
          <p:spPr bwMode="auto">
            <a:xfrm>
              <a:off x="3252681" y="3643835"/>
              <a:ext cx="191634" cy="115334"/>
            </a:xfrm>
            <a:custGeom>
              <a:avLst/>
              <a:gdLst>
                <a:gd name="T0" fmla="*/ 53 w 55"/>
                <a:gd name="T1" fmla="*/ 14 h 33"/>
                <a:gd name="T2" fmla="*/ 52 w 55"/>
                <a:gd name="T3" fmla="*/ 11 h 33"/>
                <a:gd name="T4" fmla="*/ 46 w 55"/>
                <a:gd name="T5" fmla="*/ 9 h 33"/>
                <a:gd name="T6" fmla="*/ 45 w 55"/>
                <a:gd name="T7" fmla="*/ 4 h 33"/>
                <a:gd name="T8" fmla="*/ 43 w 55"/>
                <a:gd name="T9" fmla="*/ 4 h 33"/>
                <a:gd name="T10" fmla="*/ 42 w 55"/>
                <a:gd name="T11" fmla="*/ 3 h 33"/>
                <a:gd name="T12" fmla="*/ 33 w 55"/>
                <a:gd name="T13" fmla="*/ 2 h 33"/>
                <a:gd name="T14" fmla="*/ 31 w 55"/>
                <a:gd name="T15" fmla="*/ 1 h 33"/>
                <a:gd name="T16" fmla="*/ 30 w 55"/>
                <a:gd name="T17" fmla="*/ 3 h 33"/>
                <a:gd name="T18" fmla="*/ 22 w 55"/>
                <a:gd name="T19" fmla="*/ 3 h 33"/>
                <a:gd name="T20" fmla="*/ 22 w 55"/>
                <a:gd name="T21" fmla="*/ 5 h 33"/>
                <a:gd name="T22" fmla="*/ 9 w 55"/>
                <a:gd name="T23" fmla="*/ 4 h 33"/>
                <a:gd name="T24" fmla="*/ 6 w 55"/>
                <a:gd name="T25" fmla="*/ 7 h 33"/>
                <a:gd name="T26" fmla="*/ 2 w 55"/>
                <a:gd name="T27" fmla="*/ 11 h 33"/>
                <a:gd name="T28" fmla="*/ 0 w 55"/>
                <a:gd name="T29" fmla="*/ 16 h 33"/>
                <a:gd name="T30" fmla="*/ 9 w 55"/>
                <a:gd name="T31" fmla="*/ 19 h 33"/>
                <a:gd name="T32" fmla="*/ 14 w 55"/>
                <a:gd name="T33" fmla="*/ 21 h 33"/>
                <a:gd name="T34" fmla="*/ 17 w 55"/>
                <a:gd name="T35" fmla="*/ 23 h 33"/>
                <a:gd name="T36" fmla="*/ 17 w 55"/>
                <a:gd name="T37" fmla="*/ 29 h 33"/>
                <a:gd name="T38" fmla="*/ 19 w 55"/>
                <a:gd name="T39" fmla="*/ 29 h 33"/>
                <a:gd name="T40" fmla="*/ 18 w 55"/>
                <a:gd name="T41" fmla="*/ 32 h 33"/>
                <a:gd name="T42" fmla="*/ 22 w 55"/>
                <a:gd name="T43" fmla="*/ 31 h 33"/>
                <a:gd name="T44" fmla="*/ 22 w 55"/>
                <a:gd name="T45" fmla="*/ 23 h 33"/>
                <a:gd name="T46" fmla="*/ 29 w 55"/>
                <a:gd name="T47" fmla="*/ 20 h 33"/>
                <a:gd name="T48" fmla="*/ 34 w 55"/>
                <a:gd name="T49" fmla="*/ 21 h 33"/>
                <a:gd name="T50" fmla="*/ 38 w 55"/>
                <a:gd name="T51" fmla="*/ 21 h 33"/>
                <a:gd name="T52" fmla="*/ 44 w 55"/>
                <a:gd name="T53" fmla="*/ 19 h 33"/>
                <a:gd name="T54" fmla="*/ 47 w 55"/>
                <a:gd name="T55" fmla="*/ 15 h 33"/>
                <a:gd name="T56" fmla="*/ 53 w 55"/>
                <a:gd name="T57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" h="33">
                  <a:moveTo>
                    <a:pt x="53" y="14"/>
                  </a:moveTo>
                  <a:cubicBezTo>
                    <a:pt x="53" y="11"/>
                    <a:pt x="55" y="13"/>
                    <a:pt x="52" y="11"/>
                  </a:cubicBezTo>
                  <a:cubicBezTo>
                    <a:pt x="51" y="10"/>
                    <a:pt x="48" y="10"/>
                    <a:pt x="46" y="9"/>
                  </a:cubicBezTo>
                  <a:cubicBezTo>
                    <a:pt x="46" y="9"/>
                    <a:pt x="46" y="5"/>
                    <a:pt x="45" y="4"/>
                  </a:cubicBezTo>
                  <a:cubicBezTo>
                    <a:pt x="45" y="4"/>
                    <a:pt x="44" y="4"/>
                    <a:pt x="43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39" y="1"/>
                    <a:pt x="36" y="3"/>
                    <a:pt x="33" y="2"/>
                  </a:cubicBezTo>
                  <a:cubicBezTo>
                    <a:pt x="32" y="2"/>
                    <a:pt x="33" y="0"/>
                    <a:pt x="31" y="1"/>
                  </a:cubicBezTo>
                  <a:cubicBezTo>
                    <a:pt x="31" y="1"/>
                    <a:pt x="31" y="2"/>
                    <a:pt x="30" y="3"/>
                  </a:cubicBezTo>
                  <a:cubicBezTo>
                    <a:pt x="27" y="3"/>
                    <a:pt x="25" y="2"/>
                    <a:pt x="22" y="3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17" y="5"/>
                    <a:pt x="12" y="4"/>
                    <a:pt x="9" y="4"/>
                  </a:cubicBezTo>
                  <a:cubicBezTo>
                    <a:pt x="9" y="4"/>
                    <a:pt x="9" y="7"/>
                    <a:pt x="6" y="7"/>
                  </a:cubicBezTo>
                  <a:cubicBezTo>
                    <a:pt x="3" y="7"/>
                    <a:pt x="2" y="8"/>
                    <a:pt x="2" y="11"/>
                  </a:cubicBezTo>
                  <a:cubicBezTo>
                    <a:pt x="2" y="13"/>
                    <a:pt x="0" y="16"/>
                    <a:pt x="0" y="16"/>
                  </a:cubicBezTo>
                  <a:cubicBezTo>
                    <a:pt x="0" y="16"/>
                    <a:pt x="7" y="18"/>
                    <a:pt x="9" y="19"/>
                  </a:cubicBezTo>
                  <a:cubicBezTo>
                    <a:pt x="11" y="20"/>
                    <a:pt x="10" y="21"/>
                    <a:pt x="14" y="21"/>
                  </a:cubicBezTo>
                  <a:cubicBezTo>
                    <a:pt x="17" y="22"/>
                    <a:pt x="17" y="23"/>
                    <a:pt x="17" y="23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9" y="29"/>
                    <a:pt x="19" y="29"/>
                  </a:cubicBezTo>
                  <a:cubicBezTo>
                    <a:pt x="19" y="30"/>
                    <a:pt x="19" y="31"/>
                    <a:pt x="18" y="32"/>
                  </a:cubicBezTo>
                  <a:cubicBezTo>
                    <a:pt x="18" y="32"/>
                    <a:pt x="21" y="33"/>
                    <a:pt x="22" y="31"/>
                  </a:cubicBezTo>
                  <a:cubicBezTo>
                    <a:pt x="23" y="29"/>
                    <a:pt x="22" y="23"/>
                    <a:pt x="22" y="23"/>
                  </a:cubicBezTo>
                  <a:cubicBezTo>
                    <a:pt x="22" y="23"/>
                    <a:pt x="26" y="21"/>
                    <a:pt x="29" y="20"/>
                  </a:cubicBezTo>
                  <a:cubicBezTo>
                    <a:pt x="31" y="20"/>
                    <a:pt x="33" y="20"/>
                    <a:pt x="34" y="21"/>
                  </a:cubicBezTo>
                  <a:cubicBezTo>
                    <a:pt x="34" y="23"/>
                    <a:pt x="36" y="22"/>
                    <a:pt x="38" y="21"/>
                  </a:cubicBezTo>
                  <a:cubicBezTo>
                    <a:pt x="40" y="20"/>
                    <a:pt x="44" y="20"/>
                    <a:pt x="44" y="19"/>
                  </a:cubicBezTo>
                  <a:cubicBezTo>
                    <a:pt x="44" y="17"/>
                    <a:pt x="47" y="15"/>
                    <a:pt x="47" y="15"/>
                  </a:cubicBezTo>
                  <a:lnTo>
                    <a:pt x="53" y="14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18" name="Freeform 215"/>
            <p:cNvSpPr>
              <a:spLocks/>
            </p:cNvSpPr>
            <p:nvPr/>
          </p:nvSpPr>
          <p:spPr bwMode="auto">
            <a:xfrm>
              <a:off x="3252681" y="3643835"/>
              <a:ext cx="191634" cy="115334"/>
            </a:xfrm>
            <a:custGeom>
              <a:avLst/>
              <a:gdLst>
                <a:gd name="T0" fmla="*/ 53 w 55"/>
                <a:gd name="T1" fmla="*/ 14 h 33"/>
                <a:gd name="T2" fmla="*/ 52 w 55"/>
                <a:gd name="T3" fmla="*/ 11 h 33"/>
                <a:gd name="T4" fmla="*/ 46 w 55"/>
                <a:gd name="T5" fmla="*/ 9 h 33"/>
                <a:gd name="T6" fmla="*/ 45 w 55"/>
                <a:gd name="T7" fmla="*/ 4 h 33"/>
                <a:gd name="T8" fmla="*/ 43 w 55"/>
                <a:gd name="T9" fmla="*/ 4 h 33"/>
                <a:gd name="T10" fmla="*/ 42 w 55"/>
                <a:gd name="T11" fmla="*/ 3 h 33"/>
                <a:gd name="T12" fmla="*/ 33 w 55"/>
                <a:gd name="T13" fmla="*/ 2 h 33"/>
                <a:gd name="T14" fmla="*/ 31 w 55"/>
                <a:gd name="T15" fmla="*/ 1 h 33"/>
                <a:gd name="T16" fmla="*/ 30 w 55"/>
                <a:gd name="T17" fmla="*/ 3 h 33"/>
                <a:gd name="T18" fmla="*/ 22 w 55"/>
                <a:gd name="T19" fmla="*/ 3 h 33"/>
                <a:gd name="T20" fmla="*/ 22 w 55"/>
                <a:gd name="T21" fmla="*/ 5 h 33"/>
                <a:gd name="T22" fmla="*/ 9 w 55"/>
                <a:gd name="T23" fmla="*/ 4 h 33"/>
                <a:gd name="T24" fmla="*/ 6 w 55"/>
                <a:gd name="T25" fmla="*/ 7 h 33"/>
                <a:gd name="T26" fmla="*/ 2 w 55"/>
                <a:gd name="T27" fmla="*/ 11 h 33"/>
                <a:gd name="T28" fmla="*/ 0 w 55"/>
                <a:gd name="T29" fmla="*/ 16 h 33"/>
                <a:gd name="T30" fmla="*/ 9 w 55"/>
                <a:gd name="T31" fmla="*/ 19 h 33"/>
                <a:gd name="T32" fmla="*/ 14 w 55"/>
                <a:gd name="T33" fmla="*/ 21 h 33"/>
                <a:gd name="T34" fmla="*/ 17 w 55"/>
                <a:gd name="T35" fmla="*/ 23 h 33"/>
                <a:gd name="T36" fmla="*/ 17 w 55"/>
                <a:gd name="T37" fmla="*/ 29 h 33"/>
                <a:gd name="T38" fmla="*/ 19 w 55"/>
                <a:gd name="T39" fmla="*/ 29 h 33"/>
                <a:gd name="T40" fmla="*/ 18 w 55"/>
                <a:gd name="T41" fmla="*/ 32 h 33"/>
                <a:gd name="T42" fmla="*/ 22 w 55"/>
                <a:gd name="T43" fmla="*/ 31 h 33"/>
                <a:gd name="T44" fmla="*/ 22 w 55"/>
                <a:gd name="T45" fmla="*/ 23 h 33"/>
                <a:gd name="T46" fmla="*/ 29 w 55"/>
                <a:gd name="T47" fmla="*/ 20 h 33"/>
                <a:gd name="T48" fmla="*/ 34 w 55"/>
                <a:gd name="T49" fmla="*/ 21 h 33"/>
                <a:gd name="T50" fmla="*/ 38 w 55"/>
                <a:gd name="T51" fmla="*/ 21 h 33"/>
                <a:gd name="T52" fmla="*/ 44 w 55"/>
                <a:gd name="T53" fmla="*/ 19 h 33"/>
                <a:gd name="T54" fmla="*/ 47 w 55"/>
                <a:gd name="T55" fmla="*/ 15 h 33"/>
                <a:gd name="T56" fmla="*/ 53 w 55"/>
                <a:gd name="T57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" h="33">
                  <a:moveTo>
                    <a:pt x="53" y="14"/>
                  </a:moveTo>
                  <a:cubicBezTo>
                    <a:pt x="53" y="11"/>
                    <a:pt x="55" y="13"/>
                    <a:pt x="52" y="11"/>
                  </a:cubicBezTo>
                  <a:cubicBezTo>
                    <a:pt x="51" y="10"/>
                    <a:pt x="48" y="10"/>
                    <a:pt x="46" y="9"/>
                  </a:cubicBezTo>
                  <a:cubicBezTo>
                    <a:pt x="46" y="9"/>
                    <a:pt x="46" y="5"/>
                    <a:pt x="45" y="4"/>
                  </a:cubicBezTo>
                  <a:cubicBezTo>
                    <a:pt x="45" y="4"/>
                    <a:pt x="44" y="4"/>
                    <a:pt x="43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39" y="1"/>
                    <a:pt x="36" y="3"/>
                    <a:pt x="33" y="2"/>
                  </a:cubicBezTo>
                  <a:cubicBezTo>
                    <a:pt x="32" y="2"/>
                    <a:pt x="33" y="0"/>
                    <a:pt x="31" y="1"/>
                  </a:cubicBezTo>
                  <a:cubicBezTo>
                    <a:pt x="31" y="1"/>
                    <a:pt x="31" y="2"/>
                    <a:pt x="30" y="3"/>
                  </a:cubicBezTo>
                  <a:cubicBezTo>
                    <a:pt x="27" y="3"/>
                    <a:pt x="25" y="2"/>
                    <a:pt x="22" y="3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17" y="5"/>
                    <a:pt x="12" y="4"/>
                    <a:pt x="9" y="4"/>
                  </a:cubicBezTo>
                  <a:cubicBezTo>
                    <a:pt x="9" y="4"/>
                    <a:pt x="9" y="7"/>
                    <a:pt x="6" y="7"/>
                  </a:cubicBezTo>
                  <a:cubicBezTo>
                    <a:pt x="3" y="7"/>
                    <a:pt x="2" y="8"/>
                    <a:pt x="2" y="11"/>
                  </a:cubicBezTo>
                  <a:cubicBezTo>
                    <a:pt x="2" y="13"/>
                    <a:pt x="0" y="16"/>
                    <a:pt x="0" y="16"/>
                  </a:cubicBezTo>
                  <a:cubicBezTo>
                    <a:pt x="0" y="16"/>
                    <a:pt x="7" y="18"/>
                    <a:pt x="9" y="19"/>
                  </a:cubicBezTo>
                  <a:cubicBezTo>
                    <a:pt x="11" y="20"/>
                    <a:pt x="10" y="21"/>
                    <a:pt x="14" y="21"/>
                  </a:cubicBezTo>
                  <a:cubicBezTo>
                    <a:pt x="17" y="22"/>
                    <a:pt x="17" y="23"/>
                    <a:pt x="17" y="23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9" y="29"/>
                    <a:pt x="19" y="29"/>
                  </a:cubicBezTo>
                  <a:cubicBezTo>
                    <a:pt x="19" y="30"/>
                    <a:pt x="19" y="31"/>
                    <a:pt x="18" y="32"/>
                  </a:cubicBezTo>
                  <a:cubicBezTo>
                    <a:pt x="18" y="32"/>
                    <a:pt x="21" y="33"/>
                    <a:pt x="22" y="31"/>
                  </a:cubicBezTo>
                  <a:cubicBezTo>
                    <a:pt x="23" y="29"/>
                    <a:pt x="22" y="23"/>
                    <a:pt x="22" y="23"/>
                  </a:cubicBezTo>
                  <a:cubicBezTo>
                    <a:pt x="22" y="23"/>
                    <a:pt x="26" y="21"/>
                    <a:pt x="29" y="20"/>
                  </a:cubicBezTo>
                  <a:cubicBezTo>
                    <a:pt x="31" y="20"/>
                    <a:pt x="33" y="20"/>
                    <a:pt x="34" y="21"/>
                  </a:cubicBezTo>
                  <a:cubicBezTo>
                    <a:pt x="34" y="23"/>
                    <a:pt x="36" y="22"/>
                    <a:pt x="38" y="21"/>
                  </a:cubicBezTo>
                  <a:cubicBezTo>
                    <a:pt x="40" y="20"/>
                    <a:pt x="44" y="20"/>
                    <a:pt x="44" y="19"/>
                  </a:cubicBezTo>
                  <a:cubicBezTo>
                    <a:pt x="44" y="17"/>
                    <a:pt x="47" y="15"/>
                    <a:pt x="47" y="15"/>
                  </a:cubicBezTo>
                  <a:lnTo>
                    <a:pt x="53" y="14"/>
                  </a:ln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19" name="Freeform 216"/>
            <p:cNvSpPr>
              <a:spLocks noEditPoints="1"/>
            </p:cNvSpPr>
            <p:nvPr/>
          </p:nvSpPr>
          <p:spPr bwMode="auto">
            <a:xfrm>
              <a:off x="1119885" y="3397197"/>
              <a:ext cx="154372" cy="131303"/>
            </a:xfrm>
            <a:custGeom>
              <a:avLst/>
              <a:gdLst>
                <a:gd name="T0" fmla="*/ 38 w 44"/>
                <a:gd name="T1" fmla="*/ 25 h 38"/>
                <a:gd name="T2" fmla="*/ 38 w 44"/>
                <a:gd name="T3" fmla="*/ 27 h 38"/>
                <a:gd name="T4" fmla="*/ 35 w 44"/>
                <a:gd name="T5" fmla="*/ 28 h 38"/>
                <a:gd name="T6" fmla="*/ 44 w 44"/>
                <a:gd name="T7" fmla="*/ 32 h 38"/>
                <a:gd name="T8" fmla="*/ 43 w 44"/>
                <a:gd name="T9" fmla="*/ 28 h 38"/>
                <a:gd name="T10" fmla="*/ 38 w 44"/>
                <a:gd name="T11" fmla="*/ 25 h 38"/>
                <a:gd name="T12" fmla="*/ 31 w 44"/>
                <a:gd name="T13" fmla="*/ 14 h 38"/>
                <a:gd name="T14" fmla="*/ 33 w 44"/>
                <a:gd name="T15" fmla="*/ 18 h 38"/>
                <a:gd name="T16" fmla="*/ 33 w 44"/>
                <a:gd name="T17" fmla="*/ 17 h 38"/>
                <a:gd name="T18" fmla="*/ 33 w 44"/>
                <a:gd name="T19" fmla="*/ 14 h 38"/>
                <a:gd name="T20" fmla="*/ 31 w 44"/>
                <a:gd name="T21" fmla="*/ 14 h 38"/>
                <a:gd name="T22" fmla="*/ 17 w 44"/>
                <a:gd name="T23" fmla="*/ 5 h 38"/>
                <a:gd name="T24" fmla="*/ 16 w 44"/>
                <a:gd name="T25" fmla="*/ 5 h 38"/>
                <a:gd name="T26" fmla="*/ 16 w 44"/>
                <a:gd name="T27" fmla="*/ 7 h 38"/>
                <a:gd name="T28" fmla="*/ 19 w 44"/>
                <a:gd name="T29" fmla="*/ 9 h 38"/>
                <a:gd name="T30" fmla="*/ 20 w 44"/>
                <a:gd name="T31" fmla="*/ 9 h 38"/>
                <a:gd name="T32" fmla="*/ 19 w 44"/>
                <a:gd name="T33" fmla="*/ 7 h 38"/>
                <a:gd name="T34" fmla="*/ 19 w 44"/>
                <a:gd name="T35" fmla="*/ 5 h 38"/>
                <a:gd name="T36" fmla="*/ 17 w 44"/>
                <a:gd name="T37" fmla="*/ 5 h 38"/>
                <a:gd name="T38" fmla="*/ 2 w 44"/>
                <a:gd name="T39" fmla="*/ 0 h 38"/>
                <a:gd name="T40" fmla="*/ 4 w 44"/>
                <a:gd name="T41" fmla="*/ 5 h 38"/>
                <a:gd name="T42" fmla="*/ 2 w 44"/>
                <a:gd name="T4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38">
                  <a:moveTo>
                    <a:pt x="38" y="25"/>
                  </a:moveTo>
                  <a:cubicBezTo>
                    <a:pt x="38" y="25"/>
                    <a:pt x="38" y="27"/>
                    <a:pt x="38" y="27"/>
                  </a:cubicBezTo>
                  <a:cubicBezTo>
                    <a:pt x="38" y="27"/>
                    <a:pt x="35" y="28"/>
                    <a:pt x="35" y="28"/>
                  </a:cubicBezTo>
                  <a:cubicBezTo>
                    <a:pt x="37" y="38"/>
                    <a:pt x="38" y="36"/>
                    <a:pt x="44" y="32"/>
                  </a:cubicBezTo>
                  <a:cubicBezTo>
                    <a:pt x="43" y="30"/>
                    <a:pt x="43" y="30"/>
                    <a:pt x="43" y="28"/>
                  </a:cubicBezTo>
                  <a:cubicBezTo>
                    <a:pt x="41" y="25"/>
                    <a:pt x="41" y="27"/>
                    <a:pt x="38" y="25"/>
                  </a:cubicBezTo>
                  <a:close/>
                  <a:moveTo>
                    <a:pt x="31" y="14"/>
                  </a:moveTo>
                  <a:cubicBezTo>
                    <a:pt x="31" y="15"/>
                    <a:pt x="32" y="17"/>
                    <a:pt x="33" y="18"/>
                  </a:cubicBezTo>
                  <a:cubicBezTo>
                    <a:pt x="33" y="18"/>
                    <a:pt x="34" y="18"/>
                    <a:pt x="33" y="17"/>
                  </a:cubicBezTo>
                  <a:cubicBezTo>
                    <a:pt x="35" y="18"/>
                    <a:pt x="34" y="14"/>
                    <a:pt x="33" y="14"/>
                  </a:cubicBezTo>
                  <a:cubicBezTo>
                    <a:pt x="33" y="14"/>
                    <a:pt x="31" y="14"/>
                    <a:pt x="31" y="14"/>
                  </a:cubicBezTo>
                  <a:close/>
                  <a:moveTo>
                    <a:pt x="17" y="5"/>
                  </a:moveTo>
                  <a:cubicBezTo>
                    <a:pt x="19" y="5"/>
                    <a:pt x="16" y="5"/>
                    <a:pt x="16" y="5"/>
                  </a:cubicBezTo>
                  <a:cubicBezTo>
                    <a:pt x="16" y="6"/>
                    <a:pt x="16" y="7"/>
                    <a:pt x="16" y="7"/>
                  </a:cubicBezTo>
                  <a:cubicBezTo>
                    <a:pt x="17" y="8"/>
                    <a:pt x="18" y="8"/>
                    <a:pt x="1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8"/>
                    <a:pt x="19" y="7"/>
                    <a:pt x="19" y="7"/>
                  </a:cubicBezTo>
                  <a:cubicBezTo>
                    <a:pt x="19" y="7"/>
                    <a:pt x="20" y="6"/>
                    <a:pt x="19" y="5"/>
                  </a:cubicBezTo>
                  <a:cubicBezTo>
                    <a:pt x="19" y="5"/>
                    <a:pt x="17" y="5"/>
                    <a:pt x="17" y="5"/>
                  </a:cubicBezTo>
                  <a:close/>
                  <a:moveTo>
                    <a:pt x="2" y="0"/>
                  </a:moveTo>
                  <a:cubicBezTo>
                    <a:pt x="0" y="0"/>
                    <a:pt x="1" y="5"/>
                    <a:pt x="4" y="5"/>
                  </a:cubicBezTo>
                  <a:cubicBezTo>
                    <a:pt x="6" y="4"/>
                    <a:pt x="6" y="0"/>
                    <a:pt x="2" y="0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20" name="Freeform 217"/>
            <p:cNvSpPr>
              <a:spLocks noEditPoints="1"/>
            </p:cNvSpPr>
            <p:nvPr/>
          </p:nvSpPr>
          <p:spPr bwMode="auto">
            <a:xfrm>
              <a:off x="1119885" y="3397197"/>
              <a:ext cx="154372" cy="131303"/>
            </a:xfrm>
            <a:custGeom>
              <a:avLst/>
              <a:gdLst>
                <a:gd name="T0" fmla="*/ 38 w 44"/>
                <a:gd name="T1" fmla="*/ 25 h 38"/>
                <a:gd name="T2" fmla="*/ 38 w 44"/>
                <a:gd name="T3" fmla="*/ 27 h 38"/>
                <a:gd name="T4" fmla="*/ 35 w 44"/>
                <a:gd name="T5" fmla="*/ 28 h 38"/>
                <a:gd name="T6" fmla="*/ 44 w 44"/>
                <a:gd name="T7" fmla="*/ 32 h 38"/>
                <a:gd name="T8" fmla="*/ 43 w 44"/>
                <a:gd name="T9" fmla="*/ 28 h 38"/>
                <a:gd name="T10" fmla="*/ 38 w 44"/>
                <a:gd name="T11" fmla="*/ 25 h 38"/>
                <a:gd name="T12" fmla="*/ 31 w 44"/>
                <a:gd name="T13" fmla="*/ 14 h 38"/>
                <a:gd name="T14" fmla="*/ 33 w 44"/>
                <a:gd name="T15" fmla="*/ 18 h 38"/>
                <a:gd name="T16" fmla="*/ 33 w 44"/>
                <a:gd name="T17" fmla="*/ 17 h 38"/>
                <a:gd name="T18" fmla="*/ 33 w 44"/>
                <a:gd name="T19" fmla="*/ 14 h 38"/>
                <a:gd name="T20" fmla="*/ 31 w 44"/>
                <a:gd name="T21" fmla="*/ 14 h 38"/>
                <a:gd name="T22" fmla="*/ 17 w 44"/>
                <a:gd name="T23" fmla="*/ 5 h 38"/>
                <a:gd name="T24" fmla="*/ 16 w 44"/>
                <a:gd name="T25" fmla="*/ 5 h 38"/>
                <a:gd name="T26" fmla="*/ 16 w 44"/>
                <a:gd name="T27" fmla="*/ 7 h 38"/>
                <a:gd name="T28" fmla="*/ 19 w 44"/>
                <a:gd name="T29" fmla="*/ 9 h 38"/>
                <a:gd name="T30" fmla="*/ 20 w 44"/>
                <a:gd name="T31" fmla="*/ 9 h 38"/>
                <a:gd name="T32" fmla="*/ 19 w 44"/>
                <a:gd name="T33" fmla="*/ 7 h 38"/>
                <a:gd name="T34" fmla="*/ 19 w 44"/>
                <a:gd name="T35" fmla="*/ 5 h 38"/>
                <a:gd name="T36" fmla="*/ 17 w 44"/>
                <a:gd name="T37" fmla="*/ 5 h 38"/>
                <a:gd name="T38" fmla="*/ 2 w 44"/>
                <a:gd name="T39" fmla="*/ 0 h 38"/>
                <a:gd name="T40" fmla="*/ 4 w 44"/>
                <a:gd name="T41" fmla="*/ 5 h 38"/>
                <a:gd name="T42" fmla="*/ 2 w 44"/>
                <a:gd name="T4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38">
                  <a:moveTo>
                    <a:pt x="38" y="25"/>
                  </a:moveTo>
                  <a:cubicBezTo>
                    <a:pt x="38" y="25"/>
                    <a:pt x="38" y="27"/>
                    <a:pt x="38" y="27"/>
                  </a:cubicBezTo>
                  <a:cubicBezTo>
                    <a:pt x="38" y="27"/>
                    <a:pt x="35" y="28"/>
                    <a:pt x="35" y="28"/>
                  </a:cubicBezTo>
                  <a:cubicBezTo>
                    <a:pt x="37" y="38"/>
                    <a:pt x="38" y="36"/>
                    <a:pt x="44" y="32"/>
                  </a:cubicBezTo>
                  <a:cubicBezTo>
                    <a:pt x="43" y="30"/>
                    <a:pt x="43" y="30"/>
                    <a:pt x="43" y="28"/>
                  </a:cubicBezTo>
                  <a:cubicBezTo>
                    <a:pt x="41" y="25"/>
                    <a:pt x="41" y="27"/>
                    <a:pt x="38" y="25"/>
                  </a:cubicBezTo>
                  <a:close/>
                  <a:moveTo>
                    <a:pt x="31" y="14"/>
                  </a:moveTo>
                  <a:cubicBezTo>
                    <a:pt x="31" y="15"/>
                    <a:pt x="32" y="17"/>
                    <a:pt x="33" y="18"/>
                  </a:cubicBezTo>
                  <a:cubicBezTo>
                    <a:pt x="33" y="18"/>
                    <a:pt x="34" y="18"/>
                    <a:pt x="33" y="17"/>
                  </a:cubicBezTo>
                  <a:cubicBezTo>
                    <a:pt x="35" y="18"/>
                    <a:pt x="34" y="14"/>
                    <a:pt x="33" y="14"/>
                  </a:cubicBezTo>
                  <a:cubicBezTo>
                    <a:pt x="33" y="14"/>
                    <a:pt x="31" y="14"/>
                    <a:pt x="31" y="14"/>
                  </a:cubicBezTo>
                  <a:close/>
                  <a:moveTo>
                    <a:pt x="17" y="5"/>
                  </a:moveTo>
                  <a:cubicBezTo>
                    <a:pt x="19" y="5"/>
                    <a:pt x="16" y="5"/>
                    <a:pt x="16" y="5"/>
                  </a:cubicBezTo>
                  <a:cubicBezTo>
                    <a:pt x="16" y="6"/>
                    <a:pt x="16" y="7"/>
                    <a:pt x="16" y="7"/>
                  </a:cubicBezTo>
                  <a:cubicBezTo>
                    <a:pt x="17" y="8"/>
                    <a:pt x="18" y="8"/>
                    <a:pt x="1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8"/>
                    <a:pt x="19" y="7"/>
                    <a:pt x="19" y="7"/>
                  </a:cubicBezTo>
                  <a:cubicBezTo>
                    <a:pt x="19" y="7"/>
                    <a:pt x="20" y="6"/>
                    <a:pt x="19" y="5"/>
                  </a:cubicBezTo>
                  <a:cubicBezTo>
                    <a:pt x="19" y="5"/>
                    <a:pt x="17" y="5"/>
                    <a:pt x="17" y="5"/>
                  </a:cubicBezTo>
                  <a:close/>
                  <a:moveTo>
                    <a:pt x="2" y="0"/>
                  </a:moveTo>
                  <a:cubicBezTo>
                    <a:pt x="0" y="0"/>
                    <a:pt x="1" y="5"/>
                    <a:pt x="4" y="5"/>
                  </a:cubicBezTo>
                  <a:cubicBezTo>
                    <a:pt x="6" y="4"/>
                    <a:pt x="6" y="0"/>
                    <a:pt x="2" y="0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21" name="Freeform 218"/>
            <p:cNvSpPr>
              <a:spLocks/>
            </p:cNvSpPr>
            <p:nvPr/>
          </p:nvSpPr>
          <p:spPr bwMode="auto">
            <a:xfrm>
              <a:off x="3708697" y="3494788"/>
              <a:ext cx="86945" cy="62103"/>
            </a:xfrm>
            <a:custGeom>
              <a:avLst/>
              <a:gdLst>
                <a:gd name="T0" fmla="*/ 24 w 25"/>
                <a:gd name="T1" fmla="*/ 18 h 18"/>
                <a:gd name="T2" fmla="*/ 24 w 25"/>
                <a:gd name="T3" fmla="*/ 15 h 18"/>
                <a:gd name="T4" fmla="*/ 23 w 25"/>
                <a:gd name="T5" fmla="*/ 12 h 18"/>
                <a:gd name="T6" fmla="*/ 23 w 25"/>
                <a:gd name="T7" fmla="*/ 11 h 18"/>
                <a:gd name="T8" fmla="*/ 24 w 25"/>
                <a:gd name="T9" fmla="*/ 8 h 18"/>
                <a:gd name="T10" fmla="*/ 23 w 25"/>
                <a:gd name="T11" fmla="*/ 3 h 18"/>
                <a:gd name="T12" fmla="*/ 16 w 25"/>
                <a:gd name="T13" fmla="*/ 0 h 18"/>
                <a:gd name="T14" fmla="*/ 12 w 25"/>
                <a:gd name="T15" fmla="*/ 0 h 18"/>
                <a:gd name="T16" fmla="*/ 16 w 25"/>
                <a:gd name="T17" fmla="*/ 3 h 18"/>
                <a:gd name="T18" fmla="*/ 16 w 25"/>
                <a:gd name="T19" fmla="*/ 8 h 18"/>
                <a:gd name="T20" fmla="*/ 19 w 25"/>
                <a:gd name="T21" fmla="*/ 12 h 18"/>
                <a:gd name="T22" fmla="*/ 18 w 25"/>
                <a:gd name="T23" fmla="*/ 14 h 18"/>
                <a:gd name="T24" fmla="*/ 18 w 25"/>
                <a:gd name="T25" fmla="*/ 15 h 18"/>
                <a:gd name="T26" fmla="*/ 16 w 25"/>
                <a:gd name="T27" fmla="*/ 15 h 18"/>
                <a:gd name="T28" fmla="*/ 9 w 25"/>
                <a:gd name="T29" fmla="*/ 13 h 18"/>
                <a:gd name="T30" fmla="*/ 6 w 25"/>
                <a:gd name="T31" fmla="*/ 14 h 18"/>
                <a:gd name="T32" fmla="*/ 2 w 25"/>
                <a:gd name="T33" fmla="*/ 12 h 18"/>
                <a:gd name="T34" fmla="*/ 0 w 25"/>
                <a:gd name="T35" fmla="*/ 13 h 18"/>
                <a:gd name="T36" fmla="*/ 0 w 25"/>
                <a:gd name="T37" fmla="*/ 16 h 18"/>
                <a:gd name="T38" fmla="*/ 3 w 25"/>
                <a:gd name="T39" fmla="*/ 18 h 18"/>
                <a:gd name="T40" fmla="*/ 8 w 25"/>
                <a:gd name="T41" fmla="*/ 17 h 18"/>
                <a:gd name="T42" fmla="*/ 24 w 25"/>
                <a:gd name="T4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" h="18">
                  <a:moveTo>
                    <a:pt x="24" y="18"/>
                  </a:moveTo>
                  <a:cubicBezTo>
                    <a:pt x="24" y="18"/>
                    <a:pt x="25" y="16"/>
                    <a:pt x="24" y="15"/>
                  </a:cubicBezTo>
                  <a:cubicBezTo>
                    <a:pt x="24" y="14"/>
                    <a:pt x="23" y="12"/>
                    <a:pt x="23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8" y="4"/>
                    <a:pt x="19" y="1"/>
                    <a:pt x="16" y="0"/>
                  </a:cubicBezTo>
                  <a:cubicBezTo>
                    <a:pt x="15" y="0"/>
                    <a:pt x="13" y="1"/>
                    <a:pt x="12" y="0"/>
                  </a:cubicBezTo>
                  <a:cubicBezTo>
                    <a:pt x="13" y="1"/>
                    <a:pt x="15" y="2"/>
                    <a:pt x="16" y="3"/>
                  </a:cubicBezTo>
                  <a:cubicBezTo>
                    <a:pt x="16" y="5"/>
                    <a:pt x="15" y="6"/>
                    <a:pt x="16" y="8"/>
                  </a:cubicBezTo>
                  <a:cubicBezTo>
                    <a:pt x="16" y="9"/>
                    <a:pt x="19" y="12"/>
                    <a:pt x="19" y="12"/>
                  </a:cubicBezTo>
                  <a:cubicBezTo>
                    <a:pt x="19" y="13"/>
                    <a:pt x="19" y="15"/>
                    <a:pt x="18" y="14"/>
                  </a:cubicBezTo>
                  <a:cubicBezTo>
                    <a:pt x="17" y="15"/>
                    <a:pt x="18" y="15"/>
                    <a:pt x="18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4"/>
                    <a:pt x="11" y="13"/>
                    <a:pt x="9" y="13"/>
                  </a:cubicBezTo>
                  <a:cubicBezTo>
                    <a:pt x="7" y="13"/>
                    <a:pt x="8" y="14"/>
                    <a:pt x="6" y="14"/>
                  </a:cubicBezTo>
                  <a:cubicBezTo>
                    <a:pt x="5" y="14"/>
                    <a:pt x="4" y="12"/>
                    <a:pt x="2" y="12"/>
                  </a:cubicBezTo>
                  <a:cubicBezTo>
                    <a:pt x="2" y="12"/>
                    <a:pt x="1" y="13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8"/>
                    <a:pt x="3" y="18"/>
                  </a:cubicBezTo>
                  <a:cubicBezTo>
                    <a:pt x="5" y="18"/>
                    <a:pt x="8" y="17"/>
                    <a:pt x="8" y="17"/>
                  </a:cubicBezTo>
                  <a:cubicBezTo>
                    <a:pt x="13" y="17"/>
                    <a:pt x="19" y="18"/>
                    <a:pt x="24" y="18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22" name="Freeform 219"/>
            <p:cNvSpPr>
              <a:spLocks/>
            </p:cNvSpPr>
            <p:nvPr/>
          </p:nvSpPr>
          <p:spPr bwMode="auto">
            <a:xfrm>
              <a:off x="3708697" y="3494788"/>
              <a:ext cx="86945" cy="62103"/>
            </a:xfrm>
            <a:custGeom>
              <a:avLst/>
              <a:gdLst>
                <a:gd name="T0" fmla="*/ 24 w 25"/>
                <a:gd name="T1" fmla="*/ 18 h 18"/>
                <a:gd name="T2" fmla="*/ 24 w 25"/>
                <a:gd name="T3" fmla="*/ 15 h 18"/>
                <a:gd name="T4" fmla="*/ 23 w 25"/>
                <a:gd name="T5" fmla="*/ 12 h 18"/>
                <a:gd name="T6" fmla="*/ 23 w 25"/>
                <a:gd name="T7" fmla="*/ 11 h 18"/>
                <a:gd name="T8" fmla="*/ 24 w 25"/>
                <a:gd name="T9" fmla="*/ 8 h 18"/>
                <a:gd name="T10" fmla="*/ 23 w 25"/>
                <a:gd name="T11" fmla="*/ 3 h 18"/>
                <a:gd name="T12" fmla="*/ 16 w 25"/>
                <a:gd name="T13" fmla="*/ 0 h 18"/>
                <a:gd name="T14" fmla="*/ 12 w 25"/>
                <a:gd name="T15" fmla="*/ 0 h 18"/>
                <a:gd name="T16" fmla="*/ 16 w 25"/>
                <a:gd name="T17" fmla="*/ 3 h 18"/>
                <a:gd name="T18" fmla="*/ 16 w 25"/>
                <a:gd name="T19" fmla="*/ 8 h 18"/>
                <a:gd name="T20" fmla="*/ 19 w 25"/>
                <a:gd name="T21" fmla="*/ 12 h 18"/>
                <a:gd name="T22" fmla="*/ 18 w 25"/>
                <a:gd name="T23" fmla="*/ 14 h 18"/>
                <a:gd name="T24" fmla="*/ 18 w 25"/>
                <a:gd name="T25" fmla="*/ 15 h 18"/>
                <a:gd name="T26" fmla="*/ 16 w 25"/>
                <a:gd name="T27" fmla="*/ 15 h 18"/>
                <a:gd name="T28" fmla="*/ 9 w 25"/>
                <a:gd name="T29" fmla="*/ 13 h 18"/>
                <a:gd name="T30" fmla="*/ 6 w 25"/>
                <a:gd name="T31" fmla="*/ 14 h 18"/>
                <a:gd name="T32" fmla="*/ 2 w 25"/>
                <a:gd name="T33" fmla="*/ 12 h 18"/>
                <a:gd name="T34" fmla="*/ 0 w 25"/>
                <a:gd name="T35" fmla="*/ 13 h 18"/>
                <a:gd name="T36" fmla="*/ 0 w 25"/>
                <a:gd name="T37" fmla="*/ 16 h 18"/>
                <a:gd name="T38" fmla="*/ 3 w 25"/>
                <a:gd name="T39" fmla="*/ 18 h 18"/>
                <a:gd name="T40" fmla="*/ 8 w 25"/>
                <a:gd name="T41" fmla="*/ 17 h 18"/>
                <a:gd name="T42" fmla="*/ 24 w 25"/>
                <a:gd name="T4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" h="18">
                  <a:moveTo>
                    <a:pt x="24" y="18"/>
                  </a:moveTo>
                  <a:cubicBezTo>
                    <a:pt x="24" y="18"/>
                    <a:pt x="25" y="16"/>
                    <a:pt x="24" y="15"/>
                  </a:cubicBezTo>
                  <a:cubicBezTo>
                    <a:pt x="24" y="14"/>
                    <a:pt x="23" y="12"/>
                    <a:pt x="23" y="1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8" y="4"/>
                    <a:pt x="19" y="1"/>
                    <a:pt x="16" y="0"/>
                  </a:cubicBezTo>
                  <a:cubicBezTo>
                    <a:pt x="15" y="0"/>
                    <a:pt x="13" y="1"/>
                    <a:pt x="12" y="0"/>
                  </a:cubicBezTo>
                  <a:cubicBezTo>
                    <a:pt x="13" y="1"/>
                    <a:pt x="15" y="2"/>
                    <a:pt x="16" y="3"/>
                  </a:cubicBezTo>
                  <a:cubicBezTo>
                    <a:pt x="16" y="5"/>
                    <a:pt x="15" y="6"/>
                    <a:pt x="16" y="8"/>
                  </a:cubicBezTo>
                  <a:cubicBezTo>
                    <a:pt x="16" y="9"/>
                    <a:pt x="19" y="12"/>
                    <a:pt x="19" y="12"/>
                  </a:cubicBezTo>
                  <a:cubicBezTo>
                    <a:pt x="19" y="13"/>
                    <a:pt x="19" y="15"/>
                    <a:pt x="18" y="14"/>
                  </a:cubicBezTo>
                  <a:cubicBezTo>
                    <a:pt x="17" y="15"/>
                    <a:pt x="18" y="15"/>
                    <a:pt x="18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4"/>
                    <a:pt x="11" y="13"/>
                    <a:pt x="9" y="13"/>
                  </a:cubicBezTo>
                  <a:cubicBezTo>
                    <a:pt x="7" y="13"/>
                    <a:pt x="8" y="14"/>
                    <a:pt x="6" y="14"/>
                  </a:cubicBezTo>
                  <a:cubicBezTo>
                    <a:pt x="5" y="14"/>
                    <a:pt x="4" y="12"/>
                    <a:pt x="2" y="12"/>
                  </a:cubicBezTo>
                  <a:cubicBezTo>
                    <a:pt x="2" y="12"/>
                    <a:pt x="1" y="13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8"/>
                    <a:pt x="3" y="18"/>
                  </a:cubicBezTo>
                  <a:cubicBezTo>
                    <a:pt x="5" y="18"/>
                    <a:pt x="8" y="17"/>
                    <a:pt x="8" y="17"/>
                  </a:cubicBezTo>
                  <a:cubicBezTo>
                    <a:pt x="13" y="17"/>
                    <a:pt x="19" y="18"/>
                    <a:pt x="24" y="18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23" name="Freeform 220"/>
            <p:cNvSpPr>
              <a:spLocks/>
            </p:cNvSpPr>
            <p:nvPr/>
          </p:nvSpPr>
          <p:spPr bwMode="auto">
            <a:xfrm>
              <a:off x="4081315" y="3929510"/>
              <a:ext cx="147273" cy="292771"/>
            </a:xfrm>
            <a:custGeom>
              <a:avLst/>
              <a:gdLst>
                <a:gd name="T0" fmla="*/ 14 w 42"/>
                <a:gd name="T1" fmla="*/ 1 h 84"/>
                <a:gd name="T2" fmla="*/ 14 w 42"/>
                <a:gd name="T3" fmla="*/ 5 h 84"/>
                <a:gd name="T4" fmla="*/ 12 w 42"/>
                <a:gd name="T5" fmla="*/ 7 h 84"/>
                <a:gd name="T6" fmla="*/ 6 w 42"/>
                <a:gd name="T7" fmla="*/ 9 h 84"/>
                <a:gd name="T8" fmla="*/ 6 w 42"/>
                <a:gd name="T9" fmla="*/ 12 h 84"/>
                <a:gd name="T10" fmla="*/ 8 w 42"/>
                <a:gd name="T11" fmla="*/ 17 h 84"/>
                <a:gd name="T12" fmla="*/ 11 w 42"/>
                <a:gd name="T13" fmla="*/ 19 h 84"/>
                <a:gd name="T14" fmla="*/ 4 w 42"/>
                <a:gd name="T15" fmla="*/ 22 h 84"/>
                <a:gd name="T16" fmla="*/ 3 w 42"/>
                <a:gd name="T17" fmla="*/ 26 h 84"/>
                <a:gd name="T18" fmla="*/ 0 w 42"/>
                <a:gd name="T19" fmla="*/ 27 h 84"/>
                <a:gd name="T20" fmla="*/ 8 w 42"/>
                <a:gd name="T21" fmla="*/ 39 h 84"/>
                <a:gd name="T22" fmla="*/ 14 w 42"/>
                <a:gd name="T23" fmla="*/ 40 h 84"/>
                <a:gd name="T24" fmla="*/ 16 w 42"/>
                <a:gd name="T25" fmla="*/ 43 h 84"/>
                <a:gd name="T26" fmla="*/ 13 w 42"/>
                <a:gd name="T27" fmla="*/ 46 h 84"/>
                <a:gd name="T28" fmla="*/ 18 w 42"/>
                <a:gd name="T29" fmla="*/ 48 h 84"/>
                <a:gd name="T30" fmla="*/ 18 w 42"/>
                <a:gd name="T31" fmla="*/ 51 h 84"/>
                <a:gd name="T32" fmla="*/ 18 w 42"/>
                <a:gd name="T33" fmla="*/ 55 h 84"/>
                <a:gd name="T34" fmla="*/ 13 w 42"/>
                <a:gd name="T35" fmla="*/ 59 h 84"/>
                <a:gd name="T36" fmla="*/ 13 w 42"/>
                <a:gd name="T37" fmla="*/ 72 h 84"/>
                <a:gd name="T38" fmla="*/ 15 w 42"/>
                <a:gd name="T39" fmla="*/ 78 h 84"/>
                <a:gd name="T40" fmla="*/ 19 w 42"/>
                <a:gd name="T41" fmla="*/ 81 h 84"/>
                <a:gd name="T42" fmla="*/ 23 w 42"/>
                <a:gd name="T43" fmla="*/ 84 h 84"/>
                <a:gd name="T44" fmla="*/ 27 w 42"/>
                <a:gd name="T45" fmla="*/ 81 h 84"/>
                <a:gd name="T46" fmla="*/ 29 w 42"/>
                <a:gd name="T47" fmla="*/ 78 h 84"/>
                <a:gd name="T48" fmla="*/ 33 w 42"/>
                <a:gd name="T49" fmla="*/ 76 h 84"/>
                <a:gd name="T50" fmla="*/ 37 w 42"/>
                <a:gd name="T51" fmla="*/ 77 h 84"/>
                <a:gd name="T52" fmla="*/ 36 w 42"/>
                <a:gd name="T53" fmla="*/ 72 h 84"/>
                <a:gd name="T54" fmla="*/ 35 w 42"/>
                <a:gd name="T55" fmla="*/ 64 h 84"/>
                <a:gd name="T56" fmla="*/ 35 w 42"/>
                <a:gd name="T57" fmla="*/ 59 h 84"/>
                <a:gd name="T58" fmla="*/ 32 w 42"/>
                <a:gd name="T59" fmla="*/ 57 h 84"/>
                <a:gd name="T60" fmla="*/ 33 w 42"/>
                <a:gd name="T61" fmla="*/ 50 h 84"/>
                <a:gd name="T62" fmla="*/ 32 w 42"/>
                <a:gd name="T63" fmla="*/ 44 h 84"/>
                <a:gd name="T64" fmla="*/ 37 w 42"/>
                <a:gd name="T65" fmla="*/ 40 h 84"/>
                <a:gd name="T66" fmla="*/ 37 w 42"/>
                <a:gd name="T67" fmla="*/ 35 h 84"/>
                <a:gd name="T68" fmla="*/ 42 w 42"/>
                <a:gd name="T69" fmla="*/ 27 h 84"/>
                <a:gd name="T70" fmla="*/ 39 w 42"/>
                <a:gd name="T71" fmla="*/ 20 h 84"/>
                <a:gd name="T72" fmla="*/ 36 w 42"/>
                <a:gd name="T73" fmla="*/ 20 h 84"/>
                <a:gd name="T74" fmla="*/ 33 w 42"/>
                <a:gd name="T75" fmla="*/ 17 h 84"/>
                <a:gd name="T76" fmla="*/ 30 w 42"/>
                <a:gd name="T77" fmla="*/ 18 h 84"/>
                <a:gd name="T78" fmla="*/ 30 w 42"/>
                <a:gd name="T79" fmla="*/ 16 h 84"/>
                <a:gd name="T80" fmla="*/ 28 w 42"/>
                <a:gd name="T81" fmla="*/ 24 h 84"/>
                <a:gd name="T82" fmla="*/ 25 w 42"/>
                <a:gd name="T83" fmla="*/ 23 h 84"/>
                <a:gd name="T84" fmla="*/ 24 w 42"/>
                <a:gd name="T85" fmla="*/ 24 h 84"/>
                <a:gd name="T86" fmla="*/ 24 w 42"/>
                <a:gd name="T87" fmla="*/ 22 h 84"/>
                <a:gd name="T88" fmla="*/ 24 w 42"/>
                <a:gd name="T89" fmla="*/ 20 h 84"/>
                <a:gd name="T90" fmla="*/ 26 w 42"/>
                <a:gd name="T91" fmla="*/ 18 h 84"/>
                <a:gd name="T92" fmla="*/ 27 w 42"/>
                <a:gd name="T93" fmla="*/ 18 h 84"/>
                <a:gd name="T94" fmla="*/ 28 w 42"/>
                <a:gd name="T95" fmla="*/ 10 h 84"/>
                <a:gd name="T96" fmla="*/ 18 w 42"/>
                <a:gd name="T97" fmla="*/ 0 h 84"/>
                <a:gd name="T98" fmla="*/ 15 w 42"/>
                <a:gd name="T99" fmla="*/ 1 h 84"/>
                <a:gd name="T100" fmla="*/ 14 w 42"/>
                <a:gd name="T101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2" h="84">
                  <a:moveTo>
                    <a:pt x="14" y="1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2" y="7"/>
                  </a:cubicBezTo>
                  <a:cubicBezTo>
                    <a:pt x="10" y="8"/>
                    <a:pt x="8" y="9"/>
                    <a:pt x="6" y="9"/>
                  </a:cubicBezTo>
                  <a:cubicBezTo>
                    <a:pt x="4" y="9"/>
                    <a:pt x="5" y="12"/>
                    <a:pt x="6" y="12"/>
                  </a:cubicBezTo>
                  <a:cubicBezTo>
                    <a:pt x="8" y="13"/>
                    <a:pt x="8" y="17"/>
                    <a:pt x="8" y="17"/>
                  </a:cubicBezTo>
                  <a:cubicBezTo>
                    <a:pt x="8" y="17"/>
                    <a:pt x="11" y="17"/>
                    <a:pt x="11" y="19"/>
                  </a:cubicBezTo>
                  <a:cubicBezTo>
                    <a:pt x="11" y="21"/>
                    <a:pt x="6" y="22"/>
                    <a:pt x="4" y="22"/>
                  </a:cubicBezTo>
                  <a:cubicBezTo>
                    <a:pt x="2" y="22"/>
                    <a:pt x="3" y="26"/>
                    <a:pt x="3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12" y="41"/>
                    <a:pt x="14" y="40"/>
                  </a:cubicBezTo>
                  <a:cubicBezTo>
                    <a:pt x="16" y="40"/>
                    <a:pt x="16" y="43"/>
                    <a:pt x="16" y="43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17" y="47"/>
                    <a:pt x="18" y="48"/>
                  </a:cubicBezTo>
                  <a:cubicBezTo>
                    <a:pt x="19" y="48"/>
                    <a:pt x="17" y="50"/>
                    <a:pt x="18" y="51"/>
                  </a:cubicBezTo>
                  <a:cubicBezTo>
                    <a:pt x="19" y="53"/>
                    <a:pt x="20" y="54"/>
                    <a:pt x="18" y="55"/>
                  </a:cubicBezTo>
                  <a:cubicBezTo>
                    <a:pt x="16" y="57"/>
                    <a:pt x="13" y="59"/>
                    <a:pt x="13" y="59"/>
                  </a:cubicBezTo>
                  <a:cubicBezTo>
                    <a:pt x="13" y="59"/>
                    <a:pt x="14" y="69"/>
                    <a:pt x="13" y="72"/>
                  </a:cubicBezTo>
                  <a:cubicBezTo>
                    <a:pt x="12" y="75"/>
                    <a:pt x="14" y="76"/>
                    <a:pt x="15" y="78"/>
                  </a:cubicBezTo>
                  <a:cubicBezTo>
                    <a:pt x="16" y="79"/>
                    <a:pt x="19" y="80"/>
                    <a:pt x="19" y="81"/>
                  </a:cubicBezTo>
                  <a:cubicBezTo>
                    <a:pt x="19" y="83"/>
                    <a:pt x="21" y="84"/>
                    <a:pt x="23" y="84"/>
                  </a:cubicBezTo>
                  <a:cubicBezTo>
                    <a:pt x="24" y="84"/>
                    <a:pt x="25" y="80"/>
                    <a:pt x="27" y="81"/>
                  </a:cubicBezTo>
                  <a:cubicBezTo>
                    <a:pt x="28" y="82"/>
                    <a:pt x="27" y="78"/>
                    <a:pt x="29" y="78"/>
                  </a:cubicBezTo>
                  <a:cubicBezTo>
                    <a:pt x="31" y="78"/>
                    <a:pt x="30" y="75"/>
                    <a:pt x="33" y="76"/>
                  </a:cubicBezTo>
                  <a:cubicBezTo>
                    <a:pt x="35" y="78"/>
                    <a:pt x="37" y="77"/>
                    <a:pt x="37" y="77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6" y="60"/>
                    <a:pt x="35" y="59"/>
                  </a:cubicBezTo>
                  <a:cubicBezTo>
                    <a:pt x="34" y="58"/>
                    <a:pt x="32" y="57"/>
                    <a:pt x="32" y="57"/>
                  </a:cubicBezTo>
                  <a:cubicBezTo>
                    <a:pt x="32" y="57"/>
                    <a:pt x="33" y="52"/>
                    <a:pt x="33" y="50"/>
                  </a:cubicBezTo>
                  <a:cubicBezTo>
                    <a:pt x="34" y="48"/>
                    <a:pt x="30" y="45"/>
                    <a:pt x="32" y="44"/>
                  </a:cubicBezTo>
                  <a:cubicBezTo>
                    <a:pt x="34" y="42"/>
                    <a:pt x="36" y="42"/>
                    <a:pt x="37" y="40"/>
                  </a:cubicBezTo>
                  <a:cubicBezTo>
                    <a:pt x="37" y="38"/>
                    <a:pt x="37" y="36"/>
                    <a:pt x="37" y="35"/>
                  </a:cubicBezTo>
                  <a:cubicBezTo>
                    <a:pt x="37" y="33"/>
                    <a:pt x="42" y="27"/>
                    <a:pt x="42" y="27"/>
                  </a:cubicBezTo>
                  <a:cubicBezTo>
                    <a:pt x="42" y="24"/>
                    <a:pt x="41" y="21"/>
                    <a:pt x="39" y="20"/>
                  </a:cubicBezTo>
                  <a:cubicBezTo>
                    <a:pt x="38" y="20"/>
                    <a:pt x="37" y="20"/>
                    <a:pt x="36" y="20"/>
                  </a:cubicBezTo>
                  <a:cubicBezTo>
                    <a:pt x="35" y="19"/>
                    <a:pt x="34" y="17"/>
                    <a:pt x="33" y="17"/>
                  </a:cubicBezTo>
                  <a:cubicBezTo>
                    <a:pt x="31" y="17"/>
                    <a:pt x="32" y="18"/>
                    <a:pt x="30" y="18"/>
                  </a:cubicBezTo>
                  <a:cubicBezTo>
                    <a:pt x="30" y="17"/>
                    <a:pt x="31" y="17"/>
                    <a:pt x="30" y="16"/>
                  </a:cubicBezTo>
                  <a:cubicBezTo>
                    <a:pt x="29" y="19"/>
                    <a:pt x="28" y="20"/>
                    <a:pt x="28" y="24"/>
                  </a:cubicBezTo>
                  <a:cubicBezTo>
                    <a:pt x="26" y="23"/>
                    <a:pt x="25" y="23"/>
                    <a:pt x="25" y="23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2"/>
                    <a:pt x="24" y="22"/>
                  </a:cubicBezTo>
                  <a:cubicBezTo>
                    <a:pt x="23" y="23"/>
                    <a:pt x="24" y="20"/>
                    <a:pt x="24" y="20"/>
                  </a:cubicBezTo>
                  <a:cubicBezTo>
                    <a:pt x="25" y="19"/>
                    <a:pt x="25" y="19"/>
                    <a:pt x="2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8" y="15"/>
                    <a:pt x="28" y="13"/>
                    <a:pt x="28" y="10"/>
                  </a:cubicBezTo>
                  <a:cubicBezTo>
                    <a:pt x="24" y="7"/>
                    <a:pt x="21" y="4"/>
                    <a:pt x="18" y="0"/>
                  </a:cubicBezTo>
                  <a:cubicBezTo>
                    <a:pt x="17" y="1"/>
                    <a:pt x="15" y="1"/>
                    <a:pt x="15" y="1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24" name="Freeform 221"/>
            <p:cNvSpPr>
              <a:spLocks/>
            </p:cNvSpPr>
            <p:nvPr/>
          </p:nvSpPr>
          <p:spPr bwMode="auto">
            <a:xfrm>
              <a:off x="4081315" y="3929510"/>
              <a:ext cx="147273" cy="292771"/>
            </a:xfrm>
            <a:custGeom>
              <a:avLst/>
              <a:gdLst>
                <a:gd name="T0" fmla="*/ 14 w 42"/>
                <a:gd name="T1" fmla="*/ 1 h 84"/>
                <a:gd name="T2" fmla="*/ 14 w 42"/>
                <a:gd name="T3" fmla="*/ 5 h 84"/>
                <a:gd name="T4" fmla="*/ 12 w 42"/>
                <a:gd name="T5" fmla="*/ 7 h 84"/>
                <a:gd name="T6" fmla="*/ 6 w 42"/>
                <a:gd name="T7" fmla="*/ 9 h 84"/>
                <a:gd name="T8" fmla="*/ 6 w 42"/>
                <a:gd name="T9" fmla="*/ 12 h 84"/>
                <a:gd name="T10" fmla="*/ 8 w 42"/>
                <a:gd name="T11" fmla="*/ 17 h 84"/>
                <a:gd name="T12" fmla="*/ 11 w 42"/>
                <a:gd name="T13" fmla="*/ 19 h 84"/>
                <a:gd name="T14" fmla="*/ 4 w 42"/>
                <a:gd name="T15" fmla="*/ 22 h 84"/>
                <a:gd name="T16" fmla="*/ 3 w 42"/>
                <a:gd name="T17" fmla="*/ 26 h 84"/>
                <a:gd name="T18" fmla="*/ 0 w 42"/>
                <a:gd name="T19" fmla="*/ 27 h 84"/>
                <a:gd name="T20" fmla="*/ 8 w 42"/>
                <a:gd name="T21" fmla="*/ 39 h 84"/>
                <a:gd name="T22" fmla="*/ 14 w 42"/>
                <a:gd name="T23" fmla="*/ 40 h 84"/>
                <a:gd name="T24" fmla="*/ 16 w 42"/>
                <a:gd name="T25" fmla="*/ 43 h 84"/>
                <a:gd name="T26" fmla="*/ 13 w 42"/>
                <a:gd name="T27" fmla="*/ 46 h 84"/>
                <a:gd name="T28" fmla="*/ 18 w 42"/>
                <a:gd name="T29" fmla="*/ 48 h 84"/>
                <a:gd name="T30" fmla="*/ 18 w 42"/>
                <a:gd name="T31" fmla="*/ 51 h 84"/>
                <a:gd name="T32" fmla="*/ 18 w 42"/>
                <a:gd name="T33" fmla="*/ 55 h 84"/>
                <a:gd name="T34" fmla="*/ 13 w 42"/>
                <a:gd name="T35" fmla="*/ 59 h 84"/>
                <a:gd name="T36" fmla="*/ 13 w 42"/>
                <a:gd name="T37" fmla="*/ 72 h 84"/>
                <a:gd name="T38" fmla="*/ 15 w 42"/>
                <a:gd name="T39" fmla="*/ 78 h 84"/>
                <a:gd name="T40" fmla="*/ 19 w 42"/>
                <a:gd name="T41" fmla="*/ 81 h 84"/>
                <a:gd name="T42" fmla="*/ 23 w 42"/>
                <a:gd name="T43" fmla="*/ 84 h 84"/>
                <a:gd name="T44" fmla="*/ 27 w 42"/>
                <a:gd name="T45" fmla="*/ 81 h 84"/>
                <a:gd name="T46" fmla="*/ 29 w 42"/>
                <a:gd name="T47" fmla="*/ 78 h 84"/>
                <a:gd name="T48" fmla="*/ 33 w 42"/>
                <a:gd name="T49" fmla="*/ 76 h 84"/>
                <a:gd name="T50" fmla="*/ 37 w 42"/>
                <a:gd name="T51" fmla="*/ 77 h 84"/>
                <a:gd name="T52" fmla="*/ 36 w 42"/>
                <a:gd name="T53" fmla="*/ 72 h 84"/>
                <a:gd name="T54" fmla="*/ 35 w 42"/>
                <a:gd name="T55" fmla="*/ 64 h 84"/>
                <a:gd name="T56" fmla="*/ 35 w 42"/>
                <a:gd name="T57" fmla="*/ 59 h 84"/>
                <a:gd name="T58" fmla="*/ 32 w 42"/>
                <a:gd name="T59" fmla="*/ 57 h 84"/>
                <a:gd name="T60" fmla="*/ 33 w 42"/>
                <a:gd name="T61" fmla="*/ 50 h 84"/>
                <a:gd name="T62" fmla="*/ 32 w 42"/>
                <a:gd name="T63" fmla="*/ 44 h 84"/>
                <a:gd name="T64" fmla="*/ 37 w 42"/>
                <a:gd name="T65" fmla="*/ 40 h 84"/>
                <a:gd name="T66" fmla="*/ 37 w 42"/>
                <a:gd name="T67" fmla="*/ 35 h 84"/>
                <a:gd name="T68" fmla="*/ 42 w 42"/>
                <a:gd name="T69" fmla="*/ 27 h 84"/>
                <a:gd name="T70" fmla="*/ 39 w 42"/>
                <a:gd name="T71" fmla="*/ 20 h 84"/>
                <a:gd name="T72" fmla="*/ 36 w 42"/>
                <a:gd name="T73" fmla="*/ 20 h 84"/>
                <a:gd name="T74" fmla="*/ 33 w 42"/>
                <a:gd name="T75" fmla="*/ 17 h 84"/>
                <a:gd name="T76" fmla="*/ 30 w 42"/>
                <a:gd name="T77" fmla="*/ 18 h 84"/>
                <a:gd name="T78" fmla="*/ 30 w 42"/>
                <a:gd name="T79" fmla="*/ 16 h 84"/>
                <a:gd name="T80" fmla="*/ 28 w 42"/>
                <a:gd name="T81" fmla="*/ 24 h 84"/>
                <a:gd name="T82" fmla="*/ 25 w 42"/>
                <a:gd name="T83" fmla="*/ 23 h 84"/>
                <a:gd name="T84" fmla="*/ 24 w 42"/>
                <a:gd name="T85" fmla="*/ 24 h 84"/>
                <a:gd name="T86" fmla="*/ 24 w 42"/>
                <a:gd name="T87" fmla="*/ 22 h 84"/>
                <a:gd name="T88" fmla="*/ 24 w 42"/>
                <a:gd name="T89" fmla="*/ 20 h 84"/>
                <a:gd name="T90" fmla="*/ 26 w 42"/>
                <a:gd name="T91" fmla="*/ 18 h 84"/>
                <a:gd name="T92" fmla="*/ 27 w 42"/>
                <a:gd name="T93" fmla="*/ 18 h 84"/>
                <a:gd name="T94" fmla="*/ 28 w 42"/>
                <a:gd name="T95" fmla="*/ 10 h 84"/>
                <a:gd name="T96" fmla="*/ 18 w 42"/>
                <a:gd name="T97" fmla="*/ 0 h 84"/>
                <a:gd name="T98" fmla="*/ 15 w 42"/>
                <a:gd name="T99" fmla="*/ 1 h 84"/>
                <a:gd name="T100" fmla="*/ 14 w 42"/>
                <a:gd name="T101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2" h="84">
                  <a:moveTo>
                    <a:pt x="14" y="1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2" y="7"/>
                  </a:cubicBezTo>
                  <a:cubicBezTo>
                    <a:pt x="10" y="8"/>
                    <a:pt x="8" y="9"/>
                    <a:pt x="6" y="9"/>
                  </a:cubicBezTo>
                  <a:cubicBezTo>
                    <a:pt x="4" y="9"/>
                    <a:pt x="5" y="12"/>
                    <a:pt x="6" y="12"/>
                  </a:cubicBezTo>
                  <a:cubicBezTo>
                    <a:pt x="8" y="13"/>
                    <a:pt x="8" y="17"/>
                    <a:pt x="8" y="17"/>
                  </a:cubicBezTo>
                  <a:cubicBezTo>
                    <a:pt x="8" y="17"/>
                    <a:pt x="11" y="17"/>
                    <a:pt x="11" y="19"/>
                  </a:cubicBezTo>
                  <a:cubicBezTo>
                    <a:pt x="11" y="21"/>
                    <a:pt x="6" y="22"/>
                    <a:pt x="4" y="22"/>
                  </a:cubicBezTo>
                  <a:cubicBezTo>
                    <a:pt x="2" y="22"/>
                    <a:pt x="3" y="26"/>
                    <a:pt x="3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12" y="41"/>
                    <a:pt x="14" y="40"/>
                  </a:cubicBezTo>
                  <a:cubicBezTo>
                    <a:pt x="16" y="40"/>
                    <a:pt x="16" y="43"/>
                    <a:pt x="16" y="43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17" y="47"/>
                    <a:pt x="18" y="48"/>
                  </a:cubicBezTo>
                  <a:cubicBezTo>
                    <a:pt x="19" y="48"/>
                    <a:pt x="17" y="50"/>
                    <a:pt x="18" y="51"/>
                  </a:cubicBezTo>
                  <a:cubicBezTo>
                    <a:pt x="19" y="53"/>
                    <a:pt x="20" y="54"/>
                    <a:pt x="18" y="55"/>
                  </a:cubicBezTo>
                  <a:cubicBezTo>
                    <a:pt x="16" y="57"/>
                    <a:pt x="13" y="59"/>
                    <a:pt x="13" y="59"/>
                  </a:cubicBezTo>
                  <a:cubicBezTo>
                    <a:pt x="13" y="59"/>
                    <a:pt x="14" y="69"/>
                    <a:pt x="13" y="72"/>
                  </a:cubicBezTo>
                  <a:cubicBezTo>
                    <a:pt x="12" y="75"/>
                    <a:pt x="14" y="76"/>
                    <a:pt x="15" y="78"/>
                  </a:cubicBezTo>
                  <a:cubicBezTo>
                    <a:pt x="16" y="79"/>
                    <a:pt x="19" y="80"/>
                    <a:pt x="19" y="81"/>
                  </a:cubicBezTo>
                  <a:cubicBezTo>
                    <a:pt x="19" y="83"/>
                    <a:pt x="21" y="84"/>
                    <a:pt x="23" y="84"/>
                  </a:cubicBezTo>
                  <a:cubicBezTo>
                    <a:pt x="24" y="84"/>
                    <a:pt x="25" y="80"/>
                    <a:pt x="27" y="81"/>
                  </a:cubicBezTo>
                  <a:cubicBezTo>
                    <a:pt x="28" y="82"/>
                    <a:pt x="27" y="78"/>
                    <a:pt x="29" y="78"/>
                  </a:cubicBezTo>
                  <a:cubicBezTo>
                    <a:pt x="31" y="78"/>
                    <a:pt x="30" y="75"/>
                    <a:pt x="33" y="76"/>
                  </a:cubicBezTo>
                  <a:cubicBezTo>
                    <a:pt x="35" y="78"/>
                    <a:pt x="37" y="77"/>
                    <a:pt x="37" y="77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6" y="60"/>
                    <a:pt x="35" y="59"/>
                  </a:cubicBezTo>
                  <a:cubicBezTo>
                    <a:pt x="34" y="58"/>
                    <a:pt x="32" y="57"/>
                    <a:pt x="32" y="57"/>
                  </a:cubicBezTo>
                  <a:cubicBezTo>
                    <a:pt x="32" y="57"/>
                    <a:pt x="33" y="52"/>
                    <a:pt x="33" y="50"/>
                  </a:cubicBezTo>
                  <a:cubicBezTo>
                    <a:pt x="34" y="48"/>
                    <a:pt x="30" y="45"/>
                    <a:pt x="32" y="44"/>
                  </a:cubicBezTo>
                  <a:cubicBezTo>
                    <a:pt x="34" y="42"/>
                    <a:pt x="36" y="42"/>
                    <a:pt x="37" y="40"/>
                  </a:cubicBezTo>
                  <a:cubicBezTo>
                    <a:pt x="37" y="38"/>
                    <a:pt x="37" y="36"/>
                    <a:pt x="37" y="35"/>
                  </a:cubicBezTo>
                  <a:cubicBezTo>
                    <a:pt x="37" y="33"/>
                    <a:pt x="42" y="27"/>
                    <a:pt x="42" y="27"/>
                  </a:cubicBezTo>
                  <a:cubicBezTo>
                    <a:pt x="42" y="24"/>
                    <a:pt x="41" y="21"/>
                    <a:pt x="39" y="20"/>
                  </a:cubicBezTo>
                  <a:cubicBezTo>
                    <a:pt x="38" y="20"/>
                    <a:pt x="37" y="20"/>
                    <a:pt x="36" y="20"/>
                  </a:cubicBezTo>
                  <a:cubicBezTo>
                    <a:pt x="35" y="19"/>
                    <a:pt x="34" y="17"/>
                    <a:pt x="33" y="17"/>
                  </a:cubicBezTo>
                  <a:cubicBezTo>
                    <a:pt x="31" y="17"/>
                    <a:pt x="32" y="18"/>
                    <a:pt x="30" y="18"/>
                  </a:cubicBezTo>
                  <a:cubicBezTo>
                    <a:pt x="30" y="17"/>
                    <a:pt x="31" y="17"/>
                    <a:pt x="30" y="16"/>
                  </a:cubicBezTo>
                  <a:cubicBezTo>
                    <a:pt x="29" y="19"/>
                    <a:pt x="28" y="20"/>
                    <a:pt x="28" y="24"/>
                  </a:cubicBezTo>
                  <a:cubicBezTo>
                    <a:pt x="26" y="23"/>
                    <a:pt x="25" y="23"/>
                    <a:pt x="25" y="23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2"/>
                    <a:pt x="24" y="22"/>
                  </a:cubicBezTo>
                  <a:cubicBezTo>
                    <a:pt x="23" y="23"/>
                    <a:pt x="24" y="20"/>
                    <a:pt x="24" y="20"/>
                  </a:cubicBezTo>
                  <a:cubicBezTo>
                    <a:pt x="25" y="19"/>
                    <a:pt x="25" y="19"/>
                    <a:pt x="2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8" y="15"/>
                    <a:pt x="28" y="13"/>
                    <a:pt x="28" y="10"/>
                  </a:cubicBezTo>
                  <a:cubicBezTo>
                    <a:pt x="24" y="7"/>
                    <a:pt x="21" y="4"/>
                    <a:pt x="18" y="0"/>
                  </a:cubicBezTo>
                  <a:cubicBezTo>
                    <a:pt x="17" y="1"/>
                    <a:pt x="15" y="1"/>
                    <a:pt x="15" y="1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25" name="Freeform 222"/>
            <p:cNvSpPr>
              <a:spLocks/>
            </p:cNvSpPr>
            <p:nvPr/>
          </p:nvSpPr>
          <p:spPr bwMode="auto">
            <a:xfrm>
              <a:off x="5442260" y="3773364"/>
              <a:ext cx="83397" cy="62103"/>
            </a:xfrm>
            <a:custGeom>
              <a:avLst/>
              <a:gdLst>
                <a:gd name="T0" fmla="*/ 14 w 24"/>
                <a:gd name="T1" fmla="*/ 18 h 18"/>
                <a:gd name="T2" fmla="*/ 14 w 24"/>
                <a:gd name="T3" fmla="*/ 15 h 18"/>
                <a:gd name="T4" fmla="*/ 17 w 24"/>
                <a:gd name="T5" fmla="*/ 15 h 18"/>
                <a:gd name="T6" fmla="*/ 21 w 24"/>
                <a:gd name="T7" fmla="*/ 12 h 18"/>
                <a:gd name="T8" fmla="*/ 21 w 24"/>
                <a:gd name="T9" fmla="*/ 8 h 18"/>
                <a:gd name="T10" fmla="*/ 22 w 24"/>
                <a:gd name="T11" fmla="*/ 5 h 18"/>
                <a:gd name="T12" fmla="*/ 23 w 24"/>
                <a:gd name="T13" fmla="*/ 0 h 18"/>
                <a:gd name="T14" fmla="*/ 9 w 24"/>
                <a:gd name="T15" fmla="*/ 0 h 18"/>
                <a:gd name="T16" fmla="*/ 5 w 24"/>
                <a:gd name="T17" fmla="*/ 3 h 18"/>
                <a:gd name="T18" fmla="*/ 1 w 24"/>
                <a:gd name="T19" fmla="*/ 4 h 18"/>
                <a:gd name="T20" fmla="*/ 0 w 24"/>
                <a:gd name="T21" fmla="*/ 6 h 18"/>
                <a:gd name="T22" fmla="*/ 8 w 24"/>
                <a:gd name="T23" fmla="*/ 10 h 18"/>
                <a:gd name="T24" fmla="*/ 8 w 24"/>
                <a:gd name="T25" fmla="*/ 15 h 18"/>
                <a:gd name="T26" fmla="*/ 12 w 24"/>
                <a:gd name="T27" fmla="*/ 16 h 18"/>
                <a:gd name="T28" fmla="*/ 12 w 24"/>
                <a:gd name="T29" fmla="*/ 18 h 18"/>
                <a:gd name="T30" fmla="*/ 14 w 24"/>
                <a:gd name="T3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" h="18">
                  <a:moveTo>
                    <a:pt x="14" y="18"/>
                  </a:moveTo>
                  <a:cubicBezTo>
                    <a:pt x="14" y="18"/>
                    <a:pt x="14" y="18"/>
                    <a:pt x="14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5"/>
                    <a:pt x="21" y="12"/>
                    <a:pt x="21" y="12"/>
                  </a:cubicBezTo>
                  <a:cubicBezTo>
                    <a:pt x="21" y="12"/>
                    <a:pt x="23" y="10"/>
                    <a:pt x="21" y="8"/>
                  </a:cubicBezTo>
                  <a:cubicBezTo>
                    <a:pt x="20" y="7"/>
                    <a:pt x="21" y="5"/>
                    <a:pt x="22" y="5"/>
                  </a:cubicBezTo>
                  <a:cubicBezTo>
                    <a:pt x="24" y="5"/>
                    <a:pt x="23" y="0"/>
                    <a:pt x="23" y="0"/>
                  </a:cubicBezTo>
                  <a:cubicBezTo>
                    <a:pt x="20" y="0"/>
                    <a:pt x="9" y="0"/>
                    <a:pt x="9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0" y="5"/>
                    <a:pt x="0" y="6"/>
                  </a:cubicBezTo>
                  <a:cubicBezTo>
                    <a:pt x="2" y="8"/>
                    <a:pt x="5" y="8"/>
                    <a:pt x="8" y="10"/>
                  </a:cubicBezTo>
                  <a:cubicBezTo>
                    <a:pt x="8" y="10"/>
                    <a:pt x="8" y="14"/>
                    <a:pt x="8" y="15"/>
                  </a:cubicBezTo>
                  <a:cubicBezTo>
                    <a:pt x="9" y="16"/>
                    <a:pt x="10" y="15"/>
                    <a:pt x="12" y="16"/>
                  </a:cubicBezTo>
                  <a:cubicBezTo>
                    <a:pt x="12" y="16"/>
                    <a:pt x="12" y="18"/>
                    <a:pt x="12" y="18"/>
                  </a:cubicBezTo>
                  <a:cubicBezTo>
                    <a:pt x="13" y="18"/>
                    <a:pt x="14" y="18"/>
                    <a:pt x="14" y="18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26" name="Freeform 223"/>
            <p:cNvSpPr>
              <a:spLocks/>
            </p:cNvSpPr>
            <p:nvPr/>
          </p:nvSpPr>
          <p:spPr bwMode="auto">
            <a:xfrm>
              <a:off x="5442260" y="3773364"/>
              <a:ext cx="83397" cy="62103"/>
            </a:xfrm>
            <a:custGeom>
              <a:avLst/>
              <a:gdLst>
                <a:gd name="T0" fmla="*/ 14 w 24"/>
                <a:gd name="T1" fmla="*/ 18 h 18"/>
                <a:gd name="T2" fmla="*/ 14 w 24"/>
                <a:gd name="T3" fmla="*/ 15 h 18"/>
                <a:gd name="T4" fmla="*/ 17 w 24"/>
                <a:gd name="T5" fmla="*/ 15 h 18"/>
                <a:gd name="T6" fmla="*/ 21 w 24"/>
                <a:gd name="T7" fmla="*/ 12 h 18"/>
                <a:gd name="T8" fmla="*/ 21 w 24"/>
                <a:gd name="T9" fmla="*/ 8 h 18"/>
                <a:gd name="T10" fmla="*/ 22 w 24"/>
                <a:gd name="T11" fmla="*/ 5 h 18"/>
                <a:gd name="T12" fmla="*/ 23 w 24"/>
                <a:gd name="T13" fmla="*/ 0 h 18"/>
                <a:gd name="T14" fmla="*/ 9 w 24"/>
                <a:gd name="T15" fmla="*/ 0 h 18"/>
                <a:gd name="T16" fmla="*/ 5 w 24"/>
                <a:gd name="T17" fmla="*/ 3 h 18"/>
                <a:gd name="T18" fmla="*/ 1 w 24"/>
                <a:gd name="T19" fmla="*/ 4 h 18"/>
                <a:gd name="T20" fmla="*/ 0 w 24"/>
                <a:gd name="T21" fmla="*/ 6 h 18"/>
                <a:gd name="T22" fmla="*/ 8 w 24"/>
                <a:gd name="T23" fmla="*/ 10 h 18"/>
                <a:gd name="T24" fmla="*/ 8 w 24"/>
                <a:gd name="T25" fmla="*/ 15 h 18"/>
                <a:gd name="T26" fmla="*/ 12 w 24"/>
                <a:gd name="T27" fmla="*/ 16 h 18"/>
                <a:gd name="T28" fmla="*/ 12 w 24"/>
                <a:gd name="T29" fmla="*/ 18 h 18"/>
                <a:gd name="T30" fmla="*/ 14 w 24"/>
                <a:gd name="T3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" h="18">
                  <a:moveTo>
                    <a:pt x="14" y="18"/>
                  </a:moveTo>
                  <a:cubicBezTo>
                    <a:pt x="14" y="18"/>
                    <a:pt x="14" y="18"/>
                    <a:pt x="14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5"/>
                    <a:pt x="21" y="12"/>
                    <a:pt x="21" y="12"/>
                  </a:cubicBezTo>
                  <a:cubicBezTo>
                    <a:pt x="21" y="12"/>
                    <a:pt x="23" y="10"/>
                    <a:pt x="21" y="8"/>
                  </a:cubicBezTo>
                  <a:cubicBezTo>
                    <a:pt x="20" y="7"/>
                    <a:pt x="21" y="5"/>
                    <a:pt x="22" y="5"/>
                  </a:cubicBezTo>
                  <a:cubicBezTo>
                    <a:pt x="24" y="5"/>
                    <a:pt x="23" y="0"/>
                    <a:pt x="23" y="0"/>
                  </a:cubicBezTo>
                  <a:cubicBezTo>
                    <a:pt x="20" y="0"/>
                    <a:pt x="9" y="0"/>
                    <a:pt x="9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0" y="5"/>
                    <a:pt x="0" y="6"/>
                  </a:cubicBezTo>
                  <a:cubicBezTo>
                    <a:pt x="2" y="8"/>
                    <a:pt x="5" y="8"/>
                    <a:pt x="8" y="10"/>
                  </a:cubicBezTo>
                  <a:cubicBezTo>
                    <a:pt x="8" y="10"/>
                    <a:pt x="8" y="14"/>
                    <a:pt x="8" y="15"/>
                  </a:cubicBezTo>
                  <a:cubicBezTo>
                    <a:pt x="9" y="16"/>
                    <a:pt x="10" y="15"/>
                    <a:pt x="12" y="16"/>
                  </a:cubicBezTo>
                  <a:cubicBezTo>
                    <a:pt x="12" y="16"/>
                    <a:pt x="12" y="18"/>
                    <a:pt x="12" y="18"/>
                  </a:cubicBezTo>
                  <a:cubicBezTo>
                    <a:pt x="13" y="18"/>
                    <a:pt x="14" y="18"/>
                    <a:pt x="14" y="18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27" name="Freeform 224"/>
            <p:cNvSpPr>
              <a:spLocks/>
            </p:cNvSpPr>
            <p:nvPr/>
          </p:nvSpPr>
          <p:spPr bwMode="auto">
            <a:xfrm>
              <a:off x="5490166" y="3773364"/>
              <a:ext cx="223570" cy="198729"/>
            </a:xfrm>
            <a:custGeom>
              <a:avLst/>
              <a:gdLst>
                <a:gd name="T0" fmla="*/ 12 w 64"/>
                <a:gd name="T1" fmla="*/ 39 h 57"/>
                <a:gd name="T2" fmla="*/ 14 w 64"/>
                <a:gd name="T3" fmla="*/ 39 h 57"/>
                <a:gd name="T4" fmla="*/ 17 w 64"/>
                <a:gd name="T5" fmla="*/ 36 h 57"/>
                <a:gd name="T6" fmla="*/ 19 w 64"/>
                <a:gd name="T7" fmla="*/ 29 h 57"/>
                <a:gd name="T8" fmla="*/ 26 w 64"/>
                <a:gd name="T9" fmla="*/ 28 h 57"/>
                <a:gd name="T10" fmla="*/ 31 w 64"/>
                <a:gd name="T11" fmla="*/ 28 h 57"/>
                <a:gd name="T12" fmla="*/ 33 w 64"/>
                <a:gd name="T13" fmla="*/ 33 h 57"/>
                <a:gd name="T14" fmla="*/ 36 w 64"/>
                <a:gd name="T15" fmla="*/ 37 h 57"/>
                <a:gd name="T16" fmla="*/ 38 w 64"/>
                <a:gd name="T17" fmla="*/ 41 h 57"/>
                <a:gd name="T18" fmla="*/ 37 w 64"/>
                <a:gd name="T19" fmla="*/ 46 h 57"/>
                <a:gd name="T20" fmla="*/ 41 w 64"/>
                <a:gd name="T21" fmla="*/ 46 h 57"/>
                <a:gd name="T22" fmla="*/ 45 w 64"/>
                <a:gd name="T23" fmla="*/ 46 h 57"/>
                <a:gd name="T24" fmla="*/ 46 w 64"/>
                <a:gd name="T25" fmla="*/ 43 h 57"/>
                <a:gd name="T26" fmla="*/ 49 w 64"/>
                <a:gd name="T27" fmla="*/ 48 h 57"/>
                <a:gd name="T28" fmla="*/ 47 w 64"/>
                <a:gd name="T29" fmla="*/ 55 h 57"/>
                <a:gd name="T30" fmla="*/ 49 w 64"/>
                <a:gd name="T31" fmla="*/ 57 h 57"/>
                <a:gd name="T32" fmla="*/ 52 w 64"/>
                <a:gd name="T33" fmla="*/ 52 h 57"/>
                <a:gd name="T34" fmla="*/ 55 w 64"/>
                <a:gd name="T35" fmla="*/ 52 h 57"/>
                <a:gd name="T36" fmla="*/ 58 w 64"/>
                <a:gd name="T37" fmla="*/ 50 h 57"/>
                <a:gd name="T38" fmla="*/ 57 w 64"/>
                <a:gd name="T39" fmla="*/ 47 h 57"/>
                <a:gd name="T40" fmla="*/ 63 w 64"/>
                <a:gd name="T41" fmla="*/ 44 h 57"/>
                <a:gd name="T42" fmla="*/ 61 w 64"/>
                <a:gd name="T43" fmla="*/ 38 h 57"/>
                <a:gd name="T44" fmla="*/ 63 w 64"/>
                <a:gd name="T45" fmla="*/ 34 h 57"/>
                <a:gd name="T46" fmla="*/ 60 w 64"/>
                <a:gd name="T47" fmla="*/ 32 h 57"/>
                <a:gd name="T48" fmla="*/ 57 w 64"/>
                <a:gd name="T49" fmla="*/ 28 h 57"/>
                <a:gd name="T50" fmla="*/ 52 w 64"/>
                <a:gd name="T51" fmla="*/ 26 h 57"/>
                <a:gd name="T52" fmla="*/ 49 w 64"/>
                <a:gd name="T53" fmla="*/ 26 h 57"/>
                <a:gd name="T54" fmla="*/ 47 w 64"/>
                <a:gd name="T55" fmla="*/ 24 h 57"/>
                <a:gd name="T56" fmla="*/ 53 w 64"/>
                <a:gd name="T57" fmla="*/ 20 h 57"/>
                <a:gd name="T58" fmla="*/ 50 w 64"/>
                <a:gd name="T59" fmla="*/ 19 h 57"/>
                <a:gd name="T60" fmla="*/ 48 w 64"/>
                <a:gd name="T61" fmla="*/ 15 h 57"/>
                <a:gd name="T62" fmla="*/ 49 w 64"/>
                <a:gd name="T63" fmla="*/ 9 h 57"/>
                <a:gd name="T64" fmla="*/ 48 w 64"/>
                <a:gd name="T65" fmla="*/ 4 h 57"/>
                <a:gd name="T66" fmla="*/ 44 w 64"/>
                <a:gd name="T67" fmla="*/ 4 h 57"/>
                <a:gd name="T68" fmla="*/ 40 w 64"/>
                <a:gd name="T69" fmla="*/ 2 h 57"/>
                <a:gd name="T70" fmla="*/ 37 w 64"/>
                <a:gd name="T71" fmla="*/ 5 h 57"/>
                <a:gd name="T72" fmla="*/ 34 w 64"/>
                <a:gd name="T73" fmla="*/ 3 h 57"/>
                <a:gd name="T74" fmla="*/ 31 w 64"/>
                <a:gd name="T75" fmla="*/ 5 h 57"/>
                <a:gd name="T76" fmla="*/ 28 w 64"/>
                <a:gd name="T77" fmla="*/ 5 h 57"/>
                <a:gd name="T78" fmla="*/ 28 w 64"/>
                <a:gd name="T79" fmla="*/ 1 h 57"/>
                <a:gd name="T80" fmla="*/ 20 w 64"/>
                <a:gd name="T81" fmla="*/ 2 h 57"/>
                <a:gd name="T82" fmla="*/ 15 w 64"/>
                <a:gd name="T83" fmla="*/ 1 h 57"/>
                <a:gd name="T84" fmla="*/ 9 w 64"/>
                <a:gd name="T85" fmla="*/ 0 h 57"/>
                <a:gd name="T86" fmla="*/ 8 w 64"/>
                <a:gd name="T87" fmla="*/ 5 h 57"/>
                <a:gd name="T88" fmla="*/ 7 w 64"/>
                <a:gd name="T89" fmla="*/ 8 h 57"/>
                <a:gd name="T90" fmla="*/ 7 w 64"/>
                <a:gd name="T91" fmla="*/ 12 h 57"/>
                <a:gd name="T92" fmla="*/ 3 w 64"/>
                <a:gd name="T93" fmla="*/ 15 h 57"/>
                <a:gd name="T94" fmla="*/ 0 w 64"/>
                <a:gd name="T95" fmla="*/ 15 h 57"/>
                <a:gd name="T96" fmla="*/ 0 w 64"/>
                <a:gd name="T97" fmla="*/ 18 h 57"/>
                <a:gd name="T98" fmla="*/ 0 w 64"/>
                <a:gd name="T99" fmla="*/ 18 h 57"/>
                <a:gd name="T100" fmla="*/ 0 w 64"/>
                <a:gd name="T101" fmla="*/ 20 h 57"/>
                <a:gd name="T102" fmla="*/ 3 w 64"/>
                <a:gd name="T103" fmla="*/ 22 h 57"/>
                <a:gd name="T104" fmla="*/ 2 w 64"/>
                <a:gd name="T105" fmla="*/ 24 h 57"/>
                <a:gd name="T106" fmla="*/ 4 w 64"/>
                <a:gd name="T107" fmla="*/ 26 h 57"/>
                <a:gd name="T108" fmla="*/ 4 w 64"/>
                <a:gd name="T109" fmla="*/ 27 h 57"/>
                <a:gd name="T110" fmla="*/ 8 w 64"/>
                <a:gd name="T111" fmla="*/ 28 h 57"/>
                <a:gd name="T112" fmla="*/ 8 w 64"/>
                <a:gd name="T113" fmla="*/ 37 h 57"/>
                <a:gd name="T114" fmla="*/ 12 w 64"/>
                <a:gd name="T115" fmla="*/ 3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" h="57">
                  <a:moveTo>
                    <a:pt x="12" y="39"/>
                  </a:moveTo>
                  <a:cubicBezTo>
                    <a:pt x="13" y="39"/>
                    <a:pt x="13" y="39"/>
                    <a:pt x="14" y="39"/>
                  </a:cubicBezTo>
                  <a:cubicBezTo>
                    <a:pt x="16" y="39"/>
                    <a:pt x="15" y="37"/>
                    <a:pt x="17" y="36"/>
                  </a:cubicBezTo>
                  <a:cubicBezTo>
                    <a:pt x="19" y="35"/>
                    <a:pt x="18" y="32"/>
                    <a:pt x="19" y="29"/>
                  </a:cubicBezTo>
                  <a:cubicBezTo>
                    <a:pt x="21" y="26"/>
                    <a:pt x="23" y="26"/>
                    <a:pt x="26" y="28"/>
                  </a:cubicBezTo>
                  <a:cubicBezTo>
                    <a:pt x="29" y="30"/>
                    <a:pt x="29" y="28"/>
                    <a:pt x="31" y="28"/>
                  </a:cubicBezTo>
                  <a:cubicBezTo>
                    <a:pt x="33" y="28"/>
                    <a:pt x="33" y="30"/>
                    <a:pt x="33" y="33"/>
                  </a:cubicBezTo>
                  <a:cubicBezTo>
                    <a:pt x="33" y="36"/>
                    <a:pt x="35" y="34"/>
                    <a:pt x="36" y="37"/>
                  </a:cubicBezTo>
                  <a:cubicBezTo>
                    <a:pt x="37" y="40"/>
                    <a:pt x="37" y="39"/>
                    <a:pt x="38" y="41"/>
                  </a:cubicBezTo>
                  <a:cubicBezTo>
                    <a:pt x="39" y="43"/>
                    <a:pt x="37" y="46"/>
                    <a:pt x="37" y="4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1" y="46"/>
                    <a:pt x="43" y="46"/>
                    <a:pt x="45" y="46"/>
                  </a:cubicBezTo>
                  <a:cubicBezTo>
                    <a:pt x="46" y="45"/>
                    <a:pt x="46" y="43"/>
                    <a:pt x="46" y="43"/>
                  </a:cubicBezTo>
                  <a:cubicBezTo>
                    <a:pt x="46" y="43"/>
                    <a:pt x="48" y="46"/>
                    <a:pt x="49" y="48"/>
                  </a:cubicBezTo>
                  <a:cubicBezTo>
                    <a:pt x="50" y="51"/>
                    <a:pt x="47" y="55"/>
                    <a:pt x="47" y="55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9" y="57"/>
                    <a:pt x="50" y="55"/>
                    <a:pt x="52" y="52"/>
                  </a:cubicBezTo>
                  <a:cubicBezTo>
                    <a:pt x="54" y="49"/>
                    <a:pt x="55" y="52"/>
                    <a:pt x="55" y="52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8" y="50"/>
                    <a:pt x="58" y="49"/>
                    <a:pt x="57" y="47"/>
                  </a:cubicBezTo>
                  <a:cubicBezTo>
                    <a:pt x="57" y="46"/>
                    <a:pt x="61" y="47"/>
                    <a:pt x="63" y="44"/>
                  </a:cubicBezTo>
                  <a:cubicBezTo>
                    <a:pt x="64" y="41"/>
                    <a:pt x="62" y="40"/>
                    <a:pt x="61" y="38"/>
                  </a:cubicBezTo>
                  <a:cubicBezTo>
                    <a:pt x="59" y="36"/>
                    <a:pt x="63" y="34"/>
                    <a:pt x="63" y="34"/>
                  </a:cubicBezTo>
                  <a:cubicBezTo>
                    <a:pt x="63" y="34"/>
                    <a:pt x="62" y="32"/>
                    <a:pt x="60" y="32"/>
                  </a:cubicBezTo>
                  <a:cubicBezTo>
                    <a:pt x="59" y="32"/>
                    <a:pt x="58" y="30"/>
                    <a:pt x="57" y="28"/>
                  </a:cubicBezTo>
                  <a:cubicBezTo>
                    <a:pt x="55" y="25"/>
                    <a:pt x="53" y="28"/>
                    <a:pt x="52" y="26"/>
                  </a:cubicBezTo>
                  <a:cubicBezTo>
                    <a:pt x="51" y="23"/>
                    <a:pt x="51" y="26"/>
                    <a:pt x="49" y="26"/>
                  </a:cubicBezTo>
                  <a:cubicBezTo>
                    <a:pt x="47" y="26"/>
                    <a:pt x="47" y="24"/>
                    <a:pt x="47" y="24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3" y="20"/>
                    <a:pt x="50" y="21"/>
                    <a:pt x="50" y="19"/>
                  </a:cubicBezTo>
                  <a:cubicBezTo>
                    <a:pt x="50" y="18"/>
                    <a:pt x="49" y="15"/>
                    <a:pt x="48" y="15"/>
                  </a:cubicBezTo>
                  <a:cubicBezTo>
                    <a:pt x="46" y="14"/>
                    <a:pt x="49" y="12"/>
                    <a:pt x="49" y="9"/>
                  </a:cubicBezTo>
                  <a:cubicBezTo>
                    <a:pt x="49" y="7"/>
                    <a:pt x="48" y="4"/>
                    <a:pt x="48" y="4"/>
                  </a:cubicBezTo>
                  <a:cubicBezTo>
                    <a:pt x="48" y="4"/>
                    <a:pt x="47" y="3"/>
                    <a:pt x="44" y="4"/>
                  </a:cubicBezTo>
                  <a:cubicBezTo>
                    <a:pt x="41" y="5"/>
                    <a:pt x="40" y="2"/>
                    <a:pt x="40" y="2"/>
                  </a:cubicBezTo>
                  <a:cubicBezTo>
                    <a:pt x="40" y="2"/>
                    <a:pt x="39" y="5"/>
                    <a:pt x="37" y="5"/>
                  </a:cubicBezTo>
                  <a:cubicBezTo>
                    <a:pt x="36" y="6"/>
                    <a:pt x="36" y="4"/>
                    <a:pt x="34" y="3"/>
                  </a:cubicBezTo>
                  <a:cubicBezTo>
                    <a:pt x="32" y="3"/>
                    <a:pt x="31" y="5"/>
                    <a:pt x="31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1"/>
                    <a:pt x="22" y="3"/>
                    <a:pt x="20" y="2"/>
                  </a:cubicBezTo>
                  <a:cubicBezTo>
                    <a:pt x="18" y="1"/>
                    <a:pt x="17" y="0"/>
                    <a:pt x="15" y="1"/>
                  </a:cubicBezTo>
                  <a:cubicBezTo>
                    <a:pt x="13" y="2"/>
                    <a:pt x="11" y="1"/>
                    <a:pt x="9" y="0"/>
                  </a:cubicBezTo>
                  <a:cubicBezTo>
                    <a:pt x="9" y="0"/>
                    <a:pt x="10" y="5"/>
                    <a:pt x="8" y="5"/>
                  </a:cubicBezTo>
                  <a:cubicBezTo>
                    <a:pt x="7" y="5"/>
                    <a:pt x="6" y="7"/>
                    <a:pt x="7" y="8"/>
                  </a:cubicBezTo>
                  <a:cubicBezTo>
                    <a:pt x="9" y="10"/>
                    <a:pt x="7" y="12"/>
                    <a:pt x="7" y="12"/>
                  </a:cubicBezTo>
                  <a:cubicBezTo>
                    <a:pt x="7" y="12"/>
                    <a:pt x="5" y="15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3" y="21"/>
                    <a:pt x="3" y="22"/>
                  </a:cubicBezTo>
                  <a:cubicBezTo>
                    <a:pt x="3" y="23"/>
                    <a:pt x="2" y="23"/>
                    <a:pt x="2" y="24"/>
                  </a:cubicBezTo>
                  <a:cubicBezTo>
                    <a:pt x="2" y="24"/>
                    <a:pt x="4" y="26"/>
                    <a:pt x="4" y="2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5" y="28"/>
                    <a:pt x="6" y="27"/>
                    <a:pt x="8" y="28"/>
                  </a:cubicBezTo>
                  <a:cubicBezTo>
                    <a:pt x="7" y="30"/>
                    <a:pt x="7" y="36"/>
                    <a:pt x="8" y="37"/>
                  </a:cubicBezTo>
                  <a:cubicBezTo>
                    <a:pt x="12" y="39"/>
                    <a:pt x="12" y="39"/>
                    <a:pt x="12" y="39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28" name="Freeform 225"/>
            <p:cNvSpPr>
              <a:spLocks/>
            </p:cNvSpPr>
            <p:nvPr/>
          </p:nvSpPr>
          <p:spPr bwMode="auto">
            <a:xfrm>
              <a:off x="5490166" y="3773364"/>
              <a:ext cx="223570" cy="198729"/>
            </a:xfrm>
            <a:custGeom>
              <a:avLst/>
              <a:gdLst>
                <a:gd name="T0" fmla="*/ 12 w 64"/>
                <a:gd name="T1" fmla="*/ 39 h 57"/>
                <a:gd name="T2" fmla="*/ 14 w 64"/>
                <a:gd name="T3" fmla="*/ 39 h 57"/>
                <a:gd name="T4" fmla="*/ 17 w 64"/>
                <a:gd name="T5" fmla="*/ 36 h 57"/>
                <a:gd name="T6" fmla="*/ 19 w 64"/>
                <a:gd name="T7" fmla="*/ 29 h 57"/>
                <a:gd name="T8" fmla="*/ 26 w 64"/>
                <a:gd name="T9" fmla="*/ 28 h 57"/>
                <a:gd name="T10" fmla="*/ 31 w 64"/>
                <a:gd name="T11" fmla="*/ 28 h 57"/>
                <a:gd name="T12" fmla="*/ 33 w 64"/>
                <a:gd name="T13" fmla="*/ 33 h 57"/>
                <a:gd name="T14" fmla="*/ 36 w 64"/>
                <a:gd name="T15" fmla="*/ 37 h 57"/>
                <a:gd name="T16" fmla="*/ 38 w 64"/>
                <a:gd name="T17" fmla="*/ 41 h 57"/>
                <a:gd name="T18" fmla="*/ 37 w 64"/>
                <a:gd name="T19" fmla="*/ 46 h 57"/>
                <a:gd name="T20" fmla="*/ 41 w 64"/>
                <a:gd name="T21" fmla="*/ 46 h 57"/>
                <a:gd name="T22" fmla="*/ 45 w 64"/>
                <a:gd name="T23" fmla="*/ 46 h 57"/>
                <a:gd name="T24" fmla="*/ 46 w 64"/>
                <a:gd name="T25" fmla="*/ 43 h 57"/>
                <a:gd name="T26" fmla="*/ 49 w 64"/>
                <a:gd name="T27" fmla="*/ 48 h 57"/>
                <a:gd name="T28" fmla="*/ 47 w 64"/>
                <a:gd name="T29" fmla="*/ 55 h 57"/>
                <a:gd name="T30" fmla="*/ 49 w 64"/>
                <a:gd name="T31" fmla="*/ 57 h 57"/>
                <a:gd name="T32" fmla="*/ 52 w 64"/>
                <a:gd name="T33" fmla="*/ 52 h 57"/>
                <a:gd name="T34" fmla="*/ 55 w 64"/>
                <a:gd name="T35" fmla="*/ 52 h 57"/>
                <a:gd name="T36" fmla="*/ 58 w 64"/>
                <a:gd name="T37" fmla="*/ 50 h 57"/>
                <a:gd name="T38" fmla="*/ 57 w 64"/>
                <a:gd name="T39" fmla="*/ 47 h 57"/>
                <a:gd name="T40" fmla="*/ 63 w 64"/>
                <a:gd name="T41" fmla="*/ 44 h 57"/>
                <a:gd name="T42" fmla="*/ 61 w 64"/>
                <a:gd name="T43" fmla="*/ 38 h 57"/>
                <a:gd name="T44" fmla="*/ 63 w 64"/>
                <a:gd name="T45" fmla="*/ 34 h 57"/>
                <a:gd name="T46" fmla="*/ 60 w 64"/>
                <a:gd name="T47" fmla="*/ 32 h 57"/>
                <a:gd name="T48" fmla="*/ 57 w 64"/>
                <a:gd name="T49" fmla="*/ 28 h 57"/>
                <a:gd name="T50" fmla="*/ 52 w 64"/>
                <a:gd name="T51" fmla="*/ 26 h 57"/>
                <a:gd name="T52" fmla="*/ 49 w 64"/>
                <a:gd name="T53" fmla="*/ 26 h 57"/>
                <a:gd name="T54" fmla="*/ 47 w 64"/>
                <a:gd name="T55" fmla="*/ 24 h 57"/>
                <a:gd name="T56" fmla="*/ 53 w 64"/>
                <a:gd name="T57" fmla="*/ 20 h 57"/>
                <a:gd name="T58" fmla="*/ 50 w 64"/>
                <a:gd name="T59" fmla="*/ 19 h 57"/>
                <a:gd name="T60" fmla="*/ 48 w 64"/>
                <a:gd name="T61" fmla="*/ 15 h 57"/>
                <a:gd name="T62" fmla="*/ 49 w 64"/>
                <a:gd name="T63" fmla="*/ 9 h 57"/>
                <a:gd name="T64" fmla="*/ 48 w 64"/>
                <a:gd name="T65" fmla="*/ 4 h 57"/>
                <a:gd name="T66" fmla="*/ 44 w 64"/>
                <a:gd name="T67" fmla="*/ 4 h 57"/>
                <a:gd name="T68" fmla="*/ 40 w 64"/>
                <a:gd name="T69" fmla="*/ 2 h 57"/>
                <a:gd name="T70" fmla="*/ 37 w 64"/>
                <a:gd name="T71" fmla="*/ 5 h 57"/>
                <a:gd name="T72" fmla="*/ 34 w 64"/>
                <a:gd name="T73" fmla="*/ 3 h 57"/>
                <a:gd name="T74" fmla="*/ 31 w 64"/>
                <a:gd name="T75" fmla="*/ 5 h 57"/>
                <a:gd name="T76" fmla="*/ 28 w 64"/>
                <a:gd name="T77" fmla="*/ 5 h 57"/>
                <a:gd name="T78" fmla="*/ 28 w 64"/>
                <a:gd name="T79" fmla="*/ 1 h 57"/>
                <a:gd name="T80" fmla="*/ 20 w 64"/>
                <a:gd name="T81" fmla="*/ 2 h 57"/>
                <a:gd name="T82" fmla="*/ 15 w 64"/>
                <a:gd name="T83" fmla="*/ 1 h 57"/>
                <a:gd name="T84" fmla="*/ 9 w 64"/>
                <a:gd name="T85" fmla="*/ 0 h 57"/>
                <a:gd name="T86" fmla="*/ 8 w 64"/>
                <a:gd name="T87" fmla="*/ 5 h 57"/>
                <a:gd name="T88" fmla="*/ 7 w 64"/>
                <a:gd name="T89" fmla="*/ 8 h 57"/>
                <a:gd name="T90" fmla="*/ 7 w 64"/>
                <a:gd name="T91" fmla="*/ 12 h 57"/>
                <a:gd name="T92" fmla="*/ 3 w 64"/>
                <a:gd name="T93" fmla="*/ 15 h 57"/>
                <a:gd name="T94" fmla="*/ 0 w 64"/>
                <a:gd name="T95" fmla="*/ 15 h 57"/>
                <a:gd name="T96" fmla="*/ 0 w 64"/>
                <a:gd name="T97" fmla="*/ 18 h 57"/>
                <a:gd name="T98" fmla="*/ 0 w 64"/>
                <a:gd name="T99" fmla="*/ 18 h 57"/>
                <a:gd name="T100" fmla="*/ 0 w 64"/>
                <a:gd name="T101" fmla="*/ 20 h 57"/>
                <a:gd name="T102" fmla="*/ 3 w 64"/>
                <a:gd name="T103" fmla="*/ 22 h 57"/>
                <a:gd name="T104" fmla="*/ 2 w 64"/>
                <a:gd name="T105" fmla="*/ 24 h 57"/>
                <a:gd name="T106" fmla="*/ 4 w 64"/>
                <a:gd name="T107" fmla="*/ 26 h 57"/>
                <a:gd name="T108" fmla="*/ 4 w 64"/>
                <a:gd name="T109" fmla="*/ 27 h 57"/>
                <a:gd name="T110" fmla="*/ 8 w 64"/>
                <a:gd name="T111" fmla="*/ 28 h 57"/>
                <a:gd name="T112" fmla="*/ 8 w 64"/>
                <a:gd name="T113" fmla="*/ 37 h 57"/>
                <a:gd name="T114" fmla="*/ 12 w 64"/>
                <a:gd name="T115" fmla="*/ 3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" h="57">
                  <a:moveTo>
                    <a:pt x="12" y="39"/>
                  </a:moveTo>
                  <a:cubicBezTo>
                    <a:pt x="13" y="39"/>
                    <a:pt x="13" y="39"/>
                    <a:pt x="14" y="39"/>
                  </a:cubicBezTo>
                  <a:cubicBezTo>
                    <a:pt x="16" y="39"/>
                    <a:pt x="15" y="37"/>
                    <a:pt x="17" y="36"/>
                  </a:cubicBezTo>
                  <a:cubicBezTo>
                    <a:pt x="19" y="35"/>
                    <a:pt x="18" y="32"/>
                    <a:pt x="19" y="29"/>
                  </a:cubicBezTo>
                  <a:cubicBezTo>
                    <a:pt x="21" y="26"/>
                    <a:pt x="23" y="26"/>
                    <a:pt x="26" y="28"/>
                  </a:cubicBezTo>
                  <a:cubicBezTo>
                    <a:pt x="29" y="30"/>
                    <a:pt x="29" y="28"/>
                    <a:pt x="31" y="28"/>
                  </a:cubicBezTo>
                  <a:cubicBezTo>
                    <a:pt x="33" y="28"/>
                    <a:pt x="33" y="30"/>
                    <a:pt x="33" y="33"/>
                  </a:cubicBezTo>
                  <a:cubicBezTo>
                    <a:pt x="33" y="36"/>
                    <a:pt x="35" y="34"/>
                    <a:pt x="36" y="37"/>
                  </a:cubicBezTo>
                  <a:cubicBezTo>
                    <a:pt x="37" y="40"/>
                    <a:pt x="37" y="39"/>
                    <a:pt x="38" y="41"/>
                  </a:cubicBezTo>
                  <a:cubicBezTo>
                    <a:pt x="39" y="43"/>
                    <a:pt x="37" y="46"/>
                    <a:pt x="37" y="4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1" y="46"/>
                    <a:pt x="43" y="46"/>
                    <a:pt x="45" y="46"/>
                  </a:cubicBezTo>
                  <a:cubicBezTo>
                    <a:pt x="46" y="45"/>
                    <a:pt x="46" y="43"/>
                    <a:pt x="46" y="43"/>
                  </a:cubicBezTo>
                  <a:cubicBezTo>
                    <a:pt x="46" y="43"/>
                    <a:pt x="48" y="46"/>
                    <a:pt x="49" y="48"/>
                  </a:cubicBezTo>
                  <a:cubicBezTo>
                    <a:pt x="50" y="51"/>
                    <a:pt x="47" y="55"/>
                    <a:pt x="47" y="55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9" y="57"/>
                    <a:pt x="50" y="55"/>
                    <a:pt x="52" y="52"/>
                  </a:cubicBezTo>
                  <a:cubicBezTo>
                    <a:pt x="54" y="49"/>
                    <a:pt x="55" y="52"/>
                    <a:pt x="55" y="52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8" y="50"/>
                    <a:pt x="58" y="49"/>
                    <a:pt x="57" y="47"/>
                  </a:cubicBezTo>
                  <a:cubicBezTo>
                    <a:pt x="57" y="46"/>
                    <a:pt x="61" y="47"/>
                    <a:pt x="63" y="44"/>
                  </a:cubicBezTo>
                  <a:cubicBezTo>
                    <a:pt x="64" y="41"/>
                    <a:pt x="62" y="40"/>
                    <a:pt x="61" y="38"/>
                  </a:cubicBezTo>
                  <a:cubicBezTo>
                    <a:pt x="59" y="36"/>
                    <a:pt x="63" y="34"/>
                    <a:pt x="63" y="34"/>
                  </a:cubicBezTo>
                  <a:cubicBezTo>
                    <a:pt x="63" y="34"/>
                    <a:pt x="62" y="32"/>
                    <a:pt x="60" y="32"/>
                  </a:cubicBezTo>
                  <a:cubicBezTo>
                    <a:pt x="59" y="32"/>
                    <a:pt x="58" y="30"/>
                    <a:pt x="57" y="28"/>
                  </a:cubicBezTo>
                  <a:cubicBezTo>
                    <a:pt x="55" y="25"/>
                    <a:pt x="53" y="28"/>
                    <a:pt x="52" y="26"/>
                  </a:cubicBezTo>
                  <a:cubicBezTo>
                    <a:pt x="51" y="23"/>
                    <a:pt x="51" y="26"/>
                    <a:pt x="49" y="26"/>
                  </a:cubicBezTo>
                  <a:cubicBezTo>
                    <a:pt x="47" y="26"/>
                    <a:pt x="47" y="24"/>
                    <a:pt x="47" y="24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3" y="20"/>
                    <a:pt x="50" y="21"/>
                    <a:pt x="50" y="19"/>
                  </a:cubicBezTo>
                  <a:cubicBezTo>
                    <a:pt x="50" y="18"/>
                    <a:pt x="49" y="15"/>
                    <a:pt x="48" y="15"/>
                  </a:cubicBezTo>
                  <a:cubicBezTo>
                    <a:pt x="46" y="14"/>
                    <a:pt x="49" y="12"/>
                    <a:pt x="49" y="9"/>
                  </a:cubicBezTo>
                  <a:cubicBezTo>
                    <a:pt x="49" y="7"/>
                    <a:pt x="48" y="4"/>
                    <a:pt x="48" y="4"/>
                  </a:cubicBezTo>
                  <a:cubicBezTo>
                    <a:pt x="48" y="4"/>
                    <a:pt x="47" y="3"/>
                    <a:pt x="44" y="4"/>
                  </a:cubicBezTo>
                  <a:cubicBezTo>
                    <a:pt x="41" y="5"/>
                    <a:pt x="40" y="2"/>
                    <a:pt x="40" y="2"/>
                  </a:cubicBezTo>
                  <a:cubicBezTo>
                    <a:pt x="40" y="2"/>
                    <a:pt x="39" y="5"/>
                    <a:pt x="37" y="5"/>
                  </a:cubicBezTo>
                  <a:cubicBezTo>
                    <a:pt x="36" y="6"/>
                    <a:pt x="36" y="4"/>
                    <a:pt x="34" y="3"/>
                  </a:cubicBezTo>
                  <a:cubicBezTo>
                    <a:pt x="32" y="3"/>
                    <a:pt x="31" y="5"/>
                    <a:pt x="31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1"/>
                    <a:pt x="22" y="3"/>
                    <a:pt x="20" y="2"/>
                  </a:cubicBezTo>
                  <a:cubicBezTo>
                    <a:pt x="18" y="1"/>
                    <a:pt x="17" y="0"/>
                    <a:pt x="15" y="1"/>
                  </a:cubicBezTo>
                  <a:cubicBezTo>
                    <a:pt x="13" y="2"/>
                    <a:pt x="11" y="1"/>
                    <a:pt x="9" y="0"/>
                  </a:cubicBezTo>
                  <a:cubicBezTo>
                    <a:pt x="9" y="0"/>
                    <a:pt x="10" y="5"/>
                    <a:pt x="8" y="5"/>
                  </a:cubicBezTo>
                  <a:cubicBezTo>
                    <a:pt x="7" y="5"/>
                    <a:pt x="6" y="7"/>
                    <a:pt x="7" y="8"/>
                  </a:cubicBezTo>
                  <a:cubicBezTo>
                    <a:pt x="9" y="10"/>
                    <a:pt x="7" y="12"/>
                    <a:pt x="7" y="12"/>
                  </a:cubicBezTo>
                  <a:cubicBezTo>
                    <a:pt x="7" y="12"/>
                    <a:pt x="5" y="15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3" y="21"/>
                    <a:pt x="3" y="22"/>
                  </a:cubicBezTo>
                  <a:cubicBezTo>
                    <a:pt x="3" y="23"/>
                    <a:pt x="2" y="23"/>
                    <a:pt x="2" y="24"/>
                  </a:cubicBezTo>
                  <a:cubicBezTo>
                    <a:pt x="2" y="24"/>
                    <a:pt x="4" y="26"/>
                    <a:pt x="4" y="2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5" y="28"/>
                    <a:pt x="6" y="27"/>
                    <a:pt x="8" y="28"/>
                  </a:cubicBezTo>
                  <a:cubicBezTo>
                    <a:pt x="7" y="30"/>
                    <a:pt x="7" y="36"/>
                    <a:pt x="8" y="37"/>
                  </a:cubicBezTo>
                  <a:cubicBezTo>
                    <a:pt x="12" y="39"/>
                    <a:pt x="12" y="39"/>
                    <a:pt x="12" y="39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29" name="Freeform 226"/>
            <p:cNvSpPr>
              <a:spLocks/>
            </p:cNvSpPr>
            <p:nvPr/>
          </p:nvSpPr>
          <p:spPr bwMode="auto">
            <a:xfrm>
              <a:off x="3160415" y="3571085"/>
              <a:ext cx="124207" cy="156145"/>
            </a:xfrm>
            <a:custGeom>
              <a:avLst/>
              <a:gdLst>
                <a:gd name="T0" fmla="*/ 19 w 36"/>
                <a:gd name="T1" fmla="*/ 45 h 45"/>
                <a:gd name="T2" fmla="*/ 23 w 36"/>
                <a:gd name="T3" fmla="*/ 42 h 45"/>
                <a:gd name="T4" fmla="*/ 27 w 36"/>
                <a:gd name="T5" fmla="*/ 37 h 45"/>
                <a:gd name="T6" fmla="*/ 29 w 36"/>
                <a:gd name="T7" fmla="*/ 32 h 45"/>
                <a:gd name="T8" fmla="*/ 33 w 36"/>
                <a:gd name="T9" fmla="*/ 28 h 45"/>
                <a:gd name="T10" fmla="*/ 36 w 36"/>
                <a:gd name="T11" fmla="*/ 25 h 45"/>
                <a:gd name="T12" fmla="*/ 31 w 36"/>
                <a:gd name="T13" fmla="*/ 25 h 45"/>
                <a:gd name="T14" fmla="*/ 31 w 36"/>
                <a:gd name="T15" fmla="*/ 24 h 45"/>
                <a:gd name="T16" fmla="*/ 28 w 36"/>
                <a:gd name="T17" fmla="*/ 24 h 45"/>
                <a:gd name="T18" fmla="*/ 29 w 36"/>
                <a:gd name="T19" fmla="*/ 0 h 45"/>
                <a:gd name="T20" fmla="*/ 14 w 36"/>
                <a:gd name="T21" fmla="*/ 0 h 45"/>
                <a:gd name="T22" fmla="*/ 13 w 36"/>
                <a:gd name="T23" fmla="*/ 5 h 45"/>
                <a:gd name="T24" fmla="*/ 10 w 36"/>
                <a:gd name="T25" fmla="*/ 5 h 45"/>
                <a:gd name="T26" fmla="*/ 10 w 36"/>
                <a:gd name="T27" fmla="*/ 8 h 45"/>
                <a:gd name="T28" fmla="*/ 15 w 36"/>
                <a:gd name="T29" fmla="*/ 13 h 45"/>
                <a:gd name="T30" fmla="*/ 17 w 36"/>
                <a:gd name="T31" fmla="*/ 18 h 45"/>
                <a:gd name="T32" fmla="*/ 6 w 36"/>
                <a:gd name="T33" fmla="*/ 18 h 45"/>
                <a:gd name="T34" fmla="*/ 1 w 36"/>
                <a:gd name="T35" fmla="*/ 26 h 45"/>
                <a:gd name="T36" fmla="*/ 0 w 36"/>
                <a:gd name="T37" fmla="*/ 31 h 45"/>
                <a:gd name="T38" fmla="*/ 1 w 36"/>
                <a:gd name="T39" fmla="*/ 32 h 45"/>
                <a:gd name="T40" fmla="*/ 4 w 36"/>
                <a:gd name="T41" fmla="*/ 34 h 45"/>
                <a:gd name="T42" fmla="*/ 8 w 36"/>
                <a:gd name="T43" fmla="*/ 39 h 45"/>
                <a:gd name="T44" fmla="*/ 11 w 36"/>
                <a:gd name="T45" fmla="*/ 40 h 45"/>
                <a:gd name="T46" fmla="*/ 13 w 36"/>
                <a:gd name="T47" fmla="*/ 43 h 45"/>
                <a:gd name="T48" fmla="*/ 13 w 36"/>
                <a:gd name="T49" fmla="*/ 44 h 45"/>
                <a:gd name="T50" fmla="*/ 17 w 36"/>
                <a:gd name="T51" fmla="*/ 44 h 45"/>
                <a:gd name="T52" fmla="*/ 19 w 36"/>
                <a:gd name="T5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" h="45">
                  <a:moveTo>
                    <a:pt x="19" y="45"/>
                  </a:moveTo>
                  <a:cubicBezTo>
                    <a:pt x="18" y="42"/>
                    <a:pt x="24" y="44"/>
                    <a:pt x="23" y="42"/>
                  </a:cubicBezTo>
                  <a:cubicBezTo>
                    <a:pt x="23" y="40"/>
                    <a:pt x="27" y="37"/>
                    <a:pt x="27" y="37"/>
                  </a:cubicBezTo>
                  <a:cubicBezTo>
                    <a:pt x="27" y="37"/>
                    <a:pt x="29" y="34"/>
                    <a:pt x="29" y="32"/>
                  </a:cubicBezTo>
                  <a:cubicBezTo>
                    <a:pt x="29" y="29"/>
                    <a:pt x="30" y="28"/>
                    <a:pt x="33" y="28"/>
                  </a:cubicBezTo>
                  <a:cubicBezTo>
                    <a:pt x="36" y="28"/>
                    <a:pt x="36" y="25"/>
                    <a:pt x="36" y="25"/>
                  </a:cubicBezTo>
                  <a:cubicBezTo>
                    <a:pt x="34" y="25"/>
                    <a:pt x="32" y="25"/>
                    <a:pt x="31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2" y="12"/>
                    <a:pt x="15" y="13"/>
                  </a:cubicBezTo>
                  <a:cubicBezTo>
                    <a:pt x="17" y="15"/>
                    <a:pt x="17" y="18"/>
                    <a:pt x="17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0" y="25"/>
                    <a:pt x="1" y="26"/>
                  </a:cubicBezTo>
                  <a:cubicBezTo>
                    <a:pt x="2" y="28"/>
                    <a:pt x="0" y="31"/>
                    <a:pt x="0" y="31"/>
                  </a:cubicBezTo>
                  <a:cubicBezTo>
                    <a:pt x="0" y="32"/>
                    <a:pt x="1" y="32"/>
                    <a:pt x="1" y="32"/>
                  </a:cubicBezTo>
                  <a:cubicBezTo>
                    <a:pt x="1" y="33"/>
                    <a:pt x="3" y="33"/>
                    <a:pt x="4" y="34"/>
                  </a:cubicBezTo>
                  <a:cubicBezTo>
                    <a:pt x="5" y="35"/>
                    <a:pt x="6" y="38"/>
                    <a:pt x="8" y="39"/>
                  </a:cubicBezTo>
                  <a:cubicBezTo>
                    <a:pt x="8" y="40"/>
                    <a:pt x="10" y="40"/>
                    <a:pt x="11" y="40"/>
                  </a:cubicBezTo>
                  <a:cubicBezTo>
                    <a:pt x="13" y="42"/>
                    <a:pt x="10" y="41"/>
                    <a:pt x="13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5"/>
                    <a:pt x="15" y="43"/>
                    <a:pt x="17" y="44"/>
                  </a:cubicBezTo>
                  <a:cubicBezTo>
                    <a:pt x="19" y="45"/>
                    <a:pt x="19" y="45"/>
                    <a:pt x="19" y="45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30" name="Freeform 227"/>
            <p:cNvSpPr>
              <a:spLocks/>
            </p:cNvSpPr>
            <p:nvPr/>
          </p:nvSpPr>
          <p:spPr bwMode="auto">
            <a:xfrm>
              <a:off x="3160415" y="3571085"/>
              <a:ext cx="124207" cy="156145"/>
            </a:xfrm>
            <a:custGeom>
              <a:avLst/>
              <a:gdLst>
                <a:gd name="T0" fmla="*/ 19 w 36"/>
                <a:gd name="T1" fmla="*/ 45 h 45"/>
                <a:gd name="T2" fmla="*/ 23 w 36"/>
                <a:gd name="T3" fmla="*/ 42 h 45"/>
                <a:gd name="T4" fmla="*/ 27 w 36"/>
                <a:gd name="T5" fmla="*/ 37 h 45"/>
                <a:gd name="T6" fmla="*/ 29 w 36"/>
                <a:gd name="T7" fmla="*/ 32 h 45"/>
                <a:gd name="T8" fmla="*/ 33 w 36"/>
                <a:gd name="T9" fmla="*/ 28 h 45"/>
                <a:gd name="T10" fmla="*/ 36 w 36"/>
                <a:gd name="T11" fmla="*/ 25 h 45"/>
                <a:gd name="T12" fmla="*/ 31 w 36"/>
                <a:gd name="T13" fmla="*/ 25 h 45"/>
                <a:gd name="T14" fmla="*/ 31 w 36"/>
                <a:gd name="T15" fmla="*/ 24 h 45"/>
                <a:gd name="T16" fmla="*/ 28 w 36"/>
                <a:gd name="T17" fmla="*/ 24 h 45"/>
                <a:gd name="T18" fmla="*/ 29 w 36"/>
                <a:gd name="T19" fmla="*/ 0 h 45"/>
                <a:gd name="T20" fmla="*/ 14 w 36"/>
                <a:gd name="T21" fmla="*/ 0 h 45"/>
                <a:gd name="T22" fmla="*/ 13 w 36"/>
                <a:gd name="T23" fmla="*/ 5 h 45"/>
                <a:gd name="T24" fmla="*/ 10 w 36"/>
                <a:gd name="T25" fmla="*/ 5 h 45"/>
                <a:gd name="T26" fmla="*/ 10 w 36"/>
                <a:gd name="T27" fmla="*/ 8 h 45"/>
                <a:gd name="T28" fmla="*/ 15 w 36"/>
                <a:gd name="T29" fmla="*/ 13 h 45"/>
                <a:gd name="T30" fmla="*/ 17 w 36"/>
                <a:gd name="T31" fmla="*/ 18 h 45"/>
                <a:gd name="T32" fmla="*/ 6 w 36"/>
                <a:gd name="T33" fmla="*/ 18 h 45"/>
                <a:gd name="T34" fmla="*/ 1 w 36"/>
                <a:gd name="T35" fmla="*/ 26 h 45"/>
                <a:gd name="T36" fmla="*/ 0 w 36"/>
                <a:gd name="T37" fmla="*/ 31 h 45"/>
                <a:gd name="T38" fmla="*/ 1 w 36"/>
                <a:gd name="T39" fmla="*/ 32 h 45"/>
                <a:gd name="T40" fmla="*/ 4 w 36"/>
                <a:gd name="T41" fmla="*/ 34 h 45"/>
                <a:gd name="T42" fmla="*/ 8 w 36"/>
                <a:gd name="T43" fmla="*/ 39 h 45"/>
                <a:gd name="T44" fmla="*/ 11 w 36"/>
                <a:gd name="T45" fmla="*/ 40 h 45"/>
                <a:gd name="T46" fmla="*/ 13 w 36"/>
                <a:gd name="T47" fmla="*/ 43 h 45"/>
                <a:gd name="T48" fmla="*/ 13 w 36"/>
                <a:gd name="T49" fmla="*/ 44 h 45"/>
                <a:gd name="T50" fmla="*/ 17 w 36"/>
                <a:gd name="T51" fmla="*/ 44 h 45"/>
                <a:gd name="T52" fmla="*/ 19 w 36"/>
                <a:gd name="T5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" h="45">
                  <a:moveTo>
                    <a:pt x="19" y="45"/>
                  </a:moveTo>
                  <a:cubicBezTo>
                    <a:pt x="18" y="42"/>
                    <a:pt x="24" y="44"/>
                    <a:pt x="23" y="42"/>
                  </a:cubicBezTo>
                  <a:cubicBezTo>
                    <a:pt x="23" y="40"/>
                    <a:pt x="27" y="37"/>
                    <a:pt x="27" y="37"/>
                  </a:cubicBezTo>
                  <a:cubicBezTo>
                    <a:pt x="27" y="37"/>
                    <a:pt x="29" y="34"/>
                    <a:pt x="29" y="32"/>
                  </a:cubicBezTo>
                  <a:cubicBezTo>
                    <a:pt x="29" y="29"/>
                    <a:pt x="30" y="28"/>
                    <a:pt x="33" y="28"/>
                  </a:cubicBezTo>
                  <a:cubicBezTo>
                    <a:pt x="36" y="28"/>
                    <a:pt x="36" y="25"/>
                    <a:pt x="36" y="25"/>
                  </a:cubicBezTo>
                  <a:cubicBezTo>
                    <a:pt x="34" y="25"/>
                    <a:pt x="32" y="25"/>
                    <a:pt x="31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2" y="12"/>
                    <a:pt x="15" y="13"/>
                  </a:cubicBezTo>
                  <a:cubicBezTo>
                    <a:pt x="17" y="15"/>
                    <a:pt x="17" y="18"/>
                    <a:pt x="17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0" y="25"/>
                    <a:pt x="1" y="26"/>
                  </a:cubicBezTo>
                  <a:cubicBezTo>
                    <a:pt x="2" y="28"/>
                    <a:pt x="0" y="31"/>
                    <a:pt x="0" y="31"/>
                  </a:cubicBezTo>
                  <a:cubicBezTo>
                    <a:pt x="0" y="32"/>
                    <a:pt x="1" y="32"/>
                    <a:pt x="1" y="32"/>
                  </a:cubicBezTo>
                  <a:cubicBezTo>
                    <a:pt x="1" y="33"/>
                    <a:pt x="3" y="33"/>
                    <a:pt x="4" y="34"/>
                  </a:cubicBezTo>
                  <a:cubicBezTo>
                    <a:pt x="5" y="35"/>
                    <a:pt x="6" y="38"/>
                    <a:pt x="8" y="39"/>
                  </a:cubicBezTo>
                  <a:cubicBezTo>
                    <a:pt x="8" y="40"/>
                    <a:pt x="10" y="40"/>
                    <a:pt x="11" y="40"/>
                  </a:cubicBezTo>
                  <a:cubicBezTo>
                    <a:pt x="13" y="42"/>
                    <a:pt x="10" y="41"/>
                    <a:pt x="13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5"/>
                    <a:pt x="15" y="43"/>
                    <a:pt x="17" y="44"/>
                  </a:cubicBezTo>
                  <a:cubicBezTo>
                    <a:pt x="19" y="45"/>
                    <a:pt x="19" y="45"/>
                    <a:pt x="19" y="45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31" name="Freeform 228"/>
            <p:cNvSpPr>
              <a:spLocks noEditPoints="1"/>
            </p:cNvSpPr>
            <p:nvPr/>
          </p:nvSpPr>
          <p:spPr bwMode="auto">
            <a:xfrm>
              <a:off x="3769025" y="394956"/>
              <a:ext cx="1811636" cy="1399981"/>
            </a:xfrm>
            <a:custGeom>
              <a:avLst/>
              <a:gdLst>
                <a:gd name="T0" fmla="*/ 392 w 521"/>
                <a:gd name="T1" fmla="*/ 63 h 402"/>
                <a:gd name="T2" fmla="*/ 198 w 521"/>
                <a:gd name="T3" fmla="*/ 298 h 402"/>
                <a:gd name="T4" fmla="*/ 174 w 521"/>
                <a:gd name="T5" fmla="*/ 223 h 402"/>
                <a:gd name="T6" fmla="*/ 404 w 521"/>
                <a:gd name="T7" fmla="*/ 203 h 402"/>
                <a:gd name="T8" fmla="*/ 435 w 521"/>
                <a:gd name="T9" fmla="*/ 206 h 402"/>
                <a:gd name="T10" fmla="*/ 466 w 521"/>
                <a:gd name="T11" fmla="*/ 167 h 402"/>
                <a:gd name="T12" fmla="*/ 466 w 521"/>
                <a:gd name="T13" fmla="*/ 153 h 402"/>
                <a:gd name="T14" fmla="*/ 10 w 521"/>
                <a:gd name="T15" fmla="*/ 119 h 402"/>
                <a:gd name="T16" fmla="*/ 463 w 521"/>
                <a:gd name="T17" fmla="*/ 39 h 402"/>
                <a:gd name="T18" fmla="*/ 327 w 521"/>
                <a:gd name="T19" fmla="*/ 18 h 402"/>
                <a:gd name="T20" fmla="*/ 366 w 521"/>
                <a:gd name="T21" fmla="*/ 14 h 402"/>
                <a:gd name="T22" fmla="*/ 451 w 521"/>
                <a:gd name="T23" fmla="*/ 27 h 402"/>
                <a:gd name="T24" fmla="*/ 406 w 521"/>
                <a:gd name="T25" fmla="*/ 12 h 402"/>
                <a:gd name="T26" fmla="*/ 300 w 521"/>
                <a:gd name="T27" fmla="*/ 2 h 402"/>
                <a:gd name="T28" fmla="*/ 267 w 521"/>
                <a:gd name="T29" fmla="*/ 12 h 402"/>
                <a:gd name="T30" fmla="*/ 264 w 521"/>
                <a:gd name="T31" fmla="*/ 27 h 402"/>
                <a:gd name="T32" fmla="*/ 245 w 521"/>
                <a:gd name="T33" fmla="*/ 48 h 402"/>
                <a:gd name="T34" fmla="*/ 194 w 521"/>
                <a:gd name="T35" fmla="*/ 40 h 402"/>
                <a:gd name="T36" fmla="*/ 146 w 521"/>
                <a:gd name="T37" fmla="*/ 33 h 402"/>
                <a:gd name="T38" fmla="*/ 92 w 521"/>
                <a:gd name="T39" fmla="*/ 49 h 402"/>
                <a:gd name="T40" fmla="*/ 72 w 521"/>
                <a:gd name="T41" fmla="*/ 79 h 402"/>
                <a:gd name="T42" fmla="*/ 7 w 521"/>
                <a:gd name="T43" fmla="*/ 110 h 402"/>
                <a:gd name="T44" fmla="*/ 41 w 521"/>
                <a:gd name="T45" fmla="*/ 121 h 402"/>
                <a:gd name="T46" fmla="*/ 49 w 521"/>
                <a:gd name="T47" fmla="*/ 139 h 402"/>
                <a:gd name="T48" fmla="*/ 106 w 521"/>
                <a:gd name="T49" fmla="*/ 143 h 402"/>
                <a:gd name="T50" fmla="*/ 136 w 521"/>
                <a:gd name="T51" fmla="*/ 176 h 402"/>
                <a:gd name="T52" fmla="*/ 146 w 521"/>
                <a:gd name="T53" fmla="*/ 209 h 402"/>
                <a:gd name="T54" fmla="*/ 190 w 521"/>
                <a:gd name="T55" fmla="*/ 223 h 402"/>
                <a:gd name="T56" fmla="*/ 158 w 521"/>
                <a:gd name="T57" fmla="*/ 237 h 402"/>
                <a:gd name="T58" fmla="*/ 152 w 521"/>
                <a:gd name="T59" fmla="*/ 260 h 402"/>
                <a:gd name="T60" fmla="*/ 190 w 521"/>
                <a:gd name="T61" fmla="*/ 250 h 402"/>
                <a:gd name="T62" fmla="*/ 180 w 521"/>
                <a:gd name="T63" fmla="*/ 275 h 402"/>
                <a:gd name="T64" fmla="*/ 164 w 521"/>
                <a:gd name="T65" fmla="*/ 292 h 402"/>
                <a:gd name="T66" fmla="*/ 165 w 521"/>
                <a:gd name="T67" fmla="*/ 294 h 402"/>
                <a:gd name="T68" fmla="*/ 168 w 521"/>
                <a:gd name="T69" fmla="*/ 319 h 402"/>
                <a:gd name="T70" fmla="*/ 192 w 521"/>
                <a:gd name="T71" fmla="*/ 331 h 402"/>
                <a:gd name="T72" fmla="*/ 188 w 521"/>
                <a:gd name="T73" fmla="*/ 358 h 402"/>
                <a:gd name="T74" fmla="*/ 213 w 521"/>
                <a:gd name="T75" fmla="*/ 377 h 402"/>
                <a:gd name="T76" fmla="*/ 231 w 521"/>
                <a:gd name="T77" fmla="*/ 385 h 402"/>
                <a:gd name="T78" fmla="*/ 249 w 521"/>
                <a:gd name="T79" fmla="*/ 391 h 402"/>
                <a:gd name="T80" fmla="*/ 258 w 521"/>
                <a:gd name="T81" fmla="*/ 383 h 402"/>
                <a:gd name="T82" fmla="*/ 272 w 521"/>
                <a:gd name="T83" fmla="*/ 351 h 402"/>
                <a:gd name="T84" fmla="*/ 283 w 521"/>
                <a:gd name="T85" fmla="*/ 316 h 402"/>
                <a:gd name="T86" fmla="*/ 318 w 521"/>
                <a:gd name="T87" fmla="*/ 313 h 402"/>
                <a:gd name="T88" fmla="*/ 364 w 521"/>
                <a:gd name="T89" fmla="*/ 273 h 402"/>
                <a:gd name="T90" fmla="*/ 409 w 521"/>
                <a:gd name="T91" fmla="*/ 258 h 402"/>
                <a:gd name="T92" fmla="*/ 418 w 521"/>
                <a:gd name="T93" fmla="*/ 237 h 402"/>
                <a:gd name="T94" fmla="*/ 402 w 521"/>
                <a:gd name="T95" fmla="*/ 228 h 402"/>
                <a:gd name="T96" fmla="*/ 410 w 521"/>
                <a:gd name="T97" fmla="*/ 221 h 402"/>
                <a:gd name="T98" fmla="*/ 436 w 521"/>
                <a:gd name="T99" fmla="*/ 219 h 402"/>
                <a:gd name="T100" fmla="*/ 400 w 521"/>
                <a:gd name="T101" fmla="*/ 202 h 402"/>
                <a:gd name="T102" fmla="*/ 427 w 521"/>
                <a:gd name="T103" fmla="*/ 189 h 402"/>
                <a:gd name="T104" fmla="*/ 464 w 521"/>
                <a:gd name="T105" fmla="*/ 174 h 402"/>
                <a:gd name="T106" fmla="*/ 453 w 521"/>
                <a:gd name="T107" fmla="*/ 158 h 402"/>
                <a:gd name="T108" fmla="*/ 460 w 521"/>
                <a:gd name="T109" fmla="*/ 131 h 402"/>
                <a:gd name="T110" fmla="*/ 443 w 521"/>
                <a:gd name="T111" fmla="*/ 109 h 402"/>
                <a:gd name="T112" fmla="*/ 453 w 521"/>
                <a:gd name="T113" fmla="*/ 69 h 402"/>
                <a:gd name="T114" fmla="*/ 505 w 521"/>
                <a:gd name="T115" fmla="*/ 56 h 402"/>
                <a:gd name="T116" fmla="*/ 444 w 521"/>
                <a:gd name="T117" fmla="*/ 50 h 402"/>
                <a:gd name="T118" fmla="*/ 400 w 521"/>
                <a:gd name="T119" fmla="*/ 44 h 402"/>
                <a:gd name="T120" fmla="*/ 359 w 521"/>
                <a:gd name="T121" fmla="*/ 3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21" h="402">
                  <a:moveTo>
                    <a:pt x="460" y="133"/>
                  </a:moveTo>
                  <a:cubicBezTo>
                    <a:pt x="461" y="135"/>
                    <a:pt x="461" y="135"/>
                    <a:pt x="461" y="135"/>
                  </a:cubicBezTo>
                  <a:cubicBezTo>
                    <a:pt x="460" y="134"/>
                    <a:pt x="461" y="133"/>
                    <a:pt x="460" y="133"/>
                  </a:cubicBezTo>
                  <a:close/>
                  <a:moveTo>
                    <a:pt x="247" y="398"/>
                  </a:moveTo>
                  <a:cubicBezTo>
                    <a:pt x="247" y="401"/>
                    <a:pt x="247" y="401"/>
                    <a:pt x="247" y="401"/>
                  </a:cubicBezTo>
                  <a:cubicBezTo>
                    <a:pt x="248" y="400"/>
                    <a:pt x="248" y="402"/>
                    <a:pt x="250" y="401"/>
                  </a:cubicBezTo>
                  <a:cubicBezTo>
                    <a:pt x="251" y="401"/>
                    <a:pt x="250" y="399"/>
                    <a:pt x="250" y="399"/>
                  </a:cubicBezTo>
                  <a:cubicBezTo>
                    <a:pt x="249" y="399"/>
                    <a:pt x="248" y="399"/>
                    <a:pt x="247" y="398"/>
                  </a:cubicBezTo>
                  <a:close/>
                  <a:moveTo>
                    <a:pt x="236" y="383"/>
                  </a:moveTo>
                  <a:cubicBezTo>
                    <a:pt x="236" y="383"/>
                    <a:pt x="236" y="385"/>
                    <a:pt x="235" y="385"/>
                  </a:cubicBezTo>
                  <a:cubicBezTo>
                    <a:pt x="234" y="386"/>
                    <a:pt x="236" y="383"/>
                    <a:pt x="236" y="383"/>
                  </a:cubicBezTo>
                  <a:close/>
                  <a:moveTo>
                    <a:pt x="439" y="172"/>
                  </a:moveTo>
                  <a:cubicBezTo>
                    <a:pt x="439" y="172"/>
                    <a:pt x="439" y="175"/>
                    <a:pt x="439" y="177"/>
                  </a:cubicBezTo>
                  <a:cubicBezTo>
                    <a:pt x="440" y="177"/>
                    <a:pt x="440" y="177"/>
                    <a:pt x="441" y="178"/>
                  </a:cubicBezTo>
                  <a:cubicBezTo>
                    <a:pt x="443" y="178"/>
                    <a:pt x="446" y="177"/>
                    <a:pt x="447" y="177"/>
                  </a:cubicBezTo>
                  <a:cubicBezTo>
                    <a:pt x="453" y="174"/>
                    <a:pt x="441" y="172"/>
                    <a:pt x="439" y="172"/>
                  </a:cubicBezTo>
                  <a:close/>
                  <a:moveTo>
                    <a:pt x="392" y="63"/>
                  </a:moveTo>
                  <a:cubicBezTo>
                    <a:pt x="397" y="61"/>
                    <a:pt x="390" y="65"/>
                    <a:pt x="390" y="65"/>
                  </a:cubicBezTo>
                  <a:cubicBezTo>
                    <a:pt x="389" y="65"/>
                    <a:pt x="388" y="67"/>
                    <a:pt x="388" y="67"/>
                  </a:cubicBezTo>
                  <a:cubicBezTo>
                    <a:pt x="385" y="69"/>
                    <a:pt x="387" y="64"/>
                    <a:pt x="392" y="63"/>
                  </a:cubicBezTo>
                  <a:close/>
                  <a:moveTo>
                    <a:pt x="269" y="31"/>
                  </a:moveTo>
                  <a:cubicBezTo>
                    <a:pt x="270" y="31"/>
                    <a:pt x="273" y="34"/>
                    <a:pt x="269" y="33"/>
                  </a:cubicBezTo>
                  <a:cubicBezTo>
                    <a:pt x="269" y="33"/>
                    <a:pt x="267" y="30"/>
                    <a:pt x="269" y="31"/>
                  </a:cubicBezTo>
                  <a:close/>
                  <a:moveTo>
                    <a:pt x="305" y="304"/>
                  </a:moveTo>
                  <a:cubicBezTo>
                    <a:pt x="307" y="305"/>
                    <a:pt x="307" y="304"/>
                    <a:pt x="309" y="305"/>
                  </a:cubicBezTo>
                  <a:cubicBezTo>
                    <a:pt x="308" y="305"/>
                    <a:pt x="308" y="307"/>
                    <a:pt x="307" y="308"/>
                  </a:cubicBezTo>
                  <a:cubicBezTo>
                    <a:pt x="306" y="308"/>
                    <a:pt x="305" y="308"/>
                    <a:pt x="304" y="309"/>
                  </a:cubicBezTo>
                  <a:cubicBezTo>
                    <a:pt x="304" y="308"/>
                    <a:pt x="304" y="306"/>
                    <a:pt x="303" y="305"/>
                  </a:cubicBezTo>
                  <a:cubicBezTo>
                    <a:pt x="303" y="305"/>
                    <a:pt x="305" y="304"/>
                    <a:pt x="305" y="304"/>
                  </a:cubicBezTo>
                  <a:close/>
                  <a:moveTo>
                    <a:pt x="174" y="299"/>
                  </a:moveTo>
                  <a:cubicBezTo>
                    <a:pt x="175" y="300"/>
                    <a:pt x="177" y="302"/>
                    <a:pt x="175" y="301"/>
                  </a:cubicBezTo>
                  <a:cubicBezTo>
                    <a:pt x="175" y="301"/>
                    <a:pt x="172" y="299"/>
                    <a:pt x="174" y="299"/>
                  </a:cubicBezTo>
                  <a:close/>
                  <a:moveTo>
                    <a:pt x="198" y="297"/>
                  </a:moveTo>
                  <a:cubicBezTo>
                    <a:pt x="200" y="297"/>
                    <a:pt x="198" y="298"/>
                    <a:pt x="198" y="298"/>
                  </a:cubicBezTo>
                  <a:cubicBezTo>
                    <a:pt x="198" y="299"/>
                    <a:pt x="198" y="300"/>
                    <a:pt x="198" y="300"/>
                  </a:cubicBezTo>
                  <a:cubicBezTo>
                    <a:pt x="196" y="301"/>
                    <a:pt x="193" y="303"/>
                    <a:pt x="192" y="303"/>
                  </a:cubicBezTo>
                  <a:cubicBezTo>
                    <a:pt x="189" y="303"/>
                    <a:pt x="191" y="302"/>
                    <a:pt x="192" y="301"/>
                  </a:cubicBezTo>
                  <a:cubicBezTo>
                    <a:pt x="192" y="301"/>
                    <a:pt x="193" y="300"/>
                    <a:pt x="194" y="299"/>
                  </a:cubicBezTo>
                  <a:cubicBezTo>
                    <a:pt x="195" y="299"/>
                    <a:pt x="197" y="297"/>
                    <a:pt x="198" y="297"/>
                  </a:cubicBezTo>
                  <a:close/>
                  <a:moveTo>
                    <a:pt x="195" y="286"/>
                  </a:moveTo>
                  <a:cubicBezTo>
                    <a:pt x="197" y="286"/>
                    <a:pt x="195" y="287"/>
                    <a:pt x="194" y="288"/>
                  </a:cubicBezTo>
                  <a:cubicBezTo>
                    <a:pt x="194" y="287"/>
                    <a:pt x="194" y="286"/>
                    <a:pt x="195" y="286"/>
                  </a:cubicBezTo>
                  <a:close/>
                  <a:moveTo>
                    <a:pt x="196" y="284"/>
                  </a:moveTo>
                  <a:cubicBezTo>
                    <a:pt x="198" y="283"/>
                    <a:pt x="196" y="285"/>
                    <a:pt x="196" y="285"/>
                  </a:cubicBezTo>
                  <a:cubicBezTo>
                    <a:pt x="196" y="285"/>
                    <a:pt x="194" y="284"/>
                    <a:pt x="196" y="284"/>
                  </a:cubicBezTo>
                  <a:close/>
                  <a:moveTo>
                    <a:pt x="395" y="240"/>
                  </a:moveTo>
                  <a:cubicBezTo>
                    <a:pt x="398" y="240"/>
                    <a:pt x="396" y="243"/>
                    <a:pt x="396" y="243"/>
                  </a:cubicBezTo>
                  <a:cubicBezTo>
                    <a:pt x="395" y="243"/>
                    <a:pt x="391" y="242"/>
                    <a:pt x="391" y="242"/>
                  </a:cubicBezTo>
                  <a:cubicBezTo>
                    <a:pt x="391" y="242"/>
                    <a:pt x="392" y="242"/>
                    <a:pt x="393" y="242"/>
                  </a:cubicBezTo>
                  <a:cubicBezTo>
                    <a:pt x="393" y="241"/>
                    <a:pt x="394" y="240"/>
                    <a:pt x="395" y="240"/>
                  </a:cubicBezTo>
                  <a:close/>
                  <a:moveTo>
                    <a:pt x="174" y="223"/>
                  </a:moveTo>
                  <a:cubicBezTo>
                    <a:pt x="172" y="223"/>
                    <a:pt x="175" y="224"/>
                    <a:pt x="176" y="224"/>
                  </a:cubicBezTo>
                  <a:cubicBezTo>
                    <a:pt x="176" y="224"/>
                    <a:pt x="177" y="223"/>
                    <a:pt x="174" y="223"/>
                  </a:cubicBezTo>
                  <a:close/>
                  <a:moveTo>
                    <a:pt x="166" y="221"/>
                  </a:moveTo>
                  <a:cubicBezTo>
                    <a:pt x="164" y="221"/>
                    <a:pt x="164" y="223"/>
                    <a:pt x="164" y="224"/>
                  </a:cubicBezTo>
                  <a:cubicBezTo>
                    <a:pt x="164" y="224"/>
                    <a:pt x="165" y="225"/>
                    <a:pt x="165" y="225"/>
                  </a:cubicBezTo>
                  <a:cubicBezTo>
                    <a:pt x="165" y="225"/>
                    <a:pt x="166" y="225"/>
                    <a:pt x="167" y="225"/>
                  </a:cubicBezTo>
                  <a:cubicBezTo>
                    <a:pt x="167" y="223"/>
                    <a:pt x="167" y="221"/>
                    <a:pt x="166" y="221"/>
                  </a:cubicBezTo>
                  <a:close/>
                  <a:moveTo>
                    <a:pt x="418" y="189"/>
                  </a:moveTo>
                  <a:cubicBezTo>
                    <a:pt x="417" y="190"/>
                    <a:pt x="417" y="190"/>
                    <a:pt x="417" y="190"/>
                  </a:cubicBezTo>
                  <a:cubicBezTo>
                    <a:pt x="416" y="191"/>
                    <a:pt x="413" y="191"/>
                    <a:pt x="412" y="192"/>
                  </a:cubicBezTo>
                  <a:cubicBezTo>
                    <a:pt x="412" y="192"/>
                    <a:pt x="412" y="194"/>
                    <a:pt x="412" y="194"/>
                  </a:cubicBezTo>
                  <a:cubicBezTo>
                    <a:pt x="412" y="195"/>
                    <a:pt x="413" y="195"/>
                    <a:pt x="414" y="196"/>
                  </a:cubicBezTo>
                  <a:cubicBezTo>
                    <a:pt x="410" y="195"/>
                    <a:pt x="405" y="193"/>
                    <a:pt x="402" y="195"/>
                  </a:cubicBezTo>
                  <a:cubicBezTo>
                    <a:pt x="401" y="196"/>
                    <a:pt x="400" y="196"/>
                    <a:pt x="400" y="197"/>
                  </a:cubicBezTo>
                  <a:cubicBezTo>
                    <a:pt x="400" y="197"/>
                    <a:pt x="400" y="200"/>
                    <a:pt x="400" y="200"/>
                  </a:cubicBezTo>
                  <a:cubicBezTo>
                    <a:pt x="400" y="200"/>
                    <a:pt x="402" y="200"/>
                    <a:pt x="403" y="200"/>
                  </a:cubicBezTo>
                  <a:cubicBezTo>
                    <a:pt x="403" y="201"/>
                    <a:pt x="404" y="203"/>
                    <a:pt x="404" y="203"/>
                  </a:cubicBezTo>
                  <a:cubicBezTo>
                    <a:pt x="406" y="202"/>
                    <a:pt x="406" y="203"/>
                    <a:pt x="408" y="202"/>
                  </a:cubicBezTo>
                  <a:cubicBezTo>
                    <a:pt x="408" y="202"/>
                    <a:pt x="409" y="200"/>
                    <a:pt x="410" y="200"/>
                  </a:cubicBezTo>
                  <a:cubicBezTo>
                    <a:pt x="411" y="200"/>
                    <a:pt x="412" y="200"/>
                    <a:pt x="413" y="200"/>
                  </a:cubicBezTo>
                  <a:cubicBezTo>
                    <a:pt x="414" y="199"/>
                    <a:pt x="413" y="197"/>
                    <a:pt x="414" y="196"/>
                  </a:cubicBezTo>
                  <a:cubicBezTo>
                    <a:pt x="415" y="197"/>
                    <a:pt x="415" y="196"/>
                    <a:pt x="416" y="196"/>
                  </a:cubicBezTo>
                  <a:cubicBezTo>
                    <a:pt x="417" y="197"/>
                    <a:pt x="417" y="199"/>
                    <a:pt x="418" y="199"/>
                  </a:cubicBezTo>
                  <a:cubicBezTo>
                    <a:pt x="420" y="200"/>
                    <a:pt x="423" y="200"/>
                    <a:pt x="425" y="200"/>
                  </a:cubicBezTo>
                  <a:cubicBezTo>
                    <a:pt x="425" y="200"/>
                    <a:pt x="426" y="201"/>
                    <a:pt x="426" y="201"/>
                  </a:cubicBezTo>
                  <a:cubicBezTo>
                    <a:pt x="425" y="202"/>
                    <a:pt x="422" y="202"/>
                    <a:pt x="424" y="203"/>
                  </a:cubicBezTo>
                  <a:cubicBezTo>
                    <a:pt x="425" y="203"/>
                    <a:pt x="424" y="204"/>
                    <a:pt x="425" y="204"/>
                  </a:cubicBezTo>
                  <a:cubicBezTo>
                    <a:pt x="420" y="209"/>
                    <a:pt x="431" y="211"/>
                    <a:pt x="434" y="212"/>
                  </a:cubicBezTo>
                  <a:cubicBezTo>
                    <a:pt x="435" y="213"/>
                    <a:pt x="437" y="215"/>
                    <a:pt x="438" y="216"/>
                  </a:cubicBezTo>
                  <a:cubicBezTo>
                    <a:pt x="440" y="216"/>
                    <a:pt x="441" y="215"/>
                    <a:pt x="443" y="216"/>
                  </a:cubicBezTo>
                  <a:cubicBezTo>
                    <a:pt x="443" y="216"/>
                    <a:pt x="444" y="214"/>
                    <a:pt x="443" y="213"/>
                  </a:cubicBezTo>
                  <a:cubicBezTo>
                    <a:pt x="439" y="210"/>
                    <a:pt x="435" y="214"/>
                    <a:pt x="441" y="209"/>
                  </a:cubicBezTo>
                  <a:cubicBezTo>
                    <a:pt x="441" y="208"/>
                    <a:pt x="441" y="208"/>
                    <a:pt x="441" y="208"/>
                  </a:cubicBezTo>
                  <a:cubicBezTo>
                    <a:pt x="439" y="207"/>
                    <a:pt x="437" y="207"/>
                    <a:pt x="435" y="206"/>
                  </a:cubicBezTo>
                  <a:cubicBezTo>
                    <a:pt x="435" y="206"/>
                    <a:pt x="433" y="204"/>
                    <a:pt x="433" y="204"/>
                  </a:cubicBezTo>
                  <a:cubicBezTo>
                    <a:pt x="431" y="204"/>
                    <a:pt x="435" y="204"/>
                    <a:pt x="435" y="204"/>
                  </a:cubicBezTo>
                  <a:cubicBezTo>
                    <a:pt x="436" y="204"/>
                    <a:pt x="437" y="206"/>
                    <a:pt x="437" y="206"/>
                  </a:cubicBezTo>
                  <a:cubicBezTo>
                    <a:pt x="439" y="206"/>
                    <a:pt x="439" y="205"/>
                    <a:pt x="441" y="205"/>
                  </a:cubicBezTo>
                  <a:cubicBezTo>
                    <a:pt x="441" y="203"/>
                    <a:pt x="441" y="203"/>
                    <a:pt x="442" y="200"/>
                  </a:cubicBezTo>
                  <a:cubicBezTo>
                    <a:pt x="436" y="199"/>
                    <a:pt x="435" y="199"/>
                    <a:pt x="429" y="200"/>
                  </a:cubicBezTo>
                  <a:cubicBezTo>
                    <a:pt x="430" y="200"/>
                    <a:pt x="431" y="198"/>
                    <a:pt x="432" y="198"/>
                  </a:cubicBezTo>
                  <a:cubicBezTo>
                    <a:pt x="433" y="198"/>
                    <a:pt x="434" y="198"/>
                    <a:pt x="435" y="198"/>
                  </a:cubicBezTo>
                  <a:cubicBezTo>
                    <a:pt x="435" y="198"/>
                    <a:pt x="435" y="196"/>
                    <a:pt x="435" y="196"/>
                  </a:cubicBezTo>
                  <a:cubicBezTo>
                    <a:pt x="428" y="196"/>
                    <a:pt x="428" y="196"/>
                    <a:pt x="428" y="196"/>
                  </a:cubicBezTo>
                  <a:cubicBezTo>
                    <a:pt x="429" y="195"/>
                    <a:pt x="430" y="193"/>
                    <a:pt x="430" y="193"/>
                  </a:cubicBezTo>
                  <a:cubicBezTo>
                    <a:pt x="427" y="192"/>
                    <a:pt x="421" y="189"/>
                    <a:pt x="418" y="189"/>
                  </a:cubicBezTo>
                  <a:close/>
                  <a:moveTo>
                    <a:pt x="136" y="168"/>
                  </a:moveTo>
                  <a:cubicBezTo>
                    <a:pt x="135" y="168"/>
                    <a:pt x="130" y="171"/>
                    <a:pt x="134" y="171"/>
                  </a:cubicBezTo>
                  <a:cubicBezTo>
                    <a:pt x="135" y="170"/>
                    <a:pt x="139" y="169"/>
                    <a:pt x="138" y="169"/>
                  </a:cubicBezTo>
                  <a:cubicBezTo>
                    <a:pt x="137" y="168"/>
                    <a:pt x="137" y="168"/>
                    <a:pt x="136" y="168"/>
                  </a:cubicBezTo>
                  <a:close/>
                  <a:moveTo>
                    <a:pt x="466" y="167"/>
                  </a:moveTo>
                  <a:cubicBezTo>
                    <a:pt x="466" y="167"/>
                    <a:pt x="465" y="168"/>
                    <a:pt x="465" y="168"/>
                  </a:cubicBezTo>
                  <a:cubicBezTo>
                    <a:pt x="466" y="168"/>
                    <a:pt x="467" y="168"/>
                    <a:pt x="467" y="169"/>
                  </a:cubicBezTo>
                  <a:cubicBezTo>
                    <a:pt x="466" y="168"/>
                    <a:pt x="469" y="166"/>
                    <a:pt x="466" y="167"/>
                  </a:cubicBezTo>
                  <a:close/>
                  <a:moveTo>
                    <a:pt x="454" y="162"/>
                  </a:moveTo>
                  <a:cubicBezTo>
                    <a:pt x="454" y="164"/>
                    <a:pt x="453" y="166"/>
                    <a:pt x="455" y="168"/>
                  </a:cubicBezTo>
                  <a:cubicBezTo>
                    <a:pt x="455" y="168"/>
                    <a:pt x="457" y="168"/>
                    <a:pt x="457" y="169"/>
                  </a:cubicBezTo>
                  <a:cubicBezTo>
                    <a:pt x="457" y="168"/>
                    <a:pt x="458" y="167"/>
                    <a:pt x="459" y="167"/>
                  </a:cubicBezTo>
                  <a:cubicBezTo>
                    <a:pt x="459" y="166"/>
                    <a:pt x="459" y="166"/>
                    <a:pt x="459" y="165"/>
                  </a:cubicBezTo>
                  <a:cubicBezTo>
                    <a:pt x="459" y="164"/>
                    <a:pt x="457" y="165"/>
                    <a:pt x="457" y="165"/>
                  </a:cubicBezTo>
                  <a:cubicBezTo>
                    <a:pt x="456" y="164"/>
                    <a:pt x="456" y="163"/>
                    <a:pt x="456" y="163"/>
                  </a:cubicBezTo>
                  <a:cubicBezTo>
                    <a:pt x="456" y="162"/>
                    <a:pt x="455" y="162"/>
                    <a:pt x="454" y="162"/>
                  </a:cubicBezTo>
                  <a:close/>
                  <a:moveTo>
                    <a:pt x="436" y="157"/>
                  </a:moveTo>
                  <a:cubicBezTo>
                    <a:pt x="439" y="157"/>
                    <a:pt x="438" y="160"/>
                    <a:pt x="438" y="163"/>
                  </a:cubicBezTo>
                  <a:cubicBezTo>
                    <a:pt x="438" y="163"/>
                    <a:pt x="436" y="162"/>
                    <a:pt x="436" y="163"/>
                  </a:cubicBezTo>
                  <a:cubicBezTo>
                    <a:pt x="436" y="162"/>
                    <a:pt x="434" y="157"/>
                    <a:pt x="436" y="157"/>
                  </a:cubicBezTo>
                  <a:close/>
                  <a:moveTo>
                    <a:pt x="467" y="151"/>
                  </a:moveTo>
                  <a:cubicBezTo>
                    <a:pt x="467" y="151"/>
                    <a:pt x="467" y="152"/>
                    <a:pt x="466" y="153"/>
                  </a:cubicBezTo>
                  <a:cubicBezTo>
                    <a:pt x="465" y="153"/>
                    <a:pt x="464" y="152"/>
                    <a:pt x="463" y="153"/>
                  </a:cubicBezTo>
                  <a:cubicBezTo>
                    <a:pt x="464" y="157"/>
                    <a:pt x="463" y="164"/>
                    <a:pt x="470" y="161"/>
                  </a:cubicBezTo>
                  <a:cubicBezTo>
                    <a:pt x="471" y="161"/>
                    <a:pt x="471" y="159"/>
                    <a:pt x="472" y="159"/>
                  </a:cubicBezTo>
                  <a:cubicBezTo>
                    <a:pt x="473" y="158"/>
                    <a:pt x="473" y="159"/>
                    <a:pt x="474" y="159"/>
                  </a:cubicBezTo>
                  <a:cubicBezTo>
                    <a:pt x="473" y="160"/>
                    <a:pt x="476" y="159"/>
                    <a:pt x="476" y="159"/>
                  </a:cubicBezTo>
                  <a:cubicBezTo>
                    <a:pt x="476" y="157"/>
                    <a:pt x="475" y="155"/>
                    <a:pt x="475" y="155"/>
                  </a:cubicBezTo>
                  <a:cubicBezTo>
                    <a:pt x="475" y="155"/>
                    <a:pt x="473" y="157"/>
                    <a:pt x="473" y="157"/>
                  </a:cubicBezTo>
                  <a:cubicBezTo>
                    <a:pt x="469" y="156"/>
                    <a:pt x="470" y="154"/>
                    <a:pt x="469" y="151"/>
                  </a:cubicBezTo>
                  <a:lnTo>
                    <a:pt x="467" y="151"/>
                  </a:lnTo>
                  <a:close/>
                  <a:moveTo>
                    <a:pt x="461" y="135"/>
                  </a:moveTo>
                  <a:cubicBezTo>
                    <a:pt x="461" y="136"/>
                    <a:pt x="460" y="136"/>
                    <a:pt x="460" y="137"/>
                  </a:cubicBezTo>
                  <a:cubicBezTo>
                    <a:pt x="462" y="137"/>
                    <a:pt x="465" y="148"/>
                    <a:pt x="464" y="143"/>
                  </a:cubicBezTo>
                  <a:cubicBezTo>
                    <a:pt x="464" y="142"/>
                    <a:pt x="464" y="141"/>
                    <a:pt x="464" y="140"/>
                  </a:cubicBezTo>
                  <a:cubicBezTo>
                    <a:pt x="464" y="140"/>
                    <a:pt x="462" y="138"/>
                    <a:pt x="462" y="138"/>
                  </a:cubicBezTo>
                  <a:cubicBezTo>
                    <a:pt x="462" y="137"/>
                    <a:pt x="463" y="136"/>
                    <a:pt x="463" y="136"/>
                  </a:cubicBezTo>
                  <a:lnTo>
                    <a:pt x="461" y="135"/>
                  </a:lnTo>
                  <a:close/>
                  <a:moveTo>
                    <a:pt x="10" y="119"/>
                  </a:moveTo>
                  <a:cubicBezTo>
                    <a:pt x="11" y="120"/>
                    <a:pt x="11" y="120"/>
                    <a:pt x="11" y="120"/>
                  </a:cubicBezTo>
                  <a:cubicBezTo>
                    <a:pt x="13" y="120"/>
                    <a:pt x="13" y="120"/>
                    <a:pt x="11" y="119"/>
                  </a:cubicBezTo>
                  <a:cubicBezTo>
                    <a:pt x="11" y="119"/>
                    <a:pt x="11" y="119"/>
                    <a:pt x="10" y="119"/>
                  </a:cubicBezTo>
                  <a:close/>
                  <a:moveTo>
                    <a:pt x="1" y="117"/>
                  </a:moveTo>
                  <a:cubicBezTo>
                    <a:pt x="1" y="117"/>
                    <a:pt x="0" y="120"/>
                    <a:pt x="1" y="120"/>
                  </a:cubicBezTo>
                  <a:cubicBezTo>
                    <a:pt x="4" y="120"/>
                    <a:pt x="4" y="118"/>
                    <a:pt x="5" y="118"/>
                  </a:cubicBezTo>
                  <a:cubicBezTo>
                    <a:pt x="3" y="118"/>
                    <a:pt x="3" y="118"/>
                    <a:pt x="1" y="117"/>
                  </a:cubicBezTo>
                  <a:close/>
                  <a:moveTo>
                    <a:pt x="457" y="69"/>
                  </a:moveTo>
                  <a:cubicBezTo>
                    <a:pt x="457" y="69"/>
                    <a:pt x="456" y="71"/>
                    <a:pt x="456" y="72"/>
                  </a:cubicBezTo>
                  <a:cubicBezTo>
                    <a:pt x="460" y="71"/>
                    <a:pt x="460" y="72"/>
                    <a:pt x="457" y="69"/>
                  </a:cubicBezTo>
                  <a:close/>
                  <a:moveTo>
                    <a:pt x="400" y="60"/>
                  </a:moveTo>
                  <a:cubicBezTo>
                    <a:pt x="407" y="58"/>
                    <a:pt x="396" y="63"/>
                    <a:pt x="396" y="63"/>
                  </a:cubicBezTo>
                  <a:cubicBezTo>
                    <a:pt x="395" y="63"/>
                    <a:pt x="392" y="62"/>
                    <a:pt x="393" y="62"/>
                  </a:cubicBezTo>
                  <a:cubicBezTo>
                    <a:pt x="394" y="62"/>
                    <a:pt x="395" y="62"/>
                    <a:pt x="396" y="62"/>
                  </a:cubicBezTo>
                  <a:cubicBezTo>
                    <a:pt x="397" y="61"/>
                    <a:pt x="399" y="60"/>
                    <a:pt x="400" y="60"/>
                  </a:cubicBezTo>
                  <a:close/>
                  <a:moveTo>
                    <a:pt x="463" y="37"/>
                  </a:moveTo>
                  <a:cubicBezTo>
                    <a:pt x="463" y="37"/>
                    <a:pt x="463" y="39"/>
                    <a:pt x="463" y="39"/>
                  </a:cubicBezTo>
                  <a:cubicBezTo>
                    <a:pt x="465" y="40"/>
                    <a:pt x="464" y="37"/>
                    <a:pt x="463" y="37"/>
                  </a:cubicBezTo>
                  <a:close/>
                  <a:moveTo>
                    <a:pt x="455" y="36"/>
                  </a:moveTo>
                  <a:cubicBezTo>
                    <a:pt x="456" y="37"/>
                    <a:pt x="455" y="39"/>
                    <a:pt x="455" y="41"/>
                  </a:cubicBezTo>
                  <a:cubicBezTo>
                    <a:pt x="457" y="41"/>
                    <a:pt x="457" y="41"/>
                    <a:pt x="457" y="41"/>
                  </a:cubicBezTo>
                  <a:cubicBezTo>
                    <a:pt x="457" y="40"/>
                    <a:pt x="456" y="38"/>
                    <a:pt x="457" y="37"/>
                  </a:cubicBezTo>
                  <a:lnTo>
                    <a:pt x="455" y="36"/>
                  </a:lnTo>
                  <a:close/>
                  <a:moveTo>
                    <a:pt x="166" y="30"/>
                  </a:moveTo>
                  <a:cubicBezTo>
                    <a:pt x="167" y="31"/>
                    <a:pt x="166" y="33"/>
                    <a:pt x="167" y="34"/>
                  </a:cubicBezTo>
                  <a:cubicBezTo>
                    <a:pt x="169" y="38"/>
                    <a:pt x="180" y="41"/>
                    <a:pt x="186" y="42"/>
                  </a:cubicBezTo>
                  <a:cubicBezTo>
                    <a:pt x="186" y="42"/>
                    <a:pt x="189" y="43"/>
                    <a:pt x="187" y="41"/>
                  </a:cubicBezTo>
                  <a:cubicBezTo>
                    <a:pt x="187" y="41"/>
                    <a:pt x="187" y="39"/>
                    <a:pt x="186" y="39"/>
                  </a:cubicBezTo>
                  <a:cubicBezTo>
                    <a:pt x="186" y="39"/>
                    <a:pt x="180" y="36"/>
                    <a:pt x="180" y="36"/>
                  </a:cubicBezTo>
                  <a:cubicBezTo>
                    <a:pt x="179" y="36"/>
                    <a:pt x="178" y="37"/>
                    <a:pt x="177" y="36"/>
                  </a:cubicBezTo>
                  <a:cubicBezTo>
                    <a:pt x="176" y="36"/>
                    <a:pt x="175" y="34"/>
                    <a:pt x="175" y="34"/>
                  </a:cubicBezTo>
                  <a:cubicBezTo>
                    <a:pt x="174" y="33"/>
                    <a:pt x="173" y="34"/>
                    <a:pt x="172" y="33"/>
                  </a:cubicBezTo>
                  <a:cubicBezTo>
                    <a:pt x="170" y="32"/>
                    <a:pt x="168" y="30"/>
                    <a:pt x="166" y="30"/>
                  </a:cubicBezTo>
                  <a:close/>
                  <a:moveTo>
                    <a:pt x="327" y="18"/>
                  </a:moveTo>
                  <a:cubicBezTo>
                    <a:pt x="332" y="17"/>
                    <a:pt x="324" y="20"/>
                    <a:pt x="324" y="20"/>
                  </a:cubicBezTo>
                  <a:cubicBezTo>
                    <a:pt x="324" y="20"/>
                    <a:pt x="324" y="21"/>
                    <a:pt x="324" y="22"/>
                  </a:cubicBezTo>
                  <a:cubicBezTo>
                    <a:pt x="324" y="22"/>
                    <a:pt x="321" y="21"/>
                    <a:pt x="320" y="20"/>
                  </a:cubicBezTo>
                  <a:cubicBezTo>
                    <a:pt x="320" y="21"/>
                    <a:pt x="320" y="22"/>
                    <a:pt x="319" y="22"/>
                  </a:cubicBezTo>
                  <a:cubicBezTo>
                    <a:pt x="317" y="22"/>
                    <a:pt x="319" y="19"/>
                    <a:pt x="319" y="19"/>
                  </a:cubicBezTo>
                  <a:cubicBezTo>
                    <a:pt x="322" y="19"/>
                    <a:pt x="325" y="18"/>
                    <a:pt x="327" y="18"/>
                  </a:cubicBezTo>
                  <a:close/>
                  <a:moveTo>
                    <a:pt x="366" y="14"/>
                  </a:moveTo>
                  <a:cubicBezTo>
                    <a:pt x="368" y="14"/>
                    <a:pt x="372" y="15"/>
                    <a:pt x="373" y="15"/>
                  </a:cubicBezTo>
                  <a:cubicBezTo>
                    <a:pt x="377" y="15"/>
                    <a:pt x="379" y="14"/>
                    <a:pt x="383" y="14"/>
                  </a:cubicBezTo>
                  <a:cubicBezTo>
                    <a:pt x="384" y="14"/>
                    <a:pt x="390" y="16"/>
                    <a:pt x="392" y="16"/>
                  </a:cubicBezTo>
                  <a:cubicBezTo>
                    <a:pt x="386" y="16"/>
                    <a:pt x="379" y="18"/>
                    <a:pt x="374" y="18"/>
                  </a:cubicBezTo>
                  <a:cubicBezTo>
                    <a:pt x="371" y="18"/>
                    <a:pt x="367" y="16"/>
                    <a:pt x="364" y="17"/>
                  </a:cubicBezTo>
                  <a:cubicBezTo>
                    <a:pt x="362" y="18"/>
                    <a:pt x="362" y="18"/>
                    <a:pt x="362" y="18"/>
                  </a:cubicBezTo>
                  <a:cubicBezTo>
                    <a:pt x="359" y="19"/>
                    <a:pt x="356" y="18"/>
                    <a:pt x="353" y="18"/>
                  </a:cubicBezTo>
                  <a:cubicBezTo>
                    <a:pt x="354" y="17"/>
                    <a:pt x="354" y="17"/>
                    <a:pt x="354" y="17"/>
                  </a:cubicBezTo>
                  <a:cubicBezTo>
                    <a:pt x="354" y="17"/>
                    <a:pt x="356" y="17"/>
                    <a:pt x="356" y="17"/>
                  </a:cubicBezTo>
                  <a:cubicBezTo>
                    <a:pt x="359" y="16"/>
                    <a:pt x="363" y="15"/>
                    <a:pt x="366" y="14"/>
                  </a:cubicBezTo>
                  <a:close/>
                  <a:moveTo>
                    <a:pt x="335" y="12"/>
                  </a:moveTo>
                  <a:cubicBezTo>
                    <a:pt x="336" y="12"/>
                    <a:pt x="336" y="12"/>
                    <a:pt x="336" y="12"/>
                  </a:cubicBezTo>
                  <a:cubicBezTo>
                    <a:pt x="337" y="13"/>
                    <a:pt x="336" y="14"/>
                    <a:pt x="336" y="15"/>
                  </a:cubicBezTo>
                  <a:cubicBezTo>
                    <a:pt x="337" y="15"/>
                    <a:pt x="339" y="17"/>
                    <a:pt x="339" y="18"/>
                  </a:cubicBezTo>
                  <a:cubicBezTo>
                    <a:pt x="346" y="15"/>
                    <a:pt x="346" y="16"/>
                    <a:pt x="352" y="18"/>
                  </a:cubicBezTo>
                  <a:cubicBezTo>
                    <a:pt x="350" y="18"/>
                    <a:pt x="347" y="18"/>
                    <a:pt x="346" y="18"/>
                  </a:cubicBezTo>
                  <a:cubicBezTo>
                    <a:pt x="345" y="18"/>
                    <a:pt x="341" y="18"/>
                    <a:pt x="339" y="18"/>
                  </a:cubicBezTo>
                  <a:cubicBezTo>
                    <a:pt x="339" y="18"/>
                    <a:pt x="339" y="20"/>
                    <a:pt x="339" y="20"/>
                  </a:cubicBezTo>
                  <a:cubicBezTo>
                    <a:pt x="338" y="20"/>
                    <a:pt x="339" y="21"/>
                    <a:pt x="338" y="21"/>
                  </a:cubicBezTo>
                  <a:cubicBezTo>
                    <a:pt x="337" y="21"/>
                    <a:pt x="337" y="19"/>
                    <a:pt x="336" y="19"/>
                  </a:cubicBezTo>
                  <a:cubicBezTo>
                    <a:pt x="336" y="19"/>
                    <a:pt x="334" y="19"/>
                    <a:pt x="334" y="18"/>
                  </a:cubicBezTo>
                  <a:cubicBezTo>
                    <a:pt x="334" y="18"/>
                    <a:pt x="334" y="18"/>
                    <a:pt x="334" y="18"/>
                  </a:cubicBezTo>
                  <a:cubicBezTo>
                    <a:pt x="337" y="16"/>
                    <a:pt x="334" y="11"/>
                    <a:pt x="335" y="12"/>
                  </a:cubicBezTo>
                  <a:close/>
                  <a:moveTo>
                    <a:pt x="440" y="34"/>
                  </a:moveTo>
                  <a:cubicBezTo>
                    <a:pt x="442" y="33"/>
                    <a:pt x="443" y="30"/>
                    <a:pt x="444" y="30"/>
                  </a:cubicBezTo>
                  <a:cubicBezTo>
                    <a:pt x="445" y="29"/>
                    <a:pt x="446" y="30"/>
                    <a:pt x="447" y="30"/>
                  </a:cubicBezTo>
                  <a:cubicBezTo>
                    <a:pt x="448" y="29"/>
                    <a:pt x="450" y="28"/>
                    <a:pt x="451" y="27"/>
                  </a:cubicBezTo>
                  <a:cubicBezTo>
                    <a:pt x="451" y="27"/>
                    <a:pt x="451" y="25"/>
                    <a:pt x="451" y="25"/>
                  </a:cubicBezTo>
                  <a:cubicBezTo>
                    <a:pt x="449" y="24"/>
                    <a:pt x="447" y="24"/>
                    <a:pt x="445" y="24"/>
                  </a:cubicBezTo>
                  <a:cubicBezTo>
                    <a:pt x="444" y="23"/>
                    <a:pt x="443" y="22"/>
                    <a:pt x="443" y="22"/>
                  </a:cubicBezTo>
                  <a:cubicBezTo>
                    <a:pt x="439" y="21"/>
                    <a:pt x="435" y="24"/>
                    <a:pt x="432" y="22"/>
                  </a:cubicBezTo>
                  <a:cubicBezTo>
                    <a:pt x="432" y="22"/>
                    <a:pt x="432" y="20"/>
                    <a:pt x="432" y="20"/>
                  </a:cubicBezTo>
                  <a:cubicBezTo>
                    <a:pt x="431" y="20"/>
                    <a:pt x="430" y="19"/>
                    <a:pt x="429" y="18"/>
                  </a:cubicBezTo>
                  <a:cubicBezTo>
                    <a:pt x="428" y="19"/>
                    <a:pt x="428" y="18"/>
                    <a:pt x="427" y="18"/>
                  </a:cubicBezTo>
                  <a:cubicBezTo>
                    <a:pt x="426" y="18"/>
                    <a:pt x="426" y="20"/>
                    <a:pt x="425" y="20"/>
                  </a:cubicBezTo>
                  <a:cubicBezTo>
                    <a:pt x="425" y="20"/>
                    <a:pt x="425" y="18"/>
                    <a:pt x="425" y="18"/>
                  </a:cubicBezTo>
                  <a:cubicBezTo>
                    <a:pt x="424" y="17"/>
                    <a:pt x="424" y="17"/>
                    <a:pt x="423" y="17"/>
                  </a:cubicBezTo>
                  <a:cubicBezTo>
                    <a:pt x="418" y="19"/>
                    <a:pt x="417" y="21"/>
                    <a:pt x="410" y="22"/>
                  </a:cubicBezTo>
                  <a:cubicBezTo>
                    <a:pt x="410" y="20"/>
                    <a:pt x="410" y="20"/>
                    <a:pt x="410" y="20"/>
                  </a:cubicBezTo>
                  <a:cubicBezTo>
                    <a:pt x="413" y="19"/>
                    <a:pt x="414" y="20"/>
                    <a:pt x="417" y="19"/>
                  </a:cubicBezTo>
                  <a:cubicBezTo>
                    <a:pt x="417" y="19"/>
                    <a:pt x="417" y="18"/>
                    <a:pt x="418" y="18"/>
                  </a:cubicBezTo>
                  <a:cubicBezTo>
                    <a:pt x="418" y="17"/>
                    <a:pt x="419" y="15"/>
                    <a:pt x="418" y="14"/>
                  </a:cubicBezTo>
                  <a:cubicBezTo>
                    <a:pt x="418" y="13"/>
                    <a:pt x="412" y="9"/>
                    <a:pt x="410" y="9"/>
                  </a:cubicBezTo>
                  <a:cubicBezTo>
                    <a:pt x="408" y="9"/>
                    <a:pt x="407" y="12"/>
                    <a:pt x="406" y="12"/>
                  </a:cubicBezTo>
                  <a:cubicBezTo>
                    <a:pt x="403" y="14"/>
                    <a:pt x="398" y="14"/>
                    <a:pt x="394" y="15"/>
                  </a:cubicBezTo>
                  <a:cubicBezTo>
                    <a:pt x="395" y="14"/>
                    <a:pt x="397" y="11"/>
                    <a:pt x="398" y="10"/>
                  </a:cubicBezTo>
                  <a:cubicBezTo>
                    <a:pt x="399" y="10"/>
                    <a:pt x="401" y="10"/>
                    <a:pt x="402" y="9"/>
                  </a:cubicBezTo>
                  <a:cubicBezTo>
                    <a:pt x="403" y="9"/>
                    <a:pt x="403" y="7"/>
                    <a:pt x="404" y="6"/>
                  </a:cubicBezTo>
                  <a:cubicBezTo>
                    <a:pt x="403" y="6"/>
                    <a:pt x="401" y="5"/>
                    <a:pt x="400" y="5"/>
                  </a:cubicBezTo>
                  <a:cubicBezTo>
                    <a:pt x="396" y="5"/>
                    <a:pt x="391" y="6"/>
                    <a:pt x="386" y="5"/>
                  </a:cubicBezTo>
                  <a:cubicBezTo>
                    <a:pt x="383" y="5"/>
                    <a:pt x="380" y="3"/>
                    <a:pt x="376" y="3"/>
                  </a:cubicBezTo>
                  <a:cubicBezTo>
                    <a:pt x="376" y="3"/>
                    <a:pt x="376" y="4"/>
                    <a:pt x="376" y="4"/>
                  </a:cubicBezTo>
                  <a:cubicBezTo>
                    <a:pt x="374" y="4"/>
                    <a:pt x="373" y="4"/>
                    <a:pt x="371" y="4"/>
                  </a:cubicBezTo>
                  <a:cubicBezTo>
                    <a:pt x="369" y="4"/>
                    <a:pt x="367" y="6"/>
                    <a:pt x="364" y="6"/>
                  </a:cubicBezTo>
                  <a:cubicBezTo>
                    <a:pt x="360" y="5"/>
                    <a:pt x="355" y="1"/>
                    <a:pt x="352" y="1"/>
                  </a:cubicBezTo>
                  <a:cubicBezTo>
                    <a:pt x="351" y="1"/>
                    <a:pt x="349" y="3"/>
                    <a:pt x="348" y="3"/>
                  </a:cubicBezTo>
                  <a:cubicBezTo>
                    <a:pt x="345" y="4"/>
                    <a:pt x="342" y="2"/>
                    <a:pt x="340" y="2"/>
                  </a:cubicBezTo>
                  <a:cubicBezTo>
                    <a:pt x="335" y="1"/>
                    <a:pt x="333" y="3"/>
                    <a:pt x="326" y="3"/>
                  </a:cubicBezTo>
                  <a:cubicBezTo>
                    <a:pt x="324" y="3"/>
                    <a:pt x="310" y="0"/>
                    <a:pt x="309" y="1"/>
                  </a:cubicBezTo>
                  <a:cubicBezTo>
                    <a:pt x="308" y="1"/>
                    <a:pt x="308" y="3"/>
                    <a:pt x="308" y="4"/>
                  </a:cubicBezTo>
                  <a:cubicBezTo>
                    <a:pt x="305" y="3"/>
                    <a:pt x="303" y="3"/>
                    <a:pt x="300" y="2"/>
                  </a:cubicBezTo>
                  <a:cubicBezTo>
                    <a:pt x="300" y="2"/>
                    <a:pt x="299" y="4"/>
                    <a:pt x="299" y="4"/>
                  </a:cubicBezTo>
                  <a:cubicBezTo>
                    <a:pt x="300" y="5"/>
                    <a:pt x="300" y="5"/>
                    <a:pt x="301" y="6"/>
                  </a:cubicBezTo>
                  <a:cubicBezTo>
                    <a:pt x="299" y="6"/>
                    <a:pt x="294" y="7"/>
                    <a:pt x="291" y="6"/>
                  </a:cubicBezTo>
                  <a:cubicBezTo>
                    <a:pt x="290" y="5"/>
                    <a:pt x="293" y="4"/>
                    <a:pt x="291" y="5"/>
                  </a:cubicBezTo>
                  <a:cubicBezTo>
                    <a:pt x="290" y="5"/>
                    <a:pt x="290" y="6"/>
                    <a:pt x="290" y="7"/>
                  </a:cubicBezTo>
                  <a:cubicBezTo>
                    <a:pt x="290" y="7"/>
                    <a:pt x="286" y="9"/>
                    <a:pt x="288" y="10"/>
                  </a:cubicBezTo>
                  <a:cubicBezTo>
                    <a:pt x="289" y="10"/>
                    <a:pt x="290" y="9"/>
                    <a:pt x="291" y="10"/>
                  </a:cubicBezTo>
                  <a:cubicBezTo>
                    <a:pt x="293" y="11"/>
                    <a:pt x="293" y="11"/>
                    <a:pt x="293" y="11"/>
                  </a:cubicBezTo>
                  <a:cubicBezTo>
                    <a:pt x="277" y="11"/>
                    <a:pt x="282" y="13"/>
                    <a:pt x="288" y="19"/>
                  </a:cubicBezTo>
                  <a:cubicBezTo>
                    <a:pt x="287" y="19"/>
                    <a:pt x="286" y="19"/>
                    <a:pt x="285" y="19"/>
                  </a:cubicBezTo>
                  <a:cubicBezTo>
                    <a:pt x="284" y="19"/>
                    <a:pt x="281" y="14"/>
                    <a:pt x="281" y="14"/>
                  </a:cubicBezTo>
                  <a:cubicBezTo>
                    <a:pt x="279" y="13"/>
                    <a:pt x="278" y="14"/>
                    <a:pt x="277" y="14"/>
                  </a:cubicBezTo>
                  <a:cubicBezTo>
                    <a:pt x="278" y="14"/>
                    <a:pt x="278" y="15"/>
                    <a:pt x="279" y="15"/>
                  </a:cubicBezTo>
                  <a:cubicBezTo>
                    <a:pt x="280" y="16"/>
                    <a:pt x="279" y="17"/>
                    <a:pt x="280" y="18"/>
                  </a:cubicBezTo>
                  <a:cubicBezTo>
                    <a:pt x="276" y="16"/>
                    <a:pt x="277" y="14"/>
                    <a:pt x="275" y="20"/>
                  </a:cubicBezTo>
                  <a:cubicBezTo>
                    <a:pt x="273" y="19"/>
                    <a:pt x="268" y="17"/>
                    <a:pt x="267" y="16"/>
                  </a:cubicBezTo>
                  <a:cubicBezTo>
                    <a:pt x="267" y="15"/>
                    <a:pt x="267" y="12"/>
                    <a:pt x="267" y="12"/>
                  </a:cubicBezTo>
                  <a:cubicBezTo>
                    <a:pt x="265" y="11"/>
                    <a:pt x="259" y="9"/>
                    <a:pt x="255" y="10"/>
                  </a:cubicBezTo>
                  <a:cubicBezTo>
                    <a:pt x="253" y="11"/>
                    <a:pt x="258" y="13"/>
                    <a:pt x="255" y="14"/>
                  </a:cubicBezTo>
                  <a:cubicBezTo>
                    <a:pt x="254" y="14"/>
                    <a:pt x="250" y="12"/>
                    <a:pt x="249" y="12"/>
                  </a:cubicBezTo>
                  <a:cubicBezTo>
                    <a:pt x="250" y="12"/>
                    <a:pt x="247" y="12"/>
                    <a:pt x="247" y="12"/>
                  </a:cubicBezTo>
                  <a:cubicBezTo>
                    <a:pt x="247" y="13"/>
                    <a:pt x="247" y="14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  <a:cubicBezTo>
                    <a:pt x="248" y="15"/>
                    <a:pt x="250" y="16"/>
                    <a:pt x="250" y="16"/>
                  </a:cubicBezTo>
                  <a:cubicBezTo>
                    <a:pt x="250" y="16"/>
                    <a:pt x="251" y="17"/>
                    <a:pt x="251" y="18"/>
                  </a:cubicBezTo>
                  <a:cubicBezTo>
                    <a:pt x="250" y="18"/>
                    <a:pt x="248" y="18"/>
                    <a:pt x="247" y="18"/>
                  </a:cubicBezTo>
                  <a:cubicBezTo>
                    <a:pt x="248" y="18"/>
                    <a:pt x="247" y="20"/>
                    <a:pt x="247" y="21"/>
                  </a:cubicBezTo>
                  <a:cubicBezTo>
                    <a:pt x="248" y="21"/>
                    <a:pt x="252" y="21"/>
                    <a:pt x="253" y="22"/>
                  </a:cubicBezTo>
                  <a:cubicBezTo>
                    <a:pt x="255" y="23"/>
                    <a:pt x="255" y="23"/>
                    <a:pt x="255" y="23"/>
                  </a:cubicBezTo>
                  <a:cubicBezTo>
                    <a:pt x="258" y="23"/>
                    <a:pt x="260" y="21"/>
                    <a:pt x="263" y="23"/>
                  </a:cubicBezTo>
                  <a:cubicBezTo>
                    <a:pt x="265" y="24"/>
                    <a:pt x="264" y="26"/>
                    <a:pt x="265" y="28"/>
                  </a:cubicBezTo>
                  <a:cubicBezTo>
                    <a:pt x="265" y="28"/>
                    <a:pt x="267" y="30"/>
                    <a:pt x="268" y="31"/>
                  </a:cubicBezTo>
                  <a:cubicBezTo>
                    <a:pt x="266" y="30"/>
                    <a:pt x="265" y="30"/>
                    <a:pt x="264" y="28"/>
                  </a:cubicBezTo>
                  <a:cubicBezTo>
                    <a:pt x="264" y="27"/>
                    <a:pt x="264" y="27"/>
                    <a:pt x="264" y="27"/>
                  </a:cubicBezTo>
                  <a:cubicBezTo>
                    <a:pt x="263" y="24"/>
                    <a:pt x="256" y="23"/>
                    <a:pt x="253" y="23"/>
                  </a:cubicBezTo>
                  <a:cubicBezTo>
                    <a:pt x="249" y="22"/>
                    <a:pt x="238" y="20"/>
                    <a:pt x="242" y="27"/>
                  </a:cubicBezTo>
                  <a:cubicBezTo>
                    <a:pt x="242" y="28"/>
                    <a:pt x="244" y="28"/>
                    <a:pt x="245" y="28"/>
                  </a:cubicBezTo>
                  <a:cubicBezTo>
                    <a:pt x="245" y="29"/>
                    <a:pt x="245" y="30"/>
                    <a:pt x="245" y="31"/>
                  </a:cubicBezTo>
                  <a:cubicBezTo>
                    <a:pt x="244" y="30"/>
                    <a:pt x="239" y="25"/>
                    <a:pt x="239" y="25"/>
                  </a:cubicBezTo>
                  <a:cubicBezTo>
                    <a:pt x="234" y="23"/>
                    <a:pt x="231" y="26"/>
                    <a:pt x="227" y="26"/>
                  </a:cubicBezTo>
                  <a:cubicBezTo>
                    <a:pt x="225" y="27"/>
                    <a:pt x="223" y="26"/>
                    <a:pt x="220" y="26"/>
                  </a:cubicBezTo>
                  <a:cubicBezTo>
                    <a:pt x="220" y="26"/>
                    <a:pt x="220" y="28"/>
                    <a:pt x="220" y="28"/>
                  </a:cubicBezTo>
                  <a:cubicBezTo>
                    <a:pt x="220" y="29"/>
                    <a:pt x="222" y="30"/>
                    <a:pt x="223" y="30"/>
                  </a:cubicBezTo>
                  <a:cubicBezTo>
                    <a:pt x="223" y="31"/>
                    <a:pt x="223" y="33"/>
                    <a:pt x="223" y="33"/>
                  </a:cubicBezTo>
                  <a:cubicBezTo>
                    <a:pt x="224" y="34"/>
                    <a:pt x="225" y="33"/>
                    <a:pt x="226" y="34"/>
                  </a:cubicBezTo>
                  <a:cubicBezTo>
                    <a:pt x="227" y="34"/>
                    <a:pt x="228" y="36"/>
                    <a:pt x="228" y="36"/>
                  </a:cubicBezTo>
                  <a:cubicBezTo>
                    <a:pt x="230" y="38"/>
                    <a:pt x="232" y="39"/>
                    <a:pt x="234" y="40"/>
                  </a:cubicBezTo>
                  <a:cubicBezTo>
                    <a:pt x="235" y="41"/>
                    <a:pt x="236" y="43"/>
                    <a:pt x="237" y="44"/>
                  </a:cubicBezTo>
                  <a:cubicBezTo>
                    <a:pt x="240" y="46"/>
                    <a:pt x="245" y="46"/>
                    <a:pt x="249" y="48"/>
                  </a:cubicBezTo>
                  <a:cubicBezTo>
                    <a:pt x="250" y="49"/>
                    <a:pt x="250" y="51"/>
                    <a:pt x="251" y="52"/>
                  </a:cubicBezTo>
                  <a:cubicBezTo>
                    <a:pt x="249" y="51"/>
                    <a:pt x="247" y="48"/>
                    <a:pt x="245" y="48"/>
                  </a:cubicBezTo>
                  <a:cubicBezTo>
                    <a:pt x="245" y="48"/>
                    <a:pt x="244" y="49"/>
                    <a:pt x="243" y="49"/>
                  </a:cubicBezTo>
                  <a:cubicBezTo>
                    <a:pt x="241" y="48"/>
                    <a:pt x="241" y="48"/>
                    <a:pt x="241" y="48"/>
                  </a:cubicBezTo>
                  <a:cubicBezTo>
                    <a:pt x="236" y="46"/>
                    <a:pt x="236" y="49"/>
                    <a:pt x="233" y="52"/>
                  </a:cubicBezTo>
                  <a:cubicBezTo>
                    <a:pt x="233" y="52"/>
                    <a:pt x="231" y="52"/>
                    <a:pt x="230" y="52"/>
                  </a:cubicBezTo>
                  <a:cubicBezTo>
                    <a:pt x="229" y="51"/>
                    <a:pt x="229" y="49"/>
                    <a:pt x="228" y="49"/>
                  </a:cubicBezTo>
                  <a:cubicBezTo>
                    <a:pt x="227" y="48"/>
                    <a:pt x="227" y="50"/>
                    <a:pt x="225" y="50"/>
                  </a:cubicBezTo>
                  <a:cubicBezTo>
                    <a:pt x="224" y="49"/>
                    <a:pt x="217" y="43"/>
                    <a:pt x="217" y="42"/>
                  </a:cubicBezTo>
                  <a:cubicBezTo>
                    <a:pt x="216" y="40"/>
                    <a:pt x="217" y="38"/>
                    <a:pt x="216" y="36"/>
                  </a:cubicBezTo>
                  <a:cubicBezTo>
                    <a:pt x="215" y="36"/>
                    <a:pt x="215" y="36"/>
                    <a:pt x="215" y="36"/>
                  </a:cubicBezTo>
                  <a:cubicBezTo>
                    <a:pt x="213" y="35"/>
                    <a:pt x="209" y="30"/>
                    <a:pt x="207" y="28"/>
                  </a:cubicBezTo>
                  <a:cubicBezTo>
                    <a:pt x="207" y="28"/>
                    <a:pt x="198" y="26"/>
                    <a:pt x="198" y="26"/>
                  </a:cubicBezTo>
                  <a:cubicBezTo>
                    <a:pt x="196" y="26"/>
                    <a:pt x="195" y="26"/>
                    <a:pt x="194" y="26"/>
                  </a:cubicBezTo>
                  <a:cubicBezTo>
                    <a:pt x="194" y="28"/>
                    <a:pt x="194" y="31"/>
                    <a:pt x="195" y="34"/>
                  </a:cubicBezTo>
                  <a:cubicBezTo>
                    <a:pt x="195" y="34"/>
                    <a:pt x="197" y="36"/>
                    <a:pt x="197" y="36"/>
                  </a:cubicBezTo>
                  <a:cubicBezTo>
                    <a:pt x="197" y="36"/>
                    <a:pt x="196" y="39"/>
                    <a:pt x="196" y="38"/>
                  </a:cubicBezTo>
                  <a:cubicBezTo>
                    <a:pt x="197" y="37"/>
                    <a:pt x="194" y="37"/>
                    <a:pt x="194" y="37"/>
                  </a:cubicBezTo>
                  <a:cubicBezTo>
                    <a:pt x="193" y="38"/>
                    <a:pt x="193" y="40"/>
                    <a:pt x="194" y="40"/>
                  </a:cubicBezTo>
                  <a:cubicBezTo>
                    <a:pt x="194" y="41"/>
                    <a:pt x="194" y="43"/>
                    <a:pt x="194" y="43"/>
                  </a:cubicBezTo>
                  <a:cubicBezTo>
                    <a:pt x="193" y="43"/>
                    <a:pt x="195" y="47"/>
                    <a:pt x="195" y="47"/>
                  </a:cubicBezTo>
                  <a:cubicBezTo>
                    <a:pt x="194" y="48"/>
                    <a:pt x="194" y="47"/>
                    <a:pt x="194" y="49"/>
                  </a:cubicBezTo>
                  <a:cubicBezTo>
                    <a:pt x="193" y="49"/>
                    <a:pt x="192" y="49"/>
                    <a:pt x="192" y="49"/>
                  </a:cubicBezTo>
                  <a:cubicBezTo>
                    <a:pt x="189" y="47"/>
                    <a:pt x="186" y="44"/>
                    <a:pt x="182" y="44"/>
                  </a:cubicBezTo>
                  <a:cubicBezTo>
                    <a:pt x="181" y="43"/>
                    <a:pt x="181" y="44"/>
                    <a:pt x="180" y="44"/>
                  </a:cubicBezTo>
                  <a:cubicBezTo>
                    <a:pt x="180" y="42"/>
                    <a:pt x="180" y="42"/>
                    <a:pt x="180" y="42"/>
                  </a:cubicBezTo>
                  <a:cubicBezTo>
                    <a:pt x="178" y="42"/>
                    <a:pt x="180" y="43"/>
                    <a:pt x="179" y="44"/>
                  </a:cubicBezTo>
                  <a:cubicBezTo>
                    <a:pt x="176" y="45"/>
                    <a:pt x="172" y="41"/>
                    <a:pt x="171" y="40"/>
                  </a:cubicBezTo>
                  <a:cubicBezTo>
                    <a:pt x="170" y="41"/>
                    <a:pt x="170" y="42"/>
                    <a:pt x="170" y="43"/>
                  </a:cubicBezTo>
                  <a:cubicBezTo>
                    <a:pt x="168" y="44"/>
                    <a:pt x="166" y="45"/>
                    <a:pt x="164" y="47"/>
                  </a:cubicBezTo>
                  <a:cubicBezTo>
                    <a:pt x="165" y="48"/>
                    <a:pt x="165" y="48"/>
                    <a:pt x="165" y="49"/>
                  </a:cubicBezTo>
                  <a:cubicBezTo>
                    <a:pt x="164" y="49"/>
                    <a:pt x="164" y="49"/>
                    <a:pt x="164" y="49"/>
                  </a:cubicBezTo>
                  <a:cubicBezTo>
                    <a:pt x="162" y="43"/>
                    <a:pt x="164" y="30"/>
                    <a:pt x="156" y="30"/>
                  </a:cubicBezTo>
                  <a:cubicBezTo>
                    <a:pt x="155" y="30"/>
                    <a:pt x="151" y="32"/>
                    <a:pt x="150" y="32"/>
                  </a:cubicBezTo>
                  <a:cubicBezTo>
                    <a:pt x="150" y="36"/>
                    <a:pt x="150" y="36"/>
                    <a:pt x="150" y="36"/>
                  </a:cubicBezTo>
                  <a:cubicBezTo>
                    <a:pt x="149" y="36"/>
                    <a:pt x="147" y="33"/>
                    <a:pt x="146" y="33"/>
                  </a:cubicBezTo>
                  <a:cubicBezTo>
                    <a:pt x="144" y="33"/>
                    <a:pt x="145" y="34"/>
                    <a:pt x="144" y="34"/>
                  </a:cubicBezTo>
                  <a:cubicBezTo>
                    <a:pt x="143" y="34"/>
                    <a:pt x="143" y="36"/>
                    <a:pt x="143" y="36"/>
                  </a:cubicBezTo>
                  <a:cubicBezTo>
                    <a:pt x="142" y="37"/>
                    <a:pt x="141" y="36"/>
                    <a:pt x="141" y="37"/>
                  </a:cubicBezTo>
                  <a:cubicBezTo>
                    <a:pt x="140" y="36"/>
                    <a:pt x="140" y="34"/>
                    <a:pt x="138" y="34"/>
                  </a:cubicBezTo>
                  <a:cubicBezTo>
                    <a:pt x="135" y="33"/>
                    <a:pt x="131" y="35"/>
                    <a:pt x="128" y="36"/>
                  </a:cubicBezTo>
                  <a:cubicBezTo>
                    <a:pt x="123" y="36"/>
                    <a:pt x="119" y="36"/>
                    <a:pt x="114" y="37"/>
                  </a:cubicBezTo>
                  <a:cubicBezTo>
                    <a:pt x="113" y="37"/>
                    <a:pt x="111" y="40"/>
                    <a:pt x="110" y="40"/>
                  </a:cubicBezTo>
                  <a:cubicBezTo>
                    <a:pt x="109" y="41"/>
                    <a:pt x="108" y="40"/>
                    <a:pt x="106" y="40"/>
                  </a:cubicBezTo>
                  <a:cubicBezTo>
                    <a:pt x="107" y="41"/>
                    <a:pt x="108" y="42"/>
                    <a:pt x="108" y="43"/>
                  </a:cubicBezTo>
                  <a:cubicBezTo>
                    <a:pt x="109" y="45"/>
                    <a:pt x="108" y="47"/>
                    <a:pt x="109" y="49"/>
                  </a:cubicBezTo>
                  <a:cubicBezTo>
                    <a:pt x="109" y="49"/>
                    <a:pt x="111" y="50"/>
                    <a:pt x="111" y="51"/>
                  </a:cubicBezTo>
                  <a:cubicBezTo>
                    <a:pt x="110" y="50"/>
                    <a:pt x="108" y="50"/>
                    <a:pt x="107" y="48"/>
                  </a:cubicBezTo>
                  <a:cubicBezTo>
                    <a:pt x="106" y="46"/>
                    <a:pt x="106" y="43"/>
                    <a:pt x="104" y="42"/>
                  </a:cubicBezTo>
                  <a:cubicBezTo>
                    <a:pt x="103" y="41"/>
                    <a:pt x="102" y="41"/>
                    <a:pt x="100" y="40"/>
                  </a:cubicBezTo>
                  <a:cubicBezTo>
                    <a:pt x="101" y="40"/>
                    <a:pt x="97" y="40"/>
                    <a:pt x="96" y="42"/>
                  </a:cubicBezTo>
                  <a:cubicBezTo>
                    <a:pt x="95" y="43"/>
                    <a:pt x="94" y="47"/>
                    <a:pt x="93" y="49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50"/>
                    <a:pt x="93" y="52"/>
                    <a:pt x="93" y="52"/>
                  </a:cubicBezTo>
                  <a:cubicBezTo>
                    <a:pt x="94" y="53"/>
                    <a:pt x="95" y="54"/>
                    <a:pt x="96" y="55"/>
                  </a:cubicBezTo>
                  <a:cubicBezTo>
                    <a:pt x="96" y="55"/>
                    <a:pt x="95" y="56"/>
                    <a:pt x="94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56"/>
                    <a:pt x="93" y="54"/>
                    <a:pt x="92" y="54"/>
                  </a:cubicBezTo>
                  <a:cubicBezTo>
                    <a:pt x="91" y="53"/>
                    <a:pt x="84" y="51"/>
                    <a:pt x="83" y="52"/>
                  </a:cubicBezTo>
                  <a:cubicBezTo>
                    <a:pt x="74" y="52"/>
                    <a:pt x="68" y="58"/>
                    <a:pt x="61" y="60"/>
                  </a:cubicBezTo>
                  <a:cubicBezTo>
                    <a:pt x="56" y="61"/>
                    <a:pt x="49" y="61"/>
                    <a:pt x="47" y="64"/>
                  </a:cubicBezTo>
                  <a:cubicBezTo>
                    <a:pt x="46" y="64"/>
                    <a:pt x="45" y="67"/>
                    <a:pt x="45" y="67"/>
                  </a:cubicBezTo>
                  <a:cubicBezTo>
                    <a:pt x="43" y="72"/>
                    <a:pt x="44" y="70"/>
                    <a:pt x="46" y="73"/>
                  </a:cubicBezTo>
                  <a:cubicBezTo>
                    <a:pt x="49" y="73"/>
                    <a:pt x="53" y="70"/>
                    <a:pt x="57" y="71"/>
                  </a:cubicBezTo>
                  <a:cubicBezTo>
                    <a:pt x="57" y="71"/>
                    <a:pt x="59" y="73"/>
                    <a:pt x="59" y="74"/>
                  </a:cubicBezTo>
                  <a:cubicBezTo>
                    <a:pt x="61" y="73"/>
                    <a:pt x="63" y="72"/>
                    <a:pt x="64" y="71"/>
                  </a:cubicBezTo>
                  <a:cubicBezTo>
                    <a:pt x="65" y="71"/>
                    <a:pt x="67" y="72"/>
                    <a:pt x="67" y="72"/>
                  </a:cubicBezTo>
                  <a:cubicBezTo>
                    <a:pt x="70" y="72"/>
                    <a:pt x="72" y="71"/>
                    <a:pt x="75" y="71"/>
                  </a:cubicBezTo>
                  <a:cubicBezTo>
                    <a:pt x="73" y="75"/>
                    <a:pt x="72" y="71"/>
                    <a:pt x="75" y="76"/>
                  </a:cubicBezTo>
                  <a:cubicBezTo>
                    <a:pt x="74" y="77"/>
                    <a:pt x="72" y="77"/>
                    <a:pt x="72" y="79"/>
                  </a:cubicBezTo>
                  <a:cubicBezTo>
                    <a:pt x="72" y="79"/>
                    <a:pt x="74" y="82"/>
                    <a:pt x="73" y="84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1"/>
                    <a:pt x="63" y="90"/>
                    <a:pt x="62" y="91"/>
                  </a:cubicBezTo>
                  <a:cubicBezTo>
                    <a:pt x="61" y="91"/>
                    <a:pt x="60" y="93"/>
                    <a:pt x="60" y="93"/>
                  </a:cubicBezTo>
                  <a:cubicBezTo>
                    <a:pt x="59" y="94"/>
                    <a:pt x="58" y="92"/>
                    <a:pt x="57" y="91"/>
                  </a:cubicBezTo>
                  <a:cubicBezTo>
                    <a:pt x="57" y="91"/>
                    <a:pt x="46" y="91"/>
                    <a:pt x="45" y="91"/>
                  </a:cubicBezTo>
                  <a:cubicBezTo>
                    <a:pt x="42" y="92"/>
                    <a:pt x="37" y="95"/>
                    <a:pt x="35" y="95"/>
                  </a:cubicBezTo>
                  <a:cubicBezTo>
                    <a:pt x="33" y="96"/>
                    <a:pt x="32" y="95"/>
                    <a:pt x="30" y="95"/>
                  </a:cubicBezTo>
                  <a:cubicBezTo>
                    <a:pt x="28" y="95"/>
                    <a:pt x="23" y="97"/>
                    <a:pt x="21" y="97"/>
                  </a:cubicBezTo>
                  <a:cubicBezTo>
                    <a:pt x="19" y="97"/>
                    <a:pt x="17" y="96"/>
                    <a:pt x="15" y="97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11" y="98"/>
                    <a:pt x="9" y="97"/>
                    <a:pt x="6" y="98"/>
                  </a:cubicBezTo>
                  <a:cubicBezTo>
                    <a:pt x="5" y="98"/>
                    <a:pt x="2" y="102"/>
                    <a:pt x="1" y="103"/>
                  </a:cubicBezTo>
                  <a:cubicBezTo>
                    <a:pt x="2" y="103"/>
                    <a:pt x="1" y="104"/>
                    <a:pt x="1" y="105"/>
                  </a:cubicBezTo>
                  <a:cubicBezTo>
                    <a:pt x="1" y="105"/>
                    <a:pt x="3" y="105"/>
                    <a:pt x="3" y="105"/>
                  </a:cubicBezTo>
                  <a:cubicBezTo>
                    <a:pt x="4" y="106"/>
                    <a:pt x="4" y="109"/>
                    <a:pt x="5" y="109"/>
                  </a:cubicBezTo>
                  <a:cubicBezTo>
                    <a:pt x="6" y="110"/>
                    <a:pt x="7" y="109"/>
                    <a:pt x="7" y="110"/>
                  </a:cubicBezTo>
                  <a:cubicBezTo>
                    <a:pt x="8" y="110"/>
                    <a:pt x="8" y="113"/>
                    <a:pt x="8" y="113"/>
                  </a:cubicBezTo>
                  <a:cubicBezTo>
                    <a:pt x="9" y="113"/>
                    <a:pt x="11" y="112"/>
                    <a:pt x="12" y="113"/>
                  </a:cubicBezTo>
                  <a:cubicBezTo>
                    <a:pt x="12" y="113"/>
                    <a:pt x="12" y="113"/>
                    <a:pt x="12" y="113"/>
                  </a:cubicBezTo>
                  <a:cubicBezTo>
                    <a:pt x="12" y="114"/>
                    <a:pt x="14" y="114"/>
                    <a:pt x="15" y="115"/>
                  </a:cubicBezTo>
                  <a:cubicBezTo>
                    <a:pt x="15" y="115"/>
                    <a:pt x="15" y="116"/>
                    <a:pt x="15" y="117"/>
                  </a:cubicBezTo>
                  <a:cubicBezTo>
                    <a:pt x="17" y="117"/>
                    <a:pt x="19" y="116"/>
                    <a:pt x="20" y="117"/>
                  </a:cubicBezTo>
                  <a:cubicBezTo>
                    <a:pt x="27" y="118"/>
                    <a:pt x="27" y="119"/>
                    <a:pt x="29" y="111"/>
                  </a:cubicBezTo>
                  <a:cubicBezTo>
                    <a:pt x="30" y="112"/>
                    <a:pt x="31" y="111"/>
                    <a:pt x="32" y="112"/>
                  </a:cubicBezTo>
                  <a:cubicBezTo>
                    <a:pt x="32" y="112"/>
                    <a:pt x="34" y="117"/>
                    <a:pt x="35" y="117"/>
                  </a:cubicBezTo>
                  <a:cubicBezTo>
                    <a:pt x="42" y="117"/>
                    <a:pt x="49" y="115"/>
                    <a:pt x="58" y="115"/>
                  </a:cubicBezTo>
                  <a:cubicBezTo>
                    <a:pt x="58" y="116"/>
                    <a:pt x="59" y="118"/>
                    <a:pt x="59" y="119"/>
                  </a:cubicBezTo>
                  <a:cubicBezTo>
                    <a:pt x="58" y="119"/>
                    <a:pt x="58" y="120"/>
                    <a:pt x="57" y="120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5" y="121"/>
                    <a:pt x="55" y="121"/>
                    <a:pt x="55" y="121"/>
                  </a:cubicBezTo>
                  <a:cubicBezTo>
                    <a:pt x="54" y="121"/>
                    <a:pt x="54" y="119"/>
                    <a:pt x="53" y="119"/>
                  </a:cubicBezTo>
                  <a:cubicBezTo>
                    <a:pt x="52" y="118"/>
                    <a:pt x="45" y="119"/>
                    <a:pt x="43" y="119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39" y="121"/>
                    <a:pt x="37" y="120"/>
                    <a:pt x="35" y="120"/>
                  </a:cubicBezTo>
                  <a:cubicBezTo>
                    <a:pt x="32" y="120"/>
                    <a:pt x="27" y="123"/>
                    <a:pt x="23" y="124"/>
                  </a:cubicBezTo>
                  <a:cubicBezTo>
                    <a:pt x="23" y="124"/>
                    <a:pt x="23" y="126"/>
                    <a:pt x="23" y="126"/>
                  </a:cubicBezTo>
                  <a:cubicBezTo>
                    <a:pt x="24" y="127"/>
                    <a:pt x="24" y="127"/>
                    <a:pt x="25" y="127"/>
                  </a:cubicBezTo>
                  <a:cubicBezTo>
                    <a:pt x="23" y="127"/>
                    <a:pt x="20" y="128"/>
                    <a:pt x="17" y="127"/>
                  </a:cubicBezTo>
                  <a:cubicBezTo>
                    <a:pt x="13" y="126"/>
                    <a:pt x="16" y="122"/>
                    <a:pt x="8" y="126"/>
                  </a:cubicBezTo>
                  <a:cubicBezTo>
                    <a:pt x="9" y="128"/>
                    <a:pt x="10" y="130"/>
                    <a:pt x="11" y="132"/>
                  </a:cubicBezTo>
                  <a:cubicBezTo>
                    <a:pt x="12" y="132"/>
                    <a:pt x="13" y="131"/>
                    <a:pt x="15" y="131"/>
                  </a:cubicBezTo>
                  <a:cubicBezTo>
                    <a:pt x="15" y="131"/>
                    <a:pt x="16" y="133"/>
                    <a:pt x="16" y="133"/>
                  </a:cubicBezTo>
                  <a:cubicBezTo>
                    <a:pt x="18" y="135"/>
                    <a:pt x="20" y="134"/>
                    <a:pt x="23" y="135"/>
                  </a:cubicBezTo>
                  <a:cubicBezTo>
                    <a:pt x="22" y="135"/>
                    <a:pt x="21" y="136"/>
                    <a:pt x="20" y="137"/>
                  </a:cubicBezTo>
                  <a:cubicBezTo>
                    <a:pt x="22" y="139"/>
                    <a:pt x="24" y="144"/>
                    <a:pt x="27" y="145"/>
                  </a:cubicBezTo>
                  <a:cubicBezTo>
                    <a:pt x="29" y="145"/>
                    <a:pt x="30" y="144"/>
                    <a:pt x="33" y="144"/>
                  </a:cubicBezTo>
                  <a:cubicBezTo>
                    <a:pt x="35" y="144"/>
                    <a:pt x="38" y="146"/>
                    <a:pt x="41" y="146"/>
                  </a:cubicBezTo>
                  <a:cubicBezTo>
                    <a:pt x="40" y="140"/>
                    <a:pt x="40" y="140"/>
                    <a:pt x="43" y="137"/>
                  </a:cubicBezTo>
                  <a:cubicBezTo>
                    <a:pt x="45" y="138"/>
                    <a:pt x="47" y="140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51" y="137"/>
                    <a:pt x="55" y="137"/>
                    <a:pt x="58" y="137"/>
                  </a:cubicBezTo>
                  <a:cubicBezTo>
                    <a:pt x="58" y="138"/>
                    <a:pt x="58" y="139"/>
                    <a:pt x="58" y="140"/>
                  </a:cubicBezTo>
                  <a:cubicBezTo>
                    <a:pt x="58" y="141"/>
                    <a:pt x="61" y="142"/>
                    <a:pt x="63" y="143"/>
                  </a:cubicBezTo>
                  <a:cubicBezTo>
                    <a:pt x="63" y="141"/>
                    <a:pt x="64" y="140"/>
                    <a:pt x="65" y="139"/>
                  </a:cubicBezTo>
                  <a:cubicBezTo>
                    <a:pt x="65" y="139"/>
                    <a:pt x="66" y="140"/>
                    <a:pt x="67" y="140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69" y="139"/>
                    <a:pt x="69" y="139"/>
                    <a:pt x="69" y="139"/>
                  </a:cubicBezTo>
                  <a:cubicBezTo>
                    <a:pt x="71" y="139"/>
                    <a:pt x="74" y="139"/>
                    <a:pt x="77" y="139"/>
                  </a:cubicBezTo>
                  <a:cubicBezTo>
                    <a:pt x="77" y="139"/>
                    <a:pt x="77" y="137"/>
                    <a:pt x="77" y="137"/>
                  </a:cubicBezTo>
                  <a:cubicBezTo>
                    <a:pt x="78" y="136"/>
                    <a:pt x="80" y="135"/>
                    <a:pt x="81" y="135"/>
                  </a:cubicBezTo>
                  <a:cubicBezTo>
                    <a:pt x="81" y="135"/>
                    <a:pt x="82" y="136"/>
                    <a:pt x="83" y="137"/>
                  </a:cubicBezTo>
                  <a:cubicBezTo>
                    <a:pt x="83" y="138"/>
                    <a:pt x="83" y="139"/>
                    <a:pt x="83" y="141"/>
                  </a:cubicBezTo>
                  <a:cubicBezTo>
                    <a:pt x="85" y="139"/>
                    <a:pt x="86" y="138"/>
                    <a:pt x="88" y="136"/>
                  </a:cubicBezTo>
                  <a:cubicBezTo>
                    <a:pt x="89" y="136"/>
                    <a:pt x="90" y="136"/>
                    <a:pt x="91" y="136"/>
                  </a:cubicBezTo>
                  <a:cubicBezTo>
                    <a:pt x="92" y="139"/>
                    <a:pt x="92" y="139"/>
                    <a:pt x="92" y="139"/>
                  </a:cubicBezTo>
                  <a:cubicBezTo>
                    <a:pt x="96" y="140"/>
                    <a:pt x="102" y="139"/>
                    <a:pt x="106" y="141"/>
                  </a:cubicBezTo>
                  <a:cubicBezTo>
                    <a:pt x="106" y="141"/>
                    <a:pt x="106" y="142"/>
                    <a:pt x="106" y="143"/>
                  </a:cubicBezTo>
                  <a:cubicBezTo>
                    <a:pt x="108" y="144"/>
                    <a:pt x="110" y="144"/>
                    <a:pt x="112" y="146"/>
                  </a:cubicBezTo>
                  <a:cubicBezTo>
                    <a:pt x="112" y="146"/>
                    <a:pt x="112" y="148"/>
                    <a:pt x="112" y="148"/>
                  </a:cubicBezTo>
                  <a:cubicBezTo>
                    <a:pt x="114" y="148"/>
                    <a:pt x="118" y="147"/>
                    <a:pt x="121" y="148"/>
                  </a:cubicBezTo>
                  <a:cubicBezTo>
                    <a:pt x="121" y="148"/>
                    <a:pt x="125" y="152"/>
                    <a:pt x="125" y="152"/>
                  </a:cubicBezTo>
                  <a:cubicBezTo>
                    <a:pt x="126" y="154"/>
                    <a:pt x="125" y="155"/>
                    <a:pt x="126" y="156"/>
                  </a:cubicBezTo>
                  <a:cubicBezTo>
                    <a:pt x="126" y="156"/>
                    <a:pt x="127" y="156"/>
                    <a:pt x="128" y="156"/>
                  </a:cubicBezTo>
                  <a:cubicBezTo>
                    <a:pt x="128" y="156"/>
                    <a:pt x="133" y="160"/>
                    <a:pt x="134" y="160"/>
                  </a:cubicBezTo>
                  <a:cubicBezTo>
                    <a:pt x="134" y="160"/>
                    <a:pt x="136" y="165"/>
                    <a:pt x="136" y="165"/>
                  </a:cubicBezTo>
                  <a:cubicBezTo>
                    <a:pt x="138" y="165"/>
                    <a:pt x="140" y="164"/>
                    <a:pt x="141" y="165"/>
                  </a:cubicBezTo>
                  <a:cubicBezTo>
                    <a:pt x="141" y="165"/>
                    <a:pt x="142" y="166"/>
                    <a:pt x="142" y="166"/>
                  </a:cubicBezTo>
                  <a:cubicBezTo>
                    <a:pt x="143" y="165"/>
                    <a:pt x="142" y="166"/>
                    <a:pt x="142" y="167"/>
                  </a:cubicBezTo>
                  <a:cubicBezTo>
                    <a:pt x="143" y="166"/>
                    <a:pt x="143" y="167"/>
                    <a:pt x="143" y="167"/>
                  </a:cubicBezTo>
                  <a:cubicBezTo>
                    <a:pt x="143" y="167"/>
                    <a:pt x="141" y="168"/>
                    <a:pt x="141" y="169"/>
                  </a:cubicBezTo>
                  <a:cubicBezTo>
                    <a:pt x="141" y="169"/>
                    <a:pt x="142" y="170"/>
                    <a:pt x="142" y="171"/>
                  </a:cubicBezTo>
                  <a:cubicBezTo>
                    <a:pt x="142" y="172"/>
                    <a:pt x="140" y="172"/>
                    <a:pt x="140" y="173"/>
                  </a:cubicBezTo>
                  <a:cubicBezTo>
                    <a:pt x="139" y="174"/>
                    <a:pt x="138" y="173"/>
                    <a:pt x="137" y="174"/>
                  </a:cubicBezTo>
                  <a:cubicBezTo>
                    <a:pt x="137" y="174"/>
                    <a:pt x="136" y="176"/>
                    <a:pt x="136" y="176"/>
                  </a:cubicBezTo>
                  <a:cubicBezTo>
                    <a:pt x="138" y="175"/>
                    <a:pt x="141" y="174"/>
                    <a:pt x="143" y="174"/>
                  </a:cubicBezTo>
                  <a:cubicBezTo>
                    <a:pt x="143" y="174"/>
                    <a:pt x="143" y="175"/>
                    <a:pt x="143" y="176"/>
                  </a:cubicBezTo>
                  <a:cubicBezTo>
                    <a:pt x="143" y="176"/>
                    <a:pt x="149" y="183"/>
                    <a:pt x="150" y="183"/>
                  </a:cubicBezTo>
                  <a:cubicBezTo>
                    <a:pt x="150" y="183"/>
                    <a:pt x="149" y="185"/>
                    <a:pt x="148" y="184"/>
                  </a:cubicBezTo>
                  <a:cubicBezTo>
                    <a:pt x="148" y="185"/>
                    <a:pt x="148" y="185"/>
                    <a:pt x="148" y="185"/>
                  </a:cubicBezTo>
                  <a:cubicBezTo>
                    <a:pt x="149" y="186"/>
                    <a:pt x="152" y="188"/>
                    <a:pt x="152" y="190"/>
                  </a:cubicBezTo>
                  <a:cubicBezTo>
                    <a:pt x="153" y="192"/>
                    <a:pt x="151" y="191"/>
                    <a:pt x="152" y="192"/>
                  </a:cubicBezTo>
                  <a:cubicBezTo>
                    <a:pt x="153" y="192"/>
                    <a:pt x="154" y="192"/>
                    <a:pt x="156" y="192"/>
                  </a:cubicBezTo>
                  <a:cubicBezTo>
                    <a:pt x="155" y="193"/>
                    <a:pt x="157" y="195"/>
                    <a:pt x="154" y="194"/>
                  </a:cubicBezTo>
                  <a:cubicBezTo>
                    <a:pt x="154" y="195"/>
                    <a:pt x="155" y="196"/>
                    <a:pt x="155" y="197"/>
                  </a:cubicBezTo>
                  <a:cubicBezTo>
                    <a:pt x="153" y="198"/>
                    <a:pt x="154" y="198"/>
                    <a:pt x="154" y="200"/>
                  </a:cubicBezTo>
                  <a:cubicBezTo>
                    <a:pt x="154" y="201"/>
                    <a:pt x="154" y="201"/>
                    <a:pt x="154" y="201"/>
                  </a:cubicBezTo>
                  <a:cubicBezTo>
                    <a:pt x="153" y="202"/>
                    <a:pt x="148" y="202"/>
                    <a:pt x="147" y="202"/>
                  </a:cubicBezTo>
                  <a:cubicBezTo>
                    <a:pt x="147" y="203"/>
                    <a:pt x="147" y="203"/>
                    <a:pt x="147" y="203"/>
                  </a:cubicBezTo>
                  <a:cubicBezTo>
                    <a:pt x="148" y="203"/>
                    <a:pt x="149" y="203"/>
                    <a:pt x="150" y="203"/>
                  </a:cubicBezTo>
                  <a:cubicBezTo>
                    <a:pt x="149" y="205"/>
                    <a:pt x="149" y="207"/>
                    <a:pt x="148" y="208"/>
                  </a:cubicBezTo>
                  <a:cubicBezTo>
                    <a:pt x="147" y="209"/>
                    <a:pt x="146" y="209"/>
                    <a:pt x="146" y="209"/>
                  </a:cubicBezTo>
                  <a:cubicBezTo>
                    <a:pt x="146" y="209"/>
                    <a:pt x="146" y="212"/>
                    <a:pt x="146" y="212"/>
                  </a:cubicBezTo>
                  <a:cubicBezTo>
                    <a:pt x="147" y="212"/>
                    <a:pt x="148" y="211"/>
                    <a:pt x="149" y="211"/>
                  </a:cubicBezTo>
                  <a:cubicBezTo>
                    <a:pt x="148" y="212"/>
                    <a:pt x="148" y="214"/>
                    <a:pt x="148" y="214"/>
                  </a:cubicBezTo>
                  <a:cubicBezTo>
                    <a:pt x="147" y="215"/>
                    <a:pt x="145" y="215"/>
                    <a:pt x="145" y="216"/>
                  </a:cubicBezTo>
                  <a:cubicBezTo>
                    <a:pt x="145" y="217"/>
                    <a:pt x="145" y="217"/>
                    <a:pt x="145" y="217"/>
                  </a:cubicBezTo>
                  <a:cubicBezTo>
                    <a:pt x="147" y="219"/>
                    <a:pt x="153" y="222"/>
                    <a:pt x="157" y="219"/>
                  </a:cubicBezTo>
                  <a:cubicBezTo>
                    <a:pt x="157" y="219"/>
                    <a:pt x="158" y="213"/>
                    <a:pt x="159" y="212"/>
                  </a:cubicBezTo>
                  <a:cubicBezTo>
                    <a:pt x="160" y="212"/>
                    <a:pt x="160" y="212"/>
                    <a:pt x="160" y="212"/>
                  </a:cubicBezTo>
                  <a:cubicBezTo>
                    <a:pt x="161" y="214"/>
                    <a:pt x="160" y="214"/>
                    <a:pt x="161" y="216"/>
                  </a:cubicBezTo>
                  <a:cubicBezTo>
                    <a:pt x="166" y="215"/>
                    <a:pt x="169" y="217"/>
                    <a:pt x="176" y="218"/>
                  </a:cubicBezTo>
                  <a:cubicBezTo>
                    <a:pt x="175" y="218"/>
                    <a:pt x="175" y="219"/>
                    <a:pt x="174" y="219"/>
                  </a:cubicBezTo>
                  <a:cubicBezTo>
                    <a:pt x="175" y="221"/>
                    <a:pt x="175" y="221"/>
                    <a:pt x="175" y="221"/>
                  </a:cubicBezTo>
                  <a:cubicBezTo>
                    <a:pt x="177" y="221"/>
                    <a:pt x="179" y="221"/>
                    <a:pt x="182" y="220"/>
                  </a:cubicBezTo>
                  <a:cubicBezTo>
                    <a:pt x="182" y="220"/>
                    <a:pt x="184" y="218"/>
                    <a:pt x="184" y="218"/>
                  </a:cubicBezTo>
                  <a:cubicBezTo>
                    <a:pt x="186" y="218"/>
                    <a:pt x="185" y="219"/>
                    <a:pt x="186" y="219"/>
                  </a:cubicBezTo>
                  <a:cubicBezTo>
                    <a:pt x="185" y="219"/>
                    <a:pt x="182" y="221"/>
                    <a:pt x="182" y="222"/>
                  </a:cubicBezTo>
                  <a:cubicBezTo>
                    <a:pt x="178" y="223"/>
                    <a:pt x="187" y="223"/>
                    <a:pt x="190" y="223"/>
                  </a:cubicBezTo>
                  <a:cubicBezTo>
                    <a:pt x="189" y="223"/>
                    <a:pt x="190" y="225"/>
                    <a:pt x="190" y="226"/>
                  </a:cubicBezTo>
                  <a:cubicBezTo>
                    <a:pt x="188" y="226"/>
                    <a:pt x="186" y="226"/>
                    <a:pt x="184" y="226"/>
                  </a:cubicBezTo>
                  <a:cubicBezTo>
                    <a:pt x="185" y="226"/>
                    <a:pt x="187" y="227"/>
                    <a:pt x="188" y="228"/>
                  </a:cubicBezTo>
                  <a:cubicBezTo>
                    <a:pt x="191" y="229"/>
                    <a:pt x="187" y="229"/>
                    <a:pt x="185" y="229"/>
                  </a:cubicBezTo>
                  <a:cubicBezTo>
                    <a:pt x="185" y="230"/>
                    <a:pt x="185" y="230"/>
                    <a:pt x="185" y="230"/>
                  </a:cubicBezTo>
                  <a:cubicBezTo>
                    <a:pt x="182" y="232"/>
                    <a:pt x="186" y="231"/>
                    <a:pt x="187" y="232"/>
                  </a:cubicBezTo>
                  <a:cubicBezTo>
                    <a:pt x="187" y="232"/>
                    <a:pt x="188" y="232"/>
                    <a:pt x="189" y="232"/>
                  </a:cubicBezTo>
                  <a:cubicBezTo>
                    <a:pt x="189" y="234"/>
                    <a:pt x="189" y="234"/>
                    <a:pt x="189" y="234"/>
                  </a:cubicBezTo>
                  <a:cubicBezTo>
                    <a:pt x="181" y="234"/>
                    <a:pt x="185" y="236"/>
                    <a:pt x="190" y="238"/>
                  </a:cubicBezTo>
                  <a:cubicBezTo>
                    <a:pt x="190" y="238"/>
                    <a:pt x="189" y="240"/>
                    <a:pt x="190" y="240"/>
                  </a:cubicBezTo>
                  <a:cubicBezTo>
                    <a:pt x="185" y="239"/>
                    <a:pt x="179" y="237"/>
                    <a:pt x="176" y="235"/>
                  </a:cubicBezTo>
                  <a:cubicBezTo>
                    <a:pt x="175" y="234"/>
                    <a:pt x="175" y="233"/>
                    <a:pt x="174" y="232"/>
                  </a:cubicBezTo>
                  <a:cubicBezTo>
                    <a:pt x="169" y="230"/>
                    <a:pt x="159" y="230"/>
                    <a:pt x="154" y="231"/>
                  </a:cubicBezTo>
                  <a:cubicBezTo>
                    <a:pt x="154" y="231"/>
                    <a:pt x="153" y="233"/>
                    <a:pt x="153" y="233"/>
                  </a:cubicBezTo>
                  <a:cubicBezTo>
                    <a:pt x="153" y="233"/>
                    <a:pt x="155" y="236"/>
                    <a:pt x="155" y="236"/>
                  </a:cubicBezTo>
                  <a:cubicBezTo>
                    <a:pt x="156" y="237"/>
                    <a:pt x="157" y="236"/>
                    <a:pt x="158" y="236"/>
                  </a:cubicBezTo>
                  <a:cubicBezTo>
                    <a:pt x="158" y="237"/>
                    <a:pt x="158" y="237"/>
                    <a:pt x="158" y="237"/>
                  </a:cubicBezTo>
                  <a:cubicBezTo>
                    <a:pt x="159" y="237"/>
                    <a:pt x="161" y="238"/>
                    <a:pt x="162" y="238"/>
                  </a:cubicBezTo>
                  <a:cubicBezTo>
                    <a:pt x="162" y="240"/>
                    <a:pt x="162" y="240"/>
                    <a:pt x="162" y="240"/>
                  </a:cubicBezTo>
                  <a:cubicBezTo>
                    <a:pt x="161" y="240"/>
                    <a:pt x="162" y="241"/>
                    <a:pt x="160" y="241"/>
                  </a:cubicBezTo>
                  <a:cubicBezTo>
                    <a:pt x="157" y="240"/>
                    <a:pt x="157" y="240"/>
                    <a:pt x="157" y="240"/>
                  </a:cubicBezTo>
                  <a:cubicBezTo>
                    <a:pt x="155" y="240"/>
                    <a:pt x="154" y="240"/>
                    <a:pt x="153" y="240"/>
                  </a:cubicBezTo>
                  <a:cubicBezTo>
                    <a:pt x="152" y="241"/>
                    <a:pt x="152" y="242"/>
                    <a:pt x="151" y="242"/>
                  </a:cubicBezTo>
                  <a:cubicBezTo>
                    <a:pt x="151" y="244"/>
                    <a:pt x="153" y="246"/>
                    <a:pt x="152" y="247"/>
                  </a:cubicBezTo>
                  <a:cubicBezTo>
                    <a:pt x="150" y="249"/>
                    <a:pt x="150" y="249"/>
                    <a:pt x="150" y="249"/>
                  </a:cubicBezTo>
                  <a:cubicBezTo>
                    <a:pt x="149" y="250"/>
                    <a:pt x="150" y="251"/>
                    <a:pt x="150" y="252"/>
                  </a:cubicBezTo>
                  <a:cubicBezTo>
                    <a:pt x="147" y="253"/>
                    <a:pt x="149" y="254"/>
                    <a:pt x="148" y="254"/>
                  </a:cubicBezTo>
                  <a:cubicBezTo>
                    <a:pt x="148" y="254"/>
                    <a:pt x="148" y="256"/>
                    <a:pt x="149" y="256"/>
                  </a:cubicBezTo>
                  <a:cubicBezTo>
                    <a:pt x="151" y="257"/>
                    <a:pt x="154" y="256"/>
                    <a:pt x="155" y="256"/>
                  </a:cubicBezTo>
                  <a:cubicBezTo>
                    <a:pt x="157" y="256"/>
                    <a:pt x="157" y="258"/>
                    <a:pt x="159" y="257"/>
                  </a:cubicBezTo>
                  <a:cubicBezTo>
                    <a:pt x="160" y="257"/>
                    <a:pt x="158" y="256"/>
                    <a:pt x="160" y="256"/>
                  </a:cubicBezTo>
                  <a:cubicBezTo>
                    <a:pt x="160" y="256"/>
                    <a:pt x="160" y="259"/>
                    <a:pt x="160" y="259"/>
                  </a:cubicBezTo>
                  <a:cubicBezTo>
                    <a:pt x="152" y="259"/>
                    <a:pt x="152" y="259"/>
                    <a:pt x="152" y="259"/>
                  </a:cubicBezTo>
                  <a:cubicBezTo>
                    <a:pt x="152" y="260"/>
                    <a:pt x="152" y="260"/>
                    <a:pt x="152" y="260"/>
                  </a:cubicBezTo>
                  <a:cubicBezTo>
                    <a:pt x="154" y="261"/>
                    <a:pt x="155" y="263"/>
                    <a:pt x="157" y="263"/>
                  </a:cubicBezTo>
                  <a:cubicBezTo>
                    <a:pt x="162" y="264"/>
                    <a:pt x="163" y="262"/>
                    <a:pt x="165" y="261"/>
                  </a:cubicBezTo>
                  <a:cubicBezTo>
                    <a:pt x="167" y="260"/>
                    <a:pt x="169" y="261"/>
                    <a:pt x="170" y="260"/>
                  </a:cubicBezTo>
                  <a:cubicBezTo>
                    <a:pt x="177" y="256"/>
                    <a:pt x="177" y="256"/>
                    <a:pt x="177" y="256"/>
                  </a:cubicBezTo>
                  <a:cubicBezTo>
                    <a:pt x="178" y="255"/>
                    <a:pt x="177" y="254"/>
                    <a:pt x="178" y="253"/>
                  </a:cubicBezTo>
                  <a:cubicBezTo>
                    <a:pt x="175" y="251"/>
                    <a:pt x="173" y="250"/>
                    <a:pt x="172" y="248"/>
                  </a:cubicBezTo>
                  <a:cubicBezTo>
                    <a:pt x="171" y="247"/>
                    <a:pt x="170" y="245"/>
                    <a:pt x="169" y="244"/>
                  </a:cubicBezTo>
                  <a:cubicBezTo>
                    <a:pt x="167" y="243"/>
                    <a:pt x="165" y="243"/>
                    <a:pt x="164" y="242"/>
                  </a:cubicBezTo>
                  <a:cubicBezTo>
                    <a:pt x="164" y="241"/>
                    <a:pt x="163" y="239"/>
                    <a:pt x="163" y="239"/>
                  </a:cubicBezTo>
                  <a:cubicBezTo>
                    <a:pt x="167" y="240"/>
                    <a:pt x="168" y="240"/>
                    <a:pt x="171" y="242"/>
                  </a:cubicBezTo>
                  <a:cubicBezTo>
                    <a:pt x="173" y="243"/>
                    <a:pt x="175" y="247"/>
                    <a:pt x="180" y="246"/>
                  </a:cubicBezTo>
                  <a:cubicBezTo>
                    <a:pt x="181" y="245"/>
                    <a:pt x="182" y="244"/>
                    <a:pt x="183" y="244"/>
                  </a:cubicBezTo>
                  <a:cubicBezTo>
                    <a:pt x="184" y="246"/>
                    <a:pt x="184" y="246"/>
                    <a:pt x="184" y="246"/>
                  </a:cubicBezTo>
                  <a:cubicBezTo>
                    <a:pt x="186" y="246"/>
                    <a:pt x="187" y="246"/>
                    <a:pt x="190" y="245"/>
                  </a:cubicBezTo>
                  <a:cubicBezTo>
                    <a:pt x="190" y="246"/>
                    <a:pt x="190" y="246"/>
                    <a:pt x="190" y="246"/>
                  </a:cubicBezTo>
                  <a:cubicBezTo>
                    <a:pt x="190" y="246"/>
                    <a:pt x="189" y="248"/>
                    <a:pt x="189" y="248"/>
                  </a:cubicBezTo>
                  <a:cubicBezTo>
                    <a:pt x="189" y="248"/>
                    <a:pt x="191" y="249"/>
                    <a:pt x="190" y="250"/>
                  </a:cubicBezTo>
                  <a:cubicBezTo>
                    <a:pt x="190" y="250"/>
                    <a:pt x="188" y="250"/>
                    <a:pt x="188" y="250"/>
                  </a:cubicBezTo>
                  <a:cubicBezTo>
                    <a:pt x="187" y="252"/>
                    <a:pt x="188" y="252"/>
                    <a:pt x="187" y="254"/>
                  </a:cubicBezTo>
                  <a:cubicBezTo>
                    <a:pt x="187" y="254"/>
                    <a:pt x="189" y="255"/>
                    <a:pt x="190" y="255"/>
                  </a:cubicBezTo>
                  <a:cubicBezTo>
                    <a:pt x="189" y="256"/>
                    <a:pt x="188" y="256"/>
                    <a:pt x="187" y="256"/>
                  </a:cubicBezTo>
                  <a:cubicBezTo>
                    <a:pt x="187" y="258"/>
                    <a:pt x="187" y="258"/>
                    <a:pt x="187" y="258"/>
                  </a:cubicBezTo>
                  <a:cubicBezTo>
                    <a:pt x="192" y="257"/>
                    <a:pt x="192" y="256"/>
                    <a:pt x="191" y="261"/>
                  </a:cubicBezTo>
                  <a:cubicBezTo>
                    <a:pt x="191" y="261"/>
                    <a:pt x="193" y="261"/>
                    <a:pt x="193" y="261"/>
                  </a:cubicBezTo>
                  <a:cubicBezTo>
                    <a:pt x="193" y="261"/>
                    <a:pt x="193" y="263"/>
                    <a:pt x="193" y="264"/>
                  </a:cubicBezTo>
                  <a:cubicBezTo>
                    <a:pt x="191" y="265"/>
                    <a:pt x="192" y="264"/>
                    <a:pt x="192" y="266"/>
                  </a:cubicBezTo>
                  <a:cubicBezTo>
                    <a:pt x="190" y="266"/>
                    <a:pt x="190" y="266"/>
                    <a:pt x="190" y="266"/>
                  </a:cubicBezTo>
                  <a:cubicBezTo>
                    <a:pt x="189" y="265"/>
                    <a:pt x="189" y="264"/>
                    <a:pt x="189" y="262"/>
                  </a:cubicBezTo>
                  <a:cubicBezTo>
                    <a:pt x="189" y="263"/>
                    <a:pt x="187" y="262"/>
                    <a:pt x="186" y="262"/>
                  </a:cubicBezTo>
                  <a:cubicBezTo>
                    <a:pt x="186" y="265"/>
                    <a:pt x="186" y="269"/>
                    <a:pt x="186" y="269"/>
                  </a:cubicBezTo>
                  <a:cubicBezTo>
                    <a:pt x="186" y="270"/>
                    <a:pt x="186" y="270"/>
                    <a:pt x="186" y="270"/>
                  </a:cubicBezTo>
                  <a:cubicBezTo>
                    <a:pt x="187" y="270"/>
                    <a:pt x="188" y="270"/>
                    <a:pt x="188" y="270"/>
                  </a:cubicBezTo>
                  <a:cubicBezTo>
                    <a:pt x="188" y="272"/>
                    <a:pt x="187" y="273"/>
                    <a:pt x="187" y="274"/>
                  </a:cubicBezTo>
                  <a:cubicBezTo>
                    <a:pt x="185" y="275"/>
                    <a:pt x="182" y="276"/>
                    <a:pt x="180" y="275"/>
                  </a:cubicBezTo>
                  <a:cubicBezTo>
                    <a:pt x="179" y="275"/>
                    <a:pt x="178" y="273"/>
                    <a:pt x="178" y="274"/>
                  </a:cubicBezTo>
                  <a:cubicBezTo>
                    <a:pt x="176" y="274"/>
                    <a:pt x="177" y="276"/>
                    <a:pt x="176" y="276"/>
                  </a:cubicBezTo>
                  <a:cubicBezTo>
                    <a:pt x="175" y="277"/>
                    <a:pt x="174" y="277"/>
                    <a:pt x="173" y="278"/>
                  </a:cubicBezTo>
                  <a:cubicBezTo>
                    <a:pt x="173" y="277"/>
                    <a:pt x="171" y="277"/>
                    <a:pt x="170" y="278"/>
                  </a:cubicBezTo>
                  <a:cubicBezTo>
                    <a:pt x="170" y="279"/>
                    <a:pt x="170" y="279"/>
                    <a:pt x="170" y="279"/>
                  </a:cubicBezTo>
                  <a:cubicBezTo>
                    <a:pt x="179" y="279"/>
                    <a:pt x="183" y="280"/>
                    <a:pt x="188" y="276"/>
                  </a:cubicBezTo>
                  <a:cubicBezTo>
                    <a:pt x="190" y="283"/>
                    <a:pt x="191" y="280"/>
                    <a:pt x="184" y="281"/>
                  </a:cubicBezTo>
                  <a:cubicBezTo>
                    <a:pt x="183" y="281"/>
                    <a:pt x="179" y="283"/>
                    <a:pt x="177" y="282"/>
                  </a:cubicBezTo>
                  <a:cubicBezTo>
                    <a:pt x="177" y="282"/>
                    <a:pt x="176" y="280"/>
                    <a:pt x="176" y="280"/>
                  </a:cubicBezTo>
                  <a:cubicBezTo>
                    <a:pt x="174" y="279"/>
                    <a:pt x="173" y="280"/>
                    <a:pt x="172" y="280"/>
                  </a:cubicBezTo>
                  <a:cubicBezTo>
                    <a:pt x="172" y="282"/>
                    <a:pt x="172" y="282"/>
                    <a:pt x="172" y="282"/>
                  </a:cubicBezTo>
                  <a:cubicBezTo>
                    <a:pt x="173" y="283"/>
                    <a:pt x="180" y="286"/>
                    <a:pt x="177" y="286"/>
                  </a:cubicBezTo>
                  <a:cubicBezTo>
                    <a:pt x="176" y="285"/>
                    <a:pt x="175" y="285"/>
                    <a:pt x="174" y="285"/>
                  </a:cubicBezTo>
                  <a:cubicBezTo>
                    <a:pt x="174" y="285"/>
                    <a:pt x="172" y="283"/>
                    <a:pt x="172" y="283"/>
                  </a:cubicBezTo>
                  <a:cubicBezTo>
                    <a:pt x="169" y="282"/>
                    <a:pt x="167" y="285"/>
                    <a:pt x="166" y="286"/>
                  </a:cubicBezTo>
                  <a:cubicBezTo>
                    <a:pt x="166" y="287"/>
                    <a:pt x="164" y="288"/>
                    <a:pt x="164" y="289"/>
                  </a:cubicBezTo>
                  <a:cubicBezTo>
                    <a:pt x="163" y="290"/>
                    <a:pt x="164" y="291"/>
                    <a:pt x="164" y="292"/>
                  </a:cubicBezTo>
                  <a:cubicBezTo>
                    <a:pt x="166" y="291"/>
                    <a:pt x="168" y="289"/>
                    <a:pt x="170" y="288"/>
                  </a:cubicBezTo>
                  <a:cubicBezTo>
                    <a:pt x="170" y="288"/>
                    <a:pt x="170" y="288"/>
                    <a:pt x="170" y="288"/>
                  </a:cubicBezTo>
                  <a:cubicBezTo>
                    <a:pt x="171" y="287"/>
                    <a:pt x="171" y="288"/>
                    <a:pt x="173" y="288"/>
                  </a:cubicBezTo>
                  <a:cubicBezTo>
                    <a:pt x="175" y="288"/>
                    <a:pt x="178" y="286"/>
                    <a:pt x="181" y="286"/>
                  </a:cubicBezTo>
                  <a:cubicBezTo>
                    <a:pt x="178" y="288"/>
                    <a:pt x="179" y="288"/>
                    <a:pt x="182" y="290"/>
                  </a:cubicBezTo>
                  <a:cubicBezTo>
                    <a:pt x="182" y="291"/>
                    <a:pt x="182" y="291"/>
                    <a:pt x="182" y="291"/>
                  </a:cubicBezTo>
                  <a:cubicBezTo>
                    <a:pt x="184" y="291"/>
                    <a:pt x="186" y="290"/>
                    <a:pt x="187" y="290"/>
                  </a:cubicBezTo>
                  <a:cubicBezTo>
                    <a:pt x="187" y="288"/>
                    <a:pt x="187" y="287"/>
                    <a:pt x="186" y="285"/>
                  </a:cubicBezTo>
                  <a:cubicBezTo>
                    <a:pt x="187" y="285"/>
                    <a:pt x="189" y="285"/>
                    <a:pt x="191" y="285"/>
                  </a:cubicBezTo>
                  <a:cubicBezTo>
                    <a:pt x="190" y="286"/>
                    <a:pt x="188" y="289"/>
                    <a:pt x="190" y="288"/>
                  </a:cubicBezTo>
                  <a:cubicBezTo>
                    <a:pt x="190" y="288"/>
                    <a:pt x="190" y="290"/>
                    <a:pt x="189" y="290"/>
                  </a:cubicBezTo>
                  <a:cubicBezTo>
                    <a:pt x="189" y="290"/>
                    <a:pt x="189" y="292"/>
                    <a:pt x="188" y="292"/>
                  </a:cubicBezTo>
                  <a:cubicBezTo>
                    <a:pt x="186" y="292"/>
                    <a:pt x="184" y="293"/>
                    <a:pt x="182" y="292"/>
                  </a:cubicBezTo>
                  <a:cubicBezTo>
                    <a:pt x="179" y="292"/>
                    <a:pt x="175" y="287"/>
                    <a:pt x="170" y="289"/>
                  </a:cubicBezTo>
                  <a:cubicBezTo>
                    <a:pt x="170" y="290"/>
                    <a:pt x="170" y="290"/>
                    <a:pt x="170" y="290"/>
                  </a:cubicBezTo>
                  <a:cubicBezTo>
                    <a:pt x="168" y="291"/>
                    <a:pt x="168" y="293"/>
                    <a:pt x="168" y="294"/>
                  </a:cubicBezTo>
                  <a:cubicBezTo>
                    <a:pt x="167" y="294"/>
                    <a:pt x="166" y="293"/>
                    <a:pt x="165" y="294"/>
                  </a:cubicBezTo>
                  <a:cubicBezTo>
                    <a:pt x="165" y="294"/>
                    <a:pt x="164" y="295"/>
                    <a:pt x="163" y="296"/>
                  </a:cubicBezTo>
                  <a:cubicBezTo>
                    <a:pt x="163" y="296"/>
                    <a:pt x="165" y="297"/>
                    <a:pt x="165" y="298"/>
                  </a:cubicBezTo>
                  <a:cubicBezTo>
                    <a:pt x="165" y="299"/>
                    <a:pt x="164" y="300"/>
                    <a:pt x="164" y="300"/>
                  </a:cubicBezTo>
                  <a:cubicBezTo>
                    <a:pt x="165" y="301"/>
                    <a:pt x="167" y="300"/>
                    <a:pt x="168" y="301"/>
                  </a:cubicBezTo>
                  <a:cubicBezTo>
                    <a:pt x="169" y="301"/>
                    <a:pt x="169" y="303"/>
                    <a:pt x="168" y="303"/>
                  </a:cubicBezTo>
                  <a:cubicBezTo>
                    <a:pt x="170" y="303"/>
                    <a:pt x="170" y="303"/>
                    <a:pt x="170" y="303"/>
                  </a:cubicBezTo>
                  <a:cubicBezTo>
                    <a:pt x="169" y="304"/>
                    <a:pt x="169" y="306"/>
                    <a:pt x="168" y="306"/>
                  </a:cubicBezTo>
                  <a:cubicBezTo>
                    <a:pt x="168" y="306"/>
                    <a:pt x="166" y="306"/>
                    <a:pt x="166" y="306"/>
                  </a:cubicBezTo>
                  <a:cubicBezTo>
                    <a:pt x="166" y="307"/>
                    <a:pt x="166" y="308"/>
                    <a:pt x="166" y="308"/>
                  </a:cubicBezTo>
                  <a:cubicBezTo>
                    <a:pt x="166" y="309"/>
                    <a:pt x="166" y="309"/>
                    <a:pt x="166" y="309"/>
                  </a:cubicBezTo>
                  <a:cubicBezTo>
                    <a:pt x="166" y="309"/>
                    <a:pt x="169" y="309"/>
                    <a:pt x="168" y="309"/>
                  </a:cubicBezTo>
                  <a:cubicBezTo>
                    <a:pt x="168" y="310"/>
                    <a:pt x="168" y="310"/>
                    <a:pt x="168" y="310"/>
                  </a:cubicBezTo>
                  <a:cubicBezTo>
                    <a:pt x="167" y="311"/>
                    <a:pt x="162" y="311"/>
                    <a:pt x="165" y="313"/>
                  </a:cubicBezTo>
                  <a:cubicBezTo>
                    <a:pt x="166" y="315"/>
                    <a:pt x="166" y="315"/>
                    <a:pt x="166" y="315"/>
                  </a:cubicBezTo>
                  <a:cubicBezTo>
                    <a:pt x="168" y="314"/>
                    <a:pt x="169" y="314"/>
                    <a:pt x="171" y="314"/>
                  </a:cubicBezTo>
                  <a:cubicBezTo>
                    <a:pt x="171" y="314"/>
                    <a:pt x="168" y="316"/>
                    <a:pt x="168" y="316"/>
                  </a:cubicBezTo>
                  <a:cubicBezTo>
                    <a:pt x="168" y="317"/>
                    <a:pt x="169" y="318"/>
                    <a:pt x="168" y="319"/>
                  </a:cubicBezTo>
                  <a:cubicBezTo>
                    <a:pt x="170" y="318"/>
                    <a:pt x="170" y="318"/>
                    <a:pt x="172" y="318"/>
                  </a:cubicBezTo>
                  <a:cubicBezTo>
                    <a:pt x="172" y="318"/>
                    <a:pt x="173" y="319"/>
                    <a:pt x="174" y="319"/>
                  </a:cubicBezTo>
                  <a:cubicBezTo>
                    <a:pt x="175" y="319"/>
                    <a:pt x="175" y="317"/>
                    <a:pt x="176" y="317"/>
                  </a:cubicBezTo>
                  <a:cubicBezTo>
                    <a:pt x="177" y="316"/>
                    <a:pt x="178" y="317"/>
                    <a:pt x="179" y="316"/>
                  </a:cubicBezTo>
                  <a:cubicBezTo>
                    <a:pt x="177" y="318"/>
                    <a:pt x="175" y="320"/>
                    <a:pt x="174" y="321"/>
                  </a:cubicBezTo>
                  <a:cubicBezTo>
                    <a:pt x="175" y="322"/>
                    <a:pt x="176" y="323"/>
                    <a:pt x="178" y="323"/>
                  </a:cubicBezTo>
                  <a:cubicBezTo>
                    <a:pt x="178" y="325"/>
                    <a:pt x="178" y="325"/>
                    <a:pt x="178" y="325"/>
                  </a:cubicBezTo>
                  <a:cubicBezTo>
                    <a:pt x="176" y="325"/>
                    <a:pt x="176" y="325"/>
                    <a:pt x="175" y="325"/>
                  </a:cubicBezTo>
                  <a:cubicBezTo>
                    <a:pt x="175" y="325"/>
                    <a:pt x="175" y="328"/>
                    <a:pt x="175" y="328"/>
                  </a:cubicBezTo>
                  <a:cubicBezTo>
                    <a:pt x="176" y="328"/>
                    <a:pt x="178" y="328"/>
                    <a:pt x="178" y="328"/>
                  </a:cubicBezTo>
                  <a:cubicBezTo>
                    <a:pt x="178" y="328"/>
                    <a:pt x="178" y="330"/>
                    <a:pt x="178" y="330"/>
                  </a:cubicBezTo>
                  <a:cubicBezTo>
                    <a:pt x="178" y="330"/>
                    <a:pt x="180" y="330"/>
                    <a:pt x="180" y="331"/>
                  </a:cubicBezTo>
                  <a:cubicBezTo>
                    <a:pt x="179" y="334"/>
                    <a:pt x="179" y="333"/>
                    <a:pt x="179" y="337"/>
                  </a:cubicBezTo>
                  <a:cubicBezTo>
                    <a:pt x="184" y="332"/>
                    <a:pt x="184" y="332"/>
                    <a:pt x="184" y="332"/>
                  </a:cubicBezTo>
                  <a:cubicBezTo>
                    <a:pt x="185" y="332"/>
                    <a:pt x="185" y="333"/>
                    <a:pt x="187" y="333"/>
                  </a:cubicBezTo>
                  <a:cubicBezTo>
                    <a:pt x="187" y="333"/>
                    <a:pt x="188" y="330"/>
                    <a:pt x="188" y="330"/>
                  </a:cubicBezTo>
                  <a:cubicBezTo>
                    <a:pt x="190" y="330"/>
                    <a:pt x="190" y="331"/>
                    <a:pt x="192" y="331"/>
                  </a:cubicBezTo>
                  <a:cubicBezTo>
                    <a:pt x="190" y="332"/>
                    <a:pt x="192" y="335"/>
                    <a:pt x="192" y="335"/>
                  </a:cubicBezTo>
                  <a:cubicBezTo>
                    <a:pt x="191" y="336"/>
                    <a:pt x="190" y="334"/>
                    <a:pt x="188" y="334"/>
                  </a:cubicBezTo>
                  <a:cubicBezTo>
                    <a:pt x="188" y="334"/>
                    <a:pt x="188" y="336"/>
                    <a:pt x="188" y="336"/>
                  </a:cubicBezTo>
                  <a:cubicBezTo>
                    <a:pt x="189" y="336"/>
                    <a:pt x="189" y="337"/>
                    <a:pt x="189" y="338"/>
                  </a:cubicBezTo>
                  <a:cubicBezTo>
                    <a:pt x="185" y="339"/>
                    <a:pt x="184" y="338"/>
                    <a:pt x="181" y="339"/>
                  </a:cubicBezTo>
                  <a:cubicBezTo>
                    <a:pt x="181" y="341"/>
                    <a:pt x="181" y="341"/>
                    <a:pt x="181" y="341"/>
                  </a:cubicBezTo>
                  <a:cubicBezTo>
                    <a:pt x="182" y="341"/>
                    <a:pt x="184" y="340"/>
                    <a:pt x="186" y="341"/>
                  </a:cubicBezTo>
                  <a:cubicBezTo>
                    <a:pt x="186" y="342"/>
                    <a:pt x="186" y="342"/>
                    <a:pt x="186" y="342"/>
                  </a:cubicBezTo>
                  <a:cubicBezTo>
                    <a:pt x="184" y="342"/>
                    <a:pt x="183" y="342"/>
                    <a:pt x="182" y="342"/>
                  </a:cubicBezTo>
                  <a:cubicBezTo>
                    <a:pt x="182" y="342"/>
                    <a:pt x="179" y="344"/>
                    <a:pt x="181" y="343"/>
                  </a:cubicBezTo>
                  <a:cubicBezTo>
                    <a:pt x="181" y="344"/>
                    <a:pt x="184" y="347"/>
                    <a:pt x="183" y="345"/>
                  </a:cubicBezTo>
                  <a:cubicBezTo>
                    <a:pt x="183" y="345"/>
                    <a:pt x="184" y="341"/>
                    <a:pt x="183" y="347"/>
                  </a:cubicBezTo>
                  <a:cubicBezTo>
                    <a:pt x="182" y="350"/>
                    <a:pt x="184" y="349"/>
                    <a:pt x="188" y="349"/>
                  </a:cubicBezTo>
                  <a:cubicBezTo>
                    <a:pt x="187" y="349"/>
                    <a:pt x="187" y="352"/>
                    <a:pt x="187" y="352"/>
                  </a:cubicBezTo>
                  <a:cubicBezTo>
                    <a:pt x="185" y="351"/>
                    <a:pt x="186" y="354"/>
                    <a:pt x="186" y="354"/>
                  </a:cubicBezTo>
                  <a:cubicBezTo>
                    <a:pt x="187" y="354"/>
                    <a:pt x="188" y="354"/>
                    <a:pt x="189" y="354"/>
                  </a:cubicBezTo>
                  <a:cubicBezTo>
                    <a:pt x="186" y="355"/>
                    <a:pt x="189" y="358"/>
                    <a:pt x="188" y="358"/>
                  </a:cubicBezTo>
                  <a:cubicBezTo>
                    <a:pt x="188" y="358"/>
                    <a:pt x="190" y="358"/>
                    <a:pt x="189" y="357"/>
                  </a:cubicBezTo>
                  <a:cubicBezTo>
                    <a:pt x="189" y="357"/>
                    <a:pt x="190" y="356"/>
                    <a:pt x="190" y="356"/>
                  </a:cubicBezTo>
                  <a:cubicBezTo>
                    <a:pt x="190" y="356"/>
                    <a:pt x="192" y="356"/>
                    <a:pt x="194" y="355"/>
                  </a:cubicBezTo>
                  <a:cubicBezTo>
                    <a:pt x="192" y="360"/>
                    <a:pt x="191" y="364"/>
                    <a:pt x="198" y="361"/>
                  </a:cubicBezTo>
                  <a:cubicBezTo>
                    <a:pt x="197" y="361"/>
                    <a:pt x="196" y="366"/>
                    <a:pt x="197" y="367"/>
                  </a:cubicBezTo>
                  <a:cubicBezTo>
                    <a:pt x="199" y="368"/>
                    <a:pt x="200" y="365"/>
                    <a:pt x="202" y="364"/>
                  </a:cubicBezTo>
                  <a:cubicBezTo>
                    <a:pt x="203" y="364"/>
                    <a:pt x="204" y="364"/>
                    <a:pt x="205" y="364"/>
                  </a:cubicBezTo>
                  <a:cubicBezTo>
                    <a:pt x="205" y="364"/>
                    <a:pt x="203" y="368"/>
                    <a:pt x="204" y="368"/>
                  </a:cubicBezTo>
                  <a:cubicBezTo>
                    <a:pt x="202" y="368"/>
                    <a:pt x="205" y="369"/>
                    <a:pt x="205" y="369"/>
                  </a:cubicBezTo>
                  <a:cubicBezTo>
                    <a:pt x="206" y="369"/>
                    <a:pt x="207" y="368"/>
                    <a:pt x="208" y="367"/>
                  </a:cubicBezTo>
                  <a:cubicBezTo>
                    <a:pt x="208" y="368"/>
                    <a:pt x="208" y="369"/>
                    <a:pt x="208" y="369"/>
                  </a:cubicBezTo>
                  <a:cubicBezTo>
                    <a:pt x="208" y="370"/>
                    <a:pt x="206" y="371"/>
                    <a:pt x="206" y="371"/>
                  </a:cubicBezTo>
                  <a:cubicBezTo>
                    <a:pt x="205" y="374"/>
                    <a:pt x="211" y="369"/>
                    <a:pt x="209" y="375"/>
                  </a:cubicBezTo>
                  <a:cubicBezTo>
                    <a:pt x="209" y="375"/>
                    <a:pt x="208" y="378"/>
                    <a:pt x="208" y="377"/>
                  </a:cubicBezTo>
                  <a:cubicBezTo>
                    <a:pt x="207" y="378"/>
                    <a:pt x="210" y="378"/>
                    <a:pt x="210" y="378"/>
                  </a:cubicBezTo>
                  <a:cubicBezTo>
                    <a:pt x="211" y="378"/>
                    <a:pt x="211" y="376"/>
                    <a:pt x="211" y="376"/>
                  </a:cubicBezTo>
                  <a:cubicBezTo>
                    <a:pt x="211" y="376"/>
                    <a:pt x="214" y="376"/>
                    <a:pt x="213" y="377"/>
                  </a:cubicBezTo>
                  <a:cubicBezTo>
                    <a:pt x="213" y="377"/>
                    <a:pt x="215" y="377"/>
                    <a:pt x="213" y="377"/>
                  </a:cubicBezTo>
                  <a:cubicBezTo>
                    <a:pt x="213" y="377"/>
                    <a:pt x="210" y="378"/>
                    <a:pt x="213" y="378"/>
                  </a:cubicBezTo>
                  <a:cubicBezTo>
                    <a:pt x="211" y="379"/>
                    <a:pt x="211" y="378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10" y="380"/>
                    <a:pt x="212" y="380"/>
                    <a:pt x="213" y="380"/>
                  </a:cubicBezTo>
                  <a:cubicBezTo>
                    <a:pt x="213" y="380"/>
                    <a:pt x="213" y="382"/>
                    <a:pt x="212" y="382"/>
                  </a:cubicBezTo>
                  <a:cubicBezTo>
                    <a:pt x="212" y="382"/>
                    <a:pt x="212" y="384"/>
                    <a:pt x="212" y="385"/>
                  </a:cubicBezTo>
                  <a:cubicBezTo>
                    <a:pt x="217" y="385"/>
                    <a:pt x="216" y="383"/>
                    <a:pt x="215" y="388"/>
                  </a:cubicBezTo>
                  <a:cubicBezTo>
                    <a:pt x="215" y="387"/>
                    <a:pt x="217" y="388"/>
                    <a:pt x="217" y="388"/>
                  </a:cubicBezTo>
                  <a:cubicBezTo>
                    <a:pt x="217" y="388"/>
                    <a:pt x="218" y="386"/>
                    <a:pt x="219" y="385"/>
                  </a:cubicBezTo>
                  <a:cubicBezTo>
                    <a:pt x="219" y="385"/>
                    <a:pt x="219" y="385"/>
                    <a:pt x="219" y="385"/>
                  </a:cubicBezTo>
                  <a:cubicBezTo>
                    <a:pt x="221" y="384"/>
                    <a:pt x="221" y="386"/>
                    <a:pt x="221" y="386"/>
                  </a:cubicBezTo>
                  <a:cubicBezTo>
                    <a:pt x="222" y="386"/>
                    <a:pt x="226" y="384"/>
                    <a:pt x="226" y="384"/>
                  </a:cubicBezTo>
                  <a:cubicBezTo>
                    <a:pt x="227" y="383"/>
                    <a:pt x="229" y="379"/>
                    <a:pt x="230" y="378"/>
                  </a:cubicBezTo>
                  <a:cubicBezTo>
                    <a:pt x="230" y="378"/>
                    <a:pt x="231" y="379"/>
                    <a:pt x="231" y="379"/>
                  </a:cubicBezTo>
                  <a:cubicBezTo>
                    <a:pt x="231" y="381"/>
                    <a:pt x="231" y="382"/>
                    <a:pt x="230" y="384"/>
                  </a:cubicBezTo>
                  <a:cubicBezTo>
                    <a:pt x="233" y="383"/>
                    <a:pt x="233" y="384"/>
                    <a:pt x="231" y="385"/>
                  </a:cubicBezTo>
                  <a:cubicBezTo>
                    <a:pt x="227" y="387"/>
                    <a:pt x="231" y="386"/>
                    <a:pt x="234" y="387"/>
                  </a:cubicBezTo>
                  <a:cubicBezTo>
                    <a:pt x="234" y="386"/>
                    <a:pt x="234" y="386"/>
                    <a:pt x="235" y="386"/>
                  </a:cubicBezTo>
                  <a:cubicBezTo>
                    <a:pt x="235" y="386"/>
                    <a:pt x="234" y="389"/>
                    <a:pt x="234" y="389"/>
                  </a:cubicBezTo>
                  <a:cubicBezTo>
                    <a:pt x="235" y="390"/>
                    <a:pt x="235" y="389"/>
                    <a:pt x="235" y="390"/>
                  </a:cubicBezTo>
                  <a:cubicBezTo>
                    <a:pt x="235" y="390"/>
                    <a:pt x="237" y="389"/>
                    <a:pt x="237" y="389"/>
                  </a:cubicBezTo>
                  <a:cubicBezTo>
                    <a:pt x="238" y="389"/>
                    <a:pt x="238" y="388"/>
                    <a:pt x="238" y="387"/>
                  </a:cubicBezTo>
                  <a:cubicBezTo>
                    <a:pt x="239" y="387"/>
                    <a:pt x="239" y="387"/>
                    <a:pt x="239" y="387"/>
                  </a:cubicBezTo>
                  <a:cubicBezTo>
                    <a:pt x="240" y="387"/>
                    <a:pt x="239" y="388"/>
                    <a:pt x="241" y="389"/>
                  </a:cubicBezTo>
                  <a:cubicBezTo>
                    <a:pt x="242" y="388"/>
                    <a:pt x="243" y="387"/>
                    <a:pt x="243" y="387"/>
                  </a:cubicBezTo>
                  <a:cubicBezTo>
                    <a:pt x="243" y="387"/>
                    <a:pt x="244" y="389"/>
                    <a:pt x="243" y="390"/>
                  </a:cubicBezTo>
                  <a:cubicBezTo>
                    <a:pt x="243" y="390"/>
                    <a:pt x="241" y="391"/>
                    <a:pt x="241" y="391"/>
                  </a:cubicBezTo>
                  <a:cubicBezTo>
                    <a:pt x="240" y="392"/>
                    <a:pt x="241" y="393"/>
                    <a:pt x="240" y="394"/>
                  </a:cubicBezTo>
                  <a:cubicBezTo>
                    <a:pt x="239" y="395"/>
                    <a:pt x="244" y="391"/>
                    <a:pt x="245" y="390"/>
                  </a:cubicBezTo>
                  <a:cubicBezTo>
                    <a:pt x="245" y="391"/>
                    <a:pt x="243" y="396"/>
                    <a:pt x="245" y="395"/>
                  </a:cubicBezTo>
                  <a:cubicBezTo>
                    <a:pt x="244" y="396"/>
                    <a:pt x="246" y="395"/>
                    <a:pt x="247" y="395"/>
                  </a:cubicBezTo>
                  <a:cubicBezTo>
                    <a:pt x="247" y="394"/>
                    <a:pt x="247" y="393"/>
                    <a:pt x="247" y="391"/>
                  </a:cubicBezTo>
                  <a:cubicBezTo>
                    <a:pt x="249" y="391"/>
                    <a:pt x="249" y="391"/>
                    <a:pt x="249" y="391"/>
                  </a:cubicBezTo>
                  <a:cubicBezTo>
                    <a:pt x="248" y="392"/>
                    <a:pt x="249" y="392"/>
                    <a:pt x="249" y="393"/>
                  </a:cubicBezTo>
                  <a:cubicBezTo>
                    <a:pt x="249" y="393"/>
                    <a:pt x="248" y="394"/>
                    <a:pt x="248" y="394"/>
                  </a:cubicBezTo>
                  <a:cubicBezTo>
                    <a:pt x="248" y="394"/>
                    <a:pt x="248" y="395"/>
                    <a:pt x="248" y="396"/>
                  </a:cubicBezTo>
                  <a:cubicBezTo>
                    <a:pt x="248" y="396"/>
                    <a:pt x="253" y="399"/>
                    <a:pt x="253" y="399"/>
                  </a:cubicBezTo>
                  <a:cubicBezTo>
                    <a:pt x="254" y="399"/>
                    <a:pt x="254" y="397"/>
                    <a:pt x="255" y="397"/>
                  </a:cubicBezTo>
                  <a:cubicBezTo>
                    <a:pt x="255" y="397"/>
                    <a:pt x="256" y="397"/>
                    <a:pt x="257" y="397"/>
                  </a:cubicBezTo>
                  <a:cubicBezTo>
                    <a:pt x="257" y="397"/>
                    <a:pt x="256" y="396"/>
                    <a:pt x="256" y="396"/>
                  </a:cubicBezTo>
                  <a:cubicBezTo>
                    <a:pt x="256" y="396"/>
                    <a:pt x="258" y="395"/>
                    <a:pt x="259" y="395"/>
                  </a:cubicBezTo>
                  <a:cubicBezTo>
                    <a:pt x="258" y="395"/>
                    <a:pt x="258" y="394"/>
                    <a:pt x="258" y="393"/>
                  </a:cubicBezTo>
                  <a:cubicBezTo>
                    <a:pt x="257" y="393"/>
                    <a:pt x="254" y="393"/>
                    <a:pt x="256" y="391"/>
                  </a:cubicBezTo>
                  <a:cubicBezTo>
                    <a:pt x="258" y="390"/>
                    <a:pt x="258" y="390"/>
                    <a:pt x="256" y="389"/>
                  </a:cubicBezTo>
                  <a:cubicBezTo>
                    <a:pt x="255" y="387"/>
                    <a:pt x="255" y="387"/>
                    <a:pt x="255" y="387"/>
                  </a:cubicBezTo>
                  <a:cubicBezTo>
                    <a:pt x="254" y="387"/>
                    <a:pt x="253" y="387"/>
                    <a:pt x="252" y="387"/>
                  </a:cubicBezTo>
                  <a:cubicBezTo>
                    <a:pt x="252" y="385"/>
                    <a:pt x="252" y="385"/>
                    <a:pt x="252" y="385"/>
                  </a:cubicBezTo>
                  <a:cubicBezTo>
                    <a:pt x="253" y="385"/>
                    <a:pt x="254" y="386"/>
                    <a:pt x="256" y="386"/>
                  </a:cubicBezTo>
                  <a:cubicBezTo>
                    <a:pt x="256" y="386"/>
                    <a:pt x="257" y="384"/>
                    <a:pt x="256" y="384"/>
                  </a:cubicBezTo>
                  <a:cubicBezTo>
                    <a:pt x="258" y="383"/>
                    <a:pt x="258" y="383"/>
                    <a:pt x="258" y="383"/>
                  </a:cubicBezTo>
                  <a:cubicBezTo>
                    <a:pt x="258" y="381"/>
                    <a:pt x="257" y="381"/>
                    <a:pt x="257" y="379"/>
                  </a:cubicBezTo>
                  <a:cubicBezTo>
                    <a:pt x="261" y="377"/>
                    <a:pt x="261" y="377"/>
                    <a:pt x="261" y="377"/>
                  </a:cubicBezTo>
                  <a:cubicBezTo>
                    <a:pt x="261" y="374"/>
                    <a:pt x="260" y="374"/>
                    <a:pt x="259" y="373"/>
                  </a:cubicBezTo>
                  <a:cubicBezTo>
                    <a:pt x="260" y="372"/>
                    <a:pt x="261" y="372"/>
                    <a:pt x="262" y="372"/>
                  </a:cubicBezTo>
                  <a:cubicBezTo>
                    <a:pt x="262" y="371"/>
                    <a:pt x="263" y="369"/>
                    <a:pt x="264" y="368"/>
                  </a:cubicBezTo>
                  <a:cubicBezTo>
                    <a:pt x="265" y="367"/>
                    <a:pt x="262" y="366"/>
                    <a:pt x="262" y="366"/>
                  </a:cubicBezTo>
                  <a:cubicBezTo>
                    <a:pt x="262" y="365"/>
                    <a:pt x="262" y="363"/>
                    <a:pt x="263" y="361"/>
                  </a:cubicBezTo>
                  <a:cubicBezTo>
                    <a:pt x="263" y="361"/>
                    <a:pt x="264" y="361"/>
                    <a:pt x="265" y="361"/>
                  </a:cubicBezTo>
                  <a:cubicBezTo>
                    <a:pt x="264" y="363"/>
                    <a:pt x="265" y="362"/>
                    <a:pt x="266" y="362"/>
                  </a:cubicBezTo>
                  <a:cubicBezTo>
                    <a:pt x="266" y="361"/>
                    <a:pt x="266" y="360"/>
                    <a:pt x="267" y="359"/>
                  </a:cubicBezTo>
                  <a:cubicBezTo>
                    <a:pt x="266" y="359"/>
                    <a:pt x="267" y="358"/>
                    <a:pt x="267" y="357"/>
                  </a:cubicBezTo>
                  <a:cubicBezTo>
                    <a:pt x="266" y="357"/>
                    <a:pt x="265" y="358"/>
                    <a:pt x="265" y="357"/>
                  </a:cubicBezTo>
                  <a:cubicBezTo>
                    <a:pt x="264" y="357"/>
                    <a:pt x="265" y="356"/>
                    <a:pt x="265" y="355"/>
                  </a:cubicBezTo>
                  <a:cubicBezTo>
                    <a:pt x="266" y="355"/>
                    <a:pt x="265" y="355"/>
                    <a:pt x="266" y="353"/>
                  </a:cubicBezTo>
                  <a:cubicBezTo>
                    <a:pt x="268" y="354"/>
                    <a:pt x="269" y="354"/>
                    <a:pt x="271" y="355"/>
                  </a:cubicBezTo>
                  <a:cubicBezTo>
                    <a:pt x="271" y="355"/>
                    <a:pt x="270" y="354"/>
                    <a:pt x="271" y="352"/>
                  </a:cubicBezTo>
                  <a:cubicBezTo>
                    <a:pt x="272" y="351"/>
                    <a:pt x="272" y="351"/>
                    <a:pt x="272" y="351"/>
                  </a:cubicBezTo>
                  <a:cubicBezTo>
                    <a:pt x="272" y="348"/>
                    <a:pt x="271" y="348"/>
                    <a:pt x="269" y="345"/>
                  </a:cubicBezTo>
                  <a:cubicBezTo>
                    <a:pt x="270" y="345"/>
                    <a:pt x="271" y="345"/>
                    <a:pt x="271" y="345"/>
                  </a:cubicBezTo>
                  <a:cubicBezTo>
                    <a:pt x="272" y="345"/>
                    <a:pt x="273" y="347"/>
                    <a:pt x="273" y="347"/>
                  </a:cubicBezTo>
                  <a:cubicBezTo>
                    <a:pt x="277" y="348"/>
                    <a:pt x="277" y="345"/>
                    <a:pt x="275" y="345"/>
                  </a:cubicBezTo>
                  <a:cubicBezTo>
                    <a:pt x="276" y="341"/>
                    <a:pt x="276" y="340"/>
                    <a:pt x="278" y="337"/>
                  </a:cubicBezTo>
                  <a:cubicBezTo>
                    <a:pt x="275" y="336"/>
                    <a:pt x="273" y="336"/>
                    <a:pt x="271" y="335"/>
                  </a:cubicBezTo>
                  <a:cubicBezTo>
                    <a:pt x="271" y="334"/>
                    <a:pt x="271" y="334"/>
                    <a:pt x="271" y="334"/>
                  </a:cubicBezTo>
                  <a:cubicBezTo>
                    <a:pt x="271" y="334"/>
                    <a:pt x="274" y="335"/>
                    <a:pt x="273" y="335"/>
                  </a:cubicBezTo>
                  <a:cubicBezTo>
                    <a:pt x="275" y="335"/>
                    <a:pt x="277" y="335"/>
                    <a:pt x="279" y="335"/>
                  </a:cubicBezTo>
                  <a:cubicBezTo>
                    <a:pt x="280" y="328"/>
                    <a:pt x="280" y="329"/>
                    <a:pt x="277" y="324"/>
                  </a:cubicBezTo>
                  <a:cubicBezTo>
                    <a:pt x="275" y="323"/>
                    <a:pt x="275" y="323"/>
                    <a:pt x="275" y="323"/>
                  </a:cubicBezTo>
                  <a:cubicBezTo>
                    <a:pt x="275" y="321"/>
                    <a:pt x="275" y="321"/>
                    <a:pt x="275" y="321"/>
                  </a:cubicBezTo>
                  <a:cubicBezTo>
                    <a:pt x="277" y="322"/>
                    <a:pt x="277" y="321"/>
                    <a:pt x="278" y="321"/>
                  </a:cubicBezTo>
                  <a:cubicBezTo>
                    <a:pt x="275" y="321"/>
                    <a:pt x="279" y="321"/>
                    <a:pt x="279" y="321"/>
                  </a:cubicBezTo>
                  <a:cubicBezTo>
                    <a:pt x="278" y="321"/>
                    <a:pt x="281" y="321"/>
                    <a:pt x="281" y="321"/>
                  </a:cubicBezTo>
                  <a:cubicBezTo>
                    <a:pt x="282" y="321"/>
                    <a:pt x="283" y="319"/>
                    <a:pt x="283" y="319"/>
                  </a:cubicBezTo>
                  <a:cubicBezTo>
                    <a:pt x="283" y="318"/>
                    <a:pt x="283" y="315"/>
                    <a:pt x="283" y="316"/>
                  </a:cubicBezTo>
                  <a:cubicBezTo>
                    <a:pt x="283" y="315"/>
                    <a:pt x="283" y="315"/>
                    <a:pt x="283" y="315"/>
                  </a:cubicBezTo>
                  <a:cubicBezTo>
                    <a:pt x="284" y="314"/>
                    <a:pt x="287" y="315"/>
                    <a:pt x="288" y="315"/>
                  </a:cubicBezTo>
                  <a:cubicBezTo>
                    <a:pt x="289" y="315"/>
                    <a:pt x="290" y="315"/>
                    <a:pt x="290" y="315"/>
                  </a:cubicBezTo>
                  <a:cubicBezTo>
                    <a:pt x="290" y="315"/>
                    <a:pt x="285" y="315"/>
                    <a:pt x="290" y="314"/>
                  </a:cubicBezTo>
                  <a:cubicBezTo>
                    <a:pt x="292" y="314"/>
                    <a:pt x="294" y="316"/>
                    <a:pt x="297" y="315"/>
                  </a:cubicBezTo>
                  <a:cubicBezTo>
                    <a:pt x="299" y="314"/>
                    <a:pt x="299" y="312"/>
                    <a:pt x="301" y="311"/>
                  </a:cubicBezTo>
                  <a:cubicBezTo>
                    <a:pt x="302" y="311"/>
                    <a:pt x="303" y="311"/>
                    <a:pt x="304" y="311"/>
                  </a:cubicBezTo>
                  <a:cubicBezTo>
                    <a:pt x="305" y="313"/>
                    <a:pt x="305" y="314"/>
                    <a:pt x="306" y="315"/>
                  </a:cubicBezTo>
                  <a:cubicBezTo>
                    <a:pt x="307" y="317"/>
                    <a:pt x="307" y="317"/>
                    <a:pt x="307" y="317"/>
                  </a:cubicBezTo>
                  <a:cubicBezTo>
                    <a:pt x="307" y="317"/>
                    <a:pt x="309" y="317"/>
                    <a:pt x="307" y="316"/>
                  </a:cubicBezTo>
                  <a:cubicBezTo>
                    <a:pt x="307" y="316"/>
                    <a:pt x="309" y="316"/>
                    <a:pt x="308" y="315"/>
                  </a:cubicBezTo>
                  <a:cubicBezTo>
                    <a:pt x="308" y="315"/>
                    <a:pt x="310" y="314"/>
                    <a:pt x="310" y="313"/>
                  </a:cubicBezTo>
                  <a:cubicBezTo>
                    <a:pt x="311" y="312"/>
                    <a:pt x="311" y="312"/>
                    <a:pt x="311" y="310"/>
                  </a:cubicBezTo>
                  <a:cubicBezTo>
                    <a:pt x="312" y="310"/>
                    <a:pt x="314" y="310"/>
                    <a:pt x="316" y="310"/>
                  </a:cubicBezTo>
                  <a:cubicBezTo>
                    <a:pt x="316" y="311"/>
                    <a:pt x="315" y="311"/>
                    <a:pt x="316" y="311"/>
                  </a:cubicBezTo>
                  <a:cubicBezTo>
                    <a:pt x="316" y="313"/>
                    <a:pt x="316" y="313"/>
                    <a:pt x="316" y="313"/>
                  </a:cubicBezTo>
                  <a:cubicBezTo>
                    <a:pt x="318" y="313"/>
                    <a:pt x="318" y="313"/>
                    <a:pt x="318" y="313"/>
                  </a:cubicBezTo>
                  <a:cubicBezTo>
                    <a:pt x="318" y="312"/>
                    <a:pt x="320" y="310"/>
                    <a:pt x="320" y="309"/>
                  </a:cubicBezTo>
                  <a:cubicBezTo>
                    <a:pt x="320" y="308"/>
                    <a:pt x="319" y="307"/>
                    <a:pt x="319" y="307"/>
                  </a:cubicBezTo>
                  <a:cubicBezTo>
                    <a:pt x="320" y="306"/>
                    <a:pt x="322" y="306"/>
                    <a:pt x="323" y="305"/>
                  </a:cubicBezTo>
                  <a:cubicBezTo>
                    <a:pt x="324" y="304"/>
                    <a:pt x="323" y="301"/>
                    <a:pt x="325" y="299"/>
                  </a:cubicBezTo>
                  <a:cubicBezTo>
                    <a:pt x="326" y="299"/>
                    <a:pt x="327" y="300"/>
                    <a:pt x="328" y="299"/>
                  </a:cubicBezTo>
                  <a:cubicBezTo>
                    <a:pt x="329" y="299"/>
                    <a:pt x="330" y="297"/>
                    <a:pt x="331" y="296"/>
                  </a:cubicBezTo>
                  <a:cubicBezTo>
                    <a:pt x="333" y="295"/>
                    <a:pt x="335" y="295"/>
                    <a:pt x="337" y="294"/>
                  </a:cubicBezTo>
                  <a:cubicBezTo>
                    <a:pt x="339" y="293"/>
                    <a:pt x="341" y="286"/>
                    <a:pt x="344" y="286"/>
                  </a:cubicBezTo>
                  <a:cubicBezTo>
                    <a:pt x="345" y="285"/>
                    <a:pt x="346" y="287"/>
                    <a:pt x="347" y="286"/>
                  </a:cubicBezTo>
                  <a:cubicBezTo>
                    <a:pt x="348" y="285"/>
                    <a:pt x="348" y="285"/>
                    <a:pt x="348" y="285"/>
                  </a:cubicBezTo>
                  <a:cubicBezTo>
                    <a:pt x="349" y="283"/>
                    <a:pt x="349" y="283"/>
                    <a:pt x="349" y="283"/>
                  </a:cubicBezTo>
                  <a:cubicBezTo>
                    <a:pt x="350" y="277"/>
                    <a:pt x="347" y="279"/>
                    <a:pt x="346" y="278"/>
                  </a:cubicBezTo>
                  <a:cubicBezTo>
                    <a:pt x="345" y="276"/>
                    <a:pt x="345" y="272"/>
                    <a:pt x="344" y="270"/>
                  </a:cubicBezTo>
                  <a:cubicBezTo>
                    <a:pt x="347" y="276"/>
                    <a:pt x="353" y="279"/>
                    <a:pt x="360" y="278"/>
                  </a:cubicBezTo>
                  <a:cubicBezTo>
                    <a:pt x="360" y="277"/>
                    <a:pt x="360" y="277"/>
                    <a:pt x="360" y="277"/>
                  </a:cubicBezTo>
                  <a:cubicBezTo>
                    <a:pt x="362" y="276"/>
                    <a:pt x="363" y="277"/>
                    <a:pt x="364" y="276"/>
                  </a:cubicBezTo>
                  <a:cubicBezTo>
                    <a:pt x="365" y="276"/>
                    <a:pt x="364" y="273"/>
                    <a:pt x="364" y="273"/>
                  </a:cubicBezTo>
                  <a:cubicBezTo>
                    <a:pt x="365" y="273"/>
                    <a:pt x="366" y="273"/>
                    <a:pt x="366" y="273"/>
                  </a:cubicBezTo>
                  <a:cubicBezTo>
                    <a:pt x="367" y="273"/>
                    <a:pt x="367" y="274"/>
                    <a:pt x="367" y="276"/>
                  </a:cubicBezTo>
                  <a:cubicBezTo>
                    <a:pt x="367" y="275"/>
                    <a:pt x="371" y="274"/>
                    <a:pt x="370" y="274"/>
                  </a:cubicBezTo>
                  <a:cubicBezTo>
                    <a:pt x="371" y="274"/>
                    <a:pt x="372" y="274"/>
                    <a:pt x="372" y="274"/>
                  </a:cubicBezTo>
                  <a:cubicBezTo>
                    <a:pt x="373" y="274"/>
                    <a:pt x="372" y="272"/>
                    <a:pt x="373" y="272"/>
                  </a:cubicBezTo>
                  <a:cubicBezTo>
                    <a:pt x="374" y="272"/>
                    <a:pt x="374" y="271"/>
                    <a:pt x="375" y="272"/>
                  </a:cubicBezTo>
                  <a:cubicBezTo>
                    <a:pt x="375" y="272"/>
                    <a:pt x="376" y="273"/>
                    <a:pt x="376" y="274"/>
                  </a:cubicBezTo>
                  <a:cubicBezTo>
                    <a:pt x="380" y="272"/>
                    <a:pt x="379" y="273"/>
                    <a:pt x="383" y="273"/>
                  </a:cubicBezTo>
                  <a:cubicBezTo>
                    <a:pt x="384" y="271"/>
                    <a:pt x="384" y="271"/>
                    <a:pt x="384" y="271"/>
                  </a:cubicBezTo>
                  <a:cubicBezTo>
                    <a:pt x="385" y="270"/>
                    <a:pt x="385" y="272"/>
                    <a:pt x="386" y="272"/>
                  </a:cubicBezTo>
                  <a:cubicBezTo>
                    <a:pt x="387" y="271"/>
                    <a:pt x="388" y="269"/>
                    <a:pt x="390" y="269"/>
                  </a:cubicBezTo>
                  <a:cubicBezTo>
                    <a:pt x="391" y="269"/>
                    <a:pt x="392" y="269"/>
                    <a:pt x="393" y="269"/>
                  </a:cubicBezTo>
                  <a:cubicBezTo>
                    <a:pt x="395" y="269"/>
                    <a:pt x="398" y="267"/>
                    <a:pt x="400" y="266"/>
                  </a:cubicBezTo>
                  <a:cubicBezTo>
                    <a:pt x="400" y="262"/>
                    <a:pt x="400" y="262"/>
                    <a:pt x="400" y="262"/>
                  </a:cubicBezTo>
                  <a:cubicBezTo>
                    <a:pt x="401" y="261"/>
                    <a:pt x="402" y="263"/>
                    <a:pt x="402" y="264"/>
                  </a:cubicBezTo>
                  <a:cubicBezTo>
                    <a:pt x="403" y="264"/>
                    <a:pt x="404" y="263"/>
                    <a:pt x="405" y="264"/>
                  </a:cubicBezTo>
                  <a:cubicBezTo>
                    <a:pt x="406" y="261"/>
                    <a:pt x="407" y="260"/>
                    <a:pt x="409" y="258"/>
                  </a:cubicBezTo>
                  <a:cubicBezTo>
                    <a:pt x="410" y="258"/>
                    <a:pt x="410" y="258"/>
                    <a:pt x="412" y="258"/>
                  </a:cubicBezTo>
                  <a:cubicBezTo>
                    <a:pt x="411" y="258"/>
                    <a:pt x="412" y="259"/>
                    <a:pt x="412" y="260"/>
                  </a:cubicBezTo>
                  <a:cubicBezTo>
                    <a:pt x="412" y="259"/>
                    <a:pt x="414" y="258"/>
                    <a:pt x="414" y="258"/>
                  </a:cubicBezTo>
                  <a:cubicBezTo>
                    <a:pt x="415" y="257"/>
                    <a:pt x="415" y="258"/>
                    <a:pt x="416" y="258"/>
                  </a:cubicBezTo>
                  <a:cubicBezTo>
                    <a:pt x="416" y="258"/>
                    <a:pt x="417" y="256"/>
                    <a:pt x="417" y="256"/>
                  </a:cubicBezTo>
                  <a:cubicBezTo>
                    <a:pt x="419" y="255"/>
                    <a:pt x="419" y="256"/>
                    <a:pt x="421" y="256"/>
                  </a:cubicBezTo>
                  <a:cubicBezTo>
                    <a:pt x="422" y="256"/>
                    <a:pt x="424" y="254"/>
                    <a:pt x="424" y="254"/>
                  </a:cubicBezTo>
                  <a:cubicBezTo>
                    <a:pt x="425" y="254"/>
                    <a:pt x="427" y="254"/>
                    <a:pt x="428" y="254"/>
                  </a:cubicBezTo>
                  <a:cubicBezTo>
                    <a:pt x="427" y="250"/>
                    <a:pt x="428" y="250"/>
                    <a:pt x="432" y="250"/>
                  </a:cubicBezTo>
                  <a:cubicBezTo>
                    <a:pt x="432" y="249"/>
                    <a:pt x="432" y="248"/>
                    <a:pt x="431" y="247"/>
                  </a:cubicBezTo>
                  <a:cubicBezTo>
                    <a:pt x="432" y="246"/>
                    <a:pt x="434" y="245"/>
                    <a:pt x="434" y="244"/>
                  </a:cubicBezTo>
                  <a:cubicBezTo>
                    <a:pt x="436" y="244"/>
                    <a:pt x="437" y="244"/>
                    <a:pt x="438" y="244"/>
                  </a:cubicBezTo>
                  <a:cubicBezTo>
                    <a:pt x="439" y="243"/>
                    <a:pt x="439" y="241"/>
                    <a:pt x="439" y="241"/>
                  </a:cubicBezTo>
                  <a:cubicBezTo>
                    <a:pt x="434" y="242"/>
                    <a:pt x="429" y="242"/>
                    <a:pt x="425" y="240"/>
                  </a:cubicBezTo>
                  <a:cubicBezTo>
                    <a:pt x="424" y="240"/>
                    <a:pt x="422" y="238"/>
                    <a:pt x="421" y="238"/>
                  </a:cubicBezTo>
                  <a:cubicBezTo>
                    <a:pt x="419" y="238"/>
                    <a:pt x="420" y="239"/>
                    <a:pt x="418" y="238"/>
                  </a:cubicBezTo>
                  <a:cubicBezTo>
                    <a:pt x="418" y="237"/>
                    <a:pt x="418" y="237"/>
                    <a:pt x="418" y="237"/>
                  </a:cubicBezTo>
                  <a:cubicBezTo>
                    <a:pt x="414" y="237"/>
                    <a:pt x="412" y="240"/>
                    <a:pt x="410" y="240"/>
                  </a:cubicBezTo>
                  <a:cubicBezTo>
                    <a:pt x="405" y="241"/>
                    <a:pt x="403" y="240"/>
                    <a:pt x="399" y="240"/>
                  </a:cubicBezTo>
                  <a:cubicBezTo>
                    <a:pt x="411" y="232"/>
                    <a:pt x="389" y="236"/>
                    <a:pt x="384" y="237"/>
                  </a:cubicBezTo>
                  <a:cubicBezTo>
                    <a:pt x="384" y="235"/>
                    <a:pt x="383" y="234"/>
                    <a:pt x="382" y="232"/>
                  </a:cubicBezTo>
                  <a:cubicBezTo>
                    <a:pt x="383" y="232"/>
                    <a:pt x="383" y="232"/>
                    <a:pt x="383" y="231"/>
                  </a:cubicBezTo>
                  <a:cubicBezTo>
                    <a:pt x="384" y="232"/>
                    <a:pt x="385" y="230"/>
                    <a:pt x="385" y="230"/>
                  </a:cubicBezTo>
                  <a:cubicBezTo>
                    <a:pt x="385" y="232"/>
                    <a:pt x="385" y="235"/>
                    <a:pt x="386" y="236"/>
                  </a:cubicBezTo>
                  <a:cubicBezTo>
                    <a:pt x="391" y="234"/>
                    <a:pt x="397" y="233"/>
                    <a:pt x="403" y="234"/>
                  </a:cubicBezTo>
                  <a:cubicBezTo>
                    <a:pt x="403" y="234"/>
                    <a:pt x="406" y="236"/>
                    <a:pt x="408" y="235"/>
                  </a:cubicBezTo>
                  <a:cubicBezTo>
                    <a:pt x="408" y="235"/>
                    <a:pt x="409" y="234"/>
                    <a:pt x="410" y="234"/>
                  </a:cubicBezTo>
                  <a:cubicBezTo>
                    <a:pt x="409" y="232"/>
                    <a:pt x="409" y="230"/>
                    <a:pt x="408" y="228"/>
                  </a:cubicBezTo>
                  <a:cubicBezTo>
                    <a:pt x="402" y="230"/>
                    <a:pt x="399" y="229"/>
                    <a:pt x="392" y="230"/>
                  </a:cubicBezTo>
                  <a:cubicBezTo>
                    <a:pt x="391" y="230"/>
                    <a:pt x="383" y="232"/>
                    <a:pt x="386" y="229"/>
                  </a:cubicBezTo>
                  <a:cubicBezTo>
                    <a:pt x="386" y="229"/>
                    <a:pt x="388" y="227"/>
                    <a:pt x="388" y="227"/>
                  </a:cubicBezTo>
                  <a:cubicBezTo>
                    <a:pt x="388" y="226"/>
                    <a:pt x="388" y="226"/>
                    <a:pt x="388" y="226"/>
                  </a:cubicBezTo>
                  <a:cubicBezTo>
                    <a:pt x="390" y="226"/>
                    <a:pt x="390" y="227"/>
                    <a:pt x="391" y="228"/>
                  </a:cubicBezTo>
                  <a:cubicBezTo>
                    <a:pt x="394" y="228"/>
                    <a:pt x="400" y="229"/>
                    <a:pt x="402" y="228"/>
                  </a:cubicBezTo>
                  <a:cubicBezTo>
                    <a:pt x="403" y="228"/>
                    <a:pt x="405" y="226"/>
                    <a:pt x="405" y="226"/>
                  </a:cubicBezTo>
                  <a:cubicBezTo>
                    <a:pt x="407" y="226"/>
                    <a:pt x="409" y="226"/>
                    <a:pt x="411" y="226"/>
                  </a:cubicBezTo>
                  <a:cubicBezTo>
                    <a:pt x="411" y="225"/>
                    <a:pt x="411" y="225"/>
                    <a:pt x="411" y="225"/>
                  </a:cubicBezTo>
                  <a:cubicBezTo>
                    <a:pt x="410" y="224"/>
                    <a:pt x="410" y="224"/>
                    <a:pt x="410" y="222"/>
                  </a:cubicBezTo>
                  <a:cubicBezTo>
                    <a:pt x="408" y="222"/>
                    <a:pt x="405" y="222"/>
                    <a:pt x="404" y="221"/>
                  </a:cubicBezTo>
                  <a:cubicBezTo>
                    <a:pt x="403" y="219"/>
                    <a:pt x="403" y="219"/>
                    <a:pt x="403" y="219"/>
                  </a:cubicBezTo>
                  <a:cubicBezTo>
                    <a:pt x="397" y="220"/>
                    <a:pt x="390" y="220"/>
                    <a:pt x="384" y="221"/>
                  </a:cubicBezTo>
                  <a:cubicBezTo>
                    <a:pt x="384" y="220"/>
                    <a:pt x="384" y="220"/>
                    <a:pt x="384" y="220"/>
                  </a:cubicBezTo>
                  <a:cubicBezTo>
                    <a:pt x="385" y="219"/>
                    <a:pt x="386" y="219"/>
                    <a:pt x="388" y="219"/>
                  </a:cubicBezTo>
                  <a:cubicBezTo>
                    <a:pt x="387" y="218"/>
                    <a:pt x="389" y="218"/>
                    <a:pt x="388" y="216"/>
                  </a:cubicBezTo>
                  <a:cubicBezTo>
                    <a:pt x="386" y="216"/>
                    <a:pt x="386" y="216"/>
                    <a:pt x="386" y="216"/>
                  </a:cubicBezTo>
                  <a:cubicBezTo>
                    <a:pt x="385" y="215"/>
                    <a:pt x="386" y="214"/>
                    <a:pt x="386" y="213"/>
                  </a:cubicBezTo>
                  <a:cubicBezTo>
                    <a:pt x="388" y="214"/>
                    <a:pt x="389" y="215"/>
                    <a:pt x="391" y="217"/>
                  </a:cubicBezTo>
                  <a:cubicBezTo>
                    <a:pt x="395" y="216"/>
                    <a:pt x="398" y="215"/>
                    <a:pt x="402" y="216"/>
                  </a:cubicBezTo>
                  <a:cubicBezTo>
                    <a:pt x="404" y="218"/>
                    <a:pt x="404" y="218"/>
                    <a:pt x="404" y="218"/>
                  </a:cubicBezTo>
                  <a:cubicBezTo>
                    <a:pt x="405" y="218"/>
                    <a:pt x="407" y="217"/>
                    <a:pt x="408" y="218"/>
                  </a:cubicBezTo>
                  <a:cubicBezTo>
                    <a:pt x="408" y="218"/>
                    <a:pt x="408" y="221"/>
                    <a:pt x="410" y="221"/>
                  </a:cubicBezTo>
                  <a:cubicBezTo>
                    <a:pt x="412" y="222"/>
                    <a:pt x="414" y="220"/>
                    <a:pt x="417" y="222"/>
                  </a:cubicBezTo>
                  <a:cubicBezTo>
                    <a:pt x="418" y="222"/>
                    <a:pt x="418" y="224"/>
                    <a:pt x="418" y="225"/>
                  </a:cubicBezTo>
                  <a:cubicBezTo>
                    <a:pt x="420" y="228"/>
                    <a:pt x="424" y="234"/>
                    <a:pt x="427" y="236"/>
                  </a:cubicBezTo>
                  <a:cubicBezTo>
                    <a:pt x="428" y="237"/>
                    <a:pt x="431" y="238"/>
                    <a:pt x="432" y="238"/>
                  </a:cubicBezTo>
                  <a:cubicBezTo>
                    <a:pt x="432" y="239"/>
                    <a:pt x="432" y="239"/>
                    <a:pt x="432" y="239"/>
                  </a:cubicBezTo>
                  <a:cubicBezTo>
                    <a:pt x="434" y="239"/>
                    <a:pt x="433" y="237"/>
                    <a:pt x="434" y="237"/>
                  </a:cubicBezTo>
                  <a:cubicBezTo>
                    <a:pt x="436" y="236"/>
                    <a:pt x="440" y="238"/>
                    <a:pt x="442" y="239"/>
                  </a:cubicBezTo>
                  <a:cubicBezTo>
                    <a:pt x="443" y="240"/>
                    <a:pt x="443" y="240"/>
                    <a:pt x="443" y="240"/>
                  </a:cubicBezTo>
                  <a:cubicBezTo>
                    <a:pt x="446" y="237"/>
                    <a:pt x="443" y="236"/>
                    <a:pt x="441" y="235"/>
                  </a:cubicBezTo>
                  <a:cubicBezTo>
                    <a:pt x="442" y="234"/>
                    <a:pt x="443" y="234"/>
                    <a:pt x="443" y="234"/>
                  </a:cubicBezTo>
                  <a:cubicBezTo>
                    <a:pt x="444" y="233"/>
                    <a:pt x="442" y="233"/>
                    <a:pt x="443" y="232"/>
                  </a:cubicBezTo>
                  <a:cubicBezTo>
                    <a:pt x="445" y="231"/>
                    <a:pt x="443" y="225"/>
                    <a:pt x="441" y="224"/>
                  </a:cubicBezTo>
                  <a:cubicBezTo>
                    <a:pt x="440" y="224"/>
                    <a:pt x="440" y="224"/>
                    <a:pt x="440" y="224"/>
                  </a:cubicBezTo>
                  <a:cubicBezTo>
                    <a:pt x="439" y="223"/>
                    <a:pt x="440" y="222"/>
                    <a:pt x="439" y="220"/>
                  </a:cubicBezTo>
                  <a:cubicBezTo>
                    <a:pt x="439" y="221"/>
                    <a:pt x="438" y="220"/>
                    <a:pt x="437" y="220"/>
                  </a:cubicBezTo>
                  <a:cubicBezTo>
                    <a:pt x="437" y="222"/>
                    <a:pt x="438" y="222"/>
                    <a:pt x="436" y="222"/>
                  </a:cubicBezTo>
                  <a:cubicBezTo>
                    <a:pt x="436" y="222"/>
                    <a:pt x="436" y="219"/>
                    <a:pt x="436" y="219"/>
                  </a:cubicBezTo>
                  <a:cubicBezTo>
                    <a:pt x="437" y="219"/>
                    <a:pt x="437" y="219"/>
                    <a:pt x="437" y="218"/>
                  </a:cubicBezTo>
                  <a:cubicBezTo>
                    <a:pt x="435" y="218"/>
                    <a:pt x="435" y="218"/>
                    <a:pt x="433" y="218"/>
                  </a:cubicBezTo>
                  <a:cubicBezTo>
                    <a:pt x="433" y="217"/>
                    <a:pt x="434" y="217"/>
                    <a:pt x="434" y="216"/>
                  </a:cubicBezTo>
                  <a:cubicBezTo>
                    <a:pt x="433" y="215"/>
                    <a:pt x="431" y="213"/>
                    <a:pt x="430" y="212"/>
                  </a:cubicBezTo>
                  <a:cubicBezTo>
                    <a:pt x="429" y="212"/>
                    <a:pt x="428" y="213"/>
                    <a:pt x="426" y="212"/>
                  </a:cubicBezTo>
                  <a:cubicBezTo>
                    <a:pt x="425" y="211"/>
                    <a:pt x="423" y="208"/>
                    <a:pt x="421" y="208"/>
                  </a:cubicBezTo>
                  <a:cubicBezTo>
                    <a:pt x="418" y="207"/>
                    <a:pt x="415" y="208"/>
                    <a:pt x="412" y="208"/>
                  </a:cubicBezTo>
                  <a:cubicBezTo>
                    <a:pt x="412" y="207"/>
                    <a:pt x="412" y="207"/>
                    <a:pt x="412" y="207"/>
                  </a:cubicBezTo>
                  <a:cubicBezTo>
                    <a:pt x="414" y="206"/>
                    <a:pt x="416" y="206"/>
                    <a:pt x="418" y="206"/>
                  </a:cubicBezTo>
                  <a:cubicBezTo>
                    <a:pt x="416" y="204"/>
                    <a:pt x="416" y="202"/>
                    <a:pt x="413" y="201"/>
                  </a:cubicBezTo>
                  <a:cubicBezTo>
                    <a:pt x="412" y="201"/>
                    <a:pt x="411" y="202"/>
                    <a:pt x="412" y="202"/>
                  </a:cubicBezTo>
                  <a:cubicBezTo>
                    <a:pt x="411" y="202"/>
                    <a:pt x="410" y="204"/>
                    <a:pt x="410" y="204"/>
                  </a:cubicBezTo>
                  <a:cubicBezTo>
                    <a:pt x="408" y="204"/>
                    <a:pt x="406" y="204"/>
                    <a:pt x="406" y="204"/>
                  </a:cubicBezTo>
                  <a:cubicBezTo>
                    <a:pt x="406" y="204"/>
                    <a:pt x="405" y="206"/>
                    <a:pt x="405" y="206"/>
                  </a:cubicBezTo>
                  <a:cubicBezTo>
                    <a:pt x="404" y="206"/>
                    <a:pt x="402" y="206"/>
                    <a:pt x="402" y="205"/>
                  </a:cubicBezTo>
                  <a:cubicBezTo>
                    <a:pt x="402" y="205"/>
                    <a:pt x="402" y="204"/>
                    <a:pt x="402" y="203"/>
                  </a:cubicBezTo>
                  <a:cubicBezTo>
                    <a:pt x="401" y="203"/>
                    <a:pt x="400" y="202"/>
                    <a:pt x="400" y="202"/>
                  </a:cubicBezTo>
                  <a:cubicBezTo>
                    <a:pt x="400" y="202"/>
                    <a:pt x="398" y="203"/>
                    <a:pt x="398" y="202"/>
                  </a:cubicBezTo>
                  <a:cubicBezTo>
                    <a:pt x="397" y="202"/>
                    <a:pt x="398" y="200"/>
                    <a:pt x="398" y="200"/>
                  </a:cubicBezTo>
                  <a:cubicBezTo>
                    <a:pt x="397" y="199"/>
                    <a:pt x="397" y="199"/>
                    <a:pt x="396" y="199"/>
                  </a:cubicBezTo>
                  <a:cubicBezTo>
                    <a:pt x="395" y="198"/>
                    <a:pt x="396" y="198"/>
                    <a:pt x="395" y="197"/>
                  </a:cubicBezTo>
                  <a:cubicBezTo>
                    <a:pt x="395" y="196"/>
                    <a:pt x="395" y="196"/>
                    <a:pt x="395" y="196"/>
                  </a:cubicBezTo>
                  <a:cubicBezTo>
                    <a:pt x="396" y="196"/>
                    <a:pt x="397" y="196"/>
                    <a:pt x="398" y="196"/>
                  </a:cubicBezTo>
                  <a:cubicBezTo>
                    <a:pt x="401" y="194"/>
                    <a:pt x="399" y="195"/>
                    <a:pt x="400" y="194"/>
                  </a:cubicBezTo>
                  <a:cubicBezTo>
                    <a:pt x="398" y="194"/>
                    <a:pt x="398" y="193"/>
                    <a:pt x="398" y="193"/>
                  </a:cubicBezTo>
                  <a:cubicBezTo>
                    <a:pt x="401" y="193"/>
                    <a:pt x="403" y="194"/>
                    <a:pt x="406" y="193"/>
                  </a:cubicBezTo>
                  <a:cubicBezTo>
                    <a:pt x="408" y="193"/>
                    <a:pt x="409" y="190"/>
                    <a:pt x="411" y="190"/>
                  </a:cubicBezTo>
                  <a:cubicBezTo>
                    <a:pt x="411" y="190"/>
                    <a:pt x="412" y="190"/>
                    <a:pt x="413" y="190"/>
                  </a:cubicBezTo>
                  <a:cubicBezTo>
                    <a:pt x="413" y="190"/>
                    <a:pt x="414" y="188"/>
                    <a:pt x="414" y="188"/>
                  </a:cubicBezTo>
                  <a:cubicBezTo>
                    <a:pt x="415" y="187"/>
                    <a:pt x="417" y="187"/>
                    <a:pt x="418" y="187"/>
                  </a:cubicBezTo>
                  <a:cubicBezTo>
                    <a:pt x="418" y="186"/>
                    <a:pt x="418" y="184"/>
                    <a:pt x="418" y="183"/>
                  </a:cubicBezTo>
                  <a:cubicBezTo>
                    <a:pt x="419" y="183"/>
                    <a:pt x="420" y="183"/>
                    <a:pt x="421" y="183"/>
                  </a:cubicBezTo>
                  <a:cubicBezTo>
                    <a:pt x="420" y="185"/>
                    <a:pt x="419" y="187"/>
                    <a:pt x="421" y="188"/>
                  </a:cubicBezTo>
                  <a:cubicBezTo>
                    <a:pt x="423" y="189"/>
                    <a:pt x="425" y="189"/>
                    <a:pt x="427" y="189"/>
                  </a:cubicBezTo>
                  <a:cubicBezTo>
                    <a:pt x="429" y="190"/>
                    <a:pt x="429" y="190"/>
                    <a:pt x="429" y="190"/>
                  </a:cubicBezTo>
                  <a:cubicBezTo>
                    <a:pt x="430" y="191"/>
                    <a:pt x="432" y="190"/>
                    <a:pt x="433" y="190"/>
                  </a:cubicBezTo>
                  <a:cubicBezTo>
                    <a:pt x="434" y="191"/>
                    <a:pt x="436" y="192"/>
                    <a:pt x="436" y="192"/>
                  </a:cubicBezTo>
                  <a:cubicBezTo>
                    <a:pt x="439" y="193"/>
                    <a:pt x="443" y="190"/>
                    <a:pt x="445" y="189"/>
                  </a:cubicBezTo>
                  <a:cubicBezTo>
                    <a:pt x="445" y="189"/>
                    <a:pt x="445" y="187"/>
                    <a:pt x="445" y="187"/>
                  </a:cubicBezTo>
                  <a:cubicBezTo>
                    <a:pt x="447" y="186"/>
                    <a:pt x="451" y="186"/>
                    <a:pt x="452" y="186"/>
                  </a:cubicBezTo>
                  <a:cubicBezTo>
                    <a:pt x="451" y="185"/>
                    <a:pt x="452" y="181"/>
                    <a:pt x="452" y="181"/>
                  </a:cubicBezTo>
                  <a:cubicBezTo>
                    <a:pt x="451" y="180"/>
                    <a:pt x="450" y="181"/>
                    <a:pt x="449" y="181"/>
                  </a:cubicBezTo>
                  <a:cubicBezTo>
                    <a:pt x="443" y="180"/>
                    <a:pt x="444" y="176"/>
                    <a:pt x="441" y="183"/>
                  </a:cubicBezTo>
                  <a:cubicBezTo>
                    <a:pt x="441" y="182"/>
                    <a:pt x="440" y="180"/>
                    <a:pt x="439" y="179"/>
                  </a:cubicBezTo>
                  <a:cubicBezTo>
                    <a:pt x="439" y="179"/>
                    <a:pt x="438" y="179"/>
                    <a:pt x="437" y="179"/>
                  </a:cubicBezTo>
                  <a:cubicBezTo>
                    <a:pt x="434" y="178"/>
                    <a:pt x="438" y="175"/>
                    <a:pt x="438" y="174"/>
                  </a:cubicBezTo>
                  <a:cubicBezTo>
                    <a:pt x="438" y="173"/>
                    <a:pt x="438" y="171"/>
                    <a:pt x="438" y="169"/>
                  </a:cubicBezTo>
                  <a:cubicBezTo>
                    <a:pt x="440" y="170"/>
                    <a:pt x="442" y="172"/>
                    <a:pt x="443" y="172"/>
                  </a:cubicBezTo>
                  <a:cubicBezTo>
                    <a:pt x="447" y="173"/>
                    <a:pt x="451" y="172"/>
                    <a:pt x="455" y="173"/>
                  </a:cubicBezTo>
                  <a:cubicBezTo>
                    <a:pt x="457" y="174"/>
                    <a:pt x="458" y="177"/>
                    <a:pt x="462" y="176"/>
                  </a:cubicBezTo>
                  <a:cubicBezTo>
                    <a:pt x="462" y="176"/>
                    <a:pt x="464" y="174"/>
                    <a:pt x="464" y="174"/>
                  </a:cubicBezTo>
                  <a:cubicBezTo>
                    <a:pt x="465" y="175"/>
                    <a:pt x="465" y="172"/>
                    <a:pt x="465" y="171"/>
                  </a:cubicBezTo>
                  <a:cubicBezTo>
                    <a:pt x="463" y="171"/>
                    <a:pt x="461" y="170"/>
                    <a:pt x="459" y="170"/>
                  </a:cubicBezTo>
                  <a:cubicBezTo>
                    <a:pt x="457" y="171"/>
                    <a:pt x="457" y="171"/>
                    <a:pt x="457" y="171"/>
                  </a:cubicBezTo>
                  <a:cubicBezTo>
                    <a:pt x="455" y="171"/>
                    <a:pt x="452" y="171"/>
                    <a:pt x="449" y="171"/>
                  </a:cubicBezTo>
                  <a:cubicBezTo>
                    <a:pt x="450" y="169"/>
                    <a:pt x="450" y="169"/>
                    <a:pt x="450" y="169"/>
                  </a:cubicBezTo>
                  <a:cubicBezTo>
                    <a:pt x="452" y="169"/>
                    <a:pt x="453" y="164"/>
                    <a:pt x="447" y="166"/>
                  </a:cubicBezTo>
                  <a:cubicBezTo>
                    <a:pt x="447" y="168"/>
                    <a:pt x="447" y="168"/>
                    <a:pt x="447" y="168"/>
                  </a:cubicBezTo>
                  <a:cubicBezTo>
                    <a:pt x="446" y="168"/>
                    <a:pt x="443" y="167"/>
                    <a:pt x="443" y="167"/>
                  </a:cubicBezTo>
                  <a:cubicBezTo>
                    <a:pt x="445" y="167"/>
                    <a:pt x="446" y="167"/>
                    <a:pt x="447" y="164"/>
                  </a:cubicBezTo>
                  <a:cubicBezTo>
                    <a:pt x="448" y="163"/>
                    <a:pt x="449" y="163"/>
                    <a:pt x="449" y="163"/>
                  </a:cubicBezTo>
                  <a:cubicBezTo>
                    <a:pt x="446" y="158"/>
                    <a:pt x="446" y="159"/>
                    <a:pt x="440" y="157"/>
                  </a:cubicBezTo>
                  <a:cubicBezTo>
                    <a:pt x="441" y="155"/>
                    <a:pt x="441" y="155"/>
                    <a:pt x="441" y="155"/>
                  </a:cubicBezTo>
                  <a:cubicBezTo>
                    <a:pt x="441" y="155"/>
                    <a:pt x="444" y="155"/>
                    <a:pt x="443" y="156"/>
                  </a:cubicBezTo>
                  <a:cubicBezTo>
                    <a:pt x="443" y="156"/>
                    <a:pt x="444" y="157"/>
                    <a:pt x="444" y="157"/>
                  </a:cubicBezTo>
                  <a:cubicBezTo>
                    <a:pt x="446" y="157"/>
                    <a:pt x="448" y="158"/>
                    <a:pt x="450" y="157"/>
                  </a:cubicBezTo>
                  <a:cubicBezTo>
                    <a:pt x="451" y="157"/>
                    <a:pt x="451" y="155"/>
                    <a:pt x="453" y="156"/>
                  </a:cubicBezTo>
                  <a:cubicBezTo>
                    <a:pt x="453" y="156"/>
                    <a:pt x="453" y="158"/>
                    <a:pt x="453" y="158"/>
                  </a:cubicBezTo>
                  <a:cubicBezTo>
                    <a:pt x="455" y="159"/>
                    <a:pt x="455" y="159"/>
                    <a:pt x="455" y="159"/>
                  </a:cubicBezTo>
                  <a:cubicBezTo>
                    <a:pt x="455" y="159"/>
                    <a:pt x="455" y="159"/>
                    <a:pt x="455" y="159"/>
                  </a:cubicBezTo>
                  <a:cubicBezTo>
                    <a:pt x="455" y="159"/>
                    <a:pt x="457" y="159"/>
                    <a:pt x="457" y="159"/>
                  </a:cubicBezTo>
                  <a:cubicBezTo>
                    <a:pt x="459" y="154"/>
                    <a:pt x="458" y="151"/>
                    <a:pt x="457" y="145"/>
                  </a:cubicBezTo>
                  <a:cubicBezTo>
                    <a:pt x="454" y="145"/>
                    <a:pt x="454" y="145"/>
                    <a:pt x="454" y="145"/>
                  </a:cubicBezTo>
                  <a:cubicBezTo>
                    <a:pt x="454" y="144"/>
                    <a:pt x="455" y="144"/>
                    <a:pt x="455" y="143"/>
                  </a:cubicBezTo>
                  <a:cubicBezTo>
                    <a:pt x="456" y="142"/>
                    <a:pt x="455" y="140"/>
                    <a:pt x="455" y="139"/>
                  </a:cubicBezTo>
                  <a:cubicBezTo>
                    <a:pt x="449" y="138"/>
                    <a:pt x="450" y="139"/>
                    <a:pt x="447" y="143"/>
                  </a:cubicBezTo>
                  <a:cubicBezTo>
                    <a:pt x="445" y="142"/>
                    <a:pt x="446" y="142"/>
                    <a:pt x="445" y="141"/>
                  </a:cubicBezTo>
                  <a:cubicBezTo>
                    <a:pt x="444" y="141"/>
                    <a:pt x="442" y="141"/>
                    <a:pt x="441" y="141"/>
                  </a:cubicBezTo>
                  <a:cubicBezTo>
                    <a:pt x="442" y="141"/>
                    <a:pt x="441" y="138"/>
                    <a:pt x="441" y="138"/>
                  </a:cubicBezTo>
                  <a:cubicBezTo>
                    <a:pt x="443" y="138"/>
                    <a:pt x="443" y="139"/>
                    <a:pt x="445" y="139"/>
                  </a:cubicBezTo>
                  <a:cubicBezTo>
                    <a:pt x="445" y="139"/>
                    <a:pt x="446" y="137"/>
                    <a:pt x="446" y="137"/>
                  </a:cubicBezTo>
                  <a:cubicBezTo>
                    <a:pt x="448" y="135"/>
                    <a:pt x="449" y="135"/>
                    <a:pt x="447" y="133"/>
                  </a:cubicBezTo>
                  <a:cubicBezTo>
                    <a:pt x="448" y="133"/>
                    <a:pt x="449" y="131"/>
                    <a:pt x="446" y="131"/>
                  </a:cubicBezTo>
                  <a:cubicBezTo>
                    <a:pt x="446" y="131"/>
                    <a:pt x="447" y="129"/>
                    <a:pt x="447" y="129"/>
                  </a:cubicBezTo>
                  <a:cubicBezTo>
                    <a:pt x="451" y="130"/>
                    <a:pt x="456" y="129"/>
                    <a:pt x="460" y="131"/>
                  </a:cubicBezTo>
                  <a:cubicBezTo>
                    <a:pt x="461" y="131"/>
                    <a:pt x="463" y="133"/>
                    <a:pt x="464" y="133"/>
                  </a:cubicBezTo>
                  <a:cubicBezTo>
                    <a:pt x="466" y="134"/>
                    <a:pt x="469" y="133"/>
                    <a:pt x="470" y="133"/>
                  </a:cubicBezTo>
                  <a:cubicBezTo>
                    <a:pt x="469" y="131"/>
                    <a:pt x="469" y="131"/>
                    <a:pt x="469" y="131"/>
                  </a:cubicBezTo>
                  <a:cubicBezTo>
                    <a:pt x="470" y="127"/>
                    <a:pt x="469" y="129"/>
                    <a:pt x="468" y="126"/>
                  </a:cubicBezTo>
                  <a:cubicBezTo>
                    <a:pt x="468" y="125"/>
                    <a:pt x="468" y="124"/>
                    <a:pt x="467" y="123"/>
                  </a:cubicBezTo>
                  <a:cubicBezTo>
                    <a:pt x="467" y="122"/>
                    <a:pt x="466" y="122"/>
                    <a:pt x="465" y="121"/>
                  </a:cubicBezTo>
                  <a:cubicBezTo>
                    <a:pt x="466" y="121"/>
                    <a:pt x="464" y="120"/>
                    <a:pt x="464" y="120"/>
                  </a:cubicBezTo>
                  <a:cubicBezTo>
                    <a:pt x="464" y="120"/>
                    <a:pt x="462" y="120"/>
                    <a:pt x="462" y="120"/>
                  </a:cubicBezTo>
                  <a:cubicBezTo>
                    <a:pt x="462" y="120"/>
                    <a:pt x="462" y="123"/>
                    <a:pt x="461" y="123"/>
                  </a:cubicBezTo>
                  <a:cubicBezTo>
                    <a:pt x="459" y="123"/>
                    <a:pt x="459" y="122"/>
                    <a:pt x="457" y="122"/>
                  </a:cubicBezTo>
                  <a:cubicBezTo>
                    <a:pt x="456" y="122"/>
                    <a:pt x="455" y="122"/>
                    <a:pt x="453" y="123"/>
                  </a:cubicBezTo>
                  <a:cubicBezTo>
                    <a:pt x="453" y="121"/>
                    <a:pt x="453" y="117"/>
                    <a:pt x="453" y="115"/>
                  </a:cubicBezTo>
                  <a:cubicBezTo>
                    <a:pt x="456" y="116"/>
                    <a:pt x="457" y="117"/>
                    <a:pt x="459" y="117"/>
                  </a:cubicBezTo>
                  <a:cubicBezTo>
                    <a:pt x="465" y="115"/>
                    <a:pt x="458" y="114"/>
                    <a:pt x="456" y="113"/>
                  </a:cubicBezTo>
                  <a:cubicBezTo>
                    <a:pt x="456" y="112"/>
                    <a:pt x="455" y="111"/>
                    <a:pt x="455" y="111"/>
                  </a:cubicBezTo>
                  <a:cubicBezTo>
                    <a:pt x="453" y="110"/>
                    <a:pt x="451" y="112"/>
                    <a:pt x="450" y="112"/>
                  </a:cubicBezTo>
                  <a:cubicBezTo>
                    <a:pt x="448" y="112"/>
                    <a:pt x="445" y="110"/>
                    <a:pt x="443" y="109"/>
                  </a:cubicBezTo>
                  <a:cubicBezTo>
                    <a:pt x="444" y="110"/>
                    <a:pt x="441" y="111"/>
                    <a:pt x="441" y="111"/>
                  </a:cubicBezTo>
                  <a:cubicBezTo>
                    <a:pt x="440" y="110"/>
                    <a:pt x="439" y="108"/>
                    <a:pt x="441" y="109"/>
                  </a:cubicBezTo>
                  <a:cubicBezTo>
                    <a:pt x="441" y="107"/>
                    <a:pt x="441" y="106"/>
                    <a:pt x="441" y="105"/>
                  </a:cubicBezTo>
                  <a:cubicBezTo>
                    <a:pt x="447" y="106"/>
                    <a:pt x="450" y="107"/>
                    <a:pt x="454" y="109"/>
                  </a:cubicBezTo>
                  <a:cubicBezTo>
                    <a:pt x="454" y="107"/>
                    <a:pt x="455" y="104"/>
                    <a:pt x="455" y="103"/>
                  </a:cubicBezTo>
                  <a:cubicBezTo>
                    <a:pt x="456" y="101"/>
                    <a:pt x="460" y="100"/>
                    <a:pt x="461" y="99"/>
                  </a:cubicBezTo>
                  <a:cubicBezTo>
                    <a:pt x="461" y="98"/>
                    <a:pt x="460" y="98"/>
                    <a:pt x="461" y="97"/>
                  </a:cubicBezTo>
                  <a:cubicBezTo>
                    <a:pt x="461" y="97"/>
                    <a:pt x="462" y="94"/>
                    <a:pt x="461" y="93"/>
                  </a:cubicBezTo>
                  <a:cubicBezTo>
                    <a:pt x="465" y="90"/>
                    <a:pt x="466" y="89"/>
                    <a:pt x="461" y="86"/>
                  </a:cubicBezTo>
                  <a:cubicBezTo>
                    <a:pt x="464" y="85"/>
                    <a:pt x="468" y="85"/>
                    <a:pt x="473" y="85"/>
                  </a:cubicBezTo>
                  <a:cubicBezTo>
                    <a:pt x="474" y="84"/>
                    <a:pt x="473" y="82"/>
                    <a:pt x="473" y="81"/>
                  </a:cubicBezTo>
                  <a:cubicBezTo>
                    <a:pt x="479" y="77"/>
                    <a:pt x="482" y="75"/>
                    <a:pt x="472" y="73"/>
                  </a:cubicBezTo>
                  <a:cubicBezTo>
                    <a:pt x="470" y="73"/>
                    <a:pt x="467" y="72"/>
                    <a:pt x="464" y="73"/>
                  </a:cubicBezTo>
                  <a:cubicBezTo>
                    <a:pt x="463" y="73"/>
                    <a:pt x="463" y="75"/>
                    <a:pt x="462" y="75"/>
                  </a:cubicBezTo>
                  <a:cubicBezTo>
                    <a:pt x="459" y="76"/>
                    <a:pt x="457" y="77"/>
                    <a:pt x="455" y="78"/>
                  </a:cubicBezTo>
                  <a:cubicBezTo>
                    <a:pt x="455" y="76"/>
                    <a:pt x="455" y="76"/>
                    <a:pt x="454" y="75"/>
                  </a:cubicBezTo>
                  <a:cubicBezTo>
                    <a:pt x="453" y="73"/>
                    <a:pt x="451" y="71"/>
                    <a:pt x="453" y="69"/>
                  </a:cubicBezTo>
                  <a:cubicBezTo>
                    <a:pt x="459" y="66"/>
                    <a:pt x="468" y="70"/>
                    <a:pt x="473" y="71"/>
                  </a:cubicBezTo>
                  <a:cubicBezTo>
                    <a:pt x="476" y="71"/>
                    <a:pt x="478" y="71"/>
                    <a:pt x="481" y="71"/>
                  </a:cubicBezTo>
                  <a:cubicBezTo>
                    <a:pt x="481" y="71"/>
                    <a:pt x="483" y="72"/>
                    <a:pt x="484" y="71"/>
                  </a:cubicBezTo>
                  <a:cubicBezTo>
                    <a:pt x="485" y="71"/>
                    <a:pt x="491" y="64"/>
                    <a:pt x="492" y="63"/>
                  </a:cubicBezTo>
                  <a:cubicBezTo>
                    <a:pt x="493" y="63"/>
                    <a:pt x="492" y="61"/>
                    <a:pt x="493" y="61"/>
                  </a:cubicBezTo>
                  <a:cubicBezTo>
                    <a:pt x="490" y="61"/>
                    <a:pt x="487" y="60"/>
                    <a:pt x="485" y="60"/>
                  </a:cubicBezTo>
                  <a:cubicBezTo>
                    <a:pt x="485" y="60"/>
                    <a:pt x="484" y="63"/>
                    <a:pt x="483" y="63"/>
                  </a:cubicBezTo>
                  <a:cubicBezTo>
                    <a:pt x="482" y="63"/>
                    <a:pt x="480" y="62"/>
                    <a:pt x="478" y="62"/>
                  </a:cubicBezTo>
                  <a:cubicBezTo>
                    <a:pt x="476" y="62"/>
                    <a:pt x="472" y="64"/>
                    <a:pt x="469" y="64"/>
                  </a:cubicBezTo>
                  <a:cubicBezTo>
                    <a:pt x="468" y="64"/>
                    <a:pt x="465" y="62"/>
                    <a:pt x="464" y="61"/>
                  </a:cubicBezTo>
                  <a:cubicBezTo>
                    <a:pt x="467" y="61"/>
                    <a:pt x="470" y="61"/>
                    <a:pt x="472" y="60"/>
                  </a:cubicBezTo>
                  <a:cubicBezTo>
                    <a:pt x="472" y="60"/>
                    <a:pt x="473" y="58"/>
                    <a:pt x="473" y="58"/>
                  </a:cubicBezTo>
                  <a:cubicBezTo>
                    <a:pt x="477" y="57"/>
                    <a:pt x="481" y="60"/>
                    <a:pt x="485" y="60"/>
                  </a:cubicBezTo>
                  <a:cubicBezTo>
                    <a:pt x="486" y="59"/>
                    <a:pt x="487" y="58"/>
                    <a:pt x="489" y="58"/>
                  </a:cubicBezTo>
                  <a:cubicBezTo>
                    <a:pt x="490" y="58"/>
                    <a:pt x="494" y="60"/>
                    <a:pt x="495" y="60"/>
                  </a:cubicBezTo>
                  <a:cubicBezTo>
                    <a:pt x="495" y="59"/>
                    <a:pt x="496" y="57"/>
                    <a:pt x="497" y="57"/>
                  </a:cubicBezTo>
                  <a:cubicBezTo>
                    <a:pt x="499" y="56"/>
                    <a:pt x="502" y="56"/>
                    <a:pt x="505" y="56"/>
                  </a:cubicBezTo>
                  <a:cubicBezTo>
                    <a:pt x="505" y="54"/>
                    <a:pt x="504" y="53"/>
                    <a:pt x="505" y="52"/>
                  </a:cubicBezTo>
                  <a:cubicBezTo>
                    <a:pt x="506" y="52"/>
                    <a:pt x="508" y="52"/>
                    <a:pt x="509" y="52"/>
                  </a:cubicBezTo>
                  <a:cubicBezTo>
                    <a:pt x="511" y="52"/>
                    <a:pt x="512" y="49"/>
                    <a:pt x="513" y="49"/>
                  </a:cubicBezTo>
                  <a:cubicBezTo>
                    <a:pt x="515" y="48"/>
                    <a:pt x="516" y="50"/>
                    <a:pt x="519" y="50"/>
                  </a:cubicBezTo>
                  <a:cubicBezTo>
                    <a:pt x="519" y="49"/>
                    <a:pt x="520" y="48"/>
                    <a:pt x="521" y="48"/>
                  </a:cubicBezTo>
                  <a:cubicBezTo>
                    <a:pt x="519" y="46"/>
                    <a:pt x="518" y="43"/>
                    <a:pt x="516" y="43"/>
                  </a:cubicBezTo>
                  <a:cubicBezTo>
                    <a:pt x="513" y="42"/>
                    <a:pt x="507" y="44"/>
                    <a:pt x="505" y="44"/>
                  </a:cubicBezTo>
                  <a:cubicBezTo>
                    <a:pt x="502" y="43"/>
                    <a:pt x="495" y="41"/>
                    <a:pt x="491" y="41"/>
                  </a:cubicBezTo>
                  <a:cubicBezTo>
                    <a:pt x="487" y="40"/>
                    <a:pt x="485" y="42"/>
                    <a:pt x="481" y="42"/>
                  </a:cubicBezTo>
                  <a:cubicBezTo>
                    <a:pt x="481" y="42"/>
                    <a:pt x="476" y="40"/>
                    <a:pt x="475" y="41"/>
                  </a:cubicBezTo>
                  <a:cubicBezTo>
                    <a:pt x="474" y="44"/>
                    <a:pt x="474" y="44"/>
                    <a:pt x="474" y="44"/>
                  </a:cubicBezTo>
                  <a:cubicBezTo>
                    <a:pt x="470" y="45"/>
                    <a:pt x="468" y="45"/>
                    <a:pt x="465" y="46"/>
                  </a:cubicBezTo>
                  <a:cubicBezTo>
                    <a:pt x="465" y="46"/>
                    <a:pt x="465" y="48"/>
                    <a:pt x="465" y="48"/>
                  </a:cubicBezTo>
                  <a:cubicBezTo>
                    <a:pt x="463" y="49"/>
                    <a:pt x="463" y="47"/>
                    <a:pt x="462" y="47"/>
                  </a:cubicBezTo>
                  <a:cubicBezTo>
                    <a:pt x="458" y="45"/>
                    <a:pt x="458" y="45"/>
                    <a:pt x="455" y="48"/>
                  </a:cubicBezTo>
                  <a:cubicBezTo>
                    <a:pt x="454" y="46"/>
                    <a:pt x="454" y="45"/>
                    <a:pt x="453" y="43"/>
                  </a:cubicBezTo>
                  <a:cubicBezTo>
                    <a:pt x="451" y="44"/>
                    <a:pt x="446" y="49"/>
                    <a:pt x="444" y="50"/>
                  </a:cubicBezTo>
                  <a:cubicBezTo>
                    <a:pt x="443" y="50"/>
                    <a:pt x="442" y="49"/>
                    <a:pt x="441" y="50"/>
                  </a:cubicBezTo>
                  <a:cubicBezTo>
                    <a:pt x="439" y="50"/>
                    <a:pt x="439" y="53"/>
                    <a:pt x="437" y="54"/>
                  </a:cubicBezTo>
                  <a:cubicBezTo>
                    <a:pt x="435" y="55"/>
                    <a:pt x="429" y="56"/>
                    <a:pt x="425" y="56"/>
                  </a:cubicBezTo>
                  <a:cubicBezTo>
                    <a:pt x="425" y="55"/>
                    <a:pt x="423" y="55"/>
                    <a:pt x="421" y="55"/>
                  </a:cubicBezTo>
                  <a:cubicBezTo>
                    <a:pt x="421" y="55"/>
                    <a:pt x="420" y="56"/>
                    <a:pt x="419" y="56"/>
                  </a:cubicBezTo>
                  <a:cubicBezTo>
                    <a:pt x="418" y="56"/>
                    <a:pt x="416" y="54"/>
                    <a:pt x="416" y="54"/>
                  </a:cubicBezTo>
                  <a:cubicBezTo>
                    <a:pt x="418" y="53"/>
                    <a:pt x="419" y="51"/>
                    <a:pt x="423" y="51"/>
                  </a:cubicBezTo>
                  <a:cubicBezTo>
                    <a:pt x="423" y="51"/>
                    <a:pt x="425" y="52"/>
                    <a:pt x="426" y="52"/>
                  </a:cubicBezTo>
                  <a:cubicBezTo>
                    <a:pt x="427" y="51"/>
                    <a:pt x="427" y="50"/>
                    <a:pt x="427" y="50"/>
                  </a:cubicBezTo>
                  <a:cubicBezTo>
                    <a:pt x="429" y="49"/>
                    <a:pt x="431" y="49"/>
                    <a:pt x="432" y="48"/>
                  </a:cubicBezTo>
                  <a:cubicBezTo>
                    <a:pt x="433" y="48"/>
                    <a:pt x="437" y="41"/>
                    <a:pt x="437" y="40"/>
                  </a:cubicBezTo>
                  <a:cubicBezTo>
                    <a:pt x="438" y="38"/>
                    <a:pt x="437" y="39"/>
                    <a:pt x="437" y="37"/>
                  </a:cubicBezTo>
                  <a:cubicBezTo>
                    <a:pt x="433" y="37"/>
                    <a:pt x="429" y="38"/>
                    <a:pt x="426" y="38"/>
                  </a:cubicBezTo>
                  <a:cubicBezTo>
                    <a:pt x="426" y="38"/>
                    <a:pt x="423" y="36"/>
                    <a:pt x="421" y="37"/>
                  </a:cubicBezTo>
                  <a:cubicBezTo>
                    <a:pt x="421" y="37"/>
                    <a:pt x="421" y="38"/>
                    <a:pt x="420" y="38"/>
                  </a:cubicBezTo>
                  <a:cubicBezTo>
                    <a:pt x="420" y="40"/>
                    <a:pt x="420" y="42"/>
                    <a:pt x="420" y="44"/>
                  </a:cubicBezTo>
                  <a:cubicBezTo>
                    <a:pt x="415" y="43"/>
                    <a:pt x="407" y="44"/>
                    <a:pt x="400" y="44"/>
                  </a:cubicBezTo>
                  <a:cubicBezTo>
                    <a:pt x="400" y="43"/>
                    <a:pt x="401" y="43"/>
                    <a:pt x="402" y="43"/>
                  </a:cubicBezTo>
                  <a:cubicBezTo>
                    <a:pt x="402" y="41"/>
                    <a:pt x="401" y="39"/>
                    <a:pt x="402" y="38"/>
                  </a:cubicBezTo>
                  <a:cubicBezTo>
                    <a:pt x="400" y="37"/>
                    <a:pt x="400" y="38"/>
                    <a:pt x="400" y="37"/>
                  </a:cubicBezTo>
                  <a:cubicBezTo>
                    <a:pt x="393" y="37"/>
                    <a:pt x="386" y="37"/>
                    <a:pt x="378" y="38"/>
                  </a:cubicBezTo>
                  <a:cubicBezTo>
                    <a:pt x="378" y="38"/>
                    <a:pt x="374" y="39"/>
                    <a:pt x="374" y="39"/>
                  </a:cubicBezTo>
                  <a:cubicBezTo>
                    <a:pt x="371" y="39"/>
                    <a:pt x="369" y="38"/>
                    <a:pt x="368" y="38"/>
                  </a:cubicBezTo>
                  <a:cubicBezTo>
                    <a:pt x="365" y="37"/>
                    <a:pt x="365" y="39"/>
                    <a:pt x="364" y="39"/>
                  </a:cubicBezTo>
                  <a:cubicBezTo>
                    <a:pt x="362" y="39"/>
                    <a:pt x="362" y="38"/>
                    <a:pt x="360" y="38"/>
                  </a:cubicBezTo>
                  <a:cubicBezTo>
                    <a:pt x="357" y="39"/>
                    <a:pt x="353" y="42"/>
                    <a:pt x="350" y="43"/>
                  </a:cubicBezTo>
                  <a:cubicBezTo>
                    <a:pt x="348" y="43"/>
                    <a:pt x="345" y="42"/>
                    <a:pt x="342" y="43"/>
                  </a:cubicBezTo>
                  <a:cubicBezTo>
                    <a:pt x="341" y="43"/>
                    <a:pt x="341" y="45"/>
                    <a:pt x="340" y="46"/>
                  </a:cubicBezTo>
                  <a:cubicBezTo>
                    <a:pt x="339" y="46"/>
                    <a:pt x="339" y="45"/>
                    <a:pt x="337" y="46"/>
                  </a:cubicBezTo>
                  <a:cubicBezTo>
                    <a:pt x="338" y="45"/>
                    <a:pt x="338" y="43"/>
                    <a:pt x="338" y="43"/>
                  </a:cubicBezTo>
                  <a:cubicBezTo>
                    <a:pt x="341" y="41"/>
                    <a:pt x="347" y="42"/>
                    <a:pt x="350" y="41"/>
                  </a:cubicBezTo>
                  <a:cubicBezTo>
                    <a:pt x="351" y="41"/>
                    <a:pt x="352" y="40"/>
                    <a:pt x="352" y="39"/>
                  </a:cubicBezTo>
                  <a:cubicBezTo>
                    <a:pt x="352" y="38"/>
                    <a:pt x="352" y="38"/>
                    <a:pt x="352" y="38"/>
                  </a:cubicBezTo>
                  <a:cubicBezTo>
                    <a:pt x="355" y="37"/>
                    <a:pt x="357" y="39"/>
                    <a:pt x="359" y="38"/>
                  </a:cubicBezTo>
                  <a:cubicBezTo>
                    <a:pt x="360" y="37"/>
                    <a:pt x="359" y="36"/>
                    <a:pt x="360" y="35"/>
                  </a:cubicBezTo>
                  <a:cubicBezTo>
                    <a:pt x="361" y="34"/>
                    <a:pt x="364" y="33"/>
                    <a:pt x="365" y="33"/>
                  </a:cubicBezTo>
                  <a:cubicBezTo>
                    <a:pt x="367" y="33"/>
                    <a:pt x="370" y="33"/>
                    <a:pt x="372" y="34"/>
                  </a:cubicBezTo>
                  <a:cubicBezTo>
                    <a:pt x="377" y="34"/>
                    <a:pt x="383" y="33"/>
                    <a:pt x="387" y="33"/>
                  </a:cubicBezTo>
                  <a:cubicBezTo>
                    <a:pt x="391" y="34"/>
                    <a:pt x="391" y="34"/>
                    <a:pt x="391" y="34"/>
                  </a:cubicBezTo>
                  <a:cubicBezTo>
                    <a:pt x="398" y="34"/>
                    <a:pt x="405" y="33"/>
                    <a:pt x="414" y="34"/>
                  </a:cubicBezTo>
                  <a:cubicBezTo>
                    <a:pt x="416" y="34"/>
                    <a:pt x="420" y="35"/>
                    <a:pt x="423" y="35"/>
                  </a:cubicBezTo>
                  <a:cubicBezTo>
                    <a:pt x="425" y="35"/>
                    <a:pt x="428" y="33"/>
                    <a:pt x="430" y="33"/>
                  </a:cubicBezTo>
                  <a:cubicBezTo>
                    <a:pt x="434" y="33"/>
                    <a:pt x="437" y="34"/>
                    <a:pt x="440" y="34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32" name="Freeform 229"/>
            <p:cNvSpPr>
              <a:spLocks noEditPoints="1"/>
            </p:cNvSpPr>
            <p:nvPr/>
          </p:nvSpPr>
          <p:spPr bwMode="auto">
            <a:xfrm>
              <a:off x="3769025" y="394956"/>
              <a:ext cx="1811636" cy="1399981"/>
            </a:xfrm>
            <a:custGeom>
              <a:avLst/>
              <a:gdLst>
                <a:gd name="T0" fmla="*/ 392 w 521"/>
                <a:gd name="T1" fmla="*/ 63 h 402"/>
                <a:gd name="T2" fmla="*/ 198 w 521"/>
                <a:gd name="T3" fmla="*/ 298 h 402"/>
                <a:gd name="T4" fmla="*/ 174 w 521"/>
                <a:gd name="T5" fmla="*/ 223 h 402"/>
                <a:gd name="T6" fmla="*/ 404 w 521"/>
                <a:gd name="T7" fmla="*/ 203 h 402"/>
                <a:gd name="T8" fmla="*/ 435 w 521"/>
                <a:gd name="T9" fmla="*/ 206 h 402"/>
                <a:gd name="T10" fmla="*/ 466 w 521"/>
                <a:gd name="T11" fmla="*/ 167 h 402"/>
                <a:gd name="T12" fmla="*/ 466 w 521"/>
                <a:gd name="T13" fmla="*/ 153 h 402"/>
                <a:gd name="T14" fmla="*/ 10 w 521"/>
                <a:gd name="T15" fmla="*/ 119 h 402"/>
                <a:gd name="T16" fmla="*/ 463 w 521"/>
                <a:gd name="T17" fmla="*/ 39 h 402"/>
                <a:gd name="T18" fmla="*/ 327 w 521"/>
                <a:gd name="T19" fmla="*/ 18 h 402"/>
                <a:gd name="T20" fmla="*/ 366 w 521"/>
                <a:gd name="T21" fmla="*/ 14 h 402"/>
                <a:gd name="T22" fmla="*/ 451 w 521"/>
                <a:gd name="T23" fmla="*/ 27 h 402"/>
                <a:gd name="T24" fmla="*/ 406 w 521"/>
                <a:gd name="T25" fmla="*/ 12 h 402"/>
                <a:gd name="T26" fmla="*/ 300 w 521"/>
                <a:gd name="T27" fmla="*/ 2 h 402"/>
                <a:gd name="T28" fmla="*/ 267 w 521"/>
                <a:gd name="T29" fmla="*/ 12 h 402"/>
                <a:gd name="T30" fmla="*/ 264 w 521"/>
                <a:gd name="T31" fmla="*/ 27 h 402"/>
                <a:gd name="T32" fmla="*/ 245 w 521"/>
                <a:gd name="T33" fmla="*/ 48 h 402"/>
                <a:gd name="T34" fmla="*/ 194 w 521"/>
                <a:gd name="T35" fmla="*/ 40 h 402"/>
                <a:gd name="T36" fmla="*/ 146 w 521"/>
                <a:gd name="T37" fmla="*/ 33 h 402"/>
                <a:gd name="T38" fmla="*/ 92 w 521"/>
                <a:gd name="T39" fmla="*/ 49 h 402"/>
                <a:gd name="T40" fmla="*/ 72 w 521"/>
                <a:gd name="T41" fmla="*/ 79 h 402"/>
                <a:gd name="T42" fmla="*/ 7 w 521"/>
                <a:gd name="T43" fmla="*/ 110 h 402"/>
                <a:gd name="T44" fmla="*/ 41 w 521"/>
                <a:gd name="T45" fmla="*/ 121 h 402"/>
                <a:gd name="T46" fmla="*/ 49 w 521"/>
                <a:gd name="T47" fmla="*/ 139 h 402"/>
                <a:gd name="T48" fmla="*/ 106 w 521"/>
                <a:gd name="T49" fmla="*/ 143 h 402"/>
                <a:gd name="T50" fmla="*/ 136 w 521"/>
                <a:gd name="T51" fmla="*/ 176 h 402"/>
                <a:gd name="T52" fmla="*/ 146 w 521"/>
                <a:gd name="T53" fmla="*/ 209 h 402"/>
                <a:gd name="T54" fmla="*/ 190 w 521"/>
                <a:gd name="T55" fmla="*/ 223 h 402"/>
                <a:gd name="T56" fmla="*/ 158 w 521"/>
                <a:gd name="T57" fmla="*/ 237 h 402"/>
                <a:gd name="T58" fmla="*/ 152 w 521"/>
                <a:gd name="T59" fmla="*/ 260 h 402"/>
                <a:gd name="T60" fmla="*/ 190 w 521"/>
                <a:gd name="T61" fmla="*/ 250 h 402"/>
                <a:gd name="T62" fmla="*/ 180 w 521"/>
                <a:gd name="T63" fmla="*/ 275 h 402"/>
                <a:gd name="T64" fmla="*/ 164 w 521"/>
                <a:gd name="T65" fmla="*/ 292 h 402"/>
                <a:gd name="T66" fmla="*/ 165 w 521"/>
                <a:gd name="T67" fmla="*/ 294 h 402"/>
                <a:gd name="T68" fmla="*/ 168 w 521"/>
                <a:gd name="T69" fmla="*/ 319 h 402"/>
                <a:gd name="T70" fmla="*/ 192 w 521"/>
                <a:gd name="T71" fmla="*/ 331 h 402"/>
                <a:gd name="T72" fmla="*/ 188 w 521"/>
                <a:gd name="T73" fmla="*/ 358 h 402"/>
                <a:gd name="T74" fmla="*/ 213 w 521"/>
                <a:gd name="T75" fmla="*/ 377 h 402"/>
                <a:gd name="T76" fmla="*/ 231 w 521"/>
                <a:gd name="T77" fmla="*/ 385 h 402"/>
                <a:gd name="T78" fmla="*/ 249 w 521"/>
                <a:gd name="T79" fmla="*/ 391 h 402"/>
                <a:gd name="T80" fmla="*/ 258 w 521"/>
                <a:gd name="T81" fmla="*/ 383 h 402"/>
                <a:gd name="T82" fmla="*/ 272 w 521"/>
                <a:gd name="T83" fmla="*/ 351 h 402"/>
                <a:gd name="T84" fmla="*/ 283 w 521"/>
                <a:gd name="T85" fmla="*/ 316 h 402"/>
                <a:gd name="T86" fmla="*/ 318 w 521"/>
                <a:gd name="T87" fmla="*/ 313 h 402"/>
                <a:gd name="T88" fmla="*/ 364 w 521"/>
                <a:gd name="T89" fmla="*/ 273 h 402"/>
                <a:gd name="T90" fmla="*/ 409 w 521"/>
                <a:gd name="T91" fmla="*/ 258 h 402"/>
                <a:gd name="T92" fmla="*/ 418 w 521"/>
                <a:gd name="T93" fmla="*/ 237 h 402"/>
                <a:gd name="T94" fmla="*/ 402 w 521"/>
                <a:gd name="T95" fmla="*/ 228 h 402"/>
                <a:gd name="T96" fmla="*/ 410 w 521"/>
                <a:gd name="T97" fmla="*/ 221 h 402"/>
                <a:gd name="T98" fmla="*/ 436 w 521"/>
                <a:gd name="T99" fmla="*/ 219 h 402"/>
                <a:gd name="T100" fmla="*/ 400 w 521"/>
                <a:gd name="T101" fmla="*/ 202 h 402"/>
                <a:gd name="T102" fmla="*/ 427 w 521"/>
                <a:gd name="T103" fmla="*/ 189 h 402"/>
                <a:gd name="T104" fmla="*/ 464 w 521"/>
                <a:gd name="T105" fmla="*/ 174 h 402"/>
                <a:gd name="T106" fmla="*/ 453 w 521"/>
                <a:gd name="T107" fmla="*/ 158 h 402"/>
                <a:gd name="T108" fmla="*/ 460 w 521"/>
                <a:gd name="T109" fmla="*/ 131 h 402"/>
                <a:gd name="T110" fmla="*/ 443 w 521"/>
                <a:gd name="T111" fmla="*/ 109 h 402"/>
                <a:gd name="T112" fmla="*/ 453 w 521"/>
                <a:gd name="T113" fmla="*/ 69 h 402"/>
                <a:gd name="T114" fmla="*/ 505 w 521"/>
                <a:gd name="T115" fmla="*/ 56 h 402"/>
                <a:gd name="T116" fmla="*/ 444 w 521"/>
                <a:gd name="T117" fmla="*/ 50 h 402"/>
                <a:gd name="T118" fmla="*/ 400 w 521"/>
                <a:gd name="T119" fmla="*/ 44 h 402"/>
                <a:gd name="T120" fmla="*/ 359 w 521"/>
                <a:gd name="T121" fmla="*/ 3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21" h="402">
                  <a:moveTo>
                    <a:pt x="460" y="133"/>
                  </a:moveTo>
                  <a:cubicBezTo>
                    <a:pt x="461" y="135"/>
                    <a:pt x="461" y="135"/>
                    <a:pt x="461" y="135"/>
                  </a:cubicBezTo>
                  <a:cubicBezTo>
                    <a:pt x="460" y="134"/>
                    <a:pt x="461" y="133"/>
                    <a:pt x="460" y="133"/>
                  </a:cubicBezTo>
                  <a:close/>
                  <a:moveTo>
                    <a:pt x="247" y="398"/>
                  </a:moveTo>
                  <a:cubicBezTo>
                    <a:pt x="247" y="401"/>
                    <a:pt x="247" y="401"/>
                    <a:pt x="247" y="401"/>
                  </a:cubicBezTo>
                  <a:cubicBezTo>
                    <a:pt x="248" y="400"/>
                    <a:pt x="248" y="402"/>
                    <a:pt x="250" y="401"/>
                  </a:cubicBezTo>
                  <a:cubicBezTo>
                    <a:pt x="251" y="401"/>
                    <a:pt x="250" y="399"/>
                    <a:pt x="250" y="399"/>
                  </a:cubicBezTo>
                  <a:cubicBezTo>
                    <a:pt x="249" y="399"/>
                    <a:pt x="248" y="399"/>
                    <a:pt x="247" y="398"/>
                  </a:cubicBezTo>
                  <a:close/>
                  <a:moveTo>
                    <a:pt x="236" y="383"/>
                  </a:moveTo>
                  <a:cubicBezTo>
                    <a:pt x="236" y="383"/>
                    <a:pt x="236" y="385"/>
                    <a:pt x="235" y="385"/>
                  </a:cubicBezTo>
                  <a:cubicBezTo>
                    <a:pt x="234" y="386"/>
                    <a:pt x="236" y="383"/>
                    <a:pt x="236" y="383"/>
                  </a:cubicBezTo>
                  <a:close/>
                  <a:moveTo>
                    <a:pt x="439" y="172"/>
                  </a:moveTo>
                  <a:cubicBezTo>
                    <a:pt x="439" y="172"/>
                    <a:pt x="439" y="175"/>
                    <a:pt x="439" y="177"/>
                  </a:cubicBezTo>
                  <a:cubicBezTo>
                    <a:pt x="440" y="177"/>
                    <a:pt x="440" y="177"/>
                    <a:pt x="441" y="178"/>
                  </a:cubicBezTo>
                  <a:cubicBezTo>
                    <a:pt x="443" y="178"/>
                    <a:pt x="446" y="177"/>
                    <a:pt x="447" y="177"/>
                  </a:cubicBezTo>
                  <a:cubicBezTo>
                    <a:pt x="453" y="174"/>
                    <a:pt x="441" y="172"/>
                    <a:pt x="439" y="172"/>
                  </a:cubicBezTo>
                  <a:close/>
                  <a:moveTo>
                    <a:pt x="392" y="63"/>
                  </a:moveTo>
                  <a:cubicBezTo>
                    <a:pt x="397" y="61"/>
                    <a:pt x="390" y="65"/>
                    <a:pt x="390" y="65"/>
                  </a:cubicBezTo>
                  <a:cubicBezTo>
                    <a:pt x="389" y="65"/>
                    <a:pt x="388" y="67"/>
                    <a:pt x="388" y="67"/>
                  </a:cubicBezTo>
                  <a:cubicBezTo>
                    <a:pt x="385" y="69"/>
                    <a:pt x="387" y="64"/>
                    <a:pt x="392" y="63"/>
                  </a:cubicBezTo>
                  <a:close/>
                  <a:moveTo>
                    <a:pt x="269" y="31"/>
                  </a:moveTo>
                  <a:cubicBezTo>
                    <a:pt x="270" y="31"/>
                    <a:pt x="273" y="34"/>
                    <a:pt x="269" y="33"/>
                  </a:cubicBezTo>
                  <a:cubicBezTo>
                    <a:pt x="269" y="33"/>
                    <a:pt x="267" y="30"/>
                    <a:pt x="269" y="31"/>
                  </a:cubicBezTo>
                  <a:close/>
                  <a:moveTo>
                    <a:pt x="305" y="304"/>
                  </a:moveTo>
                  <a:cubicBezTo>
                    <a:pt x="307" y="305"/>
                    <a:pt x="307" y="304"/>
                    <a:pt x="309" y="305"/>
                  </a:cubicBezTo>
                  <a:cubicBezTo>
                    <a:pt x="308" y="305"/>
                    <a:pt x="308" y="307"/>
                    <a:pt x="307" y="308"/>
                  </a:cubicBezTo>
                  <a:cubicBezTo>
                    <a:pt x="306" y="308"/>
                    <a:pt x="305" y="308"/>
                    <a:pt x="304" y="309"/>
                  </a:cubicBezTo>
                  <a:cubicBezTo>
                    <a:pt x="304" y="308"/>
                    <a:pt x="304" y="306"/>
                    <a:pt x="303" y="305"/>
                  </a:cubicBezTo>
                  <a:cubicBezTo>
                    <a:pt x="303" y="305"/>
                    <a:pt x="305" y="304"/>
                    <a:pt x="305" y="304"/>
                  </a:cubicBezTo>
                  <a:close/>
                  <a:moveTo>
                    <a:pt x="174" y="299"/>
                  </a:moveTo>
                  <a:cubicBezTo>
                    <a:pt x="175" y="300"/>
                    <a:pt x="177" y="302"/>
                    <a:pt x="175" y="301"/>
                  </a:cubicBezTo>
                  <a:cubicBezTo>
                    <a:pt x="175" y="301"/>
                    <a:pt x="172" y="299"/>
                    <a:pt x="174" y="299"/>
                  </a:cubicBezTo>
                  <a:close/>
                  <a:moveTo>
                    <a:pt x="198" y="297"/>
                  </a:moveTo>
                  <a:cubicBezTo>
                    <a:pt x="200" y="297"/>
                    <a:pt x="198" y="298"/>
                    <a:pt x="198" y="298"/>
                  </a:cubicBezTo>
                  <a:cubicBezTo>
                    <a:pt x="198" y="299"/>
                    <a:pt x="198" y="300"/>
                    <a:pt x="198" y="300"/>
                  </a:cubicBezTo>
                  <a:cubicBezTo>
                    <a:pt x="196" y="301"/>
                    <a:pt x="193" y="303"/>
                    <a:pt x="192" y="303"/>
                  </a:cubicBezTo>
                  <a:cubicBezTo>
                    <a:pt x="189" y="303"/>
                    <a:pt x="191" y="302"/>
                    <a:pt x="192" y="301"/>
                  </a:cubicBezTo>
                  <a:cubicBezTo>
                    <a:pt x="192" y="301"/>
                    <a:pt x="193" y="300"/>
                    <a:pt x="194" y="299"/>
                  </a:cubicBezTo>
                  <a:cubicBezTo>
                    <a:pt x="195" y="299"/>
                    <a:pt x="197" y="297"/>
                    <a:pt x="198" y="297"/>
                  </a:cubicBezTo>
                  <a:close/>
                  <a:moveTo>
                    <a:pt x="195" y="286"/>
                  </a:moveTo>
                  <a:cubicBezTo>
                    <a:pt x="197" y="286"/>
                    <a:pt x="195" y="287"/>
                    <a:pt x="194" y="288"/>
                  </a:cubicBezTo>
                  <a:cubicBezTo>
                    <a:pt x="194" y="287"/>
                    <a:pt x="194" y="286"/>
                    <a:pt x="195" y="286"/>
                  </a:cubicBezTo>
                  <a:close/>
                  <a:moveTo>
                    <a:pt x="196" y="284"/>
                  </a:moveTo>
                  <a:cubicBezTo>
                    <a:pt x="198" y="283"/>
                    <a:pt x="196" y="285"/>
                    <a:pt x="196" y="285"/>
                  </a:cubicBezTo>
                  <a:cubicBezTo>
                    <a:pt x="196" y="285"/>
                    <a:pt x="194" y="284"/>
                    <a:pt x="196" y="284"/>
                  </a:cubicBezTo>
                  <a:close/>
                  <a:moveTo>
                    <a:pt x="395" y="240"/>
                  </a:moveTo>
                  <a:cubicBezTo>
                    <a:pt x="398" y="240"/>
                    <a:pt x="396" y="243"/>
                    <a:pt x="396" y="243"/>
                  </a:cubicBezTo>
                  <a:cubicBezTo>
                    <a:pt x="395" y="243"/>
                    <a:pt x="391" y="242"/>
                    <a:pt x="391" y="242"/>
                  </a:cubicBezTo>
                  <a:cubicBezTo>
                    <a:pt x="391" y="242"/>
                    <a:pt x="392" y="242"/>
                    <a:pt x="393" y="242"/>
                  </a:cubicBezTo>
                  <a:cubicBezTo>
                    <a:pt x="393" y="241"/>
                    <a:pt x="394" y="240"/>
                    <a:pt x="395" y="240"/>
                  </a:cubicBezTo>
                  <a:close/>
                  <a:moveTo>
                    <a:pt x="174" y="223"/>
                  </a:moveTo>
                  <a:cubicBezTo>
                    <a:pt x="172" y="223"/>
                    <a:pt x="175" y="224"/>
                    <a:pt x="176" y="224"/>
                  </a:cubicBezTo>
                  <a:cubicBezTo>
                    <a:pt x="176" y="224"/>
                    <a:pt x="177" y="223"/>
                    <a:pt x="174" y="223"/>
                  </a:cubicBezTo>
                  <a:close/>
                  <a:moveTo>
                    <a:pt x="166" y="221"/>
                  </a:moveTo>
                  <a:cubicBezTo>
                    <a:pt x="164" y="221"/>
                    <a:pt x="164" y="223"/>
                    <a:pt x="164" y="224"/>
                  </a:cubicBezTo>
                  <a:cubicBezTo>
                    <a:pt x="164" y="224"/>
                    <a:pt x="165" y="225"/>
                    <a:pt x="165" y="225"/>
                  </a:cubicBezTo>
                  <a:cubicBezTo>
                    <a:pt x="165" y="225"/>
                    <a:pt x="166" y="225"/>
                    <a:pt x="167" y="225"/>
                  </a:cubicBezTo>
                  <a:cubicBezTo>
                    <a:pt x="167" y="223"/>
                    <a:pt x="167" y="221"/>
                    <a:pt x="166" y="221"/>
                  </a:cubicBezTo>
                  <a:close/>
                  <a:moveTo>
                    <a:pt x="418" y="189"/>
                  </a:moveTo>
                  <a:cubicBezTo>
                    <a:pt x="417" y="190"/>
                    <a:pt x="417" y="190"/>
                    <a:pt x="417" y="190"/>
                  </a:cubicBezTo>
                  <a:cubicBezTo>
                    <a:pt x="416" y="191"/>
                    <a:pt x="413" y="191"/>
                    <a:pt x="412" y="192"/>
                  </a:cubicBezTo>
                  <a:cubicBezTo>
                    <a:pt x="412" y="192"/>
                    <a:pt x="412" y="194"/>
                    <a:pt x="412" y="194"/>
                  </a:cubicBezTo>
                  <a:cubicBezTo>
                    <a:pt x="412" y="195"/>
                    <a:pt x="413" y="195"/>
                    <a:pt x="414" y="196"/>
                  </a:cubicBezTo>
                  <a:cubicBezTo>
                    <a:pt x="410" y="195"/>
                    <a:pt x="405" y="193"/>
                    <a:pt x="402" y="195"/>
                  </a:cubicBezTo>
                  <a:cubicBezTo>
                    <a:pt x="401" y="196"/>
                    <a:pt x="400" y="196"/>
                    <a:pt x="400" y="197"/>
                  </a:cubicBezTo>
                  <a:cubicBezTo>
                    <a:pt x="400" y="197"/>
                    <a:pt x="400" y="200"/>
                    <a:pt x="400" y="200"/>
                  </a:cubicBezTo>
                  <a:cubicBezTo>
                    <a:pt x="400" y="200"/>
                    <a:pt x="402" y="200"/>
                    <a:pt x="403" y="200"/>
                  </a:cubicBezTo>
                  <a:cubicBezTo>
                    <a:pt x="403" y="201"/>
                    <a:pt x="404" y="203"/>
                    <a:pt x="404" y="203"/>
                  </a:cubicBezTo>
                  <a:cubicBezTo>
                    <a:pt x="406" y="202"/>
                    <a:pt x="406" y="203"/>
                    <a:pt x="408" y="202"/>
                  </a:cubicBezTo>
                  <a:cubicBezTo>
                    <a:pt x="408" y="202"/>
                    <a:pt x="409" y="200"/>
                    <a:pt x="410" y="200"/>
                  </a:cubicBezTo>
                  <a:cubicBezTo>
                    <a:pt x="411" y="200"/>
                    <a:pt x="412" y="200"/>
                    <a:pt x="413" y="200"/>
                  </a:cubicBezTo>
                  <a:cubicBezTo>
                    <a:pt x="414" y="199"/>
                    <a:pt x="413" y="197"/>
                    <a:pt x="414" y="196"/>
                  </a:cubicBezTo>
                  <a:cubicBezTo>
                    <a:pt x="415" y="197"/>
                    <a:pt x="415" y="196"/>
                    <a:pt x="416" y="196"/>
                  </a:cubicBezTo>
                  <a:cubicBezTo>
                    <a:pt x="417" y="197"/>
                    <a:pt x="417" y="199"/>
                    <a:pt x="418" y="199"/>
                  </a:cubicBezTo>
                  <a:cubicBezTo>
                    <a:pt x="420" y="200"/>
                    <a:pt x="423" y="200"/>
                    <a:pt x="425" y="200"/>
                  </a:cubicBezTo>
                  <a:cubicBezTo>
                    <a:pt x="425" y="200"/>
                    <a:pt x="426" y="201"/>
                    <a:pt x="426" y="201"/>
                  </a:cubicBezTo>
                  <a:cubicBezTo>
                    <a:pt x="425" y="202"/>
                    <a:pt x="422" y="202"/>
                    <a:pt x="424" y="203"/>
                  </a:cubicBezTo>
                  <a:cubicBezTo>
                    <a:pt x="425" y="203"/>
                    <a:pt x="424" y="204"/>
                    <a:pt x="425" y="204"/>
                  </a:cubicBezTo>
                  <a:cubicBezTo>
                    <a:pt x="420" y="209"/>
                    <a:pt x="431" y="211"/>
                    <a:pt x="434" y="212"/>
                  </a:cubicBezTo>
                  <a:cubicBezTo>
                    <a:pt x="435" y="213"/>
                    <a:pt x="437" y="215"/>
                    <a:pt x="438" y="216"/>
                  </a:cubicBezTo>
                  <a:cubicBezTo>
                    <a:pt x="440" y="216"/>
                    <a:pt x="441" y="215"/>
                    <a:pt x="443" y="216"/>
                  </a:cubicBezTo>
                  <a:cubicBezTo>
                    <a:pt x="443" y="216"/>
                    <a:pt x="444" y="214"/>
                    <a:pt x="443" y="213"/>
                  </a:cubicBezTo>
                  <a:cubicBezTo>
                    <a:pt x="439" y="210"/>
                    <a:pt x="435" y="214"/>
                    <a:pt x="441" y="209"/>
                  </a:cubicBezTo>
                  <a:cubicBezTo>
                    <a:pt x="441" y="208"/>
                    <a:pt x="441" y="208"/>
                    <a:pt x="441" y="208"/>
                  </a:cubicBezTo>
                  <a:cubicBezTo>
                    <a:pt x="439" y="207"/>
                    <a:pt x="437" y="207"/>
                    <a:pt x="435" y="206"/>
                  </a:cubicBezTo>
                  <a:cubicBezTo>
                    <a:pt x="435" y="206"/>
                    <a:pt x="433" y="204"/>
                    <a:pt x="433" y="204"/>
                  </a:cubicBezTo>
                  <a:cubicBezTo>
                    <a:pt x="431" y="204"/>
                    <a:pt x="435" y="204"/>
                    <a:pt x="435" y="204"/>
                  </a:cubicBezTo>
                  <a:cubicBezTo>
                    <a:pt x="436" y="204"/>
                    <a:pt x="437" y="206"/>
                    <a:pt x="437" y="206"/>
                  </a:cubicBezTo>
                  <a:cubicBezTo>
                    <a:pt x="439" y="206"/>
                    <a:pt x="439" y="205"/>
                    <a:pt x="441" y="205"/>
                  </a:cubicBezTo>
                  <a:cubicBezTo>
                    <a:pt x="441" y="203"/>
                    <a:pt x="441" y="203"/>
                    <a:pt x="442" y="200"/>
                  </a:cubicBezTo>
                  <a:cubicBezTo>
                    <a:pt x="436" y="199"/>
                    <a:pt x="435" y="199"/>
                    <a:pt x="429" y="200"/>
                  </a:cubicBezTo>
                  <a:cubicBezTo>
                    <a:pt x="430" y="200"/>
                    <a:pt x="431" y="198"/>
                    <a:pt x="432" y="198"/>
                  </a:cubicBezTo>
                  <a:cubicBezTo>
                    <a:pt x="433" y="198"/>
                    <a:pt x="434" y="198"/>
                    <a:pt x="435" y="198"/>
                  </a:cubicBezTo>
                  <a:cubicBezTo>
                    <a:pt x="435" y="198"/>
                    <a:pt x="435" y="196"/>
                    <a:pt x="435" y="196"/>
                  </a:cubicBezTo>
                  <a:cubicBezTo>
                    <a:pt x="428" y="196"/>
                    <a:pt x="428" y="196"/>
                    <a:pt x="428" y="196"/>
                  </a:cubicBezTo>
                  <a:cubicBezTo>
                    <a:pt x="429" y="195"/>
                    <a:pt x="430" y="193"/>
                    <a:pt x="430" y="193"/>
                  </a:cubicBezTo>
                  <a:cubicBezTo>
                    <a:pt x="427" y="192"/>
                    <a:pt x="421" y="189"/>
                    <a:pt x="418" y="189"/>
                  </a:cubicBezTo>
                  <a:close/>
                  <a:moveTo>
                    <a:pt x="136" y="168"/>
                  </a:moveTo>
                  <a:cubicBezTo>
                    <a:pt x="135" y="168"/>
                    <a:pt x="130" y="171"/>
                    <a:pt x="134" y="171"/>
                  </a:cubicBezTo>
                  <a:cubicBezTo>
                    <a:pt x="135" y="170"/>
                    <a:pt x="139" y="169"/>
                    <a:pt x="138" y="169"/>
                  </a:cubicBezTo>
                  <a:cubicBezTo>
                    <a:pt x="137" y="168"/>
                    <a:pt x="137" y="168"/>
                    <a:pt x="136" y="168"/>
                  </a:cubicBezTo>
                  <a:close/>
                  <a:moveTo>
                    <a:pt x="466" y="167"/>
                  </a:moveTo>
                  <a:cubicBezTo>
                    <a:pt x="466" y="167"/>
                    <a:pt x="465" y="168"/>
                    <a:pt x="465" y="168"/>
                  </a:cubicBezTo>
                  <a:cubicBezTo>
                    <a:pt x="466" y="168"/>
                    <a:pt x="467" y="168"/>
                    <a:pt x="467" y="169"/>
                  </a:cubicBezTo>
                  <a:cubicBezTo>
                    <a:pt x="466" y="168"/>
                    <a:pt x="469" y="166"/>
                    <a:pt x="466" y="167"/>
                  </a:cubicBezTo>
                  <a:close/>
                  <a:moveTo>
                    <a:pt x="454" y="162"/>
                  </a:moveTo>
                  <a:cubicBezTo>
                    <a:pt x="454" y="164"/>
                    <a:pt x="453" y="166"/>
                    <a:pt x="455" y="168"/>
                  </a:cubicBezTo>
                  <a:cubicBezTo>
                    <a:pt x="455" y="168"/>
                    <a:pt x="457" y="168"/>
                    <a:pt x="457" y="169"/>
                  </a:cubicBezTo>
                  <a:cubicBezTo>
                    <a:pt x="457" y="168"/>
                    <a:pt x="458" y="167"/>
                    <a:pt x="459" y="167"/>
                  </a:cubicBezTo>
                  <a:cubicBezTo>
                    <a:pt x="459" y="166"/>
                    <a:pt x="459" y="166"/>
                    <a:pt x="459" y="165"/>
                  </a:cubicBezTo>
                  <a:cubicBezTo>
                    <a:pt x="459" y="164"/>
                    <a:pt x="457" y="165"/>
                    <a:pt x="457" y="165"/>
                  </a:cubicBezTo>
                  <a:cubicBezTo>
                    <a:pt x="456" y="164"/>
                    <a:pt x="456" y="163"/>
                    <a:pt x="456" y="163"/>
                  </a:cubicBezTo>
                  <a:cubicBezTo>
                    <a:pt x="456" y="162"/>
                    <a:pt x="455" y="162"/>
                    <a:pt x="454" y="162"/>
                  </a:cubicBezTo>
                  <a:close/>
                  <a:moveTo>
                    <a:pt x="436" y="157"/>
                  </a:moveTo>
                  <a:cubicBezTo>
                    <a:pt x="439" y="157"/>
                    <a:pt x="438" y="160"/>
                    <a:pt x="438" y="163"/>
                  </a:cubicBezTo>
                  <a:cubicBezTo>
                    <a:pt x="438" y="163"/>
                    <a:pt x="436" y="162"/>
                    <a:pt x="436" y="163"/>
                  </a:cubicBezTo>
                  <a:cubicBezTo>
                    <a:pt x="436" y="162"/>
                    <a:pt x="434" y="157"/>
                    <a:pt x="436" y="157"/>
                  </a:cubicBezTo>
                  <a:close/>
                  <a:moveTo>
                    <a:pt x="467" y="151"/>
                  </a:moveTo>
                  <a:cubicBezTo>
                    <a:pt x="467" y="151"/>
                    <a:pt x="467" y="152"/>
                    <a:pt x="466" y="153"/>
                  </a:cubicBezTo>
                  <a:cubicBezTo>
                    <a:pt x="465" y="153"/>
                    <a:pt x="464" y="152"/>
                    <a:pt x="463" y="153"/>
                  </a:cubicBezTo>
                  <a:cubicBezTo>
                    <a:pt x="464" y="157"/>
                    <a:pt x="463" y="164"/>
                    <a:pt x="470" y="161"/>
                  </a:cubicBezTo>
                  <a:cubicBezTo>
                    <a:pt x="471" y="161"/>
                    <a:pt x="471" y="159"/>
                    <a:pt x="472" y="159"/>
                  </a:cubicBezTo>
                  <a:cubicBezTo>
                    <a:pt x="473" y="158"/>
                    <a:pt x="473" y="159"/>
                    <a:pt x="474" y="159"/>
                  </a:cubicBezTo>
                  <a:cubicBezTo>
                    <a:pt x="473" y="160"/>
                    <a:pt x="476" y="159"/>
                    <a:pt x="476" y="159"/>
                  </a:cubicBezTo>
                  <a:cubicBezTo>
                    <a:pt x="476" y="157"/>
                    <a:pt x="475" y="155"/>
                    <a:pt x="475" y="155"/>
                  </a:cubicBezTo>
                  <a:cubicBezTo>
                    <a:pt x="475" y="155"/>
                    <a:pt x="473" y="157"/>
                    <a:pt x="473" y="157"/>
                  </a:cubicBezTo>
                  <a:cubicBezTo>
                    <a:pt x="469" y="156"/>
                    <a:pt x="470" y="154"/>
                    <a:pt x="469" y="151"/>
                  </a:cubicBezTo>
                  <a:lnTo>
                    <a:pt x="467" y="151"/>
                  </a:lnTo>
                  <a:close/>
                  <a:moveTo>
                    <a:pt x="461" y="135"/>
                  </a:moveTo>
                  <a:cubicBezTo>
                    <a:pt x="461" y="136"/>
                    <a:pt x="460" y="136"/>
                    <a:pt x="460" y="137"/>
                  </a:cubicBezTo>
                  <a:cubicBezTo>
                    <a:pt x="462" y="137"/>
                    <a:pt x="465" y="148"/>
                    <a:pt x="464" y="143"/>
                  </a:cubicBezTo>
                  <a:cubicBezTo>
                    <a:pt x="464" y="142"/>
                    <a:pt x="464" y="141"/>
                    <a:pt x="464" y="140"/>
                  </a:cubicBezTo>
                  <a:cubicBezTo>
                    <a:pt x="464" y="140"/>
                    <a:pt x="462" y="138"/>
                    <a:pt x="462" y="138"/>
                  </a:cubicBezTo>
                  <a:cubicBezTo>
                    <a:pt x="462" y="137"/>
                    <a:pt x="463" y="136"/>
                    <a:pt x="463" y="136"/>
                  </a:cubicBezTo>
                  <a:lnTo>
                    <a:pt x="461" y="135"/>
                  </a:lnTo>
                  <a:close/>
                  <a:moveTo>
                    <a:pt x="10" y="119"/>
                  </a:moveTo>
                  <a:cubicBezTo>
                    <a:pt x="11" y="120"/>
                    <a:pt x="11" y="120"/>
                    <a:pt x="11" y="120"/>
                  </a:cubicBezTo>
                  <a:cubicBezTo>
                    <a:pt x="13" y="120"/>
                    <a:pt x="13" y="120"/>
                    <a:pt x="11" y="119"/>
                  </a:cubicBezTo>
                  <a:cubicBezTo>
                    <a:pt x="11" y="119"/>
                    <a:pt x="11" y="119"/>
                    <a:pt x="10" y="119"/>
                  </a:cubicBezTo>
                  <a:close/>
                  <a:moveTo>
                    <a:pt x="1" y="117"/>
                  </a:moveTo>
                  <a:cubicBezTo>
                    <a:pt x="1" y="117"/>
                    <a:pt x="0" y="120"/>
                    <a:pt x="1" y="120"/>
                  </a:cubicBezTo>
                  <a:cubicBezTo>
                    <a:pt x="4" y="120"/>
                    <a:pt x="4" y="118"/>
                    <a:pt x="5" y="118"/>
                  </a:cubicBezTo>
                  <a:cubicBezTo>
                    <a:pt x="3" y="118"/>
                    <a:pt x="3" y="118"/>
                    <a:pt x="1" y="117"/>
                  </a:cubicBezTo>
                  <a:close/>
                  <a:moveTo>
                    <a:pt x="457" y="69"/>
                  </a:moveTo>
                  <a:cubicBezTo>
                    <a:pt x="457" y="69"/>
                    <a:pt x="456" y="71"/>
                    <a:pt x="456" y="72"/>
                  </a:cubicBezTo>
                  <a:cubicBezTo>
                    <a:pt x="460" y="71"/>
                    <a:pt x="460" y="72"/>
                    <a:pt x="457" y="69"/>
                  </a:cubicBezTo>
                  <a:close/>
                  <a:moveTo>
                    <a:pt x="400" y="60"/>
                  </a:moveTo>
                  <a:cubicBezTo>
                    <a:pt x="407" y="58"/>
                    <a:pt x="396" y="63"/>
                    <a:pt x="396" y="63"/>
                  </a:cubicBezTo>
                  <a:cubicBezTo>
                    <a:pt x="395" y="63"/>
                    <a:pt x="392" y="62"/>
                    <a:pt x="393" y="62"/>
                  </a:cubicBezTo>
                  <a:cubicBezTo>
                    <a:pt x="394" y="62"/>
                    <a:pt x="395" y="62"/>
                    <a:pt x="396" y="62"/>
                  </a:cubicBezTo>
                  <a:cubicBezTo>
                    <a:pt x="397" y="61"/>
                    <a:pt x="399" y="60"/>
                    <a:pt x="400" y="60"/>
                  </a:cubicBezTo>
                  <a:close/>
                  <a:moveTo>
                    <a:pt x="463" y="37"/>
                  </a:moveTo>
                  <a:cubicBezTo>
                    <a:pt x="463" y="37"/>
                    <a:pt x="463" y="39"/>
                    <a:pt x="463" y="39"/>
                  </a:cubicBezTo>
                  <a:cubicBezTo>
                    <a:pt x="465" y="40"/>
                    <a:pt x="464" y="37"/>
                    <a:pt x="463" y="37"/>
                  </a:cubicBezTo>
                  <a:close/>
                  <a:moveTo>
                    <a:pt x="455" y="36"/>
                  </a:moveTo>
                  <a:cubicBezTo>
                    <a:pt x="456" y="37"/>
                    <a:pt x="455" y="39"/>
                    <a:pt x="455" y="41"/>
                  </a:cubicBezTo>
                  <a:cubicBezTo>
                    <a:pt x="457" y="41"/>
                    <a:pt x="457" y="41"/>
                    <a:pt x="457" y="41"/>
                  </a:cubicBezTo>
                  <a:cubicBezTo>
                    <a:pt x="457" y="40"/>
                    <a:pt x="456" y="38"/>
                    <a:pt x="457" y="37"/>
                  </a:cubicBezTo>
                  <a:lnTo>
                    <a:pt x="455" y="36"/>
                  </a:lnTo>
                  <a:close/>
                  <a:moveTo>
                    <a:pt x="166" y="30"/>
                  </a:moveTo>
                  <a:cubicBezTo>
                    <a:pt x="167" y="31"/>
                    <a:pt x="166" y="33"/>
                    <a:pt x="167" y="34"/>
                  </a:cubicBezTo>
                  <a:cubicBezTo>
                    <a:pt x="169" y="38"/>
                    <a:pt x="180" y="41"/>
                    <a:pt x="186" y="42"/>
                  </a:cubicBezTo>
                  <a:cubicBezTo>
                    <a:pt x="186" y="42"/>
                    <a:pt x="189" y="43"/>
                    <a:pt x="187" y="41"/>
                  </a:cubicBezTo>
                  <a:cubicBezTo>
                    <a:pt x="187" y="41"/>
                    <a:pt x="187" y="39"/>
                    <a:pt x="186" y="39"/>
                  </a:cubicBezTo>
                  <a:cubicBezTo>
                    <a:pt x="186" y="39"/>
                    <a:pt x="180" y="36"/>
                    <a:pt x="180" y="36"/>
                  </a:cubicBezTo>
                  <a:cubicBezTo>
                    <a:pt x="179" y="36"/>
                    <a:pt x="178" y="37"/>
                    <a:pt x="177" y="36"/>
                  </a:cubicBezTo>
                  <a:cubicBezTo>
                    <a:pt x="176" y="36"/>
                    <a:pt x="175" y="34"/>
                    <a:pt x="175" y="34"/>
                  </a:cubicBezTo>
                  <a:cubicBezTo>
                    <a:pt x="174" y="33"/>
                    <a:pt x="173" y="34"/>
                    <a:pt x="172" y="33"/>
                  </a:cubicBezTo>
                  <a:cubicBezTo>
                    <a:pt x="170" y="32"/>
                    <a:pt x="168" y="30"/>
                    <a:pt x="166" y="30"/>
                  </a:cubicBezTo>
                  <a:close/>
                  <a:moveTo>
                    <a:pt x="327" y="18"/>
                  </a:moveTo>
                  <a:cubicBezTo>
                    <a:pt x="332" y="17"/>
                    <a:pt x="324" y="20"/>
                    <a:pt x="324" y="20"/>
                  </a:cubicBezTo>
                  <a:cubicBezTo>
                    <a:pt x="324" y="20"/>
                    <a:pt x="324" y="21"/>
                    <a:pt x="324" y="22"/>
                  </a:cubicBezTo>
                  <a:cubicBezTo>
                    <a:pt x="324" y="22"/>
                    <a:pt x="321" y="21"/>
                    <a:pt x="320" y="20"/>
                  </a:cubicBezTo>
                  <a:cubicBezTo>
                    <a:pt x="320" y="21"/>
                    <a:pt x="320" y="22"/>
                    <a:pt x="319" y="22"/>
                  </a:cubicBezTo>
                  <a:cubicBezTo>
                    <a:pt x="317" y="22"/>
                    <a:pt x="319" y="19"/>
                    <a:pt x="319" y="19"/>
                  </a:cubicBezTo>
                  <a:cubicBezTo>
                    <a:pt x="322" y="19"/>
                    <a:pt x="325" y="18"/>
                    <a:pt x="327" y="18"/>
                  </a:cubicBezTo>
                  <a:close/>
                  <a:moveTo>
                    <a:pt x="366" y="14"/>
                  </a:moveTo>
                  <a:cubicBezTo>
                    <a:pt x="368" y="14"/>
                    <a:pt x="372" y="15"/>
                    <a:pt x="373" y="15"/>
                  </a:cubicBezTo>
                  <a:cubicBezTo>
                    <a:pt x="377" y="15"/>
                    <a:pt x="379" y="14"/>
                    <a:pt x="383" y="14"/>
                  </a:cubicBezTo>
                  <a:cubicBezTo>
                    <a:pt x="384" y="14"/>
                    <a:pt x="390" y="16"/>
                    <a:pt x="392" y="16"/>
                  </a:cubicBezTo>
                  <a:cubicBezTo>
                    <a:pt x="386" y="16"/>
                    <a:pt x="379" y="18"/>
                    <a:pt x="374" y="18"/>
                  </a:cubicBezTo>
                  <a:cubicBezTo>
                    <a:pt x="371" y="18"/>
                    <a:pt x="367" y="16"/>
                    <a:pt x="364" y="17"/>
                  </a:cubicBezTo>
                  <a:cubicBezTo>
                    <a:pt x="362" y="18"/>
                    <a:pt x="362" y="18"/>
                    <a:pt x="362" y="18"/>
                  </a:cubicBezTo>
                  <a:cubicBezTo>
                    <a:pt x="359" y="19"/>
                    <a:pt x="356" y="18"/>
                    <a:pt x="353" y="18"/>
                  </a:cubicBezTo>
                  <a:cubicBezTo>
                    <a:pt x="354" y="17"/>
                    <a:pt x="354" y="17"/>
                    <a:pt x="354" y="17"/>
                  </a:cubicBezTo>
                  <a:cubicBezTo>
                    <a:pt x="354" y="17"/>
                    <a:pt x="356" y="17"/>
                    <a:pt x="356" y="17"/>
                  </a:cubicBezTo>
                  <a:cubicBezTo>
                    <a:pt x="359" y="16"/>
                    <a:pt x="363" y="15"/>
                    <a:pt x="366" y="14"/>
                  </a:cubicBezTo>
                  <a:close/>
                  <a:moveTo>
                    <a:pt x="335" y="12"/>
                  </a:moveTo>
                  <a:cubicBezTo>
                    <a:pt x="336" y="12"/>
                    <a:pt x="336" y="12"/>
                    <a:pt x="336" y="12"/>
                  </a:cubicBezTo>
                  <a:cubicBezTo>
                    <a:pt x="337" y="13"/>
                    <a:pt x="336" y="14"/>
                    <a:pt x="336" y="15"/>
                  </a:cubicBezTo>
                  <a:cubicBezTo>
                    <a:pt x="337" y="15"/>
                    <a:pt x="339" y="17"/>
                    <a:pt x="339" y="18"/>
                  </a:cubicBezTo>
                  <a:cubicBezTo>
                    <a:pt x="346" y="15"/>
                    <a:pt x="346" y="16"/>
                    <a:pt x="352" y="18"/>
                  </a:cubicBezTo>
                  <a:cubicBezTo>
                    <a:pt x="350" y="18"/>
                    <a:pt x="347" y="18"/>
                    <a:pt x="346" y="18"/>
                  </a:cubicBezTo>
                  <a:cubicBezTo>
                    <a:pt x="345" y="18"/>
                    <a:pt x="341" y="18"/>
                    <a:pt x="339" y="18"/>
                  </a:cubicBezTo>
                  <a:cubicBezTo>
                    <a:pt x="339" y="18"/>
                    <a:pt x="339" y="20"/>
                    <a:pt x="339" y="20"/>
                  </a:cubicBezTo>
                  <a:cubicBezTo>
                    <a:pt x="338" y="20"/>
                    <a:pt x="339" y="21"/>
                    <a:pt x="338" y="21"/>
                  </a:cubicBezTo>
                  <a:cubicBezTo>
                    <a:pt x="337" y="21"/>
                    <a:pt x="337" y="19"/>
                    <a:pt x="336" y="19"/>
                  </a:cubicBezTo>
                  <a:cubicBezTo>
                    <a:pt x="336" y="19"/>
                    <a:pt x="334" y="19"/>
                    <a:pt x="334" y="18"/>
                  </a:cubicBezTo>
                  <a:cubicBezTo>
                    <a:pt x="334" y="18"/>
                    <a:pt x="334" y="18"/>
                    <a:pt x="334" y="18"/>
                  </a:cubicBezTo>
                  <a:cubicBezTo>
                    <a:pt x="337" y="16"/>
                    <a:pt x="334" y="11"/>
                    <a:pt x="335" y="12"/>
                  </a:cubicBezTo>
                  <a:close/>
                  <a:moveTo>
                    <a:pt x="440" y="34"/>
                  </a:moveTo>
                  <a:cubicBezTo>
                    <a:pt x="442" y="33"/>
                    <a:pt x="443" y="30"/>
                    <a:pt x="444" y="30"/>
                  </a:cubicBezTo>
                  <a:cubicBezTo>
                    <a:pt x="445" y="29"/>
                    <a:pt x="446" y="30"/>
                    <a:pt x="447" y="30"/>
                  </a:cubicBezTo>
                  <a:cubicBezTo>
                    <a:pt x="448" y="29"/>
                    <a:pt x="450" y="28"/>
                    <a:pt x="451" y="27"/>
                  </a:cubicBezTo>
                  <a:cubicBezTo>
                    <a:pt x="451" y="27"/>
                    <a:pt x="451" y="25"/>
                    <a:pt x="451" y="25"/>
                  </a:cubicBezTo>
                  <a:cubicBezTo>
                    <a:pt x="449" y="24"/>
                    <a:pt x="447" y="24"/>
                    <a:pt x="445" y="24"/>
                  </a:cubicBezTo>
                  <a:cubicBezTo>
                    <a:pt x="444" y="23"/>
                    <a:pt x="443" y="22"/>
                    <a:pt x="443" y="22"/>
                  </a:cubicBezTo>
                  <a:cubicBezTo>
                    <a:pt x="439" y="21"/>
                    <a:pt x="435" y="24"/>
                    <a:pt x="432" y="22"/>
                  </a:cubicBezTo>
                  <a:cubicBezTo>
                    <a:pt x="432" y="22"/>
                    <a:pt x="432" y="20"/>
                    <a:pt x="432" y="20"/>
                  </a:cubicBezTo>
                  <a:cubicBezTo>
                    <a:pt x="431" y="20"/>
                    <a:pt x="430" y="19"/>
                    <a:pt x="429" y="18"/>
                  </a:cubicBezTo>
                  <a:cubicBezTo>
                    <a:pt x="428" y="19"/>
                    <a:pt x="428" y="18"/>
                    <a:pt x="427" y="18"/>
                  </a:cubicBezTo>
                  <a:cubicBezTo>
                    <a:pt x="426" y="18"/>
                    <a:pt x="426" y="20"/>
                    <a:pt x="425" y="20"/>
                  </a:cubicBezTo>
                  <a:cubicBezTo>
                    <a:pt x="425" y="20"/>
                    <a:pt x="425" y="18"/>
                    <a:pt x="425" y="18"/>
                  </a:cubicBezTo>
                  <a:cubicBezTo>
                    <a:pt x="424" y="17"/>
                    <a:pt x="424" y="17"/>
                    <a:pt x="423" y="17"/>
                  </a:cubicBezTo>
                  <a:cubicBezTo>
                    <a:pt x="418" y="19"/>
                    <a:pt x="417" y="21"/>
                    <a:pt x="410" y="22"/>
                  </a:cubicBezTo>
                  <a:cubicBezTo>
                    <a:pt x="410" y="20"/>
                    <a:pt x="410" y="20"/>
                    <a:pt x="410" y="20"/>
                  </a:cubicBezTo>
                  <a:cubicBezTo>
                    <a:pt x="413" y="19"/>
                    <a:pt x="414" y="20"/>
                    <a:pt x="417" y="19"/>
                  </a:cubicBezTo>
                  <a:cubicBezTo>
                    <a:pt x="417" y="19"/>
                    <a:pt x="417" y="18"/>
                    <a:pt x="418" y="18"/>
                  </a:cubicBezTo>
                  <a:cubicBezTo>
                    <a:pt x="418" y="17"/>
                    <a:pt x="419" y="15"/>
                    <a:pt x="418" y="14"/>
                  </a:cubicBezTo>
                  <a:cubicBezTo>
                    <a:pt x="418" y="13"/>
                    <a:pt x="412" y="9"/>
                    <a:pt x="410" y="9"/>
                  </a:cubicBezTo>
                  <a:cubicBezTo>
                    <a:pt x="408" y="9"/>
                    <a:pt x="407" y="12"/>
                    <a:pt x="406" y="12"/>
                  </a:cubicBezTo>
                  <a:cubicBezTo>
                    <a:pt x="403" y="14"/>
                    <a:pt x="398" y="14"/>
                    <a:pt x="394" y="15"/>
                  </a:cubicBezTo>
                  <a:cubicBezTo>
                    <a:pt x="395" y="14"/>
                    <a:pt x="397" y="11"/>
                    <a:pt x="398" y="10"/>
                  </a:cubicBezTo>
                  <a:cubicBezTo>
                    <a:pt x="399" y="10"/>
                    <a:pt x="401" y="10"/>
                    <a:pt x="402" y="9"/>
                  </a:cubicBezTo>
                  <a:cubicBezTo>
                    <a:pt x="403" y="9"/>
                    <a:pt x="403" y="7"/>
                    <a:pt x="404" y="6"/>
                  </a:cubicBezTo>
                  <a:cubicBezTo>
                    <a:pt x="403" y="6"/>
                    <a:pt x="401" y="5"/>
                    <a:pt x="400" y="5"/>
                  </a:cubicBezTo>
                  <a:cubicBezTo>
                    <a:pt x="396" y="5"/>
                    <a:pt x="391" y="6"/>
                    <a:pt x="386" y="5"/>
                  </a:cubicBezTo>
                  <a:cubicBezTo>
                    <a:pt x="383" y="5"/>
                    <a:pt x="380" y="3"/>
                    <a:pt x="376" y="3"/>
                  </a:cubicBezTo>
                  <a:cubicBezTo>
                    <a:pt x="376" y="3"/>
                    <a:pt x="376" y="4"/>
                    <a:pt x="376" y="4"/>
                  </a:cubicBezTo>
                  <a:cubicBezTo>
                    <a:pt x="374" y="4"/>
                    <a:pt x="373" y="4"/>
                    <a:pt x="371" y="4"/>
                  </a:cubicBezTo>
                  <a:cubicBezTo>
                    <a:pt x="369" y="4"/>
                    <a:pt x="367" y="6"/>
                    <a:pt x="364" y="6"/>
                  </a:cubicBezTo>
                  <a:cubicBezTo>
                    <a:pt x="360" y="5"/>
                    <a:pt x="355" y="1"/>
                    <a:pt x="352" y="1"/>
                  </a:cubicBezTo>
                  <a:cubicBezTo>
                    <a:pt x="351" y="1"/>
                    <a:pt x="349" y="3"/>
                    <a:pt x="348" y="3"/>
                  </a:cubicBezTo>
                  <a:cubicBezTo>
                    <a:pt x="345" y="4"/>
                    <a:pt x="342" y="2"/>
                    <a:pt x="340" y="2"/>
                  </a:cubicBezTo>
                  <a:cubicBezTo>
                    <a:pt x="335" y="1"/>
                    <a:pt x="333" y="3"/>
                    <a:pt x="326" y="3"/>
                  </a:cubicBezTo>
                  <a:cubicBezTo>
                    <a:pt x="324" y="3"/>
                    <a:pt x="310" y="0"/>
                    <a:pt x="309" y="1"/>
                  </a:cubicBezTo>
                  <a:cubicBezTo>
                    <a:pt x="308" y="1"/>
                    <a:pt x="308" y="3"/>
                    <a:pt x="308" y="4"/>
                  </a:cubicBezTo>
                  <a:cubicBezTo>
                    <a:pt x="305" y="3"/>
                    <a:pt x="303" y="3"/>
                    <a:pt x="300" y="2"/>
                  </a:cubicBezTo>
                  <a:cubicBezTo>
                    <a:pt x="300" y="2"/>
                    <a:pt x="299" y="4"/>
                    <a:pt x="299" y="4"/>
                  </a:cubicBezTo>
                  <a:cubicBezTo>
                    <a:pt x="300" y="5"/>
                    <a:pt x="300" y="5"/>
                    <a:pt x="301" y="6"/>
                  </a:cubicBezTo>
                  <a:cubicBezTo>
                    <a:pt x="299" y="6"/>
                    <a:pt x="294" y="7"/>
                    <a:pt x="291" y="6"/>
                  </a:cubicBezTo>
                  <a:cubicBezTo>
                    <a:pt x="290" y="5"/>
                    <a:pt x="293" y="4"/>
                    <a:pt x="291" y="5"/>
                  </a:cubicBezTo>
                  <a:cubicBezTo>
                    <a:pt x="290" y="5"/>
                    <a:pt x="290" y="6"/>
                    <a:pt x="290" y="7"/>
                  </a:cubicBezTo>
                  <a:cubicBezTo>
                    <a:pt x="290" y="7"/>
                    <a:pt x="286" y="9"/>
                    <a:pt x="288" y="10"/>
                  </a:cubicBezTo>
                  <a:cubicBezTo>
                    <a:pt x="289" y="10"/>
                    <a:pt x="290" y="9"/>
                    <a:pt x="291" y="10"/>
                  </a:cubicBezTo>
                  <a:cubicBezTo>
                    <a:pt x="293" y="11"/>
                    <a:pt x="293" y="11"/>
                    <a:pt x="293" y="11"/>
                  </a:cubicBezTo>
                  <a:cubicBezTo>
                    <a:pt x="277" y="11"/>
                    <a:pt x="282" y="13"/>
                    <a:pt x="288" y="19"/>
                  </a:cubicBezTo>
                  <a:cubicBezTo>
                    <a:pt x="287" y="19"/>
                    <a:pt x="286" y="19"/>
                    <a:pt x="285" y="19"/>
                  </a:cubicBezTo>
                  <a:cubicBezTo>
                    <a:pt x="284" y="19"/>
                    <a:pt x="281" y="14"/>
                    <a:pt x="281" y="14"/>
                  </a:cubicBezTo>
                  <a:cubicBezTo>
                    <a:pt x="279" y="13"/>
                    <a:pt x="278" y="14"/>
                    <a:pt x="277" y="14"/>
                  </a:cubicBezTo>
                  <a:cubicBezTo>
                    <a:pt x="278" y="14"/>
                    <a:pt x="278" y="15"/>
                    <a:pt x="279" y="15"/>
                  </a:cubicBezTo>
                  <a:cubicBezTo>
                    <a:pt x="280" y="16"/>
                    <a:pt x="279" y="17"/>
                    <a:pt x="280" y="18"/>
                  </a:cubicBezTo>
                  <a:cubicBezTo>
                    <a:pt x="276" y="16"/>
                    <a:pt x="277" y="14"/>
                    <a:pt x="275" y="20"/>
                  </a:cubicBezTo>
                  <a:cubicBezTo>
                    <a:pt x="273" y="19"/>
                    <a:pt x="268" y="17"/>
                    <a:pt x="267" y="16"/>
                  </a:cubicBezTo>
                  <a:cubicBezTo>
                    <a:pt x="267" y="15"/>
                    <a:pt x="267" y="12"/>
                    <a:pt x="267" y="12"/>
                  </a:cubicBezTo>
                  <a:cubicBezTo>
                    <a:pt x="265" y="11"/>
                    <a:pt x="259" y="9"/>
                    <a:pt x="255" y="10"/>
                  </a:cubicBezTo>
                  <a:cubicBezTo>
                    <a:pt x="253" y="11"/>
                    <a:pt x="258" y="13"/>
                    <a:pt x="255" y="14"/>
                  </a:cubicBezTo>
                  <a:cubicBezTo>
                    <a:pt x="254" y="14"/>
                    <a:pt x="250" y="12"/>
                    <a:pt x="249" y="12"/>
                  </a:cubicBezTo>
                  <a:cubicBezTo>
                    <a:pt x="250" y="12"/>
                    <a:pt x="247" y="12"/>
                    <a:pt x="247" y="12"/>
                  </a:cubicBezTo>
                  <a:cubicBezTo>
                    <a:pt x="247" y="13"/>
                    <a:pt x="247" y="14"/>
                    <a:pt x="248" y="14"/>
                  </a:cubicBezTo>
                  <a:cubicBezTo>
                    <a:pt x="248" y="15"/>
                    <a:pt x="248" y="15"/>
                    <a:pt x="248" y="15"/>
                  </a:cubicBezTo>
                  <a:cubicBezTo>
                    <a:pt x="248" y="15"/>
                    <a:pt x="250" y="16"/>
                    <a:pt x="250" y="16"/>
                  </a:cubicBezTo>
                  <a:cubicBezTo>
                    <a:pt x="250" y="16"/>
                    <a:pt x="251" y="17"/>
                    <a:pt x="251" y="18"/>
                  </a:cubicBezTo>
                  <a:cubicBezTo>
                    <a:pt x="250" y="18"/>
                    <a:pt x="248" y="18"/>
                    <a:pt x="247" y="18"/>
                  </a:cubicBezTo>
                  <a:cubicBezTo>
                    <a:pt x="248" y="18"/>
                    <a:pt x="247" y="20"/>
                    <a:pt x="247" y="21"/>
                  </a:cubicBezTo>
                  <a:cubicBezTo>
                    <a:pt x="248" y="21"/>
                    <a:pt x="252" y="21"/>
                    <a:pt x="253" y="22"/>
                  </a:cubicBezTo>
                  <a:cubicBezTo>
                    <a:pt x="255" y="23"/>
                    <a:pt x="255" y="23"/>
                    <a:pt x="255" y="23"/>
                  </a:cubicBezTo>
                  <a:cubicBezTo>
                    <a:pt x="258" y="23"/>
                    <a:pt x="260" y="21"/>
                    <a:pt x="263" y="23"/>
                  </a:cubicBezTo>
                  <a:cubicBezTo>
                    <a:pt x="265" y="24"/>
                    <a:pt x="264" y="26"/>
                    <a:pt x="265" y="28"/>
                  </a:cubicBezTo>
                  <a:cubicBezTo>
                    <a:pt x="265" y="28"/>
                    <a:pt x="267" y="30"/>
                    <a:pt x="268" y="31"/>
                  </a:cubicBezTo>
                  <a:cubicBezTo>
                    <a:pt x="266" y="30"/>
                    <a:pt x="265" y="30"/>
                    <a:pt x="264" y="28"/>
                  </a:cubicBezTo>
                  <a:cubicBezTo>
                    <a:pt x="264" y="27"/>
                    <a:pt x="264" y="27"/>
                    <a:pt x="264" y="27"/>
                  </a:cubicBezTo>
                  <a:cubicBezTo>
                    <a:pt x="263" y="24"/>
                    <a:pt x="256" y="23"/>
                    <a:pt x="253" y="23"/>
                  </a:cubicBezTo>
                  <a:cubicBezTo>
                    <a:pt x="249" y="22"/>
                    <a:pt x="238" y="20"/>
                    <a:pt x="242" y="27"/>
                  </a:cubicBezTo>
                  <a:cubicBezTo>
                    <a:pt x="242" y="28"/>
                    <a:pt x="244" y="28"/>
                    <a:pt x="245" y="28"/>
                  </a:cubicBezTo>
                  <a:cubicBezTo>
                    <a:pt x="245" y="29"/>
                    <a:pt x="245" y="30"/>
                    <a:pt x="245" y="31"/>
                  </a:cubicBezTo>
                  <a:cubicBezTo>
                    <a:pt x="244" y="30"/>
                    <a:pt x="239" y="25"/>
                    <a:pt x="239" y="25"/>
                  </a:cubicBezTo>
                  <a:cubicBezTo>
                    <a:pt x="234" y="23"/>
                    <a:pt x="231" y="26"/>
                    <a:pt x="227" y="26"/>
                  </a:cubicBezTo>
                  <a:cubicBezTo>
                    <a:pt x="225" y="27"/>
                    <a:pt x="223" y="26"/>
                    <a:pt x="220" y="26"/>
                  </a:cubicBezTo>
                  <a:cubicBezTo>
                    <a:pt x="220" y="26"/>
                    <a:pt x="220" y="28"/>
                    <a:pt x="220" y="28"/>
                  </a:cubicBezTo>
                  <a:cubicBezTo>
                    <a:pt x="220" y="29"/>
                    <a:pt x="222" y="30"/>
                    <a:pt x="223" y="30"/>
                  </a:cubicBezTo>
                  <a:cubicBezTo>
                    <a:pt x="223" y="31"/>
                    <a:pt x="223" y="33"/>
                    <a:pt x="223" y="33"/>
                  </a:cubicBezTo>
                  <a:cubicBezTo>
                    <a:pt x="224" y="34"/>
                    <a:pt x="225" y="33"/>
                    <a:pt x="226" y="34"/>
                  </a:cubicBezTo>
                  <a:cubicBezTo>
                    <a:pt x="227" y="34"/>
                    <a:pt x="228" y="36"/>
                    <a:pt x="228" y="36"/>
                  </a:cubicBezTo>
                  <a:cubicBezTo>
                    <a:pt x="230" y="38"/>
                    <a:pt x="232" y="39"/>
                    <a:pt x="234" y="40"/>
                  </a:cubicBezTo>
                  <a:cubicBezTo>
                    <a:pt x="235" y="41"/>
                    <a:pt x="236" y="43"/>
                    <a:pt x="237" y="44"/>
                  </a:cubicBezTo>
                  <a:cubicBezTo>
                    <a:pt x="240" y="46"/>
                    <a:pt x="245" y="46"/>
                    <a:pt x="249" y="48"/>
                  </a:cubicBezTo>
                  <a:cubicBezTo>
                    <a:pt x="250" y="49"/>
                    <a:pt x="250" y="51"/>
                    <a:pt x="251" y="52"/>
                  </a:cubicBezTo>
                  <a:cubicBezTo>
                    <a:pt x="249" y="51"/>
                    <a:pt x="247" y="48"/>
                    <a:pt x="245" y="48"/>
                  </a:cubicBezTo>
                  <a:cubicBezTo>
                    <a:pt x="245" y="48"/>
                    <a:pt x="244" y="49"/>
                    <a:pt x="243" y="49"/>
                  </a:cubicBezTo>
                  <a:cubicBezTo>
                    <a:pt x="241" y="48"/>
                    <a:pt x="241" y="48"/>
                    <a:pt x="241" y="48"/>
                  </a:cubicBezTo>
                  <a:cubicBezTo>
                    <a:pt x="236" y="46"/>
                    <a:pt x="236" y="49"/>
                    <a:pt x="233" y="52"/>
                  </a:cubicBezTo>
                  <a:cubicBezTo>
                    <a:pt x="233" y="52"/>
                    <a:pt x="231" y="52"/>
                    <a:pt x="230" y="52"/>
                  </a:cubicBezTo>
                  <a:cubicBezTo>
                    <a:pt x="229" y="51"/>
                    <a:pt x="229" y="49"/>
                    <a:pt x="228" y="49"/>
                  </a:cubicBezTo>
                  <a:cubicBezTo>
                    <a:pt x="227" y="48"/>
                    <a:pt x="227" y="50"/>
                    <a:pt x="225" y="50"/>
                  </a:cubicBezTo>
                  <a:cubicBezTo>
                    <a:pt x="224" y="49"/>
                    <a:pt x="217" y="43"/>
                    <a:pt x="217" y="42"/>
                  </a:cubicBezTo>
                  <a:cubicBezTo>
                    <a:pt x="216" y="40"/>
                    <a:pt x="217" y="38"/>
                    <a:pt x="216" y="36"/>
                  </a:cubicBezTo>
                  <a:cubicBezTo>
                    <a:pt x="215" y="36"/>
                    <a:pt x="215" y="36"/>
                    <a:pt x="215" y="36"/>
                  </a:cubicBezTo>
                  <a:cubicBezTo>
                    <a:pt x="213" y="35"/>
                    <a:pt x="209" y="30"/>
                    <a:pt x="207" y="28"/>
                  </a:cubicBezTo>
                  <a:cubicBezTo>
                    <a:pt x="207" y="28"/>
                    <a:pt x="198" y="26"/>
                    <a:pt x="198" y="26"/>
                  </a:cubicBezTo>
                  <a:cubicBezTo>
                    <a:pt x="196" y="26"/>
                    <a:pt x="195" y="26"/>
                    <a:pt x="194" y="26"/>
                  </a:cubicBezTo>
                  <a:cubicBezTo>
                    <a:pt x="194" y="28"/>
                    <a:pt x="194" y="31"/>
                    <a:pt x="195" y="34"/>
                  </a:cubicBezTo>
                  <a:cubicBezTo>
                    <a:pt x="195" y="34"/>
                    <a:pt x="197" y="36"/>
                    <a:pt x="197" y="36"/>
                  </a:cubicBezTo>
                  <a:cubicBezTo>
                    <a:pt x="197" y="36"/>
                    <a:pt x="196" y="39"/>
                    <a:pt x="196" y="38"/>
                  </a:cubicBezTo>
                  <a:cubicBezTo>
                    <a:pt x="197" y="37"/>
                    <a:pt x="194" y="37"/>
                    <a:pt x="194" y="37"/>
                  </a:cubicBezTo>
                  <a:cubicBezTo>
                    <a:pt x="193" y="38"/>
                    <a:pt x="193" y="40"/>
                    <a:pt x="194" y="40"/>
                  </a:cubicBezTo>
                  <a:cubicBezTo>
                    <a:pt x="194" y="41"/>
                    <a:pt x="194" y="43"/>
                    <a:pt x="194" y="43"/>
                  </a:cubicBezTo>
                  <a:cubicBezTo>
                    <a:pt x="193" y="43"/>
                    <a:pt x="195" y="47"/>
                    <a:pt x="195" y="47"/>
                  </a:cubicBezTo>
                  <a:cubicBezTo>
                    <a:pt x="194" y="48"/>
                    <a:pt x="194" y="47"/>
                    <a:pt x="194" y="49"/>
                  </a:cubicBezTo>
                  <a:cubicBezTo>
                    <a:pt x="193" y="49"/>
                    <a:pt x="192" y="49"/>
                    <a:pt x="192" y="49"/>
                  </a:cubicBezTo>
                  <a:cubicBezTo>
                    <a:pt x="189" y="47"/>
                    <a:pt x="186" y="44"/>
                    <a:pt x="182" y="44"/>
                  </a:cubicBezTo>
                  <a:cubicBezTo>
                    <a:pt x="181" y="43"/>
                    <a:pt x="181" y="44"/>
                    <a:pt x="180" y="44"/>
                  </a:cubicBezTo>
                  <a:cubicBezTo>
                    <a:pt x="180" y="42"/>
                    <a:pt x="180" y="42"/>
                    <a:pt x="180" y="42"/>
                  </a:cubicBezTo>
                  <a:cubicBezTo>
                    <a:pt x="178" y="42"/>
                    <a:pt x="180" y="43"/>
                    <a:pt x="179" y="44"/>
                  </a:cubicBezTo>
                  <a:cubicBezTo>
                    <a:pt x="176" y="45"/>
                    <a:pt x="172" y="41"/>
                    <a:pt x="171" y="40"/>
                  </a:cubicBezTo>
                  <a:cubicBezTo>
                    <a:pt x="170" y="41"/>
                    <a:pt x="170" y="42"/>
                    <a:pt x="170" y="43"/>
                  </a:cubicBezTo>
                  <a:cubicBezTo>
                    <a:pt x="168" y="44"/>
                    <a:pt x="166" y="45"/>
                    <a:pt x="164" y="47"/>
                  </a:cubicBezTo>
                  <a:cubicBezTo>
                    <a:pt x="165" y="48"/>
                    <a:pt x="165" y="48"/>
                    <a:pt x="165" y="49"/>
                  </a:cubicBezTo>
                  <a:cubicBezTo>
                    <a:pt x="164" y="49"/>
                    <a:pt x="164" y="49"/>
                    <a:pt x="164" y="49"/>
                  </a:cubicBezTo>
                  <a:cubicBezTo>
                    <a:pt x="162" y="43"/>
                    <a:pt x="164" y="30"/>
                    <a:pt x="156" y="30"/>
                  </a:cubicBezTo>
                  <a:cubicBezTo>
                    <a:pt x="155" y="30"/>
                    <a:pt x="151" y="32"/>
                    <a:pt x="150" y="32"/>
                  </a:cubicBezTo>
                  <a:cubicBezTo>
                    <a:pt x="150" y="36"/>
                    <a:pt x="150" y="36"/>
                    <a:pt x="150" y="36"/>
                  </a:cubicBezTo>
                  <a:cubicBezTo>
                    <a:pt x="149" y="36"/>
                    <a:pt x="147" y="33"/>
                    <a:pt x="146" y="33"/>
                  </a:cubicBezTo>
                  <a:cubicBezTo>
                    <a:pt x="144" y="33"/>
                    <a:pt x="145" y="34"/>
                    <a:pt x="144" y="34"/>
                  </a:cubicBezTo>
                  <a:cubicBezTo>
                    <a:pt x="143" y="34"/>
                    <a:pt x="143" y="36"/>
                    <a:pt x="143" y="36"/>
                  </a:cubicBezTo>
                  <a:cubicBezTo>
                    <a:pt x="142" y="37"/>
                    <a:pt x="141" y="36"/>
                    <a:pt x="141" y="37"/>
                  </a:cubicBezTo>
                  <a:cubicBezTo>
                    <a:pt x="140" y="36"/>
                    <a:pt x="140" y="34"/>
                    <a:pt x="138" y="34"/>
                  </a:cubicBezTo>
                  <a:cubicBezTo>
                    <a:pt x="135" y="33"/>
                    <a:pt x="131" y="35"/>
                    <a:pt x="128" y="36"/>
                  </a:cubicBezTo>
                  <a:cubicBezTo>
                    <a:pt x="123" y="36"/>
                    <a:pt x="119" y="36"/>
                    <a:pt x="114" y="37"/>
                  </a:cubicBezTo>
                  <a:cubicBezTo>
                    <a:pt x="113" y="37"/>
                    <a:pt x="111" y="40"/>
                    <a:pt x="110" y="40"/>
                  </a:cubicBezTo>
                  <a:cubicBezTo>
                    <a:pt x="109" y="41"/>
                    <a:pt x="108" y="40"/>
                    <a:pt x="106" y="40"/>
                  </a:cubicBezTo>
                  <a:cubicBezTo>
                    <a:pt x="107" y="41"/>
                    <a:pt x="108" y="42"/>
                    <a:pt x="108" y="43"/>
                  </a:cubicBezTo>
                  <a:cubicBezTo>
                    <a:pt x="109" y="45"/>
                    <a:pt x="108" y="47"/>
                    <a:pt x="109" y="49"/>
                  </a:cubicBezTo>
                  <a:cubicBezTo>
                    <a:pt x="109" y="49"/>
                    <a:pt x="111" y="50"/>
                    <a:pt x="111" y="51"/>
                  </a:cubicBezTo>
                  <a:cubicBezTo>
                    <a:pt x="110" y="50"/>
                    <a:pt x="108" y="50"/>
                    <a:pt x="107" y="48"/>
                  </a:cubicBezTo>
                  <a:cubicBezTo>
                    <a:pt x="106" y="46"/>
                    <a:pt x="106" y="43"/>
                    <a:pt x="104" y="42"/>
                  </a:cubicBezTo>
                  <a:cubicBezTo>
                    <a:pt x="103" y="41"/>
                    <a:pt x="102" y="41"/>
                    <a:pt x="100" y="40"/>
                  </a:cubicBezTo>
                  <a:cubicBezTo>
                    <a:pt x="101" y="40"/>
                    <a:pt x="97" y="40"/>
                    <a:pt x="96" y="42"/>
                  </a:cubicBezTo>
                  <a:cubicBezTo>
                    <a:pt x="95" y="43"/>
                    <a:pt x="94" y="47"/>
                    <a:pt x="93" y="49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50"/>
                    <a:pt x="93" y="52"/>
                    <a:pt x="93" y="52"/>
                  </a:cubicBezTo>
                  <a:cubicBezTo>
                    <a:pt x="94" y="53"/>
                    <a:pt x="95" y="54"/>
                    <a:pt x="96" y="55"/>
                  </a:cubicBezTo>
                  <a:cubicBezTo>
                    <a:pt x="96" y="55"/>
                    <a:pt x="95" y="56"/>
                    <a:pt x="94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56"/>
                    <a:pt x="93" y="54"/>
                    <a:pt x="92" y="54"/>
                  </a:cubicBezTo>
                  <a:cubicBezTo>
                    <a:pt x="91" y="53"/>
                    <a:pt x="84" y="51"/>
                    <a:pt x="83" y="52"/>
                  </a:cubicBezTo>
                  <a:cubicBezTo>
                    <a:pt x="74" y="52"/>
                    <a:pt x="68" y="58"/>
                    <a:pt x="61" y="60"/>
                  </a:cubicBezTo>
                  <a:cubicBezTo>
                    <a:pt x="56" y="61"/>
                    <a:pt x="49" y="61"/>
                    <a:pt x="47" y="64"/>
                  </a:cubicBezTo>
                  <a:cubicBezTo>
                    <a:pt x="46" y="64"/>
                    <a:pt x="45" y="67"/>
                    <a:pt x="45" y="67"/>
                  </a:cubicBezTo>
                  <a:cubicBezTo>
                    <a:pt x="43" y="72"/>
                    <a:pt x="44" y="70"/>
                    <a:pt x="46" y="73"/>
                  </a:cubicBezTo>
                  <a:cubicBezTo>
                    <a:pt x="49" y="73"/>
                    <a:pt x="53" y="70"/>
                    <a:pt x="57" y="71"/>
                  </a:cubicBezTo>
                  <a:cubicBezTo>
                    <a:pt x="57" y="71"/>
                    <a:pt x="59" y="73"/>
                    <a:pt x="59" y="74"/>
                  </a:cubicBezTo>
                  <a:cubicBezTo>
                    <a:pt x="61" y="73"/>
                    <a:pt x="63" y="72"/>
                    <a:pt x="64" y="71"/>
                  </a:cubicBezTo>
                  <a:cubicBezTo>
                    <a:pt x="65" y="71"/>
                    <a:pt x="67" y="72"/>
                    <a:pt x="67" y="72"/>
                  </a:cubicBezTo>
                  <a:cubicBezTo>
                    <a:pt x="70" y="72"/>
                    <a:pt x="72" y="71"/>
                    <a:pt x="75" y="71"/>
                  </a:cubicBezTo>
                  <a:cubicBezTo>
                    <a:pt x="73" y="75"/>
                    <a:pt x="72" y="71"/>
                    <a:pt x="75" y="76"/>
                  </a:cubicBezTo>
                  <a:cubicBezTo>
                    <a:pt x="74" y="77"/>
                    <a:pt x="72" y="77"/>
                    <a:pt x="72" y="79"/>
                  </a:cubicBezTo>
                  <a:cubicBezTo>
                    <a:pt x="72" y="79"/>
                    <a:pt x="74" y="82"/>
                    <a:pt x="73" y="84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1"/>
                    <a:pt x="63" y="90"/>
                    <a:pt x="62" y="91"/>
                  </a:cubicBezTo>
                  <a:cubicBezTo>
                    <a:pt x="61" y="91"/>
                    <a:pt x="60" y="93"/>
                    <a:pt x="60" y="93"/>
                  </a:cubicBezTo>
                  <a:cubicBezTo>
                    <a:pt x="59" y="94"/>
                    <a:pt x="58" y="92"/>
                    <a:pt x="57" y="91"/>
                  </a:cubicBezTo>
                  <a:cubicBezTo>
                    <a:pt x="57" y="91"/>
                    <a:pt x="46" y="91"/>
                    <a:pt x="45" y="91"/>
                  </a:cubicBezTo>
                  <a:cubicBezTo>
                    <a:pt x="42" y="92"/>
                    <a:pt x="37" y="95"/>
                    <a:pt x="35" y="95"/>
                  </a:cubicBezTo>
                  <a:cubicBezTo>
                    <a:pt x="33" y="96"/>
                    <a:pt x="32" y="95"/>
                    <a:pt x="30" y="95"/>
                  </a:cubicBezTo>
                  <a:cubicBezTo>
                    <a:pt x="28" y="95"/>
                    <a:pt x="23" y="97"/>
                    <a:pt x="21" y="97"/>
                  </a:cubicBezTo>
                  <a:cubicBezTo>
                    <a:pt x="19" y="97"/>
                    <a:pt x="17" y="96"/>
                    <a:pt x="15" y="97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11" y="98"/>
                    <a:pt x="9" y="97"/>
                    <a:pt x="6" y="98"/>
                  </a:cubicBezTo>
                  <a:cubicBezTo>
                    <a:pt x="5" y="98"/>
                    <a:pt x="2" y="102"/>
                    <a:pt x="1" y="103"/>
                  </a:cubicBezTo>
                  <a:cubicBezTo>
                    <a:pt x="2" y="103"/>
                    <a:pt x="1" y="104"/>
                    <a:pt x="1" y="105"/>
                  </a:cubicBezTo>
                  <a:cubicBezTo>
                    <a:pt x="1" y="105"/>
                    <a:pt x="3" y="105"/>
                    <a:pt x="3" y="105"/>
                  </a:cubicBezTo>
                  <a:cubicBezTo>
                    <a:pt x="4" y="106"/>
                    <a:pt x="4" y="109"/>
                    <a:pt x="5" y="109"/>
                  </a:cubicBezTo>
                  <a:cubicBezTo>
                    <a:pt x="6" y="110"/>
                    <a:pt x="7" y="109"/>
                    <a:pt x="7" y="110"/>
                  </a:cubicBezTo>
                  <a:cubicBezTo>
                    <a:pt x="8" y="110"/>
                    <a:pt x="8" y="113"/>
                    <a:pt x="8" y="113"/>
                  </a:cubicBezTo>
                  <a:cubicBezTo>
                    <a:pt x="9" y="113"/>
                    <a:pt x="11" y="112"/>
                    <a:pt x="12" y="113"/>
                  </a:cubicBezTo>
                  <a:cubicBezTo>
                    <a:pt x="12" y="113"/>
                    <a:pt x="12" y="113"/>
                    <a:pt x="12" y="113"/>
                  </a:cubicBezTo>
                  <a:cubicBezTo>
                    <a:pt x="12" y="114"/>
                    <a:pt x="14" y="114"/>
                    <a:pt x="15" y="115"/>
                  </a:cubicBezTo>
                  <a:cubicBezTo>
                    <a:pt x="15" y="115"/>
                    <a:pt x="15" y="116"/>
                    <a:pt x="15" y="117"/>
                  </a:cubicBezTo>
                  <a:cubicBezTo>
                    <a:pt x="17" y="117"/>
                    <a:pt x="19" y="116"/>
                    <a:pt x="20" y="117"/>
                  </a:cubicBezTo>
                  <a:cubicBezTo>
                    <a:pt x="27" y="118"/>
                    <a:pt x="27" y="119"/>
                    <a:pt x="29" y="111"/>
                  </a:cubicBezTo>
                  <a:cubicBezTo>
                    <a:pt x="30" y="112"/>
                    <a:pt x="31" y="111"/>
                    <a:pt x="32" y="112"/>
                  </a:cubicBezTo>
                  <a:cubicBezTo>
                    <a:pt x="32" y="112"/>
                    <a:pt x="34" y="117"/>
                    <a:pt x="35" y="117"/>
                  </a:cubicBezTo>
                  <a:cubicBezTo>
                    <a:pt x="42" y="117"/>
                    <a:pt x="49" y="115"/>
                    <a:pt x="58" y="115"/>
                  </a:cubicBezTo>
                  <a:cubicBezTo>
                    <a:pt x="58" y="116"/>
                    <a:pt x="59" y="118"/>
                    <a:pt x="59" y="119"/>
                  </a:cubicBezTo>
                  <a:cubicBezTo>
                    <a:pt x="58" y="119"/>
                    <a:pt x="58" y="120"/>
                    <a:pt x="57" y="120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5" y="121"/>
                    <a:pt x="55" y="121"/>
                    <a:pt x="55" y="121"/>
                  </a:cubicBezTo>
                  <a:cubicBezTo>
                    <a:pt x="54" y="121"/>
                    <a:pt x="54" y="119"/>
                    <a:pt x="53" y="119"/>
                  </a:cubicBezTo>
                  <a:cubicBezTo>
                    <a:pt x="52" y="118"/>
                    <a:pt x="45" y="119"/>
                    <a:pt x="43" y="119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39" y="121"/>
                    <a:pt x="37" y="120"/>
                    <a:pt x="35" y="120"/>
                  </a:cubicBezTo>
                  <a:cubicBezTo>
                    <a:pt x="32" y="120"/>
                    <a:pt x="27" y="123"/>
                    <a:pt x="23" y="124"/>
                  </a:cubicBezTo>
                  <a:cubicBezTo>
                    <a:pt x="23" y="124"/>
                    <a:pt x="23" y="126"/>
                    <a:pt x="23" y="126"/>
                  </a:cubicBezTo>
                  <a:cubicBezTo>
                    <a:pt x="24" y="127"/>
                    <a:pt x="24" y="127"/>
                    <a:pt x="25" y="127"/>
                  </a:cubicBezTo>
                  <a:cubicBezTo>
                    <a:pt x="23" y="127"/>
                    <a:pt x="20" y="128"/>
                    <a:pt x="17" y="127"/>
                  </a:cubicBezTo>
                  <a:cubicBezTo>
                    <a:pt x="13" y="126"/>
                    <a:pt x="16" y="122"/>
                    <a:pt x="8" y="126"/>
                  </a:cubicBezTo>
                  <a:cubicBezTo>
                    <a:pt x="9" y="128"/>
                    <a:pt x="10" y="130"/>
                    <a:pt x="11" y="132"/>
                  </a:cubicBezTo>
                  <a:cubicBezTo>
                    <a:pt x="12" y="132"/>
                    <a:pt x="13" y="131"/>
                    <a:pt x="15" y="131"/>
                  </a:cubicBezTo>
                  <a:cubicBezTo>
                    <a:pt x="15" y="131"/>
                    <a:pt x="16" y="133"/>
                    <a:pt x="16" y="133"/>
                  </a:cubicBezTo>
                  <a:cubicBezTo>
                    <a:pt x="18" y="135"/>
                    <a:pt x="20" y="134"/>
                    <a:pt x="23" y="135"/>
                  </a:cubicBezTo>
                  <a:cubicBezTo>
                    <a:pt x="22" y="135"/>
                    <a:pt x="21" y="136"/>
                    <a:pt x="20" y="137"/>
                  </a:cubicBezTo>
                  <a:cubicBezTo>
                    <a:pt x="22" y="139"/>
                    <a:pt x="24" y="144"/>
                    <a:pt x="27" y="145"/>
                  </a:cubicBezTo>
                  <a:cubicBezTo>
                    <a:pt x="29" y="145"/>
                    <a:pt x="30" y="144"/>
                    <a:pt x="33" y="144"/>
                  </a:cubicBezTo>
                  <a:cubicBezTo>
                    <a:pt x="35" y="144"/>
                    <a:pt x="38" y="146"/>
                    <a:pt x="41" y="146"/>
                  </a:cubicBezTo>
                  <a:cubicBezTo>
                    <a:pt x="40" y="140"/>
                    <a:pt x="40" y="140"/>
                    <a:pt x="43" y="137"/>
                  </a:cubicBezTo>
                  <a:cubicBezTo>
                    <a:pt x="45" y="138"/>
                    <a:pt x="47" y="140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51" y="137"/>
                    <a:pt x="55" y="137"/>
                    <a:pt x="58" y="137"/>
                  </a:cubicBezTo>
                  <a:cubicBezTo>
                    <a:pt x="58" y="138"/>
                    <a:pt x="58" y="139"/>
                    <a:pt x="58" y="140"/>
                  </a:cubicBezTo>
                  <a:cubicBezTo>
                    <a:pt x="58" y="141"/>
                    <a:pt x="61" y="142"/>
                    <a:pt x="63" y="143"/>
                  </a:cubicBezTo>
                  <a:cubicBezTo>
                    <a:pt x="63" y="141"/>
                    <a:pt x="64" y="140"/>
                    <a:pt x="65" y="139"/>
                  </a:cubicBezTo>
                  <a:cubicBezTo>
                    <a:pt x="65" y="139"/>
                    <a:pt x="66" y="140"/>
                    <a:pt x="67" y="140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69" y="139"/>
                    <a:pt x="69" y="139"/>
                    <a:pt x="69" y="139"/>
                  </a:cubicBezTo>
                  <a:cubicBezTo>
                    <a:pt x="71" y="139"/>
                    <a:pt x="74" y="139"/>
                    <a:pt x="77" y="139"/>
                  </a:cubicBezTo>
                  <a:cubicBezTo>
                    <a:pt x="77" y="139"/>
                    <a:pt x="77" y="137"/>
                    <a:pt x="77" y="137"/>
                  </a:cubicBezTo>
                  <a:cubicBezTo>
                    <a:pt x="78" y="136"/>
                    <a:pt x="80" y="135"/>
                    <a:pt x="81" y="135"/>
                  </a:cubicBezTo>
                  <a:cubicBezTo>
                    <a:pt x="81" y="135"/>
                    <a:pt x="82" y="136"/>
                    <a:pt x="83" y="137"/>
                  </a:cubicBezTo>
                  <a:cubicBezTo>
                    <a:pt x="83" y="138"/>
                    <a:pt x="83" y="139"/>
                    <a:pt x="83" y="141"/>
                  </a:cubicBezTo>
                  <a:cubicBezTo>
                    <a:pt x="85" y="139"/>
                    <a:pt x="86" y="138"/>
                    <a:pt x="88" y="136"/>
                  </a:cubicBezTo>
                  <a:cubicBezTo>
                    <a:pt x="89" y="136"/>
                    <a:pt x="90" y="136"/>
                    <a:pt x="91" y="136"/>
                  </a:cubicBezTo>
                  <a:cubicBezTo>
                    <a:pt x="92" y="139"/>
                    <a:pt x="92" y="139"/>
                    <a:pt x="92" y="139"/>
                  </a:cubicBezTo>
                  <a:cubicBezTo>
                    <a:pt x="96" y="140"/>
                    <a:pt x="102" y="139"/>
                    <a:pt x="106" y="141"/>
                  </a:cubicBezTo>
                  <a:cubicBezTo>
                    <a:pt x="106" y="141"/>
                    <a:pt x="106" y="142"/>
                    <a:pt x="106" y="143"/>
                  </a:cubicBezTo>
                  <a:cubicBezTo>
                    <a:pt x="108" y="144"/>
                    <a:pt x="110" y="144"/>
                    <a:pt x="112" y="146"/>
                  </a:cubicBezTo>
                  <a:cubicBezTo>
                    <a:pt x="112" y="146"/>
                    <a:pt x="112" y="148"/>
                    <a:pt x="112" y="148"/>
                  </a:cubicBezTo>
                  <a:cubicBezTo>
                    <a:pt x="114" y="148"/>
                    <a:pt x="118" y="147"/>
                    <a:pt x="121" y="148"/>
                  </a:cubicBezTo>
                  <a:cubicBezTo>
                    <a:pt x="121" y="148"/>
                    <a:pt x="125" y="152"/>
                    <a:pt x="125" y="152"/>
                  </a:cubicBezTo>
                  <a:cubicBezTo>
                    <a:pt x="126" y="154"/>
                    <a:pt x="125" y="155"/>
                    <a:pt x="126" y="156"/>
                  </a:cubicBezTo>
                  <a:cubicBezTo>
                    <a:pt x="126" y="156"/>
                    <a:pt x="127" y="156"/>
                    <a:pt x="128" y="156"/>
                  </a:cubicBezTo>
                  <a:cubicBezTo>
                    <a:pt x="128" y="156"/>
                    <a:pt x="133" y="160"/>
                    <a:pt x="134" y="160"/>
                  </a:cubicBezTo>
                  <a:cubicBezTo>
                    <a:pt x="134" y="160"/>
                    <a:pt x="136" y="165"/>
                    <a:pt x="136" y="165"/>
                  </a:cubicBezTo>
                  <a:cubicBezTo>
                    <a:pt x="138" y="165"/>
                    <a:pt x="140" y="164"/>
                    <a:pt x="141" y="165"/>
                  </a:cubicBezTo>
                  <a:cubicBezTo>
                    <a:pt x="141" y="165"/>
                    <a:pt x="142" y="166"/>
                    <a:pt x="142" y="166"/>
                  </a:cubicBezTo>
                  <a:cubicBezTo>
                    <a:pt x="143" y="165"/>
                    <a:pt x="142" y="166"/>
                    <a:pt x="142" y="167"/>
                  </a:cubicBezTo>
                  <a:cubicBezTo>
                    <a:pt x="143" y="166"/>
                    <a:pt x="143" y="167"/>
                    <a:pt x="143" y="167"/>
                  </a:cubicBezTo>
                  <a:cubicBezTo>
                    <a:pt x="143" y="167"/>
                    <a:pt x="141" y="168"/>
                    <a:pt x="141" y="169"/>
                  </a:cubicBezTo>
                  <a:cubicBezTo>
                    <a:pt x="141" y="169"/>
                    <a:pt x="142" y="170"/>
                    <a:pt x="142" y="171"/>
                  </a:cubicBezTo>
                  <a:cubicBezTo>
                    <a:pt x="142" y="172"/>
                    <a:pt x="140" y="172"/>
                    <a:pt x="140" y="173"/>
                  </a:cubicBezTo>
                  <a:cubicBezTo>
                    <a:pt x="139" y="174"/>
                    <a:pt x="138" y="173"/>
                    <a:pt x="137" y="174"/>
                  </a:cubicBezTo>
                  <a:cubicBezTo>
                    <a:pt x="137" y="174"/>
                    <a:pt x="136" y="176"/>
                    <a:pt x="136" y="176"/>
                  </a:cubicBezTo>
                  <a:cubicBezTo>
                    <a:pt x="138" y="175"/>
                    <a:pt x="141" y="174"/>
                    <a:pt x="143" y="174"/>
                  </a:cubicBezTo>
                  <a:cubicBezTo>
                    <a:pt x="143" y="174"/>
                    <a:pt x="143" y="175"/>
                    <a:pt x="143" y="176"/>
                  </a:cubicBezTo>
                  <a:cubicBezTo>
                    <a:pt x="143" y="176"/>
                    <a:pt x="149" y="183"/>
                    <a:pt x="150" y="183"/>
                  </a:cubicBezTo>
                  <a:cubicBezTo>
                    <a:pt x="150" y="183"/>
                    <a:pt x="149" y="185"/>
                    <a:pt x="148" y="184"/>
                  </a:cubicBezTo>
                  <a:cubicBezTo>
                    <a:pt x="148" y="185"/>
                    <a:pt x="148" y="185"/>
                    <a:pt x="148" y="185"/>
                  </a:cubicBezTo>
                  <a:cubicBezTo>
                    <a:pt x="149" y="186"/>
                    <a:pt x="152" y="188"/>
                    <a:pt x="152" y="190"/>
                  </a:cubicBezTo>
                  <a:cubicBezTo>
                    <a:pt x="153" y="192"/>
                    <a:pt x="151" y="191"/>
                    <a:pt x="152" y="192"/>
                  </a:cubicBezTo>
                  <a:cubicBezTo>
                    <a:pt x="153" y="192"/>
                    <a:pt x="154" y="192"/>
                    <a:pt x="156" y="192"/>
                  </a:cubicBezTo>
                  <a:cubicBezTo>
                    <a:pt x="155" y="193"/>
                    <a:pt x="157" y="195"/>
                    <a:pt x="154" y="194"/>
                  </a:cubicBezTo>
                  <a:cubicBezTo>
                    <a:pt x="154" y="195"/>
                    <a:pt x="155" y="196"/>
                    <a:pt x="155" y="197"/>
                  </a:cubicBezTo>
                  <a:cubicBezTo>
                    <a:pt x="153" y="198"/>
                    <a:pt x="154" y="198"/>
                    <a:pt x="154" y="200"/>
                  </a:cubicBezTo>
                  <a:cubicBezTo>
                    <a:pt x="154" y="201"/>
                    <a:pt x="154" y="201"/>
                    <a:pt x="154" y="201"/>
                  </a:cubicBezTo>
                  <a:cubicBezTo>
                    <a:pt x="153" y="202"/>
                    <a:pt x="148" y="202"/>
                    <a:pt x="147" y="202"/>
                  </a:cubicBezTo>
                  <a:cubicBezTo>
                    <a:pt x="147" y="203"/>
                    <a:pt x="147" y="203"/>
                    <a:pt x="147" y="203"/>
                  </a:cubicBezTo>
                  <a:cubicBezTo>
                    <a:pt x="148" y="203"/>
                    <a:pt x="149" y="203"/>
                    <a:pt x="150" y="203"/>
                  </a:cubicBezTo>
                  <a:cubicBezTo>
                    <a:pt x="149" y="205"/>
                    <a:pt x="149" y="207"/>
                    <a:pt x="148" y="208"/>
                  </a:cubicBezTo>
                  <a:cubicBezTo>
                    <a:pt x="147" y="209"/>
                    <a:pt x="146" y="209"/>
                    <a:pt x="146" y="209"/>
                  </a:cubicBezTo>
                  <a:cubicBezTo>
                    <a:pt x="146" y="209"/>
                    <a:pt x="146" y="212"/>
                    <a:pt x="146" y="212"/>
                  </a:cubicBezTo>
                  <a:cubicBezTo>
                    <a:pt x="147" y="212"/>
                    <a:pt x="148" y="211"/>
                    <a:pt x="149" y="211"/>
                  </a:cubicBezTo>
                  <a:cubicBezTo>
                    <a:pt x="148" y="212"/>
                    <a:pt x="148" y="214"/>
                    <a:pt x="148" y="214"/>
                  </a:cubicBezTo>
                  <a:cubicBezTo>
                    <a:pt x="147" y="215"/>
                    <a:pt x="145" y="215"/>
                    <a:pt x="145" y="216"/>
                  </a:cubicBezTo>
                  <a:cubicBezTo>
                    <a:pt x="145" y="217"/>
                    <a:pt x="145" y="217"/>
                    <a:pt x="145" y="217"/>
                  </a:cubicBezTo>
                  <a:cubicBezTo>
                    <a:pt x="147" y="219"/>
                    <a:pt x="153" y="222"/>
                    <a:pt x="157" y="219"/>
                  </a:cubicBezTo>
                  <a:cubicBezTo>
                    <a:pt x="157" y="219"/>
                    <a:pt x="158" y="213"/>
                    <a:pt x="159" y="212"/>
                  </a:cubicBezTo>
                  <a:cubicBezTo>
                    <a:pt x="160" y="212"/>
                    <a:pt x="160" y="212"/>
                    <a:pt x="160" y="212"/>
                  </a:cubicBezTo>
                  <a:cubicBezTo>
                    <a:pt x="161" y="214"/>
                    <a:pt x="160" y="214"/>
                    <a:pt x="161" y="216"/>
                  </a:cubicBezTo>
                  <a:cubicBezTo>
                    <a:pt x="166" y="215"/>
                    <a:pt x="169" y="217"/>
                    <a:pt x="176" y="218"/>
                  </a:cubicBezTo>
                  <a:cubicBezTo>
                    <a:pt x="175" y="218"/>
                    <a:pt x="175" y="219"/>
                    <a:pt x="174" y="219"/>
                  </a:cubicBezTo>
                  <a:cubicBezTo>
                    <a:pt x="175" y="221"/>
                    <a:pt x="175" y="221"/>
                    <a:pt x="175" y="221"/>
                  </a:cubicBezTo>
                  <a:cubicBezTo>
                    <a:pt x="177" y="221"/>
                    <a:pt x="179" y="221"/>
                    <a:pt x="182" y="220"/>
                  </a:cubicBezTo>
                  <a:cubicBezTo>
                    <a:pt x="182" y="220"/>
                    <a:pt x="184" y="218"/>
                    <a:pt x="184" y="218"/>
                  </a:cubicBezTo>
                  <a:cubicBezTo>
                    <a:pt x="186" y="218"/>
                    <a:pt x="185" y="219"/>
                    <a:pt x="186" y="219"/>
                  </a:cubicBezTo>
                  <a:cubicBezTo>
                    <a:pt x="185" y="219"/>
                    <a:pt x="182" y="221"/>
                    <a:pt x="182" y="222"/>
                  </a:cubicBezTo>
                  <a:cubicBezTo>
                    <a:pt x="178" y="223"/>
                    <a:pt x="187" y="223"/>
                    <a:pt x="190" y="223"/>
                  </a:cubicBezTo>
                  <a:cubicBezTo>
                    <a:pt x="189" y="223"/>
                    <a:pt x="190" y="225"/>
                    <a:pt x="190" y="226"/>
                  </a:cubicBezTo>
                  <a:cubicBezTo>
                    <a:pt x="188" y="226"/>
                    <a:pt x="186" y="226"/>
                    <a:pt x="184" y="226"/>
                  </a:cubicBezTo>
                  <a:cubicBezTo>
                    <a:pt x="185" y="226"/>
                    <a:pt x="187" y="227"/>
                    <a:pt x="188" y="228"/>
                  </a:cubicBezTo>
                  <a:cubicBezTo>
                    <a:pt x="191" y="229"/>
                    <a:pt x="187" y="229"/>
                    <a:pt x="185" y="229"/>
                  </a:cubicBezTo>
                  <a:cubicBezTo>
                    <a:pt x="185" y="230"/>
                    <a:pt x="185" y="230"/>
                    <a:pt x="185" y="230"/>
                  </a:cubicBezTo>
                  <a:cubicBezTo>
                    <a:pt x="182" y="232"/>
                    <a:pt x="186" y="231"/>
                    <a:pt x="187" y="232"/>
                  </a:cubicBezTo>
                  <a:cubicBezTo>
                    <a:pt x="187" y="232"/>
                    <a:pt x="188" y="232"/>
                    <a:pt x="189" y="232"/>
                  </a:cubicBezTo>
                  <a:cubicBezTo>
                    <a:pt x="189" y="234"/>
                    <a:pt x="189" y="234"/>
                    <a:pt x="189" y="234"/>
                  </a:cubicBezTo>
                  <a:cubicBezTo>
                    <a:pt x="181" y="234"/>
                    <a:pt x="185" y="236"/>
                    <a:pt x="190" y="238"/>
                  </a:cubicBezTo>
                  <a:cubicBezTo>
                    <a:pt x="190" y="238"/>
                    <a:pt x="189" y="240"/>
                    <a:pt x="190" y="240"/>
                  </a:cubicBezTo>
                  <a:cubicBezTo>
                    <a:pt x="185" y="239"/>
                    <a:pt x="179" y="237"/>
                    <a:pt x="176" y="235"/>
                  </a:cubicBezTo>
                  <a:cubicBezTo>
                    <a:pt x="175" y="234"/>
                    <a:pt x="175" y="233"/>
                    <a:pt x="174" y="232"/>
                  </a:cubicBezTo>
                  <a:cubicBezTo>
                    <a:pt x="169" y="230"/>
                    <a:pt x="159" y="230"/>
                    <a:pt x="154" y="231"/>
                  </a:cubicBezTo>
                  <a:cubicBezTo>
                    <a:pt x="154" y="231"/>
                    <a:pt x="153" y="233"/>
                    <a:pt x="153" y="233"/>
                  </a:cubicBezTo>
                  <a:cubicBezTo>
                    <a:pt x="153" y="233"/>
                    <a:pt x="155" y="236"/>
                    <a:pt x="155" y="236"/>
                  </a:cubicBezTo>
                  <a:cubicBezTo>
                    <a:pt x="156" y="237"/>
                    <a:pt x="157" y="236"/>
                    <a:pt x="158" y="236"/>
                  </a:cubicBezTo>
                  <a:cubicBezTo>
                    <a:pt x="158" y="237"/>
                    <a:pt x="158" y="237"/>
                    <a:pt x="158" y="237"/>
                  </a:cubicBezTo>
                  <a:cubicBezTo>
                    <a:pt x="159" y="237"/>
                    <a:pt x="161" y="238"/>
                    <a:pt x="162" y="238"/>
                  </a:cubicBezTo>
                  <a:cubicBezTo>
                    <a:pt x="162" y="240"/>
                    <a:pt x="162" y="240"/>
                    <a:pt x="162" y="240"/>
                  </a:cubicBezTo>
                  <a:cubicBezTo>
                    <a:pt x="161" y="240"/>
                    <a:pt x="162" y="241"/>
                    <a:pt x="160" y="241"/>
                  </a:cubicBezTo>
                  <a:cubicBezTo>
                    <a:pt x="157" y="240"/>
                    <a:pt x="157" y="240"/>
                    <a:pt x="157" y="240"/>
                  </a:cubicBezTo>
                  <a:cubicBezTo>
                    <a:pt x="155" y="240"/>
                    <a:pt x="154" y="240"/>
                    <a:pt x="153" y="240"/>
                  </a:cubicBezTo>
                  <a:cubicBezTo>
                    <a:pt x="152" y="241"/>
                    <a:pt x="152" y="242"/>
                    <a:pt x="151" y="242"/>
                  </a:cubicBezTo>
                  <a:cubicBezTo>
                    <a:pt x="151" y="244"/>
                    <a:pt x="153" y="246"/>
                    <a:pt x="152" y="247"/>
                  </a:cubicBezTo>
                  <a:cubicBezTo>
                    <a:pt x="150" y="249"/>
                    <a:pt x="150" y="249"/>
                    <a:pt x="150" y="249"/>
                  </a:cubicBezTo>
                  <a:cubicBezTo>
                    <a:pt x="149" y="250"/>
                    <a:pt x="150" y="251"/>
                    <a:pt x="150" y="252"/>
                  </a:cubicBezTo>
                  <a:cubicBezTo>
                    <a:pt x="147" y="253"/>
                    <a:pt x="149" y="254"/>
                    <a:pt x="148" y="254"/>
                  </a:cubicBezTo>
                  <a:cubicBezTo>
                    <a:pt x="148" y="254"/>
                    <a:pt x="148" y="256"/>
                    <a:pt x="149" y="256"/>
                  </a:cubicBezTo>
                  <a:cubicBezTo>
                    <a:pt x="151" y="257"/>
                    <a:pt x="154" y="256"/>
                    <a:pt x="155" y="256"/>
                  </a:cubicBezTo>
                  <a:cubicBezTo>
                    <a:pt x="157" y="256"/>
                    <a:pt x="157" y="258"/>
                    <a:pt x="159" y="257"/>
                  </a:cubicBezTo>
                  <a:cubicBezTo>
                    <a:pt x="160" y="257"/>
                    <a:pt x="158" y="256"/>
                    <a:pt x="160" y="256"/>
                  </a:cubicBezTo>
                  <a:cubicBezTo>
                    <a:pt x="160" y="256"/>
                    <a:pt x="160" y="259"/>
                    <a:pt x="160" y="259"/>
                  </a:cubicBezTo>
                  <a:cubicBezTo>
                    <a:pt x="152" y="259"/>
                    <a:pt x="152" y="259"/>
                    <a:pt x="152" y="259"/>
                  </a:cubicBezTo>
                  <a:cubicBezTo>
                    <a:pt x="152" y="260"/>
                    <a:pt x="152" y="260"/>
                    <a:pt x="152" y="260"/>
                  </a:cubicBezTo>
                  <a:cubicBezTo>
                    <a:pt x="154" y="261"/>
                    <a:pt x="155" y="263"/>
                    <a:pt x="157" y="263"/>
                  </a:cubicBezTo>
                  <a:cubicBezTo>
                    <a:pt x="162" y="264"/>
                    <a:pt x="163" y="262"/>
                    <a:pt x="165" y="261"/>
                  </a:cubicBezTo>
                  <a:cubicBezTo>
                    <a:pt x="167" y="260"/>
                    <a:pt x="169" y="261"/>
                    <a:pt x="170" y="260"/>
                  </a:cubicBezTo>
                  <a:cubicBezTo>
                    <a:pt x="177" y="256"/>
                    <a:pt x="177" y="256"/>
                    <a:pt x="177" y="256"/>
                  </a:cubicBezTo>
                  <a:cubicBezTo>
                    <a:pt x="178" y="255"/>
                    <a:pt x="177" y="254"/>
                    <a:pt x="178" y="253"/>
                  </a:cubicBezTo>
                  <a:cubicBezTo>
                    <a:pt x="175" y="251"/>
                    <a:pt x="173" y="250"/>
                    <a:pt x="172" y="248"/>
                  </a:cubicBezTo>
                  <a:cubicBezTo>
                    <a:pt x="171" y="247"/>
                    <a:pt x="170" y="245"/>
                    <a:pt x="169" y="244"/>
                  </a:cubicBezTo>
                  <a:cubicBezTo>
                    <a:pt x="167" y="243"/>
                    <a:pt x="165" y="243"/>
                    <a:pt x="164" y="242"/>
                  </a:cubicBezTo>
                  <a:cubicBezTo>
                    <a:pt x="164" y="241"/>
                    <a:pt x="163" y="239"/>
                    <a:pt x="163" y="239"/>
                  </a:cubicBezTo>
                  <a:cubicBezTo>
                    <a:pt x="167" y="240"/>
                    <a:pt x="168" y="240"/>
                    <a:pt x="171" y="242"/>
                  </a:cubicBezTo>
                  <a:cubicBezTo>
                    <a:pt x="173" y="243"/>
                    <a:pt x="175" y="247"/>
                    <a:pt x="180" y="246"/>
                  </a:cubicBezTo>
                  <a:cubicBezTo>
                    <a:pt x="181" y="245"/>
                    <a:pt x="182" y="244"/>
                    <a:pt x="183" y="244"/>
                  </a:cubicBezTo>
                  <a:cubicBezTo>
                    <a:pt x="184" y="246"/>
                    <a:pt x="184" y="246"/>
                    <a:pt x="184" y="246"/>
                  </a:cubicBezTo>
                  <a:cubicBezTo>
                    <a:pt x="186" y="246"/>
                    <a:pt x="187" y="246"/>
                    <a:pt x="190" y="245"/>
                  </a:cubicBezTo>
                  <a:cubicBezTo>
                    <a:pt x="190" y="246"/>
                    <a:pt x="190" y="246"/>
                    <a:pt x="190" y="246"/>
                  </a:cubicBezTo>
                  <a:cubicBezTo>
                    <a:pt x="190" y="246"/>
                    <a:pt x="189" y="248"/>
                    <a:pt x="189" y="248"/>
                  </a:cubicBezTo>
                  <a:cubicBezTo>
                    <a:pt x="189" y="248"/>
                    <a:pt x="191" y="249"/>
                    <a:pt x="190" y="250"/>
                  </a:cubicBezTo>
                  <a:cubicBezTo>
                    <a:pt x="190" y="250"/>
                    <a:pt x="188" y="250"/>
                    <a:pt x="188" y="250"/>
                  </a:cubicBezTo>
                  <a:cubicBezTo>
                    <a:pt x="187" y="252"/>
                    <a:pt x="188" y="252"/>
                    <a:pt x="187" y="254"/>
                  </a:cubicBezTo>
                  <a:cubicBezTo>
                    <a:pt x="187" y="254"/>
                    <a:pt x="189" y="255"/>
                    <a:pt x="190" y="255"/>
                  </a:cubicBezTo>
                  <a:cubicBezTo>
                    <a:pt x="189" y="256"/>
                    <a:pt x="188" y="256"/>
                    <a:pt x="187" y="256"/>
                  </a:cubicBezTo>
                  <a:cubicBezTo>
                    <a:pt x="187" y="258"/>
                    <a:pt x="187" y="258"/>
                    <a:pt x="187" y="258"/>
                  </a:cubicBezTo>
                  <a:cubicBezTo>
                    <a:pt x="192" y="257"/>
                    <a:pt x="192" y="256"/>
                    <a:pt x="191" y="261"/>
                  </a:cubicBezTo>
                  <a:cubicBezTo>
                    <a:pt x="191" y="261"/>
                    <a:pt x="193" y="261"/>
                    <a:pt x="193" y="261"/>
                  </a:cubicBezTo>
                  <a:cubicBezTo>
                    <a:pt x="193" y="261"/>
                    <a:pt x="193" y="263"/>
                    <a:pt x="193" y="264"/>
                  </a:cubicBezTo>
                  <a:cubicBezTo>
                    <a:pt x="191" y="265"/>
                    <a:pt x="192" y="264"/>
                    <a:pt x="192" y="266"/>
                  </a:cubicBezTo>
                  <a:cubicBezTo>
                    <a:pt x="190" y="266"/>
                    <a:pt x="190" y="266"/>
                    <a:pt x="190" y="266"/>
                  </a:cubicBezTo>
                  <a:cubicBezTo>
                    <a:pt x="189" y="265"/>
                    <a:pt x="189" y="264"/>
                    <a:pt x="189" y="262"/>
                  </a:cubicBezTo>
                  <a:cubicBezTo>
                    <a:pt x="189" y="263"/>
                    <a:pt x="187" y="262"/>
                    <a:pt x="186" y="262"/>
                  </a:cubicBezTo>
                  <a:cubicBezTo>
                    <a:pt x="186" y="265"/>
                    <a:pt x="186" y="269"/>
                    <a:pt x="186" y="269"/>
                  </a:cubicBezTo>
                  <a:cubicBezTo>
                    <a:pt x="186" y="270"/>
                    <a:pt x="186" y="270"/>
                    <a:pt x="186" y="270"/>
                  </a:cubicBezTo>
                  <a:cubicBezTo>
                    <a:pt x="187" y="270"/>
                    <a:pt x="188" y="270"/>
                    <a:pt x="188" y="270"/>
                  </a:cubicBezTo>
                  <a:cubicBezTo>
                    <a:pt x="188" y="272"/>
                    <a:pt x="187" y="273"/>
                    <a:pt x="187" y="274"/>
                  </a:cubicBezTo>
                  <a:cubicBezTo>
                    <a:pt x="185" y="275"/>
                    <a:pt x="182" y="276"/>
                    <a:pt x="180" y="275"/>
                  </a:cubicBezTo>
                  <a:cubicBezTo>
                    <a:pt x="179" y="275"/>
                    <a:pt x="178" y="273"/>
                    <a:pt x="178" y="274"/>
                  </a:cubicBezTo>
                  <a:cubicBezTo>
                    <a:pt x="176" y="274"/>
                    <a:pt x="177" y="276"/>
                    <a:pt x="176" y="276"/>
                  </a:cubicBezTo>
                  <a:cubicBezTo>
                    <a:pt x="175" y="277"/>
                    <a:pt x="174" y="277"/>
                    <a:pt x="173" y="278"/>
                  </a:cubicBezTo>
                  <a:cubicBezTo>
                    <a:pt x="173" y="277"/>
                    <a:pt x="171" y="277"/>
                    <a:pt x="170" y="278"/>
                  </a:cubicBezTo>
                  <a:cubicBezTo>
                    <a:pt x="170" y="279"/>
                    <a:pt x="170" y="279"/>
                    <a:pt x="170" y="279"/>
                  </a:cubicBezTo>
                  <a:cubicBezTo>
                    <a:pt x="179" y="279"/>
                    <a:pt x="183" y="280"/>
                    <a:pt x="188" y="276"/>
                  </a:cubicBezTo>
                  <a:cubicBezTo>
                    <a:pt x="190" y="283"/>
                    <a:pt x="191" y="280"/>
                    <a:pt x="184" y="281"/>
                  </a:cubicBezTo>
                  <a:cubicBezTo>
                    <a:pt x="183" y="281"/>
                    <a:pt x="179" y="283"/>
                    <a:pt x="177" y="282"/>
                  </a:cubicBezTo>
                  <a:cubicBezTo>
                    <a:pt x="177" y="282"/>
                    <a:pt x="176" y="280"/>
                    <a:pt x="176" y="280"/>
                  </a:cubicBezTo>
                  <a:cubicBezTo>
                    <a:pt x="174" y="279"/>
                    <a:pt x="173" y="280"/>
                    <a:pt x="172" y="280"/>
                  </a:cubicBezTo>
                  <a:cubicBezTo>
                    <a:pt x="172" y="282"/>
                    <a:pt x="172" y="282"/>
                    <a:pt x="172" y="282"/>
                  </a:cubicBezTo>
                  <a:cubicBezTo>
                    <a:pt x="173" y="283"/>
                    <a:pt x="180" y="286"/>
                    <a:pt x="177" y="286"/>
                  </a:cubicBezTo>
                  <a:cubicBezTo>
                    <a:pt x="176" y="285"/>
                    <a:pt x="175" y="285"/>
                    <a:pt x="174" y="285"/>
                  </a:cubicBezTo>
                  <a:cubicBezTo>
                    <a:pt x="174" y="285"/>
                    <a:pt x="172" y="283"/>
                    <a:pt x="172" y="283"/>
                  </a:cubicBezTo>
                  <a:cubicBezTo>
                    <a:pt x="169" y="282"/>
                    <a:pt x="167" y="285"/>
                    <a:pt x="166" y="286"/>
                  </a:cubicBezTo>
                  <a:cubicBezTo>
                    <a:pt x="166" y="287"/>
                    <a:pt x="164" y="288"/>
                    <a:pt x="164" y="289"/>
                  </a:cubicBezTo>
                  <a:cubicBezTo>
                    <a:pt x="163" y="290"/>
                    <a:pt x="164" y="291"/>
                    <a:pt x="164" y="292"/>
                  </a:cubicBezTo>
                  <a:cubicBezTo>
                    <a:pt x="166" y="291"/>
                    <a:pt x="168" y="289"/>
                    <a:pt x="170" y="288"/>
                  </a:cubicBezTo>
                  <a:cubicBezTo>
                    <a:pt x="170" y="288"/>
                    <a:pt x="170" y="288"/>
                    <a:pt x="170" y="288"/>
                  </a:cubicBezTo>
                  <a:cubicBezTo>
                    <a:pt x="171" y="287"/>
                    <a:pt x="171" y="288"/>
                    <a:pt x="173" y="288"/>
                  </a:cubicBezTo>
                  <a:cubicBezTo>
                    <a:pt x="175" y="288"/>
                    <a:pt x="178" y="286"/>
                    <a:pt x="181" y="286"/>
                  </a:cubicBezTo>
                  <a:cubicBezTo>
                    <a:pt x="178" y="288"/>
                    <a:pt x="179" y="288"/>
                    <a:pt x="182" y="290"/>
                  </a:cubicBezTo>
                  <a:cubicBezTo>
                    <a:pt x="182" y="291"/>
                    <a:pt x="182" y="291"/>
                    <a:pt x="182" y="291"/>
                  </a:cubicBezTo>
                  <a:cubicBezTo>
                    <a:pt x="184" y="291"/>
                    <a:pt x="186" y="290"/>
                    <a:pt x="187" y="290"/>
                  </a:cubicBezTo>
                  <a:cubicBezTo>
                    <a:pt x="187" y="288"/>
                    <a:pt x="187" y="287"/>
                    <a:pt x="186" y="285"/>
                  </a:cubicBezTo>
                  <a:cubicBezTo>
                    <a:pt x="187" y="285"/>
                    <a:pt x="189" y="285"/>
                    <a:pt x="191" y="285"/>
                  </a:cubicBezTo>
                  <a:cubicBezTo>
                    <a:pt x="190" y="286"/>
                    <a:pt x="188" y="289"/>
                    <a:pt x="190" y="288"/>
                  </a:cubicBezTo>
                  <a:cubicBezTo>
                    <a:pt x="190" y="288"/>
                    <a:pt x="190" y="290"/>
                    <a:pt x="189" y="290"/>
                  </a:cubicBezTo>
                  <a:cubicBezTo>
                    <a:pt x="189" y="290"/>
                    <a:pt x="189" y="292"/>
                    <a:pt x="188" y="292"/>
                  </a:cubicBezTo>
                  <a:cubicBezTo>
                    <a:pt x="186" y="292"/>
                    <a:pt x="184" y="293"/>
                    <a:pt x="182" y="292"/>
                  </a:cubicBezTo>
                  <a:cubicBezTo>
                    <a:pt x="179" y="292"/>
                    <a:pt x="175" y="287"/>
                    <a:pt x="170" y="289"/>
                  </a:cubicBezTo>
                  <a:cubicBezTo>
                    <a:pt x="170" y="290"/>
                    <a:pt x="170" y="290"/>
                    <a:pt x="170" y="290"/>
                  </a:cubicBezTo>
                  <a:cubicBezTo>
                    <a:pt x="168" y="291"/>
                    <a:pt x="168" y="293"/>
                    <a:pt x="168" y="294"/>
                  </a:cubicBezTo>
                  <a:cubicBezTo>
                    <a:pt x="167" y="294"/>
                    <a:pt x="166" y="293"/>
                    <a:pt x="165" y="294"/>
                  </a:cubicBezTo>
                  <a:cubicBezTo>
                    <a:pt x="165" y="294"/>
                    <a:pt x="164" y="295"/>
                    <a:pt x="163" y="296"/>
                  </a:cubicBezTo>
                  <a:cubicBezTo>
                    <a:pt x="163" y="296"/>
                    <a:pt x="165" y="297"/>
                    <a:pt x="165" y="298"/>
                  </a:cubicBezTo>
                  <a:cubicBezTo>
                    <a:pt x="165" y="299"/>
                    <a:pt x="164" y="300"/>
                    <a:pt x="164" y="300"/>
                  </a:cubicBezTo>
                  <a:cubicBezTo>
                    <a:pt x="165" y="301"/>
                    <a:pt x="167" y="300"/>
                    <a:pt x="168" y="301"/>
                  </a:cubicBezTo>
                  <a:cubicBezTo>
                    <a:pt x="169" y="301"/>
                    <a:pt x="169" y="303"/>
                    <a:pt x="168" y="303"/>
                  </a:cubicBezTo>
                  <a:cubicBezTo>
                    <a:pt x="170" y="303"/>
                    <a:pt x="170" y="303"/>
                    <a:pt x="170" y="303"/>
                  </a:cubicBezTo>
                  <a:cubicBezTo>
                    <a:pt x="169" y="304"/>
                    <a:pt x="169" y="306"/>
                    <a:pt x="168" y="306"/>
                  </a:cubicBezTo>
                  <a:cubicBezTo>
                    <a:pt x="168" y="306"/>
                    <a:pt x="166" y="306"/>
                    <a:pt x="166" y="306"/>
                  </a:cubicBezTo>
                  <a:cubicBezTo>
                    <a:pt x="166" y="307"/>
                    <a:pt x="166" y="308"/>
                    <a:pt x="166" y="308"/>
                  </a:cubicBezTo>
                  <a:cubicBezTo>
                    <a:pt x="166" y="309"/>
                    <a:pt x="166" y="309"/>
                    <a:pt x="166" y="309"/>
                  </a:cubicBezTo>
                  <a:cubicBezTo>
                    <a:pt x="166" y="309"/>
                    <a:pt x="169" y="309"/>
                    <a:pt x="168" y="309"/>
                  </a:cubicBezTo>
                  <a:cubicBezTo>
                    <a:pt x="168" y="310"/>
                    <a:pt x="168" y="310"/>
                    <a:pt x="168" y="310"/>
                  </a:cubicBezTo>
                  <a:cubicBezTo>
                    <a:pt x="167" y="311"/>
                    <a:pt x="162" y="311"/>
                    <a:pt x="165" y="313"/>
                  </a:cubicBezTo>
                  <a:cubicBezTo>
                    <a:pt x="166" y="315"/>
                    <a:pt x="166" y="315"/>
                    <a:pt x="166" y="315"/>
                  </a:cubicBezTo>
                  <a:cubicBezTo>
                    <a:pt x="168" y="314"/>
                    <a:pt x="169" y="314"/>
                    <a:pt x="171" y="314"/>
                  </a:cubicBezTo>
                  <a:cubicBezTo>
                    <a:pt x="171" y="314"/>
                    <a:pt x="168" y="316"/>
                    <a:pt x="168" y="316"/>
                  </a:cubicBezTo>
                  <a:cubicBezTo>
                    <a:pt x="168" y="317"/>
                    <a:pt x="169" y="318"/>
                    <a:pt x="168" y="319"/>
                  </a:cubicBezTo>
                  <a:cubicBezTo>
                    <a:pt x="170" y="318"/>
                    <a:pt x="170" y="318"/>
                    <a:pt x="172" y="318"/>
                  </a:cubicBezTo>
                  <a:cubicBezTo>
                    <a:pt x="172" y="318"/>
                    <a:pt x="173" y="319"/>
                    <a:pt x="174" y="319"/>
                  </a:cubicBezTo>
                  <a:cubicBezTo>
                    <a:pt x="175" y="319"/>
                    <a:pt x="175" y="317"/>
                    <a:pt x="176" y="317"/>
                  </a:cubicBezTo>
                  <a:cubicBezTo>
                    <a:pt x="177" y="316"/>
                    <a:pt x="178" y="317"/>
                    <a:pt x="179" y="316"/>
                  </a:cubicBezTo>
                  <a:cubicBezTo>
                    <a:pt x="177" y="318"/>
                    <a:pt x="175" y="320"/>
                    <a:pt x="174" y="321"/>
                  </a:cubicBezTo>
                  <a:cubicBezTo>
                    <a:pt x="175" y="322"/>
                    <a:pt x="176" y="323"/>
                    <a:pt x="178" y="323"/>
                  </a:cubicBezTo>
                  <a:cubicBezTo>
                    <a:pt x="178" y="325"/>
                    <a:pt x="178" y="325"/>
                    <a:pt x="178" y="325"/>
                  </a:cubicBezTo>
                  <a:cubicBezTo>
                    <a:pt x="176" y="325"/>
                    <a:pt x="176" y="325"/>
                    <a:pt x="175" y="325"/>
                  </a:cubicBezTo>
                  <a:cubicBezTo>
                    <a:pt x="175" y="325"/>
                    <a:pt x="175" y="328"/>
                    <a:pt x="175" y="328"/>
                  </a:cubicBezTo>
                  <a:cubicBezTo>
                    <a:pt x="176" y="328"/>
                    <a:pt x="178" y="328"/>
                    <a:pt x="178" y="328"/>
                  </a:cubicBezTo>
                  <a:cubicBezTo>
                    <a:pt x="178" y="328"/>
                    <a:pt x="178" y="330"/>
                    <a:pt x="178" y="330"/>
                  </a:cubicBezTo>
                  <a:cubicBezTo>
                    <a:pt x="178" y="330"/>
                    <a:pt x="180" y="330"/>
                    <a:pt x="180" y="331"/>
                  </a:cubicBezTo>
                  <a:cubicBezTo>
                    <a:pt x="179" y="334"/>
                    <a:pt x="179" y="333"/>
                    <a:pt x="179" y="337"/>
                  </a:cubicBezTo>
                  <a:cubicBezTo>
                    <a:pt x="184" y="332"/>
                    <a:pt x="184" y="332"/>
                    <a:pt x="184" y="332"/>
                  </a:cubicBezTo>
                  <a:cubicBezTo>
                    <a:pt x="185" y="332"/>
                    <a:pt x="185" y="333"/>
                    <a:pt x="187" y="333"/>
                  </a:cubicBezTo>
                  <a:cubicBezTo>
                    <a:pt x="187" y="333"/>
                    <a:pt x="188" y="330"/>
                    <a:pt x="188" y="330"/>
                  </a:cubicBezTo>
                  <a:cubicBezTo>
                    <a:pt x="190" y="330"/>
                    <a:pt x="190" y="331"/>
                    <a:pt x="192" y="331"/>
                  </a:cubicBezTo>
                  <a:cubicBezTo>
                    <a:pt x="190" y="332"/>
                    <a:pt x="192" y="335"/>
                    <a:pt x="192" y="335"/>
                  </a:cubicBezTo>
                  <a:cubicBezTo>
                    <a:pt x="191" y="336"/>
                    <a:pt x="190" y="334"/>
                    <a:pt x="188" y="334"/>
                  </a:cubicBezTo>
                  <a:cubicBezTo>
                    <a:pt x="188" y="334"/>
                    <a:pt x="188" y="336"/>
                    <a:pt x="188" y="336"/>
                  </a:cubicBezTo>
                  <a:cubicBezTo>
                    <a:pt x="189" y="336"/>
                    <a:pt x="189" y="337"/>
                    <a:pt x="189" y="338"/>
                  </a:cubicBezTo>
                  <a:cubicBezTo>
                    <a:pt x="185" y="339"/>
                    <a:pt x="184" y="338"/>
                    <a:pt x="181" y="339"/>
                  </a:cubicBezTo>
                  <a:cubicBezTo>
                    <a:pt x="181" y="341"/>
                    <a:pt x="181" y="341"/>
                    <a:pt x="181" y="341"/>
                  </a:cubicBezTo>
                  <a:cubicBezTo>
                    <a:pt x="182" y="341"/>
                    <a:pt x="184" y="340"/>
                    <a:pt x="186" y="341"/>
                  </a:cubicBezTo>
                  <a:cubicBezTo>
                    <a:pt x="186" y="342"/>
                    <a:pt x="186" y="342"/>
                    <a:pt x="186" y="342"/>
                  </a:cubicBezTo>
                  <a:cubicBezTo>
                    <a:pt x="184" y="342"/>
                    <a:pt x="183" y="342"/>
                    <a:pt x="182" y="342"/>
                  </a:cubicBezTo>
                  <a:cubicBezTo>
                    <a:pt x="182" y="342"/>
                    <a:pt x="179" y="344"/>
                    <a:pt x="181" y="343"/>
                  </a:cubicBezTo>
                  <a:cubicBezTo>
                    <a:pt x="181" y="344"/>
                    <a:pt x="184" y="347"/>
                    <a:pt x="183" y="345"/>
                  </a:cubicBezTo>
                  <a:cubicBezTo>
                    <a:pt x="183" y="345"/>
                    <a:pt x="184" y="341"/>
                    <a:pt x="183" y="347"/>
                  </a:cubicBezTo>
                  <a:cubicBezTo>
                    <a:pt x="182" y="350"/>
                    <a:pt x="184" y="349"/>
                    <a:pt x="188" y="349"/>
                  </a:cubicBezTo>
                  <a:cubicBezTo>
                    <a:pt x="187" y="349"/>
                    <a:pt x="187" y="352"/>
                    <a:pt x="187" y="352"/>
                  </a:cubicBezTo>
                  <a:cubicBezTo>
                    <a:pt x="185" y="351"/>
                    <a:pt x="186" y="354"/>
                    <a:pt x="186" y="354"/>
                  </a:cubicBezTo>
                  <a:cubicBezTo>
                    <a:pt x="187" y="354"/>
                    <a:pt x="188" y="354"/>
                    <a:pt x="189" y="354"/>
                  </a:cubicBezTo>
                  <a:cubicBezTo>
                    <a:pt x="186" y="355"/>
                    <a:pt x="189" y="358"/>
                    <a:pt x="188" y="358"/>
                  </a:cubicBezTo>
                  <a:cubicBezTo>
                    <a:pt x="188" y="358"/>
                    <a:pt x="190" y="358"/>
                    <a:pt x="189" y="357"/>
                  </a:cubicBezTo>
                  <a:cubicBezTo>
                    <a:pt x="189" y="357"/>
                    <a:pt x="190" y="356"/>
                    <a:pt x="190" y="356"/>
                  </a:cubicBezTo>
                  <a:cubicBezTo>
                    <a:pt x="190" y="356"/>
                    <a:pt x="192" y="356"/>
                    <a:pt x="194" y="355"/>
                  </a:cubicBezTo>
                  <a:cubicBezTo>
                    <a:pt x="192" y="360"/>
                    <a:pt x="191" y="364"/>
                    <a:pt x="198" y="361"/>
                  </a:cubicBezTo>
                  <a:cubicBezTo>
                    <a:pt x="197" y="361"/>
                    <a:pt x="196" y="366"/>
                    <a:pt x="197" y="367"/>
                  </a:cubicBezTo>
                  <a:cubicBezTo>
                    <a:pt x="199" y="368"/>
                    <a:pt x="200" y="365"/>
                    <a:pt x="202" y="364"/>
                  </a:cubicBezTo>
                  <a:cubicBezTo>
                    <a:pt x="203" y="364"/>
                    <a:pt x="204" y="364"/>
                    <a:pt x="205" y="364"/>
                  </a:cubicBezTo>
                  <a:cubicBezTo>
                    <a:pt x="205" y="364"/>
                    <a:pt x="203" y="368"/>
                    <a:pt x="204" y="368"/>
                  </a:cubicBezTo>
                  <a:cubicBezTo>
                    <a:pt x="202" y="368"/>
                    <a:pt x="205" y="369"/>
                    <a:pt x="205" y="369"/>
                  </a:cubicBezTo>
                  <a:cubicBezTo>
                    <a:pt x="206" y="369"/>
                    <a:pt x="207" y="368"/>
                    <a:pt x="208" y="367"/>
                  </a:cubicBezTo>
                  <a:cubicBezTo>
                    <a:pt x="208" y="368"/>
                    <a:pt x="208" y="369"/>
                    <a:pt x="208" y="369"/>
                  </a:cubicBezTo>
                  <a:cubicBezTo>
                    <a:pt x="208" y="370"/>
                    <a:pt x="206" y="371"/>
                    <a:pt x="206" y="371"/>
                  </a:cubicBezTo>
                  <a:cubicBezTo>
                    <a:pt x="205" y="374"/>
                    <a:pt x="211" y="369"/>
                    <a:pt x="209" y="375"/>
                  </a:cubicBezTo>
                  <a:cubicBezTo>
                    <a:pt x="209" y="375"/>
                    <a:pt x="208" y="378"/>
                    <a:pt x="208" y="377"/>
                  </a:cubicBezTo>
                  <a:cubicBezTo>
                    <a:pt x="207" y="378"/>
                    <a:pt x="210" y="378"/>
                    <a:pt x="210" y="378"/>
                  </a:cubicBezTo>
                  <a:cubicBezTo>
                    <a:pt x="211" y="378"/>
                    <a:pt x="211" y="376"/>
                    <a:pt x="211" y="376"/>
                  </a:cubicBezTo>
                  <a:cubicBezTo>
                    <a:pt x="211" y="376"/>
                    <a:pt x="214" y="376"/>
                    <a:pt x="213" y="377"/>
                  </a:cubicBezTo>
                  <a:cubicBezTo>
                    <a:pt x="213" y="377"/>
                    <a:pt x="215" y="377"/>
                    <a:pt x="213" y="377"/>
                  </a:cubicBezTo>
                  <a:cubicBezTo>
                    <a:pt x="213" y="377"/>
                    <a:pt x="210" y="378"/>
                    <a:pt x="213" y="378"/>
                  </a:cubicBezTo>
                  <a:cubicBezTo>
                    <a:pt x="211" y="379"/>
                    <a:pt x="211" y="378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10" y="380"/>
                    <a:pt x="212" y="380"/>
                    <a:pt x="213" y="380"/>
                  </a:cubicBezTo>
                  <a:cubicBezTo>
                    <a:pt x="213" y="380"/>
                    <a:pt x="213" y="382"/>
                    <a:pt x="212" y="382"/>
                  </a:cubicBezTo>
                  <a:cubicBezTo>
                    <a:pt x="212" y="382"/>
                    <a:pt x="212" y="384"/>
                    <a:pt x="212" y="385"/>
                  </a:cubicBezTo>
                  <a:cubicBezTo>
                    <a:pt x="217" y="385"/>
                    <a:pt x="216" y="383"/>
                    <a:pt x="215" y="388"/>
                  </a:cubicBezTo>
                  <a:cubicBezTo>
                    <a:pt x="215" y="387"/>
                    <a:pt x="217" y="388"/>
                    <a:pt x="217" y="388"/>
                  </a:cubicBezTo>
                  <a:cubicBezTo>
                    <a:pt x="217" y="388"/>
                    <a:pt x="218" y="386"/>
                    <a:pt x="219" y="385"/>
                  </a:cubicBezTo>
                  <a:cubicBezTo>
                    <a:pt x="219" y="385"/>
                    <a:pt x="219" y="385"/>
                    <a:pt x="219" y="385"/>
                  </a:cubicBezTo>
                  <a:cubicBezTo>
                    <a:pt x="221" y="384"/>
                    <a:pt x="221" y="386"/>
                    <a:pt x="221" y="386"/>
                  </a:cubicBezTo>
                  <a:cubicBezTo>
                    <a:pt x="222" y="386"/>
                    <a:pt x="226" y="384"/>
                    <a:pt x="226" y="384"/>
                  </a:cubicBezTo>
                  <a:cubicBezTo>
                    <a:pt x="227" y="383"/>
                    <a:pt x="229" y="379"/>
                    <a:pt x="230" y="378"/>
                  </a:cubicBezTo>
                  <a:cubicBezTo>
                    <a:pt x="230" y="378"/>
                    <a:pt x="231" y="379"/>
                    <a:pt x="231" y="379"/>
                  </a:cubicBezTo>
                  <a:cubicBezTo>
                    <a:pt x="231" y="381"/>
                    <a:pt x="231" y="382"/>
                    <a:pt x="230" y="384"/>
                  </a:cubicBezTo>
                  <a:cubicBezTo>
                    <a:pt x="233" y="383"/>
                    <a:pt x="233" y="384"/>
                    <a:pt x="231" y="385"/>
                  </a:cubicBezTo>
                  <a:cubicBezTo>
                    <a:pt x="227" y="387"/>
                    <a:pt x="231" y="386"/>
                    <a:pt x="234" y="387"/>
                  </a:cubicBezTo>
                  <a:cubicBezTo>
                    <a:pt x="234" y="386"/>
                    <a:pt x="234" y="386"/>
                    <a:pt x="235" y="386"/>
                  </a:cubicBezTo>
                  <a:cubicBezTo>
                    <a:pt x="235" y="386"/>
                    <a:pt x="234" y="389"/>
                    <a:pt x="234" y="389"/>
                  </a:cubicBezTo>
                  <a:cubicBezTo>
                    <a:pt x="235" y="390"/>
                    <a:pt x="235" y="389"/>
                    <a:pt x="235" y="390"/>
                  </a:cubicBezTo>
                  <a:cubicBezTo>
                    <a:pt x="235" y="390"/>
                    <a:pt x="237" y="389"/>
                    <a:pt x="237" y="389"/>
                  </a:cubicBezTo>
                  <a:cubicBezTo>
                    <a:pt x="238" y="389"/>
                    <a:pt x="238" y="388"/>
                    <a:pt x="238" y="387"/>
                  </a:cubicBezTo>
                  <a:cubicBezTo>
                    <a:pt x="239" y="387"/>
                    <a:pt x="239" y="387"/>
                    <a:pt x="239" y="387"/>
                  </a:cubicBezTo>
                  <a:cubicBezTo>
                    <a:pt x="240" y="387"/>
                    <a:pt x="239" y="388"/>
                    <a:pt x="241" y="389"/>
                  </a:cubicBezTo>
                  <a:cubicBezTo>
                    <a:pt x="242" y="388"/>
                    <a:pt x="243" y="387"/>
                    <a:pt x="243" y="387"/>
                  </a:cubicBezTo>
                  <a:cubicBezTo>
                    <a:pt x="243" y="387"/>
                    <a:pt x="244" y="389"/>
                    <a:pt x="243" y="390"/>
                  </a:cubicBezTo>
                  <a:cubicBezTo>
                    <a:pt x="243" y="390"/>
                    <a:pt x="241" y="391"/>
                    <a:pt x="241" y="391"/>
                  </a:cubicBezTo>
                  <a:cubicBezTo>
                    <a:pt x="240" y="392"/>
                    <a:pt x="241" y="393"/>
                    <a:pt x="240" y="394"/>
                  </a:cubicBezTo>
                  <a:cubicBezTo>
                    <a:pt x="239" y="395"/>
                    <a:pt x="244" y="391"/>
                    <a:pt x="245" y="390"/>
                  </a:cubicBezTo>
                  <a:cubicBezTo>
                    <a:pt x="245" y="391"/>
                    <a:pt x="243" y="396"/>
                    <a:pt x="245" y="395"/>
                  </a:cubicBezTo>
                  <a:cubicBezTo>
                    <a:pt x="244" y="396"/>
                    <a:pt x="246" y="395"/>
                    <a:pt x="247" y="395"/>
                  </a:cubicBezTo>
                  <a:cubicBezTo>
                    <a:pt x="247" y="394"/>
                    <a:pt x="247" y="393"/>
                    <a:pt x="247" y="391"/>
                  </a:cubicBezTo>
                  <a:cubicBezTo>
                    <a:pt x="249" y="391"/>
                    <a:pt x="249" y="391"/>
                    <a:pt x="249" y="391"/>
                  </a:cubicBezTo>
                  <a:cubicBezTo>
                    <a:pt x="248" y="392"/>
                    <a:pt x="249" y="392"/>
                    <a:pt x="249" y="393"/>
                  </a:cubicBezTo>
                  <a:cubicBezTo>
                    <a:pt x="249" y="393"/>
                    <a:pt x="248" y="394"/>
                    <a:pt x="248" y="394"/>
                  </a:cubicBezTo>
                  <a:cubicBezTo>
                    <a:pt x="248" y="394"/>
                    <a:pt x="248" y="395"/>
                    <a:pt x="248" y="396"/>
                  </a:cubicBezTo>
                  <a:cubicBezTo>
                    <a:pt x="248" y="396"/>
                    <a:pt x="253" y="399"/>
                    <a:pt x="253" y="399"/>
                  </a:cubicBezTo>
                  <a:cubicBezTo>
                    <a:pt x="254" y="399"/>
                    <a:pt x="254" y="397"/>
                    <a:pt x="255" y="397"/>
                  </a:cubicBezTo>
                  <a:cubicBezTo>
                    <a:pt x="255" y="397"/>
                    <a:pt x="256" y="397"/>
                    <a:pt x="257" y="397"/>
                  </a:cubicBezTo>
                  <a:cubicBezTo>
                    <a:pt x="257" y="397"/>
                    <a:pt x="256" y="396"/>
                    <a:pt x="256" y="396"/>
                  </a:cubicBezTo>
                  <a:cubicBezTo>
                    <a:pt x="256" y="396"/>
                    <a:pt x="258" y="395"/>
                    <a:pt x="259" y="395"/>
                  </a:cubicBezTo>
                  <a:cubicBezTo>
                    <a:pt x="258" y="395"/>
                    <a:pt x="258" y="394"/>
                    <a:pt x="258" y="393"/>
                  </a:cubicBezTo>
                  <a:cubicBezTo>
                    <a:pt x="257" y="393"/>
                    <a:pt x="254" y="393"/>
                    <a:pt x="256" y="391"/>
                  </a:cubicBezTo>
                  <a:cubicBezTo>
                    <a:pt x="258" y="390"/>
                    <a:pt x="258" y="390"/>
                    <a:pt x="256" y="389"/>
                  </a:cubicBezTo>
                  <a:cubicBezTo>
                    <a:pt x="255" y="387"/>
                    <a:pt x="255" y="387"/>
                    <a:pt x="255" y="387"/>
                  </a:cubicBezTo>
                  <a:cubicBezTo>
                    <a:pt x="254" y="387"/>
                    <a:pt x="253" y="387"/>
                    <a:pt x="252" y="387"/>
                  </a:cubicBezTo>
                  <a:cubicBezTo>
                    <a:pt x="252" y="385"/>
                    <a:pt x="252" y="385"/>
                    <a:pt x="252" y="385"/>
                  </a:cubicBezTo>
                  <a:cubicBezTo>
                    <a:pt x="253" y="385"/>
                    <a:pt x="254" y="386"/>
                    <a:pt x="256" y="386"/>
                  </a:cubicBezTo>
                  <a:cubicBezTo>
                    <a:pt x="256" y="386"/>
                    <a:pt x="257" y="384"/>
                    <a:pt x="256" y="384"/>
                  </a:cubicBezTo>
                  <a:cubicBezTo>
                    <a:pt x="258" y="383"/>
                    <a:pt x="258" y="383"/>
                    <a:pt x="258" y="383"/>
                  </a:cubicBezTo>
                  <a:cubicBezTo>
                    <a:pt x="258" y="381"/>
                    <a:pt x="257" y="381"/>
                    <a:pt x="257" y="379"/>
                  </a:cubicBezTo>
                  <a:cubicBezTo>
                    <a:pt x="261" y="377"/>
                    <a:pt x="261" y="377"/>
                    <a:pt x="261" y="377"/>
                  </a:cubicBezTo>
                  <a:cubicBezTo>
                    <a:pt x="261" y="374"/>
                    <a:pt x="260" y="374"/>
                    <a:pt x="259" y="373"/>
                  </a:cubicBezTo>
                  <a:cubicBezTo>
                    <a:pt x="260" y="372"/>
                    <a:pt x="261" y="372"/>
                    <a:pt x="262" y="372"/>
                  </a:cubicBezTo>
                  <a:cubicBezTo>
                    <a:pt x="262" y="371"/>
                    <a:pt x="263" y="369"/>
                    <a:pt x="264" y="368"/>
                  </a:cubicBezTo>
                  <a:cubicBezTo>
                    <a:pt x="265" y="367"/>
                    <a:pt x="262" y="366"/>
                    <a:pt x="262" y="366"/>
                  </a:cubicBezTo>
                  <a:cubicBezTo>
                    <a:pt x="262" y="365"/>
                    <a:pt x="262" y="363"/>
                    <a:pt x="263" y="361"/>
                  </a:cubicBezTo>
                  <a:cubicBezTo>
                    <a:pt x="263" y="361"/>
                    <a:pt x="264" y="361"/>
                    <a:pt x="265" y="361"/>
                  </a:cubicBezTo>
                  <a:cubicBezTo>
                    <a:pt x="264" y="363"/>
                    <a:pt x="265" y="362"/>
                    <a:pt x="266" y="362"/>
                  </a:cubicBezTo>
                  <a:cubicBezTo>
                    <a:pt x="266" y="361"/>
                    <a:pt x="266" y="360"/>
                    <a:pt x="267" y="359"/>
                  </a:cubicBezTo>
                  <a:cubicBezTo>
                    <a:pt x="266" y="359"/>
                    <a:pt x="267" y="358"/>
                    <a:pt x="267" y="357"/>
                  </a:cubicBezTo>
                  <a:cubicBezTo>
                    <a:pt x="266" y="357"/>
                    <a:pt x="265" y="358"/>
                    <a:pt x="265" y="357"/>
                  </a:cubicBezTo>
                  <a:cubicBezTo>
                    <a:pt x="264" y="357"/>
                    <a:pt x="265" y="356"/>
                    <a:pt x="265" y="355"/>
                  </a:cubicBezTo>
                  <a:cubicBezTo>
                    <a:pt x="266" y="355"/>
                    <a:pt x="265" y="355"/>
                    <a:pt x="266" y="353"/>
                  </a:cubicBezTo>
                  <a:cubicBezTo>
                    <a:pt x="268" y="354"/>
                    <a:pt x="269" y="354"/>
                    <a:pt x="271" y="355"/>
                  </a:cubicBezTo>
                  <a:cubicBezTo>
                    <a:pt x="271" y="355"/>
                    <a:pt x="270" y="354"/>
                    <a:pt x="271" y="352"/>
                  </a:cubicBezTo>
                  <a:cubicBezTo>
                    <a:pt x="272" y="351"/>
                    <a:pt x="272" y="351"/>
                    <a:pt x="272" y="351"/>
                  </a:cubicBezTo>
                  <a:cubicBezTo>
                    <a:pt x="272" y="348"/>
                    <a:pt x="271" y="348"/>
                    <a:pt x="269" y="345"/>
                  </a:cubicBezTo>
                  <a:cubicBezTo>
                    <a:pt x="270" y="345"/>
                    <a:pt x="271" y="345"/>
                    <a:pt x="271" y="345"/>
                  </a:cubicBezTo>
                  <a:cubicBezTo>
                    <a:pt x="272" y="345"/>
                    <a:pt x="273" y="347"/>
                    <a:pt x="273" y="347"/>
                  </a:cubicBezTo>
                  <a:cubicBezTo>
                    <a:pt x="277" y="348"/>
                    <a:pt x="277" y="345"/>
                    <a:pt x="275" y="345"/>
                  </a:cubicBezTo>
                  <a:cubicBezTo>
                    <a:pt x="276" y="341"/>
                    <a:pt x="276" y="340"/>
                    <a:pt x="278" y="337"/>
                  </a:cubicBezTo>
                  <a:cubicBezTo>
                    <a:pt x="275" y="336"/>
                    <a:pt x="273" y="336"/>
                    <a:pt x="271" y="335"/>
                  </a:cubicBezTo>
                  <a:cubicBezTo>
                    <a:pt x="271" y="334"/>
                    <a:pt x="271" y="334"/>
                    <a:pt x="271" y="334"/>
                  </a:cubicBezTo>
                  <a:cubicBezTo>
                    <a:pt x="271" y="334"/>
                    <a:pt x="274" y="335"/>
                    <a:pt x="273" y="335"/>
                  </a:cubicBezTo>
                  <a:cubicBezTo>
                    <a:pt x="275" y="335"/>
                    <a:pt x="277" y="335"/>
                    <a:pt x="279" y="335"/>
                  </a:cubicBezTo>
                  <a:cubicBezTo>
                    <a:pt x="280" y="328"/>
                    <a:pt x="280" y="329"/>
                    <a:pt x="277" y="324"/>
                  </a:cubicBezTo>
                  <a:cubicBezTo>
                    <a:pt x="275" y="323"/>
                    <a:pt x="275" y="323"/>
                    <a:pt x="275" y="323"/>
                  </a:cubicBezTo>
                  <a:cubicBezTo>
                    <a:pt x="275" y="321"/>
                    <a:pt x="275" y="321"/>
                    <a:pt x="275" y="321"/>
                  </a:cubicBezTo>
                  <a:cubicBezTo>
                    <a:pt x="277" y="322"/>
                    <a:pt x="277" y="321"/>
                    <a:pt x="278" y="321"/>
                  </a:cubicBezTo>
                  <a:cubicBezTo>
                    <a:pt x="275" y="321"/>
                    <a:pt x="279" y="321"/>
                    <a:pt x="279" y="321"/>
                  </a:cubicBezTo>
                  <a:cubicBezTo>
                    <a:pt x="278" y="321"/>
                    <a:pt x="281" y="321"/>
                    <a:pt x="281" y="321"/>
                  </a:cubicBezTo>
                  <a:cubicBezTo>
                    <a:pt x="282" y="321"/>
                    <a:pt x="283" y="319"/>
                    <a:pt x="283" y="319"/>
                  </a:cubicBezTo>
                  <a:cubicBezTo>
                    <a:pt x="283" y="318"/>
                    <a:pt x="283" y="315"/>
                    <a:pt x="283" y="316"/>
                  </a:cubicBezTo>
                  <a:cubicBezTo>
                    <a:pt x="283" y="315"/>
                    <a:pt x="283" y="315"/>
                    <a:pt x="283" y="315"/>
                  </a:cubicBezTo>
                  <a:cubicBezTo>
                    <a:pt x="284" y="314"/>
                    <a:pt x="287" y="315"/>
                    <a:pt x="288" y="315"/>
                  </a:cubicBezTo>
                  <a:cubicBezTo>
                    <a:pt x="289" y="315"/>
                    <a:pt x="290" y="315"/>
                    <a:pt x="290" y="315"/>
                  </a:cubicBezTo>
                  <a:cubicBezTo>
                    <a:pt x="290" y="315"/>
                    <a:pt x="285" y="315"/>
                    <a:pt x="290" y="314"/>
                  </a:cubicBezTo>
                  <a:cubicBezTo>
                    <a:pt x="292" y="314"/>
                    <a:pt x="294" y="316"/>
                    <a:pt x="297" y="315"/>
                  </a:cubicBezTo>
                  <a:cubicBezTo>
                    <a:pt x="299" y="314"/>
                    <a:pt x="299" y="312"/>
                    <a:pt x="301" y="311"/>
                  </a:cubicBezTo>
                  <a:cubicBezTo>
                    <a:pt x="302" y="311"/>
                    <a:pt x="303" y="311"/>
                    <a:pt x="304" y="311"/>
                  </a:cubicBezTo>
                  <a:cubicBezTo>
                    <a:pt x="305" y="313"/>
                    <a:pt x="305" y="314"/>
                    <a:pt x="306" y="315"/>
                  </a:cubicBezTo>
                  <a:cubicBezTo>
                    <a:pt x="307" y="317"/>
                    <a:pt x="307" y="317"/>
                    <a:pt x="307" y="317"/>
                  </a:cubicBezTo>
                  <a:cubicBezTo>
                    <a:pt x="307" y="317"/>
                    <a:pt x="309" y="317"/>
                    <a:pt x="307" y="316"/>
                  </a:cubicBezTo>
                  <a:cubicBezTo>
                    <a:pt x="307" y="316"/>
                    <a:pt x="309" y="316"/>
                    <a:pt x="308" y="315"/>
                  </a:cubicBezTo>
                  <a:cubicBezTo>
                    <a:pt x="308" y="315"/>
                    <a:pt x="310" y="314"/>
                    <a:pt x="310" y="313"/>
                  </a:cubicBezTo>
                  <a:cubicBezTo>
                    <a:pt x="311" y="312"/>
                    <a:pt x="311" y="312"/>
                    <a:pt x="311" y="310"/>
                  </a:cubicBezTo>
                  <a:cubicBezTo>
                    <a:pt x="312" y="310"/>
                    <a:pt x="314" y="310"/>
                    <a:pt x="316" y="310"/>
                  </a:cubicBezTo>
                  <a:cubicBezTo>
                    <a:pt x="316" y="311"/>
                    <a:pt x="315" y="311"/>
                    <a:pt x="316" y="311"/>
                  </a:cubicBezTo>
                  <a:cubicBezTo>
                    <a:pt x="316" y="313"/>
                    <a:pt x="316" y="313"/>
                    <a:pt x="316" y="313"/>
                  </a:cubicBezTo>
                  <a:cubicBezTo>
                    <a:pt x="318" y="313"/>
                    <a:pt x="318" y="313"/>
                    <a:pt x="318" y="313"/>
                  </a:cubicBezTo>
                  <a:cubicBezTo>
                    <a:pt x="318" y="312"/>
                    <a:pt x="320" y="310"/>
                    <a:pt x="320" y="309"/>
                  </a:cubicBezTo>
                  <a:cubicBezTo>
                    <a:pt x="320" y="308"/>
                    <a:pt x="319" y="307"/>
                    <a:pt x="319" y="307"/>
                  </a:cubicBezTo>
                  <a:cubicBezTo>
                    <a:pt x="320" y="306"/>
                    <a:pt x="322" y="306"/>
                    <a:pt x="323" y="305"/>
                  </a:cubicBezTo>
                  <a:cubicBezTo>
                    <a:pt x="324" y="304"/>
                    <a:pt x="323" y="301"/>
                    <a:pt x="325" y="299"/>
                  </a:cubicBezTo>
                  <a:cubicBezTo>
                    <a:pt x="326" y="299"/>
                    <a:pt x="327" y="300"/>
                    <a:pt x="328" y="299"/>
                  </a:cubicBezTo>
                  <a:cubicBezTo>
                    <a:pt x="329" y="299"/>
                    <a:pt x="330" y="297"/>
                    <a:pt x="331" y="296"/>
                  </a:cubicBezTo>
                  <a:cubicBezTo>
                    <a:pt x="333" y="295"/>
                    <a:pt x="335" y="295"/>
                    <a:pt x="337" y="294"/>
                  </a:cubicBezTo>
                  <a:cubicBezTo>
                    <a:pt x="339" y="293"/>
                    <a:pt x="341" y="286"/>
                    <a:pt x="344" y="286"/>
                  </a:cubicBezTo>
                  <a:cubicBezTo>
                    <a:pt x="345" y="285"/>
                    <a:pt x="346" y="287"/>
                    <a:pt x="347" y="286"/>
                  </a:cubicBezTo>
                  <a:cubicBezTo>
                    <a:pt x="348" y="285"/>
                    <a:pt x="348" y="285"/>
                    <a:pt x="348" y="285"/>
                  </a:cubicBezTo>
                  <a:cubicBezTo>
                    <a:pt x="349" y="283"/>
                    <a:pt x="349" y="283"/>
                    <a:pt x="349" y="283"/>
                  </a:cubicBezTo>
                  <a:cubicBezTo>
                    <a:pt x="350" y="277"/>
                    <a:pt x="347" y="279"/>
                    <a:pt x="346" y="278"/>
                  </a:cubicBezTo>
                  <a:cubicBezTo>
                    <a:pt x="345" y="276"/>
                    <a:pt x="345" y="272"/>
                    <a:pt x="344" y="270"/>
                  </a:cubicBezTo>
                  <a:cubicBezTo>
                    <a:pt x="347" y="276"/>
                    <a:pt x="353" y="279"/>
                    <a:pt x="360" y="278"/>
                  </a:cubicBezTo>
                  <a:cubicBezTo>
                    <a:pt x="360" y="277"/>
                    <a:pt x="360" y="277"/>
                    <a:pt x="360" y="277"/>
                  </a:cubicBezTo>
                  <a:cubicBezTo>
                    <a:pt x="362" y="276"/>
                    <a:pt x="363" y="277"/>
                    <a:pt x="364" y="276"/>
                  </a:cubicBezTo>
                  <a:cubicBezTo>
                    <a:pt x="365" y="276"/>
                    <a:pt x="364" y="273"/>
                    <a:pt x="364" y="273"/>
                  </a:cubicBezTo>
                  <a:cubicBezTo>
                    <a:pt x="365" y="273"/>
                    <a:pt x="366" y="273"/>
                    <a:pt x="366" y="273"/>
                  </a:cubicBezTo>
                  <a:cubicBezTo>
                    <a:pt x="367" y="273"/>
                    <a:pt x="367" y="274"/>
                    <a:pt x="367" y="276"/>
                  </a:cubicBezTo>
                  <a:cubicBezTo>
                    <a:pt x="367" y="275"/>
                    <a:pt x="371" y="274"/>
                    <a:pt x="370" y="274"/>
                  </a:cubicBezTo>
                  <a:cubicBezTo>
                    <a:pt x="371" y="274"/>
                    <a:pt x="372" y="274"/>
                    <a:pt x="372" y="274"/>
                  </a:cubicBezTo>
                  <a:cubicBezTo>
                    <a:pt x="373" y="274"/>
                    <a:pt x="372" y="272"/>
                    <a:pt x="373" y="272"/>
                  </a:cubicBezTo>
                  <a:cubicBezTo>
                    <a:pt x="374" y="272"/>
                    <a:pt x="374" y="271"/>
                    <a:pt x="375" y="272"/>
                  </a:cubicBezTo>
                  <a:cubicBezTo>
                    <a:pt x="375" y="272"/>
                    <a:pt x="376" y="273"/>
                    <a:pt x="376" y="274"/>
                  </a:cubicBezTo>
                  <a:cubicBezTo>
                    <a:pt x="380" y="272"/>
                    <a:pt x="379" y="273"/>
                    <a:pt x="383" y="273"/>
                  </a:cubicBezTo>
                  <a:cubicBezTo>
                    <a:pt x="384" y="271"/>
                    <a:pt x="384" y="271"/>
                    <a:pt x="384" y="271"/>
                  </a:cubicBezTo>
                  <a:cubicBezTo>
                    <a:pt x="385" y="270"/>
                    <a:pt x="385" y="272"/>
                    <a:pt x="386" y="272"/>
                  </a:cubicBezTo>
                  <a:cubicBezTo>
                    <a:pt x="387" y="271"/>
                    <a:pt x="388" y="269"/>
                    <a:pt x="390" y="269"/>
                  </a:cubicBezTo>
                  <a:cubicBezTo>
                    <a:pt x="391" y="269"/>
                    <a:pt x="392" y="269"/>
                    <a:pt x="393" y="269"/>
                  </a:cubicBezTo>
                  <a:cubicBezTo>
                    <a:pt x="395" y="269"/>
                    <a:pt x="398" y="267"/>
                    <a:pt x="400" y="266"/>
                  </a:cubicBezTo>
                  <a:cubicBezTo>
                    <a:pt x="400" y="262"/>
                    <a:pt x="400" y="262"/>
                    <a:pt x="400" y="262"/>
                  </a:cubicBezTo>
                  <a:cubicBezTo>
                    <a:pt x="401" y="261"/>
                    <a:pt x="402" y="263"/>
                    <a:pt x="402" y="264"/>
                  </a:cubicBezTo>
                  <a:cubicBezTo>
                    <a:pt x="403" y="264"/>
                    <a:pt x="404" y="263"/>
                    <a:pt x="405" y="264"/>
                  </a:cubicBezTo>
                  <a:cubicBezTo>
                    <a:pt x="406" y="261"/>
                    <a:pt x="407" y="260"/>
                    <a:pt x="409" y="258"/>
                  </a:cubicBezTo>
                  <a:cubicBezTo>
                    <a:pt x="410" y="258"/>
                    <a:pt x="410" y="258"/>
                    <a:pt x="412" y="258"/>
                  </a:cubicBezTo>
                  <a:cubicBezTo>
                    <a:pt x="411" y="258"/>
                    <a:pt x="412" y="259"/>
                    <a:pt x="412" y="260"/>
                  </a:cubicBezTo>
                  <a:cubicBezTo>
                    <a:pt x="412" y="259"/>
                    <a:pt x="414" y="258"/>
                    <a:pt x="414" y="258"/>
                  </a:cubicBezTo>
                  <a:cubicBezTo>
                    <a:pt x="415" y="257"/>
                    <a:pt x="415" y="258"/>
                    <a:pt x="416" y="258"/>
                  </a:cubicBezTo>
                  <a:cubicBezTo>
                    <a:pt x="416" y="258"/>
                    <a:pt x="417" y="256"/>
                    <a:pt x="417" y="256"/>
                  </a:cubicBezTo>
                  <a:cubicBezTo>
                    <a:pt x="419" y="255"/>
                    <a:pt x="419" y="256"/>
                    <a:pt x="421" y="256"/>
                  </a:cubicBezTo>
                  <a:cubicBezTo>
                    <a:pt x="422" y="256"/>
                    <a:pt x="424" y="254"/>
                    <a:pt x="424" y="254"/>
                  </a:cubicBezTo>
                  <a:cubicBezTo>
                    <a:pt x="425" y="254"/>
                    <a:pt x="427" y="254"/>
                    <a:pt x="428" y="254"/>
                  </a:cubicBezTo>
                  <a:cubicBezTo>
                    <a:pt x="427" y="250"/>
                    <a:pt x="428" y="250"/>
                    <a:pt x="432" y="250"/>
                  </a:cubicBezTo>
                  <a:cubicBezTo>
                    <a:pt x="432" y="249"/>
                    <a:pt x="432" y="248"/>
                    <a:pt x="431" y="247"/>
                  </a:cubicBezTo>
                  <a:cubicBezTo>
                    <a:pt x="432" y="246"/>
                    <a:pt x="434" y="245"/>
                    <a:pt x="434" y="244"/>
                  </a:cubicBezTo>
                  <a:cubicBezTo>
                    <a:pt x="436" y="244"/>
                    <a:pt x="437" y="244"/>
                    <a:pt x="438" y="244"/>
                  </a:cubicBezTo>
                  <a:cubicBezTo>
                    <a:pt x="439" y="243"/>
                    <a:pt x="439" y="241"/>
                    <a:pt x="439" y="241"/>
                  </a:cubicBezTo>
                  <a:cubicBezTo>
                    <a:pt x="434" y="242"/>
                    <a:pt x="429" y="242"/>
                    <a:pt x="425" y="240"/>
                  </a:cubicBezTo>
                  <a:cubicBezTo>
                    <a:pt x="424" y="240"/>
                    <a:pt x="422" y="238"/>
                    <a:pt x="421" y="238"/>
                  </a:cubicBezTo>
                  <a:cubicBezTo>
                    <a:pt x="419" y="238"/>
                    <a:pt x="420" y="239"/>
                    <a:pt x="418" y="238"/>
                  </a:cubicBezTo>
                  <a:cubicBezTo>
                    <a:pt x="418" y="237"/>
                    <a:pt x="418" y="237"/>
                    <a:pt x="418" y="237"/>
                  </a:cubicBezTo>
                  <a:cubicBezTo>
                    <a:pt x="414" y="237"/>
                    <a:pt x="412" y="240"/>
                    <a:pt x="410" y="240"/>
                  </a:cubicBezTo>
                  <a:cubicBezTo>
                    <a:pt x="405" y="241"/>
                    <a:pt x="403" y="240"/>
                    <a:pt x="399" y="240"/>
                  </a:cubicBezTo>
                  <a:cubicBezTo>
                    <a:pt x="411" y="232"/>
                    <a:pt x="389" y="236"/>
                    <a:pt x="384" y="237"/>
                  </a:cubicBezTo>
                  <a:cubicBezTo>
                    <a:pt x="384" y="235"/>
                    <a:pt x="383" y="234"/>
                    <a:pt x="382" y="232"/>
                  </a:cubicBezTo>
                  <a:cubicBezTo>
                    <a:pt x="383" y="232"/>
                    <a:pt x="383" y="232"/>
                    <a:pt x="383" y="231"/>
                  </a:cubicBezTo>
                  <a:cubicBezTo>
                    <a:pt x="384" y="232"/>
                    <a:pt x="385" y="230"/>
                    <a:pt x="385" y="230"/>
                  </a:cubicBezTo>
                  <a:cubicBezTo>
                    <a:pt x="385" y="232"/>
                    <a:pt x="385" y="235"/>
                    <a:pt x="386" y="236"/>
                  </a:cubicBezTo>
                  <a:cubicBezTo>
                    <a:pt x="391" y="234"/>
                    <a:pt x="397" y="233"/>
                    <a:pt x="403" y="234"/>
                  </a:cubicBezTo>
                  <a:cubicBezTo>
                    <a:pt x="403" y="234"/>
                    <a:pt x="406" y="236"/>
                    <a:pt x="408" y="235"/>
                  </a:cubicBezTo>
                  <a:cubicBezTo>
                    <a:pt x="408" y="235"/>
                    <a:pt x="409" y="234"/>
                    <a:pt x="410" y="234"/>
                  </a:cubicBezTo>
                  <a:cubicBezTo>
                    <a:pt x="409" y="232"/>
                    <a:pt x="409" y="230"/>
                    <a:pt x="408" y="228"/>
                  </a:cubicBezTo>
                  <a:cubicBezTo>
                    <a:pt x="402" y="230"/>
                    <a:pt x="399" y="229"/>
                    <a:pt x="392" y="230"/>
                  </a:cubicBezTo>
                  <a:cubicBezTo>
                    <a:pt x="391" y="230"/>
                    <a:pt x="383" y="232"/>
                    <a:pt x="386" y="229"/>
                  </a:cubicBezTo>
                  <a:cubicBezTo>
                    <a:pt x="386" y="229"/>
                    <a:pt x="388" y="227"/>
                    <a:pt x="388" y="227"/>
                  </a:cubicBezTo>
                  <a:cubicBezTo>
                    <a:pt x="388" y="226"/>
                    <a:pt x="388" y="226"/>
                    <a:pt x="388" y="226"/>
                  </a:cubicBezTo>
                  <a:cubicBezTo>
                    <a:pt x="390" y="226"/>
                    <a:pt x="390" y="227"/>
                    <a:pt x="391" y="228"/>
                  </a:cubicBezTo>
                  <a:cubicBezTo>
                    <a:pt x="394" y="228"/>
                    <a:pt x="400" y="229"/>
                    <a:pt x="402" y="228"/>
                  </a:cubicBezTo>
                  <a:cubicBezTo>
                    <a:pt x="403" y="228"/>
                    <a:pt x="405" y="226"/>
                    <a:pt x="405" y="226"/>
                  </a:cubicBezTo>
                  <a:cubicBezTo>
                    <a:pt x="407" y="226"/>
                    <a:pt x="409" y="226"/>
                    <a:pt x="411" y="226"/>
                  </a:cubicBezTo>
                  <a:cubicBezTo>
                    <a:pt x="411" y="225"/>
                    <a:pt x="411" y="225"/>
                    <a:pt x="411" y="225"/>
                  </a:cubicBezTo>
                  <a:cubicBezTo>
                    <a:pt x="410" y="224"/>
                    <a:pt x="410" y="224"/>
                    <a:pt x="410" y="222"/>
                  </a:cubicBezTo>
                  <a:cubicBezTo>
                    <a:pt x="408" y="222"/>
                    <a:pt x="405" y="222"/>
                    <a:pt x="404" y="221"/>
                  </a:cubicBezTo>
                  <a:cubicBezTo>
                    <a:pt x="403" y="219"/>
                    <a:pt x="403" y="219"/>
                    <a:pt x="403" y="219"/>
                  </a:cubicBezTo>
                  <a:cubicBezTo>
                    <a:pt x="397" y="220"/>
                    <a:pt x="390" y="220"/>
                    <a:pt x="384" y="221"/>
                  </a:cubicBezTo>
                  <a:cubicBezTo>
                    <a:pt x="384" y="220"/>
                    <a:pt x="384" y="220"/>
                    <a:pt x="384" y="220"/>
                  </a:cubicBezTo>
                  <a:cubicBezTo>
                    <a:pt x="385" y="219"/>
                    <a:pt x="386" y="219"/>
                    <a:pt x="388" y="219"/>
                  </a:cubicBezTo>
                  <a:cubicBezTo>
                    <a:pt x="387" y="218"/>
                    <a:pt x="389" y="218"/>
                    <a:pt x="388" y="216"/>
                  </a:cubicBezTo>
                  <a:cubicBezTo>
                    <a:pt x="386" y="216"/>
                    <a:pt x="386" y="216"/>
                    <a:pt x="386" y="216"/>
                  </a:cubicBezTo>
                  <a:cubicBezTo>
                    <a:pt x="385" y="215"/>
                    <a:pt x="386" y="214"/>
                    <a:pt x="386" y="213"/>
                  </a:cubicBezTo>
                  <a:cubicBezTo>
                    <a:pt x="388" y="214"/>
                    <a:pt x="389" y="215"/>
                    <a:pt x="391" y="217"/>
                  </a:cubicBezTo>
                  <a:cubicBezTo>
                    <a:pt x="395" y="216"/>
                    <a:pt x="398" y="215"/>
                    <a:pt x="402" y="216"/>
                  </a:cubicBezTo>
                  <a:cubicBezTo>
                    <a:pt x="404" y="218"/>
                    <a:pt x="404" y="218"/>
                    <a:pt x="404" y="218"/>
                  </a:cubicBezTo>
                  <a:cubicBezTo>
                    <a:pt x="405" y="218"/>
                    <a:pt x="407" y="217"/>
                    <a:pt x="408" y="218"/>
                  </a:cubicBezTo>
                  <a:cubicBezTo>
                    <a:pt x="408" y="218"/>
                    <a:pt x="408" y="221"/>
                    <a:pt x="410" y="221"/>
                  </a:cubicBezTo>
                  <a:cubicBezTo>
                    <a:pt x="412" y="222"/>
                    <a:pt x="414" y="220"/>
                    <a:pt x="417" y="222"/>
                  </a:cubicBezTo>
                  <a:cubicBezTo>
                    <a:pt x="418" y="222"/>
                    <a:pt x="418" y="224"/>
                    <a:pt x="418" y="225"/>
                  </a:cubicBezTo>
                  <a:cubicBezTo>
                    <a:pt x="420" y="228"/>
                    <a:pt x="424" y="234"/>
                    <a:pt x="427" y="236"/>
                  </a:cubicBezTo>
                  <a:cubicBezTo>
                    <a:pt x="428" y="237"/>
                    <a:pt x="431" y="238"/>
                    <a:pt x="432" y="238"/>
                  </a:cubicBezTo>
                  <a:cubicBezTo>
                    <a:pt x="432" y="239"/>
                    <a:pt x="432" y="239"/>
                    <a:pt x="432" y="239"/>
                  </a:cubicBezTo>
                  <a:cubicBezTo>
                    <a:pt x="434" y="239"/>
                    <a:pt x="433" y="237"/>
                    <a:pt x="434" y="237"/>
                  </a:cubicBezTo>
                  <a:cubicBezTo>
                    <a:pt x="436" y="236"/>
                    <a:pt x="440" y="238"/>
                    <a:pt x="442" y="239"/>
                  </a:cubicBezTo>
                  <a:cubicBezTo>
                    <a:pt x="443" y="240"/>
                    <a:pt x="443" y="240"/>
                    <a:pt x="443" y="240"/>
                  </a:cubicBezTo>
                  <a:cubicBezTo>
                    <a:pt x="446" y="237"/>
                    <a:pt x="443" y="236"/>
                    <a:pt x="441" y="235"/>
                  </a:cubicBezTo>
                  <a:cubicBezTo>
                    <a:pt x="442" y="234"/>
                    <a:pt x="443" y="234"/>
                    <a:pt x="443" y="234"/>
                  </a:cubicBezTo>
                  <a:cubicBezTo>
                    <a:pt x="444" y="233"/>
                    <a:pt x="442" y="233"/>
                    <a:pt x="443" y="232"/>
                  </a:cubicBezTo>
                  <a:cubicBezTo>
                    <a:pt x="445" y="231"/>
                    <a:pt x="443" y="225"/>
                    <a:pt x="441" y="224"/>
                  </a:cubicBezTo>
                  <a:cubicBezTo>
                    <a:pt x="440" y="224"/>
                    <a:pt x="440" y="224"/>
                    <a:pt x="440" y="224"/>
                  </a:cubicBezTo>
                  <a:cubicBezTo>
                    <a:pt x="439" y="223"/>
                    <a:pt x="440" y="222"/>
                    <a:pt x="439" y="220"/>
                  </a:cubicBezTo>
                  <a:cubicBezTo>
                    <a:pt x="439" y="221"/>
                    <a:pt x="438" y="220"/>
                    <a:pt x="437" y="220"/>
                  </a:cubicBezTo>
                  <a:cubicBezTo>
                    <a:pt x="437" y="222"/>
                    <a:pt x="438" y="222"/>
                    <a:pt x="436" y="222"/>
                  </a:cubicBezTo>
                  <a:cubicBezTo>
                    <a:pt x="436" y="222"/>
                    <a:pt x="436" y="219"/>
                    <a:pt x="436" y="219"/>
                  </a:cubicBezTo>
                  <a:cubicBezTo>
                    <a:pt x="437" y="219"/>
                    <a:pt x="437" y="219"/>
                    <a:pt x="437" y="218"/>
                  </a:cubicBezTo>
                  <a:cubicBezTo>
                    <a:pt x="435" y="218"/>
                    <a:pt x="435" y="218"/>
                    <a:pt x="433" y="218"/>
                  </a:cubicBezTo>
                  <a:cubicBezTo>
                    <a:pt x="433" y="217"/>
                    <a:pt x="434" y="217"/>
                    <a:pt x="434" y="216"/>
                  </a:cubicBezTo>
                  <a:cubicBezTo>
                    <a:pt x="433" y="215"/>
                    <a:pt x="431" y="213"/>
                    <a:pt x="430" y="212"/>
                  </a:cubicBezTo>
                  <a:cubicBezTo>
                    <a:pt x="429" y="212"/>
                    <a:pt x="428" y="213"/>
                    <a:pt x="426" y="212"/>
                  </a:cubicBezTo>
                  <a:cubicBezTo>
                    <a:pt x="425" y="211"/>
                    <a:pt x="423" y="208"/>
                    <a:pt x="421" y="208"/>
                  </a:cubicBezTo>
                  <a:cubicBezTo>
                    <a:pt x="418" y="207"/>
                    <a:pt x="415" y="208"/>
                    <a:pt x="412" y="208"/>
                  </a:cubicBezTo>
                  <a:cubicBezTo>
                    <a:pt x="412" y="207"/>
                    <a:pt x="412" y="207"/>
                    <a:pt x="412" y="207"/>
                  </a:cubicBezTo>
                  <a:cubicBezTo>
                    <a:pt x="414" y="206"/>
                    <a:pt x="416" y="206"/>
                    <a:pt x="418" y="206"/>
                  </a:cubicBezTo>
                  <a:cubicBezTo>
                    <a:pt x="416" y="204"/>
                    <a:pt x="416" y="202"/>
                    <a:pt x="413" y="201"/>
                  </a:cubicBezTo>
                  <a:cubicBezTo>
                    <a:pt x="412" y="201"/>
                    <a:pt x="411" y="202"/>
                    <a:pt x="412" y="202"/>
                  </a:cubicBezTo>
                  <a:cubicBezTo>
                    <a:pt x="411" y="202"/>
                    <a:pt x="410" y="204"/>
                    <a:pt x="410" y="204"/>
                  </a:cubicBezTo>
                  <a:cubicBezTo>
                    <a:pt x="408" y="204"/>
                    <a:pt x="406" y="204"/>
                    <a:pt x="406" y="204"/>
                  </a:cubicBezTo>
                  <a:cubicBezTo>
                    <a:pt x="406" y="204"/>
                    <a:pt x="405" y="206"/>
                    <a:pt x="405" y="206"/>
                  </a:cubicBezTo>
                  <a:cubicBezTo>
                    <a:pt x="404" y="206"/>
                    <a:pt x="402" y="206"/>
                    <a:pt x="402" y="205"/>
                  </a:cubicBezTo>
                  <a:cubicBezTo>
                    <a:pt x="402" y="205"/>
                    <a:pt x="402" y="204"/>
                    <a:pt x="402" y="203"/>
                  </a:cubicBezTo>
                  <a:cubicBezTo>
                    <a:pt x="401" y="203"/>
                    <a:pt x="400" y="202"/>
                    <a:pt x="400" y="202"/>
                  </a:cubicBezTo>
                  <a:cubicBezTo>
                    <a:pt x="400" y="202"/>
                    <a:pt x="398" y="203"/>
                    <a:pt x="398" y="202"/>
                  </a:cubicBezTo>
                  <a:cubicBezTo>
                    <a:pt x="397" y="202"/>
                    <a:pt x="398" y="200"/>
                    <a:pt x="398" y="200"/>
                  </a:cubicBezTo>
                  <a:cubicBezTo>
                    <a:pt x="397" y="199"/>
                    <a:pt x="397" y="199"/>
                    <a:pt x="396" y="199"/>
                  </a:cubicBezTo>
                  <a:cubicBezTo>
                    <a:pt x="395" y="198"/>
                    <a:pt x="396" y="198"/>
                    <a:pt x="395" y="197"/>
                  </a:cubicBezTo>
                  <a:cubicBezTo>
                    <a:pt x="395" y="196"/>
                    <a:pt x="395" y="196"/>
                    <a:pt x="395" y="196"/>
                  </a:cubicBezTo>
                  <a:cubicBezTo>
                    <a:pt x="396" y="196"/>
                    <a:pt x="397" y="196"/>
                    <a:pt x="398" y="196"/>
                  </a:cubicBezTo>
                  <a:cubicBezTo>
                    <a:pt x="401" y="194"/>
                    <a:pt x="399" y="195"/>
                    <a:pt x="400" y="194"/>
                  </a:cubicBezTo>
                  <a:cubicBezTo>
                    <a:pt x="398" y="194"/>
                    <a:pt x="398" y="193"/>
                    <a:pt x="398" y="193"/>
                  </a:cubicBezTo>
                  <a:cubicBezTo>
                    <a:pt x="401" y="193"/>
                    <a:pt x="403" y="194"/>
                    <a:pt x="406" y="193"/>
                  </a:cubicBezTo>
                  <a:cubicBezTo>
                    <a:pt x="408" y="193"/>
                    <a:pt x="409" y="190"/>
                    <a:pt x="411" y="190"/>
                  </a:cubicBezTo>
                  <a:cubicBezTo>
                    <a:pt x="411" y="190"/>
                    <a:pt x="412" y="190"/>
                    <a:pt x="413" y="190"/>
                  </a:cubicBezTo>
                  <a:cubicBezTo>
                    <a:pt x="413" y="190"/>
                    <a:pt x="414" y="188"/>
                    <a:pt x="414" y="188"/>
                  </a:cubicBezTo>
                  <a:cubicBezTo>
                    <a:pt x="415" y="187"/>
                    <a:pt x="417" y="187"/>
                    <a:pt x="418" y="187"/>
                  </a:cubicBezTo>
                  <a:cubicBezTo>
                    <a:pt x="418" y="186"/>
                    <a:pt x="418" y="184"/>
                    <a:pt x="418" y="183"/>
                  </a:cubicBezTo>
                  <a:cubicBezTo>
                    <a:pt x="419" y="183"/>
                    <a:pt x="420" y="183"/>
                    <a:pt x="421" y="183"/>
                  </a:cubicBezTo>
                  <a:cubicBezTo>
                    <a:pt x="420" y="185"/>
                    <a:pt x="419" y="187"/>
                    <a:pt x="421" y="188"/>
                  </a:cubicBezTo>
                  <a:cubicBezTo>
                    <a:pt x="423" y="189"/>
                    <a:pt x="425" y="189"/>
                    <a:pt x="427" y="189"/>
                  </a:cubicBezTo>
                  <a:cubicBezTo>
                    <a:pt x="429" y="190"/>
                    <a:pt x="429" y="190"/>
                    <a:pt x="429" y="190"/>
                  </a:cubicBezTo>
                  <a:cubicBezTo>
                    <a:pt x="430" y="191"/>
                    <a:pt x="432" y="190"/>
                    <a:pt x="433" y="190"/>
                  </a:cubicBezTo>
                  <a:cubicBezTo>
                    <a:pt x="434" y="191"/>
                    <a:pt x="436" y="192"/>
                    <a:pt x="436" y="192"/>
                  </a:cubicBezTo>
                  <a:cubicBezTo>
                    <a:pt x="439" y="193"/>
                    <a:pt x="443" y="190"/>
                    <a:pt x="445" y="189"/>
                  </a:cubicBezTo>
                  <a:cubicBezTo>
                    <a:pt x="445" y="189"/>
                    <a:pt x="445" y="187"/>
                    <a:pt x="445" y="187"/>
                  </a:cubicBezTo>
                  <a:cubicBezTo>
                    <a:pt x="447" y="186"/>
                    <a:pt x="451" y="186"/>
                    <a:pt x="452" y="186"/>
                  </a:cubicBezTo>
                  <a:cubicBezTo>
                    <a:pt x="451" y="185"/>
                    <a:pt x="452" y="181"/>
                    <a:pt x="452" y="181"/>
                  </a:cubicBezTo>
                  <a:cubicBezTo>
                    <a:pt x="451" y="180"/>
                    <a:pt x="450" y="181"/>
                    <a:pt x="449" y="181"/>
                  </a:cubicBezTo>
                  <a:cubicBezTo>
                    <a:pt x="443" y="180"/>
                    <a:pt x="444" y="176"/>
                    <a:pt x="441" y="183"/>
                  </a:cubicBezTo>
                  <a:cubicBezTo>
                    <a:pt x="441" y="182"/>
                    <a:pt x="440" y="180"/>
                    <a:pt x="439" y="179"/>
                  </a:cubicBezTo>
                  <a:cubicBezTo>
                    <a:pt x="439" y="179"/>
                    <a:pt x="438" y="179"/>
                    <a:pt x="437" y="179"/>
                  </a:cubicBezTo>
                  <a:cubicBezTo>
                    <a:pt x="434" y="178"/>
                    <a:pt x="438" y="175"/>
                    <a:pt x="438" y="174"/>
                  </a:cubicBezTo>
                  <a:cubicBezTo>
                    <a:pt x="438" y="173"/>
                    <a:pt x="438" y="171"/>
                    <a:pt x="438" y="169"/>
                  </a:cubicBezTo>
                  <a:cubicBezTo>
                    <a:pt x="440" y="170"/>
                    <a:pt x="442" y="172"/>
                    <a:pt x="443" y="172"/>
                  </a:cubicBezTo>
                  <a:cubicBezTo>
                    <a:pt x="447" y="173"/>
                    <a:pt x="451" y="172"/>
                    <a:pt x="455" y="173"/>
                  </a:cubicBezTo>
                  <a:cubicBezTo>
                    <a:pt x="457" y="174"/>
                    <a:pt x="458" y="177"/>
                    <a:pt x="462" y="176"/>
                  </a:cubicBezTo>
                  <a:cubicBezTo>
                    <a:pt x="462" y="176"/>
                    <a:pt x="464" y="174"/>
                    <a:pt x="464" y="174"/>
                  </a:cubicBezTo>
                  <a:cubicBezTo>
                    <a:pt x="465" y="175"/>
                    <a:pt x="465" y="172"/>
                    <a:pt x="465" y="171"/>
                  </a:cubicBezTo>
                  <a:cubicBezTo>
                    <a:pt x="463" y="171"/>
                    <a:pt x="461" y="170"/>
                    <a:pt x="459" y="170"/>
                  </a:cubicBezTo>
                  <a:cubicBezTo>
                    <a:pt x="457" y="171"/>
                    <a:pt x="457" y="171"/>
                    <a:pt x="457" y="171"/>
                  </a:cubicBezTo>
                  <a:cubicBezTo>
                    <a:pt x="455" y="171"/>
                    <a:pt x="452" y="171"/>
                    <a:pt x="449" y="171"/>
                  </a:cubicBezTo>
                  <a:cubicBezTo>
                    <a:pt x="450" y="169"/>
                    <a:pt x="450" y="169"/>
                    <a:pt x="450" y="169"/>
                  </a:cubicBezTo>
                  <a:cubicBezTo>
                    <a:pt x="452" y="169"/>
                    <a:pt x="453" y="164"/>
                    <a:pt x="447" y="166"/>
                  </a:cubicBezTo>
                  <a:cubicBezTo>
                    <a:pt x="447" y="168"/>
                    <a:pt x="447" y="168"/>
                    <a:pt x="447" y="168"/>
                  </a:cubicBezTo>
                  <a:cubicBezTo>
                    <a:pt x="446" y="168"/>
                    <a:pt x="443" y="167"/>
                    <a:pt x="443" y="167"/>
                  </a:cubicBezTo>
                  <a:cubicBezTo>
                    <a:pt x="445" y="167"/>
                    <a:pt x="446" y="167"/>
                    <a:pt x="447" y="164"/>
                  </a:cubicBezTo>
                  <a:cubicBezTo>
                    <a:pt x="448" y="163"/>
                    <a:pt x="449" y="163"/>
                    <a:pt x="449" y="163"/>
                  </a:cubicBezTo>
                  <a:cubicBezTo>
                    <a:pt x="446" y="158"/>
                    <a:pt x="446" y="159"/>
                    <a:pt x="440" y="157"/>
                  </a:cubicBezTo>
                  <a:cubicBezTo>
                    <a:pt x="441" y="155"/>
                    <a:pt x="441" y="155"/>
                    <a:pt x="441" y="155"/>
                  </a:cubicBezTo>
                  <a:cubicBezTo>
                    <a:pt x="441" y="155"/>
                    <a:pt x="444" y="155"/>
                    <a:pt x="443" y="156"/>
                  </a:cubicBezTo>
                  <a:cubicBezTo>
                    <a:pt x="443" y="156"/>
                    <a:pt x="444" y="157"/>
                    <a:pt x="444" y="157"/>
                  </a:cubicBezTo>
                  <a:cubicBezTo>
                    <a:pt x="446" y="157"/>
                    <a:pt x="448" y="158"/>
                    <a:pt x="450" y="157"/>
                  </a:cubicBezTo>
                  <a:cubicBezTo>
                    <a:pt x="451" y="157"/>
                    <a:pt x="451" y="155"/>
                    <a:pt x="453" y="156"/>
                  </a:cubicBezTo>
                  <a:cubicBezTo>
                    <a:pt x="453" y="156"/>
                    <a:pt x="453" y="158"/>
                    <a:pt x="453" y="158"/>
                  </a:cubicBezTo>
                  <a:cubicBezTo>
                    <a:pt x="455" y="159"/>
                    <a:pt x="455" y="159"/>
                    <a:pt x="455" y="159"/>
                  </a:cubicBezTo>
                  <a:cubicBezTo>
                    <a:pt x="455" y="159"/>
                    <a:pt x="455" y="159"/>
                    <a:pt x="455" y="159"/>
                  </a:cubicBezTo>
                  <a:cubicBezTo>
                    <a:pt x="455" y="159"/>
                    <a:pt x="457" y="159"/>
                    <a:pt x="457" y="159"/>
                  </a:cubicBezTo>
                  <a:cubicBezTo>
                    <a:pt x="459" y="154"/>
                    <a:pt x="458" y="151"/>
                    <a:pt x="457" y="145"/>
                  </a:cubicBezTo>
                  <a:cubicBezTo>
                    <a:pt x="454" y="145"/>
                    <a:pt x="454" y="145"/>
                    <a:pt x="454" y="145"/>
                  </a:cubicBezTo>
                  <a:cubicBezTo>
                    <a:pt x="454" y="144"/>
                    <a:pt x="455" y="144"/>
                    <a:pt x="455" y="143"/>
                  </a:cubicBezTo>
                  <a:cubicBezTo>
                    <a:pt x="456" y="142"/>
                    <a:pt x="455" y="140"/>
                    <a:pt x="455" y="139"/>
                  </a:cubicBezTo>
                  <a:cubicBezTo>
                    <a:pt x="449" y="138"/>
                    <a:pt x="450" y="139"/>
                    <a:pt x="447" y="143"/>
                  </a:cubicBezTo>
                  <a:cubicBezTo>
                    <a:pt x="445" y="142"/>
                    <a:pt x="446" y="142"/>
                    <a:pt x="445" y="141"/>
                  </a:cubicBezTo>
                  <a:cubicBezTo>
                    <a:pt x="444" y="141"/>
                    <a:pt x="442" y="141"/>
                    <a:pt x="441" y="141"/>
                  </a:cubicBezTo>
                  <a:cubicBezTo>
                    <a:pt x="442" y="141"/>
                    <a:pt x="441" y="138"/>
                    <a:pt x="441" y="138"/>
                  </a:cubicBezTo>
                  <a:cubicBezTo>
                    <a:pt x="443" y="138"/>
                    <a:pt x="443" y="139"/>
                    <a:pt x="445" y="139"/>
                  </a:cubicBezTo>
                  <a:cubicBezTo>
                    <a:pt x="445" y="139"/>
                    <a:pt x="446" y="137"/>
                    <a:pt x="446" y="137"/>
                  </a:cubicBezTo>
                  <a:cubicBezTo>
                    <a:pt x="448" y="135"/>
                    <a:pt x="449" y="135"/>
                    <a:pt x="447" y="133"/>
                  </a:cubicBezTo>
                  <a:cubicBezTo>
                    <a:pt x="448" y="133"/>
                    <a:pt x="449" y="131"/>
                    <a:pt x="446" y="131"/>
                  </a:cubicBezTo>
                  <a:cubicBezTo>
                    <a:pt x="446" y="131"/>
                    <a:pt x="447" y="129"/>
                    <a:pt x="447" y="129"/>
                  </a:cubicBezTo>
                  <a:cubicBezTo>
                    <a:pt x="451" y="130"/>
                    <a:pt x="456" y="129"/>
                    <a:pt x="460" y="131"/>
                  </a:cubicBezTo>
                  <a:cubicBezTo>
                    <a:pt x="461" y="131"/>
                    <a:pt x="463" y="133"/>
                    <a:pt x="464" y="133"/>
                  </a:cubicBezTo>
                  <a:cubicBezTo>
                    <a:pt x="466" y="134"/>
                    <a:pt x="469" y="133"/>
                    <a:pt x="470" y="133"/>
                  </a:cubicBezTo>
                  <a:cubicBezTo>
                    <a:pt x="469" y="131"/>
                    <a:pt x="469" y="131"/>
                    <a:pt x="469" y="131"/>
                  </a:cubicBezTo>
                  <a:cubicBezTo>
                    <a:pt x="470" y="127"/>
                    <a:pt x="469" y="129"/>
                    <a:pt x="468" y="126"/>
                  </a:cubicBezTo>
                  <a:cubicBezTo>
                    <a:pt x="468" y="125"/>
                    <a:pt x="468" y="124"/>
                    <a:pt x="467" y="123"/>
                  </a:cubicBezTo>
                  <a:cubicBezTo>
                    <a:pt x="467" y="122"/>
                    <a:pt x="466" y="122"/>
                    <a:pt x="465" y="121"/>
                  </a:cubicBezTo>
                  <a:cubicBezTo>
                    <a:pt x="466" y="121"/>
                    <a:pt x="464" y="120"/>
                    <a:pt x="464" y="120"/>
                  </a:cubicBezTo>
                  <a:cubicBezTo>
                    <a:pt x="464" y="120"/>
                    <a:pt x="462" y="120"/>
                    <a:pt x="462" y="120"/>
                  </a:cubicBezTo>
                  <a:cubicBezTo>
                    <a:pt x="462" y="120"/>
                    <a:pt x="462" y="123"/>
                    <a:pt x="461" y="123"/>
                  </a:cubicBezTo>
                  <a:cubicBezTo>
                    <a:pt x="459" y="123"/>
                    <a:pt x="459" y="122"/>
                    <a:pt x="457" y="122"/>
                  </a:cubicBezTo>
                  <a:cubicBezTo>
                    <a:pt x="456" y="122"/>
                    <a:pt x="455" y="122"/>
                    <a:pt x="453" y="123"/>
                  </a:cubicBezTo>
                  <a:cubicBezTo>
                    <a:pt x="453" y="121"/>
                    <a:pt x="453" y="117"/>
                    <a:pt x="453" y="115"/>
                  </a:cubicBezTo>
                  <a:cubicBezTo>
                    <a:pt x="456" y="116"/>
                    <a:pt x="457" y="117"/>
                    <a:pt x="459" y="117"/>
                  </a:cubicBezTo>
                  <a:cubicBezTo>
                    <a:pt x="465" y="115"/>
                    <a:pt x="458" y="114"/>
                    <a:pt x="456" y="113"/>
                  </a:cubicBezTo>
                  <a:cubicBezTo>
                    <a:pt x="456" y="112"/>
                    <a:pt x="455" y="111"/>
                    <a:pt x="455" y="111"/>
                  </a:cubicBezTo>
                  <a:cubicBezTo>
                    <a:pt x="453" y="110"/>
                    <a:pt x="451" y="112"/>
                    <a:pt x="450" y="112"/>
                  </a:cubicBezTo>
                  <a:cubicBezTo>
                    <a:pt x="448" y="112"/>
                    <a:pt x="445" y="110"/>
                    <a:pt x="443" y="109"/>
                  </a:cubicBezTo>
                  <a:cubicBezTo>
                    <a:pt x="444" y="110"/>
                    <a:pt x="441" y="111"/>
                    <a:pt x="441" y="111"/>
                  </a:cubicBezTo>
                  <a:cubicBezTo>
                    <a:pt x="440" y="110"/>
                    <a:pt x="439" y="108"/>
                    <a:pt x="441" y="109"/>
                  </a:cubicBezTo>
                  <a:cubicBezTo>
                    <a:pt x="441" y="107"/>
                    <a:pt x="441" y="106"/>
                    <a:pt x="441" y="105"/>
                  </a:cubicBezTo>
                  <a:cubicBezTo>
                    <a:pt x="447" y="106"/>
                    <a:pt x="450" y="107"/>
                    <a:pt x="454" y="109"/>
                  </a:cubicBezTo>
                  <a:cubicBezTo>
                    <a:pt x="454" y="107"/>
                    <a:pt x="455" y="104"/>
                    <a:pt x="455" y="103"/>
                  </a:cubicBezTo>
                  <a:cubicBezTo>
                    <a:pt x="456" y="101"/>
                    <a:pt x="460" y="100"/>
                    <a:pt x="461" y="99"/>
                  </a:cubicBezTo>
                  <a:cubicBezTo>
                    <a:pt x="461" y="98"/>
                    <a:pt x="460" y="98"/>
                    <a:pt x="461" y="97"/>
                  </a:cubicBezTo>
                  <a:cubicBezTo>
                    <a:pt x="461" y="97"/>
                    <a:pt x="462" y="94"/>
                    <a:pt x="461" y="93"/>
                  </a:cubicBezTo>
                  <a:cubicBezTo>
                    <a:pt x="465" y="90"/>
                    <a:pt x="466" y="89"/>
                    <a:pt x="461" y="86"/>
                  </a:cubicBezTo>
                  <a:cubicBezTo>
                    <a:pt x="464" y="85"/>
                    <a:pt x="468" y="85"/>
                    <a:pt x="473" y="85"/>
                  </a:cubicBezTo>
                  <a:cubicBezTo>
                    <a:pt x="474" y="84"/>
                    <a:pt x="473" y="82"/>
                    <a:pt x="473" y="81"/>
                  </a:cubicBezTo>
                  <a:cubicBezTo>
                    <a:pt x="479" y="77"/>
                    <a:pt x="482" y="75"/>
                    <a:pt x="472" y="73"/>
                  </a:cubicBezTo>
                  <a:cubicBezTo>
                    <a:pt x="470" y="73"/>
                    <a:pt x="467" y="72"/>
                    <a:pt x="464" y="73"/>
                  </a:cubicBezTo>
                  <a:cubicBezTo>
                    <a:pt x="463" y="73"/>
                    <a:pt x="463" y="75"/>
                    <a:pt x="462" y="75"/>
                  </a:cubicBezTo>
                  <a:cubicBezTo>
                    <a:pt x="459" y="76"/>
                    <a:pt x="457" y="77"/>
                    <a:pt x="455" y="78"/>
                  </a:cubicBezTo>
                  <a:cubicBezTo>
                    <a:pt x="455" y="76"/>
                    <a:pt x="455" y="76"/>
                    <a:pt x="454" y="75"/>
                  </a:cubicBezTo>
                  <a:cubicBezTo>
                    <a:pt x="453" y="73"/>
                    <a:pt x="451" y="71"/>
                    <a:pt x="453" y="69"/>
                  </a:cubicBezTo>
                  <a:cubicBezTo>
                    <a:pt x="459" y="66"/>
                    <a:pt x="468" y="70"/>
                    <a:pt x="473" y="71"/>
                  </a:cubicBezTo>
                  <a:cubicBezTo>
                    <a:pt x="476" y="71"/>
                    <a:pt x="478" y="71"/>
                    <a:pt x="481" y="71"/>
                  </a:cubicBezTo>
                  <a:cubicBezTo>
                    <a:pt x="481" y="71"/>
                    <a:pt x="483" y="72"/>
                    <a:pt x="484" y="71"/>
                  </a:cubicBezTo>
                  <a:cubicBezTo>
                    <a:pt x="485" y="71"/>
                    <a:pt x="491" y="64"/>
                    <a:pt x="492" y="63"/>
                  </a:cubicBezTo>
                  <a:cubicBezTo>
                    <a:pt x="493" y="63"/>
                    <a:pt x="492" y="61"/>
                    <a:pt x="493" y="61"/>
                  </a:cubicBezTo>
                  <a:cubicBezTo>
                    <a:pt x="490" y="61"/>
                    <a:pt x="487" y="60"/>
                    <a:pt x="485" y="60"/>
                  </a:cubicBezTo>
                  <a:cubicBezTo>
                    <a:pt x="485" y="60"/>
                    <a:pt x="484" y="63"/>
                    <a:pt x="483" y="63"/>
                  </a:cubicBezTo>
                  <a:cubicBezTo>
                    <a:pt x="482" y="63"/>
                    <a:pt x="480" y="62"/>
                    <a:pt x="478" y="62"/>
                  </a:cubicBezTo>
                  <a:cubicBezTo>
                    <a:pt x="476" y="62"/>
                    <a:pt x="472" y="64"/>
                    <a:pt x="469" y="64"/>
                  </a:cubicBezTo>
                  <a:cubicBezTo>
                    <a:pt x="468" y="64"/>
                    <a:pt x="465" y="62"/>
                    <a:pt x="464" y="61"/>
                  </a:cubicBezTo>
                  <a:cubicBezTo>
                    <a:pt x="467" y="61"/>
                    <a:pt x="470" y="61"/>
                    <a:pt x="472" y="60"/>
                  </a:cubicBezTo>
                  <a:cubicBezTo>
                    <a:pt x="472" y="60"/>
                    <a:pt x="473" y="58"/>
                    <a:pt x="473" y="58"/>
                  </a:cubicBezTo>
                  <a:cubicBezTo>
                    <a:pt x="477" y="57"/>
                    <a:pt x="481" y="60"/>
                    <a:pt x="485" y="60"/>
                  </a:cubicBezTo>
                  <a:cubicBezTo>
                    <a:pt x="486" y="59"/>
                    <a:pt x="487" y="58"/>
                    <a:pt x="489" y="58"/>
                  </a:cubicBezTo>
                  <a:cubicBezTo>
                    <a:pt x="490" y="58"/>
                    <a:pt x="494" y="60"/>
                    <a:pt x="495" y="60"/>
                  </a:cubicBezTo>
                  <a:cubicBezTo>
                    <a:pt x="495" y="59"/>
                    <a:pt x="496" y="57"/>
                    <a:pt x="497" y="57"/>
                  </a:cubicBezTo>
                  <a:cubicBezTo>
                    <a:pt x="499" y="56"/>
                    <a:pt x="502" y="56"/>
                    <a:pt x="505" y="56"/>
                  </a:cubicBezTo>
                  <a:cubicBezTo>
                    <a:pt x="505" y="54"/>
                    <a:pt x="504" y="53"/>
                    <a:pt x="505" y="52"/>
                  </a:cubicBezTo>
                  <a:cubicBezTo>
                    <a:pt x="506" y="52"/>
                    <a:pt x="508" y="52"/>
                    <a:pt x="509" y="52"/>
                  </a:cubicBezTo>
                  <a:cubicBezTo>
                    <a:pt x="511" y="52"/>
                    <a:pt x="512" y="49"/>
                    <a:pt x="513" y="49"/>
                  </a:cubicBezTo>
                  <a:cubicBezTo>
                    <a:pt x="515" y="48"/>
                    <a:pt x="516" y="50"/>
                    <a:pt x="519" y="50"/>
                  </a:cubicBezTo>
                  <a:cubicBezTo>
                    <a:pt x="519" y="49"/>
                    <a:pt x="520" y="48"/>
                    <a:pt x="521" y="48"/>
                  </a:cubicBezTo>
                  <a:cubicBezTo>
                    <a:pt x="519" y="46"/>
                    <a:pt x="518" y="43"/>
                    <a:pt x="516" y="43"/>
                  </a:cubicBezTo>
                  <a:cubicBezTo>
                    <a:pt x="513" y="42"/>
                    <a:pt x="507" y="44"/>
                    <a:pt x="505" y="44"/>
                  </a:cubicBezTo>
                  <a:cubicBezTo>
                    <a:pt x="502" y="43"/>
                    <a:pt x="495" y="41"/>
                    <a:pt x="491" y="41"/>
                  </a:cubicBezTo>
                  <a:cubicBezTo>
                    <a:pt x="487" y="40"/>
                    <a:pt x="485" y="42"/>
                    <a:pt x="481" y="42"/>
                  </a:cubicBezTo>
                  <a:cubicBezTo>
                    <a:pt x="481" y="42"/>
                    <a:pt x="476" y="40"/>
                    <a:pt x="475" y="41"/>
                  </a:cubicBezTo>
                  <a:cubicBezTo>
                    <a:pt x="474" y="44"/>
                    <a:pt x="474" y="44"/>
                    <a:pt x="474" y="44"/>
                  </a:cubicBezTo>
                  <a:cubicBezTo>
                    <a:pt x="470" y="45"/>
                    <a:pt x="468" y="45"/>
                    <a:pt x="465" y="46"/>
                  </a:cubicBezTo>
                  <a:cubicBezTo>
                    <a:pt x="465" y="46"/>
                    <a:pt x="465" y="48"/>
                    <a:pt x="465" y="48"/>
                  </a:cubicBezTo>
                  <a:cubicBezTo>
                    <a:pt x="463" y="49"/>
                    <a:pt x="463" y="47"/>
                    <a:pt x="462" y="47"/>
                  </a:cubicBezTo>
                  <a:cubicBezTo>
                    <a:pt x="458" y="45"/>
                    <a:pt x="458" y="45"/>
                    <a:pt x="455" y="48"/>
                  </a:cubicBezTo>
                  <a:cubicBezTo>
                    <a:pt x="454" y="46"/>
                    <a:pt x="454" y="45"/>
                    <a:pt x="453" y="43"/>
                  </a:cubicBezTo>
                  <a:cubicBezTo>
                    <a:pt x="451" y="44"/>
                    <a:pt x="446" y="49"/>
                    <a:pt x="444" y="50"/>
                  </a:cubicBezTo>
                  <a:cubicBezTo>
                    <a:pt x="443" y="50"/>
                    <a:pt x="442" y="49"/>
                    <a:pt x="441" y="50"/>
                  </a:cubicBezTo>
                  <a:cubicBezTo>
                    <a:pt x="439" y="50"/>
                    <a:pt x="439" y="53"/>
                    <a:pt x="437" y="54"/>
                  </a:cubicBezTo>
                  <a:cubicBezTo>
                    <a:pt x="435" y="55"/>
                    <a:pt x="429" y="56"/>
                    <a:pt x="425" y="56"/>
                  </a:cubicBezTo>
                  <a:cubicBezTo>
                    <a:pt x="425" y="55"/>
                    <a:pt x="423" y="55"/>
                    <a:pt x="421" y="55"/>
                  </a:cubicBezTo>
                  <a:cubicBezTo>
                    <a:pt x="421" y="55"/>
                    <a:pt x="420" y="56"/>
                    <a:pt x="419" y="56"/>
                  </a:cubicBezTo>
                  <a:cubicBezTo>
                    <a:pt x="418" y="56"/>
                    <a:pt x="416" y="54"/>
                    <a:pt x="416" y="54"/>
                  </a:cubicBezTo>
                  <a:cubicBezTo>
                    <a:pt x="418" y="53"/>
                    <a:pt x="419" y="51"/>
                    <a:pt x="423" y="51"/>
                  </a:cubicBezTo>
                  <a:cubicBezTo>
                    <a:pt x="423" y="51"/>
                    <a:pt x="425" y="52"/>
                    <a:pt x="426" y="52"/>
                  </a:cubicBezTo>
                  <a:cubicBezTo>
                    <a:pt x="427" y="51"/>
                    <a:pt x="427" y="50"/>
                    <a:pt x="427" y="50"/>
                  </a:cubicBezTo>
                  <a:cubicBezTo>
                    <a:pt x="429" y="49"/>
                    <a:pt x="431" y="49"/>
                    <a:pt x="432" y="48"/>
                  </a:cubicBezTo>
                  <a:cubicBezTo>
                    <a:pt x="433" y="48"/>
                    <a:pt x="437" y="41"/>
                    <a:pt x="437" y="40"/>
                  </a:cubicBezTo>
                  <a:cubicBezTo>
                    <a:pt x="438" y="38"/>
                    <a:pt x="437" y="39"/>
                    <a:pt x="437" y="37"/>
                  </a:cubicBezTo>
                  <a:cubicBezTo>
                    <a:pt x="433" y="37"/>
                    <a:pt x="429" y="38"/>
                    <a:pt x="426" y="38"/>
                  </a:cubicBezTo>
                  <a:cubicBezTo>
                    <a:pt x="426" y="38"/>
                    <a:pt x="423" y="36"/>
                    <a:pt x="421" y="37"/>
                  </a:cubicBezTo>
                  <a:cubicBezTo>
                    <a:pt x="421" y="37"/>
                    <a:pt x="421" y="38"/>
                    <a:pt x="420" y="38"/>
                  </a:cubicBezTo>
                  <a:cubicBezTo>
                    <a:pt x="420" y="40"/>
                    <a:pt x="420" y="42"/>
                    <a:pt x="420" y="44"/>
                  </a:cubicBezTo>
                  <a:cubicBezTo>
                    <a:pt x="415" y="43"/>
                    <a:pt x="407" y="44"/>
                    <a:pt x="400" y="44"/>
                  </a:cubicBezTo>
                  <a:cubicBezTo>
                    <a:pt x="400" y="43"/>
                    <a:pt x="401" y="43"/>
                    <a:pt x="402" y="43"/>
                  </a:cubicBezTo>
                  <a:cubicBezTo>
                    <a:pt x="402" y="41"/>
                    <a:pt x="401" y="39"/>
                    <a:pt x="402" y="38"/>
                  </a:cubicBezTo>
                  <a:cubicBezTo>
                    <a:pt x="400" y="37"/>
                    <a:pt x="400" y="38"/>
                    <a:pt x="400" y="37"/>
                  </a:cubicBezTo>
                  <a:cubicBezTo>
                    <a:pt x="393" y="37"/>
                    <a:pt x="386" y="37"/>
                    <a:pt x="378" y="38"/>
                  </a:cubicBezTo>
                  <a:cubicBezTo>
                    <a:pt x="378" y="38"/>
                    <a:pt x="374" y="39"/>
                    <a:pt x="374" y="39"/>
                  </a:cubicBezTo>
                  <a:cubicBezTo>
                    <a:pt x="371" y="39"/>
                    <a:pt x="369" y="38"/>
                    <a:pt x="368" y="38"/>
                  </a:cubicBezTo>
                  <a:cubicBezTo>
                    <a:pt x="365" y="37"/>
                    <a:pt x="365" y="39"/>
                    <a:pt x="364" y="39"/>
                  </a:cubicBezTo>
                  <a:cubicBezTo>
                    <a:pt x="362" y="39"/>
                    <a:pt x="362" y="38"/>
                    <a:pt x="360" y="38"/>
                  </a:cubicBezTo>
                  <a:cubicBezTo>
                    <a:pt x="357" y="39"/>
                    <a:pt x="353" y="42"/>
                    <a:pt x="350" y="43"/>
                  </a:cubicBezTo>
                  <a:cubicBezTo>
                    <a:pt x="348" y="43"/>
                    <a:pt x="345" y="42"/>
                    <a:pt x="342" y="43"/>
                  </a:cubicBezTo>
                  <a:cubicBezTo>
                    <a:pt x="341" y="43"/>
                    <a:pt x="341" y="45"/>
                    <a:pt x="340" y="46"/>
                  </a:cubicBezTo>
                  <a:cubicBezTo>
                    <a:pt x="339" y="46"/>
                    <a:pt x="339" y="45"/>
                    <a:pt x="337" y="46"/>
                  </a:cubicBezTo>
                  <a:cubicBezTo>
                    <a:pt x="338" y="45"/>
                    <a:pt x="338" y="43"/>
                    <a:pt x="338" y="43"/>
                  </a:cubicBezTo>
                  <a:cubicBezTo>
                    <a:pt x="341" y="41"/>
                    <a:pt x="347" y="42"/>
                    <a:pt x="350" y="41"/>
                  </a:cubicBezTo>
                  <a:cubicBezTo>
                    <a:pt x="351" y="41"/>
                    <a:pt x="352" y="40"/>
                    <a:pt x="352" y="39"/>
                  </a:cubicBezTo>
                  <a:cubicBezTo>
                    <a:pt x="352" y="38"/>
                    <a:pt x="352" y="38"/>
                    <a:pt x="352" y="38"/>
                  </a:cubicBezTo>
                  <a:cubicBezTo>
                    <a:pt x="355" y="37"/>
                    <a:pt x="357" y="39"/>
                    <a:pt x="359" y="38"/>
                  </a:cubicBezTo>
                  <a:cubicBezTo>
                    <a:pt x="360" y="37"/>
                    <a:pt x="359" y="36"/>
                    <a:pt x="360" y="35"/>
                  </a:cubicBezTo>
                  <a:cubicBezTo>
                    <a:pt x="361" y="34"/>
                    <a:pt x="364" y="33"/>
                    <a:pt x="365" y="33"/>
                  </a:cubicBezTo>
                  <a:cubicBezTo>
                    <a:pt x="367" y="33"/>
                    <a:pt x="370" y="33"/>
                    <a:pt x="372" y="34"/>
                  </a:cubicBezTo>
                  <a:cubicBezTo>
                    <a:pt x="377" y="34"/>
                    <a:pt x="383" y="33"/>
                    <a:pt x="387" y="33"/>
                  </a:cubicBezTo>
                  <a:cubicBezTo>
                    <a:pt x="391" y="34"/>
                    <a:pt x="391" y="34"/>
                    <a:pt x="391" y="34"/>
                  </a:cubicBezTo>
                  <a:cubicBezTo>
                    <a:pt x="398" y="34"/>
                    <a:pt x="405" y="33"/>
                    <a:pt x="414" y="34"/>
                  </a:cubicBezTo>
                  <a:cubicBezTo>
                    <a:pt x="416" y="34"/>
                    <a:pt x="420" y="35"/>
                    <a:pt x="423" y="35"/>
                  </a:cubicBezTo>
                  <a:cubicBezTo>
                    <a:pt x="425" y="35"/>
                    <a:pt x="428" y="33"/>
                    <a:pt x="430" y="33"/>
                  </a:cubicBezTo>
                  <a:cubicBezTo>
                    <a:pt x="434" y="33"/>
                    <a:pt x="437" y="34"/>
                    <a:pt x="440" y="34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33" name="Freeform 230"/>
            <p:cNvSpPr>
              <a:spLocks noEditPoints="1"/>
            </p:cNvSpPr>
            <p:nvPr/>
          </p:nvSpPr>
          <p:spPr bwMode="auto">
            <a:xfrm>
              <a:off x="6545920" y="2630667"/>
              <a:ext cx="232443" cy="292771"/>
            </a:xfrm>
            <a:custGeom>
              <a:avLst/>
              <a:gdLst>
                <a:gd name="T0" fmla="*/ 6 w 67"/>
                <a:gd name="T1" fmla="*/ 30 h 84"/>
                <a:gd name="T2" fmla="*/ 12 w 67"/>
                <a:gd name="T3" fmla="*/ 34 h 84"/>
                <a:gd name="T4" fmla="*/ 25 w 67"/>
                <a:gd name="T5" fmla="*/ 46 h 84"/>
                <a:gd name="T6" fmla="*/ 11 w 67"/>
                <a:gd name="T7" fmla="*/ 48 h 84"/>
                <a:gd name="T8" fmla="*/ 16 w 67"/>
                <a:gd name="T9" fmla="*/ 57 h 84"/>
                <a:gd name="T10" fmla="*/ 24 w 67"/>
                <a:gd name="T11" fmla="*/ 58 h 84"/>
                <a:gd name="T12" fmla="*/ 30 w 67"/>
                <a:gd name="T13" fmla="*/ 55 h 84"/>
                <a:gd name="T14" fmla="*/ 28 w 67"/>
                <a:gd name="T15" fmla="*/ 48 h 84"/>
                <a:gd name="T16" fmla="*/ 35 w 67"/>
                <a:gd name="T17" fmla="*/ 45 h 84"/>
                <a:gd name="T18" fmla="*/ 28 w 67"/>
                <a:gd name="T19" fmla="*/ 38 h 84"/>
                <a:gd name="T20" fmla="*/ 34 w 67"/>
                <a:gd name="T21" fmla="*/ 44 h 84"/>
                <a:gd name="T22" fmla="*/ 41 w 67"/>
                <a:gd name="T23" fmla="*/ 48 h 84"/>
                <a:gd name="T24" fmla="*/ 32 w 67"/>
                <a:gd name="T25" fmla="*/ 36 h 84"/>
                <a:gd name="T26" fmla="*/ 25 w 67"/>
                <a:gd name="T27" fmla="*/ 30 h 84"/>
                <a:gd name="T28" fmla="*/ 25 w 67"/>
                <a:gd name="T29" fmla="*/ 22 h 84"/>
                <a:gd name="T30" fmla="*/ 30 w 67"/>
                <a:gd name="T31" fmla="*/ 22 h 84"/>
                <a:gd name="T32" fmla="*/ 32 w 67"/>
                <a:gd name="T33" fmla="*/ 18 h 84"/>
                <a:gd name="T34" fmla="*/ 36 w 67"/>
                <a:gd name="T35" fmla="*/ 16 h 84"/>
                <a:gd name="T36" fmla="*/ 53 w 67"/>
                <a:gd name="T37" fmla="*/ 10 h 84"/>
                <a:gd name="T38" fmla="*/ 57 w 67"/>
                <a:gd name="T39" fmla="*/ 8 h 84"/>
                <a:gd name="T40" fmla="*/ 59 w 67"/>
                <a:gd name="T41" fmla="*/ 2 h 84"/>
                <a:gd name="T42" fmla="*/ 49 w 67"/>
                <a:gd name="T43" fmla="*/ 6 h 84"/>
                <a:gd name="T44" fmla="*/ 36 w 67"/>
                <a:gd name="T45" fmla="*/ 6 h 84"/>
                <a:gd name="T46" fmla="*/ 27 w 67"/>
                <a:gd name="T47" fmla="*/ 9 h 84"/>
                <a:gd name="T48" fmla="*/ 16 w 67"/>
                <a:gd name="T49" fmla="*/ 15 h 84"/>
                <a:gd name="T50" fmla="*/ 7 w 67"/>
                <a:gd name="T51" fmla="*/ 22 h 84"/>
                <a:gd name="T52" fmla="*/ 2 w 67"/>
                <a:gd name="T53" fmla="*/ 25 h 84"/>
                <a:gd name="T54" fmla="*/ 62 w 67"/>
                <a:gd name="T55" fmla="*/ 76 h 84"/>
                <a:gd name="T56" fmla="*/ 30 w 67"/>
                <a:gd name="T57" fmla="*/ 79 h 84"/>
                <a:gd name="T58" fmla="*/ 46 w 67"/>
                <a:gd name="T59" fmla="*/ 84 h 84"/>
                <a:gd name="T60" fmla="*/ 55 w 67"/>
                <a:gd name="T61" fmla="*/ 82 h 84"/>
                <a:gd name="T62" fmla="*/ 52 w 67"/>
                <a:gd name="T63" fmla="*/ 78 h 84"/>
                <a:gd name="T64" fmla="*/ 32 w 67"/>
                <a:gd name="T65" fmla="*/ 76 h 84"/>
                <a:gd name="T66" fmla="*/ 26 w 67"/>
                <a:gd name="T67" fmla="*/ 36 h 84"/>
                <a:gd name="T68" fmla="*/ 20 w 67"/>
                <a:gd name="T69" fmla="*/ 63 h 84"/>
                <a:gd name="T70" fmla="*/ 65 w 67"/>
                <a:gd name="T71" fmla="*/ 60 h 84"/>
                <a:gd name="T72" fmla="*/ 54 w 67"/>
                <a:gd name="T73" fmla="*/ 50 h 84"/>
                <a:gd name="T74" fmla="*/ 7 w 67"/>
                <a:gd name="T75" fmla="*/ 44 h 84"/>
                <a:gd name="T76" fmla="*/ 52 w 67"/>
                <a:gd name="T77" fmla="*/ 44 h 84"/>
                <a:gd name="T78" fmla="*/ 53 w 67"/>
                <a:gd name="T79" fmla="*/ 32 h 84"/>
                <a:gd name="T80" fmla="*/ 57 w 67"/>
                <a:gd name="T81" fmla="*/ 34 h 84"/>
                <a:gd name="T82" fmla="*/ 0 w 67"/>
                <a:gd name="T83" fmla="*/ 2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7" h="84">
                  <a:moveTo>
                    <a:pt x="2" y="25"/>
                  </a:moveTo>
                  <a:cubicBezTo>
                    <a:pt x="2" y="26"/>
                    <a:pt x="2" y="28"/>
                    <a:pt x="3" y="29"/>
                  </a:cubicBezTo>
                  <a:cubicBezTo>
                    <a:pt x="3" y="30"/>
                    <a:pt x="5" y="30"/>
                    <a:pt x="6" y="30"/>
                  </a:cubicBezTo>
                  <a:cubicBezTo>
                    <a:pt x="6" y="31"/>
                    <a:pt x="5" y="32"/>
                    <a:pt x="6" y="32"/>
                  </a:cubicBezTo>
                  <a:cubicBezTo>
                    <a:pt x="6" y="33"/>
                    <a:pt x="8" y="34"/>
                    <a:pt x="8" y="35"/>
                  </a:cubicBezTo>
                  <a:cubicBezTo>
                    <a:pt x="9" y="35"/>
                    <a:pt x="10" y="34"/>
                    <a:pt x="12" y="34"/>
                  </a:cubicBezTo>
                  <a:cubicBezTo>
                    <a:pt x="11" y="35"/>
                    <a:pt x="10" y="36"/>
                    <a:pt x="10" y="36"/>
                  </a:cubicBezTo>
                  <a:cubicBezTo>
                    <a:pt x="9" y="39"/>
                    <a:pt x="10" y="42"/>
                    <a:pt x="10" y="43"/>
                  </a:cubicBezTo>
                  <a:cubicBezTo>
                    <a:pt x="17" y="42"/>
                    <a:pt x="20" y="44"/>
                    <a:pt x="25" y="46"/>
                  </a:cubicBezTo>
                  <a:cubicBezTo>
                    <a:pt x="25" y="46"/>
                    <a:pt x="24" y="48"/>
                    <a:pt x="22" y="48"/>
                  </a:cubicBezTo>
                  <a:cubicBezTo>
                    <a:pt x="21" y="48"/>
                    <a:pt x="20" y="45"/>
                    <a:pt x="19" y="45"/>
                  </a:cubicBezTo>
                  <a:cubicBezTo>
                    <a:pt x="14" y="43"/>
                    <a:pt x="13" y="45"/>
                    <a:pt x="11" y="48"/>
                  </a:cubicBezTo>
                  <a:cubicBezTo>
                    <a:pt x="14" y="51"/>
                    <a:pt x="14" y="51"/>
                    <a:pt x="13" y="57"/>
                  </a:cubicBezTo>
                  <a:cubicBezTo>
                    <a:pt x="14" y="57"/>
                    <a:pt x="14" y="57"/>
                    <a:pt x="14" y="58"/>
                  </a:cubicBezTo>
                  <a:cubicBezTo>
                    <a:pt x="16" y="58"/>
                    <a:pt x="15" y="57"/>
                    <a:pt x="16" y="57"/>
                  </a:cubicBezTo>
                  <a:cubicBezTo>
                    <a:pt x="16" y="57"/>
                    <a:pt x="18" y="57"/>
                    <a:pt x="18" y="58"/>
                  </a:cubicBezTo>
                  <a:cubicBezTo>
                    <a:pt x="19" y="58"/>
                    <a:pt x="20" y="58"/>
                    <a:pt x="22" y="58"/>
                  </a:cubicBezTo>
                  <a:cubicBezTo>
                    <a:pt x="21" y="58"/>
                    <a:pt x="24" y="58"/>
                    <a:pt x="24" y="58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4" y="57"/>
                    <a:pt x="23" y="55"/>
                    <a:pt x="24" y="54"/>
                  </a:cubicBezTo>
                  <a:cubicBezTo>
                    <a:pt x="25" y="54"/>
                    <a:pt x="29" y="55"/>
                    <a:pt x="30" y="55"/>
                  </a:cubicBezTo>
                  <a:cubicBezTo>
                    <a:pt x="30" y="55"/>
                    <a:pt x="31" y="53"/>
                    <a:pt x="31" y="53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7" y="50"/>
                    <a:pt x="28" y="49"/>
                    <a:pt x="28" y="48"/>
                  </a:cubicBezTo>
                  <a:cubicBezTo>
                    <a:pt x="30" y="49"/>
                    <a:pt x="31" y="48"/>
                    <a:pt x="32" y="49"/>
                  </a:cubicBezTo>
                  <a:cubicBezTo>
                    <a:pt x="32" y="49"/>
                    <a:pt x="33" y="50"/>
                    <a:pt x="35" y="51"/>
                  </a:cubicBezTo>
                  <a:cubicBezTo>
                    <a:pt x="35" y="48"/>
                    <a:pt x="35" y="47"/>
                    <a:pt x="35" y="45"/>
                  </a:cubicBezTo>
                  <a:cubicBezTo>
                    <a:pt x="33" y="44"/>
                    <a:pt x="29" y="43"/>
                    <a:pt x="28" y="41"/>
                  </a:cubicBezTo>
                  <a:cubicBezTo>
                    <a:pt x="28" y="41"/>
                    <a:pt x="28" y="39"/>
                    <a:pt x="28" y="39"/>
                  </a:cubicBezTo>
                  <a:cubicBezTo>
                    <a:pt x="28" y="39"/>
                    <a:pt x="27" y="37"/>
                    <a:pt x="28" y="38"/>
                  </a:cubicBezTo>
                  <a:cubicBezTo>
                    <a:pt x="29" y="38"/>
                    <a:pt x="29" y="40"/>
                    <a:pt x="30" y="40"/>
                  </a:cubicBezTo>
                  <a:cubicBezTo>
                    <a:pt x="31" y="41"/>
                    <a:pt x="32" y="42"/>
                    <a:pt x="33" y="42"/>
                  </a:cubicBezTo>
                  <a:cubicBezTo>
                    <a:pt x="33" y="42"/>
                    <a:pt x="33" y="43"/>
                    <a:pt x="34" y="44"/>
                  </a:cubicBezTo>
                  <a:cubicBezTo>
                    <a:pt x="35" y="44"/>
                    <a:pt x="37" y="43"/>
                    <a:pt x="38" y="44"/>
                  </a:cubicBezTo>
                  <a:cubicBezTo>
                    <a:pt x="38" y="44"/>
                    <a:pt x="39" y="45"/>
                    <a:pt x="40" y="46"/>
                  </a:cubicBezTo>
                  <a:cubicBezTo>
                    <a:pt x="40" y="46"/>
                    <a:pt x="41" y="48"/>
                    <a:pt x="41" y="48"/>
                  </a:cubicBezTo>
                  <a:cubicBezTo>
                    <a:pt x="44" y="49"/>
                    <a:pt x="38" y="41"/>
                    <a:pt x="38" y="40"/>
                  </a:cubicBezTo>
                  <a:cubicBezTo>
                    <a:pt x="36" y="39"/>
                    <a:pt x="34" y="40"/>
                    <a:pt x="33" y="38"/>
                  </a:cubicBezTo>
                  <a:cubicBezTo>
                    <a:pt x="33" y="38"/>
                    <a:pt x="33" y="37"/>
                    <a:pt x="32" y="36"/>
                  </a:cubicBezTo>
                  <a:cubicBezTo>
                    <a:pt x="30" y="34"/>
                    <a:pt x="29" y="35"/>
                    <a:pt x="26" y="36"/>
                  </a:cubicBezTo>
                  <a:cubicBezTo>
                    <a:pt x="26" y="35"/>
                    <a:pt x="28" y="35"/>
                    <a:pt x="27" y="34"/>
                  </a:cubicBezTo>
                  <a:cubicBezTo>
                    <a:pt x="25" y="33"/>
                    <a:pt x="26" y="32"/>
                    <a:pt x="25" y="30"/>
                  </a:cubicBezTo>
                  <a:cubicBezTo>
                    <a:pt x="26" y="30"/>
                    <a:pt x="27" y="32"/>
                    <a:pt x="27" y="32"/>
                  </a:cubicBezTo>
                  <a:cubicBezTo>
                    <a:pt x="33" y="34"/>
                    <a:pt x="26" y="26"/>
                    <a:pt x="26" y="26"/>
                  </a:cubicBezTo>
                  <a:cubicBezTo>
                    <a:pt x="25" y="25"/>
                    <a:pt x="26" y="24"/>
                    <a:pt x="25" y="22"/>
                  </a:cubicBezTo>
                  <a:cubicBezTo>
                    <a:pt x="25" y="22"/>
                    <a:pt x="22" y="22"/>
                    <a:pt x="22" y="21"/>
                  </a:cubicBezTo>
                  <a:cubicBezTo>
                    <a:pt x="22" y="19"/>
                    <a:pt x="25" y="15"/>
                    <a:pt x="26" y="14"/>
                  </a:cubicBezTo>
                  <a:cubicBezTo>
                    <a:pt x="26" y="15"/>
                    <a:pt x="29" y="21"/>
                    <a:pt x="30" y="22"/>
                  </a:cubicBezTo>
                  <a:cubicBezTo>
                    <a:pt x="30" y="22"/>
                    <a:pt x="32" y="22"/>
                    <a:pt x="32" y="22"/>
                  </a:cubicBezTo>
                  <a:cubicBezTo>
                    <a:pt x="31" y="22"/>
                    <a:pt x="31" y="21"/>
                    <a:pt x="30" y="20"/>
                  </a:cubicBezTo>
                  <a:cubicBezTo>
                    <a:pt x="31" y="20"/>
                    <a:pt x="31" y="19"/>
                    <a:pt x="32" y="18"/>
                  </a:cubicBezTo>
                  <a:cubicBezTo>
                    <a:pt x="32" y="19"/>
                    <a:pt x="34" y="20"/>
                    <a:pt x="34" y="20"/>
                  </a:cubicBezTo>
                  <a:cubicBezTo>
                    <a:pt x="35" y="20"/>
                    <a:pt x="35" y="17"/>
                    <a:pt x="34" y="17"/>
                  </a:cubicBezTo>
                  <a:cubicBezTo>
                    <a:pt x="37" y="17"/>
                    <a:pt x="39" y="18"/>
                    <a:pt x="36" y="16"/>
                  </a:cubicBezTo>
                  <a:cubicBezTo>
                    <a:pt x="30" y="9"/>
                    <a:pt x="34" y="11"/>
                    <a:pt x="40" y="10"/>
                  </a:cubicBezTo>
                  <a:cubicBezTo>
                    <a:pt x="40" y="10"/>
                    <a:pt x="43" y="11"/>
                    <a:pt x="44" y="11"/>
                  </a:cubicBezTo>
                  <a:cubicBezTo>
                    <a:pt x="46" y="11"/>
                    <a:pt x="50" y="10"/>
                    <a:pt x="53" y="10"/>
                  </a:cubicBezTo>
                  <a:cubicBezTo>
                    <a:pt x="53" y="11"/>
                    <a:pt x="53" y="11"/>
                    <a:pt x="53" y="12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57" y="10"/>
                    <a:pt x="57" y="8"/>
                  </a:cubicBezTo>
                  <a:cubicBezTo>
                    <a:pt x="57" y="6"/>
                    <a:pt x="60" y="9"/>
                    <a:pt x="62" y="7"/>
                  </a:cubicBezTo>
                  <a:cubicBezTo>
                    <a:pt x="64" y="6"/>
                    <a:pt x="62" y="3"/>
                    <a:pt x="62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4" y="0"/>
                    <a:pt x="56" y="3"/>
                  </a:cubicBezTo>
                  <a:cubicBezTo>
                    <a:pt x="57" y="7"/>
                    <a:pt x="55" y="5"/>
                    <a:pt x="53" y="5"/>
                  </a:cubicBezTo>
                  <a:cubicBezTo>
                    <a:pt x="51" y="5"/>
                    <a:pt x="49" y="6"/>
                    <a:pt x="49" y="6"/>
                  </a:cubicBezTo>
                  <a:cubicBezTo>
                    <a:pt x="49" y="6"/>
                    <a:pt x="49" y="2"/>
                    <a:pt x="46" y="2"/>
                  </a:cubicBezTo>
                  <a:cubicBezTo>
                    <a:pt x="43" y="2"/>
                    <a:pt x="42" y="1"/>
                    <a:pt x="41" y="3"/>
                  </a:cubicBezTo>
                  <a:cubicBezTo>
                    <a:pt x="39" y="6"/>
                    <a:pt x="38" y="6"/>
                    <a:pt x="36" y="6"/>
                  </a:cubicBezTo>
                  <a:cubicBezTo>
                    <a:pt x="33" y="6"/>
                    <a:pt x="30" y="5"/>
                    <a:pt x="30" y="5"/>
                  </a:cubicBezTo>
                  <a:cubicBezTo>
                    <a:pt x="30" y="5"/>
                    <a:pt x="28" y="6"/>
                    <a:pt x="29" y="7"/>
                  </a:cubicBezTo>
                  <a:cubicBezTo>
                    <a:pt x="30" y="9"/>
                    <a:pt x="27" y="9"/>
                    <a:pt x="27" y="9"/>
                  </a:cubicBezTo>
                  <a:cubicBezTo>
                    <a:pt x="27" y="9"/>
                    <a:pt x="23" y="9"/>
                    <a:pt x="22" y="11"/>
                  </a:cubicBezTo>
                  <a:cubicBezTo>
                    <a:pt x="22" y="12"/>
                    <a:pt x="21" y="11"/>
                    <a:pt x="19" y="12"/>
                  </a:cubicBezTo>
                  <a:cubicBezTo>
                    <a:pt x="18" y="14"/>
                    <a:pt x="18" y="15"/>
                    <a:pt x="16" y="15"/>
                  </a:cubicBezTo>
                  <a:cubicBezTo>
                    <a:pt x="14" y="15"/>
                    <a:pt x="9" y="14"/>
                    <a:pt x="9" y="14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8" y="20"/>
                    <a:pt x="7" y="22"/>
                  </a:cubicBezTo>
                  <a:cubicBezTo>
                    <a:pt x="7" y="23"/>
                    <a:pt x="5" y="23"/>
                    <a:pt x="5" y="23"/>
                  </a:cubicBezTo>
                  <a:cubicBezTo>
                    <a:pt x="5" y="23"/>
                    <a:pt x="6" y="25"/>
                    <a:pt x="4" y="25"/>
                  </a:cubicBezTo>
                  <a:lnTo>
                    <a:pt x="2" y="25"/>
                  </a:lnTo>
                  <a:close/>
                  <a:moveTo>
                    <a:pt x="62" y="76"/>
                  </a:moveTo>
                  <a:cubicBezTo>
                    <a:pt x="63" y="77"/>
                    <a:pt x="63" y="77"/>
                    <a:pt x="63" y="77"/>
                  </a:cubicBezTo>
                  <a:cubicBezTo>
                    <a:pt x="63" y="76"/>
                    <a:pt x="63" y="76"/>
                    <a:pt x="62" y="76"/>
                  </a:cubicBezTo>
                  <a:close/>
                  <a:moveTo>
                    <a:pt x="32" y="76"/>
                  </a:moveTo>
                  <a:cubicBezTo>
                    <a:pt x="32" y="76"/>
                    <a:pt x="31" y="76"/>
                    <a:pt x="30" y="77"/>
                  </a:cubicBezTo>
                  <a:cubicBezTo>
                    <a:pt x="30" y="77"/>
                    <a:pt x="31" y="79"/>
                    <a:pt x="30" y="79"/>
                  </a:cubicBezTo>
                  <a:cubicBezTo>
                    <a:pt x="32" y="79"/>
                    <a:pt x="35" y="81"/>
                    <a:pt x="36" y="81"/>
                  </a:cubicBezTo>
                  <a:cubicBezTo>
                    <a:pt x="37" y="81"/>
                    <a:pt x="38" y="81"/>
                    <a:pt x="40" y="81"/>
                  </a:cubicBezTo>
                  <a:cubicBezTo>
                    <a:pt x="42" y="82"/>
                    <a:pt x="42" y="84"/>
                    <a:pt x="46" y="84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50" y="82"/>
                    <a:pt x="50" y="83"/>
                    <a:pt x="52" y="83"/>
                  </a:cubicBezTo>
                  <a:cubicBezTo>
                    <a:pt x="52" y="83"/>
                    <a:pt x="54" y="82"/>
                    <a:pt x="55" y="82"/>
                  </a:cubicBezTo>
                  <a:cubicBezTo>
                    <a:pt x="55" y="82"/>
                    <a:pt x="56" y="81"/>
                    <a:pt x="55" y="80"/>
                  </a:cubicBezTo>
                  <a:cubicBezTo>
                    <a:pt x="54" y="80"/>
                    <a:pt x="53" y="81"/>
                    <a:pt x="52" y="80"/>
                  </a:cubicBezTo>
                  <a:cubicBezTo>
                    <a:pt x="52" y="80"/>
                    <a:pt x="52" y="78"/>
                    <a:pt x="52" y="78"/>
                  </a:cubicBezTo>
                  <a:cubicBezTo>
                    <a:pt x="52" y="78"/>
                    <a:pt x="49" y="77"/>
                    <a:pt x="50" y="78"/>
                  </a:cubicBezTo>
                  <a:cubicBezTo>
                    <a:pt x="48" y="79"/>
                    <a:pt x="42" y="78"/>
                    <a:pt x="44" y="78"/>
                  </a:cubicBezTo>
                  <a:cubicBezTo>
                    <a:pt x="39" y="78"/>
                    <a:pt x="36" y="77"/>
                    <a:pt x="32" y="76"/>
                  </a:cubicBezTo>
                  <a:close/>
                  <a:moveTo>
                    <a:pt x="26" y="36"/>
                  </a:moveTo>
                  <a:cubicBezTo>
                    <a:pt x="26" y="36"/>
                    <a:pt x="27" y="38"/>
                    <a:pt x="27" y="38"/>
                  </a:cubicBezTo>
                  <a:cubicBezTo>
                    <a:pt x="24" y="37"/>
                    <a:pt x="23" y="37"/>
                    <a:pt x="26" y="36"/>
                  </a:cubicBezTo>
                  <a:close/>
                  <a:moveTo>
                    <a:pt x="20" y="63"/>
                  </a:moveTo>
                  <a:cubicBezTo>
                    <a:pt x="20" y="63"/>
                    <a:pt x="20" y="65"/>
                    <a:pt x="20" y="66"/>
                  </a:cubicBezTo>
                  <a:cubicBezTo>
                    <a:pt x="23" y="66"/>
                    <a:pt x="22" y="63"/>
                    <a:pt x="20" y="63"/>
                  </a:cubicBezTo>
                  <a:close/>
                  <a:moveTo>
                    <a:pt x="65" y="60"/>
                  </a:moveTo>
                  <a:cubicBezTo>
                    <a:pt x="65" y="60"/>
                    <a:pt x="62" y="62"/>
                    <a:pt x="64" y="62"/>
                  </a:cubicBezTo>
                  <a:cubicBezTo>
                    <a:pt x="64" y="62"/>
                    <a:pt x="67" y="59"/>
                    <a:pt x="65" y="60"/>
                  </a:cubicBezTo>
                  <a:close/>
                  <a:moveTo>
                    <a:pt x="54" y="50"/>
                  </a:moveTo>
                  <a:cubicBezTo>
                    <a:pt x="54" y="52"/>
                    <a:pt x="54" y="52"/>
                    <a:pt x="54" y="52"/>
                  </a:cubicBezTo>
                  <a:cubicBezTo>
                    <a:pt x="57" y="52"/>
                    <a:pt x="57" y="50"/>
                    <a:pt x="54" y="50"/>
                  </a:cubicBezTo>
                  <a:close/>
                  <a:moveTo>
                    <a:pt x="4" y="43"/>
                  </a:moveTo>
                  <a:cubicBezTo>
                    <a:pt x="4" y="43"/>
                    <a:pt x="4" y="45"/>
                    <a:pt x="4" y="45"/>
                  </a:cubicBezTo>
                  <a:cubicBezTo>
                    <a:pt x="4" y="45"/>
                    <a:pt x="9" y="45"/>
                    <a:pt x="7" y="44"/>
                  </a:cubicBezTo>
                  <a:cubicBezTo>
                    <a:pt x="6" y="44"/>
                    <a:pt x="5" y="44"/>
                    <a:pt x="4" y="43"/>
                  </a:cubicBezTo>
                  <a:close/>
                  <a:moveTo>
                    <a:pt x="52" y="41"/>
                  </a:moveTo>
                  <a:cubicBezTo>
                    <a:pt x="52" y="41"/>
                    <a:pt x="52" y="43"/>
                    <a:pt x="52" y="44"/>
                  </a:cubicBezTo>
                  <a:cubicBezTo>
                    <a:pt x="54" y="45"/>
                    <a:pt x="53" y="41"/>
                    <a:pt x="52" y="41"/>
                  </a:cubicBezTo>
                  <a:close/>
                  <a:moveTo>
                    <a:pt x="54" y="30"/>
                  </a:moveTo>
                  <a:cubicBezTo>
                    <a:pt x="54" y="30"/>
                    <a:pt x="53" y="32"/>
                    <a:pt x="53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3"/>
                    <a:pt x="55" y="34"/>
                    <a:pt x="55" y="35"/>
                  </a:cubicBezTo>
                  <a:cubicBezTo>
                    <a:pt x="55" y="35"/>
                    <a:pt x="59" y="35"/>
                    <a:pt x="57" y="34"/>
                  </a:cubicBezTo>
                  <a:cubicBezTo>
                    <a:pt x="57" y="34"/>
                    <a:pt x="57" y="32"/>
                    <a:pt x="56" y="30"/>
                  </a:cubicBezTo>
                  <a:cubicBezTo>
                    <a:pt x="56" y="30"/>
                    <a:pt x="54" y="31"/>
                    <a:pt x="54" y="30"/>
                  </a:cubicBezTo>
                  <a:close/>
                  <a:moveTo>
                    <a:pt x="0" y="25"/>
                  </a:moveTo>
                  <a:cubicBezTo>
                    <a:pt x="0" y="25"/>
                    <a:pt x="0" y="27"/>
                    <a:pt x="0" y="27"/>
                  </a:cubicBezTo>
                  <a:cubicBezTo>
                    <a:pt x="2" y="28"/>
                    <a:pt x="0" y="25"/>
                    <a:pt x="0" y="25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34" name="Freeform 231"/>
            <p:cNvSpPr>
              <a:spLocks noEditPoints="1"/>
            </p:cNvSpPr>
            <p:nvPr/>
          </p:nvSpPr>
          <p:spPr bwMode="auto">
            <a:xfrm>
              <a:off x="6545920" y="2630667"/>
              <a:ext cx="232443" cy="292771"/>
            </a:xfrm>
            <a:custGeom>
              <a:avLst/>
              <a:gdLst>
                <a:gd name="T0" fmla="*/ 6 w 67"/>
                <a:gd name="T1" fmla="*/ 30 h 84"/>
                <a:gd name="T2" fmla="*/ 12 w 67"/>
                <a:gd name="T3" fmla="*/ 34 h 84"/>
                <a:gd name="T4" fmla="*/ 25 w 67"/>
                <a:gd name="T5" fmla="*/ 46 h 84"/>
                <a:gd name="T6" fmla="*/ 11 w 67"/>
                <a:gd name="T7" fmla="*/ 48 h 84"/>
                <a:gd name="T8" fmla="*/ 16 w 67"/>
                <a:gd name="T9" fmla="*/ 57 h 84"/>
                <a:gd name="T10" fmla="*/ 24 w 67"/>
                <a:gd name="T11" fmla="*/ 58 h 84"/>
                <a:gd name="T12" fmla="*/ 30 w 67"/>
                <a:gd name="T13" fmla="*/ 55 h 84"/>
                <a:gd name="T14" fmla="*/ 28 w 67"/>
                <a:gd name="T15" fmla="*/ 48 h 84"/>
                <a:gd name="T16" fmla="*/ 35 w 67"/>
                <a:gd name="T17" fmla="*/ 45 h 84"/>
                <a:gd name="T18" fmla="*/ 28 w 67"/>
                <a:gd name="T19" fmla="*/ 38 h 84"/>
                <a:gd name="T20" fmla="*/ 34 w 67"/>
                <a:gd name="T21" fmla="*/ 44 h 84"/>
                <a:gd name="T22" fmla="*/ 41 w 67"/>
                <a:gd name="T23" fmla="*/ 48 h 84"/>
                <a:gd name="T24" fmla="*/ 32 w 67"/>
                <a:gd name="T25" fmla="*/ 36 h 84"/>
                <a:gd name="T26" fmla="*/ 25 w 67"/>
                <a:gd name="T27" fmla="*/ 30 h 84"/>
                <a:gd name="T28" fmla="*/ 25 w 67"/>
                <a:gd name="T29" fmla="*/ 22 h 84"/>
                <a:gd name="T30" fmla="*/ 30 w 67"/>
                <a:gd name="T31" fmla="*/ 22 h 84"/>
                <a:gd name="T32" fmla="*/ 32 w 67"/>
                <a:gd name="T33" fmla="*/ 18 h 84"/>
                <a:gd name="T34" fmla="*/ 36 w 67"/>
                <a:gd name="T35" fmla="*/ 16 h 84"/>
                <a:gd name="T36" fmla="*/ 53 w 67"/>
                <a:gd name="T37" fmla="*/ 10 h 84"/>
                <a:gd name="T38" fmla="*/ 57 w 67"/>
                <a:gd name="T39" fmla="*/ 8 h 84"/>
                <a:gd name="T40" fmla="*/ 59 w 67"/>
                <a:gd name="T41" fmla="*/ 2 h 84"/>
                <a:gd name="T42" fmla="*/ 49 w 67"/>
                <a:gd name="T43" fmla="*/ 6 h 84"/>
                <a:gd name="T44" fmla="*/ 36 w 67"/>
                <a:gd name="T45" fmla="*/ 6 h 84"/>
                <a:gd name="T46" fmla="*/ 27 w 67"/>
                <a:gd name="T47" fmla="*/ 9 h 84"/>
                <a:gd name="T48" fmla="*/ 16 w 67"/>
                <a:gd name="T49" fmla="*/ 15 h 84"/>
                <a:gd name="T50" fmla="*/ 7 w 67"/>
                <a:gd name="T51" fmla="*/ 22 h 84"/>
                <a:gd name="T52" fmla="*/ 2 w 67"/>
                <a:gd name="T53" fmla="*/ 25 h 84"/>
                <a:gd name="T54" fmla="*/ 62 w 67"/>
                <a:gd name="T55" fmla="*/ 76 h 84"/>
                <a:gd name="T56" fmla="*/ 30 w 67"/>
                <a:gd name="T57" fmla="*/ 79 h 84"/>
                <a:gd name="T58" fmla="*/ 46 w 67"/>
                <a:gd name="T59" fmla="*/ 84 h 84"/>
                <a:gd name="T60" fmla="*/ 55 w 67"/>
                <a:gd name="T61" fmla="*/ 82 h 84"/>
                <a:gd name="T62" fmla="*/ 52 w 67"/>
                <a:gd name="T63" fmla="*/ 78 h 84"/>
                <a:gd name="T64" fmla="*/ 32 w 67"/>
                <a:gd name="T65" fmla="*/ 76 h 84"/>
                <a:gd name="T66" fmla="*/ 26 w 67"/>
                <a:gd name="T67" fmla="*/ 36 h 84"/>
                <a:gd name="T68" fmla="*/ 20 w 67"/>
                <a:gd name="T69" fmla="*/ 63 h 84"/>
                <a:gd name="T70" fmla="*/ 65 w 67"/>
                <a:gd name="T71" fmla="*/ 60 h 84"/>
                <a:gd name="T72" fmla="*/ 54 w 67"/>
                <a:gd name="T73" fmla="*/ 50 h 84"/>
                <a:gd name="T74" fmla="*/ 7 w 67"/>
                <a:gd name="T75" fmla="*/ 44 h 84"/>
                <a:gd name="T76" fmla="*/ 52 w 67"/>
                <a:gd name="T77" fmla="*/ 44 h 84"/>
                <a:gd name="T78" fmla="*/ 53 w 67"/>
                <a:gd name="T79" fmla="*/ 32 h 84"/>
                <a:gd name="T80" fmla="*/ 57 w 67"/>
                <a:gd name="T81" fmla="*/ 34 h 84"/>
                <a:gd name="T82" fmla="*/ 0 w 67"/>
                <a:gd name="T83" fmla="*/ 2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7" h="84">
                  <a:moveTo>
                    <a:pt x="2" y="25"/>
                  </a:moveTo>
                  <a:cubicBezTo>
                    <a:pt x="2" y="26"/>
                    <a:pt x="2" y="28"/>
                    <a:pt x="3" y="29"/>
                  </a:cubicBezTo>
                  <a:cubicBezTo>
                    <a:pt x="3" y="30"/>
                    <a:pt x="5" y="30"/>
                    <a:pt x="6" y="30"/>
                  </a:cubicBezTo>
                  <a:cubicBezTo>
                    <a:pt x="6" y="31"/>
                    <a:pt x="5" y="32"/>
                    <a:pt x="6" y="32"/>
                  </a:cubicBezTo>
                  <a:cubicBezTo>
                    <a:pt x="6" y="33"/>
                    <a:pt x="8" y="34"/>
                    <a:pt x="8" y="35"/>
                  </a:cubicBezTo>
                  <a:cubicBezTo>
                    <a:pt x="9" y="35"/>
                    <a:pt x="10" y="34"/>
                    <a:pt x="12" y="34"/>
                  </a:cubicBezTo>
                  <a:cubicBezTo>
                    <a:pt x="11" y="35"/>
                    <a:pt x="10" y="36"/>
                    <a:pt x="10" y="36"/>
                  </a:cubicBezTo>
                  <a:cubicBezTo>
                    <a:pt x="9" y="39"/>
                    <a:pt x="10" y="42"/>
                    <a:pt x="10" y="43"/>
                  </a:cubicBezTo>
                  <a:cubicBezTo>
                    <a:pt x="17" y="42"/>
                    <a:pt x="20" y="44"/>
                    <a:pt x="25" y="46"/>
                  </a:cubicBezTo>
                  <a:cubicBezTo>
                    <a:pt x="25" y="46"/>
                    <a:pt x="24" y="48"/>
                    <a:pt x="22" y="48"/>
                  </a:cubicBezTo>
                  <a:cubicBezTo>
                    <a:pt x="21" y="48"/>
                    <a:pt x="20" y="45"/>
                    <a:pt x="19" y="45"/>
                  </a:cubicBezTo>
                  <a:cubicBezTo>
                    <a:pt x="14" y="43"/>
                    <a:pt x="13" y="45"/>
                    <a:pt x="11" y="48"/>
                  </a:cubicBezTo>
                  <a:cubicBezTo>
                    <a:pt x="14" y="51"/>
                    <a:pt x="14" y="51"/>
                    <a:pt x="13" y="57"/>
                  </a:cubicBezTo>
                  <a:cubicBezTo>
                    <a:pt x="14" y="57"/>
                    <a:pt x="14" y="57"/>
                    <a:pt x="14" y="58"/>
                  </a:cubicBezTo>
                  <a:cubicBezTo>
                    <a:pt x="16" y="58"/>
                    <a:pt x="15" y="57"/>
                    <a:pt x="16" y="57"/>
                  </a:cubicBezTo>
                  <a:cubicBezTo>
                    <a:pt x="16" y="57"/>
                    <a:pt x="18" y="57"/>
                    <a:pt x="18" y="58"/>
                  </a:cubicBezTo>
                  <a:cubicBezTo>
                    <a:pt x="19" y="58"/>
                    <a:pt x="20" y="58"/>
                    <a:pt x="22" y="58"/>
                  </a:cubicBezTo>
                  <a:cubicBezTo>
                    <a:pt x="21" y="58"/>
                    <a:pt x="24" y="58"/>
                    <a:pt x="24" y="58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4" y="57"/>
                    <a:pt x="23" y="55"/>
                    <a:pt x="24" y="54"/>
                  </a:cubicBezTo>
                  <a:cubicBezTo>
                    <a:pt x="25" y="54"/>
                    <a:pt x="29" y="55"/>
                    <a:pt x="30" y="55"/>
                  </a:cubicBezTo>
                  <a:cubicBezTo>
                    <a:pt x="30" y="55"/>
                    <a:pt x="31" y="53"/>
                    <a:pt x="31" y="53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7" y="50"/>
                    <a:pt x="28" y="49"/>
                    <a:pt x="28" y="48"/>
                  </a:cubicBezTo>
                  <a:cubicBezTo>
                    <a:pt x="30" y="49"/>
                    <a:pt x="31" y="48"/>
                    <a:pt x="32" y="49"/>
                  </a:cubicBezTo>
                  <a:cubicBezTo>
                    <a:pt x="32" y="49"/>
                    <a:pt x="33" y="50"/>
                    <a:pt x="35" y="51"/>
                  </a:cubicBezTo>
                  <a:cubicBezTo>
                    <a:pt x="35" y="48"/>
                    <a:pt x="35" y="47"/>
                    <a:pt x="35" y="45"/>
                  </a:cubicBezTo>
                  <a:cubicBezTo>
                    <a:pt x="33" y="44"/>
                    <a:pt x="29" y="43"/>
                    <a:pt x="28" y="41"/>
                  </a:cubicBezTo>
                  <a:cubicBezTo>
                    <a:pt x="28" y="41"/>
                    <a:pt x="28" y="39"/>
                    <a:pt x="28" y="39"/>
                  </a:cubicBezTo>
                  <a:cubicBezTo>
                    <a:pt x="28" y="39"/>
                    <a:pt x="27" y="37"/>
                    <a:pt x="28" y="38"/>
                  </a:cubicBezTo>
                  <a:cubicBezTo>
                    <a:pt x="29" y="38"/>
                    <a:pt x="29" y="40"/>
                    <a:pt x="30" y="40"/>
                  </a:cubicBezTo>
                  <a:cubicBezTo>
                    <a:pt x="31" y="41"/>
                    <a:pt x="32" y="42"/>
                    <a:pt x="33" y="42"/>
                  </a:cubicBezTo>
                  <a:cubicBezTo>
                    <a:pt x="33" y="42"/>
                    <a:pt x="33" y="43"/>
                    <a:pt x="34" y="44"/>
                  </a:cubicBezTo>
                  <a:cubicBezTo>
                    <a:pt x="35" y="44"/>
                    <a:pt x="37" y="43"/>
                    <a:pt x="38" y="44"/>
                  </a:cubicBezTo>
                  <a:cubicBezTo>
                    <a:pt x="38" y="44"/>
                    <a:pt x="39" y="45"/>
                    <a:pt x="40" y="46"/>
                  </a:cubicBezTo>
                  <a:cubicBezTo>
                    <a:pt x="40" y="46"/>
                    <a:pt x="41" y="48"/>
                    <a:pt x="41" y="48"/>
                  </a:cubicBezTo>
                  <a:cubicBezTo>
                    <a:pt x="44" y="49"/>
                    <a:pt x="38" y="41"/>
                    <a:pt x="38" y="40"/>
                  </a:cubicBezTo>
                  <a:cubicBezTo>
                    <a:pt x="36" y="39"/>
                    <a:pt x="34" y="40"/>
                    <a:pt x="33" y="38"/>
                  </a:cubicBezTo>
                  <a:cubicBezTo>
                    <a:pt x="33" y="38"/>
                    <a:pt x="33" y="37"/>
                    <a:pt x="32" y="36"/>
                  </a:cubicBezTo>
                  <a:cubicBezTo>
                    <a:pt x="30" y="34"/>
                    <a:pt x="29" y="35"/>
                    <a:pt x="26" y="36"/>
                  </a:cubicBezTo>
                  <a:cubicBezTo>
                    <a:pt x="26" y="35"/>
                    <a:pt x="28" y="35"/>
                    <a:pt x="27" y="34"/>
                  </a:cubicBezTo>
                  <a:cubicBezTo>
                    <a:pt x="25" y="33"/>
                    <a:pt x="26" y="32"/>
                    <a:pt x="25" y="30"/>
                  </a:cubicBezTo>
                  <a:cubicBezTo>
                    <a:pt x="26" y="30"/>
                    <a:pt x="27" y="32"/>
                    <a:pt x="27" y="32"/>
                  </a:cubicBezTo>
                  <a:cubicBezTo>
                    <a:pt x="33" y="34"/>
                    <a:pt x="26" y="26"/>
                    <a:pt x="26" y="26"/>
                  </a:cubicBezTo>
                  <a:cubicBezTo>
                    <a:pt x="25" y="25"/>
                    <a:pt x="26" y="24"/>
                    <a:pt x="25" y="22"/>
                  </a:cubicBezTo>
                  <a:cubicBezTo>
                    <a:pt x="25" y="22"/>
                    <a:pt x="22" y="22"/>
                    <a:pt x="22" y="21"/>
                  </a:cubicBezTo>
                  <a:cubicBezTo>
                    <a:pt x="22" y="19"/>
                    <a:pt x="25" y="15"/>
                    <a:pt x="26" y="14"/>
                  </a:cubicBezTo>
                  <a:cubicBezTo>
                    <a:pt x="26" y="15"/>
                    <a:pt x="29" y="21"/>
                    <a:pt x="30" y="22"/>
                  </a:cubicBezTo>
                  <a:cubicBezTo>
                    <a:pt x="30" y="22"/>
                    <a:pt x="32" y="22"/>
                    <a:pt x="32" y="22"/>
                  </a:cubicBezTo>
                  <a:cubicBezTo>
                    <a:pt x="31" y="22"/>
                    <a:pt x="31" y="21"/>
                    <a:pt x="30" y="20"/>
                  </a:cubicBezTo>
                  <a:cubicBezTo>
                    <a:pt x="31" y="20"/>
                    <a:pt x="31" y="19"/>
                    <a:pt x="32" y="18"/>
                  </a:cubicBezTo>
                  <a:cubicBezTo>
                    <a:pt x="32" y="19"/>
                    <a:pt x="34" y="20"/>
                    <a:pt x="34" y="20"/>
                  </a:cubicBezTo>
                  <a:cubicBezTo>
                    <a:pt x="35" y="20"/>
                    <a:pt x="35" y="17"/>
                    <a:pt x="34" y="17"/>
                  </a:cubicBezTo>
                  <a:cubicBezTo>
                    <a:pt x="37" y="17"/>
                    <a:pt x="39" y="18"/>
                    <a:pt x="36" y="16"/>
                  </a:cubicBezTo>
                  <a:cubicBezTo>
                    <a:pt x="30" y="9"/>
                    <a:pt x="34" y="11"/>
                    <a:pt x="40" y="10"/>
                  </a:cubicBezTo>
                  <a:cubicBezTo>
                    <a:pt x="40" y="10"/>
                    <a:pt x="43" y="11"/>
                    <a:pt x="44" y="11"/>
                  </a:cubicBezTo>
                  <a:cubicBezTo>
                    <a:pt x="46" y="11"/>
                    <a:pt x="50" y="10"/>
                    <a:pt x="53" y="10"/>
                  </a:cubicBezTo>
                  <a:cubicBezTo>
                    <a:pt x="53" y="11"/>
                    <a:pt x="53" y="11"/>
                    <a:pt x="53" y="12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57" y="10"/>
                    <a:pt x="57" y="8"/>
                  </a:cubicBezTo>
                  <a:cubicBezTo>
                    <a:pt x="57" y="6"/>
                    <a:pt x="60" y="9"/>
                    <a:pt x="62" y="7"/>
                  </a:cubicBezTo>
                  <a:cubicBezTo>
                    <a:pt x="64" y="6"/>
                    <a:pt x="62" y="3"/>
                    <a:pt x="62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4" y="0"/>
                    <a:pt x="56" y="3"/>
                  </a:cubicBezTo>
                  <a:cubicBezTo>
                    <a:pt x="57" y="7"/>
                    <a:pt x="55" y="5"/>
                    <a:pt x="53" y="5"/>
                  </a:cubicBezTo>
                  <a:cubicBezTo>
                    <a:pt x="51" y="5"/>
                    <a:pt x="49" y="6"/>
                    <a:pt x="49" y="6"/>
                  </a:cubicBezTo>
                  <a:cubicBezTo>
                    <a:pt x="49" y="6"/>
                    <a:pt x="49" y="2"/>
                    <a:pt x="46" y="2"/>
                  </a:cubicBezTo>
                  <a:cubicBezTo>
                    <a:pt x="43" y="2"/>
                    <a:pt x="42" y="1"/>
                    <a:pt x="41" y="3"/>
                  </a:cubicBezTo>
                  <a:cubicBezTo>
                    <a:pt x="39" y="6"/>
                    <a:pt x="38" y="6"/>
                    <a:pt x="36" y="6"/>
                  </a:cubicBezTo>
                  <a:cubicBezTo>
                    <a:pt x="33" y="6"/>
                    <a:pt x="30" y="5"/>
                    <a:pt x="30" y="5"/>
                  </a:cubicBezTo>
                  <a:cubicBezTo>
                    <a:pt x="30" y="5"/>
                    <a:pt x="28" y="6"/>
                    <a:pt x="29" y="7"/>
                  </a:cubicBezTo>
                  <a:cubicBezTo>
                    <a:pt x="30" y="9"/>
                    <a:pt x="27" y="9"/>
                    <a:pt x="27" y="9"/>
                  </a:cubicBezTo>
                  <a:cubicBezTo>
                    <a:pt x="27" y="9"/>
                    <a:pt x="23" y="9"/>
                    <a:pt x="22" y="11"/>
                  </a:cubicBezTo>
                  <a:cubicBezTo>
                    <a:pt x="22" y="12"/>
                    <a:pt x="21" y="11"/>
                    <a:pt x="19" y="12"/>
                  </a:cubicBezTo>
                  <a:cubicBezTo>
                    <a:pt x="18" y="14"/>
                    <a:pt x="18" y="15"/>
                    <a:pt x="16" y="15"/>
                  </a:cubicBezTo>
                  <a:cubicBezTo>
                    <a:pt x="14" y="15"/>
                    <a:pt x="9" y="14"/>
                    <a:pt x="9" y="14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8" y="20"/>
                    <a:pt x="7" y="22"/>
                  </a:cubicBezTo>
                  <a:cubicBezTo>
                    <a:pt x="7" y="23"/>
                    <a:pt x="5" y="23"/>
                    <a:pt x="5" y="23"/>
                  </a:cubicBezTo>
                  <a:cubicBezTo>
                    <a:pt x="5" y="23"/>
                    <a:pt x="6" y="25"/>
                    <a:pt x="4" y="25"/>
                  </a:cubicBezTo>
                  <a:lnTo>
                    <a:pt x="2" y="25"/>
                  </a:lnTo>
                  <a:close/>
                  <a:moveTo>
                    <a:pt x="62" y="76"/>
                  </a:moveTo>
                  <a:cubicBezTo>
                    <a:pt x="63" y="77"/>
                    <a:pt x="63" y="77"/>
                    <a:pt x="63" y="77"/>
                  </a:cubicBezTo>
                  <a:cubicBezTo>
                    <a:pt x="63" y="76"/>
                    <a:pt x="63" y="76"/>
                    <a:pt x="62" y="76"/>
                  </a:cubicBezTo>
                  <a:close/>
                  <a:moveTo>
                    <a:pt x="32" y="76"/>
                  </a:moveTo>
                  <a:cubicBezTo>
                    <a:pt x="32" y="76"/>
                    <a:pt x="31" y="76"/>
                    <a:pt x="30" y="77"/>
                  </a:cubicBezTo>
                  <a:cubicBezTo>
                    <a:pt x="30" y="77"/>
                    <a:pt x="31" y="79"/>
                    <a:pt x="30" y="79"/>
                  </a:cubicBezTo>
                  <a:cubicBezTo>
                    <a:pt x="32" y="79"/>
                    <a:pt x="35" y="81"/>
                    <a:pt x="36" y="81"/>
                  </a:cubicBezTo>
                  <a:cubicBezTo>
                    <a:pt x="37" y="81"/>
                    <a:pt x="38" y="81"/>
                    <a:pt x="40" y="81"/>
                  </a:cubicBezTo>
                  <a:cubicBezTo>
                    <a:pt x="42" y="82"/>
                    <a:pt x="42" y="84"/>
                    <a:pt x="46" y="84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50" y="82"/>
                    <a:pt x="50" y="83"/>
                    <a:pt x="52" y="83"/>
                  </a:cubicBezTo>
                  <a:cubicBezTo>
                    <a:pt x="52" y="83"/>
                    <a:pt x="54" y="82"/>
                    <a:pt x="55" y="82"/>
                  </a:cubicBezTo>
                  <a:cubicBezTo>
                    <a:pt x="55" y="82"/>
                    <a:pt x="56" y="81"/>
                    <a:pt x="55" y="80"/>
                  </a:cubicBezTo>
                  <a:cubicBezTo>
                    <a:pt x="54" y="80"/>
                    <a:pt x="53" y="81"/>
                    <a:pt x="52" y="80"/>
                  </a:cubicBezTo>
                  <a:cubicBezTo>
                    <a:pt x="52" y="80"/>
                    <a:pt x="52" y="78"/>
                    <a:pt x="52" y="78"/>
                  </a:cubicBezTo>
                  <a:cubicBezTo>
                    <a:pt x="52" y="78"/>
                    <a:pt x="49" y="77"/>
                    <a:pt x="50" y="78"/>
                  </a:cubicBezTo>
                  <a:cubicBezTo>
                    <a:pt x="48" y="79"/>
                    <a:pt x="42" y="78"/>
                    <a:pt x="44" y="78"/>
                  </a:cubicBezTo>
                  <a:cubicBezTo>
                    <a:pt x="39" y="78"/>
                    <a:pt x="36" y="77"/>
                    <a:pt x="32" y="76"/>
                  </a:cubicBezTo>
                  <a:close/>
                  <a:moveTo>
                    <a:pt x="26" y="36"/>
                  </a:moveTo>
                  <a:cubicBezTo>
                    <a:pt x="26" y="36"/>
                    <a:pt x="27" y="38"/>
                    <a:pt x="27" y="38"/>
                  </a:cubicBezTo>
                  <a:cubicBezTo>
                    <a:pt x="24" y="37"/>
                    <a:pt x="23" y="37"/>
                    <a:pt x="26" y="36"/>
                  </a:cubicBezTo>
                  <a:close/>
                  <a:moveTo>
                    <a:pt x="20" y="63"/>
                  </a:moveTo>
                  <a:cubicBezTo>
                    <a:pt x="20" y="63"/>
                    <a:pt x="20" y="65"/>
                    <a:pt x="20" y="66"/>
                  </a:cubicBezTo>
                  <a:cubicBezTo>
                    <a:pt x="23" y="66"/>
                    <a:pt x="22" y="63"/>
                    <a:pt x="20" y="63"/>
                  </a:cubicBezTo>
                  <a:close/>
                  <a:moveTo>
                    <a:pt x="65" y="60"/>
                  </a:moveTo>
                  <a:cubicBezTo>
                    <a:pt x="65" y="60"/>
                    <a:pt x="62" y="62"/>
                    <a:pt x="64" y="62"/>
                  </a:cubicBezTo>
                  <a:cubicBezTo>
                    <a:pt x="64" y="62"/>
                    <a:pt x="67" y="59"/>
                    <a:pt x="65" y="60"/>
                  </a:cubicBezTo>
                  <a:close/>
                  <a:moveTo>
                    <a:pt x="54" y="50"/>
                  </a:moveTo>
                  <a:cubicBezTo>
                    <a:pt x="54" y="52"/>
                    <a:pt x="54" y="52"/>
                    <a:pt x="54" y="52"/>
                  </a:cubicBezTo>
                  <a:cubicBezTo>
                    <a:pt x="57" y="52"/>
                    <a:pt x="57" y="50"/>
                    <a:pt x="54" y="50"/>
                  </a:cubicBezTo>
                  <a:close/>
                  <a:moveTo>
                    <a:pt x="4" y="43"/>
                  </a:moveTo>
                  <a:cubicBezTo>
                    <a:pt x="4" y="43"/>
                    <a:pt x="4" y="45"/>
                    <a:pt x="4" y="45"/>
                  </a:cubicBezTo>
                  <a:cubicBezTo>
                    <a:pt x="4" y="45"/>
                    <a:pt x="9" y="45"/>
                    <a:pt x="7" y="44"/>
                  </a:cubicBezTo>
                  <a:cubicBezTo>
                    <a:pt x="6" y="44"/>
                    <a:pt x="5" y="44"/>
                    <a:pt x="4" y="43"/>
                  </a:cubicBezTo>
                  <a:close/>
                  <a:moveTo>
                    <a:pt x="52" y="41"/>
                  </a:moveTo>
                  <a:cubicBezTo>
                    <a:pt x="52" y="41"/>
                    <a:pt x="52" y="43"/>
                    <a:pt x="52" y="44"/>
                  </a:cubicBezTo>
                  <a:cubicBezTo>
                    <a:pt x="54" y="45"/>
                    <a:pt x="53" y="41"/>
                    <a:pt x="52" y="41"/>
                  </a:cubicBezTo>
                  <a:close/>
                  <a:moveTo>
                    <a:pt x="54" y="30"/>
                  </a:moveTo>
                  <a:cubicBezTo>
                    <a:pt x="54" y="30"/>
                    <a:pt x="53" y="32"/>
                    <a:pt x="53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3"/>
                    <a:pt x="55" y="34"/>
                    <a:pt x="55" y="35"/>
                  </a:cubicBezTo>
                  <a:cubicBezTo>
                    <a:pt x="55" y="35"/>
                    <a:pt x="59" y="35"/>
                    <a:pt x="57" y="34"/>
                  </a:cubicBezTo>
                  <a:cubicBezTo>
                    <a:pt x="57" y="34"/>
                    <a:pt x="57" y="32"/>
                    <a:pt x="56" y="30"/>
                  </a:cubicBezTo>
                  <a:cubicBezTo>
                    <a:pt x="56" y="30"/>
                    <a:pt x="54" y="31"/>
                    <a:pt x="54" y="30"/>
                  </a:cubicBezTo>
                  <a:close/>
                  <a:moveTo>
                    <a:pt x="0" y="25"/>
                  </a:moveTo>
                  <a:cubicBezTo>
                    <a:pt x="0" y="25"/>
                    <a:pt x="0" y="27"/>
                    <a:pt x="0" y="27"/>
                  </a:cubicBezTo>
                  <a:cubicBezTo>
                    <a:pt x="2" y="28"/>
                    <a:pt x="0" y="25"/>
                    <a:pt x="0" y="25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35" name="Freeform 232"/>
            <p:cNvSpPr>
              <a:spLocks/>
            </p:cNvSpPr>
            <p:nvPr/>
          </p:nvSpPr>
          <p:spPr bwMode="auto">
            <a:xfrm>
              <a:off x="5829072" y="3807078"/>
              <a:ext cx="141950" cy="267931"/>
            </a:xfrm>
            <a:custGeom>
              <a:avLst/>
              <a:gdLst>
                <a:gd name="T0" fmla="*/ 41 w 41"/>
                <a:gd name="T1" fmla="*/ 64 h 77"/>
                <a:gd name="T2" fmla="*/ 36 w 41"/>
                <a:gd name="T3" fmla="*/ 55 h 77"/>
                <a:gd name="T4" fmla="*/ 36 w 41"/>
                <a:gd name="T5" fmla="*/ 52 h 77"/>
                <a:gd name="T6" fmla="*/ 35 w 41"/>
                <a:gd name="T7" fmla="*/ 48 h 77"/>
                <a:gd name="T8" fmla="*/ 36 w 41"/>
                <a:gd name="T9" fmla="*/ 39 h 77"/>
                <a:gd name="T10" fmla="*/ 34 w 41"/>
                <a:gd name="T11" fmla="*/ 34 h 77"/>
                <a:gd name="T12" fmla="*/ 35 w 41"/>
                <a:gd name="T13" fmla="*/ 26 h 77"/>
                <a:gd name="T14" fmla="*/ 33 w 41"/>
                <a:gd name="T15" fmla="*/ 22 h 77"/>
                <a:gd name="T16" fmla="*/ 34 w 41"/>
                <a:gd name="T17" fmla="*/ 14 h 77"/>
                <a:gd name="T18" fmla="*/ 31 w 41"/>
                <a:gd name="T19" fmla="*/ 9 h 77"/>
                <a:gd name="T20" fmla="*/ 31 w 41"/>
                <a:gd name="T21" fmla="*/ 1 h 77"/>
                <a:gd name="T22" fmla="*/ 25 w 41"/>
                <a:gd name="T23" fmla="*/ 0 h 77"/>
                <a:gd name="T24" fmla="*/ 24 w 41"/>
                <a:gd name="T25" fmla="*/ 2 h 77"/>
                <a:gd name="T26" fmla="*/ 11 w 41"/>
                <a:gd name="T27" fmla="*/ 1 h 77"/>
                <a:gd name="T28" fmla="*/ 8 w 41"/>
                <a:gd name="T29" fmla="*/ 6 h 77"/>
                <a:gd name="T30" fmla="*/ 9 w 41"/>
                <a:gd name="T31" fmla="*/ 11 h 77"/>
                <a:gd name="T32" fmla="*/ 8 w 41"/>
                <a:gd name="T33" fmla="*/ 17 h 77"/>
                <a:gd name="T34" fmla="*/ 9 w 41"/>
                <a:gd name="T35" fmla="*/ 23 h 77"/>
                <a:gd name="T36" fmla="*/ 11 w 41"/>
                <a:gd name="T37" fmla="*/ 29 h 77"/>
                <a:gd name="T38" fmla="*/ 10 w 41"/>
                <a:gd name="T39" fmla="*/ 36 h 77"/>
                <a:gd name="T40" fmla="*/ 8 w 41"/>
                <a:gd name="T41" fmla="*/ 41 h 77"/>
                <a:gd name="T42" fmla="*/ 5 w 41"/>
                <a:gd name="T43" fmla="*/ 48 h 77"/>
                <a:gd name="T44" fmla="*/ 2 w 41"/>
                <a:gd name="T45" fmla="*/ 54 h 77"/>
                <a:gd name="T46" fmla="*/ 1 w 41"/>
                <a:gd name="T47" fmla="*/ 60 h 77"/>
                <a:gd name="T48" fmla="*/ 1 w 41"/>
                <a:gd name="T49" fmla="*/ 67 h 77"/>
                <a:gd name="T50" fmla="*/ 2 w 41"/>
                <a:gd name="T51" fmla="*/ 71 h 77"/>
                <a:gd name="T52" fmla="*/ 0 w 41"/>
                <a:gd name="T53" fmla="*/ 76 h 77"/>
                <a:gd name="T54" fmla="*/ 6 w 41"/>
                <a:gd name="T55" fmla="*/ 76 h 77"/>
                <a:gd name="T56" fmla="*/ 12 w 41"/>
                <a:gd name="T57" fmla="*/ 73 h 77"/>
                <a:gd name="T58" fmla="*/ 18 w 41"/>
                <a:gd name="T59" fmla="*/ 72 h 77"/>
                <a:gd name="T60" fmla="*/ 22 w 41"/>
                <a:gd name="T61" fmla="*/ 69 h 77"/>
                <a:gd name="T62" fmla="*/ 30 w 41"/>
                <a:gd name="T63" fmla="*/ 69 h 77"/>
                <a:gd name="T64" fmla="*/ 33 w 41"/>
                <a:gd name="T65" fmla="*/ 67 h 77"/>
                <a:gd name="T66" fmla="*/ 37 w 41"/>
                <a:gd name="T67" fmla="*/ 67 h 77"/>
                <a:gd name="T68" fmla="*/ 37 w 41"/>
                <a:gd name="T69" fmla="*/ 63 h 77"/>
                <a:gd name="T70" fmla="*/ 35 w 41"/>
                <a:gd name="T71" fmla="*/ 61 h 77"/>
                <a:gd name="T72" fmla="*/ 38 w 41"/>
                <a:gd name="T73" fmla="*/ 61 h 77"/>
                <a:gd name="T74" fmla="*/ 39 w 41"/>
                <a:gd name="T75" fmla="*/ 65 h 77"/>
                <a:gd name="T76" fmla="*/ 41 w 41"/>
                <a:gd name="T77" fmla="*/ 65 h 77"/>
                <a:gd name="T78" fmla="*/ 41 w 41"/>
                <a:gd name="T79" fmla="*/ 6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" h="77">
                  <a:moveTo>
                    <a:pt x="41" y="64"/>
                  </a:moveTo>
                  <a:cubicBezTo>
                    <a:pt x="41" y="64"/>
                    <a:pt x="37" y="56"/>
                    <a:pt x="36" y="55"/>
                  </a:cubicBezTo>
                  <a:cubicBezTo>
                    <a:pt x="34" y="53"/>
                    <a:pt x="37" y="53"/>
                    <a:pt x="36" y="52"/>
                  </a:cubicBezTo>
                  <a:cubicBezTo>
                    <a:pt x="34" y="51"/>
                    <a:pt x="35" y="49"/>
                    <a:pt x="35" y="48"/>
                  </a:cubicBezTo>
                  <a:cubicBezTo>
                    <a:pt x="35" y="47"/>
                    <a:pt x="36" y="42"/>
                    <a:pt x="36" y="39"/>
                  </a:cubicBezTo>
                  <a:cubicBezTo>
                    <a:pt x="36" y="37"/>
                    <a:pt x="36" y="37"/>
                    <a:pt x="34" y="34"/>
                  </a:cubicBezTo>
                  <a:cubicBezTo>
                    <a:pt x="32" y="30"/>
                    <a:pt x="34" y="28"/>
                    <a:pt x="35" y="26"/>
                  </a:cubicBezTo>
                  <a:cubicBezTo>
                    <a:pt x="35" y="25"/>
                    <a:pt x="32" y="24"/>
                    <a:pt x="33" y="22"/>
                  </a:cubicBezTo>
                  <a:cubicBezTo>
                    <a:pt x="35" y="20"/>
                    <a:pt x="34" y="17"/>
                    <a:pt x="34" y="14"/>
                  </a:cubicBezTo>
                  <a:cubicBezTo>
                    <a:pt x="34" y="11"/>
                    <a:pt x="32" y="9"/>
                    <a:pt x="31" y="9"/>
                  </a:cubicBezTo>
                  <a:cubicBezTo>
                    <a:pt x="29" y="8"/>
                    <a:pt x="31" y="1"/>
                    <a:pt x="31" y="1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13" y="0"/>
                    <a:pt x="11" y="1"/>
                  </a:cubicBezTo>
                  <a:cubicBezTo>
                    <a:pt x="10" y="2"/>
                    <a:pt x="8" y="4"/>
                    <a:pt x="8" y="6"/>
                  </a:cubicBezTo>
                  <a:cubicBezTo>
                    <a:pt x="8" y="8"/>
                    <a:pt x="10" y="10"/>
                    <a:pt x="9" y="11"/>
                  </a:cubicBezTo>
                  <a:cubicBezTo>
                    <a:pt x="9" y="13"/>
                    <a:pt x="8" y="17"/>
                    <a:pt x="8" y="17"/>
                  </a:cubicBezTo>
                  <a:cubicBezTo>
                    <a:pt x="8" y="17"/>
                    <a:pt x="10" y="21"/>
                    <a:pt x="9" y="23"/>
                  </a:cubicBezTo>
                  <a:cubicBezTo>
                    <a:pt x="8" y="25"/>
                    <a:pt x="11" y="26"/>
                    <a:pt x="11" y="29"/>
                  </a:cubicBezTo>
                  <a:cubicBezTo>
                    <a:pt x="11" y="32"/>
                    <a:pt x="10" y="36"/>
                    <a:pt x="10" y="36"/>
                  </a:cubicBezTo>
                  <a:cubicBezTo>
                    <a:pt x="10" y="36"/>
                    <a:pt x="8" y="38"/>
                    <a:pt x="8" y="41"/>
                  </a:cubicBezTo>
                  <a:cubicBezTo>
                    <a:pt x="7" y="44"/>
                    <a:pt x="6" y="45"/>
                    <a:pt x="5" y="48"/>
                  </a:cubicBezTo>
                  <a:cubicBezTo>
                    <a:pt x="5" y="50"/>
                    <a:pt x="2" y="54"/>
                    <a:pt x="2" y="54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3" y="70"/>
                    <a:pt x="2" y="71"/>
                  </a:cubicBezTo>
                  <a:cubicBezTo>
                    <a:pt x="1" y="73"/>
                    <a:pt x="0" y="76"/>
                    <a:pt x="0" y="76"/>
                  </a:cubicBezTo>
                  <a:cubicBezTo>
                    <a:pt x="2" y="76"/>
                    <a:pt x="4" y="77"/>
                    <a:pt x="6" y="76"/>
                  </a:cubicBezTo>
                  <a:cubicBezTo>
                    <a:pt x="8" y="76"/>
                    <a:pt x="10" y="73"/>
                    <a:pt x="12" y="73"/>
                  </a:cubicBezTo>
                  <a:cubicBezTo>
                    <a:pt x="14" y="72"/>
                    <a:pt x="15" y="73"/>
                    <a:pt x="18" y="72"/>
                  </a:cubicBezTo>
                  <a:cubicBezTo>
                    <a:pt x="19" y="72"/>
                    <a:pt x="21" y="69"/>
                    <a:pt x="22" y="69"/>
                  </a:cubicBezTo>
                  <a:cubicBezTo>
                    <a:pt x="25" y="68"/>
                    <a:pt x="27" y="69"/>
                    <a:pt x="30" y="69"/>
                  </a:cubicBezTo>
                  <a:cubicBezTo>
                    <a:pt x="30" y="69"/>
                    <a:pt x="33" y="67"/>
                    <a:pt x="33" y="67"/>
                  </a:cubicBezTo>
                  <a:cubicBezTo>
                    <a:pt x="34" y="66"/>
                    <a:pt x="36" y="67"/>
                    <a:pt x="37" y="67"/>
                  </a:cubicBezTo>
                  <a:cubicBezTo>
                    <a:pt x="37" y="66"/>
                    <a:pt x="37" y="64"/>
                    <a:pt x="37" y="63"/>
                  </a:cubicBezTo>
                  <a:cubicBezTo>
                    <a:pt x="37" y="63"/>
                    <a:pt x="35" y="62"/>
                    <a:pt x="35" y="61"/>
                  </a:cubicBezTo>
                  <a:cubicBezTo>
                    <a:pt x="35" y="62"/>
                    <a:pt x="37" y="61"/>
                    <a:pt x="38" y="61"/>
                  </a:cubicBezTo>
                  <a:cubicBezTo>
                    <a:pt x="38" y="61"/>
                    <a:pt x="39" y="64"/>
                    <a:pt x="39" y="65"/>
                  </a:cubicBezTo>
                  <a:cubicBezTo>
                    <a:pt x="39" y="65"/>
                    <a:pt x="41" y="65"/>
                    <a:pt x="41" y="65"/>
                  </a:cubicBezTo>
                  <a:lnTo>
                    <a:pt x="41" y="64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36" name="Freeform 233"/>
            <p:cNvSpPr>
              <a:spLocks/>
            </p:cNvSpPr>
            <p:nvPr/>
          </p:nvSpPr>
          <p:spPr bwMode="auto">
            <a:xfrm>
              <a:off x="5829072" y="3807078"/>
              <a:ext cx="141950" cy="267931"/>
            </a:xfrm>
            <a:custGeom>
              <a:avLst/>
              <a:gdLst>
                <a:gd name="T0" fmla="*/ 41 w 41"/>
                <a:gd name="T1" fmla="*/ 64 h 77"/>
                <a:gd name="T2" fmla="*/ 36 w 41"/>
                <a:gd name="T3" fmla="*/ 55 h 77"/>
                <a:gd name="T4" fmla="*/ 36 w 41"/>
                <a:gd name="T5" fmla="*/ 52 h 77"/>
                <a:gd name="T6" fmla="*/ 35 w 41"/>
                <a:gd name="T7" fmla="*/ 48 h 77"/>
                <a:gd name="T8" fmla="*/ 36 w 41"/>
                <a:gd name="T9" fmla="*/ 39 h 77"/>
                <a:gd name="T10" fmla="*/ 34 w 41"/>
                <a:gd name="T11" fmla="*/ 34 h 77"/>
                <a:gd name="T12" fmla="*/ 35 w 41"/>
                <a:gd name="T13" fmla="*/ 26 h 77"/>
                <a:gd name="T14" fmla="*/ 33 w 41"/>
                <a:gd name="T15" fmla="*/ 22 h 77"/>
                <a:gd name="T16" fmla="*/ 34 w 41"/>
                <a:gd name="T17" fmla="*/ 14 h 77"/>
                <a:gd name="T18" fmla="*/ 31 w 41"/>
                <a:gd name="T19" fmla="*/ 9 h 77"/>
                <a:gd name="T20" fmla="*/ 31 w 41"/>
                <a:gd name="T21" fmla="*/ 1 h 77"/>
                <a:gd name="T22" fmla="*/ 25 w 41"/>
                <a:gd name="T23" fmla="*/ 0 h 77"/>
                <a:gd name="T24" fmla="*/ 24 w 41"/>
                <a:gd name="T25" fmla="*/ 2 h 77"/>
                <a:gd name="T26" fmla="*/ 11 w 41"/>
                <a:gd name="T27" fmla="*/ 1 h 77"/>
                <a:gd name="T28" fmla="*/ 8 w 41"/>
                <a:gd name="T29" fmla="*/ 6 h 77"/>
                <a:gd name="T30" fmla="*/ 9 w 41"/>
                <a:gd name="T31" fmla="*/ 11 h 77"/>
                <a:gd name="T32" fmla="*/ 8 w 41"/>
                <a:gd name="T33" fmla="*/ 17 h 77"/>
                <a:gd name="T34" fmla="*/ 9 w 41"/>
                <a:gd name="T35" fmla="*/ 23 h 77"/>
                <a:gd name="T36" fmla="*/ 11 w 41"/>
                <a:gd name="T37" fmla="*/ 29 h 77"/>
                <a:gd name="T38" fmla="*/ 10 w 41"/>
                <a:gd name="T39" fmla="*/ 36 h 77"/>
                <a:gd name="T40" fmla="*/ 8 w 41"/>
                <a:gd name="T41" fmla="*/ 41 h 77"/>
                <a:gd name="T42" fmla="*/ 5 w 41"/>
                <a:gd name="T43" fmla="*/ 48 h 77"/>
                <a:gd name="T44" fmla="*/ 2 w 41"/>
                <a:gd name="T45" fmla="*/ 54 h 77"/>
                <a:gd name="T46" fmla="*/ 1 w 41"/>
                <a:gd name="T47" fmla="*/ 60 h 77"/>
                <a:gd name="T48" fmla="*/ 1 w 41"/>
                <a:gd name="T49" fmla="*/ 67 h 77"/>
                <a:gd name="T50" fmla="*/ 2 w 41"/>
                <a:gd name="T51" fmla="*/ 71 h 77"/>
                <a:gd name="T52" fmla="*/ 0 w 41"/>
                <a:gd name="T53" fmla="*/ 76 h 77"/>
                <a:gd name="T54" fmla="*/ 6 w 41"/>
                <a:gd name="T55" fmla="*/ 76 h 77"/>
                <a:gd name="T56" fmla="*/ 12 w 41"/>
                <a:gd name="T57" fmla="*/ 73 h 77"/>
                <a:gd name="T58" fmla="*/ 18 w 41"/>
                <a:gd name="T59" fmla="*/ 72 h 77"/>
                <a:gd name="T60" fmla="*/ 22 w 41"/>
                <a:gd name="T61" fmla="*/ 69 h 77"/>
                <a:gd name="T62" fmla="*/ 30 w 41"/>
                <a:gd name="T63" fmla="*/ 69 h 77"/>
                <a:gd name="T64" fmla="*/ 33 w 41"/>
                <a:gd name="T65" fmla="*/ 67 h 77"/>
                <a:gd name="T66" fmla="*/ 37 w 41"/>
                <a:gd name="T67" fmla="*/ 67 h 77"/>
                <a:gd name="T68" fmla="*/ 37 w 41"/>
                <a:gd name="T69" fmla="*/ 63 h 77"/>
                <a:gd name="T70" fmla="*/ 35 w 41"/>
                <a:gd name="T71" fmla="*/ 61 h 77"/>
                <a:gd name="T72" fmla="*/ 38 w 41"/>
                <a:gd name="T73" fmla="*/ 61 h 77"/>
                <a:gd name="T74" fmla="*/ 39 w 41"/>
                <a:gd name="T75" fmla="*/ 65 h 77"/>
                <a:gd name="T76" fmla="*/ 41 w 41"/>
                <a:gd name="T77" fmla="*/ 65 h 77"/>
                <a:gd name="T78" fmla="*/ 41 w 41"/>
                <a:gd name="T79" fmla="*/ 6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" h="77">
                  <a:moveTo>
                    <a:pt x="41" y="64"/>
                  </a:moveTo>
                  <a:cubicBezTo>
                    <a:pt x="41" y="64"/>
                    <a:pt x="37" y="56"/>
                    <a:pt x="36" y="55"/>
                  </a:cubicBezTo>
                  <a:cubicBezTo>
                    <a:pt x="34" y="53"/>
                    <a:pt x="37" y="53"/>
                    <a:pt x="36" y="52"/>
                  </a:cubicBezTo>
                  <a:cubicBezTo>
                    <a:pt x="34" y="51"/>
                    <a:pt x="35" y="49"/>
                    <a:pt x="35" y="48"/>
                  </a:cubicBezTo>
                  <a:cubicBezTo>
                    <a:pt x="35" y="47"/>
                    <a:pt x="36" y="42"/>
                    <a:pt x="36" y="39"/>
                  </a:cubicBezTo>
                  <a:cubicBezTo>
                    <a:pt x="36" y="37"/>
                    <a:pt x="36" y="37"/>
                    <a:pt x="34" y="34"/>
                  </a:cubicBezTo>
                  <a:cubicBezTo>
                    <a:pt x="32" y="30"/>
                    <a:pt x="34" y="28"/>
                    <a:pt x="35" y="26"/>
                  </a:cubicBezTo>
                  <a:cubicBezTo>
                    <a:pt x="35" y="25"/>
                    <a:pt x="32" y="24"/>
                    <a:pt x="33" y="22"/>
                  </a:cubicBezTo>
                  <a:cubicBezTo>
                    <a:pt x="35" y="20"/>
                    <a:pt x="34" y="17"/>
                    <a:pt x="34" y="14"/>
                  </a:cubicBezTo>
                  <a:cubicBezTo>
                    <a:pt x="34" y="11"/>
                    <a:pt x="32" y="9"/>
                    <a:pt x="31" y="9"/>
                  </a:cubicBezTo>
                  <a:cubicBezTo>
                    <a:pt x="29" y="8"/>
                    <a:pt x="31" y="1"/>
                    <a:pt x="31" y="1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13" y="0"/>
                    <a:pt x="11" y="1"/>
                  </a:cubicBezTo>
                  <a:cubicBezTo>
                    <a:pt x="10" y="2"/>
                    <a:pt x="8" y="4"/>
                    <a:pt x="8" y="6"/>
                  </a:cubicBezTo>
                  <a:cubicBezTo>
                    <a:pt x="8" y="8"/>
                    <a:pt x="10" y="10"/>
                    <a:pt x="9" y="11"/>
                  </a:cubicBezTo>
                  <a:cubicBezTo>
                    <a:pt x="9" y="13"/>
                    <a:pt x="8" y="17"/>
                    <a:pt x="8" y="17"/>
                  </a:cubicBezTo>
                  <a:cubicBezTo>
                    <a:pt x="8" y="17"/>
                    <a:pt x="10" y="21"/>
                    <a:pt x="9" y="23"/>
                  </a:cubicBezTo>
                  <a:cubicBezTo>
                    <a:pt x="8" y="25"/>
                    <a:pt x="11" y="26"/>
                    <a:pt x="11" y="29"/>
                  </a:cubicBezTo>
                  <a:cubicBezTo>
                    <a:pt x="11" y="32"/>
                    <a:pt x="10" y="36"/>
                    <a:pt x="10" y="36"/>
                  </a:cubicBezTo>
                  <a:cubicBezTo>
                    <a:pt x="10" y="36"/>
                    <a:pt x="8" y="38"/>
                    <a:pt x="8" y="41"/>
                  </a:cubicBezTo>
                  <a:cubicBezTo>
                    <a:pt x="7" y="44"/>
                    <a:pt x="6" y="45"/>
                    <a:pt x="5" y="48"/>
                  </a:cubicBezTo>
                  <a:cubicBezTo>
                    <a:pt x="5" y="50"/>
                    <a:pt x="2" y="54"/>
                    <a:pt x="2" y="54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3" y="70"/>
                    <a:pt x="2" y="71"/>
                  </a:cubicBezTo>
                  <a:cubicBezTo>
                    <a:pt x="1" y="73"/>
                    <a:pt x="0" y="76"/>
                    <a:pt x="0" y="76"/>
                  </a:cubicBezTo>
                  <a:cubicBezTo>
                    <a:pt x="2" y="76"/>
                    <a:pt x="4" y="77"/>
                    <a:pt x="6" y="76"/>
                  </a:cubicBezTo>
                  <a:cubicBezTo>
                    <a:pt x="8" y="76"/>
                    <a:pt x="10" y="73"/>
                    <a:pt x="12" y="73"/>
                  </a:cubicBezTo>
                  <a:cubicBezTo>
                    <a:pt x="14" y="72"/>
                    <a:pt x="15" y="73"/>
                    <a:pt x="18" y="72"/>
                  </a:cubicBezTo>
                  <a:cubicBezTo>
                    <a:pt x="19" y="72"/>
                    <a:pt x="21" y="69"/>
                    <a:pt x="22" y="69"/>
                  </a:cubicBezTo>
                  <a:cubicBezTo>
                    <a:pt x="25" y="68"/>
                    <a:pt x="27" y="69"/>
                    <a:pt x="30" y="69"/>
                  </a:cubicBezTo>
                  <a:cubicBezTo>
                    <a:pt x="30" y="69"/>
                    <a:pt x="33" y="67"/>
                    <a:pt x="33" y="67"/>
                  </a:cubicBezTo>
                  <a:cubicBezTo>
                    <a:pt x="34" y="66"/>
                    <a:pt x="36" y="67"/>
                    <a:pt x="37" y="67"/>
                  </a:cubicBezTo>
                  <a:cubicBezTo>
                    <a:pt x="37" y="66"/>
                    <a:pt x="37" y="64"/>
                    <a:pt x="37" y="63"/>
                  </a:cubicBezTo>
                  <a:cubicBezTo>
                    <a:pt x="37" y="63"/>
                    <a:pt x="35" y="62"/>
                    <a:pt x="35" y="61"/>
                  </a:cubicBezTo>
                  <a:cubicBezTo>
                    <a:pt x="35" y="62"/>
                    <a:pt x="37" y="61"/>
                    <a:pt x="38" y="61"/>
                  </a:cubicBezTo>
                  <a:cubicBezTo>
                    <a:pt x="38" y="61"/>
                    <a:pt x="39" y="64"/>
                    <a:pt x="39" y="65"/>
                  </a:cubicBezTo>
                  <a:cubicBezTo>
                    <a:pt x="39" y="65"/>
                    <a:pt x="41" y="65"/>
                    <a:pt x="41" y="65"/>
                  </a:cubicBezTo>
                  <a:lnTo>
                    <a:pt x="41" y="64"/>
                  </a:ln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37" name="Freeform 234"/>
            <p:cNvSpPr>
              <a:spLocks/>
            </p:cNvSpPr>
            <p:nvPr/>
          </p:nvSpPr>
          <p:spPr bwMode="auto">
            <a:xfrm>
              <a:off x="6109423" y="2034477"/>
              <a:ext cx="267931" cy="353100"/>
            </a:xfrm>
            <a:custGeom>
              <a:avLst/>
              <a:gdLst>
                <a:gd name="T0" fmla="*/ 72 w 77"/>
                <a:gd name="T1" fmla="*/ 14 h 101"/>
                <a:gd name="T2" fmla="*/ 68 w 77"/>
                <a:gd name="T3" fmla="*/ 13 h 101"/>
                <a:gd name="T4" fmla="*/ 59 w 77"/>
                <a:gd name="T5" fmla="*/ 10 h 101"/>
                <a:gd name="T6" fmla="*/ 53 w 77"/>
                <a:gd name="T7" fmla="*/ 15 h 101"/>
                <a:gd name="T8" fmla="*/ 53 w 77"/>
                <a:gd name="T9" fmla="*/ 18 h 101"/>
                <a:gd name="T10" fmla="*/ 48 w 77"/>
                <a:gd name="T11" fmla="*/ 13 h 101"/>
                <a:gd name="T12" fmla="*/ 42 w 77"/>
                <a:gd name="T13" fmla="*/ 14 h 101"/>
                <a:gd name="T14" fmla="*/ 40 w 77"/>
                <a:gd name="T15" fmla="*/ 6 h 101"/>
                <a:gd name="T16" fmla="*/ 39 w 77"/>
                <a:gd name="T17" fmla="*/ 3 h 101"/>
                <a:gd name="T18" fmla="*/ 40 w 77"/>
                <a:gd name="T19" fmla="*/ 1 h 101"/>
                <a:gd name="T20" fmla="*/ 36 w 77"/>
                <a:gd name="T21" fmla="*/ 2 h 101"/>
                <a:gd name="T22" fmla="*/ 28 w 77"/>
                <a:gd name="T23" fmla="*/ 1 h 101"/>
                <a:gd name="T24" fmla="*/ 28 w 77"/>
                <a:gd name="T25" fmla="*/ 5 h 101"/>
                <a:gd name="T26" fmla="*/ 30 w 77"/>
                <a:gd name="T27" fmla="*/ 8 h 101"/>
                <a:gd name="T28" fmla="*/ 28 w 77"/>
                <a:gd name="T29" fmla="*/ 19 h 101"/>
                <a:gd name="T30" fmla="*/ 24 w 77"/>
                <a:gd name="T31" fmla="*/ 22 h 101"/>
                <a:gd name="T32" fmla="*/ 18 w 77"/>
                <a:gd name="T33" fmla="*/ 30 h 101"/>
                <a:gd name="T34" fmla="*/ 15 w 77"/>
                <a:gd name="T35" fmla="*/ 39 h 101"/>
                <a:gd name="T36" fmla="*/ 8 w 77"/>
                <a:gd name="T37" fmla="*/ 44 h 101"/>
                <a:gd name="T38" fmla="*/ 0 w 77"/>
                <a:gd name="T39" fmla="*/ 55 h 101"/>
                <a:gd name="T40" fmla="*/ 3 w 77"/>
                <a:gd name="T41" fmla="*/ 60 h 101"/>
                <a:gd name="T42" fmla="*/ 5 w 77"/>
                <a:gd name="T43" fmla="*/ 68 h 101"/>
                <a:gd name="T44" fmla="*/ 6 w 77"/>
                <a:gd name="T45" fmla="*/ 76 h 101"/>
                <a:gd name="T46" fmla="*/ 18 w 77"/>
                <a:gd name="T47" fmla="*/ 79 h 101"/>
                <a:gd name="T48" fmla="*/ 21 w 77"/>
                <a:gd name="T49" fmla="*/ 85 h 101"/>
                <a:gd name="T50" fmla="*/ 21 w 77"/>
                <a:gd name="T51" fmla="*/ 98 h 101"/>
                <a:gd name="T52" fmla="*/ 29 w 77"/>
                <a:gd name="T53" fmla="*/ 95 h 101"/>
                <a:gd name="T54" fmla="*/ 39 w 77"/>
                <a:gd name="T55" fmla="*/ 101 h 101"/>
                <a:gd name="T56" fmla="*/ 48 w 77"/>
                <a:gd name="T57" fmla="*/ 97 h 101"/>
                <a:gd name="T58" fmla="*/ 57 w 77"/>
                <a:gd name="T59" fmla="*/ 95 h 101"/>
                <a:gd name="T60" fmla="*/ 63 w 77"/>
                <a:gd name="T61" fmla="*/ 94 h 101"/>
                <a:gd name="T62" fmla="*/ 63 w 77"/>
                <a:gd name="T63" fmla="*/ 88 h 101"/>
                <a:gd name="T64" fmla="*/ 70 w 77"/>
                <a:gd name="T65" fmla="*/ 81 h 101"/>
                <a:gd name="T66" fmla="*/ 62 w 77"/>
                <a:gd name="T67" fmla="*/ 75 h 101"/>
                <a:gd name="T68" fmla="*/ 57 w 77"/>
                <a:gd name="T69" fmla="*/ 64 h 101"/>
                <a:gd name="T70" fmla="*/ 63 w 77"/>
                <a:gd name="T71" fmla="*/ 58 h 101"/>
                <a:gd name="T72" fmla="*/ 74 w 77"/>
                <a:gd name="T73" fmla="*/ 51 h 101"/>
                <a:gd name="T74" fmla="*/ 77 w 77"/>
                <a:gd name="T75" fmla="*/ 42 h 101"/>
                <a:gd name="T76" fmla="*/ 76 w 77"/>
                <a:gd name="T77" fmla="*/ 31 h 101"/>
                <a:gd name="T78" fmla="*/ 75 w 77"/>
                <a:gd name="T79" fmla="*/ 1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101">
                  <a:moveTo>
                    <a:pt x="75" y="15"/>
                  </a:moveTo>
                  <a:cubicBezTo>
                    <a:pt x="74" y="15"/>
                    <a:pt x="73" y="14"/>
                    <a:pt x="72" y="14"/>
                  </a:cubicBezTo>
                  <a:cubicBezTo>
                    <a:pt x="72" y="14"/>
                    <a:pt x="72" y="13"/>
                    <a:pt x="72" y="13"/>
                  </a:cubicBezTo>
                  <a:cubicBezTo>
                    <a:pt x="70" y="12"/>
                    <a:pt x="69" y="13"/>
                    <a:pt x="68" y="13"/>
                  </a:cubicBezTo>
                  <a:cubicBezTo>
                    <a:pt x="67" y="12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11"/>
                    <a:pt x="57" y="14"/>
                    <a:pt x="56" y="15"/>
                  </a:cubicBezTo>
                  <a:cubicBezTo>
                    <a:pt x="56" y="15"/>
                    <a:pt x="54" y="14"/>
                    <a:pt x="53" y="15"/>
                  </a:cubicBezTo>
                  <a:cubicBezTo>
                    <a:pt x="53" y="15"/>
                    <a:pt x="53" y="16"/>
                    <a:pt x="52" y="17"/>
                  </a:cubicBezTo>
                  <a:cubicBezTo>
                    <a:pt x="52" y="17"/>
                    <a:pt x="54" y="17"/>
                    <a:pt x="53" y="18"/>
                  </a:cubicBezTo>
                  <a:cubicBezTo>
                    <a:pt x="52" y="17"/>
                    <a:pt x="48" y="17"/>
                    <a:pt x="48" y="16"/>
                  </a:cubicBezTo>
                  <a:cubicBezTo>
                    <a:pt x="47" y="16"/>
                    <a:pt x="48" y="14"/>
                    <a:pt x="48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5" y="13"/>
                    <a:pt x="43" y="14"/>
                    <a:pt x="42" y="14"/>
                  </a:cubicBezTo>
                  <a:cubicBezTo>
                    <a:pt x="42" y="13"/>
                    <a:pt x="40" y="10"/>
                    <a:pt x="40" y="9"/>
                  </a:cubicBezTo>
                  <a:cubicBezTo>
                    <a:pt x="39" y="8"/>
                    <a:pt x="40" y="7"/>
                    <a:pt x="40" y="6"/>
                  </a:cubicBezTo>
                  <a:cubicBezTo>
                    <a:pt x="39" y="6"/>
                    <a:pt x="37" y="5"/>
                    <a:pt x="37" y="5"/>
                  </a:cubicBezTo>
                  <a:cubicBezTo>
                    <a:pt x="37" y="5"/>
                    <a:pt x="40" y="3"/>
                    <a:pt x="39" y="3"/>
                  </a:cubicBezTo>
                  <a:cubicBezTo>
                    <a:pt x="39" y="3"/>
                    <a:pt x="41" y="2"/>
                    <a:pt x="41" y="1"/>
                  </a:cubicBezTo>
                  <a:cubicBezTo>
                    <a:pt x="41" y="1"/>
                    <a:pt x="41" y="0"/>
                    <a:pt x="40" y="1"/>
                  </a:cubicBezTo>
                  <a:cubicBezTo>
                    <a:pt x="40" y="1"/>
                    <a:pt x="40" y="1"/>
                    <a:pt x="39" y="2"/>
                  </a:cubicBezTo>
                  <a:cubicBezTo>
                    <a:pt x="38" y="2"/>
                    <a:pt x="37" y="2"/>
                    <a:pt x="36" y="2"/>
                  </a:cubicBezTo>
                  <a:cubicBezTo>
                    <a:pt x="36" y="1"/>
                    <a:pt x="36" y="2"/>
                    <a:pt x="37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2"/>
                    <a:pt x="27" y="4"/>
                    <a:pt x="27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9" y="6"/>
                    <a:pt x="28" y="7"/>
                    <a:pt x="29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15"/>
                    <a:pt x="28" y="13"/>
                    <a:pt x="32" y="19"/>
                  </a:cubicBezTo>
                  <a:cubicBezTo>
                    <a:pt x="30" y="19"/>
                    <a:pt x="29" y="19"/>
                    <a:pt x="28" y="19"/>
                  </a:cubicBezTo>
                  <a:cubicBezTo>
                    <a:pt x="27" y="23"/>
                    <a:pt x="27" y="22"/>
                    <a:pt x="26" y="25"/>
                  </a:cubicBezTo>
                  <a:cubicBezTo>
                    <a:pt x="25" y="24"/>
                    <a:pt x="24" y="23"/>
                    <a:pt x="24" y="22"/>
                  </a:cubicBezTo>
                  <a:cubicBezTo>
                    <a:pt x="18" y="24"/>
                    <a:pt x="14" y="24"/>
                    <a:pt x="19" y="31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30"/>
                    <a:pt x="18" y="37"/>
                    <a:pt x="16" y="37"/>
                  </a:cubicBezTo>
                  <a:cubicBezTo>
                    <a:pt x="14" y="36"/>
                    <a:pt x="13" y="38"/>
                    <a:pt x="15" y="39"/>
                  </a:cubicBezTo>
                  <a:cubicBezTo>
                    <a:pt x="17" y="41"/>
                    <a:pt x="12" y="42"/>
                    <a:pt x="12" y="42"/>
                  </a:cubicBezTo>
                  <a:cubicBezTo>
                    <a:pt x="12" y="42"/>
                    <a:pt x="12" y="46"/>
                    <a:pt x="8" y="44"/>
                  </a:cubicBezTo>
                  <a:cubicBezTo>
                    <a:pt x="3" y="42"/>
                    <a:pt x="4" y="44"/>
                    <a:pt x="3" y="46"/>
                  </a:cubicBezTo>
                  <a:cubicBezTo>
                    <a:pt x="2" y="49"/>
                    <a:pt x="0" y="55"/>
                    <a:pt x="0" y="55"/>
                  </a:cubicBezTo>
                  <a:cubicBezTo>
                    <a:pt x="0" y="55"/>
                    <a:pt x="2" y="57"/>
                    <a:pt x="4" y="57"/>
                  </a:cubicBezTo>
                  <a:cubicBezTo>
                    <a:pt x="5" y="57"/>
                    <a:pt x="0" y="58"/>
                    <a:pt x="3" y="60"/>
                  </a:cubicBezTo>
                  <a:cubicBezTo>
                    <a:pt x="6" y="61"/>
                    <a:pt x="4" y="66"/>
                    <a:pt x="4" y="66"/>
                  </a:cubicBezTo>
                  <a:cubicBezTo>
                    <a:pt x="4" y="66"/>
                    <a:pt x="4" y="65"/>
                    <a:pt x="5" y="68"/>
                  </a:cubicBezTo>
                  <a:cubicBezTo>
                    <a:pt x="7" y="71"/>
                    <a:pt x="8" y="68"/>
                    <a:pt x="6" y="71"/>
                  </a:cubicBezTo>
                  <a:cubicBezTo>
                    <a:pt x="4" y="75"/>
                    <a:pt x="6" y="76"/>
                    <a:pt x="6" y="76"/>
                  </a:cubicBezTo>
                  <a:cubicBezTo>
                    <a:pt x="6" y="76"/>
                    <a:pt x="12" y="74"/>
                    <a:pt x="13" y="77"/>
                  </a:cubicBezTo>
                  <a:cubicBezTo>
                    <a:pt x="15" y="80"/>
                    <a:pt x="15" y="78"/>
                    <a:pt x="18" y="79"/>
                  </a:cubicBezTo>
                  <a:cubicBezTo>
                    <a:pt x="20" y="79"/>
                    <a:pt x="22" y="79"/>
                    <a:pt x="22" y="79"/>
                  </a:cubicBezTo>
                  <a:cubicBezTo>
                    <a:pt x="22" y="79"/>
                    <a:pt x="23" y="83"/>
                    <a:pt x="21" y="85"/>
                  </a:cubicBezTo>
                  <a:cubicBezTo>
                    <a:pt x="20" y="87"/>
                    <a:pt x="20" y="88"/>
                    <a:pt x="21" y="90"/>
                  </a:cubicBezTo>
                  <a:cubicBezTo>
                    <a:pt x="21" y="92"/>
                    <a:pt x="19" y="95"/>
                    <a:pt x="21" y="98"/>
                  </a:cubicBezTo>
                  <a:cubicBezTo>
                    <a:pt x="21" y="98"/>
                    <a:pt x="24" y="97"/>
                    <a:pt x="25" y="96"/>
                  </a:cubicBezTo>
                  <a:cubicBezTo>
                    <a:pt x="26" y="96"/>
                    <a:pt x="26" y="93"/>
                    <a:pt x="29" y="95"/>
                  </a:cubicBezTo>
                  <a:cubicBezTo>
                    <a:pt x="32" y="96"/>
                    <a:pt x="33" y="97"/>
                    <a:pt x="33" y="97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40" y="100"/>
                    <a:pt x="41" y="98"/>
                    <a:pt x="43" y="98"/>
                  </a:cubicBezTo>
                  <a:cubicBezTo>
                    <a:pt x="46" y="98"/>
                    <a:pt x="46" y="97"/>
                    <a:pt x="48" y="97"/>
                  </a:cubicBezTo>
                  <a:cubicBezTo>
                    <a:pt x="50" y="97"/>
                    <a:pt x="50" y="95"/>
                    <a:pt x="51" y="94"/>
                  </a:cubicBezTo>
                  <a:cubicBezTo>
                    <a:pt x="52" y="93"/>
                    <a:pt x="55" y="95"/>
                    <a:pt x="57" y="95"/>
                  </a:cubicBezTo>
                  <a:cubicBezTo>
                    <a:pt x="59" y="94"/>
                    <a:pt x="59" y="96"/>
                    <a:pt x="61" y="97"/>
                  </a:cubicBezTo>
                  <a:cubicBezTo>
                    <a:pt x="63" y="98"/>
                    <a:pt x="63" y="97"/>
                    <a:pt x="63" y="94"/>
                  </a:cubicBezTo>
                  <a:cubicBezTo>
                    <a:pt x="63" y="91"/>
                    <a:pt x="60" y="90"/>
                    <a:pt x="60" y="90"/>
                  </a:cubicBezTo>
                  <a:cubicBezTo>
                    <a:pt x="60" y="90"/>
                    <a:pt x="61" y="89"/>
                    <a:pt x="63" y="88"/>
                  </a:cubicBezTo>
                  <a:cubicBezTo>
                    <a:pt x="66" y="88"/>
                    <a:pt x="67" y="88"/>
                    <a:pt x="66" y="85"/>
                  </a:cubicBezTo>
                  <a:cubicBezTo>
                    <a:pt x="66" y="82"/>
                    <a:pt x="70" y="81"/>
                    <a:pt x="70" y="81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5" y="76"/>
                    <a:pt x="62" y="78"/>
                    <a:pt x="62" y="75"/>
                  </a:cubicBezTo>
                  <a:cubicBezTo>
                    <a:pt x="62" y="72"/>
                    <a:pt x="62" y="71"/>
                    <a:pt x="60" y="69"/>
                  </a:cubicBezTo>
                  <a:cubicBezTo>
                    <a:pt x="59" y="67"/>
                    <a:pt x="59" y="67"/>
                    <a:pt x="57" y="64"/>
                  </a:cubicBezTo>
                  <a:cubicBezTo>
                    <a:pt x="56" y="61"/>
                    <a:pt x="56" y="61"/>
                    <a:pt x="58" y="61"/>
                  </a:cubicBezTo>
                  <a:cubicBezTo>
                    <a:pt x="60" y="60"/>
                    <a:pt x="62" y="61"/>
                    <a:pt x="63" y="58"/>
                  </a:cubicBezTo>
                  <a:cubicBezTo>
                    <a:pt x="64" y="56"/>
                    <a:pt x="65" y="56"/>
                    <a:pt x="68" y="55"/>
                  </a:cubicBezTo>
                  <a:cubicBezTo>
                    <a:pt x="71" y="53"/>
                    <a:pt x="74" y="51"/>
                    <a:pt x="74" y="51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7" y="53"/>
                    <a:pt x="77" y="44"/>
                    <a:pt x="77" y="42"/>
                  </a:cubicBezTo>
                  <a:cubicBezTo>
                    <a:pt x="77" y="40"/>
                    <a:pt x="75" y="40"/>
                    <a:pt x="75" y="37"/>
                  </a:cubicBezTo>
                  <a:cubicBezTo>
                    <a:pt x="75" y="34"/>
                    <a:pt x="76" y="31"/>
                    <a:pt x="76" y="31"/>
                  </a:cubicBezTo>
                  <a:cubicBezTo>
                    <a:pt x="76" y="31"/>
                    <a:pt x="72" y="27"/>
                    <a:pt x="73" y="25"/>
                  </a:cubicBezTo>
                  <a:cubicBezTo>
                    <a:pt x="75" y="23"/>
                    <a:pt x="75" y="15"/>
                    <a:pt x="75" y="15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38" name="Freeform 235"/>
            <p:cNvSpPr>
              <a:spLocks/>
            </p:cNvSpPr>
            <p:nvPr/>
          </p:nvSpPr>
          <p:spPr bwMode="auto">
            <a:xfrm>
              <a:off x="6109423" y="2034477"/>
              <a:ext cx="267931" cy="353100"/>
            </a:xfrm>
            <a:custGeom>
              <a:avLst/>
              <a:gdLst>
                <a:gd name="T0" fmla="*/ 72 w 77"/>
                <a:gd name="T1" fmla="*/ 14 h 101"/>
                <a:gd name="T2" fmla="*/ 68 w 77"/>
                <a:gd name="T3" fmla="*/ 13 h 101"/>
                <a:gd name="T4" fmla="*/ 59 w 77"/>
                <a:gd name="T5" fmla="*/ 10 h 101"/>
                <a:gd name="T6" fmla="*/ 53 w 77"/>
                <a:gd name="T7" fmla="*/ 15 h 101"/>
                <a:gd name="T8" fmla="*/ 53 w 77"/>
                <a:gd name="T9" fmla="*/ 18 h 101"/>
                <a:gd name="T10" fmla="*/ 48 w 77"/>
                <a:gd name="T11" fmla="*/ 13 h 101"/>
                <a:gd name="T12" fmla="*/ 42 w 77"/>
                <a:gd name="T13" fmla="*/ 14 h 101"/>
                <a:gd name="T14" fmla="*/ 40 w 77"/>
                <a:gd name="T15" fmla="*/ 6 h 101"/>
                <a:gd name="T16" fmla="*/ 39 w 77"/>
                <a:gd name="T17" fmla="*/ 3 h 101"/>
                <a:gd name="T18" fmla="*/ 40 w 77"/>
                <a:gd name="T19" fmla="*/ 1 h 101"/>
                <a:gd name="T20" fmla="*/ 36 w 77"/>
                <a:gd name="T21" fmla="*/ 2 h 101"/>
                <a:gd name="T22" fmla="*/ 28 w 77"/>
                <a:gd name="T23" fmla="*/ 1 h 101"/>
                <a:gd name="T24" fmla="*/ 28 w 77"/>
                <a:gd name="T25" fmla="*/ 5 h 101"/>
                <a:gd name="T26" fmla="*/ 30 w 77"/>
                <a:gd name="T27" fmla="*/ 8 h 101"/>
                <a:gd name="T28" fmla="*/ 28 w 77"/>
                <a:gd name="T29" fmla="*/ 19 h 101"/>
                <a:gd name="T30" fmla="*/ 24 w 77"/>
                <a:gd name="T31" fmla="*/ 22 h 101"/>
                <a:gd name="T32" fmla="*/ 18 w 77"/>
                <a:gd name="T33" fmla="*/ 30 h 101"/>
                <a:gd name="T34" fmla="*/ 15 w 77"/>
                <a:gd name="T35" fmla="*/ 39 h 101"/>
                <a:gd name="T36" fmla="*/ 8 w 77"/>
                <a:gd name="T37" fmla="*/ 44 h 101"/>
                <a:gd name="T38" fmla="*/ 0 w 77"/>
                <a:gd name="T39" fmla="*/ 55 h 101"/>
                <a:gd name="T40" fmla="*/ 3 w 77"/>
                <a:gd name="T41" fmla="*/ 60 h 101"/>
                <a:gd name="T42" fmla="*/ 5 w 77"/>
                <a:gd name="T43" fmla="*/ 68 h 101"/>
                <a:gd name="T44" fmla="*/ 6 w 77"/>
                <a:gd name="T45" fmla="*/ 76 h 101"/>
                <a:gd name="T46" fmla="*/ 18 w 77"/>
                <a:gd name="T47" fmla="*/ 79 h 101"/>
                <a:gd name="T48" fmla="*/ 21 w 77"/>
                <a:gd name="T49" fmla="*/ 85 h 101"/>
                <a:gd name="T50" fmla="*/ 21 w 77"/>
                <a:gd name="T51" fmla="*/ 98 h 101"/>
                <a:gd name="T52" fmla="*/ 29 w 77"/>
                <a:gd name="T53" fmla="*/ 95 h 101"/>
                <a:gd name="T54" fmla="*/ 39 w 77"/>
                <a:gd name="T55" fmla="*/ 101 h 101"/>
                <a:gd name="T56" fmla="*/ 48 w 77"/>
                <a:gd name="T57" fmla="*/ 97 h 101"/>
                <a:gd name="T58" fmla="*/ 57 w 77"/>
                <a:gd name="T59" fmla="*/ 95 h 101"/>
                <a:gd name="T60" fmla="*/ 63 w 77"/>
                <a:gd name="T61" fmla="*/ 94 h 101"/>
                <a:gd name="T62" fmla="*/ 63 w 77"/>
                <a:gd name="T63" fmla="*/ 88 h 101"/>
                <a:gd name="T64" fmla="*/ 70 w 77"/>
                <a:gd name="T65" fmla="*/ 81 h 101"/>
                <a:gd name="T66" fmla="*/ 62 w 77"/>
                <a:gd name="T67" fmla="*/ 75 h 101"/>
                <a:gd name="T68" fmla="*/ 57 w 77"/>
                <a:gd name="T69" fmla="*/ 64 h 101"/>
                <a:gd name="T70" fmla="*/ 63 w 77"/>
                <a:gd name="T71" fmla="*/ 58 h 101"/>
                <a:gd name="T72" fmla="*/ 74 w 77"/>
                <a:gd name="T73" fmla="*/ 51 h 101"/>
                <a:gd name="T74" fmla="*/ 77 w 77"/>
                <a:gd name="T75" fmla="*/ 42 h 101"/>
                <a:gd name="T76" fmla="*/ 76 w 77"/>
                <a:gd name="T77" fmla="*/ 31 h 101"/>
                <a:gd name="T78" fmla="*/ 75 w 77"/>
                <a:gd name="T79" fmla="*/ 1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101">
                  <a:moveTo>
                    <a:pt x="75" y="15"/>
                  </a:moveTo>
                  <a:cubicBezTo>
                    <a:pt x="74" y="15"/>
                    <a:pt x="73" y="14"/>
                    <a:pt x="72" y="14"/>
                  </a:cubicBezTo>
                  <a:cubicBezTo>
                    <a:pt x="72" y="14"/>
                    <a:pt x="72" y="13"/>
                    <a:pt x="72" y="13"/>
                  </a:cubicBezTo>
                  <a:cubicBezTo>
                    <a:pt x="70" y="12"/>
                    <a:pt x="69" y="13"/>
                    <a:pt x="68" y="13"/>
                  </a:cubicBezTo>
                  <a:cubicBezTo>
                    <a:pt x="67" y="12"/>
                    <a:pt x="65" y="11"/>
                    <a:pt x="65" y="11"/>
                  </a:cubicBezTo>
                  <a:cubicBezTo>
                    <a:pt x="63" y="10"/>
                    <a:pt x="61" y="10"/>
                    <a:pt x="59" y="10"/>
                  </a:cubicBezTo>
                  <a:cubicBezTo>
                    <a:pt x="58" y="11"/>
                    <a:pt x="57" y="14"/>
                    <a:pt x="56" y="15"/>
                  </a:cubicBezTo>
                  <a:cubicBezTo>
                    <a:pt x="56" y="15"/>
                    <a:pt x="54" y="14"/>
                    <a:pt x="53" y="15"/>
                  </a:cubicBezTo>
                  <a:cubicBezTo>
                    <a:pt x="53" y="15"/>
                    <a:pt x="53" y="16"/>
                    <a:pt x="52" y="17"/>
                  </a:cubicBezTo>
                  <a:cubicBezTo>
                    <a:pt x="52" y="17"/>
                    <a:pt x="54" y="17"/>
                    <a:pt x="53" y="18"/>
                  </a:cubicBezTo>
                  <a:cubicBezTo>
                    <a:pt x="52" y="17"/>
                    <a:pt x="48" y="17"/>
                    <a:pt x="48" y="16"/>
                  </a:cubicBezTo>
                  <a:cubicBezTo>
                    <a:pt x="47" y="16"/>
                    <a:pt x="48" y="14"/>
                    <a:pt x="48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5" y="13"/>
                    <a:pt x="43" y="14"/>
                    <a:pt x="42" y="14"/>
                  </a:cubicBezTo>
                  <a:cubicBezTo>
                    <a:pt x="42" y="13"/>
                    <a:pt x="40" y="10"/>
                    <a:pt x="40" y="9"/>
                  </a:cubicBezTo>
                  <a:cubicBezTo>
                    <a:pt x="39" y="8"/>
                    <a:pt x="40" y="7"/>
                    <a:pt x="40" y="6"/>
                  </a:cubicBezTo>
                  <a:cubicBezTo>
                    <a:pt x="39" y="6"/>
                    <a:pt x="37" y="5"/>
                    <a:pt x="37" y="5"/>
                  </a:cubicBezTo>
                  <a:cubicBezTo>
                    <a:pt x="37" y="5"/>
                    <a:pt x="40" y="3"/>
                    <a:pt x="39" y="3"/>
                  </a:cubicBezTo>
                  <a:cubicBezTo>
                    <a:pt x="39" y="3"/>
                    <a:pt x="41" y="2"/>
                    <a:pt x="41" y="1"/>
                  </a:cubicBezTo>
                  <a:cubicBezTo>
                    <a:pt x="41" y="1"/>
                    <a:pt x="41" y="0"/>
                    <a:pt x="40" y="1"/>
                  </a:cubicBezTo>
                  <a:cubicBezTo>
                    <a:pt x="40" y="1"/>
                    <a:pt x="40" y="1"/>
                    <a:pt x="39" y="2"/>
                  </a:cubicBezTo>
                  <a:cubicBezTo>
                    <a:pt x="38" y="2"/>
                    <a:pt x="37" y="2"/>
                    <a:pt x="36" y="2"/>
                  </a:cubicBezTo>
                  <a:cubicBezTo>
                    <a:pt x="36" y="1"/>
                    <a:pt x="36" y="2"/>
                    <a:pt x="37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2"/>
                    <a:pt x="27" y="4"/>
                    <a:pt x="27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9" y="6"/>
                    <a:pt x="28" y="7"/>
                    <a:pt x="29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15"/>
                    <a:pt x="28" y="13"/>
                    <a:pt x="32" y="19"/>
                  </a:cubicBezTo>
                  <a:cubicBezTo>
                    <a:pt x="30" y="19"/>
                    <a:pt x="29" y="19"/>
                    <a:pt x="28" y="19"/>
                  </a:cubicBezTo>
                  <a:cubicBezTo>
                    <a:pt x="27" y="23"/>
                    <a:pt x="27" y="22"/>
                    <a:pt x="26" y="25"/>
                  </a:cubicBezTo>
                  <a:cubicBezTo>
                    <a:pt x="25" y="24"/>
                    <a:pt x="24" y="23"/>
                    <a:pt x="24" y="22"/>
                  </a:cubicBezTo>
                  <a:cubicBezTo>
                    <a:pt x="18" y="24"/>
                    <a:pt x="14" y="24"/>
                    <a:pt x="19" y="31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30"/>
                    <a:pt x="18" y="37"/>
                    <a:pt x="16" y="37"/>
                  </a:cubicBezTo>
                  <a:cubicBezTo>
                    <a:pt x="14" y="36"/>
                    <a:pt x="13" y="38"/>
                    <a:pt x="15" y="39"/>
                  </a:cubicBezTo>
                  <a:cubicBezTo>
                    <a:pt x="17" y="41"/>
                    <a:pt x="12" y="42"/>
                    <a:pt x="12" y="42"/>
                  </a:cubicBezTo>
                  <a:cubicBezTo>
                    <a:pt x="12" y="42"/>
                    <a:pt x="12" y="46"/>
                    <a:pt x="8" y="44"/>
                  </a:cubicBezTo>
                  <a:cubicBezTo>
                    <a:pt x="3" y="42"/>
                    <a:pt x="4" y="44"/>
                    <a:pt x="3" y="46"/>
                  </a:cubicBezTo>
                  <a:cubicBezTo>
                    <a:pt x="2" y="49"/>
                    <a:pt x="0" y="55"/>
                    <a:pt x="0" y="55"/>
                  </a:cubicBezTo>
                  <a:cubicBezTo>
                    <a:pt x="0" y="55"/>
                    <a:pt x="2" y="57"/>
                    <a:pt x="4" y="57"/>
                  </a:cubicBezTo>
                  <a:cubicBezTo>
                    <a:pt x="5" y="57"/>
                    <a:pt x="0" y="58"/>
                    <a:pt x="3" y="60"/>
                  </a:cubicBezTo>
                  <a:cubicBezTo>
                    <a:pt x="6" y="61"/>
                    <a:pt x="4" y="66"/>
                    <a:pt x="4" y="66"/>
                  </a:cubicBezTo>
                  <a:cubicBezTo>
                    <a:pt x="4" y="66"/>
                    <a:pt x="4" y="65"/>
                    <a:pt x="5" y="68"/>
                  </a:cubicBezTo>
                  <a:cubicBezTo>
                    <a:pt x="7" y="71"/>
                    <a:pt x="8" y="68"/>
                    <a:pt x="6" y="71"/>
                  </a:cubicBezTo>
                  <a:cubicBezTo>
                    <a:pt x="4" y="75"/>
                    <a:pt x="6" y="76"/>
                    <a:pt x="6" y="76"/>
                  </a:cubicBezTo>
                  <a:cubicBezTo>
                    <a:pt x="6" y="76"/>
                    <a:pt x="12" y="74"/>
                    <a:pt x="13" y="77"/>
                  </a:cubicBezTo>
                  <a:cubicBezTo>
                    <a:pt x="15" y="80"/>
                    <a:pt x="15" y="78"/>
                    <a:pt x="18" y="79"/>
                  </a:cubicBezTo>
                  <a:cubicBezTo>
                    <a:pt x="20" y="79"/>
                    <a:pt x="22" y="79"/>
                    <a:pt x="22" y="79"/>
                  </a:cubicBezTo>
                  <a:cubicBezTo>
                    <a:pt x="22" y="79"/>
                    <a:pt x="23" y="83"/>
                    <a:pt x="21" y="85"/>
                  </a:cubicBezTo>
                  <a:cubicBezTo>
                    <a:pt x="20" y="87"/>
                    <a:pt x="20" y="88"/>
                    <a:pt x="21" y="90"/>
                  </a:cubicBezTo>
                  <a:cubicBezTo>
                    <a:pt x="21" y="92"/>
                    <a:pt x="19" y="95"/>
                    <a:pt x="21" y="98"/>
                  </a:cubicBezTo>
                  <a:cubicBezTo>
                    <a:pt x="21" y="98"/>
                    <a:pt x="24" y="97"/>
                    <a:pt x="25" y="96"/>
                  </a:cubicBezTo>
                  <a:cubicBezTo>
                    <a:pt x="26" y="96"/>
                    <a:pt x="26" y="93"/>
                    <a:pt x="29" y="95"/>
                  </a:cubicBezTo>
                  <a:cubicBezTo>
                    <a:pt x="32" y="96"/>
                    <a:pt x="33" y="97"/>
                    <a:pt x="33" y="97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40" y="100"/>
                    <a:pt x="41" y="98"/>
                    <a:pt x="43" y="98"/>
                  </a:cubicBezTo>
                  <a:cubicBezTo>
                    <a:pt x="46" y="98"/>
                    <a:pt x="46" y="97"/>
                    <a:pt x="48" y="97"/>
                  </a:cubicBezTo>
                  <a:cubicBezTo>
                    <a:pt x="50" y="97"/>
                    <a:pt x="50" y="95"/>
                    <a:pt x="51" y="94"/>
                  </a:cubicBezTo>
                  <a:cubicBezTo>
                    <a:pt x="52" y="93"/>
                    <a:pt x="55" y="95"/>
                    <a:pt x="57" y="95"/>
                  </a:cubicBezTo>
                  <a:cubicBezTo>
                    <a:pt x="59" y="94"/>
                    <a:pt x="59" y="96"/>
                    <a:pt x="61" y="97"/>
                  </a:cubicBezTo>
                  <a:cubicBezTo>
                    <a:pt x="63" y="98"/>
                    <a:pt x="63" y="97"/>
                    <a:pt x="63" y="94"/>
                  </a:cubicBezTo>
                  <a:cubicBezTo>
                    <a:pt x="63" y="91"/>
                    <a:pt x="60" y="90"/>
                    <a:pt x="60" y="90"/>
                  </a:cubicBezTo>
                  <a:cubicBezTo>
                    <a:pt x="60" y="90"/>
                    <a:pt x="61" y="89"/>
                    <a:pt x="63" y="88"/>
                  </a:cubicBezTo>
                  <a:cubicBezTo>
                    <a:pt x="66" y="88"/>
                    <a:pt x="67" y="88"/>
                    <a:pt x="66" y="85"/>
                  </a:cubicBezTo>
                  <a:cubicBezTo>
                    <a:pt x="66" y="82"/>
                    <a:pt x="70" y="81"/>
                    <a:pt x="70" y="81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5" y="76"/>
                    <a:pt x="62" y="78"/>
                    <a:pt x="62" y="75"/>
                  </a:cubicBezTo>
                  <a:cubicBezTo>
                    <a:pt x="62" y="72"/>
                    <a:pt x="62" y="71"/>
                    <a:pt x="60" y="69"/>
                  </a:cubicBezTo>
                  <a:cubicBezTo>
                    <a:pt x="59" y="67"/>
                    <a:pt x="59" y="67"/>
                    <a:pt x="57" y="64"/>
                  </a:cubicBezTo>
                  <a:cubicBezTo>
                    <a:pt x="56" y="61"/>
                    <a:pt x="56" y="61"/>
                    <a:pt x="58" y="61"/>
                  </a:cubicBezTo>
                  <a:cubicBezTo>
                    <a:pt x="60" y="60"/>
                    <a:pt x="62" y="61"/>
                    <a:pt x="63" y="58"/>
                  </a:cubicBezTo>
                  <a:cubicBezTo>
                    <a:pt x="64" y="56"/>
                    <a:pt x="65" y="56"/>
                    <a:pt x="68" y="55"/>
                  </a:cubicBezTo>
                  <a:cubicBezTo>
                    <a:pt x="71" y="53"/>
                    <a:pt x="74" y="51"/>
                    <a:pt x="74" y="51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7" y="53"/>
                    <a:pt x="77" y="44"/>
                    <a:pt x="77" y="42"/>
                  </a:cubicBezTo>
                  <a:cubicBezTo>
                    <a:pt x="77" y="40"/>
                    <a:pt x="75" y="40"/>
                    <a:pt x="75" y="37"/>
                  </a:cubicBezTo>
                  <a:cubicBezTo>
                    <a:pt x="75" y="34"/>
                    <a:pt x="76" y="31"/>
                    <a:pt x="76" y="31"/>
                  </a:cubicBezTo>
                  <a:cubicBezTo>
                    <a:pt x="76" y="31"/>
                    <a:pt x="72" y="27"/>
                    <a:pt x="73" y="25"/>
                  </a:cubicBezTo>
                  <a:cubicBezTo>
                    <a:pt x="75" y="23"/>
                    <a:pt x="75" y="15"/>
                    <a:pt x="75" y="15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39" name="Freeform 236"/>
            <p:cNvSpPr>
              <a:spLocks/>
            </p:cNvSpPr>
            <p:nvPr/>
          </p:nvSpPr>
          <p:spPr bwMode="auto">
            <a:xfrm>
              <a:off x="7143885" y="2536625"/>
              <a:ext cx="214700" cy="118883"/>
            </a:xfrm>
            <a:custGeom>
              <a:avLst/>
              <a:gdLst>
                <a:gd name="T0" fmla="*/ 0 w 62"/>
                <a:gd name="T1" fmla="*/ 8 h 34"/>
                <a:gd name="T2" fmla="*/ 2 w 62"/>
                <a:gd name="T3" fmla="*/ 10 h 34"/>
                <a:gd name="T4" fmla="*/ 5 w 62"/>
                <a:gd name="T5" fmla="*/ 10 h 34"/>
                <a:gd name="T6" fmla="*/ 7 w 62"/>
                <a:gd name="T7" fmla="*/ 12 h 34"/>
                <a:gd name="T8" fmla="*/ 12 w 62"/>
                <a:gd name="T9" fmla="*/ 16 h 34"/>
                <a:gd name="T10" fmla="*/ 14 w 62"/>
                <a:gd name="T11" fmla="*/ 27 h 34"/>
                <a:gd name="T12" fmla="*/ 14 w 62"/>
                <a:gd name="T13" fmla="*/ 28 h 34"/>
                <a:gd name="T14" fmla="*/ 17 w 62"/>
                <a:gd name="T15" fmla="*/ 29 h 34"/>
                <a:gd name="T16" fmla="*/ 22 w 62"/>
                <a:gd name="T17" fmla="*/ 29 h 34"/>
                <a:gd name="T18" fmla="*/ 26 w 62"/>
                <a:gd name="T19" fmla="*/ 31 h 34"/>
                <a:gd name="T20" fmla="*/ 31 w 62"/>
                <a:gd name="T21" fmla="*/ 30 h 34"/>
                <a:gd name="T22" fmla="*/ 32 w 62"/>
                <a:gd name="T23" fmla="*/ 32 h 34"/>
                <a:gd name="T24" fmla="*/ 34 w 62"/>
                <a:gd name="T25" fmla="*/ 32 h 34"/>
                <a:gd name="T26" fmla="*/ 34 w 62"/>
                <a:gd name="T27" fmla="*/ 33 h 34"/>
                <a:gd name="T28" fmla="*/ 41 w 62"/>
                <a:gd name="T29" fmla="*/ 32 h 34"/>
                <a:gd name="T30" fmla="*/ 46 w 62"/>
                <a:gd name="T31" fmla="*/ 32 h 34"/>
                <a:gd name="T32" fmla="*/ 49 w 62"/>
                <a:gd name="T33" fmla="*/ 28 h 34"/>
                <a:gd name="T34" fmla="*/ 52 w 62"/>
                <a:gd name="T35" fmla="*/ 27 h 34"/>
                <a:gd name="T36" fmla="*/ 56 w 62"/>
                <a:gd name="T37" fmla="*/ 30 h 34"/>
                <a:gd name="T38" fmla="*/ 61 w 62"/>
                <a:gd name="T39" fmla="*/ 32 h 34"/>
                <a:gd name="T40" fmla="*/ 59 w 62"/>
                <a:gd name="T41" fmla="*/ 28 h 34"/>
                <a:gd name="T42" fmla="*/ 62 w 62"/>
                <a:gd name="T43" fmla="*/ 25 h 34"/>
                <a:gd name="T44" fmla="*/ 59 w 62"/>
                <a:gd name="T45" fmla="*/ 21 h 34"/>
                <a:gd name="T46" fmla="*/ 54 w 62"/>
                <a:gd name="T47" fmla="*/ 21 h 34"/>
                <a:gd name="T48" fmla="*/ 54 w 62"/>
                <a:gd name="T49" fmla="*/ 17 h 34"/>
                <a:gd name="T50" fmla="*/ 50 w 62"/>
                <a:gd name="T51" fmla="*/ 15 h 34"/>
                <a:gd name="T52" fmla="*/ 47 w 62"/>
                <a:gd name="T53" fmla="*/ 11 h 34"/>
                <a:gd name="T54" fmla="*/ 42 w 62"/>
                <a:gd name="T55" fmla="*/ 10 h 34"/>
                <a:gd name="T56" fmla="*/ 39 w 62"/>
                <a:gd name="T57" fmla="*/ 11 h 34"/>
                <a:gd name="T58" fmla="*/ 32 w 62"/>
                <a:gd name="T59" fmla="*/ 12 h 34"/>
                <a:gd name="T60" fmla="*/ 25 w 62"/>
                <a:gd name="T61" fmla="*/ 7 h 34"/>
                <a:gd name="T62" fmla="*/ 21 w 62"/>
                <a:gd name="T63" fmla="*/ 4 h 34"/>
                <a:gd name="T64" fmla="*/ 14 w 62"/>
                <a:gd name="T65" fmla="*/ 4 h 34"/>
                <a:gd name="T66" fmla="*/ 8 w 62"/>
                <a:gd name="T67" fmla="*/ 2 h 34"/>
                <a:gd name="T68" fmla="*/ 2 w 62"/>
                <a:gd name="T69" fmla="*/ 2 h 34"/>
                <a:gd name="T70" fmla="*/ 0 w 62"/>
                <a:gd name="T71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2" h="34">
                  <a:moveTo>
                    <a:pt x="0" y="8"/>
                  </a:moveTo>
                  <a:cubicBezTo>
                    <a:pt x="1" y="8"/>
                    <a:pt x="2" y="9"/>
                    <a:pt x="2" y="10"/>
                  </a:cubicBezTo>
                  <a:cubicBezTo>
                    <a:pt x="3" y="10"/>
                    <a:pt x="4" y="9"/>
                    <a:pt x="5" y="10"/>
                  </a:cubicBezTo>
                  <a:cubicBezTo>
                    <a:pt x="5" y="10"/>
                    <a:pt x="6" y="12"/>
                    <a:pt x="7" y="12"/>
                  </a:cubicBezTo>
                  <a:cubicBezTo>
                    <a:pt x="8" y="13"/>
                    <a:pt x="12" y="15"/>
                    <a:pt x="12" y="16"/>
                  </a:cubicBezTo>
                  <a:cubicBezTo>
                    <a:pt x="13" y="17"/>
                    <a:pt x="15" y="24"/>
                    <a:pt x="14" y="27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5" y="30"/>
                    <a:pt x="17" y="29"/>
                  </a:cubicBezTo>
                  <a:cubicBezTo>
                    <a:pt x="19" y="28"/>
                    <a:pt x="20" y="29"/>
                    <a:pt x="22" y="29"/>
                  </a:cubicBezTo>
                  <a:cubicBezTo>
                    <a:pt x="24" y="29"/>
                    <a:pt x="26" y="31"/>
                    <a:pt x="26" y="31"/>
                  </a:cubicBezTo>
                  <a:cubicBezTo>
                    <a:pt x="26" y="31"/>
                    <a:pt x="28" y="31"/>
                    <a:pt x="31" y="30"/>
                  </a:cubicBezTo>
                  <a:cubicBezTo>
                    <a:pt x="33" y="29"/>
                    <a:pt x="32" y="32"/>
                    <a:pt x="32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9" y="32"/>
                    <a:pt x="41" y="32"/>
                  </a:cubicBezTo>
                  <a:cubicBezTo>
                    <a:pt x="42" y="32"/>
                    <a:pt x="46" y="32"/>
                    <a:pt x="46" y="32"/>
                  </a:cubicBezTo>
                  <a:cubicBezTo>
                    <a:pt x="46" y="32"/>
                    <a:pt x="48" y="30"/>
                    <a:pt x="49" y="28"/>
                  </a:cubicBezTo>
                  <a:cubicBezTo>
                    <a:pt x="50" y="26"/>
                    <a:pt x="50" y="27"/>
                    <a:pt x="52" y="27"/>
                  </a:cubicBezTo>
                  <a:cubicBezTo>
                    <a:pt x="55" y="27"/>
                    <a:pt x="56" y="30"/>
                    <a:pt x="56" y="30"/>
                  </a:cubicBezTo>
                  <a:cubicBezTo>
                    <a:pt x="56" y="30"/>
                    <a:pt x="60" y="34"/>
                    <a:pt x="61" y="32"/>
                  </a:cubicBezTo>
                  <a:cubicBezTo>
                    <a:pt x="62" y="31"/>
                    <a:pt x="61" y="29"/>
                    <a:pt x="59" y="28"/>
                  </a:cubicBezTo>
                  <a:cubicBezTo>
                    <a:pt x="58" y="26"/>
                    <a:pt x="62" y="25"/>
                    <a:pt x="62" y="25"/>
                  </a:cubicBezTo>
                  <a:cubicBezTo>
                    <a:pt x="62" y="25"/>
                    <a:pt x="60" y="23"/>
                    <a:pt x="59" y="21"/>
                  </a:cubicBezTo>
                  <a:cubicBezTo>
                    <a:pt x="58" y="20"/>
                    <a:pt x="56" y="21"/>
                    <a:pt x="54" y="21"/>
                  </a:cubicBezTo>
                  <a:cubicBezTo>
                    <a:pt x="52" y="20"/>
                    <a:pt x="55" y="17"/>
                    <a:pt x="54" y="17"/>
                  </a:cubicBezTo>
                  <a:cubicBezTo>
                    <a:pt x="52" y="16"/>
                    <a:pt x="52" y="16"/>
                    <a:pt x="50" y="15"/>
                  </a:cubicBezTo>
                  <a:cubicBezTo>
                    <a:pt x="48" y="14"/>
                    <a:pt x="48" y="12"/>
                    <a:pt x="47" y="11"/>
                  </a:cubicBezTo>
                  <a:cubicBezTo>
                    <a:pt x="46" y="9"/>
                    <a:pt x="45" y="9"/>
                    <a:pt x="42" y="10"/>
                  </a:cubicBezTo>
                  <a:cubicBezTo>
                    <a:pt x="40" y="11"/>
                    <a:pt x="40" y="13"/>
                    <a:pt x="39" y="11"/>
                  </a:cubicBezTo>
                  <a:cubicBezTo>
                    <a:pt x="37" y="9"/>
                    <a:pt x="35" y="12"/>
                    <a:pt x="32" y="12"/>
                  </a:cubicBezTo>
                  <a:cubicBezTo>
                    <a:pt x="29" y="12"/>
                    <a:pt x="28" y="8"/>
                    <a:pt x="25" y="7"/>
                  </a:cubicBezTo>
                  <a:cubicBezTo>
                    <a:pt x="23" y="5"/>
                    <a:pt x="23" y="4"/>
                    <a:pt x="21" y="4"/>
                  </a:cubicBezTo>
                  <a:cubicBezTo>
                    <a:pt x="19" y="4"/>
                    <a:pt x="17" y="5"/>
                    <a:pt x="14" y="4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7" y="0"/>
                    <a:pt x="4" y="1"/>
                    <a:pt x="2" y="2"/>
                  </a:cubicBezTo>
                  <a:cubicBezTo>
                    <a:pt x="0" y="3"/>
                    <a:pt x="0" y="8"/>
                    <a:pt x="0" y="8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40" name="Freeform 237"/>
            <p:cNvSpPr>
              <a:spLocks/>
            </p:cNvSpPr>
            <p:nvPr/>
          </p:nvSpPr>
          <p:spPr bwMode="auto">
            <a:xfrm>
              <a:off x="7143885" y="2536625"/>
              <a:ext cx="214700" cy="118883"/>
            </a:xfrm>
            <a:custGeom>
              <a:avLst/>
              <a:gdLst>
                <a:gd name="T0" fmla="*/ 0 w 62"/>
                <a:gd name="T1" fmla="*/ 8 h 34"/>
                <a:gd name="T2" fmla="*/ 2 w 62"/>
                <a:gd name="T3" fmla="*/ 10 h 34"/>
                <a:gd name="T4" fmla="*/ 5 w 62"/>
                <a:gd name="T5" fmla="*/ 10 h 34"/>
                <a:gd name="T6" fmla="*/ 7 w 62"/>
                <a:gd name="T7" fmla="*/ 12 h 34"/>
                <a:gd name="T8" fmla="*/ 12 w 62"/>
                <a:gd name="T9" fmla="*/ 16 h 34"/>
                <a:gd name="T10" fmla="*/ 14 w 62"/>
                <a:gd name="T11" fmla="*/ 27 h 34"/>
                <a:gd name="T12" fmla="*/ 14 w 62"/>
                <a:gd name="T13" fmla="*/ 28 h 34"/>
                <a:gd name="T14" fmla="*/ 17 w 62"/>
                <a:gd name="T15" fmla="*/ 29 h 34"/>
                <a:gd name="T16" fmla="*/ 22 w 62"/>
                <a:gd name="T17" fmla="*/ 29 h 34"/>
                <a:gd name="T18" fmla="*/ 26 w 62"/>
                <a:gd name="T19" fmla="*/ 31 h 34"/>
                <a:gd name="T20" fmla="*/ 31 w 62"/>
                <a:gd name="T21" fmla="*/ 30 h 34"/>
                <a:gd name="T22" fmla="*/ 32 w 62"/>
                <a:gd name="T23" fmla="*/ 32 h 34"/>
                <a:gd name="T24" fmla="*/ 34 w 62"/>
                <a:gd name="T25" fmla="*/ 32 h 34"/>
                <a:gd name="T26" fmla="*/ 34 w 62"/>
                <a:gd name="T27" fmla="*/ 33 h 34"/>
                <a:gd name="T28" fmla="*/ 41 w 62"/>
                <a:gd name="T29" fmla="*/ 32 h 34"/>
                <a:gd name="T30" fmla="*/ 46 w 62"/>
                <a:gd name="T31" fmla="*/ 32 h 34"/>
                <a:gd name="T32" fmla="*/ 49 w 62"/>
                <a:gd name="T33" fmla="*/ 28 h 34"/>
                <a:gd name="T34" fmla="*/ 52 w 62"/>
                <a:gd name="T35" fmla="*/ 27 h 34"/>
                <a:gd name="T36" fmla="*/ 56 w 62"/>
                <a:gd name="T37" fmla="*/ 30 h 34"/>
                <a:gd name="T38" fmla="*/ 61 w 62"/>
                <a:gd name="T39" fmla="*/ 32 h 34"/>
                <a:gd name="T40" fmla="*/ 59 w 62"/>
                <a:gd name="T41" fmla="*/ 28 h 34"/>
                <a:gd name="T42" fmla="*/ 62 w 62"/>
                <a:gd name="T43" fmla="*/ 25 h 34"/>
                <a:gd name="T44" fmla="*/ 59 w 62"/>
                <a:gd name="T45" fmla="*/ 21 h 34"/>
                <a:gd name="T46" fmla="*/ 54 w 62"/>
                <a:gd name="T47" fmla="*/ 21 h 34"/>
                <a:gd name="T48" fmla="*/ 54 w 62"/>
                <a:gd name="T49" fmla="*/ 17 h 34"/>
                <a:gd name="T50" fmla="*/ 50 w 62"/>
                <a:gd name="T51" fmla="*/ 15 h 34"/>
                <a:gd name="T52" fmla="*/ 47 w 62"/>
                <a:gd name="T53" fmla="*/ 11 h 34"/>
                <a:gd name="T54" fmla="*/ 42 w 62"/>
                <a:gd name="T55" fmla="*/ 10 h 34"/>
                <a:gd name="T56" fmla="*/ 39 w 62"/>
                <a:gd name="T57" fmla="*/ 11 h 34"/>
                <a:gd name="T58" fmla="*/ 32 w 62"/>
                <a:gd name="T59" fmla="*/ 12 h 34"/>
                <a:gd name="T60" fmla="*/ 25 w 62"/>
                <a:gd name="T61" fmla="*/ 7 h 34"/>
                <a:gd name="T62" fmla="*/ 21 w 62"/>
                <a:gd name="T63" fmla="*/ 4 h 34"/>
                <a:gd name="T64" fmla="*/ 14 w 62"/>
                <a:gd name="T65" fmla="*/ 4 h 34"/>
                <a:gd name="T66" fmla="*/ 8 w 62"/>
                <a:gd name="T67" fmla="*/ 2 h 34"/>
                <a:gd name="T68" fmla="*/ 2 w 62"/>
                <a:gd name="T69" fmla="*/ 2 h 34"/>
                <a:gd name="T70" fmla="*/ 0 w 62"/>
                <a:gd name="T71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2" h="34">
                  <a:moveTo>
                    <a:pt x="0" y="8"/>
                  </a:moveTo>
                  <a:cubicBezTo>
                    <a:pt x="1" y="8"/>
                    <a:pt x="2" y="9"/>
                    <a:pt x="2" y="10"/>
                  </a:cubicBezTo>
                  <a:cubicBezTo>
                    <a:pt x="3" y="10"/>
                    <a:pt x="4" y="9"/>
                    <a:pt x="5" y="10"/>
                  </a:cubicBezTo>
                  <a:cubicBezTo>
                    <a:pt x="5" y="10"/>
                    <a:pt x="6" y="12"/>
                    <a:pt x="7" y="12"/>
                  </a:cubicBezTo>
                  <a:cubicBezTo>
                    <a:pt x="8" y="13"/>
                    <a:pt x="12" y="15"/>
                    <a:pt x="12" y="16"/>
                  </a:cubicBezTo>
                  <a:cubicBezTo>
                    <a:pt x="13" y="17"/>
                    <a:pt x="15" y="24"/>
                    <a:pt x="14" y="27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5" y="30"/>
                    <a:pt x="17" y="29"/>
                  </a:cubicBezTo>
                  <a:cubicBezTo>
                    <a:pt x="19" y="28"/>
                    <a:pt x="20" y="29"/>
                    <a:pt x="22" y="29"/>
                  </a:cubicBezTo>
                  <a:cubicBezTo>
                    <a:pt x="24" y="29"/>
                    <a:pt x="26" y="31"/>
                    <a:pt x="26" y="31"/>
                  </a:cubicBezTo>
                  <a:cubicBezTo>
                    <a:pt x="26" y="31"/>
                    <a:pt x="28" y="31"/>
                    <a:pt x="31" y="30"/>
                  </a:cubicBezTo>
                  <a:cubicBezTo>
                    <a:pt x="33" y="29"/>
                    <a:pt x="32" y="32"/>
                    <a:pt x="32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9" y="32"/>
                    <a:pt x="41" y="32"/>
                  </a:cubicBezTo>
                  <a:cubicBezTo>
                    <a:pt x="42" y="32"/>
                    <a:pt x="46" y="32"/>
                    <a:pt x="46" y="32"/>
                  </a:cubicBezTo>
                  <a:cubicBezTo>
                    <a:pt x="46" y="32"/>
                    <a:pt x="48" y="30"/>
                    <a:pt x="49" y="28"/>
                  </a:cubicBezTo>
                  <a:cubicBezTo>
                    <a:pt x="50" y="26"/>
                    <a:pt x="50" y="27"/>
                    <a:pt x="52" y="27"/>
                  </a:cubicBezTo>
                  <a:cubicBezTo>
                    <a:pt x="55" y="27"/>
                    <a:pt x="56" y="30"/>
                    <a:pt x="56" y="30"/>
                  </a:cubicBezTo>
                  <a:cubicBezTo>
                    <a:pt x="56" y="30"/>
                    <a:pt x="60" y="34"/>
                    <a:pt x="61" y="32"/>
                  </a:cubicBezTo>
                  <a:cubicBezTo>
                    <a:pt x="62" y="31"/>
                    <a:pt x="61" y="29"/>
                    <a:pt x="59" y="28"/>
                  </a:cubicBezTo>
                  <a:cubicBezTo>
                    <a:pt x="58" y="26"/>
                    <a:pt x="62" y="25"/>
                    <a:pt x="62" y="25"/>
                  </a:cubicBezTo>
                  <a:cubicBezTo>
                    <a:pt x="62" y="25"/>
                    <a:pt x="60" y="23"/>
                    <a:pt x="59" y="21"/>
                  </a:cubicBezTo>
                  <a:cubicBezTo>
                    <a:pt x="58" y="20"/>
                    <a:pt x="56" y="21"/>
                    <a:pt x="54" y="21"/>
                  </a:cubicBezTo>
                  <a:cubicBezTo>
                    <a:pt x="52" y="20"/>
                    <a:pt x="55" y="17"/>
                    <a:pt x="54" y="17"/>
                  </a:cubicBezTo>
                  <a:cubicBezTo>
                    <a:pt x="52" y="16"/>
                    <a:pt x="52" y="16"/>
                    <a:pt x="50" y="15"/>
                  </a:cubicBezTo>
                  <a:cubicBezTo>
                    <a:pt x="48" y="14"/>
                    <a:pt x="48" y="12"/>
                    <a:pt x="47" y="11"/>
                  </a:cubicBezTo>
                  <a:cubicBezTo>
                    <a:pt x="46" y="9"/>
                    <a:pt x="45" y="9"/>
                    <a:pt x="42" y="10"/>
                  </a:cubicBezTo>
                  <a:cubicBezTo>
                    <a:pt x="40" y="11"/>
                    <a:pt x="40" y="13"/>
                    <a:pt x="39" y="11"/>
                  </a:cubicBezTo>
                  <a:cubicBezTo>
                    <a:pt x="37" y="9"/>
                    <a:pt x="35" y="12"/>
                    <a:pt x="32" y="12"/>
                  </a:cubicBezTo>
                  <a:cubicBezTo>
                    <a:pt x="29" y="12"/>
                    <a:pt x="28" y="8"/>
                    <a:pt x="25" y="7"/>
                  </a:cubicBezTo>
                  <a:cubicBezTo>
                    <a:pt x="23" y="5"/>
                    <a:pt x="23" y="4"/>
                    <a:pt x="21" y="4"/>
                  </a:cubicBezTo>
                  <a:cubicBezTo>
                    <a:pt x="19" y="4"/>
                    <a:pt x="17" y="5"/>
                    <a:pt x="14" y="4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7" y="0"/>
                    <a:pt x="4" y="1"/>
                    <a:pt x="2" y="2"/>
                  </a:cubicBezTo>
                  <a:cubicBezTo>
                    <a:pt x="0" y="3"/>
                    <a:pt x="0" y="8"/>
                    <a:pt x="0" y="8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41" name="Freeform 238"/>
            <p:cNvSpPr>
              <a:spLocks/>
            </p:cNvSpPr>
            <p:nvPr/>
          </p:nvSpPr>
          <p:spPr bwMode="auto">
            <a:xfrm>
              <a:off x="5435160" y="3727231"/>
              <a:ext cx="97592" cy="35486"/>
            </a:xfrm>
            <a:custGeom>
              <a:avLst/>
              <a:gdLst>
                <a:gd name="T0" fmla="*/ 0 w 28"/>
                <a:gd name="T1" fmla="*/ 10 h 10"/>
                <a:gd name="T2" fmla="*/ 7 w 28"/>
                <a:gd name="T3" fmla="*/ 9 h 10"/>
                <a:gd name="T4" fmla="*/ 11 w 28"/>
                <a:gd name="T5" fmla="*/ 7 h 10"/>
                <a:gd name="T6" fmla="*/ 24 w 28"/>
                <a:gd name="T7" fmla="*/ 7 h 10"/>
                <a:gd name="T8" fmla="*/ 28 w 28"/>
                <a:gd name="T9" fmla="*/ 3 h 10"/>
                <a:gd name="T10" fmla="*/ 25 w 28"/>
                <a:gd name="T11" fmla="*/ 1 h 10"/>
                <a:gd name="T12" fmla="*/ 19 w 28"/>
                <a:gd name="T13" fmla="*/ 1 h 10"/>
                <a:gd name="T14" fmla="*/ 11 w 28"/>
                <a:gd name="T15" fmla="*/ 1 h 10"/>
                <a:gd name="T16" fmla="*/ 8 w 28"/>
                <a:gd name="T17" fmla="*/ 2 h 10"/>
                <a:gd name="T18" fmla="*/ 4 w 28"/>
                <a:gd name="T19" fmla="*/ 3 h 10"/>
                <a:gd name="T20" fmla="*/ 0 w 28"/>
                <a:gd name="T21" fmla="*/ 4 h 10"/>
                <a:gd name="T22" fmla="*/ 1 w 28"/>
                <a:gd name="T23" fmla="*/ 5 h 10"/>
                <a:gd name="T24" fmla="*/ 1 w 28"/>
                <a:gd name="T25" fmla="*/ 6 h 10"/>
                <a:gd name="T26" fmla="*/ 0 w 28"/>
                <a:gd name="T27" fmla="*/ 7 h 10"/>
                <a:gd name="T28" fmla="*/ 0 w 28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0">
                  <a:moveTo>
                    <a:pt x="0" y="10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8" y="7"/>
                    <a:pt x="11" y="7"/>
                  </a:cubicBezTo>
                  <a:cubicBezTo>
                    <a:pt x="14" y="7"/>
                    <a:pt x="22" y="7"/>
                    <a:pt x="24" y="7"/>
                  </a:cubicBezTo>
                  <a:cubicBezTo>
                    <a:pt x="27" y="7"/>
                    <a:pt x="28" y="6"/>
                    <a:pt x="28" y="3"/>
                  </a:cubicBezTo>
                  <a:cubicBezTo>
                    <a:pt x="28" y="0"/>
                    <a:pt x="27" y="1"/>
                    <a:pt x="25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1"/>
                    <a:pt x="13" y="3"/>
                    <a:pt x="11" y="1"/>
                  </a:cubicBezTo>
                  <a:cubicBezTo>
                    <a:pt x="9" y="0"/>
                    <a:pt x="11" y="0"/>
                    <a:pt x="8" y="2"/>
                  </a:cubicBezTo>
                  <a:cubicBezTo>
                    <a:pt x="6" y="3"/>
                    <a:pt x="6" y="3"/>
                    <a:pt x="4" y="3"/>
                  </a:cubicBezTo>
                  <a:cubicBezTo>
                    <a:pt x="2" y="3"/>
                    <a:pt x="0" y="4"/>
                    <a:pt x="0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8"/>
                    <a:pt x="1" y="7"/>
                    <a:pt x="0" y="7"/>
                  </a:cubicBezTo>
                  <a:cubicBezTo>
                    <a:pt x="0" y="8"/>
                    <a:pt x="0" y="9"/>
                    <a:pt x="0" y="10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42" name="Freeform 239"/>
            <p:cNvSpPr>
              <a:spLocks/>
            </p:cNvSpPr>
            <p:nvPr/>
          </p:nvSpPr>
          <p:spPr bwMode="auto">
            <a:xfrm>
              <a:off x="5435160" y="3727231"/>
              <a:ext cx="97592" cy="35486"/>
            </a:xfrm>
            <a:custGeom>
              <a:avLst/>
              <a:gdLst>
                <a:gd name="T0" fmla="*/ 0 w 28"/>
                <a:gd name="T1" fmla="*/ 10 h 10"/>
                <a:gd name="T2" fmla="*/ 7 w 28"/>
                <a:gd name="T3" fmla="*/ 9 h 10"/>
                <a:gd name="T4" fmla="*/ 11 w 28"/>
                <a:gd name="T5" fmla="*/ 7 h 10"/>
                <a:gd name="T6" fmla="*/ 24 w 28"/>
                <a:gd name="T7" fmla="*/ 7 h 10"/>
                <a:gd name="T8" fmla="*/ 28 w 28"/>
                <a:gd name="T9" fmla="*/ 3 h 10"/>
                <a:gd name="T10" fmla="*/ 25 w 28"/>
                <a:gd name="T11" fmla="*/ 1 h 10"/>
                <a:gd name="T12" fmla="*/ 19 w 28"/>
                <a:gd name="T13" fmla="*/ 1 h 10"/>
                <a:gd name="T14" fmla="*/ 11 w 28"/>
                <a:gd name="T15" fmla="*/ 1 h 10"/>
                <a:gd name="T16" fmla="*/ 8 w 28"/>
                <a:gd name="T17" fmla="*/ 2 h 10"/>
                <a:gd name="T18" fmla="*/ 4 w 28"/>
                <a:gd name="T19" fmla="*/ 3 h 10"/>
                <a:gd name="T20" fmla="*/ 0 w 28"/>
                <a:gd name="T21" fmla="*/ 4 h 10"/>
                <a:gd name="T22" fmla="*/ 1 w 28"/>
                <a:gd name="T23" fmla="*/ 5 h 10"/>
                <a:gd name="T24" fmla="*/ 1 w 28"/>
                <a:gd name="T25" fmla="*/ 6 h 10"/>
                <a:gd name="T26" fmla="*/ 0 w 28"/>
                <a:gd name="T27" fmla="*/ 7 h 10"/>
                <a:gd name="T28" fmla="*/ 0 w 28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0">
                  <a:moveTo>
                    <a:pt x="0" y="10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8" y="7"/>
                    <a:pt x="11" y="7"/>
                  </a:cubicBezTo>
                  <a:cubicBezTo>
                    <a:pt x="14" y="7"/>
                    <a:pt x="22" y="7"/>
                    <a:pt x="24" y="7"/>
                  </a:cubicBezTo>
                  <a:cubicBezTo>
                    <a:pt x="27" y="7"/>
                    <a:pt x="28" y="6"/>
                    <a:pt x="28" y="3"/>
                  </a:cubicBezTo>
                  <a:cubicBezTo>
                    <a:pt x="28" y="0"/>
                    <a:pt x="27" y="1"/>
                    <a:pt x="25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1"/>
                    <a:pt x="13" y="3"/>
                    <a:pt x="11" y="1"/>
                  </a:cubicBezTo>
                  <a:cubicBezTo>
                    <a:pt x="9" y="0"/>
                    <a:pt x="11" y="0"/>
                    <a:pt x="8" y="2"/>
                  </a:cubicBezTo>
                  <a:cubicBezTo>
                    <a:pt x="6" y="3"/>
                    <a:pt x="6" y="3"/>
                    <a:pt x="4" y="3"/>
                  </a:cubicBezTo>
                  <a:cubicBezTo>
                    <a:pt x="2" y="3"/>
                    <a:pt x="0" y="4"/>
                    <a:pt x="0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8"/>
                    <a:pt x="1" y="7"/>
                    <a:pt x="0" y="7"/>
                  </a:cubicBezTo>
                  <a:cubicBezTo>
                    <a:pt x="0" y="8"/>
                    <a:pt x="0" y="9"/>
                    <a:pt x="0" y="10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43" name="Freeform 240"/>
            <p:cNvSpPr>
              <a:spLocks/>
            </p:cNvSpPr>
            <p:nvPr/>
          </p:nvSpPr>
          <p:spPr bwMode="auto">
            <a:xfrm>
              <a:off x="6199916" y="4145982"/>
              <a:ext cx="180986" cy="243090"/>
            </a:xfrm>
            <a:custGeom>
              <a:avLst/>
              <a:gdLst>
                <a:gd name="T0" fmla="*/ 20 w 52"/>
                <a:gd name="T1" fmla="*/ 70 h 70"/>
                <a:gd name="T2" fmla="*/ 23 w 52"/>
                <a:gd name="T3" fmla="*/ 65 h 70"/>
                <a:gd name="T4" fmla="*/ 28 w 52"/>
                <a:gd name="T5" fmla="*/ 67 h 70"/>
                <a:gd name="T6" fmla="*/ 30 w 52"/>
                <a:gd name="T7" fmla="*/ 63 h 70"/>
                <a:gd name="T8" fmla="*/ 28 w 52"/>
                <a:gd name="T9" fmla="*/ 56 h 70"/>
                <a:gd name="T10" fmla="*/ 28 w 52"/>
                <a:gd name="T11" fmla="*/ 54 h 70"/>
                <a:gd name="T12" fmla="*/ 34 w 52"/>
                <a:gd name="T13" fmla="*/ 52 h 70"/>
                <a:gd name="T14" fmla="*/ 34 w 52"/>
                <a:gd name="T15" fmla="*/ 48 h 70"/>
                <a:gd name="T16" fmla="*/ 37 w 52"/>
                <a:gd name="T17" fmla="*/ 51 h 70"/>
                <a:gd name="T18" fmla="*/ 43 w 52"/>
                <a:gd name="T19" fmla="*/ 50 h 70"/>
                <a:gd name="T20" fmla="*/ 47 w 52"/>
                <a:gd name="T21" fmla="*/ 55 h 70"/>
                <a:gd name="T22" fmla="*/ 50 w 52"/>
                <a:gd name="T23" fmla="*/ 50 h 70"/>
                <a:gd name="T24" fmla="*/ 48 w 52"/>
                <a:gd name="T25" fmla="*/ 45 h 70"/>
                <a:gd name="T26" fmla="*/ 48 w 52"/>
                <a:gd name="T27" fmla="*/ 40 h 70"/>
                <a:gd name="T28" fmla="*/ 47 w 52"/>
                <a:gd name="T29" fmla="*/ 36 h 70"/>
                <a:gd name="T30" fmla="*/ 47 w 52"/>
                <a:gd name="T31" fmla="*/ 31 h 70"/>
                <a:gd name="T32" fmla="*/ 43 w 52"/>
                <a:gd name="T33" fmla="*/ 27 h 70"/>
                <a:gd name="T34" fmla="*/ 45 w 52"/>
                <a:gd name="T35" fmla="*/ 26 h 70"/>
                <a:gd name="T36" fmla="*/ 44 w 52"/>
                <a:gd name="T37" fmla="*/ 21 h 70"/>
                <a:gd name="T38" fmla="*/ 47 w 52"/>
                <a:gd name="T39" fmla="*/ 19 h 70"/>
                <a:gd name="T40" fmla="*/ 52 w 52"/>
                <a:gd name="T41" fmla="*/ 19 h 70"/>
                <a:gd name="T42" fmla="*/ 52 w 52"/>
                <a:gd name="T43" fmla="*/ 12 h 70"/>
                <a:gd name="T44" fmla="*/ 47 w 52"/>
                <a:gd name="T45" fmla="*/ 11 h 70"/>
                <a:gd name="T46" fmla="*/ 42 w 52"/>
                <a:gd name="T47" fmla="*/ 11 h 70"/>
                <a:gd name="T48" fmla="*/ 41 w 52"/>
                <a:gd name="T49" fmla="*/ 8 h 70"/>
                <a:gd name="T50" fmla="*/ 41 w 52"/>
                <a:gd name="T51" fmla="*/ 1 h 70"/>
                <a:gd name="T52" fmla="*/ 35 w 52"/>
                <a:gd name="T53" fmla="*/ 1 h 70"/>
                <a:gd name="T54" fmla="*/ 30 w 52"/>
                <a:gd name="T55" fmla="*/ 2 h 70"/>
                <a:gd name="T56" fmla="*/ 25 w 52"/>
                <a:gd name="T57" fmla="*/ 3 h 70"/>
                <a:gd name="T58" fmla="*/ 24 w 52"/>
                <a:gd name="T59" fmla="*/ 15 h 70"/>
                <a:gd name="T60" fmla="*/ 7 w 52"/>
                <a:gd name="T61" fmla="*/ 14 h 70"/>
                <a:gd name="T62" fmla="*/ 6 w 52"/>
                <a:gd name="T63" fmla="*/ 16 h 70"/>
                <a:gd name="T64" fmla="*/ 6 w 52"/>
                <a:gd name="T65" fmla="*/ 19 h 70"/>
                <a:gd name="T66" fmla="*/ 8 w 52"/>
                <a:gd name="T67" fmla="*/ 21 h 70"/>
                <a:gd name="T68" fmla="*/ 8 w 52"/>
                <a:gd name="T69" fmla="*/ 26 h 70"/>
                <a:gd name="T70" fmla="*/ 4 w 52"/>
                <a:gd name="T71" fmla="*/ 26 h 70"/>
                <a:gd name="T72" fmla="*/ 5 w 52"/>
                <a:gd name="T73" fmla="*/ 28 h 70"/>
                <a:gd name="T74" fmla="*/ 4 w 52"/>
                <a:gd name="T75" fmla="*/ 30 h 70"/>
                <a:gd name="T76" fmla="*/ 6 w 52"/>
                <a:gd name="T77" fmla="*/ 32 h 70"/>
                <a:gd name="T78" fmla="*/ 3 w 52"/>
                <a:gd name="T79" fmla="*/ 40 h 70"/>
                <a:gd name="T80" fmla="*/ 0 w 52"/>
                <a:gd name="T81" fmla="*/ 40 h 70"/>
                <a:gd name="T82" fmla="*/ 0 w 52"/>
                <a:gd name="T83" fmla="*/ 43 h 70"/>
                <a:gd name="T84" fmla="*/ 3 w 52"/>
                <a:gd name="T85" fmla="*/ 43 h 70"/>
                <a:gd name="T86" fmla="*/ 3 w 52"/>
                <a:gd name="T87" fmla="*/ 47 h 70"/>
                <a:gd name="T88" fmla="*/ 6 w 52"/>
                <a:gd name="T89" fmla="*/ 47 h 70"/>
                <a:gd name="T90" fmla="*/ 6 w 52"/>
                <a:gd name="T91" fmla="*/ 49 h 70"/>
                <a:gd name="T92" fmla="*/ 8 w 52"/>
                <a:gd name="T93" fmla="*/ 50 h 70"/>
                <a:gd name="T94" fmla="*/ 4 w 52"/>
                <a:gd name="T95" fmla="*/ 50 h 70"/>
                <a:gd name="T96" fmla="*/ 4 w 52"/>
                <a:gd name="T97" fmla="*/ 52 h 70"/>
                <a:gd name="T98" fmla="*/ 18 w 52"/>
                <a:gd name="T99" fmla="*/ 64 h 70"/>
                <a:gd name="T100" fmla="*/ 18 w 52"/>
                <a:gd name="T101" fmla="*/ 69 h 70"/>
                <a:gd name="T102" fmla="*/ 20 w 52"/>
                <a:gd name="T10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2" h="70">
                  <a:moveTo>
                    <a:pt x="20" y="70"/>
                  </a:moveTo>
                  <a:cubicBezTo>
                    <a:pt x="20" y="70"/>
                    <a:pt x="21" y="65"/>
                    <a:pt x="23" y="65"/>
                  </a:cubicBezTo>
                  <a:cubicBezTo>
                    <a:pt x="25" y="65"/>
                    <a:pt x="25" y="66"/>
                    <a:pt x="28" y="67"/>
                  </a:cubicBezTo>
                  <a:cubicBezTo>
                    <a:pt x="31" y="68"/>
                    <a:pt x="30" y="66"/>
                    <a:pt x="30" y="63"/>
                  </a:cubicBezTo>
                  <a:cubicBezTo>
                    <a:pt x="29" y="60"/>
                    <a:pt x="26" y="58"/>
                    <a:pt x="28" y="56"/>
                  </a:cubicBezTo>
                  <a:cubicBezTo>
                    <a:pt x="29" y="55"/>
                    <a:pt x="30" y="57"/>
                    <a:pt x="28" y="54"/>
                  </a:cubicBezTo>
                  <a:cubicBezTo>
                    <a:pt x="27" y="50"/>
                    <a:pt x="32" y="53"/>
                    <a:pt x="34" y="52"/>
                  </a:cubicBezTo>
                  <a:cubicBezTo>
                    <a:pt x="36" y="51"/>
                    <a:pt x="32" y="48"/>
                    <a:pt x="34" y="48"/>
                  </a:cubicBezTo>
                  <a:cubicBezTo>
                    <a:pt x="37" y="49"/>
                    <a:pt x="37" y="51"/>
                    <a:pt x="37" y="51"/>
                  </a:cubicBezTo>
                  <a:cubicBezTo>
                    <a:pt x="37" y="51"/>
                    <a:pt x="41" y="49"/>
                    <a:pt x="43" y="50"/>
                  </a:cubicBezTo>
                  <a:cubicBezTo>
                    <a:pt x="45" y="50"/>
                    <a:pt x="45" y="53"/>
                    <a:pt x="47" y="55"/>
                  </a:cubicBezTo>
                  <a:cubicBezTo>
                    <a:pt x="49" y="56"/>
                    <a:pt x="49" y="55"/>
                    <a:pt x="50" y="50"/>
                  </a:cubicBezTo>
                  <a:cubicBezTo>
                    <a:pt x="51" y="46"/>
                    <a:pt x="50" y="46"/>
                    <a:pt x="48" y="45"/>
                  </a:cubicBezTo>
                  <a:cubicBezTo>
                    <a:pt x="46" y="44"/>
                    <a:pt x="50" y="42"/>
                    <a:pt x="48" y="40"/>
                  </a:cubicBezTo>
                  <a:cubicBezTo>
                    <a:pt x="47" y="38"/>
                    <a:pt x="46" y="39"/>
                    <a:pt x="47" y="36"/>
                  </a:cubicBezTo>
                  <a:cubicBezTo>
                    <a:pt x="48" y="33"/>
                    <a:pt x="47" y="32"/>
                    <a:pt x="47" y="31"/>
                  </a:cubicBezTo>
                  <a:cubicBezTo>
                    <a:pt x="47" y="30"/>
                    <a:pt x="45" y="28"/>
                    <a:pt x="43" y="27"/>
                  </a:cubicBezTo>
                  <a:cubicBezTo>
                    <a:pt x="42" y="26"/>
                    <a:pt x="45" y="26"/>
                    <a:pt x="45" y="26"/>
                  </a:cubicBezTo>
                  <a:cubicBezTo>
                    <a:pt x="45" y="26"/>
                    <a:pt x="44" y="23"/>
                    <a:pt x="44" y="21"/>
                  </a:cubicBezTo>
                  <a:cubicBezTo>
                    <a:pt x="44" y="19"/>
                    <a:pt x="45" y="19"/>
                    <a:pt x="47" y="19"/>
                  </a:cubicBezTo>
                  <a:cubicBezTo>
                    <a:pt x="50" y="18"/>
                    <a:pt x="52" y="19"/>
                    <a:pt x="52" y="19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49" y="11"/>
                    <a:pt x="47" y="11"/>
                  </a:cubicBezTo>
                  <a:cubicBezTo>
                    <a:pt x="45" y="11"/>
                    <a:pt x="44" y="10"/>
                    <a:pt x="42" y="11"/>
                  </a:cubicBezTo>
                  <a:cubicBezTo>
                    <a:pt x="40" y="12"/>
                    <a:pt x="42" y="9"/>
                    <a:pt x="41" y="8"/>
                  </a:cubicBezTo>
                  <a:cubicBezTo>
                    <a:pt x="41" y="6"/>
                    <a:pt x="41" y="1"/>
                    <a:pt x="41" y="1"/>
                  </a:cubicBezTo>
                  <a:cubicBezTo>
                    <a:pt x="41" y="1"/>
                    <a:pt x="38" y="0"/>
                    <a:pt x="35" y="1"/>
                  </a:cubicBezTo>
                  <a:cubicBezTo>
                    <a:pt x="32" y="3"/>
                    <a:pt x="31" y="1"/>
                    <a:pt x="30" y="2"/>
                  </a:cubicBezTo>
                  <a:cubicBezTo>
                    <a:pt x="28" y="3"/>
                    <a:pt x="25" y="3"/>
                    <a:pt x="25" y="3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6" y="15"/>
                    <a:pt x="6" y="16"/>
                  </a:cubicBezTo>
                  <a:cubicBezTo>
                    <a:pt x="7" y="17"/>
                    <a:pt x="5" y="18"/>
                    <a:pt x="6" y="19"/>
                  </a:cubicBezTo>
                  <a:cubicBezTo>
                    <a:pt x="6" y="19"/>
                    <a:pt x="8" y="21"/>
                    <a:pt x="8" y="21"/>
                  </a:cubicBezTo>
                  <a:cubicBezTo>
                    <a:pt x="8" y="23"/>
                    <a:pt x="8" y="24"/>
                    <a:pt x="8" y="26"/>
                  </a:cubicBezTo>
                  <a:cubicBezTo>
                    <a:pt x="7" y="26"/>
                    <a:pt x="5" y="25"/>
                    <a:pt x="4" y="26"/>
                  </a:cubicBezTo>
                  <a:cubicBezTo>
                    <a:pt x="4" y="26"/>
                    <a:pt x="5" y="27"/>
                    <a:pt x="5" y="28"/>
                  </a:cubicBezTo>
                  <a:cubicBezTo>
                    <a:pt x="7" y="27"/>
                    <a:pt x="8" y="29"/>
                    <a:pt x="4" y="30"/>
                  </a:cubicBezTo>
                  <a:cubicBezTo>
                    <a:pt x="4" y="30"/>
                    <a:pt x="6" y="31"/>
                    <a:pt x="6" y="32"/>
                  </a:cubicBezTo>
                  <a:cubicBezTo>
                    <a:pt x="6" y="33"/>
                    <a:pt x="4" y="38"/>
                    <a:pt x="3" y="40"/>
                  </a:cubicBezTo>
                  <a:cubicBezTo>
                    <a:pt x="2" y="40"/>
                    <a:pt x="1" y="40"/>
                    <a:pt x="0" y="40"/>
                  </a:cubicBezTo>
                  <a:cubicBezTo>
                    <a:pt x="0" y="40"/>
                    <a:pt x="1" y="42"/>
                    <a:pt x="0" y="43"/>
                  </a:cubicBezTo>
                  <a:cubicBezTo>
                    <a:pt x="1" y="43"/>
                    <a:pt x="1" y="43"/>
                    <a:pt x="3" y="43"/>
                  </a:cubicBezTo>
                  <a:cubicBezTo>
                    <a:pt x="3" y="45"/>
                    <a:pt x="2" y="46"/>
                    <a:pt x="3" y="47"/>
                  </a:cubicBezTo>
                  <a:cubicBezTo>
                    <a:pt x="3" y="47"/>
                    <a:pt x="6" y="47"/>
                    <a:pt x="6" y="47"/>
                  </a:cubicBezTo>
                  <a:cubicBezTo>
                    <a:pt x="6" y="47"/>
                    <a:pt x="6" y="48"/>
                    <a:pt x="6" y="49"/>
                  </a:cubicBezTo>
                  <a:cubicBezTo>
                    <a:pt x="8" y="48"/>
                    <a:pt x="7" y="50"/>
                    <a:pt x="8" y="50"/>
                  </a:cubicBezTo>
                  <a:cubicBezTo>
                    <a:pt x="7" y="50"/>
                    <a:pt x="5" y="50"/>
                    <a:pt x="4" y="50"/>
                  </a:cubicBezTo>
                  <a:cubicBezTo>
                    <a:pt x="4" y="50"/>
                    <a:pt x="4" y="52"/>
                    <a:pt x="4" y="52"/>
                  </a:cubicBezTo>
                  <a:cubicBezTo>
                    <a:pt x="5" y="53"/>
                    <a:pt x="18" y="64"/>
                    <a:pt x="18" y="64"/>
                  </a:cubicBezTo>
                  <a:cubicBezTo>
                    <a:pt x="19" y="66"/>
                    <a:pt x="17" y="67"/>
                    <a:pt x="18" y="69"/>
                  </a:cubicBezTo>
                  <a:cubicBezTo>
                    <a:pt x="19" y="70"/>
                    <a:pt x="19" y="70"/>
                    <a:pt x="20" y="70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44" name="Freeform 241"/>
            <p:cNvSpPr>
              <a:spLocks/>
            </p:cNvSpPr>
            <p:nvPr/>
          </p:nvSpPr>
          <p:spPr bwMode="auto">
            <a:xfrm>
              <a:off x="6199916" y="4145982"/>
              <a:ext cx="180986" cy="243090"/>
            </a:xfrm>
            <a:custGeom>
              <a:avLst/>
              <a:gdLst>
                <a:gd name="T0" fmla="*/ 20 w 52"/>
                <a:gd name="T1" fmla="*/ 70 h 70"/>
                <a:gd name="T2" fmla="*/ 23 w 52"/>
                <a:gd name="T3" fmla="*/ 65 h 70"/>
                <a:gd name="T4" fmla="*/ 28 w 52"/>
                <a:gd name="T5" fmla="*/ 67 h 70"/>
                <a:gd name="T6" fmla="*/ 30 w 52"/>
                <a:gd name="T7" fmla="*/ 63 h 70"/>
                <a:gd name="T8" fmla="*/ 28 w 52"/>
                <a:gd name="T9" fmla="*/ 56 h 70"/>
                <a:gd name="T10" fmla="*/ 28 w 52"/>
                <a:gd name="T11" fmla="*/ 54 h 70"/>
                <a:gd name="T12" fmla="*/ 34 w 52"/>
                <a:gd name="T13" fmla="*/ 52 h 70"/>
                <a:gd name="T14" fmla="*/ 34 w 52"/>
                <a:gd name="T15" fmla="*/ 48 h 70"/>
                <a:gd name="T16" fmla="*/ 37 w 52"/>
                <a:gd name="T17" fmla="*/ 51 h 70"/>
                <a:gd name="T18" fmla="*/ 43 w 52"/>
                <a:gd name="T19" fmla="*/ 50 h 70"/>
                <a:gd name="T20" fmla="*/ 47 w 52"/>
                <a:gd name="T21" fmla="*/ 55 h 70"/>
                <a:gd name="T22" fmla="*/ 50 w 52"/>
                <a:gd name="T23" fmla="*/ 50 h 70"/>
                <a:gd name="T24" fmla="*/ 48 w 52"/>
                <a:gd name="T25" fmla="*/ 45 h 70"/>
                <a:gd name="T26" fmla="*/ 48 w 52"/>
                <a:gd name="T27" fmla="*/ 40 h 70"/>
                <a:gd name="T28" fmla="*/ 47 w 52"/>
                <a:gd name="T29" fmla="*/ 36 h 70"/>
                <a:gd name="T30" fmla="*/ 47 w 52"/>
                <a:gd name="T31" fmla="*/ 31 h 70"/>
                <a:gd name="T32" fmla="*/ 43 w 52"/>
                <a:gd name="T33" fmla="*/ 27 h 70"/>
                <a:gd name="T34" fmla="*/ 45 w 52"/>
                <a:gd name="T35" fmla="*/ 26 h 70"/>
                <a:gd name="T36" fmla="*/ 44 w 52"/>
                <a:gd name="T37" fmla="*/ 21 h 70"/>
                <a:gd name="T38" fmla="*/ 47 w 52"/>
                <a:gd name="T39" fmla="*/ 19 h 70"/>
                <a:gd name="T40" fmla="*/ 52 w 52"/>
                <a:gd name="T41" fmla="*/ 19 h 70"/>
                <a:gd name="T42" fmla="*/ 52 w 52"/>
                <a:gd name="T43" fmla="*/ 12 h 70"/>
                <a:gd name="T44" fmla="*/ 47 w 52"/>
                <a:gd name="T45" fmla="*/ 11 h 70"/>
                <a:gd name="T46" fmla="*/ 42 w 52"/>
                <a:gd name="T47" fmla="*/ 11 h 70"/>
                <a:gd name="T48" fmla="*/ 41 w 52"/>
                <a:gd name="T49" fmla="*/ 8 h 70"/>
                <a:gd name="T50" fmla="*/ 41 w 52"/>
                <a:gd name="T51" fmla="*/ 1 h 70"/>
                <a:gd name="T52" fmla="*/ 35 w 52"/>
                <a:gd name="T53" fmla="*/ 1 h 70"/>
                <a:gd name="T54" fmla="*/ 30 w 52"/>
                <a:gd name="T55" fmla="*/ 2 h 70"/>
                <a:gd name="T56" fmla="*/ 25 w 52"/>
                <a:gd name="T57" fmla="*/ 3 h 70"/>
                <a:gd name="T58" fmla="*/ 24 w 52"/>
                <a:gd name="T59" fmla="*/ 15 h 70"/>
                <a:gd name="T60" fmla="*/ 7 w 52"/>
                <a:gd name="T61" fmla="*/ 14 h 70"/>
                <a:gd name="T62" fmla="*/ 6 w 52"/>
                <a:gd name="T63" fmla="*/ 16 h 70"/>
                <a:gd name="T64" fmla="*/ 6 w 52"/>
                <a:gd name="T65" fmla="*/ 19 h 70"/>
                <a:gd name="T66" fmla="*/ 8 w 52"/>
                <a:gd name="T67" fmla="*/ 21 h 70"/>
                <a:gd name="T68" fmla="*/ 8 w 52"/>
                <a:gd name="T69" fmla="*/ 26 h 70"/>
                <a:gd name="T70" fmla="*/ 4 w 52"/>
                <a:gd name="T71" fmla="*/ 26 h 70"/>
                <a:gd name="T72" fmla="*/ 5 w 52"/>
                <a:gd name="T73" fmla="*/ 28 h 70"/>
                <a:gd name="T74" fmla="*/ 4 w 52"/>
                <a:gd name="T75" fmla="*/ 30 h 70"/>
                <a:gd name="T76" fmla="*/ 6 w 52"/>
                <a:gd name="T77" fmla="*/ 32 h 70"/>
                <a:gd name="T78" fmla="*/ 3 w 52"/>
                <a:gd name="T79" fmla="*/ 40 h 70"/>
                <a:gd name="T80" fmla="*/ 0 w 52"/>
                <a:gd name="T81" fmla="*/ 40 h 70"/>
                <a:gd name="T82" fmla="*/ 0 w 52"/>
                <a:gd name="T83" fmla="*/ 43 h 70"/>
                <a:gd name="T84" fmla="*/ 3 w 52"/>
                <a:gd name="T85" fmla="*/ 43 h 70"/>
                <a:gd name="T86" fmla="*/ 3 w 52"/>
                <a:gd name="T87" fmla="*/ 47 h 70"/>
                <a:gd name="T88" fmla="*/ 6 w 52"/>
                <a:gd name="T89" fmla="*/ 47 h 70"/>
                <a:gd name="T90" fmla="*/ 6 w 52"/>
                <a:gd name="T91" fmla="*/ 49 h 70"/>
                <a:gd name="T92" fmla="*/ 8 w 52"/>
                <a:gd name="T93" fmla="*/ 50 h 70"/>
                <a:gd name="T94" fmla="*/ 4 w 52"/>
                <a:gd name="T95" fmla="*/ 50 h 70"/>
                <a:gd name="T96" fmla="*/ 4 w 52"/>
                <a:gd name="T97" fmla="*/ 52 h 70"/>
                <a:gd name="T98" fmla="*/ 18 w 52"/>
                <a:gd name="T99" fmla="*/ 64 h 70"/>
                <a:gd name="T100" fmla="*/ 18 w 52"/>
                <a:gd name="T101" fmla="*/ 69 h 70"/>
                <a:gd name="T102" fmla="*/ 20 w 52"/>
                <a:gd name="T10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2" h="70">
                  <a:moveTo>
                    <a:pt x="20" y="70"/>
                  </a:moveTo>
                  <a:cubicBezTo>
                    <a:pt x="20" y="70"/>
                    <a:pt x="21" y="65"/>
                    <a:pt x="23" y="65"/>
                  </a:cubicBezTo>
                  <a:cubicBezTo>
                    <a:pt x="25" y="65"/>
                    <a:pt x="25" y="66"/>
                    <a:pt x="28" y="67"/>
                  </a:cubicBezTo>
                  <a:cubicBezTo>
                    <a:pt x="31" y="68"/>
                    <a:pt x="30" y="66"/>
                    <a:pt x="30" y="63"/>
                  </a:cubicBezTo>
                  <a:cubicBezTo>
                    <a:pt x="29" y="60"/>
                    <a:pt x="26" y="58"/>
                    <a:pt x="28" y="56"/>
                  </a:cubicBezTo>
                  <a:cubicBezTo>
                    <a:pt x="29" y="55"/>
                    <a:pt x="30" y="57"/>
                    <a:pt x="28" y="54"/>
                  </a:cubicBezTo>
                  <a:cubicBezTo>
                    <a:pt x="27" y="50"/>
                    <a:pt x="32" y="53"/>
                    <a:pt x="34" y="52"/>
                  </a:cubicBezTo>
                  <a:cubicBezTo>
                    <a:pt x="36" y="51"/>
                    <a:pt x="32" y="48"/>
                    <a:pt x="34" y="48"/>
                  </a:cubicBezTo>
                  <a:cubicBezTo>
                    <a:pt x="37" y="49"/>
                    <a:pt x="37" y="51"/>
                    <a:pt x="37" y="51"/>
                  </a:cubicBezTo>
                  <a:cubicBezTo>
                    <a:pt x="37" y="51"/>
                    <a:pt x="41" y="49"/>
                    <a:pt x="43" y="50"/>
                  </a:cubicBezTo>
                  <a:cubicBezTo>
                    <a:pt x="45" y="50"/>
                    <a:pt x="45" y="53"/>
                    <a:pt x="47" y="55"/>
                  </a:cubicBezTo>
                  <a:cubicBezTo>
                    <a:pt x="49" y="56"/>
                    <a:pt x="49" y="55"/>
                    <a:pt x="50" y="50"/>
                  </a:cubicBezTo>
                  <a:cubicBezTo>
                    <a:pt x="51" y="46"/>
                    <a:pt x="50" y="46"/>
                    <a:pt x="48" y="45"/>
                  </a:cubicBezTo>
                  <a:cubicBezTo>
                    <a:pt x="46" y="44"/>
                    <a:pt x="50" y="42"/>
                    <a:pt x="48" y="40"/>
                  </a:cubicBezTo>
                  <a:cubicBezTo>
                    <a:pt x="47" y="38"/>
                    <a:pt x="46" y="39"/>
                    <a:pt x="47" y="36"/>
                  </a:cubicBezTo>
                  <a:cubicBezTo>
                    <a:pt x="48" y="33"/>
                    <a:pt x="47" y="32"/>
                    <a:pt x="47" y="31"/>
                  </a:cubicBezTo>
                  <a:cubicBezTo>
                    <a:pt x="47" y="30"/>
                    <a:pt x="45" y="28"/>
                    <a:pt x="43" y="27"/>
                  </a:cubicBezTo>
                  <a:cubicBezTo>
                    <a:pt x="42" y="26"/>
                    <a:pt x="45" y="26"/>
                    <a:pt x="45" y="26"/>
                  </a:cubicBezTo>
                  <a:cubicBezTo>
                    <a:pt x="45" y="26"/>
                    <a:pt x="44" y="23"/>
                    <a:pt x="44" y="21"/>
                  </a:cubicBezTo>
                  <a:cubicBezTo>
                    <a:pt x="44" y="19"/>
                    <a:pt x="45" y="19"/>
                    <a:pt x="47" y="19"/>
                  </a:cubicBezTo>
                  <a:cubicBezTo>
                    <a:pt x="50" y="18"/>
                    <a:pt x="52" y="19"/>
                    <a:pt x="52" y="19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49" y="11"/>
                    <a:pt x="47" y="11"/>
                  </a:cubicBezTo>
                  <a:cubicBezTo>
                    <a:pt x="45" y="11"/>
                    <a:pt x="44" y="10"/>
                    <a:pt x="42" y="11"/>
                  </a:cubicBezTo>
                  <a:cubicBezTo>
                    <a:pt x="40" y="12"/>
                    <a:pt x="42" y="9"/>
                    <a:pt x="41" y="8"/>
                  </a:cubicBezTo>
                  <a:cubicBezTo>
                    <a:pt x="41" y="6"/>
                    <a:pt x="41" y="1"/>
                    <a:pt x="41" y="1"/>
                  </a:cubicBezTo>
                  <a:cubicBezTo>
                    <a:pt x="41" y="1"/>
                    <a:pt x="38" y="0"/>
                    <a:pt x="35" y="1"/>
                  </a:cubicBezTo>
                  <a:cubicBezTo>
                    <a:pt x="32" y="3"/>
                    <a:pt x="31" y="1"/>
                    <a:pt x="30" y="2"/>
                  </a:cubicBezTo>
                  <a:cubicBezTo>
                    <a:pt x="28" y="3"/>
                    <a:pt x="25" y="3"/>
                    <a:pt x="25" y="3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6" y="15"/>
                    <a:pt x="6" y="16"/>
                  </a:cubicBezTo>
                  <a:cubicBezTo>
                    <a:pt x="7" y="17"/>
                    <a:pt x="5" y="18"/>
                    <a:pt x="6" y="19"/>
                  </a:cubicBezTo>
                  <a:cubicBezTo>
                    <a:pt x="6" y="19"/>
                    <a:pt x="8" y="21"/>
                    <a:pt x="8" y="21"/>
                  </a:cubicBezTo>
                  <a:cubicBezTo>
                    <a:pt x="8" y="23"/>
                    <a:pt x="8" y="24"/>
                    <a:pt x="8" y="26"/>
                  </a:cubicBezTo>
                  <a:cubicBezTo>
                    <a:pt x="7" y="26"/>
                    <a:pt x="5" y="25"/>
                    <a:pt x="4" y="26"/>
                  </a:cubicBezTo>
                  <a:cubicBezTo>
                    <a:pt x="4" y="26"/>
                    <a:pt x="5" y="27"/>
                    <a:pt x="5" y="28"/>
                  </a:cubicBezTo>
                  <a:cubicBezTo>
                    <a:pt x="7" y="27"/>
                    <a:pt x="8" y="29"/>
                    <a:pt x="4" y="30"/>
                  </a:cubicBezTo>
                  <a:cubicBezTo>
                    <a:pt x="4" y="30"/>
                    <a:pt x="6" y="31"/>
                    <a:pt x="6" y="32"/>
                  </a:cubicBezTo>
                  <a:cubicBezTo>
                    <a:pt x="6" y="33"/>
                    <a:pt x="4" y="38"/>
                    <a:pt x="3" y="40"/>
                  </a:cubicBezTo>
                  <a:cubicBezTo>
                    <a:pt x="2" y="40"/>
                    <a:pt x="1" y="40"/>
                    <a:pt x="0" y="40"/>
                  </a:cubicBezTo>
                  <a:cubicBezTo>
                    <a:pt x="0" y="40"/>
                    <a:pt x="1" y="42"/>
                    <a:pt x="0" y="43"/>
                  </a:cubicBezTo>
                  <a:cubicBezTo>
                    <a:pt x="1" y="43"/>
                    <a:pt x="1" y="43"/>
                    <a:pt x="3" y="43"/>
                  </a:cubicBezTo>
                  <a:cubicBezTo>
                    <a:pt x="3" y="45"/>
                    <a:pt x="2" y="46"/>
                    <a:pt x="3" y="47"/>
                  </a:cubicBezTo>
                  <a:cubicBezTo>
                    <a:pt x="3" y="47"/>
                    <a:pt x="6" y="47"/>
                    <a:pt x="6" y="47"/>
                  </a:cubicBezTo>
                  <a:cubicBezTo>
                    <a:pt x="6" y="47"/>
                    <a:pt x="6" y="48"/>
                    <a:pt x="6" y="49"/>
                  </a:cubicBezTo>
                  <a:cubicBezTo>
                    <a:pt x="8" y="48"/>
                    <a:pt x="7" y="50"/>
                    <a:pt x="8" y="50"/>
                  </a:cubicBezTo>
                  <a:cubicBezTo>
                    <a:pt x="7" y="50"/>
                    <a:pt x="5" y="50"/>
                    <a:pt x="4" y="50"/>
                  </a:cubicBezTo>
                  <a:cubicBezTo>
                    <a:pt x="4" y="50"/>
                    <a:pt x="4" y="52"/>
                    <a:pt x="4" y="52"/>
                  </a:cubicBezTo>
                  <a:cubicBezTo>
                    <a:pt x="5" y="53"/>
                    <a:pt x="18" y="64"/>
                    <a:pt x="18" y="64"/>
                  </a:cubicBezTo>
                  <a:cubicBezTo>
                    <a:pt x="19" y="66"/>
                    <a:pt x="17" y="67"/>
                    <a:pt x="18" y="69"/>
                  </a:cubicBezTo>
                  <a:cubicBezTo>
                    <a:pt x="19" y="70"/>
                    <a:pt x="19" y="70"/>
                    <a:pt x="20" y="70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45" name="Freeform 242"/>
            <p:cNvSpPr>
              <a:spLocks/>
            </p:cNvSpPr>
            <p:nvPr/>
          </p:nvSpPr>
          <p:spPr bwMode="auto">
            <a:xfrm>
              <a:off x="4294239" y="4016454"/>
              <a:ext cx="97592" cy="177438"/>
            </a:xfrm>
            <a:custGeom>
              <a:avLst/>
              <a:gdLst>
                <a:gd name="T0" fmla="*/ 5 w 28"/>
                <a:gd name="T1" fmla="*/ 1 h 51"/>
                <a:gd name="T2" fmla="*/ 5 w 28"/>
                <a:gd name="T3" fmla="*/ 3 h 51"/>
                <a:gd name="T4" fmla="*/ 4 w 28"/>
                <a:gd name="T5" fmla="*/ 6 h 51"/>
                <a:gd name="T6" fmla="*/ 0 w 28"/>
                <a:gd name="T7" fmla="*/ 13 h 51"/>
                <a:gd name="T8" fmla="*/ 1 w 28"/>
                <a:gd name="T9" fmla="*/ 24 h 51"/>
                <a:gd name="T10" fmla="*/ 5 w 28"/>
                <a:gd name="T11" fmla="*/ 31 h 51"/>
                <a:gd name="T12" fmla="*/ 4 w 28"/>
                <a:gd name="T13" fmla="*/ 39 h 51"/>
                <a:gd name="T14" fmla="*/ 0 w 28"/>
                <a:gd name="T15" fmla="*/ 45 h 51"/>
                <a:gd name="T16" fmla="*/ 3 w 28"/>
                <a:gd name="T17" fmla="*/ 50 h 51"/>
                <a:gd name="T18" fmla="*/ 8 w 28"/>
                <a:gd name="T19" fmla="*/ 48 h 51"/>
                <a:gd name="T20" fmla="*/ 13 w 28"/>
                <a:gd name="T21" fmla="*/ 47 h 51"/>
                <a:gd name="T22" fmla="*/ 16 w 28"/>
                <a:gd name="T23" fmla="*/ 50 h 51"/>
                <a:gd name="T24" fmla="*/ 21 w 28"/>
                <a:gd name="T25" fmla="*/ 42 h 51"/>
                <a:gd name="T26" fmla="*/ 23 w 28"/>
                <a:gd name="T27" fmla="*/ 33 h 51"/>
                <a:gd name="T28" fmla="*/ 24 w 28"/>
                <a:gd name="T29" fmla="*/ 27 h 51"/>
                <a:gd name="T30" fmla="*/ 28 w 28"/>
                <a:gd name="T31" fmla="*/ 20 h 51"/>
                <a:gd name="T32" fmla="*/ 27 w 28"/>
                <a:gd name="T33" fmla="*/ 16 h 51"/>
                <a:gd name="T34" fmla="*/ 25 w 28"/>
                <a:gd name="T35" fmla="*/ 16 h 51"/>
                <a:gd name="T36" fmla="*/ 23 w 28"/>
                <a:gd name="T37" fmla="*/ 13 h 51"/>
                <a:gd name="T38" fmla="*/ 21 w 28"/>
                <a:gd name="T39" fmla="*/ 13 h 51"/>
                <a:gd name="T40" fmla="*/ 18 w 28"/>
                <a:gd name="T41" fmla="*/ 6 h 51"/>
                <a:gd name="T42" fmla="*/ 11 w 28"/>
                <a:gd name="T43" fmla="*/ 3 h 51"/>
                <a:gd name="T44" fmla="*/ 6 w 28"/>
                <a:gd name="T45" fmla="*/ 3 h 51"/>
                <a:gd name="T46" fmla="*/ 5 w 28"/>
                <a:gd name="T47" fmla="*/ 0 h 51"/>
                <a:gd name="T48" fmla="*/ 5 w 28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51">
                  <a:moveTo>
                    <a:pt x="5" y="1"/>
                  </a:moveTo>
                  <a:cubicBezTo>
                    <a:pt x="5" y="2"/>
                    <a:pt x="5" y="2"/>
                    <a:pt x="5" y="3"/>
                  </a:cubicBezTo>
                  <a:cubicBezTo>
                    <a:pt x="4" y="4"/>
                    <a:pt x="4" y="6"/>
                    <a:pt x="4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1" y="21"/>
                    <a:pt x="1" y="24"/>
                  </a:cubicBezTo>
                  <a:cubicBezTo>
                    <a:pt x="1" y="27"/>
                    <a:pt x="5" y="31"/>
                    <a:pt x="5" y="31"/>
                  </a:cubicBezTo>
                  <a:cubicBezTo>
                    <a:pt x="5" y="31"/>
                    <a:pt x="5" y="35"/>
                    <a:pt x="4" y="39"/>
                  </a:cubicBezTo>
                  <a:cubicBezTo>
                    <a:pt x="2" y="42"/>
                    <a:pt x="0" y="45"/>
                    <a:pt x="0" y="45"/>
                  </a:cubicBezTo>
                  <a:cubicBezTo>
                    <a:pt x="0" y="45"/>
                    <a:pt x="1" y="48"/>
                    <a:pt x="3" y="50"/>
                  </a:cubicBezTo>
                  <a:cubicBezTo>
                    <a:pt x="5" y="51"/>
                    <a:pt x="8" y="48"/>
                    <a:pt x="8" y="48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50"/>
                    <a:pt x="21" y="44"/>
                    <a:pt x="21" y="42"/>
                  </a:cubicBezTo>
                  <a:cubicBezTo>
                    <a:pt x="22" y="41"/>
                    <a:pt x="23" y="33"/>
                    <a:pt x="23" y="33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7" y="23"/>
                    <a:pt x="28" y="20"/>
                  </a:cubicBezTo>
                  <a:cubicBezTo>
                    <a:pt x="27" y="19"/>
                    <a:pt x="27" y="17"/>
                    <a:pt x="27" y="16"/>
                  </a:cubicBezTo>
                  <a:cubicBezTo>
                    <a:pt x="26" y="16"/>
                    <a:pt x="25" y="16"/>
                    <a:pt x="25" y="16"/>
                  </a:cubicBezTo>
                  <a:cubicBezTo>
                    <a:pt x="24" y="16"/>
                    <a:pt x="23" y="13"/>
                    <a:pt x="23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0" y="11"/>
                    <a:pt x="20" y="7"/>
                    <a:pt x="18" y="6"/>
                  </a:cubicBezTo>
                  <a:cubicBezTo>
                    <a:pt x="18" y="6"/>
                    <a:pt x="11" y="3"/>
                    <a:pt x="11" y="3"/>
                  </a:cubicBezTo>
                  <a:cubicBezTo>
                    <a:pt x="9" y="2"/>
                    <a:pt x="7" y="4"/>
                    <a:pt x="6" y="3"/>
                  </a:cubicBezTo>
                  <a:cubicBezTo>
                    <a:pt x="5" y="3"/>
                    <a:pt x="5" y="0"/>
                    <a:pt x="5" y="0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46" name="Freeform 243"/>
            <p:cNvSpPr>
              <a:spLocks/>
            </p:cNvSpPr>
            <p:nvPr/>
          </p:nvSpPr>
          <p:spPr bwMode="auto">
            <a:xfrm>
              <a:off x="4294239" y="4016454"/>
              <a:ext cx="97592" cy="177438"/>
            </a:xfrm>
            <a:custGeom>
              <a:avLst/>
              <a:gdLst>
                <a:gd name="T0" fmla="*/ 5 w 28"/>
                <a:gd name="T1" fmla="*/ 1 h 51"/>
                <a:gd name="T2" fmla="*/ 5 w 28"/>
                <a:gd name="T3" fmla="*/ 3 h 51"/>
                <a:gd name="T4" fmla="*/ 4 w 28"/>
                <a:gd name="T5" fmla="*/ 6 h 51"/>
                <a:gd name="T6" fmla="*/ 0 w 28"/>
                <a:gd name="T7" fmla="*/ 13 h 51"/>
                <a:gd name="T8" fmla="*/ 1 w 28"/>
                <a:gd name="T9" fmla="*/ 24 h 51"/>
                <a:gd name="T10" fmla="*/ 5 w 28"/>
                <a:gd name="T11" fmla="*/ 31 h 51"/>
                <a:gd name="T12" fmla="*/ 4 w 28"/>
                <a:gd name="T13" fmla="*/ 39 h 51"/>
                <a:gd name="T14" fmla="*/ 0 w 28"/>
                <a:gd name="T15" fmla="*/ 45 h 51"/>
                <a:gd name="T16" fmla="*/ 3 w 28"/>
                <a:gd name="T17" fmla="*/ 50 h 51"/>
                <a:gd name="T18" fmla="*/ 8 w 28"/>
                <a:gd name="T19" fmla="*/ 48 h 51"/>
                <a:gd name="T20" fmla="*/ 13 w 28"/>
                <a:gd name="T21" fmla="*/ 47 h 51"/>
                <a:gd name="T22" fmla="*/ 16 w 28"/>
                <a:gd name="T23" fmla="*/ 50 h 51"/>
                <a:gd name="T24" fmla="*/ 21 w 28"/>
                <a:gd name="T25" fmla="*/ 42 h 51"/>
                <a:gd name="T26" fmla="*/ 23 w 28"/>
                <a:gd name="T27" fmla="*/ 33 h 51"/>
                <a:gd name="T28" fmla="*/ 24 w 28"/>
                <a:gd name="T29" fmla="*/ 27 h 51"/>
                <a:gd name="T30" fmla="*/ 28 w 28"/>
                <a:gd name="T31" fmla="*/ 20 h 51"/>
                <a:gd name="T32" fmla="*/ 27 w 28"/>
                <a:gd name="T33" fmla="*/ 16 h 51"/>
                <a:gd name="T34" fmla="*/ 25 w 28"/>
                <a:gd name="T35" fmla="*/ 16 h 51"/>
                <a:gd name="T36" fmla="*/ 23 w 28"/>
                <a:gd name="T37" fmla="*/ 13 h 51"/>
                <a:gd name="T38" fmla="*/ 21 w 28"/>
                <a:gd name="T39" fmla="*/ 13 h 51"/>
                <a:gd name="T40" fmla="*/ 18 w 28"/>
                <a:gd name="T41" fmla="*/ 6 h 51"/>
                <a:gd name="T42" fmla="*/ 11 w 28"/>
                <a:gd name="T43" fmla="*/ 3 h 51"/>
                <a:gd name="T44" fmla="*/ 6 w 28"/>
                <a:gd name="T45" fmla="*/ 3 h 51"/>
                <a:gd name="T46" fmla="*/ 5 w 28"/>
                <a:gd name="T47" fmla="*/ 0 h 51"/>
                <a:gd name="T48" fmla="*/ 5 w 28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51">
                  <a:moveTo>
                    <a:pt x="5" y="1"/>
                  </a:moveTo>
                  <a:cubicBezTo>
                    <a:pt x="5" y="2"/>
                    <a:pt x="5" y="2"/>
                    <a:pt x="5" y="3"/>
                  </a:cubicBezTo>
                  <a:cubicBezTo>
                    <a:pt x="4" y="4"/>
                    <a:pt x="4" y="6"/>
                    <a:pt x="4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1" y="21"/>
                    <a:pt x="1" y="24"/>
                  </a:cubicBezTo>
                  <a:cubicBezTo>
                    <a:pt x="1" y="27"/>
                    <a:pt x="5" y="31"/>
                    <a:pt x="5" y="31"/>
                  </a:cubicBezTo>
                  <a:cubicBezTo>
                    <a:pt x="5" y="31"/>
                    <a:pt x="5" y="35"/>
                    <a:pt x="4" y="39"/>
                  </a:cubicBezTo>
                  <a:cubicBezTo>
                    <a:pt x="2" y="42"/>
                    <a:pt x="0" y="45"/>
                    <a:pt x="0" y="45"/>
                  </a:cubicBezTo>
                  <a:cubicBezTo>
                    <a:pt x="0" y="45"/>
                    <a:pt x="1" y="48"/>
                    <a:pt x="3" y="50"/>
                  </a:cubicBezTo>
                  <a:cubicBezTo>
                    <a:pt x="5" y="51"/>
                    <a:pt x="8" y="48"/>
                    <a:pt x="8" y="48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50"/>
                    <a:pt x="21" y="44"/>
                    <a:pt x="21" y="42"/>
                  </a:cubicBezTo>
                  <a:cubicBezTo>
                    <a:pt x="22" y="41"/>
                    <a:pt x="23" y="33"/>
                    <a:pt x="23" y="33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7" y="23"/>
                    <a:pt x="28" y="20"/>
                  </a:cubicBezTo>
                  <a:cubicBezTo>
                    <a:pt x="27" y="19"/>
                    <a:pt x="27" y="17"/>
                    <a:pt x="27" y="16"/>
                  </a:cubicBezTo>
                  <a:cubicBezTo>
                    <a:pt x="26" y="16"/>
                    <a:pt x="25" y="16"/>
                    <a:pt x="25" y="16"/>
                  </a:cubicBezTo>
                  <a:cubicBezTo>
                    <a:pt x="24" y="16"/>
                    <a:pt x="23" y="13"/>
                    <a:pt x="23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0" y="11"/>
                    <a:pt x="20" y="7"/>
                    <a:pt x="18" y="6"/>
                  </a:cubicBezTo>
                  <a:cubicBezTo>
                    <a:pt x="18" y="6"/>
                    <a:pt x="11" y="3"/>
                    <a:pt x="11" y="3"/>
                  </a:cubicBezTo>
                  <a:cubicBezTo>
                    <a:pt x="9" y="2"/>
                    <a:pt x="7" y="4"/>
                    <a:pt x="6" y="3"/>
                  </a:cubicBezTo>
                  <a:cubicBezTo>
                    <a:pt x="5" y="3"/>
                    <a:pt x="5" y="0"/>
                    <a:pt x="5" y="0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47" name="Freeform 244"/>
            <p:cNvSpPr>
              <a:spLocks noEditPoints="1"/>
            </p:cNvSpPr>
            <p:nvPr/>
          </p:nvSpPr>
          <p:spPr bwMode="auto">
            <a:xfrm>
              <a:off x="5793585" y="2213690"/>
              <a:ext cx="5188269" cy="2906424"/>
            </a:xfrm>
            <a:custGeom>
              <a:avLst/>
              <a:gdLst>
                <a:gd name="T0" fmla="*/ 1458 w 1491"/>
                <a:gd name="T1" fmla="*/ 814 h 835"/>
                <a:gd name="T2" fmla="*/ 1471 w 1491"/>
                <a:gd name="T3" fmla="*/ 831 h 835"/>
                <a:gd name="T4" fmla="*/ 1482 w 1491"/>
                <a:gd name="T5" fmla="*/ 834 h 835"/>
                <a:gd name="T6" fmla="*/ 1476 w 1491"/>
                <a:gd name="T7" fmla="*/ 826 h 835"/>
                <a:gd name="T8" fmla="*/ 1470 w 1491"/>
                <a:gd name="T9" fmla="*/ 822 h 835"/>
                <a:gd name="T10" fmla="*/ 1457 w 1491"/>
                <a:gd name="T11" fmla="*/ 809 h 835"/>
                <a:gd name="T12" fmla="*/ 1482 w 1491"/>
                <a:gd name="T13" fmla="*/ 821 h 835"/>
                <a:gd name="T14" fmla="*/ 1488 w 1491"/>
                <a:gd name="T15" fmla="*/ 826 h 835"/>
                <a:gd name="T16" fmla="*/ 517 w 1491"/>
                <a:gd name="T17" fmla="*/ 815 h 835"/>
                <a:gd name="T18" fmla="*/ 519 w 1491"/>
                <a:gd name="T19" fmla="*/ 815 h 835"/>
                <a:gd name="T20" fmla="*/ 65 w 1491"/>
                <a:gd name="T21" fmla="*/ 112 h 835"/>
                <a:gd name="T22" fmla="*/ 50 w 1491"/>
                <a:gd name="T23" fmla="*/ 109 h 835"/>
                <a:gd name="T24" fmla="*/ 34 w 1491"/>
                <a:gd name="T25" fmla="*/ 105 h 835"/>
                <a:gd name="T26" fmla="*/ 33 w 1491"/>
                <a:gd name="T27" fmla="*/ 97 h 835"/>
                <a:gd name="T28" fmla="*/ 36 w 1491"/>
                <a:gd name="T29" fmla="*/ 85 h 835"/>
                <a:gd name="T30" fmla="*/ 36 w 1491"/>
                <a:gd name="T31" fmla="*/ 77 h 835"/>
                <a:gd name="T32" fmla="*/ 33 w 1491"/>
                <a:gd name="T33" fmla="*/ 68 h 835"/>
                <a:gd name="T34" fmla="*/ 23 w 1491"/>
                <a:gd name="T35" fmla="*/ 56 h 835"/>
                <a:gd name="T36" fmla="*/ 19 w 1491"/>
                <a:gd name="T37" fmla="*/ 52 h 835"/>
                <a:gd name="T38" fmla="*/ 18 w 1491"/>
                <a:gd name="T39" fmla="*/ 49 h 835"/>
                <a:gd name="T40" fmla="*/ 14 w 1491"/>
                <a:gd name="T41" fmla="*/ 50 h 835"/>
                <a:gd name="T42" fmla="*/ 8 w 1491"/>
                <a:gd name="T43" fmla="*/ 43 h 835"/>
                <a:gd name="T44" fmla="*/ 2 w 1491"/>
                <a:gd name="T45" fmla="*/ 41 h 835"/>
                <a:gd name="T46" fmla="*/ 5 w 1491"/>
                <a:gd name="T47" fmla="*/ 38 h 835"/>
                <a:gd name="T48" fmla="*/ 4 w 1491"/>
                <a:gd name="T49" fmla="*/ 33 h 835"/>
                <a:gd name="T50" fmla="*/ 16 w 1491"/>
                <a:gd name="T51" fmla="*/ 35 h 835"/>
                <a:gd name="T52" fmla="*/ 22 w 1491"/>
                <a:gd name="T53" fmla="*/ 33 h 835"/>
                <a:gd name="T54" fmla="*/ 31 w 1491"/>
                <a:gd name="T55" fmla="*/ 31 h 835"/>
                <a:gd name="T56" fmla="*/ 26 w 1491"/>
                <a:gd name="T57" fmla="*/ 18 h 835"/>
                <a:gd name="T58" fmla="*/ 45 w 1491"/>
                <a:gd name="T59" fmla="*/ 17 h 835"/>
                <a:gd name="T60" fmla="*/ 56 w 1491"/>
                <a:gd name="T61" fmla="*/ 5 h 835"/>
                <a:gd name="T62" fmla="*/ 63 w 1491"/>
                <a:gd name="T63" fmla="*/ 3 h 835"/>
                <a:gd name="T64" fmla="*/ 70 w 1491"/>
                <a:gd name="T65" fmla="*/ 10 h 835"/>
                <a:gd name="T66" fmla="*/ 80 w 1491"/>
                <a:gd name="T67" fmla="*/ 17 h 835"/>
                <a:gd name="T68" fmla="*/ 88 w 1491"/>
                <a:gd name="T69" fmla="*/ 21 h 835"/>
                <a:gd name="T70" fmla="*/ 94 w 1491"/>
                <a:gd name="T71" fmla="*/ 24 h 835"/>
                <a:gd name="T72" fmla="*/ 109 w 1491"/>
                <a:gd name="T73" fmla="*/ 28 h 835"/>
                <a:gd name="T74" fmla="*/ 112 w 1491"/>
                <a:gd name="T75" fmla="*/ 39 h 835"/>
                <a:gd name="T76" fmla="*/ 108 w 1491"/>
                <a:gd name="T77" fmla="*/ 50 h 835"/>
                <a:gd name="T78" fmla="*/ 95 w 1491"/>
                <a:gd name="T79" fmla="*/ 64 h 835"/>
                <a:gd name="T80" fmla="*/ 104 w 1491"/>
                <a:gd name="T81" fmla="*/ 71 h 835"/>
                <a:gd name="T82" fmla="*/ 102 w 1491"/>
                <a:gd name="T83" fmla="*/ 79 h 835"/>
                <a:gd name="T84" fmla="*/ 106 w 1491"/>
                <a:gd name="T85" fmla="*/ 92 h 835"/>
                <a:gd name="T86" fmla="*/ 104 w 1491"/>
                <a:gd name="T87" fmla="*/ 97 h 835"/>
                <a:gd name="T88" fmla="*/ 102 w 1491"/>
                <a:gd name="T89" fmla="*/ 98 h 835"/>
                <a:gd name="T90" fmla="*/ 95 w 1491"/>
                <a:gd name="T91" fmla="*/ 104 h 835"/>
                <a:gd name="T92" fmla="*/ 87 w 1491"/>
                <a:gd name="T93" fmla="*/ 99 h 835"/>
                <a:gd name="T94" fmla="*/ 74 w 1491"/>
                <a:gd name="T95" fmla="*/ 103 h 835"/>
                <a:gd name="T96" fmla="*/ 123 w 1491"/>
                <a:gd name="T97" fmla="*/ 103 h 835"/>
                <a:gd name="T98" fmla="*/ 117 w 1491"/>
                <a:gd name="T99" fmla="*/ 119 h 835"/>
                <a:gd name="T100" fmla="*/ 125 w 1491"/>
                <a:gd name="T101" fmla="*/ 105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91" h="835">
                  <a:moveTo>
                    <a:pt x="1457" y="809"/>
                  </a:moveTo>
                  <a:cubicBezTo>
                    <a:pt x="1457" y="809"/>
                    <a:pt x="1457" y="812"/>
                    <a:pt x="1457" y="813"/>
                  </a:cubicBezTo>
                  <a:cubicBezTo>
                    <a:pt x="1458" y="814"/>
                    <a:pt x="1458" y="814"/>
                    <a:pt x="1458" y="814"/>
                  </a:cubicBezTo>
                  <a:cubicBezTo>
                    <a:pt x="1459" y="817"/>
                    <a:pt x="1461" y="822"/>
                    <a:pt x="1464" y="824"/>
                  </a:cubicBezTo>
                  <a:cubicBezTo>
                    <a:pt x="1465" y="824"/>
                    <a:pt x="1466" y="825"/>
                    <a:pt x="1467" y="825"/>
                  </a:cubicBezTo>
                  <a:cubicBezTo>
                    <a:pt x="1468" y="827"/>
                    <a:pt x="1468" y="830"/>
                    <a:pt x="1471" y="831"/>
                  </a:cubicBezTo>
                  <a:cubicBezTo>
                    <a:pt x="1472" y="832"/>
                    <a:pt x="1474" y="832"/>
                    <a:pt x="1475" y="832"/>
                  </a:cubicBezTo>
                  <a:cubicBezTo>
                    <a:pt x="1476" y="833"/>
                    <a:pt x="1478" y="835"/>
                    <a:pt x="1479" y="835"/>
                  </a:cubicBezTo>
                  <a:cubicBezTo>
                    <a:pt x="1481" y="835"/>
                    <a:pt x="1481" y="834"/>
                    <a:pt x="1482" y="834"/>
                  </a:cubicBezTo>
                  <a:cubicBezTo>
                    <a:pt x="1483" y="835"/>
                    <a:pt x="1483" y="833"/>
                    <a:pt x="1483" y="833"/>
                  </a:cubicBezTo>
                  <a:cubicBezTo>
                    <a:pt x="1481" y="832"/>
                    <a:pt x="1478" y="830"/>
                    <a:pt x="1477" y="828"/>
                  </a:cubicBezTo>
                  <a:cubicBezTo>
                    <a:pt x="1476" y="827"/>
                    <a:pt x="1476" y="826"/>
                    <a:pt x="1476" y="826"/>
                  </a:cubicBezTo>
                  <a:cubicBezTo>
                    <a:pt x="1474" y="825"/>
                    <a:pt x="1472" y="826"/>
                    <a:pt x="1471" y="824"/>
                  </a:cubicBezTo>
                  <a:cubicBezTo>
                    <a:pt x="1470" y="824"/>
                    <a:pt x="1471" y="823"/>
                    <a:pt x="1471" y="822"/>
                  </a:cubicBezTo>
                  <a:cubicBezTo>
                    <a:pt x="1470" y="822"/>
                    <a:pt x="1470" y="822"/>
                    <a:pt x="1470" y="822"/>
                  </a:cubicBezTo>
                  <a:cubicBezTo>
                    <a:pt x="1469" y="822"/>
                    <a:pt x="1462" y="814"/>
                    <a:pt x="1461" y="813"/>
                  </a:cubicBezTo>
                  <a:cubicBezTo>
                    <a:pt x="1461" y="812"/>
                    <a:pt x="1462" y="810"/>
                    <a:pt x="1461" y="810"/>
                  </a:cubicBezTo>
                  <a:cubicBezTo>
                    <a:pt x="1461" y="809"/>
                    <a:pt x="1458" y="809"/>
                    <a:pt x="1457" y="809"/>
                  </a:cubicBezTo>
                  <a:close/>
                  <a:moveTo>
                    <a:pt x="1481" y="816"/>
                  </a:moveTo>
                  <a:cubicBezTo>
                    <a:pt x="1480" y="816"/>
                    <a:pt x="1480" y="820"/>
                    <a:pt x="1480" y="821"/>
                  </a:cubicBezTo>
                  <a:cubicBezTo>
                    <a:pt x="1481" y="821"/>
                    <a:pt x="1482" y="821"/>
                    <a:pt x="1482" y="821"/>
                  </a:cubicBezTo>
                  <a:cubicBezTo>
                    <a:pt x="1483" y="819"/>
                    <a:pt x="1483" y="819"/>
                    <a:pt x="1483" y="819"/>
                  </a:cubicBezTo>
                  <a:cubicBezTo>
                    <a:pt x="1482" y="818"/>
                    <a:pt x="1481" y="816"/>
                    <a:pt x="1481" y="816"/>
                  </a:cubicBezTo>
                  <a:close/>
                  <a:moveTo>
                    <a:pt x="1488" y="826"/>
                  </a:moveTo>
                  <a:cubicBezTo>
                    <a:pt x="1489" y="828"/>
                    <a:pt x="1489" y="828"/>
                    <a:pt x="1489" y="828"/>
                  </a:cubicBezTo>
                  <a:cubicBezTo>
                    <a:pt x="1490" y="828"/>
                    <a:pt x="1491" y="826"/>
                    <a:pt x="1488" y="826"/>
                  </a:cubicBezTo>
                  <a:close/>
                  <a:moveTo>
                    <a:pt x="517" y="815"/>
                  </a:moveTo>
                  <a:cubicBezTo>
                    <a:pt x="517" y="815"/>
                    <a:pt x="516" y="815"/>
                    <a:pt x="515" y="816"/>
                  </a:cubicBezTo>
                  <a:cubicBezTo>
                    <a:pt x="516" y="817"/>
                    <a:pt x="516" y="817"/>
                    <a:pt x="516" y="819"/>
                  </a:cubicBezTo>
                  <a:cubicBezTo>
                    <a:pt x="522" y="819"/>
                    <a:pt x="523" y="820"/>
                    <a:pt x="519" y="815"/>
                  </a:cubicBezTo>
                  <a:cubicBezTo>
                    <a:pt x="519" y="815"/>
                    <a:pt x="517" y="815"/>
                    <a:pt x="517" y="815"/>
                  </a:cubicBezTo>
                  <a:close/>
                  <a:moveTo>
                    <a:pt x="70" y="109"/>
                  </a:moveTo>
                  <a:cubicBezTo>
                    <a:pt x="66" y="109"/>
                    <a:pt x="68" y="112"/>
                    <a:pt x="65" y="112"/>
                  </a:cubicBezTo>
                  <a:cubicBezTo>
                    <a:pt x="62" y="112"/>
                    <a:pt x="60" y="113"/>
                    <a:pt x="59" y="111"/>
                  </a:cubicBezTo>
                  <a:cubicBezTo>
                    <a:pt x="58" y="109"/>
                    <a:pt x="56" y="111"/>
                    <a:pt x="56" y="111"/>
                  </a:cubicBezTo>
                  <a:cubicBezTo>
                    <a:pt x="56" y="111"/>
                    <a:pt x="53" y="111"/>
                    <a:pt x="50" y="109"/>
                  </a:cubicBezTo>
                  <a:cubicBezTo>
                    <a:pt x="47" y="108"/>
                    <a:pt x="46" y="110"/>
                    <a:pt x="44" y="110"/>
                  </a:cubicBezTo>
                  <a:cubicBezTo>
                    <a:pt x="42" y="110"/>
                    <a:pt x="42" y="107"/>
                    <a:pt x="39" y="107"/>
                  </a:cubicBezTo>
                  <a:cubicBezTo>
                    <a:pt x="36" y="107"/>
                    <a:pt x="37" y="106"/>
                    <a:pt x="34" y="105"/>
                  </a:cubicBezTo>
                  <a:cubicBezTo>
                    <a:pt x="31" y="105"/>
                    <a:pt x="30" y="106"/>
                    <a:pt x="30" y="104"/>
                  </a:cubicBezTo>
                  <a:cubicBezTo>
                    <a:pt x="30" y="102"/>
                    <a:pt x="28" y="100"/>
                    <a:pt x="28" y="100"/>
                  </a:cubicBezTo>
                  <a:cubicBezTo>
                    <a:pt x="30" y="100"/>
                    <a:pt x="32" y="99"/>
                    <a:pt x="33" y="97"/>
                  </a:cubicBezTo>
                  <a:cubicBezTo>
                    <a:pt x="34" y="95"/>
                    <a:pt x="33" y="92"/>
                    <a:pt x="34" y="90"/>
                  </a:cubicBezTo>
                  <a:cubicBezTo>
                    <a:pt x="34" y="89"/>
                    <a:pt x="35" y="87"/>
                    <a:pt x="36" y="87"/>
                  </a:cubicBezTo>
                  <a:cubicBezTo>
                    <a:pt x="36" y="86"/>
                    <a:pt x="35" y="85"/>
                    <a:pt x="36" y="85"/>
                  </a:cubicBezTo>
                  <a:cubicBezTo>
                    <a:pt x="36" y="85"/>
                    <a:pt x="35" y="84"/>
                    <a:pt x="34" y="84"/>
                  </a:cubicBezTo>
                  <a:cubicBezTo>
                    <a:pt x="34" y="82"/>
                    <a:pt x="34" y="80"/>
                    <a:pt x="34" y="78"/>
                  </a:cubicBezTo>
                  <a:cubicBezTo>
                    <a:pt x="34" y="78"/>
                    <a:pt x="35" y="77"/>
                    <a:pt x="36" y="77"/>
                  </a:cubicBezTo>
                  <a:cubicBezTo>
                    <a:pt x="35" y="76"/>
                    <a:pt x="35" y="76"/>
                    <a:pt x="34" y="75"/>
                  </a:cubicBezTo>
                  <a:cubicBezTo>
                    <a:pt x="35" y="74"/>
                    <a:pt x="35" y="69"/>
                    <a:pt x="34" y="67"/>
                  </a:cubicBezTo>
                  <a:cubicBezTo>
                    <a:pt x="34" y="67"/>
                    <a:pt x="33" y="68"/>
                    <a:pt x="33" y="68"/>
                  </a:cubicBezTo>
                  <a:cubicBezTo>
                    <a:pt x="33" y="68"/>
                    <a:pt x="32" y="66"/>
                    <a:pt x="32" y="66"/>
                  </a:cubicBezTo>
                  <a:cubicBezTo>
                    <a:pt x="29" y="64"/>
                    <a:pt x="24" y="63"/>
                    <a:pt x="23" y="60"/>
                  </a:cubicBezTo>
                  <a:cubicBezTo>
                    <a:pt x="23" y="59"/>
                    <a:pt x="23" y="57"/>
                    <a:pt x="23" y="56"/>
                  </a:cubicBezTo>
                  <a:cubicBezTo>
                    <a:pt x="21" y="58"/>
                    <a:pt x="23" y="53"/>
                    <a:pt x="23" y="53"/>
                  </a:cubicBezTo>
                  <a:cubicBezTo>
                    <a:pt x="22" y="53"/>
                    <a:pt x="21" y="53"/>
                    <a:pt x="20" y="53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2"/>
                    <a:pt x="20" y="51"/>
                    <a:pt x="20" y="50"/>
                  </a:cubicBezTo>
                  <a:cubicBezTo>
                    <a:pt x="19" y="50"/>
                    <a:pt x="17" y="50"/>
                    <a:pt x="16" y="50"/>
                  </a:cubicBezTo>
                  <a:cubicBezTo>
                    <a:pt x="17" y="50"/>
                    <a:pt x="16" y="48"/>
                    <a:pt x="18" y="49"/>
                  </a:cubicBezTo>
                  <a:cubicBezTo>
                    <a:pt x="18" y="48"/>
                    <a:pt x="18" y="47"/>
                    <a:pt x="19" y="47"/>
                  </a:cubicBezTo>
                  <a:cubicBezTo>
                    <a:pt x="18" y="47"/>
                    <a:pt x="18" y="46"/>
                    <a:pt x="17" y="46"/>
                  </a:cubicBezTo>
                  <a:cubicBezTo>
                    <a:pt x="16" y="47"/>
                    <a:pt x="15" y="49"/>
                    <a:pt x="14" y="50"/>
                  </a:cubicBezTo>
                  <a:cubicBezTo>
                    <a:pt x="12" y="47"/>
                    <a:pt x="12" y="46"/>
                    <a:pt x="10" y="44"/>
                  </a:cubicBezTo>
                  <a:cubicBezTo>
                    <a:pt x="9" y="44"/>
                    <a:pt x="9" y="45"/>
                    <a:pt x="8" y="45"/>
                  </a:cubicBezTo>
                  <a:cubicBezTo>
                    <a:pt x="8" y="44"/>
                    <a:pt x="8" y="44"/>
                    <a:pt x="8" y="43"/>
                  </a:cubicBezTo>
                  <a:cubicBezTo>
                    <a:pt x="6" y="43"/>
                    <a:pt x="4" y="43"/>
                    <a:pt x="1" y="4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2" y="39"/>
                    <a:pt x="2" y="39"/>
                  </a:cubicBezTo>
                  <a:cubicBezTo>
                    <a:pt x="3" y="39"/>
                    <a:pt x="2" y="39"/>
                    <a:pt x="4" y="39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7"/>
                    <a:pt x="2" y="37"/>
                    <a:pt x="1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4"/>
                    <a:pt x="3" y="33"/>
                    <a:pt x="4" y="33"/>
                  </a:cubicBezTo>
                  <a:cubicBezTo>
                    <a:pt x="6" y="32"/>
                    <a:pt x="8" y="34"/>
                    <a:pt x="9" y="33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5" y="30"/>
                    <a:pt x="15" y="33"/>
                    <a:pt x="16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9" y="33"/>
                    <a:pt x="19" y="33"/>
                  </a:cubicBezTo>
                  <a:cubicBezTo>
                    <a:pt x="21" y="32"/>
                    <a:pt x="21" y="34"/>
                    <a:pt x="22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6" y="33"/>
                    <a:pt x="26" y="32"/>
                    <a:pt x="30" y="33"/>
                  </a:cubicBezTo>
                  <a:cubicBezTo>
                    <a:pt x="30" y="32"/>
                    <a:pt x="32" y="32"/>
                    <a:pt x="31" y="31"/>
                  </a:cubicBezTo>
                  <a:cubicBezTo>
                    <a:pt x="31" y="31"/>
                    <a:pt x="29" y="30"/>
                    <a:pt x="29" y="30"/>
                  </a:cubicBezTo>
                  <a:cubicBezTo>
                    <a:pt x="28" y="28"/>
                    <a:pt x="29" y="26"/>
                    <a:pt x="29" y="24"/>
                  </a:cubicBezTo>
                  <a:cubicBezTo>
                    <a:pt x="29" y="23"/>
                    <a:pt x="27" y="20"/>
                    <a:pt x="26" y="18"/>
                  </a:cubicBezTo>
                  <a:cubicBezTo>
                    <a:pt x="32" y="17"/>
                    <a:pt x="31" y="17"/>
                    <a:pt x="32" y="23"/>
                  </a:cubicBezTo>
                  <a:cubicBezTo>
                    <a:pt x="36" y="22"/>
                    <a:pt x="41" y="22"/>
                    <a:pt x="45" y="21"/>
                  </a:cubicBezTo>
                  <a:cubicBezTo>
                    <a:pt x="45" y="19"/>
                    <a:pt x="45" y="20"/>
                    <a:pt x="45" y="17"/>
                  </a:cubicBezTo>
                  <a:cubicBezTo>
                    <a:pt x="47" y="16"/>
                    <a:pt x="51" y="13"/>
                    <a:pt x="53" y="13"/>
                  </a:cubicBezTo>
                  <a:cubicBezTo>
                    <a:pt x="54" y="13"/>
                    <a:pt x="55" y="14"/>
                    <a:pt x="56" y="13"/>
                  </a:cubicBezTo>
                  <a:cubicBezTo>
                    <a:pt x="55" y="13"/>
                    <a:pt x="55" y="7"/>
                    <a:pt x="56" y="5"/>
                  </a:cubicBezTo>
                  <a:cubicBezTo>
                    <a:pt x="55" y="6"/>
                    <a:pt x="56" y="2"/>
                    <a:pt x="56" y="2"/>
                  </a:cubicBezTo>
                  <a:cubicBezTo>
                    <a:pt x="58" y="1"/>
                    <a:pt x="59" y="0"/>
                    <a:pt x="61" y="0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3"/>
                    <a:pt x="65" y="2"/>
                    <a:pt x="65" y="4"/>
                  </a:cubicBezTo>
                  <a:cubicBezTo>
                    <a:pt x="66" y="6"/>
                    <a:pt x="66" y="7"/>
                    <a:pt x="66" y="7"/>
                  </a:cubicBezTo>
                  <a:cubicBezTo>
                    <a:pt x="66" y="7"/>
                    <a:pt x="68" y="7"/>
                    <a:pt x="70" y="10"/>
                  </a:cubicBezTo>
                  <a:cubicBezTo>
                    <a:pt x="73" y="13"/>
                    <a:pt x="74" y="11"/>
                    <a:pt x="74" y="11"/>
                  </a:cubicBezTo>
                  <a:cubicBezTo>
                    <a:pt x="74" y="11"/>
                    <a:pt x="74" y="12"/>
                    <a:pt x="76" y="14"/>
                  </a:cubicBezTo>
                  <a:cubicBezTo>
                    <a:pt x="78" y="16"/>
                    <a:pt x="79" y="16"/>
                    <a:pt x="80" y="17"/>
                  </a:cubicBezTo>
                  <a:cubicBezTo>
                    <a:pt x="82" y="18"/>
                    <a:pt x="84" y="14"/>
                    <a:pt x="84" y="17"/>
                  </a:cubicBezTo>
                  <a:cubicBezTo>
                    <a:pt x="84" y="20"/>
                    <a:pt x="84" y="20"/>
                    <a:pt x="86" y="20"/>
                  </a:cubicBezTo>
                  <a:cubicBezTo>
                    <a:pt x="88" y="20"/>
                    <a:pt x="88" y="21"/>
                    <a:pt x="88" y="21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92" y="21"/>
                    <a:pt x="93" y="21"/>
                    <a:pt x="93" y="21"/>
                  </a:cubicBezTo>
                  <a:cubicBezTo>
                    <a:pt x="93" y="21"/>
                    <a:pt x="92" y="24"/>
                    <a:pt x="94" y="24"/>
                  </a:cubicBezTo>
                  <a:cubicBezTo>
                    <a:pt x="95" y="24"/>
                    <a:pt x="97" y="25"/>
                    <a:pt x="97" y="25"/>
                  </a:cubicBezTo>
                  <a:cubicBezTo>
                    <a:pt x="97" y="25"/>
                    <a:pt x="103" y="23"/>
                    <a:pt x="104" y="26"/>
                  </a:cubicBezTo>
                  <a:cubicBezTo>
                    <a:pt x="106" y="29"/>
                    <a:pt x="106" y="27"/>
                    <a:pt x="109" y="28"/>
                  </a:cubicBezTo>
                  <a:cubicBezTo>
                    <a:pt x="111" y="28"/>
                    <a:pt x="113" y="28"/>
                    <a:pt x="113" y="28"/>
                  </a:cubicBezTo>
                  <a:cubicBezTo>
                    <a:pt x="113" y="28"/>
                    <a:pt x="114" y="32"/>
                    <a:pt x="112" y="34"/>
                  </a:cubicBezTo>
                  <a:cubicBezTo>
                    <a:pt x="111" y="36"/>
                    <a:pt x="111" y="37"/>
                    <a:pt x="112" y="39"/>
                  </a:cubicBezTo>
                  <a:cubicBezTo>
                    <a:pt x="112" y="41"/>
                    <a:pt x="110" y="44"/>
                    <a:pt x="112" y="47"/>
                  </a:cubicBezTo>
                  <a:cubicBezTo>
                    <a:pt x="112" y="47"/>
                    <a:pt x="111" y="49"/>
                    <a:pt x="110" y="48"/>
                  </a:cubicBezTo>
                  <a:cubicBezTo>
                    <a:pt x="108" y="46"/>
                    <a:pt x="108" y="50"/>
                    <a:pt x="108" y="50"/>
                  </a:cubicBezTo>
                  <a:cubicBezTo>
                    <a:pt x="108" y="50"/>
                    <a:pt x="109" y="51"/>
                    <a:pt x="106" y="51"/>
                  </a:cubicBezTo>
                  <a:cubicBezTo>
                    <a:pt x="103" y="52"/>
                    <a:pt x="101" y="56"/>
                    <a:pt x="99" y="58"/>
                  </a:cubicBezTo>
                  <a:cubicBezTo>
                    <a:pt x="98" y="60"/>
                    <a:pt x="96" y="62"/>
                    <a:pt x="95" y="64"/>
                  </a:cubicBezTo>
                  <a:cubicBezTo>
                    <a:pt x="94" y="66"/>
                    <a:pt x="92" y="71"/>
                    <a:pt x="96" y="68"/>
                  </a:cubicBezTo>
                  <a:cubicBezTo>
                    <a:pt x="99" y="65"/>
                    <a:pt x="99" y="68"/>
                    <a:pt x="99" y="68"/>
                  </a:cubicBezTo>
                  <a:cubicBezTo>
                    <a:pt x="99" y="70"/>
                    <a:pt x="104" y="69"/>
                    <a:pt x="104" y="71"/>
                  </a:cubicBezTo>
                  <a:cubicBezTo>
                    <a:pt x="105" y="73"/>
                    <a:pt x="107" y="72"/>
                    <a:pt x="107" y="72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05" y="76"/>
                    <a:pt x="104" y="79"/>
                    <a:pt x="102" y="79"/>
                  </a:cubicBezTo>
                  <a:cubicBezTo>
                    <a:pt x="99" y="79"/>
                    <a:pt x="99" y="84"/>
                    <a:pt x="102" y="84"/>
                  </a:cubicBezTo>
                  <a:cubicBezTo>
                    <a:pt x="104" y="84"/>
                    <a:pt x="101" y="90"/>
                    <a:pt x="102" y="91"/>
                  </a:cubicBezTo>
                  <a:cubicBezTo>
                    <a:pt x="103" y="92"/>
                    <a:pt x="107" y="90"/>
                    <a:pt x="106" y="92"/>
                  </a:cubicBezTo>
                  <a:cubicBezTo>
                    <a:pt x="105" y="94"/>
                    <a:pt x="106" y="92"/>
                    <a:pt x="104" y="94"/>
                  </a:cubicBezTo>
                  <a:cubicBezTo>
                    <a:pt x="103" y="96"/>
                    <a:pt x="105" y="96"/>
                    <a:pt x="105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3" y="95"/>
                    <a:pt x="103" y="95"/>
                    <a:pt x="103" y="95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2" y="98"/>
                    <a:pt x="102" y="98"/>
                    <a:pt x="102" y="98"/>
                  </a:cubicBezTo>
                  <a:cubicBezTo>
                    <a:pt x="102" y="98"/>
                    <a:pt x="101" y="102"/>
                    <a:pt x="100" y="103"/>
                  </a:cubicBezTo>
                  <a:cubicBezTo>
                    <a:pt x="99" y="103"/>
                    <a:pt x="98" y="102"/>
                    <a:pt x="97" y="103"/>
                  </a:cubicBezTo>
                  <a:cubicBezTo>
                    <a:pt x="95" y="104"/>
                    <a:pt x="95" y="104"/>
                    <a:pt x="95" y="104"/>
                  </a:cubicBezTo>
                  <a:cubicBezTo>
                    <a:pt x="92" y="104"/>
                    <a:pt x="92" y="101"/>
                    <a:pt x="91" y="101"/>
                  </a:cubicBezTo>
                  <a:cubicBezTo>
                    <a:pt x="90" y="100"/>
                    <a:pt x="89" y="101"/>
                    <a:pt x="89" y="101"/>
                  </a:cubicBezTo>
                  <a:cubicBezTo>
                    <a:pt x="88" y="100"/>
                    <a:pt x="88" y="99"/>
                    <a:pt x="87" y="99"/>
                  </a:cubicBezTo>
                  <a:cubicBezTo>
                    <a:pt x="86" y="98"/>
                    <a:pt x="87" y="100"/>
                    <a:pt x="85" y="100"/>
                  </a:cubicBezTo>
                  <a:cubicBezTo>
                    <a:pt x="84" y="100"/>
                    <a:pt x="82" y="97"/>
                    <a:pt x="79" y="98"/>
                  </a:cubicBezTo>
                  <a:cubicBezTo>
                    <a:pt x="77" y="98"/>
                    <a:pt x="75" y="102"/>
                    <a:pt x="74" y="103"/>
                  </a:cubicBezTo>
                  <a:cubicBezTo>
                    <a:pt x="73" y="103"/>
                    <a:pt x="72" y="103"/>
                    <a:pt x="71" y="103"/>
                  </a:cubicBezTo>
                  <a:cubicBezTo>
                    <a:pt x="71" y="106"/>
                    <a:pt x="70" y="107"/>
                    <a:pt x="70" y="109"/>
                  </a:cubicBezTo>
                  <a:close/>
                  <a:moveTo>
                    <a:pt x="123" y="103"/>
                  </a:moveTo>
                  <a:cubicBezTo>
                    <a:pt x="122" y="105"/>
                    <a:pt x="122" y="107"/>
                    <a:pt x="120" y="108"/>
                  </a:cubicBezTo>
                  <a:cubicBezTo>
                    <a:pt x="119" y="109"/>
                    <a:pt x="117" y="108"/>
                    <a:pt x="116" y="110"/>
                  </a:cubicBezTo>
                  <a:cubicBezTo>
                    <a:pt x="115" y="112"/>
                    <a:pt x="116" y="117"/>
                    <a:pt x="117" y="119"/>
                  </a:cubicBezTo>
                  <a:cubicBezTo>
                    <a:pt x="116" y="119"/>
                    <a:pt x="116" y="119"/>
                    <a:pt x="116" y="120"/>
                  </a:cubicBezTo>
                  <a:cubicBezTo>
                    <a:pt x="117" y="122"/>
                    <a:pt x="121" y="123"/>
                    <a:pt x="123" y="124"/>
                  </a:cubicBezTo>
                  <a:cubicBezTo>
                    <a:pt x="124" y="118"/>
                    <a:pt x="127" y="112"/>
                    <a:pt x="125" y="105"/>
                  </a:cubicBezTo>
                  <a:cubicBezTo>
                    <a:pt x="125" y="104"/>
                    <a:pt x="123" y="103"/>
                    <a:pt x="123" y="103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48" name="Freeform 245"/>
            <p:cNvSpPr>
              <a:spLocks noEditPoints="1"/>
            </p:cNvSpPr>
            <p:nvPr/>
          </p:nvSpPr>
          <p:spPr bwMode="auto">
            <a:xfrm>
              <a:off x="5793585" y="2213690"/>
              <a:ext cx="5188269" cy="2906424"/>
            </a:xfrm>
            <a:custGeom>
              <a:avLst/>
              <a:gdLst>
                <a:gd name="T0" fmla="*/ 1458 w 1491"/>
                <a:gd name="T1" fmla="*/ 814 h 835"/>
                <a:gd name="T2" fmla="*/ 1471 w 1491"/>
                <a:gd name="T3" fmla="*/ 831 h 835"/>
                <a:gd name="T4" fmla="*/ 1482 w 1491"/>
                <a:gd name="T5" fmla="*/ 834 h 835"/>
                <a:gd name="T6" fmla="*/ 1476 w 1491"/>
                <a:gd name="T7" fmla="*/ 826 h 835"/>
                <a:gd name="T8" fmla="*/ 1470 w 1491"/>
                <a:gd name="T9" fmla="*/ 822 h 835"/>
                <a:gd name="T10" fmla="*/ 1457 w 1491"/>
                <a:gd name="T11" fmla="*/ 809 h 835"/>
                <a:gd name="T12" fmla="*/ 1482 w 1491"/>
                <a:gd name="T13" fmla="*/ 821 h 835"/>
                <a:gd name="T14" fmla="*/ 1488 w 1491"/>
                <a:gd name="T15" fmla="*/ 826 h 835"/>
                <a:gd name="T16" fmla="*/ 517 w 1491"/>
                <a:gd name="T17" fmla="*/ 815 h 835"/>
                <a:gd name="T18" fmla="*/ 519 w 1491"/>
                <a:gd name="T19" fmla="*/ 815 h 835"/>
                <a:gd name="T20" fmla="*/ 65 w 1491"/>
                <a:gd name="T21" fmla="*/ 112 h 835"/>
                <a:gd name="T22" fmla="*/ 50 w 1491"/>
                <a:gd name="T23" fmla="*/ 109 h 835"/>
                <a:gd name="T24" fmla="*/ 34 w 1491"/>
                <a:gd name="T25" fmla="*/ 105 h 835"/>
                <a:gd name="T26" fmla="*/ 33 w 1491"/>
                <a:gd name="T27" fmla="*/ 97 h 835"/>
                <a:gd name="T28" fmla="*/ 36 w 1491"/>
                <a:gd name="T29" fmla="*/ 85 h 835"/>
                <a:gd name="T30" fmla="*/ 36 w 1491"/>
                <a:gd name="T31" fmla="*/ 77 h 835"/>
                <a:gd name="T32" fmla="*/ 33 w 1491"/>
                <a:gd name="T33" fmla="*/ 68 h 835"/>
                <a:gd name="T34" fmla="*/ 23 w 1491"/>
                <a:gd name="T35" fmla="*/ 56 h 835"/>
                <a:gd name="T36" fmla="*/ 19 w 1491"/>
                <a:gd name="T37" fmla="*/ 52 h 835"/>
                <a:gd name="T38" fmla="*/ 18 w 1491"/>
                <a:gd name="T39" fmla="*/ 49 h 835"/>
                <a:gd name="T40" fmla="*/ 14 w 1491"/>
                <a:gd name="T41" fmla="*/ 50 h 835"/>
                <a:gd name="T42" fmla="*/ 8 w 1491"/>
                <a:gd name="T43" fmla="*/ 43 h 835"/>
                <a:gd name="T44" fmla="*/ 2 w 1491"/>
                <a:gd name="T45" fmla="*/ 41 h 835"/>
                <a:gd name="T46" fmla="*/ 5 w 1491"/>
                <a:gd name="T47" fmla="*/ 38 h 835"/>
                <a:gd name="T48" fmla="*/ 4 w 1491"/>
                <a:gd name="T49" fmla="*/ 33 h 835"/>
                <a:gd name="T50" fmla="*/ 16 w 1491"/>
                <a:gd name="T51" fmla="*/ 35 h 835"/>
                <a:gd name="T52" fmla="*/ 22 w 1491"/>
                <a:gd name="T53" fmla="*/ 33 h 835"/>
                <a:gd name="T54" fmla="*/ 31 w 1491"/>
                <a:gd name="T55" fmla="*/ 31 h 835"/>
                <a:gd name="T56" fmla="*/ 26 w 1491"/>
                <a:gd name="T57" fmla="*/ 18 h 835"/>
                <a:gd name="T58" fmla="*/ 45 w 1491"/>
                <a:gd name="T59" fmla="*/ 17 h 835"/>
                <a:gd name="T60" fmla="*/ 56 w 1491"/>
                <a:gd name="T61" fmla="*/ 5 h 835"/>
                <a:gd name="T62" fmla="*/ 63 w 1491"/>
                <a:gd name="T63" fmla="*/ 3 h 835"/>
                <a:gd name="T64" fmla="*/ 70 w 1491"/>
                <a:gd name="T65" fmla="*/ 10 h 835"/>
                <a:gd name="T66" fmla="*/ 80 w 1491"/>
                <a:gd name="T67" fmla="*/ 17 h 835"/>
                <a:gd name="T68" fmla="*/ 88 w 1491"/>
                <a:gd name="T69" fmla="*/ 21 h 835"/>
                <a:gd name="T70" fmla="*/ 94 w 1491"/>
                <a:gd name="T71" fmla="*/ 24 h 835"/>
                <a:gd name="T72" fmla="*/ 109 w 1491"/>
                <a:gd name="T73" fmla="*/ 28 h 835"/>
                <a:gd name="T74" fmla="*/ 112 w 1491"/>
                <a:gd name="T75" fmla="*/ 39 h 835"/>
                <a:gd name="T76" fmla="*/ 108 w 1491"/>
                <a:gd name="T77" fmla="*/ 50 h 835"/>
                <a:gd name="T78" fmla="*/ 95 w 1491"/>
                <a:gd name="T79" fmla="*/ 64 h 835"/>
                <a:gd name="T80" fmla="*/ 104 w 1491"/>
                <a:gd name="T81" fmla="*/ 71 h 835"/>
                <a:gd name="T82" fmla="*/ 102 w 1491"/>
                <a:gd name="T83" fmla="*/ 79 h 835"/>
                <a:gd name="T84" fmla="*/ 106 w 1491"/>
                <a:gd name="T85" fmla="*/ 92 h 835"/>
                <a:gd name="T86" fmla="*/ 104 w 1491"/>
                <a:gd name="T87" fmla="*/ 97 h 835"/>
                <a:gd name="T88" fmla="*/ 102 w 1491"/>
                <a:gd name="T89" fmla="*/ 98 h 835"/>
                <a:gd name="T90" fmla="*/ 95 w 1491"/>
                <a:gd name="T91" fmla="*/ 104 h 835"/>
                <a:gd name="T92" fmla="*/ 87 w 1491"/>
                <a:gd name="T93" fmla="*/ 99 h 835"/>
                <a:gd name="T94" fmla="*/ 74 w 1491"/>
                <a:gd name="T95" fmla="*/ 103 h 835"/>
                <a:gd name="T96" fmla="*/ 123 w 1491"/>
                <a:gd name="T97" fmla="*/ 103 h 835"/>
                <a:gd name="T98" fmla="*/ 117 w 1491"/>
                <a:gd name="T99" fmla="*/ 119 h 835"/>
                <a:gd name="T100" fmla="*/ 125 w 1491"/>
                <a:gd name="T101" fmla="*/ 105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91" h="835">
                  <a:moveTo>
                    <a:pt x="1457" y="809"/>
                  </a:moveTo>
                  <a:cubicBezTo>
                    <a:pt x="1457" y="809"/>
                    <a:pt x="1457" y="812"/>
                    <a:pt x="1457" y="813"/>
                  </a:cubicBezTo>
                  <a:cubicBezTo>
                    <a:pt x="1458" y="814"/>
                    <a:pt x="1458" y="814"/>
                    <a:pt x="1458" y="814"/>
                  </a:cubicBezTo>
                  <a:cubicBezTo>
                    <a:pt x="1459" y="817"/>
                    <a:pt x="1461" y="822"/>
                    <a:pt x="1464" y="824"/>
                  </a:cubicBezTo>
                  <a:cubicBezTo>
                    <a:pt x="1465" y="824"/>
                    <a:pt x="1466" y="825"/>
                    <a:pt x="1467" y="825"/>
                  </a:cubicBezTo>
                  <a:cubicBezTo>
                    <a:pt x="1468" y="827"/>
                    <a:pt x="1468" y="830"/>
                    <a:pt x="1471" y="831"/>
                  </a:cubicBezTo>
                  <a:cubicBezTo>
                    <a:pt x="1472" y="832"/>
                    <a:pt x="1474" y="832"/>
                    <a:pt x="1475" y="832"/>
                  </a:cubicBezTo>
                  <a:cubicBezTo>
                    <a:pt x="1476" y="833"/>
                    <a:pt x="1478" y="835"/>
                    <a:pt x="1479" y="835"/>
                  </a:cubicBezTo>
                  <a:cubicBezTo>
                    <a:pt x="1481" y="835"/>
                    <a:pt x="1481" y="834"/>
                    <a:pt x="1482" y="834"/>
                  </a:cubicBezTo>
                  <a:cubicBezTo>
                    <a:pt x="1483" y="835"/>
                    <a:pt x="1483" y="833"/>
                    <a:pt x="1483" y="833"/>
                  </a:cubicBezTo>
                  <a:cubicBezTo>
                    <a:pt x="1481" y="832"/>
                    <a:pt x="1478" y="830"/>
                    <a:pt x="1477" y="828"/>
                  </a:cubicBezTo>
                  <a:cubicBezTo>
                    <a:pt x="1476" y="827"/>
                    <a:pt x="1476" y="826"/>
                    <a:pt x="1476" y="826"/>
                  </a:cubicBezTo>
                  <a:cubicBezTo>
                    <a:pt x="1474" y="825"/>
                    <a:pt x="1472" y="826"/>
                    <a:pt x="1471" y="824"/>
                  </a:cubicBezTo>
                  <a:cubicBezTo>
                    <a:pt x="1470" y="824"/>
                    <a:pt x="1471" y="823"/>
                    <a:pt x="1471" y="822"/>
                  </a:cubicBezTo>
                  <a:cubicBezTo>
                    <a:pt x="1470" y="822"/>
                    <a:pt x="1470" y="822"/>
                    <a:pt x="1470" y="822"/>
                  </a:cubicBezTo>
                  <a:cubicBezTo>
                    <a:pt x="1469" y="822"/>
                    <a:pt x="1462" y="814"/>
                    <a:pt x="1461" y="813"/>
                  </a:cubicBezTo>
                  <a:cubicBezTo>
                    <a:pt x="1461" y="812"/>
                    <a:pt x="1462" y="810"/>
                    <a:pt x="1461" y="810"/>
                  </a:cubicBezTo>
                  <a:cubicBezTo>
                    <a:pt x="1461" y="809"/>
                    <a:pt x="1458" y="809"/>
                    <a:pt x="1457" y="809"/>
                  </a:cubicBezTo>
                  <a:close/>
                  <a:moveTo>
                    <a:pt x="1481" y="816"/>
                  </a:moveTo>
                  <a:cubicBezTo>
                    <a:pt x="1480" y="816"/>
                    <a:pt x="1480" y="820"/>
                    <a:pt x="1480" y="821"/>
                  </a:cubicBezTo>
                  <a:cubicBezTo>
                    <a:pt x="1481" y="821"/>
                    <a:pt x="1482" y="821"/>
                    <a:pt x="1482" y="821"/>
                  </a:cubicBezTo>
                  <a:cubicBezTo>
                    <a:pt x="1483" y="819"/>
                    <a:pt x="1483" y="819"/>
                    <a:pt x="1483" y="819"/>
                  </a:cubicBezTo>
                  <a:cubicBezTo>
                    <a:pt x="1482" y="818"/>
                    <a:pt x="1481" y="816"/>
                    <a:pt x="1481" y="816"/>
                  </a:cubicBezTo>
                  <a:close/>
                  <a:moveTo>
                    <a:pt x="1488" y="826"/>
                  </a:moveTo>
                  <a:cubicBezTo>
                    <a:pt x="1489" y="828"/>
                    <a:pt x="1489" y="828"/>
                    <a:pt x="1489" y="828"/>
                  </a:cubicBezTo>
                  <a:cubicBezTo>
                    <a:pt x="1490" y="828"/>
                    <a:pt x="1491" y="826"/>
                    <a:pt x="1488" y="826"/>
                  </a:cubicBezTo>
                  <a:close/>
                  <a:moveTo>
                    <a:pt x="517" y="815"/>
                  </a:moveTo>
                  <a:cubicBezTo>
                    <a:pt x="517" y="815"/>
                    <a:pt x="516" y="815"/>
                    <a:pt x="515" y="816"/>
                  </a:cubicBezTo>
                  <a:cubicBezTo>
                    <a:pt x="516" y="817"/>
                    <a:pt x="516" y="817"/>
                    <a:pt x="516" y="819"/>
                  </a:cubicBezTo>
                  <a:cubicBezTo>
                    <a:pt x="522" y="819"/>
                    <a:pt x="523" y="820"/>
                    <a:pt x="519" y="815"/>
                  </a:cubicBezTo>
                  <a:cubicBezTo>
                    <a:pt x="519" y="815"/>
                    <a:pt x="517" y="815"/>
                    <a:pt x="517" y="815"/>
                  </a:cubicBezTo>
                  <a:close/>
                  <a:moveTo>
                    <a:pt x="70" y="109"/>
                  </a:moveTo>
                  <a:cubicBezTo>
                    <a:pt x="66" y="109"/>
                    <a:pt x="68" y="112"/>
                    <a:pt x="65" y="112"/>
                  </a:cubicBezTo>
                  <a:cubicBezTo>
                    <a:pt x="62" y="112"/>
                    <a:pt x="60" y="113"/>
                    <a:pt x="59" y="111"/>
                  </a:cubicBezTo>
                  <a:cubicBezTo>
                    <a:pt x="58" y="109"/>
                    <a:pt x="56" y="111"/>
                    <a:pt x="56" y="111"/>
                  </a:cubicBezTo>
                  <a:cubicBezTo>
                    <a:pt x="56" y="111"/>
                    <a:pt x="53" y="111"/>
                    <a:pt x="50" y="109"/>
                  </a:cubicBezTo>
                  <a:cubicBezTo>
                    <a:pt x="47" y="108"/>
                    <a:pt x="46" y="110"/>
                    <a:pt x="44" y="110"/>
                  </a:cubicBezTo>
                  <a:cubicBezTo>
                    <a:pt x="42" y="110"/>
                    <a:pt x="42" y="107"/>
                    <a:pt x="39" y="107"/>
                  </a:cubicBezTo>
                  <a:cubicBezTo>
                    <a:pt x="36" y="107"/>
                    <a:pt x="37" y="106"/>
                    <a:pt x="34" y="105"/>
                  </a:cubicBezTo>
                  <a:cubicBezTo>
                    <a:pt x="31" y="105"/>
                    <a:pt x="30" y="106"/>
                    <a:pt x="30" y="104"/>
                  </a:cubicBezTo>
                  <a:cubicBezTo>
                    <a:pt x="30" y="102"/>
                    <a:pt x="28" y="100"/>
                    <a:pt x="28" y="100"/>
                  </a:cubicBezTo>
                  <a:cubicBezTo>
                    <a:pt x="30" y="100"/>
                    <a:pt x="32" y="99"/>
                    <a:pt x="33" y="97"/>
                  </a:cubicBezTo>
                  <a:cubicBezTo>
                    <a:pt x="34" y="95"/>
                    <a:pt x="33" y="92"/>
                    <a:pt x="34" y="90"/>
                  </a:cubicBezTo>
                  <a:cubicBezTo>
                    <a:pt x="34" y="89"/>
                    <a:pt x="35" y="87"/>
                    <a:pt x="36" y="87"/>
                  </a:cubicBezTo>
                  <a:cubicBezTo>
                    <a:pt x="36" y="86"/>
                    <a:pt x="35" y="85"/>
                    <a:pt x="36" y="85"/>
                  </a:cubicBezTo>
                  <a:cubicBezTo>
                    <a:pt x="36" y="85"/>
                    <a:pt x="35" y="84"/>
                    <a:pt x="34" y="84"/>
                  </a:cubicBezTo>
                  <a:cubicBezTo>
                    <a:pt x="34" y="82"/>
                    <a:pt x="34" y="80"/>
                    <a:pt x="34" y="78"/>
                  </a:cubicBezTo>
                  <a:cubicBezTo>
                    <a:pt x="34" y="78"/>
                    <a:pt x="35" y="77"/>
                    <a:pt x="36" y="77"/>
                  </a:cubicBezTo>
                  <a:cubicBezTo>
                    <a:pt x="35" y="76"/>
                    <a:pt x="35" y="76"/>
                    <a:pt x="34" y="75"/>
                  </a:cubicBezTo>
                  <a:cubicBezTo>
                    <a:pt x="35" y="74"/>
                    <a:pt x="35" y="69"/>
                    <a:pt x="34" y="67"/>
                  </a:cubicBezTo>
                  <a:cubicBezTo>
                    <a:pt x="34" y="67"/>
                    <a:pt x="33" y="68"/>
                    <a:pt x="33" y="68"/>
                  </a:cubicBezTo>
                  <a:cubicBezTo>
                    <a:pt x="33" y="68"/>
                    <a:pt x="32" y="66"/>
                    <a:pt x="32" y="66"/>
                  </a:cubicBezTo>
                  <a:cubicBezTo>
                    <a:pt x="29" y="64"/>
                    <a:pt x="24" y="63"/>
                    <a:pt x="23" y="60"/>
                  </a:cubicBezTo>
                  <a:cubicBezTo>
                    <a:pt x="23" y="59"/>
                    <a:pt x="23" y="57"/>
                    <a:pt x="23" y="56"/>
                  </a:cubicBezTo>
                  <a:cubicBezTo>
                    <a:pt x="21" y="58"/>
                    <a:pt x="23" y="53"/>
                    <a:pt x="23" y="53"/>
                  </a:cubicBezTo>
                  <a:cubicBezTo>
                    <a:pt x="22" y="53"/>
                    <a:pt x="21" y="53"/>
                    <a:pt x="20" y="53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2"/>
                    <a:pt x="20" y="51"/>
                    <a:pt x="20" y="50"/>
                  </a:cubicBezTo>
                  <a:cubicBezTo>
                    <a:pt x="19" y="50"/>
                    <a:pt x="17" y="50"/>
                    <a:pt x="16" y="50"/>
                  </a:cubicBezTo>
                  <a:cubicBezTo>
                    <a:pt x="17" y="50"/>
                    <a:pt x="16" y="48"/>
                    <a:pt x="18" y="49"/>
                  </a:cubicBezTo>
                  <a:cubicBezTo>
                    <a:pt x="18" y="48"/>
                    <a:pt x="18" y="47"/>
                    <a:pt x="19" y="47"/>
                  </a:cubicBezTo>
                  <a:cubicBezTo>
                    <a:pt x="18" y="47"/>
                    <a:pt x="18" y="46"/>
                    <a:pt x="17" y="46"/>
                  </a:cubicBezTo>
                  <a:cubicBezTo>
                    <a:pt x="16" y="47"/>
                    <a:pt x="15" y="49"/>
                    <a:pt x="14" y="50"/>
                  </a:cubicBezTo>
                  <a:cubicBezTo>
                    <a:pt x="12" y="47"/>
                    <a:pt x="12" y="46"/>
                    <a:pt x="10" y="44"/>
                  </a:cubicBezTo>
                  <a:cubicBezTo>
                    <a:pt x="9" y="44"/>
                    <a:pt x="9" y="45"/>
                    <a:pt x="8" y="45"/>
                  </a:cubicBezTo>
                  <a:cubicBezTo>
                    <a:pt x="8" y="44"/>
                    <a:pt x="8" y="44"/>
                    <a:pt x="8" y="43"/>
                  </a:cubicBezTo>
                  <a:cubicBezTo>
                    <a:pt x="6" y="43"/>
                    <a:pt x="4" y="43"/>
                    <a:pt x="1" y="4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2" y="39"/>
                    <a:pt x="2" y="39"/>
                  </a:cubicBezTo>
                  <a:cubicBezTo>
                    <a:pt x="3" y="39"/>
                    <a:pt x="2" y="39"/>
                    <a:pt x="4" y="39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7"/>
                    <a:pt x="2" y="37"/>
                    <a:pt x="1" y="36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4"/>
                    <a:pt x="3" y="33"/>
                    <a:pt x="4" y="33"/>
                  </a:cubicBezTo>
                  <a:cubicBezTo>
                    <a:pt x="6" y="32"/>
                    <a:pt x="8" y="34"/>
                    <a:pt x="9" y="33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5" y="30"/>
                    <a:pt x="15" y="33"/>
                    <a:pt x="16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9" y="33"/>
                    <a:pt x="19" y="33"/>
                  </a:cubicBezTo>
                  <a:cubicBezTo>
                    <a:pt x="21" y="32"/>
                    <a:pt x="21" y="34"/>
                    <a:pt x="22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6" y="33"/>
                    <a:pt x="26" y="32"/>
                    <a:pt x="30" y="33"/>
                  </a:cubicBezTo>
                  <a:cubicBezTo>
                    <a:pt x="30" y="32"/>
                    <a:pt x="32" y="32"/>
                    <a:pt x="31" y="31"/>
                  </a:cubicBezTo>
                  <a:cubicBezTo>
                    <a:pt x="31" y="31"/>
                    <a:pt x="29" y="30"/>
                    <a:pt x="29" y="30"/>
                  </a:cubicBezTo>
                  <a:cubicBezTo>
                    <a:pt x="28" y="28"/>
                    <a:pt x="29" y="26"/>
                    <a:pt x="29" y="24"/>
                  </a:cubicBezTo>
                  <a:cubicBezTo>
                    <a:pt x="29" y="23"/>
                    <a:pt x="27" y="20"/>
                    <a:pt x="26" y="18"/>
                  </a:cubicBezTo>
                  <a:cubicBezTo>
                    <a:pt x="32" y="17"/>
                    <a:pt x="31" y="17"/>
                    <a:pt x="32" y="23"/>
                  </a:cubicBezTo>
                  <a:cubicBezTo>
                    <a:pt x="36" y="22"/>
                    <a:pt x="41" y="22"/>
                    <a:pt x="45" y="21"/>
                  </a:cubicBezTo>
                  <a:cubicBezTo>
                    <a:pt x="45" y="19"/>
                    <a:pt x="45" y="20"/>
                    <a:pt x="45" y="17"/>
                  </a:cubicBezTo>
                  <a:cubicBezTo>
                    <a:pt x="47" y="16"/>
                    <a:pt x="51" y="13"/>
                    <a:pt x="53" y="13"/>
                  </a:cubicBezTo>
                  <a:cubicBezTo>
                    <a:pt x="54" y="13"/>
                    <a:pt x="55" y="14"/>
                    <a:pt x="56" y="13"/>
                  </a:cubicBezTo>
                  <a:cubicBezTo>
                    <a:pt x="55" y="13"/>
                    <a:pt x="55" y="7"/>
                    <a:pt x="56" y="5"/>
                  </a:cubicBezTo>
                  <a:cubicBezTo>
                    <a:pt x="55" y="6"/>
                    <a:pt x="56" y="2"/>
                    <a:pt x="56" y="2"/>
                  </a:cubicBezTo>
                  <a:cubicBezTo>
                    <a:pt x="58" y="1"/>
                    <a:pt x="59" y="0"/>
                    <a:pt x="61" y="0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3"/>
                    <a:pt x="65" y="2"/>
                    <a:pt x="65" y="4"/>
                  </a:cubicBezTo>
                  <a:cubicBezTo>
                    <a:pt x="66" y="6"/>
                    <a:pt x="66" y="7"/>
                    <a:pt x="66" y="7"/>
                  </a:cubicBezTo>
                  <a:cubicBezTo>
                    <a:pt x="66" y="7"/>
                    <a:pt x="68" y="7"/>
                    <a:pt x="70" y="10"/>
                  </a:cubicBezTo>
                  <a:cubicBezTo>
                    <a:pt x="73" y="13"/>
                    <a:pt x="74" y="11"/>
                    <a:pt x="74" y="11"/>
                  </a:cubicBezTo>
                  <a:cubicBezTo>
                    <a:pt x="74" y="11"/>
                    <a:pt x="74" y="12"/>
                    <a:pt x="76" y="14"/>
                  </a:cubicBezTo>
                  <a:cubicBezTo>
                    <a:pt x="78" y="16"/>
                    <a:pt x="79" y="16"/>
                    <a:pt x="80" y="17"/>
                  </a:cubicBezTo>
                  <a:cubicBezTo>
                    <a:pt x="82" y="18"/>
                    <a:pt x="84" y="14"/>
                    <a:pt x="84" y="17"/>
                  </a:cubicBezTo>
                  <a:cubicBezTo>
                    <a:pt x="84" y="20"/>
                    <a:pt x="84" y="20"/>
                    <a:pt x="86" y="20"/>
                  </a:cubicBezTo>
                  <a:cubicBezTo>
                    <a:pt x="88" y="20"/>
                    <a:pt x="88" y="21"/>
                    <a:pt x="88" y="21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92" y="21"/>
                    <a:pt x="93" y="21"/>
                    <a:pt x="93" y="21"/>
                  </a:cubicBezTo>
                  <a:cubicBezTo>
                    <a:pt x="93" y="21"/>
                    <a:pt x="92" y="24"/>
                    <a:pt x="94" y="24"/>
                  </a:cubicBezTo>
                  <a:cubicBezTo>
                    <a:pt x="95" y="24"/>
                    <a:pt x="97" y="25"/>
                    <a:pt x="97" y="25"/>
                  </a:cubicBezTo>
                  <a:cubicBezTo>
                    <a:pt x="97" y="25"/>
                    <a:pt x="103" y="23"/>
                    <a:pt x="104" y="26"/>
                  </a:cubicBezTo>
                  <a:cubicBezTo>
                    <a:pt x="106" y="29"/>
                    <a:pt x="106" y="27"/>
                    <a:pt x="109" y="28"/>
                  </a:cubicBezTo>
                  <a:cubicBezTo>
                    <a:pt x="111" y="28"/>
                    <a:pt x="113" y="28"/>
                    <a:pt x="113" y="28"/>
                  </a:cubicBezTo>
                  <a:cubicBezTo>
                    <a:pt x="113" y="28"/>
                    <a:pt x="114" y="32"/>
                    <a:pt x="112" y="34"/>
                  </a:cubicBezTo>
                  <a:cubicBezTo>
                    <a:pt x="111" y="36"/>
                    <a:pt x="111" y="37"/>
                    <a:pt x="112" y="39"/>
                  </a:cubicBezTo>
                  <a:cubicBezTo>
                    <a:pt x="112" y="41"/>
                    <a:pt x="110" y="44"/>
                    <a:pt x="112" y="47"/>
                  </a:cubicBezTo>
                  <a:cubicBezTo>
                    <a:pt x="112" y="47"/>
                    <a:pt x="111" y="49"/>
                    <a:pt x="110" y="48"/>
                  </a:cubicBezTo>
                  <a:cubicBezTo>
                    <a:pt x="108" y="46"/>
                    <a:pt x="108" y="50"/>
                    <a:pt x="108" y="50"/>
                  </a:cubicBezTo>
                  <a:cubicBezTo>
                    <a:pt x="108" y="50"/>
                    <a:pt x="109" y="51"/>
                    <a:pt x="106" y="51"/>
                  </a:cubicBezTo>
                  <a:cubicBezTo>
                    <a:pt x="103" y="52"/>
                    <a:pt x="101" y="56"/>
                    <a:pt x="99" y="58"/>
                  </a:cubicBezTo>
                  <a:cubicBezTo>
                    <a:pt x="98" y="60"/>
                    <a:pt x="96" y="62"/>
                    <a:pt x="95" y="64"/>
                  </a:cubicBezTo>
                  <a:cubicBezTo>
                    <a:pt x="94" y="66"/>
                    <a:pt x="92" y="71"/>
                    <a:pt x="96" y="68"/>
                  </a:cubicBezTo>
                  <a:cubicBezTo>
                    <a:pt x="99" y="65"/>
                    <a:pt x="99" y="68"/>
                    <a:pt x="99" y="68"/>
                  </a:cubicBezTo>
                  <a:cubicBezTo>
                    <a:pt x="99" y="70"/>
                    <a:pt x="104" y="69"/>
                    <a:pt x="104" y="71"/>
                  </a:cubicBezTo>
                  <a:cubicBezTo>
                    <a:pt x="105" y="73"/>
                    <a:pt x="107" y="72"/>
                    <a:pt x="107" y="72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05" y="76"/>
                    <a:pt x="104" y="79"/>
                    <a:pt x="102" y="79"/>
                  </a:cubicBezTo>
                  <a:cubicBezTo>
                    <a:pt x="99" y="79"/>
                    <a:pt x="99" y="84"/>
                    <a:pt x="102" y="84"/>
                  </a:cubicBezTo>
                  <a:cubicBezTo>
                    <a:pt x="104" y="84"/>
                    <a:pt x="101" y="90"/>
                    <a:pt x="102" y="91"/>
                  </a:cubicBezTo>
                  <a:cubicBezTo>
                    <a:pt x="103" y="92"/>
                    <a:pt x="107" y="90"/>
                    <a:pt x="106" y="92"/>
                  </a:cubicBezTo>
                  <a:cubicBezTo>
                    <a:pt x="105" y="94"/>
                    <a:pt x="106" y="92"/>
                    <a:pt x="104" y="94"/>
                  </a:cubicBezTo>
                  <a:cubicBezTo>
                    <a:pt x="103" y="96"/>
                    <a:pt x="105" y="96"/>
                    <a:pt x="105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3" y="95"/>
                    <a:pt x="103" y="95"/>
                    <a:pt x="103" y="95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2" y="98"/>
                    <a:pt x="102" y="98"/>
                    <a:pt x="102" y="98"/>
                  </a:cubicBezTo>
                  <a:cubicBezTo>
                    <a:pt x="102" y="98"/>
                    <a:pt x="101" y="102"/>
                    <a:pt x="100" y="103"/>
                  </a:cubicBezTo>
                  <a:cubicBezTo>
                    <a:pt x="99" y="103"/>
                    <a:pt x="98" y="102"/>
                    <a:pt x="97" y="103"/>
                  </a:cubicBezTo>
                  <a:cubicBezTo>
                    <a:pt x="95" y="104"/>
                    <a:pt x="95" y="104"/>
                    <a:pt x="95" y="104"/>
                  </a:cubicBezTo>
                  <a:cubicBezTo>
                    <a:pt x="92" y="104"/>
                    <a:pt x="92" y="101"/>
                    <a:pt x="91" y="101"/>
                  </a:cubicBezTo>
                  <a:cubicBezTo>
                    <a:pt x="90" y="100"/>
                    <a:pt x="89" y="101"/>
                    <a:pt x="89" y="101"/>
                  </a:cubicBezTo>
                  <a:cubicBezTo>
                    <a:pt x="88" y="100"/>
                    <a:pt x="88" y="99"/>
                    <a:pt x="87" y="99"/>
                  </a:cubicBezTo>
                  <a:cubicBezTo>
                    <a:pt x="86" y="98"/>
                    <a:pt x="87" y="100"/>
                    <a:pt x="85" y="100"/>
                  </a:cubicBezTo>
                  <a:cubicBezTo>
                    <a:pt x="84" y="100"/>
                    <a:pt x="82" y="97"/>
                    <a:pt x="79" y="98"/>
                  </a:cubicBezTo>
                  <a:cubicBezTo>
                    <a:pt x="77" y="98"/>
                    <a:pt x="75" y="102"/>
                    <a:pt x="74" y="103"/>
                  </a:cubicBezTo>
                  <a:cubicBezTo>
                    <a:pt x="73" y="103"/>
                    <a:pt x="72" y="103"/>
                    <a:pt x="71" y="103"/>
                  </a:cubicBezTo>
                  <a:cubicBezTo>
                    <a:pt x="71" y="106"/>
                    <a:pt x="70" y="107"/>
                    <a:pt x="70" y="109"/>
                  </a:cubicBezTo>
                  <a:close/>
                  <a:moveTo>
                    <a:pt x="123" y="103"/>
                  </a:moveTo>
                  <a:cubicBezTo>
                    <a:pt x="122" y="105"/>
                    <a:pt x="122" y="107"/>
                    <a:pt x="120" y="108"/>
                  </a:cubicBezTo>
                  <a:cubicBezTo>
                    <a:pt x="119" y="109"/>
                    <a:pt x="117" y="108"/>
                    <a:pt x="116" y="110"/>
                  </a:cubicBezTo>
                  <a:cubicBezTo>
                    <a:pt x="115" y="112"/>
                    <a:pt x="116" y="117"/>
                    <a:pt x="117" y="119"/>
                  </a:cubicBezTo>
                  <a:cubicBezTo>
                    <a:pt x="116" y="119"/>
                    <a:pt x="116" y="119"/>
                    <a:pt x="116" y="120"/>
                  </a:cubicBezTo>
                  <a:cubicBezTo>
                    <a:pt x="117" y="122"/>
                    <a:pt x="121" y="123"/>
                    <a:pt x="123" y="124"/>
                  </a:cubicBezTo>
                  <a:cubicBezTo>
                    <a:pt x="124" y="118"/>
                    <a:pt x="127" y="112"/>
                    <a:pt x="125" y="105"/>
                  </a:cubicBezTo>
                  <a:cubicBezTo>
                    <a:pt x="125" y="104"/>
                    <a:pt x="123" y="103"/>
                    <a:pt x="123" y="103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49" name="Freeform 246"/>
            <p:cNvSpPr>
              <a:spLocks noEditPoints="1"/>
            </p:cNvSpPr>
            <p:nvPr/>
          </p:nvSpPr>
          <p:spPr bwMode="auto">
            <a:xfrm>
              <a:off x="6521078" y="1237784"/>
              <a:ext cx="383265" cy="550056"/>
            </a:xfrm>
            <a:custGeom>
              <a:avLst/>
              <a:gdLst>
                <a:gd name="T0" fmla="*/ 47 w 110"/>
                <a:gd name="T1" fmla="*/ 68 h 158"/>
                <a:gd name="T2" fmla="*/ 51 w 110"/>
                <a:gd name="T3" fmla="*/ 70 h 158"/>
                <a:gd name="T4" fmla="*/ 52 w 110"/>
                <a:gd name="T5" fmla="*/ 78 h 158"/>
                <a:gd name="T6" fmla="*/ 51 w 110"/>
                <a:gd name="T7" fmla="*/ 84 h 158"/>
                <a:gd name="T8" fmla="*/ 47 w 110"/>
                <a:gd name="T9" fmla="*/ 85 h 158"/>
                <a:gd name="T10" fmla="*/ 43 w 110"/>
                <a:gd name="T11" fmla="*/ 92 h 158"/>
                <a:gd name="T12" fmla="*/ 40 w 110"/>
                <a:gd name="T13" fmla="*/ 99 h 158"/>
                <a:gd name="T14" fmla="*/ 31 w 110"/>
                <a:gd name="T15" fmla="*/ 105 h 158"/>
                <a:gd name="T16" fmla="*/ 30 w 110"/>
                <a:gd name="T17" fmla="*/ 108 h 158"/>
                <a:gd name="T18" fmla="*/ 25 w 110"/>
                <a:gd name="T19" fmla="*/ 112 h 158"/>
                <a:gd name="T20" fmla="*/ 21 w 110"/>
                <a:gd name="T21" fmla="*/ 118 h 158"/>
                <a:gd name="T22" fmla="*/ 23 w 110"/>
                <a:gd name="T23" fmla="*/ 123 h 158"/>
                <a:gd name="T24" fmla="*/ 23 w 110"/>
                <a:gd name="T25" fmla="*/ 129 h 158"/>
                <a:gd name="T26" fmla="*/ 21 w 110"/>
                <a:gd name="T27" fmla="*/ 133 h 158"/>
                <a:gd name="T28" fmla="*/ 22 w 110"/>
                <a:gd name="T29" fmla="*/ 141 h 158"/>
                <a:gd name="T30" fmla="*/ 25 w 110"/>
                <a:gd name="T31" fmla="*/ 141 h 158"/>
                <a:gd name="T32" fmla="*/ 27 w 110"/>
                <a:gd name="T33" fmla="*/ 147 h 158"/>
                <a:gd name="T34" fmla="*/ 29 w 110"/>
                <a:gd name="T35" fmla="*/ 146 h 158"/>
                <a:gd name="T36" fmla="*/ 29 w 110"/>
                <a:gd name="T37" fmla="*/ 151 h 158"/>
                <a:gd name="T38" fmla="*/ 34 w 110"/>
                <a:gd name="T39" fmla="*/ 151 h 158"/>
                <a:gd name="T40" fmla="*/ 36 w 110"/>
                <a:gd name="T41" fmla="*/ 156 h 158"/>
                <a:gd name="T42" fmla="*/ 41 w 110"/>
                <a:gd name="T43" fmla="*/ 158 h 158"/>
                <a:gd name="T44" fmla="*/ 49 w 110"/>
                <a:gd name="T45" fmla="*/ 155 h 158"/>
                <a:gd name="T46" fmla="*/ 59 w 110"/>
                <a:gd name="T47" fmla="*/ 147 h 158"/>
                <a:gd name="T48" fmla="*/ 64 w 110"/>
                <a:gd name="T49" fmla="*/ 147 h 158"/>
                <a:gd name="T50" fmla="*/ 67 w 110"/>
                <a:gd name="T51" fmla="*/ 146 h 158"/>
                <a:gd name="T52" fmla="*/ 69 w 110"/>
                <a:gd name="T53" fmla="*/ 145 h 158"/>
                <a:gd name="T54" fmla="*/ 73 w 110"/>
                <a:gd name="T55" fmla="*/ 146 h 158"/>
                <a:gd name="T56" fmla="*/ 99 w 110"/>
                <a:gd name="T57" fmla="*/ 126 h 158"/>
                <a:gd name="T58" fmla="*/ 110 w 110"/>
                <a:gd name="T59" fmla="*/ 110 h 158"/>
                <a:gd name="T60" fmla="*/ 102 w 110"/>
                <a:gd name="T61" fmla="*/ 104 h 158"/>
                <a:gd name="T62" fmla="*/ 101 w 110"/>
                <a:gd name="T63" fmla="*/ 93 h 158"/>
                <a:gd name="T64" fmla="*/ 99 w 110"/>
                <a:gd name="T65" fmla="*/ 88 h 158"/>
                <a:gd name="T66" fmla="*/ 94 w 110"/>
                <a:gd name="T67" fmla="*/ 80 h 158"/>
                <a:gd name="T68" fmla="*/ 94 w 110"/>
                <a:gd name="T69" fmla="*/ 72 h 158"/>
                <a:gd name="T70" fmla="*/ 94 w 110"/>
                <a:gd name="T71" fmla="*/ 65 h 158"/>
                <a:gd name="T72" fmla="*/ 90 w 110"/>
                <a:gd name="T73" fmla="*/ 54 h 158"/>
                <a:gd name="T74" fmla="*/ 91 w 110"/>
                <a:gd name="T75" fmla="*/ 50 h 158"/>
                <a:gd name="T76" fmla="*/ 94 w 110"/>
                <a:gd name="T77" fmla="*/ 39 h 158"/>
                <a:gd name="T78" fmla="*/ 85 w 110"/>
                <a:gd name="T79" fmla="*/ 28 h 158"/>
                <a:gd name="T80" fmla="*/ 81 w 110"/>
                <a:gd name="T81" fmla="*/ 25 h 158"/>
                <a:gd name="T82" fmla="*/ 85 w 110"/>
                <a:gd name="T83" fmla="*/ 13 h 158"/>
                <a:gd name="T84" fmla="*/ 77 w 110"/>
                <a:gd name="T85" fmla="*/ 3 h 158"/>
                <a:gd name="T86" fmla="*/ 62 w 110"/>
                <a:gd name="T87" fmla="*/ 7 h 158"/>
                <a:gd name="T88" fmla="*/ 58 w 110"/>
                <a:gd name="T89" fmla="*/ 14 h 158"/>
                <a:gd name="T90" fmla="*/ 57 w 110"/>
                <a:gd name="T91" fmla="*/ 22 h 158"/>
                <a:gd name="T92" fmla="*/ 48 w 110"/>
                <a:gd name="T93" fmla="*/ 28 h 158"/>
                <a:gd name="T94" fmla="*/ 41 w 110"/>
                <a:gd name="T95" fmla="*/ 23 h 158"/>
                <a:gd name="T96" fmla="*/ 30 w 110"/>
                <a:gd name="T97" fmla="*/ 23 h 158"/>
                <a:gd name="T98" fmla="*/ 20 w 110"/>
                <a:gd name="T99" fmla="*/ 16 h 158"/>
                <a:gd name="T100" fmla="*/ 13 w 110"/>
                <a:gd name="T101" fmla="*/ 17 h 158"/>
                <a:gd name="T102" fmla="*/ 21 w 110"/>
                <a:gd name="T103" fmla="*/ 25 h 158"/>
                <a:gd name="T104" fmla="*/ 35 w 110"/>
                <a:gd name="T105" fmla="*/ 33 h 158"/>
                <a:gd name="T106" fmla="*/ 39 w 110"/>
                <a:gd name="T107" fmla="*/ 44 h 158"/>
                <a:gd name="T108" fmla="*/ 42 w 110"/>
                <a:gd name="T109" fmla="*/ 47 h 158"/>
                <a:gd name="T110" fmla="*/ 43 w 110"/>
                <a:gd name="T111" fmla="*/ 60 h 158"/>
                <a:gd name="T112" fmla="*/ 45 w 110"/>
                <a:gd name="T113" fmla="*/ 68 h 158"/>
                <a:gd name="T114" fmla="*/ 5 w 110"/>
                <a:gd name="T115" fmla="*/ 153 h 158"/>
                <a:gd name="T116" fmla="*/ 7 w 110"/>
                <a:gd name="T117" fmla="*/ 158 h 158"/>
                <a:gd name="T118" fmla="*/ 5 w 110"/>
                <a:gd name="T119" fmla="*/ 152 h 158"/>
                <a:gd name="T120" fmla="*/ 47 w 110"/>
                <a:gd name="T121" fmla="*/ 79 h 158"/>
                <a:gd name="T122" fmla="*/ 47 w 110"/>
                <a:gd name="T123" fmla="*/ 7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0" h="158">
                  <a:moveTo>
                    <a:pt x="45" y="68"/>
                  </a:moveTo>
                  <a:cubicBezTo>
                    <a:pt x="47" y="68"/>
                    <a:pt x="46" y="68"/>
                    <a:pt x="47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9" y="71"/>
                    <a:pt x="49" y="69"/>
                    <a:pt x="51" y="70"/>
                  </a:cubicBezTo>
                  <a:cubicBezTo>
                    <a:pt x="53" y="72"/>
                    <a:pt x="51" y="75"/>
                    <a:pt x="51" y="77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2" y="80"/>
                    <a:pt x="52" y="80"/>
                    <a:pt x="51" y="81"/>
                  </a:cubicBezTo>
                  <a:cubicBezTo>
                    <a:pt x="51" y="82"/>
                    <a:pt x="52" y="84"/>
                    <a:pt x="51" y="84"/>
                  </a:cubicBezTo>
                  <a:cubicBezTo>
                    <a:pt x="50" y="84"/>
                    <a:pt x="50" y="84"/>
                    <a:pt x="51" y="83"/>
                  </a:cubicBezTo>
                  <a:cubicBezTo>
                    <a:pt x="49" y="84"/>
                    <a:pt x="48" y="84"/>
                    <a:pt x="47" y="85"/>
                  </a:cubicBezTo>
                  <a:cubicBezTo>
                    <a:pt x="45" y="86"/>
                    <a:pt x="45" y="90"/>
                    <a:pt x="44" y="92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42" y="93"/>
                    <a:pt x="40" y="96"/>
                    <a:pt x="40" y="97"/>
                  </a:cubicBezTo>
                  <a:cubicBezTo>
                    <a:pt x="40" y="97"/>
                    <a:pt x="40" y="98"/>
                    <a:pt x="40" y="99"/>
                  </a:cubicBezTo>
                  <a:cubicBezTo>
                    <a:pt x="39" y="100"/>
                    <a:pt x="36" y="100"/>
                    <a:pt x="35" y="101"/>
                  </a:cubicBezTo>
                  <a:cubicBezTo>
                    <a:pt x="33" y="102"/>
                    <a:pt x="33" y="105"/>
                    <a:pt x="31" y="105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0" y="106"/>
                    <a:pt x="30" y="108"/>
                    <a:pt x="30" y="108"/>
                  </a:cubicBezTo>
                  <a:cubicBezTo>
                    <a:pt x="29" y="108"/>
                    <a:pt x="27" y="107"/>
                    <a:pt x="27" y="108"/>
                  </a:cubicBezTo>
                  <a:cubicBezTo>
                    <a:pt x="25" y="109"/>
                    <a:pt x="26" y="111"/>
                    <a:pt x="25" y="112"/>
                  </a:cubicBezTo>
                  <a:cubicBezTo>
                    <a:pt x="25" y="113"/>
                    <a:pt x="22" y="114"/>
                    <a:pt x="21" y="115"/>
                  </a:cubicBezTo>
                  <a:cubicBezTo>
                    <a:pt x="22" y="116"/>
                    <a:pt x="21" y="117"/>
                    <a:pt x="21" y="118"/>
                  </a:cubicBezTo>
                  <a:cubicBezTo>
                    <a:pt x="22" y="119"/>
                    <a:pt x="24" y="119"/>
                    <a:pt x="24" y="119"/>
                  </a:cubicBezTo>
                  <a:cubicBezTo>
                    <a:pt x="24" y="121"/>
                    <a:pt x="23" y="121"/>
                    <a:pt x="23" y="123"/>
                  </a:cubicBezTo>
                  <a:cubicBezTo>
                    <a:pt x="23" y="127"/>
                    <a:pt x="23" y="127"/>
                    <a:pt x="23" y="127"/>
                  </a:cubicBezTo>
                  <a:cubicBezTo>
                    <a:pt x="23" y="127"/>
                    <a:pt x="23" y="129"/>
                    <a:pt x="23" y="129"/>
                  </a:cubicBezTo>
                  <a:cubicBezTo>
                    <a:pt x="23" y="130"/>
                    <a:pt x="22" y="131"/>
                    <a:pt x="21" y="131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21" y="133"/>
                    <a:pt x="21" y="138"/>
                    <a:pt x="21" y="139"/>
                  </a:cubicBezTo>
                  <a:cubicBezTo>
                    <a:pt x="21" y="139"/>
                    <a:pt x="22" y="141"/>
                    <a:pt x="22" y="141"/>
                  </a:cubicBezTo>
                  <a:cubicBezTo>
                    <a:pt x="23" y="142"/>
                    <a:pt x="23" y="141"/>
                    <a:pt x="23" y="141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25" y="143"/>
                    <a:pt x="25" y="145"/>
                    <a:pt x="25" y="147"/>
                  </a:cubicBezTo>
                  <a:cubicBezTo>
                    <a:pt x="25" y="147"/>
                    <a:pt x="27" y="147"/>
                    <a:pt x="27" y="147"/>
                  </a:cubicBezTo>
                  <a:cubicBezTo>
                    <a:pt x="27" y="145"/>
                    <a:pt x="26" y="145"/>
                    <a:pt x="28" y="145"/>
                  </a:cubicBezTo>
                  <a:cubicBezTo>
                    <a:pt x="28" y="145"/>
                    <a:pt x="29" y="146"/>
                    <a:pt x="29" y="146"/>
                  </a:cubicBezTo>
                  <a:cubicBezTo>
                    <a:pt x="31" y="147"/>
                    <a:pt x="32" y="148"/>
                    <a:pt x="32" y="148"/>
                  </a:cubicBezTo>
                  <a:cubicBezTo>
                    <a:pt x="32" y="149"/>
                    <a:pt x="31" y="151"/>
                    <a:pt x="29" y="151"/>
                  </a:cubicBezTo>
                  <a:cubicBezTo>
                    <a:pt x="29" y="153"/>
                    <a:pt x="29" y="154"/>
                    <a:pt x="29" y="156"/>
                  </a:cubicBezTo>
                  <a:cubicBezTo>
                    <a:pt x="34" y="154"/>
                    <a:pt x="32" y="156"/>
                    <a:pt x="34" y="151"/>
                  </a:cubicBezTo>
                  <a:cubicBezTo>
                    <a:pt x="34" y="152"/>
                    <a:pt x="36" y="153"/>
                    <a:pt x="37" y="153"/>
                  </a:cubicBezTo>
                  <a:cubicBezTo>
                    <a:pt x="37" y="154"/>
                    <a:pt x="36" y="155"/>
                    <a:pt x="36" y="156"/>
                  </a:cubicBezTo>
                  <a:cubicBezTo>
                    <a:pt x="36" y="156"/>
                    <a:pt x="40" y="156"/>
                    <a:pt x="41" y="156"/>
                  </a:cubicBezTo>
                  <a:cubicBezTo>
                    <a:pt x="41" y="156"/>
                    <a:pt x="40" y="158"/>
                    <a:pt x="41" y="158"/>
                  </a:cubicBezTo>
                  <a:cubicBezTo>
                    <a:pt x="41" y="158"/>
                    <a:pt x="48" y="154"/>
                    <a:pt x="48" y="154"/>
                  </a:cubicBezTo>
                  <a:cubicBezTo>
                    <a:pt x="48" y="154"/>
                    <a:pt x="48" y="155"/>
                    <a:pt x="49" y="155"/>
                  </a:cubicBezTo>
                  <a:cubicBezTo>
                    <a:pt x="51" y="152"/>
                    <a:pt x="54" y="151"/>
                    <a:pt x="59" y="150"/>
                  </a:cubicBezTo>
                  <a:cubicBezTo>
                    <a:pt x="59" y="150"/>
                    <a:pt x="58" y="147"/>
                    <a:pt x="59" y="147"/>
                  </a:cubicBezTo>
                  <a:cubicBezTo>
                    <a:pt x="59" y="147"/>
                    <a:pt x="60" y="148"/>
                    <a:pt x="61" y="148"/>
                  </a:cubicBezTo>
                  <a:cubicBezTo>
                    <a:pt x="62" y="148"/>
                    <a:pt x="62" y="146"/>
                    <a:pt x="64" y="147"/>
                  </a:cubicBezTo>
                  <a:cubicBezTo>
                    <a:pt x="64" y="147"/>
                    <a:pt x="66" y="148"/>
                    <a:pt x="67" y="148"/>
                  </a:cubicBezTo>
                  <a:cubicBezTo>
                    <a:pt x="67" y="148"/>
                    <a:pt x="67" y="146"/>
                    <a:pt x="67" y="146"/>
                  </a:cubicBezTo>
                  <a:cubicBezTo>
                    <a:pt x="68" y="146"/>
                    <a:pt x="69" y="146"/>
                    <a:pt x="69" y="145"/>
                  </a:cubicBezTo>
                  <a:cubicBezTo>
                    <a:pt x="69" y="145"/>
                    <a:pt x="69" y="145"/>
                    <a:pt x="69" y="145"/>
                  </a:cubicBezTo>
                  <a:cubicBezTo>
                    <a:pt x="70" y="145"/>
                    <a:pt x="70" y="145"/>
                    <a:pt x="70" y="146"/>
                  </a:cubicBezTo>
                  <a:cubicBezTo>
                    <a:pt x="70" y="146"/>
                    <a:pt x="72" y="146"/>
                    <a:pt x="73" y="146"/>
                  </a:cubicBezTo>
                  <a:cubicBezTo>
                    <a:pt x="75" y="144"/>
                    <a:pt x="81" y="140"/>
                    <a:pt x="81" y="140"/>
                  </a:cubicBezTo>
                  <a:cubicBezTo>
                    <a:pt x="81" y="140"/>
                    <a:pt x="98" y="128"/>
                    <a:pt x="99" y="126"/>
                  </a:cubicBezTo>
                  <a:cubicBezTo>
                    <a:pt x="103" y="121"/>
                    <a:pt x="109" y="116"/>
                    <a:pt x="109" y="115"/>
                  </a:cubicBezTo>
                  <a:cubicBezTo>
                    <a:pt x="110" y="114"/>
                    <a:pt x="110" y="112"/>
                    <a:pt x="110" y="110"/>
                  </a:cubicBezTo>
                  <a:cubicBezTo>
                    <a:pt x="110" y="107"/>
                    <a:pt x="108" y="108"/>
                    <a:pt x="105" y="106"/>
                  </a:cubicBezTo>
                  <a:cubicBezTo>
                    <a:pt x="103" y="105"/>
                    <a:pt x="103" y="105"/>
                    <a:pt x="102" y="104"/>
                  </a:cubicBezTo>
                  <a:cubicBezTo>
                    <a:pt x="102" y="102"/>
                    <a:pt x="97" y="102"/>
                    <a:pt x="98" y="97"/>
                  </a:cubicBezTo>
                  <a:cubicBezTo>
                    <a:pt x="98" y="96"/>
                    <a:pt x="101" y="96"/>
                    <a:pt x="101" y="93"/>
                  </a:cubicBezTo>
                  <a:cubicBezTo>
                    <a:pt x="101" y="92"/>
                    <a:pt x="101" y="92"/>
                    <a:pt x="101" y="91"/>
                  </a:cubicBezTo>
                  <a:cubicBezTo>
                    <a:pt x="100" y="91"/>
                    <a:pt x="100" y="89"/>
                    <a:pt x="99" y="88"/>
                  </a:cubicBezTo>
                  <a:cubicBezTo>
                    <a:pt x="97" y="86"/>
                    <a:pt x="96" y="85"/>
                    <a:pt x="95" y="84"/>
                  </a:cubicBezTo>
                  <a:cubicBezTo>
                    <a:pt x="95" y="84"/>
                    <a:pt x="95" y="82"/>
                    <a:pt x="94" y="80"/>
                  </a:cubicBezTo>
                  <a:cubicBezTo>
                    <a:pt x="94" y="79"/>
                    <a:pt x="94" y="77"/>
                    <a:pt x="94" y="75"/>
                  </a:cubicBezTo>
                  <a:cubicBezTo>
                    <a:pt x="94" y="73"/>
                    <a:pt x="94" y="73"/>
                    <a:pt x="94" y="72"/>
                  </a:cubicBezTo>
                  <a:cubicBezTo>
                    <a:pt x="96" y="72"/>
                    <a:pt x="98" y="72"/>
                    <a:pt x="98" y="72"/>
                  </a:cubicBezTo>
                  <a:cubicBezTo>
                    <a:pt x="98" y="72"/>
                    <a:pt x="96" y="68"/>
                    <a:pt x="94" y="65"/>
                  </a:cubicBezTo>
                  <a:cubicBezTo>
                    <a:pt x="93" y="63"/>
                    <a:pt x="92" y="62"/>
                    <a:pt x="91" y="60"/>
                  </a:cubicBezTo>
                  <a:cubicBezTo>
                    <a:pt x="90" y="57"/>
                    <a:pt x="91" y="56"/>
                    <a:pt x="90" y="54"/>
                  </a:cubicBezTo>
                  <a:cubicBezTo>
                    <a:pt x="90" y="53"/>
                    <a:pt x="89" y="51"/>
                    <a:pt x="89" y="51"/>
                  </a:cubicBezTo>
                  <a:cubicBezTo>
                    <a:pt x="89" y="50"/>
                    <a:pt x="90" y="50"/>
                    <a:pt x="91" y="50"/>
                  </a:cubicBezTo>
                  <a:cubicBezTo>
                    <a:pt x="92" y="49"/>
                    <a:pt x="95" y="46"/>
                    <a:pt x="96" y="44"/>
                  </a:cubicBezTo>
                  <a:cubicBezTo>
                    <a:pt x="97" y="42"/>
                    <a:pt x="97" y="41"/>
                    <a:pt x="94" y="39"/>
                  </a:cubicBezTo>
                  <a:cubicBezTo>
                    <a:pt x="91" y="37"/>
                    <a:pt x="92" y="37"/>
                    <a:pt x="90" y="35"/>
                  </a:cubicBezTo>
                  <a:cubicBezTo>
                    <a:pt x="89" y="33"/>
                    <a:pt x="84" y="33"/>
                    <a:pt x="85" y="28"/>
                  </a:cubicBezTo>
                  <a:cubicBezTo>
                    <a:pt x="85" y="26"/>
                    <a:pt x="85" y="25"/>
                    <a:pt x="85" y="25"/>
                  </a:cubicBezTo>
                  <a:cubicBezTo>
                    <a:pt x="81" y="25"/>
                    <a:pt x="81" y="25"/>
                    <a:pt x="81" y="25"/>
                  </a:cubicBezTo>
                  <a:cubicBezTo>
                    <a:pt x="81" y="25"/>
                    <a:pt x="86" y="23"/>
                    <a:pt x="83" y="21"/>
                  </a:cubicBezTo>
                  <a:cubicBezTo>
                    <a:pt x="82" y="20"/>
                    <a:pt x="82" y="17"/>
                    <a:pt x="85" y="13"/>
                  </a:cubicBezTo>
                  <a:cubicBezTo>
                    <a:pt x="88" y="9"/>
                    <a:pt x="84" y="9"/>
                    <a:pt x="82" y="8"/>
                  </a:cubicBezTo>
                  <a:cubicBezTo>
                    <a:pt x="80" y="6"/>
                    <a:pt x="79" y="5"/>
                    <a:pt x="77" y="3"/>
                  </a:cubicBezTo>
                  <a:cubicBezTo>
                    <a:pt x="71" y="0"/>
                    <a:pt x="72" y="6"/>
                    <a:pt x="68" y="6"/>
                  </a:cubicBezTo>
                  <a:cubicBezTo>
                    <a:pt x="66" y="6"/>
                    <a:pt x="62" y="7"/>
                    <a:pt x="62" y="7"/>
                  </a:cubicBezTo>
                  <a:cubicBezTo>
                    <a:pt x="59" y="8"/>
                    <a:pt x="59" y="8"/>
                    <a:pt x="59" y="10"/>
                  </a:cubicBezTo>
                  <a:cubicBezTo>
                    <a:pt x="58" y="12"/>
                    <a:pt x="58" y="12"/>
                    <a:pt x="58" y="14"/>
                  </a:cubicBezTo>
                  <a:cubicBezTo>
                    <a:pt x="58" y="16"/>
                    <a:pt x="59" y="17"/>
                    <a:pt x="59" y="19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4" y="22"/>
                    <a:pt x="54" y="26"/>
                    <a:pt x="52" y="27"/>
                  </a:cubicBezTo>
                  <a:cubicBezTo>
                    <a:pt x="49" y="28"/>
                    <a:pt x="49" y="28"/>
                    <a:pt x="48" y="28"/>
                  </a:cubicBezTo>
                  <a:cubicBezTo>
                    <a:pt x="47" y="27"/>
                    <a:pt x="46" y="26"/>
                    <a:pt x="46" y="26"/>
                  </a:cubicBezTo>
                  <a:cubicBezTo>
                    <a:pt x="46" y="26"/>
                    <a:pt x="44" y="23"/>
                    <a:pt x="41" y="23"/>
                  </a:cubicBezTo>
                  <a:cubicBezTo>
                    <a:pt x="39" y="23"/>
                    <a:pt x="38" y="25"/>
                    <a:pt x="36" y="25"/>
                  </a:cubicBezTo>
                  <a:cubicBezTo>
                    <a:pt x="35" y="25"/>
                    <a:pt x="32" y="24"/>
                    <a:pt x="30" y="23"/>
                  </a:cubicBezTo>
                  <a:cubicBezTo>
                    <a:pt x="26" y="25"/>
                    <a:pt x="26" y="20"/>
                    <a:pt x="23" y="19"/>
                  </a:cubicBezTo>
                  <a:cubicBezTo>
                    <a:pt x="22" y="18"/>
                    <a:pt x="20" y="16"/>
                    <a:pt x="20" y="16"/>
                  </a:cubicBezTo>
                  <a:cubicBezTo>
                    <a:pt x="20" y="16"/>
                    <a:pt x="17" y="13"/>
                    <a:pt x="15" y="16"/>
                  </a:cubicBezTo>
                  <a:cubicBezTo>
                    <a:pt x="15" y="17"/>
                    <a:pt x="13" y="17"/>
                    <a:pt x="13" y="17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4" y="21"/>
                    <a:pt x="16" y="21"/>
                    <a:pt x="21" y="25"/>
                  </a:cubicBezTo>
                  <a:cubicBezTo>
                    <a:pt x="22" y="26"/>
                    <a:pt x="22" y="27"/>
                    <a:pt x="26" y="29"/>
                  </a:cubicBezTo>
                  <a:cubicBezTo>
                    <a:pt x="29" y="30"/>
                    <a:pt x="34" y="30"/>
                    <a:pt x="35" y="33"/>
                  </a:cubicBezTo>
                  <a:cubicBezTo>
                    <a:pt x="36" y="35"/>
                    <a:pt x="38" y="35"/>
                    <a:pt x="39" y="36"/>
                  </a:cubicBezTo>
                  <a:cubicBezTo>
                    <a:pt x="41" y="37"/>
                    <a:pt x="38" y="41"/>
                    <a:pt x="39" y="44"/>
                  </a:cubicBezTo>
                  <a:cubicBezTo>
                    <a:pt x="40" y="45"/>
                    <a:pt x="41" y="43"/>
                    <a:pt x="42" y="44"/>
                  </a:cubicBezTo>
                  <a:cubicBezTo>
                    <a:pt x="42" y="45"/>
                    <a:pt x="42" y="47"/>
                    <a:pt x="42" y="47"/>
                  </a:cubicBezTo>
                  <a:cubicBezTo>
                    <a:pt x="41" y="50"/>
                    <a:pt x="39" y="50"/>
                    <a:pt x="41" y="54"/>
                  </a:cubicBezTo>
                  <a:cubicBezTo>
                    <a:pt x="42" y="57"/>
                    <a:pt x="43" y="58"/>
                    <a:pt x="43" y="60"/>
                  </a:cubicBezTo>
                  <a:cubicBezTo>
                    <a:pt x="43" y="61"/>
                    <a:pt x="41" y="61"/>
                    <a:pt x="42" y="64"/>
                  </a:cubicBezTo>
                  <a:cubicBezTo>
                    <a:pt x="43" y="65"/>
                    <a:pt x="45" y="68"/>
                    <a:pt x="45" y="68"/>
                  </a:cubicBezTo>
                  <a:close/>
                  <a:moveTo>
                    <a:pt x="3" y="151"/>
                  </a:moveTo>
                  <a:cubicBezTo>
                    <a:pt x="2" y="151"/>
                    <a:pt x="5" y="153"/>
                    <a:pt x="5" y="153"/>
                  </a:cubicBezTo>
                  <a:cubicBezTo>
                    <a:pt x="0" y="155"/>
                    <a:pt x="3" y="155"/>
                    <a:pt x="7" y="157"/>
                  </a:cubicBezTo>
                  <a:cubicBezTo>
                    <a:pt x="7" y="157"/>
                    <a:pt x="7" y="157"/>
                    <a:pt x="7" y="158"/>
                  </a:cubicBezTo>
                  <a:cubicBezTo>
                    <a:pt x="8" y="157"/>
                    <a:pt x="8" y="157"/>
                    <a:pt x="9" y="157"/>
                  </a:cubicBezTo>
                  <a:cubicBezTo>
                    <a:pt x="7" y="153"/>
                    <a:pt x="9" y="154"/>
                    <a:pt x="5" y="152"/>
                  </a:cubicBezTo>
                  <a:cubicBezTo>
                    <a:pt x="4" y="151"/>
                    <a:pt x="5" y="150"/>
                    <a:pt x="3" y="151"/>
                  </a:cubicBezTo>
                  <a:close/>
                  <a:moveTo>
                    <a:pt x="47" y="79"/>
                  </a:moveTo>
                  <a:cubicBezTo>
                    <a:pt x="46" y="80"/>
                    <a:pt x="46" y="81"/>
                    <a:pt x="47" y="81"/>
                  </a:cubicBezTo>
                  <a:cubicBezTo>
                    <a:pt x="47" y="80"/>
                    <a:pt x="48" y="79"/>
                    <a:pt x="47" y="79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50" name="Freeform 247"/>
            <p:cNvSpPr>
              <a:spLocks noEditPoints="1"/>
            </p:cNvSpPr>
            <p:nvPr/>
          </p:nvSpPr>
          <p:spPr bwMode="auto">
            <a:xfrm>
              <a:off x="6521078" y="1237784"/>
              <a:ext cx="383265" cy="550056"/>
            </a:xfrm>
            <a:custGeom>
              <a:avLst/>
              <a:gdLst>
                <a:gd name="T0" fmla="*/ 47 w 110"/>
                <a:gd name="T1" fmla="*/ 68 h 158"/>
                <a:gd name="T2" fmla="*/ 51 w 110"/>
                <a:gd name="T3" fmla="*/ 70 h 158"/>
                <a:gd name="T4" fmla="*/ 52 w 110"/>
                <a:gd name="T5" fmla="*/ 78 h 158"/>
                <a:gd name="T6" fmla="*/ 51 w 110"/>
                <a:gd name="T7" fmla="*/ 84 h 158"/>
                <a:gd name="T8" fmla="*/ 47 w 110"/>
                <a:gd name="T9" fmla="*/ 85 h 158"/>
                <a:gd name="T10" fmla="*/ 43 w 110"/>
                <a:gd name="T11" fmla="*/ 92 h 158"/>
                <a:gd name="T12" fmla="*/ 40 w 110"/>
                <a:gd name="T13" fmla="*/ 99 h 158"/>
                <a:gd name="T14" fmla="*/ 31 w 110"/>
                <a:gd name="T15" fmla="*/ 105 h 158"/>
                <a:gd name="T16" fmla="*/ 30 w 110"/>
                <a:gd name="T17" fmla="*/ 108 h 158"/>
                <a:gd name="T18" fmla="*/ 25 w 110"/>
                <a:gd name="T19" fmla="*/ 112 h 158"/>
                <a:gd name="T20" fmla="*/ 21 w 110"/>
                <a:gd name="T21" fmla="*/ 118 h 158"/>
                <a:gd name="T22" fmla="*/ 23 w 110"/>
                <a:gd name="T23" fmla="*/ 123 h 158"/>
                <a:gd name="T24" fmla="*/ 23 w 110"/>
                <a:gd name="T25" fmla="*/ 129 h 158"/>
                <a:gd name="T26" fmla="*/ 21 w 110"/>
                <a:gd name="T27" fmla="*/ 133 h 158"/>
                <a:gd name="T28" fmla="*/ 22 w 110"/>
                <a:gd name="T29" fmla="*/ 141 h 158"/>
                <a:gd name="T30" fmla="*/ 25 w 110"/>
                <a:gd name="T31" fmla="*/ 141 h 158"/>
                <a:gd name="T32" fmla="*/ 27 w 110"/>
                <a:gd name="T33" fmla="*/ 147 h 158"/>
                <a:gd name="T34" fmla="*/ 29 w 110"/>
                <a:gd name="T35" fmla="*/ 146 h 158"/>
                <a:gd name="T36" fmla="*/ 29 w 110"/>
                <a:gd name="T37" fmla="*/ 151 h 158"/>
                <a:gd name="T38" fmla="*/ 34 w 110"/>
                <a:gd name="T39" fmla="*/ 151 h 158"/>
                <a:gd name="T40" fmla="*/ 36 w 110"/>
                <a:gd name="T41" fmla="*/ 156 h 158"/>
                <a:gd name="T42" fmla="*/ 41 w 110"/>
                <a:gd name="T43" fmla="*/ 158 h 158"/>
                <a:gd name="T44" fmla="*/ 49 w 110"/>
                <a:gd name="T45" fmla="*/ 155 h 158"/>
                <a:gd name="T46" fmla="*/ 59 w 110"/>
                <a:gd name="T47" fmla="*/ 147 h 158"/>
                <a:gd name="T48" fmla="*/ 64 w 110"/>
                <a:gd name="T49" fmla="*/ 147 h 158"/>
                <a:gd name="T50" fmla="*/ 67 w 110"/>
                <a:gd name="T51" fmla="*/ 146 h 158"/>
                <a:gd name="T52" fmla="*/ 69 w 110"/>
                <a:gd name="T53" fmla="*/ 145 h 158"/>
                <a:gd name="T54" fmla="*/ 73 w 110"/>
                <a:gd name="T55" fmla="*/ 146 h 158"/>
                <a:gd name="T56" fmla="*/ 99 w 110"/>
                <a:gd name="T57" fmla="*/ 126 h 158"/>
                <a:gd name="T58" fmla="*/ 110 w 110"/>
                <a:gd name="T59" fmla="*/ 110 h 158"/>
                <a:gd name="T60" fmla="*/ 102 w 110"/>
                <a:gd name="T61" fmla="*/ 104 h 158"/>
                <a:gd name="T62" fmla="*/ 101 w 110"/>
                <a:gd name="T63" fmla="*/ 93 h 158"/>
                <a:gd name="T64" fmla="*/ 99 w 110"/>
                <a:gd name="T65" fmla="*/ 88 h 158"/>
                <a:gd name="T66" fmla="*/ 94 w 110"/>
                <a:gd name="T67" fmla="*/ 80 h 158"/>
                <a:gd name="T68" fmla="*/ 94 w 110"/>
                <a:gd name="T69" fmla="*/ 72 h 158"/>
                <a:gd name="T70" fmla="*/ 94 w 110"/>
                <a:gd name="T71" fmla="*/ 65 h 158"/>
                <a:gd name="T72" fmla="*/ 90 w 110"/>
                <a:gd name="T73" fmla="*/ 54 h 158"/>
                <a:gd name="T74" fmla="*/ 91 w 110"/>
                <a:gd name="T75" fmla="*/ 50 h 158"/>
                <a:gd name="T76" fmla="*/ 94 w 110"/>
                <a:gd name="T77" fmla="*/ 39 h 158"/>
                <a:gd name="T78" fmla="*/ 85 w 110"/>
                <a:gd name="T79" fmla="*/ 28 h 158"/>
                <a:gd name="T80" fmla="*/ 81 w 110"/>
                <a:gd name="T81" fmla="*/ 25 h 158"/>
                <a:gd name="T82" fmla="*/ 85 w 110"/>
                <a:gd name="T83" fmla="*/ 13 h 158"/>
                <a:gd name="T84" fmla="*/ 77 w 110"/>
                <a:gd name="T85" fmla="*/ 3 h 158"/>
                <a:gd name="T86" fmla="*/ 62 w 110"/>
                <a:gd name="T87" fmla="*/ 7 h 158"/>
                <a:gd name="T88" fmla="*/ 58 w 110"/>
                <a:gd name="T89" fmla="*/ 14 h 158"/>
                <a:gd name="T90" fmla="*/ 57 w 110"/>
                <a:gd name="T91" fmla="*/ 22 h 158"/>
                <a:gd name="T92" fmla="*/ 48 w 110"/>
                <a:gd name="T93" fmla="*/ 28 h 158"/>
                <a:gd name="T94" fmla="*/ 41 w 110"/>
                <a:gd name="T95" fmla="*/ 23 h 158"/>
                <a:gd name="T96" fmla="*/ 30 w 110"/>
                <a:gd name="T97" fmla="*/ 23 h 158"/>
                <a:gd name="T98" fmla="*/ 20 w 110"/>
                <a:gd name="T99" fmla="*/ 16 h 158"/>
                <a:gd name="T100" fmla="*/ 13 w 110"/>
                <a:gd name="T101" fmla="*/ 17 h 158"/>
                <a:gd name="T102" fmla="*/ 21 w 110"/>
                <a:gd name="T103" fmla="*/ 25 h 158"/>
                <a:gd name="T104" fmla="*/ 35 w 110"/>
                <a:gd name="T105" fmla="*/ 33 h 158"/>
                <a:gd name="T106" fmla="*/ 39 w 110"/>
                <a:gd name="T107" fmla="*/ 44 h 158"/>
                <a:gd name="T108" fmla="*/ 42 w 110"/>
                <a:gd name="T109" fmla="*/ 47 h 158"/>
                <a:gd name="T110" fmla="*/ 43 w 110"/>
                <a:gd name="T111" fmla="*/ 60 h 158"/>
                <a:gd name="T112" fmla="*/ 45 w 110"/>
                <a:gd name="T113" fmla="*/ 68 h 158"/>
                <a:gd name="T114" fmla="*/ 5 w 110"/>
                <a:gd name="T115" fmla="*/ 153 h 158"/>
                <a:gd name="T116" fmla="*/ 7 w 110"/>
                <a:gd name="T117" fmla="*/ 158 h 158"/>
                <a:gd name="T118" fmla="*/ 5 w 110"/>
                <a:gd name="T119" fmla="*/ 152 h 158"/>
                <a:gd name="T120" fmla="*/ 47 w 110"/>
                <a:gd name="T121" fmla="*/ 79 h 158"/>
                <a:gd name="T122" fmla="*/ 47 w 110"/>
                <a:gd name="T123" fmla="*/ 7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0" h="158">
                  <a:moveTo>
                    <a:pt x="45" y="68"/>
                  </a:moveTo>
                  <a:cubicBezTo>
                    <a:pt x="47" y="68"/>
                    <a:pt x="46" y="68"/>
                    <a:pt x="47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9" y="71"/>
                    <a:pt x="49" y="69"/>
                    <a:pt x="51" y="70"/>
                  </a:cubicBezTo>
                  <a:cubicBezTo>
                    <a:pt x="53" y="72"/>
                    <a:pt x="51" y="75"/>
                    <a:pt x="51" y="77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2" y="80"/>
                    <a:pt x="52" y="80"/>
                    <a:pt x="51" y="81"/>
                  </a:cubicBezTo>
                  <a:cubicBezTo>
                    <a:pt x="51" y="82"/>
                    <a:pt x="52" y="84"/>
                    <a:pt x="51" y="84"/>
                  </a:cubicBezTo>
                  <a:cubicBezTo>
                    <a:pt x="50" y="84"/>
                    <a:pt x="50" y="84"/>
                    <a:pt x="51" y="83"/>
                  </a:cubicBezTo>
                  <a:cubicBezTo>
                    <a:pt x="49" y="84"/>
                    <a:pt x="48" y="84"/>
                    <a:pt x="47" y="85"/>
                  </a:cubicBezTo>
                  <a:cubicBezTo>
                    <a:pt x="45" y="86"/>
                    <a:pt x="45" y="90"/>
                    <a:pt x="44" y="92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42" y="93"/>
                    <a:pt x="40" y="96"/>
                    <a:pt x="40" y="97"/>
                  </a:cubicBezTo>
                  <a:cubicBezTo>
                    <a:pt x="40" y="97"/>
                    <a:pt x="40" y="98"/>
                    <a:pt x="40" y="99"/>
                  </a:cubicBezTo>
                  <a:cubicBezTo>
                    <a:pt x="39" y="100"/>
                    <a:pt x="36" y="100"/>
                    <a:pt x="35" y="101"/>
                  </a:cubicBezTo>
                  <a:cubicBezTo>
                    <a:pt x="33" y="102"/>
                    <a:pt x="33" y="105"/>
                    <a:pt x="31" y="105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30" y="106"/>
                    <a:pt x="30" y="108"/>
                    <a:pt x="30" y="108"/>
                  </a:cubicBezTo>
                  <a:cubicBezTo>
                    <a:pt x="29" y="108"/>
                    <a:pt x="27" y="107"/>
                    <a:pt x="27" y="108"/>
                  </a:cubicBezTo>
                  <a:cubicBezTo>
                    <a:pt x="25" y="109"/>
                    <a:pt x="26" y="111"/>
                    <a:pt x="25" y="112"/>
                  </a:cubicBezTo>
                  <a:cubicBezTo>
                    <a:pt x="25" y="113"/>
                    <a:pt x="22" y="114"/>
                    <a:pt x="21" y="115"/>
                  </a:cubicBezTo>
                  <a:cubicBezTo>
                    <a:pt x="22" y="116"/>
                    <a:pt x="21" y="117"/>
                    <a:pt x="21" y="118"/>
                  </a:cubicBezTo>
                  <a:cubicBezTo>
                    <a:pt x="22" y="119"/>
                    <a:pt x="24" y="119"/>
                    <a:pt x="24" y="119"/>
                  </a:cubicBezTo>
                  <a:cubicBezTo>
                    <a:pt x="24" y="121"/>
                    <a:pt x="23" y="121"/>
                    <a:pt x="23" y="123"/>
                  </a:cubicBezTo>
                  <a:cubicBezTo>
                    <a:pt x="23" y="127"/>
                    <a:pt x="23" y="127"/>
                    <a:pt x="23" y="127"/>
                  </a:cubicBezTo>
                  <a:cubicBezTo>
                    <a:pt x="23" y="127"/>
                    <a:pt x="23" y="129"/>
                    <a:pt x="23" y="129"/>
                  </a:cubicBezTo>
                  <a:cubicBezTo>
                    <a:pt x="23" y="130"/>
                    <a:pt x="22" y="131"/>
                    <a:pt x="21" y="131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21" y="133"/>
                    <a:pt x="21" y="138"/>
                    <a:pt x="21" y="139"/>
                  </a:cubicBezTo>
                  <a:cubicBezTo>
                    <a:pt x="21" y="139"/>
                    <a:pt x="22" y="141"/>
                    <a:pt x="22" y="141"/>
                  </a:cubicBezTo>
                  <a:cubicBezTo>
                    <a:pt x="23" y="142"/>
                    <a:pt x="23" y="141"/>
                    <a:pt x="23" y="141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25" y="143"/>
                    <a:pt x="25" y="145"/>
                    <a:pt x="25" y="147"/>
                  </a:cubicBezTo>
                  <a:cubicBezTo>
                    <a:pt x="25" y="147"/>
                    <a:pt x="27" y="147"/>
                    <a:pt x="27" y="147"/>
                  </a:cubicBezTo>
                  <a:cubicBezTo>
                    <a:pt x="27" y="145"/>
                    <a:pt x="26" y="145"/>
                    <a:pt x="28" y="145"/>
                  </a:cubicBezTo>
                  <a:cubicBezTo>
                    <a:pt x="28" y="145"/>
                    <a:pt x="29" y="146"/>
                    <a:pt x="29" y="146"/>
                  </a:cubicBezTo>
                  <a:cubicBezTo>
                    <a:pt x="31" y="147"/>
                    <a:pt x="32" y="148"/>
                    <a:pt x="32" y="148"/>
                  </a:cubicBezTo>
                  <a:cubicBezTo>
                    <a:pt x="32" y="149"/>
                    <a:pt x="31" y="151"/>
                    <a:pt x="29" y="151"/>
                  </a:cubicBezTo>
                  <a:cubicBezTo>
                    <a:pt x="29" y="153"/>
                    <a:pt x="29" y="154"/>
                    <a:pt x="29" y="156"/>
                  </a:cubicBezTo>
                  <a:cubicBezTo>
                    <a:pt x="34" y="154"/>
                    <a:pt x="32" y="156"/>
                    <a:pt x="34" y="151"/>
                  </a:cubicBezTo>
                  <a:cubicBezTo>
                    <a:pt x="34" y="152"/>
                    <a:pt x="36" y="153"/>
                    <a:pt x="37" y="153"/>
                  </a:cubicBezTo>
                  <a:cubicBezTo>
                    <a:pt x="37" y="154"/>
                    <a:pt x="36" y="155"/>
                    <a:pt x="36" y="156"/>
                  </a:cubicBezTo>
                  <a:cubicBezTo>
                    <a:pt x="36" y="156"/>
                    <a:pt x="40" y="156"/>
                    <a:pt x="41" y="156"/>
                  </a:cubicBezTo>
                  <a:cubicBezTo>
                    <a:pt x="41" y="156"/>
                    <a:pt x="40" y="158"/>
                    <a:pt x="41" y="158"/>
                  </a:cubicBezTo>
                  <a:cubicBezTo>
                    <a:pt x="41" y="158"/>
                    <a:pt x="48" y="154"/>
                    <a:pt x="48" y="154"/>
                  </a:cubicBezTo>
                  <a:cubicBezTo>
                    <a:pt x="48" y="154"/>
                    <a:pt x="48" y="155"/>
                    <a:pt x="49" y="155"/>
                  </a:cubicBezTo>
                  <a:cubicBezTo>
                    <a:pt x="51" y="152"/>
                    <a:pt x="54" y="151"/>
                    <a:pt x="59" y="150"/>
                  </a:cubicBezTo>
                  <a:cubicBezTo>
                    <a:pt x="59" y="150"/>
                    <a:pt x="58" y="147"/>
                    <a:pt x="59" y="147"/>
                  </a:cubicBezTo>
                  <a:cubicBezTo>
                    <a:pt x="59" y="147"/>
                    <a:pt x="60" y="148"/>
                    <a:pt x="61" y="148"/>
                  </a:cubicBezTo>
                  <a:cubicBezTo>
                    <a:pt x="62" y="148"/>
                    <a:pt x="62" y="146"/>
                    <a:pt x="64" y="147"/>
                  </a:cubicBezTo>
                  <a:cubicBezTo>
                    <a:pt x="64" y="147"/>
                    <a:pt x="66" y="148"/>
                    <a:pt x="67" y="148"/>
                  </a:cubicBezTo>
                  <a:cubicBezTo>
                    <a:pt x="67" y="148"/>
                    <a:pt x="67" y="146"/>
                    <a:pt x="67" y="146"/>
                  </a:cubicBezTo>
                  <a:cubicBezTo>
                    <a:pt x="68" y="146"/>
                    <a:pt x="69" y="146"/>
                    <a:pt x="69" y="145"/>
                  </a:cubicBezTo>
                  <a:cubicBezTo>
                    <a:pt x="69" y="145"/>
                    <a:pt x="69" y="145"/>
                    <a:pt x="69" y="145"/>
                  </a:cubicBezTo>
                  <a:cubicBezTo>
                    <a:pt x="70" y="145"/>
                    <a:pt x="70" y="145"/>
                    <a:pt x="70" y="146"/>
                  </a:cubicBezTo>
                  <a:cubicBezTo>
                    <a:pt x="70" y="146"/>
                    <a:pt x="72" y="146"/>
                    <a:pt x="73" y="146"/>
                  </a:cubicBezTo>
                  <a:cubicBezTo>
                    <a:pt x="75" y="144"/>
                    <a:pt x="81" y="140"/>
                    <a:pt x="81" y="140"/>
                  </a:cubicBezTo>
                  <a:cubicBezTo>
                    <a:pt x="81" y="140"/>
                    <a:pt x="98" y="128"/>
                    <a:pt x="99" y="126"/>
                  </a:cubicBezTo>
                  <a:cubicBezTo>
                    <a:pt x="103" y="121"/>
                    <a:pt x="109" y="116"/>
                    <a:pt x="109" y="115"/>
                  </a:cubicBezTo>
                  <a:cubicBezTo>
                    <a:pt x="110" y="114"/>
                    <a:pt x="110" y="112"/>
                    <a:pt x="110" y="110"/>
                  </a:cubicBezTo>
                  <a:cubicBezTo>
                    <a:pt x="110" y="107"/>
                    <a:pt x="108" y="108"/>
                    <a:pt x="105" y="106"/>
                  </a:cubicBezTo>
                  <a:cubicBezTo>
                    <a:pt x="103" y="105"/>
                    <a:pt x="103" y="105"/>
                    <a:pt x="102" y="104"/>
                  </a:cubicBezTo>
                  <a:cubicBezTo>
                    <a:pt x="102" y="102"/>
                    <a:pt x="97" y="102"/>
                    <a:pt x="98" y="97"/>
                  </a:cubicBezTo>
                  <a:cubicBezTo>
                    <a:pt x="98" y="96"/>
                    <a:pt x="101" y="96"/>
                    <a:pt x="101" y="93"/>
                  </a:cubicBezTo>
                  <a:cubicBezTo>
                    <a:pt x="101" y="92"/>
                    <a:pt x="101" y="92"/>
                    <a:pt x="101" y="91"/>
                  </a:cubicBezTo>
                  <a:cubicBezTo>
                    <a:pt x="100" y="91"/>
                    <a:pt x="100" y="89"/>
                    <a:pt x="99" y="88"/>
                  </a:cubicBezTo>
                  <a:cubicBezTo>
                    <a:pt x="97" y="86"/>
                    <a:pt x="96" y="85"/>
                    <a:pt x="95" y="84"/>
                  </a:cubicBezTo>
                  <a:cubicBezTo>
                    <a:pt x="95" y="84"/>
                    <a:pt x="95" y="82"/>
                    <a:pt x="94" y="80"/>
                  </a:cubicBezTo>
                  <a:cubicBezTo>
                    <a:pt x="94" y="79"/>
                    <a:pt x="94" y="77"/>
                    <a:pt x="94" y="75"/>
                  </a:cubicBezTo>
                  <a:cubicBezTo>
                    <a:pt x="94" y="73"/>
                    <a:pt x="94" y="73"/>
                    <a:pt x="94" y="72"/>
                  </a:cubicBezTo>
                  <a:cubicBezTo>
                    <a:pt x="96" y="72"/>
                    <a:pt x="98" y="72"/>
                    <a:pt x="98" y="72"/>
                  </a:cubicBezTo>
                  <a:cubicBezTo>
                    <a:pt x="98" y="72"/>
                    <a:pt x="96" y="68"/>
                    <a:pt x="94" y="65"/>
                  </a:cubicBezTo>
                  <a:cubicBezTo>
                    <a:pt x="93" y="63"/>
                    <a:pt x="92" y="62"/>
                    <a:pt x="91" y="60"/>
                  </a:cubicBezTo>
                  <a:cubicBezTo>
                    <a:pt x="90" y="57"/>
                    <a:pt x="91" y="56"/>
                    <a:pt x="90" y="54"/>
                  </a:cubicBezTo>
                  <a:cubicBezTo>
                    <a:pt x="90" y="53"/>
                    <a:pt x="89" y="51"/>
                    <a:pt x="89" y="51"/>
                  </a:cubicBezTo>
                  <a:cubicBezTo>
                    <a:pt x="89" y="50"/>
                    <a:pt x="90" y="50"/>
                    <a:pt x="91" y="50"/>
                  </a:cubicBezTo>
                  <a:cubicBezTo>
                    <a:pt x="92" y="49"/>
                    <a:pt x="95" y="46"/>
                    <a:pt x="96" y="44"/>
                  </a:cubicBezTo>
                  <a:cubicBezTo>
                    <a:pt x="97" y="42"/>
                    <a:pt x="97" y="41"/>
                    <a:pt x="94" y="39"/>
                  </a:cubicBezTo>
                  <a:cubicBezTo>
                    <a:pt x="91" y="37"/>
                    <a:pt x="92" y="37"/>
                    <a:pt x="90" y="35"/>
                  </a:cubicBezTo>
                  <a:cubicBezTo>
                    <a:pt x="89" y="33"/>
                    <a:pt x="84" y="33"/>
                    <a:pt x="85" y="28"/>
                  </a:cubicBezTo>
                  <a:cubicBezTo>
                    <a:pt x="85" y="26"/>
                    <a:pt x="85" y="25"/>
                    <a:pt x="85" y="25"/>
                  </a:cubicBezTo>
                  <a:cubicBezTo>
                    <a:pt x="81" y="25"/>
                    <a:pt x="81" y="25"/>
                    <a:pt x="81" y="25"/>
                  </a:cubicBezTo>
                  <a:cubicBezTo>
                    <a:pt x="81" y="25"/>
                    <a:pt x="86" y="23"/>
                    <a:pt x="83" y="21"/>
                  </a:cubicBezTo>
                  <a:cubicBezTo>
                    <a:pt x="82" y="20"/>
                    <a:pt x="82" y="17"/>
                    <a:pt x="85" y="13"/>
                  </a:cubicBezTo>
                  <a:cubicBezTo>
                    <a:pt x="88" y="9"/>
                    <a:pt x="84" y="9"/>
                    <a:pt x="82" y="8"/>
                  </a:cubicBezTo>
                  <a:cubicBezTo>
                    <a:pt x="80" y="6"/>
                    <a:pt x="79" y="5"/>
                    <a:pt x="77" y="3"/>
                  </a:cubicBezTo>
                  <a:cubicBezTo>
                    <a:pt x="71" y="0"/>
                    <a:pt x="72" y="6"/>
                    <a:pt x="68" y="6"/>
                  </a:cubicBezTo>
                  <a:cubicBezTo>
                    <a:pt x="66" y="6"/>
                    <a:pt x="62" y="7"/>
                    <a:pt x="62" y="7"/>
                  </a:cubicBezTo>
                  <a:cubicBezTo>
                    <a:pt x="59" y="8"/>
                    <a:pt x="59" y="8"/>
                    <a:pt x="59" y="10"/>
                  </a:cubicBezTo>
                  <a:cubicBezTo>
                    <a:pt x="58" y="12"/>
                    <a:pt x="58" y="12"/>
                    <a:pt x="58" y="14"/>
                  </a:cubicBezTo>
                  <a:cubicBezTo>
                    <a:pt x="58" y="16"/>
                    <a:pt x="59" y="17"/>
                    <a:pt x="59" y="19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4" y="22"/>
                    <a:pt x="54" y="26"/>
                    <a:pt x="52" y="27"/>
                  </a:cubicBezTo>
                  <a:cubicBezTo>
                    <a:pt x="49" y="28"/>
                    <a:pt x="49" y="28"/>
                    <a:pt x="48" y="28"/>
                  </a:cubicBezTo>
                  <a:cubicBezTo>
                    <a:pt x="47" y="27"/>
                    <a:pt x="46" y="26"/>
                    <a:pt x="46" y="26"/>
                  </a:cubicBezTo>
                  <a:cubicBezTo>
                    <a:pt x="46" y="26"/>
                    <a:pt x="44" y="23"/>
                    <a:pt x="41" y="23"/>
                  </a:cubicBezTo>
                  <a:cubicBezTo>
                    <a:pt x="39" y="23"/>
                    <a:pt x="38" y="25"/>
                    <a:pt x="36" y="25"/>
                  </a:cubicBezTo>
                  <a:cubicBezTo>
                    <a:pt x="35" y="25"/>
                    <a:pt x="32" y="24"/>
                    <a:pt x="30" y="23"/>
                  </a:cubicBezTo>
                  <a:cubicBezTo>
                    <a:pt x="26" y="25"/>
                    <a:pt x="26" y="20"/>
                    <a:pt x="23" y="19"/>
                  </a:cubicBezTo>
                  <a:cubicBezTo>
                    <a:pt x="22" y="18"/>
                    <a:pt x="20" y="16"/>
                    <a:pt x="20" y="16"/>
                  </a:cubicBezTo>
                  <a:cubicBezTo>
                    <a:pt x="20" y="16"/>
                    <a:pt x="17" y="13"/>
                    <a:pt x="15" y="16"/>
                  </a:cubicBezTo>
                  <a:cubicBezTo>
                    <a:pt x="15" y="17"/>
                    <a:pt x="13" y="17"/>
                    <a:pt x="13" y="17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4" y="21"/>
                    <a:pt x="16" y="21"/>
                    <a:pt x="21" y="25"/>
                  </a:cubicBezTo>
                  <a:cubicBezTo>
                    <a:pt x="22" y="26"/>
                    <a:pt x="22" y="27"/>
                    <a:pt x="26" y="29"/>
                  </a:cubicBezTo>
                  <a:cubicBezTo>
                    <a:pt x="29" y="30"/>
                    <a:pt x="34" y="30"/>
                    <a:pt x="35" y="33"/>
                  </a:cubicBezTo>
                  <a:cubicBezTo>
                    <a:pt x="36" y="35"/>
                    <a:pt x="38" y="35"/>
                    <a:pt x="39" y="36"/>
                  </a:cubicBezTo>
                  <a:cubicBezTo>
                    <a:pt x="41" y="37"/>
                    <a:pt x="38" y="41"/>
                    <a:pt x="39" y="44"/>
                  </a:cubicBezTo>
                  <a:cubicBezTo>
                    <a:pt x="40" y="45"/>
                    <a:pt x="41" y="43"/>
                    <a:pt x="42" y="44"/>
                  </a:cubicBezTo>
                  <a:cubicBezTo>
                    <a:pt x="42" y="45"/>
                    <a:pt x="42" y="47"/>
                    <a:pt x="42" y="47"/>
                  </a:cubicBezTo>
                  <a:cubicBezTo>
                    <a:pt x="41" y="50"/>
                    <a:pt x="39" y="50"/>
                    <a:pt x="41" y="54"/>
                  </a:cubicBezTo>
                  <a:cubicBezTo>
                    <a:pt x="42" y="57"/>
                    <a:pt x="43" y="58"/>
                    <a:pt x="43" y="60"/>
                  </a:cubicBezTo>
                  <a:cubicBezTo>
                    <a:pt x="43" y="61"/>
                    <a:pt x="41" y="61"/>
                    <a:pt x="42" y="64"/>
                  </a:cubicBezTo>
                  <a:cubicBezTo>
                    <a:pt x="43" y="65"/>
                    <a:pt x="45" y="68"/>
                    <a:pt x="45" y="68"/>
                  </a:cubicBezTo>
                  <a:close/>
                  <a:moveTo>
                    <a:pt x="3" y="151"/>
                  </a:moveTo>
                  <a:cubicBezTo>
                    <a:pt x="2" y="151"/>
                    <a:pt x="5" y="153"/>
                    <a:pt x="5" y="153"/>
                  </a:cubicBezTo>
                  <a:cubicBezTo>
                    <a:pt x="0" y="155"/>
                    <a:pt x="3" y="155"/>
                    <a:pt x="7" y="157"/>
                  </a:cubicBezTo>
                  <a:cubicBezTo>
                    <a:pt x="7" y="157"/>
                    <a:pt x="7" y="157"/>
                    <a:pt x="7" y="158"/>
                  </a:cubicBezTo>
                  <a:cubicBezTo>
                    <a:pt x="8" y="157"/>
                    <a:pt x="8" y="157"/>
                    <a:pt x="9" y="157"/>
                  </a:cubicBezTo>
                  <a:cubicBezTo>
                    <a:pt x="7" y="153"/>
                    <a:pt x="9" y="154"/>
                    <a:pt x="5" y="152"/>
                  </a:cubicBezTo>
                  <a:cubicBezTo>
                    <a:pt x="4" y="151"/>
                    <a:pt x="5" y="150"/>
                    <a:pt x="3" y="151"/>
                  </a:cubicBezTo>
                  <a:close/>
                  <a:moveTo>
                    <a:pt x="47" y="79"/>
                  </a:moveTo>
                  <a:cubicBezTo>
                    <a:pt x="46" y="80"/>
                    <a:pt x="46" y="81"/>
                    <a:pt x="47" y="81"/>
                  </a:cubicBezTo>
                  <a:cubicBezTo>
                    <a:pt x="47" y="80"/>
                    <a:pt x="48" y="79"/>
                    <a:pt x="47" y="79"/>
                  </a:cubicBezTo>
                  <a:close/>
                </a:path>
              </a:pathLst>
            </a:custGeom>
            <a:solidFill>
              <a:schemeClr val="accent5"/>
            </a:solidFill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51" name="Freeform 248"/>
            <p:cNvSpPr>
              <a:spLocks noEditPoints="1"/>
            </p:cNvSpPr>
            <p:nvPr/>
          </p:nvSpPr>
          <p:spPr bwMode="auto">
            <a:xfrm>
              <a:off x="11249784" y="4887672"/>
              <a:ext cx="90494" cy="79847"/>
            </a:xfrm>
            <a:custGeom>
              <a:avLst/>
              <a:gdLst>
                <a:gd name="T0" fmla="*/ 11 w 26"/>
                <a:gd name="T1" fmla="*/ 15 h 23"/>
                <a:gd name="T2" fmla="*/ 9 w 26"/>
                <a:gd name="T3" fmla="*/ 23 h 23"/>
                <a:gd name="T4" fmla="*/ 11 w 26"/>
                <a:gd name="T5" fmla="*/ 15 h 23"/>
                <a:gd name="T6" fmla="*/ 24 w 26"/>
                <a:gd name="T7" fmla="*/ 0 h 23"/>
                <a:gd name="T8" fmla="*/ 16 w 26"/>
                <a:gd name="T9" fmla="*/ 4 h 23"/>
                <a:gd name="T10" fmla="*/ 13 w 26"/>
                <a:gd name="T11" fmla="*/ 7 h 23"/>
                <a:gd name="T12" fmla="*/ 14 w 26"/>
                <a:gd name="T13" fmla="*/ 9 h 23"/>
                <a:gd name="T14" fmla="*/ 20 w 26"/>
                <a:gd name="T15" fmla="*/ 6 h 23"/>
                <a:gd name="T16" fmla="*/ 23 w 26"/>
                <a:gd name="T17" fmla="*/ 6 h 23"/>
                <a:gd name="T18" fmla="*/ 23 w 26"/>
                <a:gd name="T19" fmla="*/ 3 h 23"/>
                <a:gd name="T20" fmla="*/ 26 w 26"/>
                <a:gd name="T21" fmla="*/ 1 h 23"/>
                <a:gd name="T22" fmla="*/ 24 w 26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3">
                  <a:moveTo>
                    <a:pt x="11" y="15"/>
                  </a:moveTo>
                  <a:cubicBezTo>
                    <a:pt x="4" y="15"/>
                    <a:pt x="0" y="22"/>
                    <a:pt x="9" y="23"/>
                  </a:cubicBezTo>
                  <a:cubicBezTo>
                    <a:pt x="16" y="23"/>
                    <a:pt x="17" y="16"/>
                    <a:pt x="11" y="15"/>
                  </a:cubicBezTo>
                  <a:close/>
                  <a:moveTo>
                    <a:pt x="24" y="0"/>
                  </a:moveTo>
                  <a:cubicBezTo>
                    <a:pt x="23" y="0"/>
                    <a:pt x="17" y="3"/>
                    <a:pt x="16" y="4"/>
                  </a:cubicBezTo>
                  <a:cubicBezTo>
                    <a:pt x="15" y="5"/>
                    <a:pt x="14" y="6"/>
                    <a:pt x="13" y="7"/>
                  </a:cubicBezTo>
                  <a:cubicBezTo>
                    <a:pt x="14" y="7"/>
                    <a:pt x="14" y="7"/>
                    <a:pt x="14" y="9"/>
                  </a:cubicBezTo>
                  <a:cubicBezTo>
                    <a:pt x="16" y="8"/>
                    <a:pt x="18" y="6"/>
                    <a:pt x="20" y="6"/>
                  </a:cubicBezTo>
                  <a:cubicBezTo>
                    <a:pt x="21" y="6"/>
                    <a:pt x="22" y="6"/>
                    <a:pt x="23" y="6"/>
                  </a:cubicBezTo>
                  <a:cubicBezTo>
                    <a:pt x="23" y="6"/>
                    <a:pt x="23" y="3"/>
                    <a:pt x="23" y="3"/>
                  </a:cubicBezTo>
                  <a:cubicBezTo>
                    <a:pt x="24" y="2"/>
                    <a:pt x="25" y="2"/>
                    <a:pt x="26" y="1"/>
                  </a:cubicBezTo>
                  <a:cubicBezTo>
                    <a:pt x="25" y="1"/>
                    <a:pt x="26" y="0"/>
                    <a:pt x="24" y="0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52" name="Freeform 249"/>
            <p:cNvSpPr>
              <a:spLocks noEditPoints="1"/>
            </p:cNvSpPr>
            <p:nvPr/>
          </p:nvSpPr>
          <p:spPr bwMode="auto">
            <a:xfrm>
              <a:off x="11249784" y="4887672"/>
              <a:ext cx="90494" cy="79847"/>
            </a:xfrm>
            <a:custGeom>
              <a:avLst/>
              <a:gdLst>
                <a:gd name="T0" fmla="*/ 11 w 26"/>
                <a:gd name="T1" fmla="*/ 15 h 23"/>
                <a:gd name="T2" fmla="*/ 9 w 26"/>
                <a:gd name="T3" fmla="*/ 23 h 23"/>
                <a:gd name="T4" fmla="*/ 11 w 26"/>
                <a:gd name="T5" fmla="*/ 15 h 23"/>
                <a:gd name="T6" fmla="*/ 24 w 26"/>
                <a:gd name="T7" fmla="*/ 0 h 23"/>
                <a:gd name="T8" fmla="*/ 16 w 26"/>
                <a:gd name="T9" fmla="*/ 4 h 23"/>
                <a:gd name="T10" fmla="*/ 13 w 26"/>
                <a:gd name="T11" fmla="*/ 7 h 23"/>
                <a:gd name="T12" fmla="*/ 14 w 26"/>
                <a:gd name="T13" fmla="*/ 9 h 23"/>
                <a:gd name="T14" fmla="*/ 20 w 26"/>
                <a:gd name="T15" fmla="*/ 6 h 23"/>
                <a:gd name="T16" fmla="*/ 23 w 26"/>
                <a:gd name="T17" fmla="*/ 6 h 23"/>
                <a:gd name="T18" fmla="*/ 23 w 26"/>
                <a:gd name="T19" fmla="*/ 3 h 23"/>
                <a:gd name="T20" fmla="*/ 26 w 26"/>
                <a:gd name="T21" fmla="*/ 1 h 23"/>
                <a:gd name="T22" fmla="*/ 24 w 26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3">
                  <a:moveTo>
                    <a:pt x="11" y="15"/>
                  </a:moveTo>
                  <a:cubicBezTo>
                    <a:pt x="4" y="15"/>
                    <a:pt x="0" y="22"/>
                    <a:pt x="9" y="23"/>
                  </a:cubicBezTo>
                  <a:cubicBezTo>
                    <a:pt x="16" y="23"/>
                    <a:pt x="17" y="16"/>
                    <a:pt x="11" y="15"/>
                  </a:cubicBezTo>
                  <a:close/>
                  <a:moveTo>
                    <a:pt x="24" y="0"/>
                  </a:moveTo>
                  <a:cubicBezTo>
                    <a:pt x="23" y="0"/>
                    <a:pt x="17" y="3"/>
                    <a:pt x="16" y="4"/>
                  </a:cubicBezTo>
                  <a:cubicBezTo>
                    <a:pt x="15" y="5"/>
                    <a:pt x="14" y="6"/>
                    <a:pt x="13" y="7"/>
                  </a:cubicBezTo>
                  <a:cubicBezTo>
                    <a:pt x="14" y="7"/>
                    <a:pt x="14" y="7"/>
                    <a:pt x="14" y="9"/>
                  </a:cubicBezTo>
                  <a:cubicBezTo>
                    <a:pt x="16" y="8"/>
                    <a:pt x="18" y="6"/>
                    <a:pt x="20" y="6"/>
                  </a:cubicBezTo>
                  <a:cubicBezTo>
                    <a:pt x="21" y="6"/>
                    <a:pt x="22" y="6"/>
                    <a:pt x="23" y="6"/>
                  </a:cubicBezTo>
                  <a:cubicBezTo>
                    <a:pt x="23" y="6"/>
                    <a:pt x="23" y="3"/>
                    <a:pt x="23" y="3"/>
                  </a:cubicBezTo>
                  <a:cubicBezTo>
                    <a:pt x="24" y="2"/>
                    <a:pt x="25" y="2"/>
                    <a:pt x="26" y="1"/>
                  </a:cubicBezTo>
                  <a:cubicBezTo>
                    <a:pt x="25" y="1"/>
                    <a:pt x="26" y="0"/>
                    <a:pt x="24" y="0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53" name="Freeform 250"/>
            <p:cNvSpPr>
              <a:spLocks noEditPoints="1"/>
            </p:cNvSpPr>
            <p:nvPr/>
          </p:nvSpPr>
          <p:spPr bwMode="auto">
            <a:xfrm>
              <a:off x="4084864" y="6300073"/>
              <a:ext cx="755884" cy="173889"/>
            </a:xfrm>
            <a:custGeom>
              <a:avLst/>
              <a:gdLst>
                <a:gd name="T0" fmla="*/ 210 w 217"/>
                <a:gd name="T1" fmla="*/ 43 h 50"/>
                <a:gd name="T2" fmla="*/ 210 w 217"/>
                <a:gd name="T3" fmla="*/ 45 h 50"/>
                <a:gd name="T4" fmla="*/ 214 w 217"/>
                <a:gd name="T5" fmla="*/ 48 h 50"/>
                <a:gd name="T6" fmla="*/ 215 w 217"/>
                <a:gd name="T7" fmla="*/ 48 h 50"/>
                <a:gd name="T8" fmla="*/ 216 w 217"/>
                <a:gd name="T9" fmla="*/ 44 h 50"/>
                <a:gd name="T10" fmla="*/ 210 w 217"/>
                <a:gd name="T11" fmla="*/ 43 h 50"/>
                <a:gd name="T12" fmla="*/ 23 w 217"/>
                <a:gd name="T13" fmla="*/ 0 h 50"/>
                <a:gd name="T14" fmla="*/ 19 w 217"/>
                <a:gd name="T15" fmla="*/ 3 h 50"/>
                <a:gd name="T16" fmla="*/ 19 w 217"/>
                <a:gd name="T17" fmla="*/ 4 h 50"/>
                <a:gd name="T18" fmla="*/ 19 w 217"/>
                <a:gd name="T19" fmla="*/ 6 h 50"/>
                <a:gd name="T20" fmla="*/ 17 w 217"/>
                <a:gd name="T21" fmla="*/ 6 h 50"/>
                <a:gd name="T22" fmla="*/ 14 w 217"/>
                <a:gd name="T23" fmla="*/ 11 h 50"/>
                <a:gd name="T24" fmla="*/ 13 w 217"/>
                <a:gd name="T25" fmla="*/ 12 h 50"/>
                <a:gd name="T26" fmla="*/ 13 w 217"/>
                <a:gd name="T27" fmla="*/ 13 h 50"/>
                <a:gd name="T28" fmla="*/ 17 w 217"/>
                <a:gd name="T29" fmla="*/ 15 h 50"/>
                <a:gd name="T30" fmla="*/ 16 w 217"/>
                <a:gd name="T31" fmla="*/ 14 h 50"/>
                <a:gd name="T32" fmla="*/ 16 w 217"/>
                <a:gd name="T33" fmla="*/ 13 h 50"/>
                <a:gd name="T34" fmla="*/ 17 w 217"/>
                <a:gd name="T35" fmla="*/ 11 h 50"/>
                <a:gd name="T36" fmla="*/ 23 w 217"/>
                <a:gd name="T37" fmla="*/ 12 h 50"/>
                <a:gd name="T38" fmla="*/ 21 w 217"/>
                <a:gd name="T39" fmla="*/ 8 h 50"/>
                <a:gd name="T40" fmla="*/ 28 w 217"/>
                <a:gd name="T41" fmla="*/ 7 h 50"/>
                <a:gd name="T42" fmla="*/ 29 w 217"/>
                <a:gd name="T43" fmla="*/ 6 h 50"/>
                <a:gd name="T44" fmla="*/ 32 w 217"/>
                <a:gd name="T45" fmla="*/ 7 h 50"/>
                <a:gd name="T46" fmla="*/ 33 w 217"/>
                <a:gd name="T47" fmla="*/ 5 h 50"/>
                <a:gd name="T48" fmla="*/ 30 w 217"/>
                <a:gd name="T49" fmla="*/ 5 h 50"/>
                <a:gd name="T50" fmla="*/ 30 w 217"/>
                <a:gd name="T51" fmla="*/ 2 h 50"/>
                <a:gd name="T52" fmla="*/ 29 w 217"/>
                <a:gd name="T53" fmla="*/ 3 h 50"/>
                <a:gd name="T54" fmla="*/ 26 w 217"/>
                <a:gd name="T55" fmla="*/ 5 h 50"/>
                <a:gd name="T56" fmla="*/ 25 w 217"/>
                <a:gd name="T57" fmla="*/ 3 h 50"/>
                <a:gd name="T58" fmla="*/ 25 w 217"/>
                <a:gd name="T59" fmla="*/ 2 h 50"/>
                <a:gd name="T60" fmla="*/ 25 w 217"/>
                <a:gd name="T61" fmla="*/ 1 h 50"/>
                <a:gd name="T62" fmla="*/ 23 w 217"/>
                <a:gd name="T63" fmla="*/ 0 h 50"/>
                <a:gd name="T64" fmla="*/ 6 w 217"/>
                <a:gd name="T65" fmla="*/ 0 h 50"/>
                <a:gd name="T66" fmla="*/ 7 w 217"/>
                <a:gd name="T67" fmla="*/ 3 h 50"/>
                <a:gd name="T68" fmla="*/ 5 w 217"/>
                <a:gd name="T69" fmla="*/ 5 h 50"/>
                <a:gd name="T70" fmla="*/ 7 w 217"/>
                <a:gd name="T71" fmla="*/ 5 h 50"/>
                <a:gd name="T72" fmla="*/ 7 w 217"/>
                <a:gd name="T73" fmla="*/ 7 h 50"/>
                <a:gd name="T74" fmla="*/ 4 w 217"/>
                <a:gd name="T75" fmla="*/ 13 h 50"/>
                <a:gd name="T76" fmla="*/ 7 w 217"/>
                <a:gd name="T77" fmla="*/ 10 h 50"/>
                <a:gd name="T78" fmla="*/ 7 w 217"/>
                <a:gd name="T79" fmla="*/ 9 h 50"/>
                <a:gd name="T80" fmla="*/ 9 w 217"/>
                <a:gd name="T81" fmla="*/ 9 h 50"/>
                <a:gd name="T82" fmla="*/ 11 w 217"/>
                <a:gd name="T83" fmla="*/ 9 h 50"/>
                <a:gd name="T84" fmla="*/ 13 w 217"/>
                <a:gd name="T85" fmla="*/ 5 h 50"/>
                <a:gd name="T86" fmla="*/ 15 w 217"/>
                <a:gd name="T87" fmla="*/ 5 h 50"/>
                <a:gd name="T88" fmla="*/ 17 w 217"/>
                <a:gd name="T89" fmla="*/ 1 h 50"/>
                <a:gd name="T90" fmla="*/ 6 w 217"/>
                <a:gd name="T9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50">
                  <a:moveTo>
                    <a:pt x="210" y="43"/>
                  </a:moveTo>
                  <a:cubicBezTo>
                    <a:pt x="211" y="44"/>
                    <a:pt x="210" y="45"/>
                    <a:pt x="210" y="45"/>
                  </a:cubicBezTo>
                  <a:cubicBezTo>
                    <a:pt x="210" y="46"/>
                    <a:pt x="214" y="48"/>
                    <a:pt x="214" y="48"/>
                  </a:cubicBezTo>
                  <a:cubicBezTo>
                    <a:pt x="213" y="50"/>
                    <a:pt x="216" y="48"/>
                    <a:pt x="215" y="48"/>
                  </a:cubicBezTo>
                  <a:cubicBezTo>
                    <a:pt x="217" y="47"/>
                    <a:pt x="215" y="46"/>
                    <a:pt x="216" y="44"/>
                  </a:cubicBezTo>
                  <a:cubicBezTo>
                    <a:pt x="213" y="44"/>
                    <a:pt x="211" y="44"/>
                    <a:pt x="210" y="43"/>
                  </a:cubicBezTo>
                  <a:close/>
                  <a:moveTo>
                    <a:pt x="23" y="0"/>
                  </a:moveTo>
                  <a:cubicBezTo>
                    <a:pt x="22" y="0"/>
                    <a:pt x="19" y="2"/>
                    <a:pt x="19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20" y="5"/>
                    <a:pt x="19" y="6"/>
                  </a:cubicBezTo>
                  <a:cubicBezTo>
                    <a:pt x="19" y="6"/>
                    <a:pt x="18" y="6"/>
                    <a:pt x="17" y="6"/>
                  </a:cubicBezTo>
                  <a:cubicBezTo>
                    <a:pt x="16" y="7"/>
                    <a:pt x="15" y="9"/>
                    <a:pt x="14" y="11"/>
                  </a:cubicBezTo>
                  <a:cubicBezTo>
                    <a:pt x="13" y="10"/>
                    <a:pt x="14" y="12"/>
                    <a:pt x="13" y="12"/>
                  </a:cubicBezTo>
                  <a:cubicBezTo>
                    <a:pt x="12" y="11"/>
                    <a:pt x="13" y="13"/>
                    <a:pt x="13" y="13"/>
                  </a:cubicBezTo>
                  <a:cubicBezTo>
                    <a:pt x="15" y="14"/>
                    <a:pt x="16" y="14"/>
                    <a:pt x="17" y="15"/>
                  </a:cubicBezTo>
                  <a:cubicBezTo>
                    <a:pt x="18" y="14"/>
                    <a:pt x="16" y="14"/>
                    <a:pt x="16" y="1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8" y="13"/>
                    <a:pt x="17" y="12"/>
                    <a:pt x="17" y="11"/>
                  </a:cubicBezTo>
                  <a:cubicBezTo>
                    <a:pt x="19" y="11"/>
                    <a:pt x="21" y="12"/>
                    <a:pt x="23" y="12"/>
                  </a:cubicBezTo>
                  <a:cubicBezTo>
                    <a:pt x="22" y="10"/>
                    <a:pt x="22" y="10"/>
                    <a:pt x="21" y="8"/>
                  </a:cubicBezTo>
                  <a:cubicBezTo>
                    <a:pt x="25" y="9"/>
                    <a:pt x="24" y="10"/>
                    <a:pt x="28" y="7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31" y="7"/>
                    <a:pt x="32" y="7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2" y="5"/>
                    <a:pt x="31" y="5"/>
                    <a:pt x="30" y="5"/>
                  </a:cubicBezTo>
                  <a:cubicBezTo>
                    <a:pt x="30" y="5"/>
                    <a:pt x="30" y="2"/>
                    <a:pt x="30" y="2"/>
                  </a:cubicBezTo>
                  <a:cubicBezTo>
                    <a:pt x="30" y="2"/>
                    <a:pt x="28" y="2"/>
                    <a:pt x="29" y="3"/>
                  </a:cubicBezTo>
                  <a:cubicBezTo>
                    <a:pt x="28" y="4"/>
                    <a:pt x="27" y="4"/>
                    <a:pt x="26" y="5"/>
                  </a:cubicBezTo>
                  <a:cubicBezTo>
                    <a:pt x="26" y="4"/>
                    <a:pt x="25" y="4"/>
                    <a:pt x="25" y="3"/>
                  </a:cubicBezTo>
                  <a:cubicBezTo>
                    <a:pt x="24" y="2"/>
                    <a:pt x="25" y="2"/>
                    <a:pt x="25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4" y="1"/>
                    <a:pt x="23" y="0"/>
                  </a:cubicBezTo>
                  <a:close/>
                  <a:moveTo>
                    <a:pt x="6" y="0"/>
                  </a:moveTo>
                  <a:cubicBezTo>
                    <a:pt x="6" y="2"/>
                    <a:pt x="7" y="3"/>
                    <a:pt x="7" y="3"/>
                  </a:cubicBezTo>
                  <a:cubicBezTo>
                    <a:pt x="6" y="4"/>
                    <a:pt x="6" y="4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ubicBezTo>
                    <a:pt x="7" y="5"/>
                    <a:pt x="7" y="7"/>
                    <a:pt x="7" y="7"/>
                  </a:cubicBezTo>
                  <a:cubicBezTo>
                    <a:pt x="5" y="9"/>
                    <a:pt x="0" y="10"/>
                    <a:pt x="4" y="13"/>
                  </a:cubicBezTo>
                  <a:cubicBezTo>
                    <a:pt x="5" y="12"/>
                    <a:pt x="7" y="11"/>
                    <a:pt x="7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9"/>
                    <a:pt x="8" y="10"/>
                    <a:pt x="9" y="9"/>
                  </a:cubicBezTo>
                  <a:cubicBezTo>
                    <a:pt x="10" y="9"/>
                    <a:pt x="9" y="9"/>
                    <a:pt x="11" y="9"/>
                  </a:cubicBezTo>
                  <a:cubicBezTo>
                    <a:pt x="12" y="8"/>
                    <a:pt x="12" y="6"/>
                    <a:pt x="13" y="5"/>
                  </a:cubicBezTo>
                  <a:cubicBezTo>
                    <a:pt x="14" y="5"/>
                    <a:pt x="15" y="5"/>
                    <a:pt x="15" y="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2" y="1"/>
                    <a:pt x="10" y="1"/>
                    <a:pt x="6" y="0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54" name="Freeform 251"/>
            <p:cNvSpPr>
              <a:spLocks noEditPoints="1"/>
            </p:cNvSpPr>
            <p:nvPr/>
          </p:nvSpPr>
          <p:spPr bwMode="auto">
            <a:xfrm>
              <a:off x="4084864" y="6300073"/>
              <a:ext cx="755884" cy="173889"/>
            </a:xfrm>
            <a:custGeom>
              <a:avLst/>
              <a:gdLst>
                <a:gd name="T0" fmla="*/ 210 w 217"/>
                <a:gd name="T1" fmla="*/ 43 h 50"/>
                <a:gd name="T2" fmla="*/ 210 w 217"/>
                <a:gd name="T3" fmla="*/ 45 h 50"/>
                <a:gd name="T4" fmla="*/ 214 w 217"/>
                <a:gd name="T5" fmla="*/ 48 h 50"/>
                <a:gd name="T6" fmla="*/ 215 w 217"/>
                <a:gd name="T7" fmla="*/ 48 h 50"/>
                <a:gd name="T8" fmla="*/ 216 w 217"/>
                <a:gd name="T9" fmla="*/ 44 h 50"/>
                <a:gd name="T10" fmla="*/ 210 w 217"/>
                <a:gd name="T11" fmla="*/ 43 h 50"/>
                <a:gd name="T12" fmla="*/ 23 w 217"/>
                <a:gd name="T13" fmla="*/ 0 h 50"/>
                <a:gd name="T14" fmla="*/ 19 w 217"/>
                <a:gd name="T15" fmla="*/ 3 h 50"/>
                <a:gd name="T16" fmla="*/ 19 w 217"/>
                <a:gd name="T17" fmla="*/ 4 h 50"/>
                <a:gd name="T18" fmla="*/ 19 w 217"/>
                <a:gd name="T19" fmla="*/ 6 h 50"/>
                <a:gd name="T20" fmla="*/ 17 w 217"/>
                <a:gd name="T21" fmla="*/ 6 h 50"/>
                <a:gd name="T22" fmla="*/ 14 w 217"/>
                <a:gd name="T23" fmla="*/ 11 h 50"/>
                <a:gd name="T24" fmla="*/ 13 w 217"/>
                <a:gd name="T25" fmla="*/ 12 h 50"/>
                <a:gd name="T26" fmla="*/ 13 w 217"/>
                <a:gd name="T27" fmla="*/ 13 h 50"/>
                <a:gd name="T28" fmla="*/ 17 w 217"/>
                <a:gd name="T29" fmla="*/ 15 h 50"/>
                <a:gd name="T30" fmla="*/ 16 w 217"/>
                <a:gd name="T31" fmla="*/ 14 h 50"/>
                <a:gd name="T32" fmla="*/ 16 w 217"/>
                <a:gd name="T33" fmla="*/ 13 h 50"/>
                <a:gd name="T34" fmla="*/ 17 w 217"/>
                <a:gd name="T35" fmla="*/ 11 h 50"/>
                <a:gd name="T36" fmla="*/ 23 w 217"/>
                <a:gd name="T37" fmla="*/ 12 h 50"/>
                <a:gd name="T38" fmla="*/ 21 w 217"/>
                <a:gd name="T39" fmla="*/ 8 h 50"/>
                <a:gd name="T40" fmla="*/ 28 w 217"/>
                <a:gd name="T41" fmla="*/ 7 h 50"/>
                <a:gd name="T42" fmla="*/ 29 w 217"/>
                <a:gd name="T43" fmla="*/ 6 h 50"/>
                <a:gd name="T44" fmla="*/ 32 w 217"/>
                <a:gd name="T45" fmla="*/ 7 h 50"/>
                <a:gd name="T46" fmla="*/ 33 w 217"/>
                <a:gd name="T47" fmla="*/ 5 h 50"/>
                <a:gd name="T48" fmla="*/ 30 w 217"/>
                <a:gd name="T49" fmla="*/ 5 h 50"/>
                <a:gd name="T50" fmla="*/ 30 w 217"/>
                <a:gd name="T51" fmla="*/ 2 h 50"/>
                <a:gd name="T52" fmla="*/ 29 w 217"/>
                <a:gd name="T53" fmla="*/ 3 h 50"/>
                <a:gd name="T54" fmla="*/ 26 w 217"/>
                <a:gd name="T55" fmla="*/ 5 h 50"/>
                <a:gd name="T56" fmla="*/ 25 w 217"/>
                <a:gd name="T57" fmla="*/ 3 h 50"/>
                <a:gd name="T58" fmla="*/ 25 w 217"/>
                <a:gd name="T59" fmla="*/ 2 h 50"/>
                <a:gd name="T60" fmla="*/ 25 w 217"/>
                <a:gd name="T61" fmla="*/ 1 h 50"/>
                <a:gd name="T62" fmla="*/ 23 w 217"/>
                <a:gd name="T63" fmla="*/ 0 h 50"/>
                <a:gd name="T64" fmla="*/ 6 w 217"/>
                <a:gd name="T65" fmla="*/ 0 h 50"/>
                <a:gd name="T66" fmla="*/ 7 w 217"/>
                <a:gd name="T67" fmla="*/ 3 h 50"/>
                <a:gd name="T68" fmla="*/ 5 w 217"/>
                <a:gd name="T69" fmla="*/ 5 h 50"/>
                <a:gd name="T70" fmla="*/ 7 w 217"/>
                <a:gd name="T71" fmla="*/ 5 h 50"/>
                <a:gd name="T72" fmla="*/ 7 w 217"/>
                <a:gd name="T73" fmla="*/ 7 h 50"/>
                <a:gd name="T74" fmla="*/ 4 w 217"/>
                <a:gd name="T75" fmla="*/ 13 h 50"/>
                <a:gd name="T76" fmla="*/ 7 w 217"/>
                <a:gd name="T77" fmla="*/ 10 h 50"/>
                <a:gd name="T78" fmla="*/ 7 w 217"/>
                <a:gd name="T79" fmla="*/ 9 h 50"/>
                <a:gd name="T80" fmla="*/ 9 w 217"/>
                <a:gd name="T81" fmla="*/ 9 h 50"/>
                <a:gd name="T82" fmla="*/ 11 w 217"/>
                <a:gd name="T83" fmla="*/ 9 h 50"/>
                <a:gd name="T84" fmla="*/ 13 w 217"/>
                <a:gd name="T85" fmla="*/ 5 h 50"/>
                <a:gd name="T86" fmla="*/ 15 w 217"/>
                <a:gd name="T87" fmla="*/ 5 h 50"/>
                <a:gd name="T88" fmla="*/ 17 w 217"/>
                <a:gd name="T89" fmla="*/ 1 h 50"/>
                <a:gd name="T90" fmla="*/ 6 w 217"/>
                <a:gd name="T9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7" h="50">
                  <a:moveTo>
                    <a:pt x="210" y="43"/>
                  </a:moveTo>
                  <a:cubicBezTo>
                    <a:pt x="211" y="44"/>
                    <a:pt x="210" y="45"/>
                    <a:pt x="210" y="45"/>
                  </a:cubicBezTo>
                  <a:cubicBezTo>
                    <a:pt x="210" y="46"/>
                    <a:pt x="214" y="48"/>
                    <a:pt x="214" y="48"/>
                  </a:cubicBezTo>
                  <a:cubicBezTo>
                    <a:pt x="213" y="50"/>
                    <a:pt x="216" y="48"/>
                    <a:pt x="215" y="48"/>
                  </a:cubicBezTo>
                  <a:cubicBezTo>
                    <a:pt x="217" y="47"/>
                    <a:pt x="215" y="46"/>
                    <a:pt x="216" y="44"/>
                  </a:cubicBezTo>
                  <a:cubicBezTo>
                    <a:pt x="213" y="44"/>
                    <a:pt x="211" y="44"/>
                    <a:pt x="210" y="43"/>
                  </a:cubicBezTo>
                  <a:close/>
                  <a:moveTo>
                    <a:pt x="23" y="0"/>
                  </a:moveTo>
                  <a:cubicBezTo>
                    <a:pt x="22" y="0"/>
                    <a:pt x="19" y="2"/>
                    <a:pt x="19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20" y="5"/>
                    <a:pt x="19" y="6"/>
                  </a:cubicBezTo>
                  <a:cubicBezTo>
                    <a:pt x="19" y="6"/>
                    <a:pt x="18" y="6"/>
                    <a:pt x="17" y="6"/>
                  </a:cubicBezTo>
                  <a:cubicBezTo>
                    <a:pt x="16" y="7"/>
                    <a:pt x="15" y="9"/>
                    <a:pt x="14" y="11"/>
                  </a:cubicBezTo>
                  <a:cubicBezTo>
                    <a:pt x="13" y="10"/>
                    <a:pt x="14" y="12"/>
                    <a:pt x="13" y="12"/>
                  </a:cubicBezTo>
                  <a:cubicBezTo>
                    <a:pt x="12" y="11"/>
                    <a:pt x="13" y="13"/>
                    <a:pt x="13" y="13"/>
                  </a:cubicBezTo>
                  <a:cubicBezTo>
                    <a:pt x="15" y="14"/>
                    <a:pt x="16" y="14"/>
                    <a:pt x="17" y="15"/>
                  </a:cubicBezTo>
                  <a:cubicBezTo>
                    <a:pt x="18" y="14"/>
                    <a:pt x="16" y="14"/>
                    <a:pt x="16" y="1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8" y="13"/>
                    <a:pt x="17" y="12"/>
                    <a:pt x="17" y="11"/>
                  </a:cubicBezTo>
                  <a:cubicBezTo>
                    <a:pt x="19" y="11"/>
                    <a:pt x="21" y="12"/>
                    <a:pt x="23" y="12"/>
                  </a:cubicBezTo>
                  <a:cubicBezTo>
                    <a:pt x="22" y="10"/>
                    <a:pt x="22" y="10"/>
                    <a:pt x="21" y="8"/>
                  </a:cubicBezTo>
                  <a:cubicBezTo>
                    <a:pt x="25" y="9"/>
                    <a:pt x="24" y="10"/>
                    <a:pt x="28" y="7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31" y="7"/>
                    <a:pt x="32" y="7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2" y="5"/>
                    <a:pt x="31" y="5"/>
                    <a:pt x="30" y="5"/>
                  </a:cubicBezTo>
                  <a:cubicBezTo>
                    <a:pt x="30" y="5"/>
                    <a:pt x="30" y="2"/>
                    <a:pt x="30" y="2"/>
                  </a:cubicBezTo>
                  <a:cubicBezTo>
                    <a:pt x="30" y="2"/>
                    <a:pt x="28" y="2"/>
                    <a:pt x="29" y="3"/>
                  </a:cubicBezTo>
                  <a:cubicBezTo>
                    <a:pt x="28" y="4"/>
                    <a:pt x="27" y="4"/>
                    <a:pt x="26" y="5"/>
                  </a:cubicBezTo>
                  <a:cubicBezTo>
                    <a:pt x="26" y="4"/>
                    <a:pt x="25" y="4"/>
                    <a:pt x="25" y="3"/>
                  </a:cubicBezTo>
                  <a:cubicBezTo>
                    <a:pt x="24" y="2"/>
                    <a:pt x="25" y="2"/>
                    <a:pt x="25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4" y="1"/>
                    <a:pt x="23" y="0"/>
                  </a:cubicBezTo>
                  <a:close/>
                  <a:moveTo>
                    <a:pt x="6" y="0"/>
                  </a:moveTo>
                  <a:cubicBezTo>
                    <a:pt x="6" y="2"/>
                    <a:pt x="7" y="3"/>
                    <a:pt x="7" y="3"/>
                  </a:cubicBezTo>
                  <a:cubicBezTo>
                    <a:pt x="6" y="4"/>
                    <a:pt x="6" y="4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ubicBezTo>
                    <a:pt x="7" y="5"/>
                    <a:pt x="7" y="7"/>
                    <a:pt x="7" y="7"/>
                  </a:cubicBezTo>
                  <a:cubicBezTo>
                    <a:pt x="5" y="9"/>
                    <a:pt x="0" y="10"/>
                    <a:pt x="4" y="13"/>
                  </a:cubicBezTo>
                  <a:cubicBezTo>
                    <a:pt x="5" y="12"/>
                    <a:pt x="7" y="11"/>
                    <a:pt x="7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9"/>
                    <a:pt x="8" y="10"/>
                    <a:pt x="9" y="9"/>
                  </a:cubicBezTo>
                  <a:cubicBezTo>
                    <a:pt x="10" y="9"/>
                    <a:pt x="9" y="9"/>
                    <a:pt x="11" y="9"/>
                  </a:cubicBezTo>
                  <a:cubicBezTo>
                    <a:pt x="12" y="8"/>
                    <a:pt x="12" y="6"/>
                    <a:pt x="13" y="5"/>
                  </a:cubicBezTo>
                  <a:cubicBezTo>
                    <a:pt x="14" y="5"/>
                    <a:pt x="15" y="5"/>
                    <a:pt x="15" y="5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2" y="1"/>
                    <a:pt x="10" y="1"/>
                    <a:pt x="6" y="0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55" name="Freeform 252"/>
            <p:cNvSpPr>
              <a:spLocks/>
            </p:cNvSpPr>
            <p:nvPr/>
          </p:nvSpPr>
          <p:spPr bwMode="auto">
            <a:xfrm>
              <a:off x="7042743" y="3817725"/>
              <a:ext cx="42585" cy="24841"/>
            </a:xfrm>
            <a:custGeom>
              <a:avLst/>
              <a:gdLst>
                <a:gd name="T0" fmla="*/ 7 w 12"/>
                <a:gd name="T1" fmla="*/ 1 h 7"/>
                <a:gd name="T2" fmla="*/ 5 w 12"/>
                <a:gd name="T3" fmla="*/ 7 h 7"/>
                <a:gd name="T4" fmla="*/ 7 w 12"/>
                <a:gd name="T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7">
                  <a:moveTo>
                    <a:pt x="7" y="1"/>
                  </a:moveTo>
                  <a:cubicBezTo>
                    <a:pt x="12" y="2"/>
                    <a:pt x="5" y="7"/>
                    <a:pt x="5" y="7"/>
                  </a:cubicBezTo>
                  <a:cubicBezTo>
                    <a:pt x="2" y="5"/>
                    <a:pt x="0" y="0"/>
                    <a:pt x="7" y="1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56" name="Freeform 253"/>
            <p:cNvSpPr>
              <a:spLocks/>
            </p:cNvSpPr>
            <p:nvPr/>
          </p:nvSpPr>
          <p:spPr bwMode="auto">
            <a:xfrm>
              <a:off x="6916765" y="3689971"/>
              <a:ext cx="466660" cy="409881"/>
            </a:xfrm>
            <a:custGeom>
              <a:avLst/>
              <a:gdLst>
                <a:gd name="T0" fmla="*/ 89 w 134"/>
                <a:gd name="T1" fmla="*/ 45 h 118"/>
                <a:gd name="T2" fmla="*/ 87 w 134"/>
                <a:gd name="T3" fmla="*/ 49 h 118"/>
                <a:gd name="T4" fmla="*/ 90 w 134"/>
                <a:gd name="T5" fmla="*/ 54 h 118"/>
                <a:gd name="T6" fmla="*/ 93 w 134"/>
                <a:gd name="T7" fmla="*/ 59 h 118"/>
                <a:gd name="T8" fmla="*/ 99 w 134"/>
                <a:gd name="T9" fmla="*/ 63 h 118"/>
                <a:gd name="T10" fmla="*/ 122 w 134"/>
                <a:gd name="T11" fmla="*/ 74 h 118"/>
                <a:gd name="T12" fmla="*/ 134 w 134"/>
                <a:gd name="T13" fmla="*/ 74 h 118"/>
                <a:gd name="T14" fmla="*/ 112 w 134"/>
                <a:gd name="T15" fmla="*/ 108 h 118"/>
                <a:gd name="T16" fmla="*/ 101 w 134"/>
                <a:gd name="T17" fmla="*/ 109 h 118"/>
                <a:gd name="T18" fmla="*/ 97 w 134"/>
                <a:gd name="T19" fmla="*/ 111 h 118"/>
                <a:gd name="T20" fmla="*/ 89 w 134"/>
                <a:gd name="T21" fmla="*/ 112 h 118"/>
                <a:gd name="T22" fmla="*/ 87 w 134"/>
                <a:gd name="T23" fmla="*/ 114 h 118"/>
                <a:gd name="T24" fmla="*/ 77 w 134"/>
                <a:gd name="T25" fmla="*/ 115 h 118"/>
                <a:gd name="T26" fmla="*/ 75 w 134"/>
                <a:gd name="T27" fmla="*/ 111 h 118"/>
                <a:gd name="T28" fmla="*/ 69 w 134"/>
                <a:gd name="T29" fmla="*/ 114 h 118"/>
                <a:gd name="T30" fmla="*/ 66 w 134"/>
                <a:gd name="T31" fmla="*/ 117 h 118"/>
                <a:gd name="T32" fmla="*/ 61 w 134"/>
                <a:gd name="T33" fmla="*/ 117 h 118"/>
                <a:gd name="T34" fmla="*/ 56 w 134"/>
                <a:gd name="T35" fmla="*/ 116 h 118"/>
                <a:gd name="T36" fmla="*/ 49 w 134"/>
                <a:gd name="T37" fmla="*/ 115 h 118"/>
                <a:gd name="T38" fmla="*/ 43 w 134"/>
                <a:gd name="T39" fmla="*/ 115 h 118"/>
                <a:gd name="T40" fmla="*/ 37 w 134"/>
                <a:gd name="T41" fmla="*/ 116 h 118"/>
                <a:gd name="T42" fmla="*/ 31 w 134"/>
                <a:gd name="T43" fmla="*/ 115 h 118"/>
                <a:gd name="T44" fmla="*/ 30 w 134"/>
                <a:gd name="T45" fmla="*/ 113 h 118"/>
                <a:gd name="T46" fmla="*/ 28 w 134"/>
                <a:gd name="T47" fmla="*/ 108 h 118"/>
                <a:gd name="T48" fmla="*/ 26 w 134"/>
                <a:gd name="T49" fmla="*/ 108 h 118"/>
                <a:gd name="T50" fmla="*/ 21 w 134"/>
                <a:gd name="T51" fmla="*/ 104 h 118"/>
                <a:gd name="T52" fmla="*/ 17 w 134"/>
                <a:gd name="T53" fmla="*/ 95 h 118"/>
                <a:gd name="T54" fmla="*/ 15 w 134"/>
                <a:gd name="T55" fmla="*/ 91 h 118"/>
                <a:gd name="T56" fmla="*/ 11 w 134"/>
                <a:gd name="T57" fmla="*/ 86 h 118"/>
                <a:gd name="T58" fmla="*/ 6 w 134"/>
                <a:gd name="T59" fmla="*/ 82 h 118"/>
                <a:gd name="T60" fmla="*/ 1 w 134"/>
                <a:gd name="T61" fmla="*/ 81 h 118"/>
                <a:gd name="T62" fmla="*/ 2 w 134"/>
                <a:gd name="T63" fmla="*/ 76 h 118"/>
                <a:gd name="T64" fmla="*/ 5 w 134"/>
                <a:gd name="T65" fmla="*/ 75 h 118"/>
                <a:gd name="T66" fmla="*/ 9 w 134"/>
                <a:gd name="T67" fmla="*/ 74 h 118"/>
                <a:gd name="T68" fmla="*/ 10 w 134"/>
                <a:gd name="T69" fmla="*/ 68 h 118"/>
                <a:gd name="T70" fmla="*/ 11 w 134"/>
                <a:gd name="T71" fmla="*/ 59 h 118"/>
                <a:gd name="T72" fmla="*/ 15 w 134"/>
                <a:gd name="T73" fmla="*/ 48 h 118"/>
                <a:gd name="T74" fmla="*/ 15 w 134"/>
                <a:gd name="T75" fmla="*/ 43 h 118"/>
                <a:gd name="T76" fmla="*/ 19 w 134"/>
                <a:gd name="T77" fmla="*/ 40 h 118"/>
                <a:gd name="T78" fmla="*/ 22 w 134"/>
                <a:gd name="T79" fmla="*/ 37 h 118"/>
                <a:gd name="T80" fmla="*/ 25 w 134"/>
                <a:gd name="T81" fmla="*/ 32 h 118"/>
                <a:gd name="T82" fmla="*/ 27 w 134"/>
                <a:gd name="T83" fmla="*/ 24 h 118"/>
                <a:gd name="T84" fmla="*/ 32 w 134"/>
                <a:gd name="T85" fmla="*/ 16 h 118"/>
                <a:gd name="T86" fmla="*/ 36 w 134"/>
                <a:gd name="T87" fmla="*/ 9 h 118"/>
                <a:gd name="T88" fmla="*/ 41 w 134"/>
                <a:gd name="T89" fmla="*/ 7 h 118"/>
                <a:gd name="T90" fmla="*/ 45 w 134"/>
                <a:gd name="T91" fmla="*/ 7 h 118"/>
                <a:gd name="T92" fmla="*/ 47 w 134"/>
                <a:gd name="T93" fmla="*/ 10 h 118"/>
                <a:gd name="T94" fmla="*/ 49 w 134"/>
                <a:gd name="T95" fmla="*/ 2 h 118"/>
                <a:gd name="T96" fmla="*/ 52 w 134"/>
                <a:gd name="T97" fmla="*/ 2 h 118"/>
                <a:gd name="T98" fmla="*/ 57 w 134"/>
                <a:gd name="T99" fmla="*/ 7 h 118"/>
                <a:gd name="T100" fmla="*/ 61 w 134"/>
                <a:gd name="T101" fmla="*/ 7 h 118"/>
                <a:gd name="T102" fmla="*/ 71 w 134"/>
                <a:gd name="T103" fmla="*/ 10 h 118"/>
                <a:gd name="T104" fmla="*/ 77 w 134"/>
                <a:gd name="T105" fmla="*/ 17 h 118"/>
                <a:gd name="T106" fmla="*/ 80 w 134"/>
                <a:gd name="T107" fmla="*/ 24 h 118"/>
                <a:gd name="T108" fmla="*/ 84 w 134"/>
                <a:gd name="T109" fmla="*/ 27 h 118"/>
                <a:gd name="T110" fmla="*/ 80 w 134"/>
                <a:gd name="T111" fmla="*/ 36 h 118"/>
                <a:gd name="T112" fmla="*/ 78 w 134"/>
                <a:gd name="T113" fmla="*/ 43 h 118"/>
                <a:gd name="T114" fmla="*/ 83 w 134"/>
                <a:gd name="T115" fmla="*/ 46 h 118"/>
                <a:gd name="T116" fmla="*/ 86 w 134"/>
                <a:gd name="T117" fmla="*/ 45 h 118"/>
                <a:gd name="T118" fmla="*/ 89 w 134"/>
                <a:gd name="T119" fmla="*/ 4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4" h="118">
                  <a:moveTo>
                    <a:pt x="89" y="45"/>
                  </a:moveTo>
                  <a:cubicBezTo>
                    <a:pt x="87" y="49"/>
                    <a:pt x="87" y="49"/>
                    <a:pt x="87" y="49"/>
                  </a:cubicBezTo>
                  <a:cubicBezTo>
                    <a:pt x="87" y="49"/>
                    <a:pt x="89" y="52"/>
                    <a:pt x="90" y="54"/>
                  </a:cubicBezTo>
                  <a:cubicBezTo>
                    <a:pt x="92" y="56"/>
                    <a:pt x="91" y="57"/>
                    <a:pt x="93" y="59"/>
                  </a:cubicBezTo>
                  <a:cubicBezTo>
                    <a:pt x="95" y="60"/>
                    <a:pt x="96" y="62"/>
                    <a:pt x="99" y="63"/>
                  </a:cubicBezTo>
                  <a:cubicBezTo>
                    <a:pt x="103" y="65"/>
                    <a:pt x="122" y="74"/>
                    <a:pt x="122" y="74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12" y="108"/>
                    <a:pt x="112" y="108"/>
                    <a:pt x="112" y="108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2"/>
                    <a:pt x="89" y="112"/>
                    <a:pt x="89" y="112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7" y="114"/>
                    <a:pt x="79" y="116"/>
                    <a:pt x="77" y="115"/>
                  </a:cubicBezTo>
                  <a:cubicBezTo>
                    <a:pt x="75" y="114"/>
                    <a:pt x="75" y="111"/>
                    <a:pt x="75" y="111"/>
                  </a:cubicBezTo>
                  <a:cubicBezTo>
                    <a:pt x="75" y="111"/>
                    <a:pt x="72" y="115"/>
                    <a:pt x="69" y="114"/>
                  </a:cubicBezTo>
                  <a:cubicBezTo>
                    <a:pt x="67" y="112"/>
                    <a:pt x="66" y="117"/>
                    <a:pt x="66" y="117"/>
                  </a:cubicBezTo>
                  <a:cubicBezTo>
                    <a:pt x="66" y="117"/>
                    <a:pt x="63" y="117"/>
                    <a:pt x="61" y="117"/>
                  </a:cubicBezTo>
                  <a:cubicBezTo>
                    <a:pt x="59" y="117"/>
                    <a:pt x="57" y="118"/>
                    <a:pt x="56" y="116"/>
                  </a:cubicBezTo>
                  <a:cubicBezTo>
                    <a:pt x="55" y="115"/>
                    <a:pt x="49" y="115"/>
                    <a:pt x="49" y="115"/>
                  </a:cubicBezTo>
                  <a:cubicBezTo>
                    <a:pt x="49" y="115"/>
                    <a:pt x="45" y="117"/>
                    <a:pt x="43" y="115"/>
                  </a:cubicBezTo>
                  <a:cubicBezTo>
                    <a:pt x="41" y="114"/>
                    <a:pt x="38" y="116"/>
                    <a:pt x="37" y="116"/>
                  </a:cubicBezTo>
                  <a:cubicBezTo>
                    <a:pt x="36" y="116"/>
                    <a:pt x="31" y="115"/>
                    <a:pt x="31" y="115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30" y="113"/>
                    <a:pt x="30" y="108"/>
                    <a:pt x="28" y="108"/>
                  </a:cubicBezTo>
                  <a:cubicBezTo>
                    <a:pt x="27" y="108"/>
                    <a:pt x="27" y="108"/>
                    <a:pt x="26" y="108"/>
                  </a:cubicBezTo>
                  <a:cubicBezTo>
                    <a:pt x="24" y="108"/>
                    <a:pt x="21" y="107"/>
                    <a:pt x="21" y="104"/>
                  </a:cubicBezTo>
                  <a:cubicBezTo>
                    <a:pt x="20" y="101"/>
                    <a:pt x="17" y="98"/>
                    <a:pt x="17" y="95"/>
                  </a:cubicBezTo>
                  <a:cubicBezTo>
                    <a:pt x="17" y="92"/>
                    <a:pt x="16" y="92"/>
                    <a:pt x="15" y="91"/>
                  </a:cubicBezTo>
                  <a:cubicBezTo>
                    <a:pt x="13" y="89"/>
                    <a:pt x="12" y="88"/>
                    <a:pt x="11" y="86"/>
                  </a:cubicBezTo>
                  <a:cubicBezTo>
                    <a:pt x="9" y="83"/>
                    <a:pt x="8" y="83"/>
                    <a:pt x="6" y="82"/>
                  </a:cubicBezTo>
                  <a:cubicBezTo>
                    <a:pt x="5" y="82"/>
                    <a:pt x="0" y="83"/>
                    <a:pt x="1" y="81"/>
                  </a:cubicBezTo>
                  <a:cubicBezTo>
                    <a:pt x="1" y="79"/>
                    <a:pt x="2" y="76"/>
                    <a:pt x="2" y="76"/>
                  </a:cubicBezTo>
                  <a:cubicBezTo>
                    <a:pt x="2" y="76"/>
                    <a:pt x="2" y="76"/>
                    <a:pt x="5" y="75"/>
                  </a:cubicBezTo>
                  <a:cubicBezTo>
                    <a:pt x="8" y="75"/>
                    <a:pt x="9" y="74"/>
                    <a:pt x="9" y="74"/>
                  </a:cubicBezTo>
                  <a:cubicBezTo>
                    <a:pt x="9" y="74"/>
                    <a:pt x="10" y="70"/>
                    <a:pt x="10" y="68"/>
                  </a:cubicBezTo>
                  <a:cubicBezTo>
                    <a:pt x="10" y="67"/>
                    <a:pt x="11" y="61"/>
                    <a:pt x="11" y="59"/>
                  </a:cubicBezTo>
                  <a:cubicBezTo>
                    <a:pt x="10" y="57"/>
                    <a:pt x="15" y="52"/>
                    <a:pt x="15" y="48"/>
                  </a:cubicBezTo>
                  <a:cubicBezTo>
                    <a:pt x="15" y="45"/>
                    <a:pt x="15" y="43"/>
                    <a:pt x="15" y="43"/>
                  </a:cubicBezTo>
                  <a:cubicBezTo>
                    <a:pt x="15" y="43"/>
                    <a:pt x="17" y="41"/>
                    <a:pt x="19" y="40"/>
                  </a:cubicBezTo>
                  <a:cubicBezTo>
                    <a:pt x="21" y="39"/>
                    <a:pt x="22" y="39"/>
                    <a:pt x="22" y="37"/>
                  </a:cubicBezTo>
                  <a:cubicBezTo>
                    <a:pt x="23" y="35"/>
                    <a:pt x="24" y="34"/>
                    <a:pt x="25" y="32"/>
                  </a:cubicBezTo>
                  <a:cubicBezTo>
                    <a:pt x="26" y="29"/>
                    <a:pt x="27" y="27"/>
                    <a:pt x="27" y="24"/>
                  </a:cubicBezTo>
                  <a:cubicBezTo>
                    <a:pt x="27" y="20"/>
                    <a:pt x="31" y="18"/>
                    <a:pt x="32" y="16"/>
                  </a:cubicBezTo>
                  <a:cubicBezTo>
                    <a:pt x="33" y="13"/>
                    <a:pt x="36" y="9"/>
                    <a:pt x="36" y="9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7"/>
                    <a:pt x="45" y="6"/>
                    <a:pt x="45" y="7"/>
                  </a:cubicBezTo>
                  <a:cubicBezTo>
                    <a:pt x="46" y="9"/>
                    <a:pt x="47" y="10"/>
                    <a:pt x="47" y="1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50" y="0"/>
                    <a:pt x="52" y="2"/>
                  </a:cubicBezTo>
                  <a:cubicBezTo>
                    <a:pt x="54" y="3"/>
                    <a:pt x="56" y="7"/>
                    <a:pt x="57" y="7"/>
                  </a:cubicBezTo>
                  <a:cubicBezTo>
                    <a:pt x="59" y="7"/>
                    <a:pt x="60" y="5"/>
                    <a:pt x="61" y="7"/>
                  </a:cubicBezTo>
                  <a:cubicBezTo>
                    <a:pt x="62" y="9"/>
                    <a:pt x="68" y="9"/>
                    <a:pt x="71" y="10"/>
                  </a:cubicBezTo>
                  <a:cubicBezTo>
                    <a:pt x="73" y="11"/>
                    <a:pt x="74" y="14"/>
                    <a:pt x="77" y="17"/>
                  </a:cubicBezTo>
                  <a:cubicBezTo>
                    <a:pt x="79" y="19"/>
                    <a:pt x="79" y="22"/>
                    <a:pt x="80" y="24"/>
                  </a:cubicBezTo>
                  <a:cubicBezTo>
                    <a:pt x="81" y="25"/>
                    <a:pt x="84" y="27"/>
                    <a:pt x="84" y="27"/>
                  </a:cubicBezTo>
                  <a:cubicBezTo>
                    <a:pt x="84" y="27"/>
                    <a:pt x="79" y="33"/>
                    <a:pt x="80" y="36"/>
                  </a:cubicBezTo>
                  <a:cubicBezTo>
                    <a:pt x="80" y="38"/>
                    <a:pt x="77" y="41"/>
                    <a:pt x="78" y="43"/>
                  </a:cubicBezTo>
                  <a:cubicBezTo>
                    <a:pt x="78" y="45"/>
                    <a:pt x="81" y="46"/>
                    <a:pt x="83" y="46"/>
                  </a:cubicBezTo>
                  <a:cubicBezTo>
                    <a:pt x="85" y="46"/>
                    <a:pt x="86" y="45"/>
                    <a:pt x="86" y="45"/>
                  </a:cubicBezTo>
                  <a:lnTo>
                    <a:pt x="89" y="45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57" name="Freeform 254"/>
            <p:cNvSpPr>
              <a:spLocks/>
            </p:cNvSpPr>
            <p:nvPr/>
          </p:nvSpPr>
          <p:spPr bwMode="auto">
            <a:xfrm>
              <a:off x="6916765" y="3689971"/>
              <a:ext cx="466660" cy="409881"/>
            </a:xfrm>
            <a:custGeom>
              <a:avLst/>
              <a:gdLst>
                <a:gd name="T0" fmla="*/ 89 w 134"/>
                <a:gd name="T1" fmla="*/ 45 h 118"/>
                <a:gd name="T2" fmla="*/ 87 w 134"/>
                <a:gd name="T3" fmla="*/ 49 h 118"/>
                <a:gd name="T4" fmla="*/ 90 w 134"/>
                <a:gd name="T5" fmla="*/ 54 h 118"/>
                <a:gd name="T6" fmla="*/ 93 w 134"/>
                <a:gd name="T7" fmla="*/ 59 h 118"/>
                <a:gd name="T8" fmla="*/ 99 w 134"/>
                <a:gd name="T9" fmla="*/ 63 h 118"/>
                <a:gd name="T10" fmla="*/ 122 w 134"/>
                <a:gd name="T11" fmla="*/ 74 h 118"/>
                <a:gd name="T12" fmla="*/ 134 w 134"/>
                <a:gd name="T13" fmla="*/ 74 h 118"/>
                <a:gd name="T14" fmla="*/ 112 w 134"/>
                <a:gd name="T15" fmla="*/ 108 h 118"/>
                <a:gd name="T16" fmla="*/ 101 w 134"/>
                <a:gd name="T17" fmla="*/ 109 h 118"/>
                <a:gd name="T18" fmla="*/ 97 w 134"/>
                <a:gd name="T19" fmla="*/ 111 h 118"/>
                <a:gd name="T20" fmla="*/ 89 w 134"/>
                <a:gd name="T21" fmla="*/ 112 h 118"/>
                <a:gd name="T22" fmla="*/ 87 w 134"/>
                <a:gd name="T23" fmla="*/ 114 h 118"/>
                <a:gd name="T24" fmla="*/ 77 w 134"/>
                <a:gd name="T25" fmla="*/ 115 h 118"/>
                <a:gd name="T26" fmla="*/ 75 w 134"/>
                <a:gd name="T27" fmla="*/ 111 h 118"/>
                <a:gd name="T28" fmla="*/ 69 w 134"/>
                <a:gd name="T29" fmla="*/ 114 h 118"/>
                <a:gd name="T30" fmla="*/ 66 w 134"/>
                <a:gd name="T31" fmla="*/ 117 h 118"/>
                <a:gd name="T32" fmla="*/ 61 w 134"/>
                <a:gd name="T33" fmla="*/ 117 h 118"/>
                <a:gd name="T34" fmla="*/ 56 w 134"/>
                <a:gd name="T35" fmla="*/ 116 h 118"/>
                <a:gd name="T36" fmla="*/ 49 w 134"/>
                <a:gd name="T37" fmla="*/ 115 h 118"/>
                <a:gd name="T38" fmla="*/ 43 w 134"/>
                <a:gd name="T39" fmla="*/ 115 h 118"/>
                <a:gd name="T40" fmla="*/ 37 w 134"/>
                <a:gd name="T41" fmla="*/ 116 h 118"/>
                <a:gd name="T42" fmla="*/ 31 w 134"/>
                <a:gd name="T43" fmla="*/ 115 h 118"/>
                <a:gd name="T44" fmla="*/ 30 w 134"/>
                <a:gd name="T45" fmla="*/ 113 h 118"/>
                <a:gd name="T46" fmla="*/ 28 w 134"/>
                <a:gd name="T47" fmla="*/ 108 h 118"/>
                <a:gd name="T48" fmla="*/ 26 w 134"/>
                <a:gd name="T49" fmla="*/ 108 h 118"/>
                <a:gd name="T50" fmla="*/ 21 w 134"/>
                <a:gd name="T51" fmla="*/ 104 h 118"/>
                <a:gd name="T52" fmla="*/ 17 w 134"/>
                <a:gd name="T53" fmla="*/ 95 h 118"/>
                <a:gd name="T54" fmla="*/ 15 w 134"/>
                <a:gd name="T55" fmla="*/ 91 h 118"/>
                <a:gd name="T56" fmla="*/ 11 w 134"/>
                <a:gd name="T57" fmla="*/ 86 h 118"/>
                <a:gd name="T58" fmla="*/ 6 w 134"/>
                <a:gd name="T59" fmla="*/ 82 h 118"/>
                <a:gd name="T60" fmla="*/ 1 w 134"/>
                <a:gd name="T61" fmla="*/ 81 h 118"/>
                <a:gd name="T62" fmla="*/ 2 w 134"/>
                <a:gd name="T63" fmla="*/ 76 h 118"/>
                <a:gd name="T64" fmla="*/ 5 w 134"/>
                <a:gd name="T65" fmla="*/ 75 h 118"/>
                <a:gd name="T66" fmla="*/ 9 w 134"/>
                <a:gd name="T67" fmla="*/ 74 h 118"/>
                <a:gd name="T68" fmla="*/ 10 w 134"/>
                <a:gd name="T69" fmla="*/ 68 h 118"/>
                <a:gd name="T70" fmla="*/ 11 w 134"/>
                <a:gd name="T71" fmla="*/ 59 h 118"/>
                <a:gd name="T72" fmla="*/ 15 w 134"/>
                <a:gd name="T73" fmla="*/ 48 h 118"/>
                <a:gd name="T74" fmla="*/ 15 w 134"/>
                <a:gd name="T75" fmla="*/ 43 h 118"/>
                <a:gd name="T76" fmla="*/ 19 w 134"/>
                <a:gd name="T77" fmla="*/ 40 h 118"/>
                <a:gd name="T78" fmla="*/ 22 w 134"/>
                <a:gd name="T79" fmla="*/ 37 h 118"/>
                <a:gd name="T80" fmla="*/ 25 w 134"/>
                <a:gd name="T81" fmla="*/ 32 h 118"/>
                <a:gd name="T82" fmla="*/ 27 w 134"/>
                <a:gd name="T83" fmla="*/ 24 h 118"/>
                <a:gd name="T84" fmla="*/ 32 w 134"/>
                <a:gd name="T85" fmla="*/ 16 h 118"/>
                <a:gd name="T86" fmla="*/ 36 w 134"/>
                <a:gd name="T87" fmla="*/ 9 h 118"/>
                <a:gd name="T88" fmla="*/ 41 w 134"/>
                <a:gd name="T89" fmla="*/ 7 h 118"/>
                <a:gd name="T90" fmla="*/ 45 w 134"/>
                <a:gd name="T91" fmla="*/ 7 h 118"/>
                <a:gd name="T92" fmla="*/ 47 w 134"/>
                <a:gd name="T93" fmla="*/ 10 h 118"/>
                <a:gd name="T94" fmla="*/ 49 w 134"/>
                <a:gd name="T95" fmla="*/ 2 h 118"/>
                <a:gd name="T96" fmla="*/ 52 w 134"/>
                <a:gd name="T97" fmla="*/ 2 h 118"/>
                <a:gd name="T98" fmla="*/ 57 w 134"/>
                <a:gd name="T99" fmla="*/ 7 h 118"/>
                <a:gd name="T100" fmla="*/ 61 w 134"/>
                <a:gd name="T101" fmla="*/ 7 h 118"/>
                <a:gd name="T102" fmla="*/ 71 w 134"/>
                <a:gd name="T103" fmla="*/ 10 h 118"/>
                <a:gd name="T104" fmla="*/ 77 w 134"/>
                <a:gd name="T105" fmla="*/ 17 h 118"/>
                <a:gd name="T106" fmla="*/ 80 w 134"/>
                <a:gd name="T107" fmla="*/ 24 h 118"/>
                <a:gd name="T108" fmla="*/ 84 w 134"/>
                <a:gd name="T109" fmla="*/ 27 h 118"/>
                <a:gd name="T110" fmla="*/ 80 w 134"/>
                <a:gd name="T111" fmla="*/ 36 h 118"/>
                <a:gd name="T112" fmla="*/ 78 w 134"/>
                <a:gd name="T113" fmla="*/ 43 h 118"/>
                <a:gd name="T114" fmla="*/ 83 w 134"/>
                <a:gd name="T115" fmla="*/ 46 h 118"/>
                <a:gd name="T116" fmla="*/ 86 w 134"/>
                <a:gd name="T117" fmla="*/ 45 h 118"/>
                <a:gd name="T118" fmla="*/ 89 w 134"/>
                <a:gd name="T119" fmla="*/ 4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4" h="118">
                  <a:moveTo>
                    <a:pt x="89" y="45"/>
                  </a:moveTo>
                  <a:cubicBezTo>
                    <a:pt x="87" y="49"/>
                    <a:pt x="87" y="49"/>
                    <a:pt x="87" y="49"/>
                  </a:cubicBezTo>
                  <a:cubicBezTo>
                    <a:pt x="87" y="49"/>
                    <a:pt x="89" y="52"/>
                    <a:pt x="90" y="54"/>
                  </a:cubicBezTo>
                  <a:cubicBezTo>
                    <a:pt x="92" y="56"/>
                    <a:pt x="91" y="57"/>
                    <a:pt x="93" y="59"/>
                  </a:cubicBezTo>
                  <a:cubicBezTo>
                    <a:pt x="95" y="60"/>
                    <a:pt x="96" y="62"/>
                    <a:pt x="99" y="63"/>
                  </a:cubicBezTo>
                  <a:cubicBezTo>
                    <a:pt x="103" y="65"/>
                    <a:pt x="122" y="74"/>
                    <a:pt x="122" y="74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12" y="108"/>
                    <a:pt x="112" y="108"/>
                    <a:pt x="112" y="108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2"/>
                    <a:pt x="89" y="112"/>
                    <a:pt x="89" y="112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7" y="114"/>
                    <a:pt x="79" y="116"/>
                    <a:pt x="77" y="115"/>
                  </a:cubicBezTo>
                  <a:cubicBezTo>
                    <a:pt x="75" y="114"/>
                    <a:pt x="75" y="111"/>
                    <a:pt x="75" y="111"/>
                  </a:cubicBezTo>
                  <a:cubicBezTo>
                    <a:pt x="75" y="111"/>
                    <a:pt x="72" y="115"/>
                    <a:pt x="69" y="114"/>
                  </a:cubicBezTo>
                  <a:cubicBezTo>
                    <a:pt x="67" y="112"/>
                    <a:pt x="66" y="117"/>
                    <a:pt x="66" y="117"/>
                  </a:cubicBezTo>
                  <a:cubicBezTo>
                    <a:pt x="66" y="117"/>
                    <a:pt x="63" y="117"/>
                    <a:pt x="61" y="117"/>
                  </a:cubicBezTo>
                  <a:cubicBezTo>
                    <a:pt x="59" y="117"/>
                    <a:pt x="57" y="118"/>
                    <a:pt x="56" y="116"/>
                  </a:cubicBezTo>
                  <a:cubicBezTo>
                    <a:pt x="55" y="115"/>
                    <a:pt x="49" y="115"/>
                    <a:pt x="49" y="115"/>
                  </a:cubicBezTo>
                  <a:cubicBezTo>
                    <a:pt x="49" y="115"/>
                    <a:pt x="45" y="117"/>
                    <a:pt x="43" y="115"/>
                  </a:cubicBezTo>
                  <a:cubicBezTo>
                    <a:pt x="41" y="114"/>
                    <a:pt x="38" y="116"/>
                    <a:pt x="37" y="116"/>
                  </a:cubicBezTo>
                  <a:cubicBezTo>
                    <a:pt x="36" y="116"/>
                    <a:pt x="31" y="115"/>
                    <a:pt x="31" y="115"/>
                  </a:cubicBezTo>
                  <a:cubicBezTo>
                    <a:pt x="30" y="113"/>
                    <a:pt x="30" y="113"/>
                    <a:pt x="30" y="113"/>
                  </a:cubicBezTo>
                  <a:cubicBezTo>
                    <a:pt x="30" y="113"/>
                    <a:pt x="30" y="108"/>
                    <a:pt x="28" y="108"/>
                  </a:cubicBezTo>
                  <a:cubicBezTo>
                    <a:pt x="27" y="108"/>
                    <a:pt x="27" y="108"/>
                    <a:pt x="26" y="108"/>
                  </a:cubicBezTo>
                  <a:cubicBezTo>
                    <a:pt x="24" y="108"/>
                    <a:pt x="21" y="107"/>
                    <a:pt x="21" y="104"/>
                  </a:cubicBezTo>
                  <a:cubicBezTo>
                    <a:pt x="20" y="101"/>
                    <a:pt x="17" y="98"/>
                    <a:pt x="17" y="95"/>
                  </a:cubicBezTo>
                  <a:cubicBezTo>
                    <a:pt x="17" y="92"/>
                    <a:pt x="16" y="92"/>
                    <a:pt x="15" y="91"/>
                  </a:cubicBezTo>
                  <a:cubicBezTo>
                    <a:pt x="13" y="89"/>
                    <a:pt x="12" y="88"/>
                    <a:pt x="11" y="86"/>
                  </a:cubicBezTo>
                  <a:cubicBezTo>
                    <a:pt x="9" y="83"/>
                    <a:pt x="8" y="83"/>
                    <a:pt x="6" y="82"/>
                  </a:cubicBezTo>
                  <a:cubicBezTo>
                    <a:pt x="5" y="82"/>
                    <a:pt x="0" y="83"/>
                    <a:pt x="1" y="81"/>
                  </a:cubicBezTo>
                  <a:cubicBezTo>
                    <a:pt x="1" y="79"/>
                    <a:pt x="2" y="76"/>
                    <a:pt x="2" y="76"/>
                  </a:cubicBezTo>
                  <a:cubicBezTo>
                    <a:pt x="2" y="76"/>
                    <a:pt x="2" y="76"/>
                    <a:pt x="5" y="75"/>
                  </a:cubicBezTo>
                  <a:cubicBezTo>
                    <a:pt x="8" y="75"/>
                    <a:pt x="9" y="74"/>
                    <a:pt x="9" y="74"/>
                  </a:cubicBezTo>
                  <a:cubicBezTo>
                    <a:pt x="9" y="74"/>
                    <a:pt x="10" y="70"/>
                    <a:pt x="10" y="68"/>
                  </a:cubicBezTo>
                  <a:cubicBezTo>
                    <a:pt x="10" y="67"/>
                    <a:pt x="11" y="61"/>
                    <a:pt x="11" y="59"/>
                  </a:cubicBezTo>
                  <a:cubicBezTo>
                    <a:pt x="10" y="57"/>
                    <a:pt x="15" y="52"/>
                    <a:pt x="15" y="48"/>
                  </a:cubicBezTo>
                  <a:cubicBezTo>
                    <a:pt x="15" y="45"/>
                    <a:pt x="15" y="43"/>
                    <a:pt x="15" y="43"/>
                  </a:cubicBezTo>
                  <a:cubicBezTo>
                    <a:pt x="15" y="43"/>
                    <a:pt x="17" y="41"/>
                    <a:pt x="19" y="40"/>
                  </a:cubicBezTo>
                  <a:cubicBezTo>
                    <a:pt x="21" y="39"/>
                    <a:pt x="22" y="39"/>
                    <a:pt x="22" y="37"/>
                  </a:cubicBezTo>
                  <a:cubicBezTo>
                    <a:pt x="23" y="35"/>
                    <a:pt x="24" y="34"/>
                    <a:pt x="25" y="32"/>
                  </a:cubicBezTo>
                  <a:cubicBezTo>
                    <a:pt x="26" y="29"/>
                    <a:pt x="27" y="27"/>
                    <a:pt x="27" y="24"/>
                  </a:cubicBezTo>
                  <a:cubicBezTo>
                    <a:pt x="27" y="20"/>
                    <a:pt x="31" y="18"/>
                    <a:pt x="32" y="16"/>
                  </a:cubicBezTo>
                  <a:cubicBezTo>
                    <a:pt x="33" y="13"/>
                    <a:pt x="36" y="9"/>
                    <a:pt x="36" y="9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7"/>
                    <a:pt x="45" y="6"/>
                    <a:pt x="45" y="7"/>
                  </a:cubicBezTo>
                  <a:cubicBezTo>
                    <a:pt x="46" y="9"/>
                    <a:pt x="47" y="10"/>
                    <a:pt x="47" y="1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50" y="0"/>
                    <a:pt x="52" y="2"/>
                  </a:cubicBezTo>
                  <a:cubicBezTo>
                    <a:pt x="54" y="3"/>
                    <a:pt x="56" y="7"/>
                    <a:pt x="57" y="7"/>
                  </a:cubicBezTo>
                  <a:cubicBezTo>
                    <a:pt x="59" y="7"/>
                    <a:pt x="60" y="5"/>
                    <a:pt x="61" y="7"/>
                  </a:cubicBezTo>
                  <a:cubicBezTo>
                    <a:pt x="62" y="9"/>
                    <a:pt x="68" y="9"/>
                    <a:pt x="71" y="10"/>
                  </a:cubicBezTo>
                  <a:cubicBezTo>
                    <a:pt x="73" y="11"/>
                    <a:pt x="74" y="14"/>
                    <a:pt x="77" y="17"/>
                  </a:cubicBezTo>
                  <a:cubicBezTo>
                    <a:pt x="79" y="19"/>
                    <a:pt x="79" y="22"/>
                    <a:pt x="80" y="24"/>
                  </a:cubicBezTo>
                  <a:cubicBezTo>
                    <a:pt x="81" y="25"/>
                    <a:pt x="84" y="27"/>
                    <a:pt x="84" y="27"/>
                  </a:cubicBezTo>
                  <a:cubicBezTo>
                    <a:pt x="84" y="27"/>
                    <a:pt x="79" y="33"/>
                    <a:pt x="80" y="36"/>
                  </a:cubicBezTo>
                  <a:cubicBezTo>
                    <a:pt x="80" y="38"/>
                    <a:pt x="77" y="41"/>
                    <a:pt x="78" y="43"/>
                  </a:cubicBezTo>
                  <a:cubicBezTo>
                    <a:pt x="78" y="45"/>
                    <a:pt x="81" y="46"/>
                    <a:pt x="83" y="46"/>
                  </a:cubicBezTo>
                  <a:cubicBezTo>
                    <a:pt x="85" y="46"/>
                    <a:pt x="86" y="45"/>
                    <a:pt x="86" y="45"/>
                  </a:cubicBezTo>
                  <a:lnTo>
                    <a:pt x="89" y="45"/>
                  </a:ln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58" name="Freeform 255"/>
            <p:cNvSpPr>
              <a:spLocks noEditPoints="1"/>
            </p:cNvSpPr>
            <p:nvPr/>
          </p:nvSpPr>
          <p:spPr bwMode="auto">
            <a:xfrm>
              <a:off x="6597376" y="1802035"/>
              <a:ext cx="198729" cy="111787"/>
            </a:xfrm>
            <a:custGeom>
              <a:avLst/>
              <a:gdLst>
                <a:gd name="T0" fmla="*/ 54 w 57"/>
                <a:gd name="T1" fmla="*/ 11 h 32"/>
                <a:gd name="T2" fmla="*/ 55 w 57"/>
                <a:gd name="T3" fmla="*/ 10 h 32"/>
                <a:gd name="T4" fmla="*/ 57 w 57"/>
                <a:gd name="T5" fmla="*/ 6 h 32"/>
                <a:gd name="T6" fmla="*/ 55 w 57"/>
                <a:gd name="T7" fmla="*/ 3 h 32"/>
                <a:gd name="T8" fmla="*/ 48 w 57"/>
                <a:gd name="T9" fmla="*/ 0 h 32"/>
                <a:gd name="T10" fmla="*/ 46 w 57"/>
                <a:gd name="T11" fmla="*/ 0 h 32"/>
                <a:gd name="T12" fmla="*/ 45 w 57"/>
                <a:gd name="T13" fmla="*/ 3 h 32"/>
                <a:gd name="T14" fmla="*/ 37 w 57"/>
                <a:gd name="T15" fmla="*/ 3 h 32"/>
                <a:gd name="T16" fmla="*/ 35 w 57"/>
                <a:gd name="T17" fmla="*/ 1 h 32"/>
                <a:gd name="T18" fmla="*/ 33 w 57"/>
                <a:gd name="T19" fmla="*/ 4 h 32"/>
                <a:gd name="T20" fmla="*/ 18 w 57"/>
                <a:gd name="T21" fmla="*/ 7 h 32"/>
                <a:gd name="T22" fmla="*/ 18 w 57"/>
                <a:gd name="T23" fmla="*/ 19 h 32"/>
                <a:gd name="T24" fmla="*/ 21 w 57"/>
                <a:gd name="T25" fmla="*/ 19 h 32"/>
                <a:gd name="T26" fmla="*/ 20 w 57"/>
                <a:gd name="T27" fmla="*/ 25 h 32"/>
                <a:gd name="T28" fmla="*/ 26 w 57"/>
                <a:gd name="T29" fmla="*/ 25 h 32"/>
                <a:gd name="T30" fmla="*/ 28 w 57"/>
                <a:gd name="T31" fmla="*/ 24 h 32"/>
                <a:gd name="T32" fmla="*/ 34 w 57"/>
                <a:gd name="T33" fmla="*/ 25 h 32"/>
                <a:gd name="T34" fmla="*/ 37 w 57"/>
                <a:gd name="T35" fmla="*/ 28 h 32"/>
                <a:gd name="T36" fmla="*/ 39 w 57"/>
                <a:gd name="T37" fmla="*/ 28 h 32"/>
                <a:gd name="T38" fmla="*/ 42 w 57"/>
                <a:gd name="T39" fmla="*/ 32 h 32"/>
                <a:gd name="T40" fmla="*/ 46 w 57"/>
                <a:gd name="T41" fmla="*/ 31 h 32"/>
                <a:gd name="T42" fmla="*/ 48 w 57"/>
                <a:gd name="T43" fmla="*/ 26 h 32"/>
                <a:gd name="T44" fmla="*/ 52 w 57"/>
                <a:gd name="T45" fmla="*/ 22 h 32"/>
                <a:gd name="T46" fmla="*/ 52 w 57"/>
                <a:gd name="T47" fmla="*/ 20 h 32"/>
                <a:gd name="T48" fmla="*/ 50 w 57"/>
                <a:gd name="T49" fmla="*/ 18 h 32"/>
                <a:gd name="T50" fmla="*/ 49 w 57"/>
                <a:gd name="T51" fmla="*/ 11 h 32"/>
                <a:gd name="T52" fmla="*/ 51 w 57"/>
                <a:gd name="T53" fmla="*/ 10 h 32"/>
                <a:gd name="T54" fmla="*/ 53 w 57"/>
                <a:gd name="T55" fmla="*/ 10 h 32"/>
                <a:gd name="T56" fmla="*/ 54 w 57"/>
                <a:gd name="T57" fmla="*/ 11 h 32"/>
                <a:gd name="T58" fmla="*/ 3 w 57"/>
                <a:gd name="T59" fmla="*/ 25 h 32"/>
                <a:gd name="T60" fmla="*/ 3 w 57"/>
                <a:gd name="T61" fmla="*/ 27 h 32"/>
                <a:gd name="T62" fmla="*/ 3 w 57"/>
                <a:gd name="T63" fmla="*/ 25 h 32"/>
                <a:gd name="T64" fmla="*/ 7 w 57"/>
                <a:gd name="T65" fmla="*/ 15 h 32"/>
                <a:gd name="T66" fmla="*/ 2 w 57"/>
                <a:gd name="T67" fmla="*/ 18 h 32"/>
                <a:gd name="T68" fmla="*/ 1 w 57"/>
                <a:gd name="T69" fmla="*/ 16 h 32"/>
                <a:gd name="T70" fmla="*/ 3 w 57"/>
                <a:gd name="T71" fmla="*/ 23 h 32"/>
                <a:gd name="T72" fmla="*/ 5 w 57"/>
                <a:gd name="T73" fmla="*/ 24 h 32"/>
                <a:gd name="T74" fmla="*/ 7 w 57"/>
                <a:gd name="T75" fmla="*/ 22 h 32"/>
                <a:gd name="T76" fmla="*/ 10 w 57"/>
                <a:gd name="T77" fmla="*/ 22 h 32"/>
                <a:gd name="T78" fmla="*/ 13 w 57"/>
                <a:gd name="T79" fmla="*/ 16 h 32"/>
                <a:gd name="T80" fmla="*/ 7 w 57"/>
                <a:gd name="T81" fmla="*/ 15 h 32"/>
                <a:gd name="T82" fmla="*/ 8 w 57"/>
                <a:gd name="T83" fmla="*/ 6 h 32"/>
                <a:gd name="T84" fmla="*/ 7 w 57"/>
                <a:gd name="T85" fmla="*/ 8 h 32"/>
                <a:gd name="T86" fmla="*/ 4 w 57"/>
                <a:gd name="T87" fmla="*/ 9 h 32"/>
                <a:gd name="T88" fmla="*/ 6 w 57"/>
                <a:gd name="T89" fmla="*/ 10 h 32"/>
                <a:gd name="T90" fmla="*/ 7 w 57"/>
                <a:gd name="T91" fmla="*/ 12 h 32"/>
                <a:gd name="T92" fmla="*/ 8 w 57"/>
                <a:gd name="T93" fmla="*/ 12 h 32"/>
                <a:gd name="T94" fmla="*/ 9 w 57"/>
                <a:gd name="T95" fmla="*/ 11 h 32"/>
                <a:gd name="T96" fmla="*/ 10 w 57"/>
                <a:gd name="T97" fmla="*/ 9 h 32"/>
                <a:gd name="T98" fmla="*/ 8 w 57"/>
                <a:gd name="T99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7" h="32">
                  <a:moveTo>
                    <a:pt x="54" y="11"/>
                  </a:move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7" y="8"/>
                    <a:pt x="57" y="6"/>
                  </a:cubicBezTo>
                  <a:cubicBezTo>
                    <a:pt x="57" y="5"/>
                    <a:pt x="55" y="3"/>
                    <a:pt x="55" y="3"/>
                  </a:cubicBezTo>
                  <a:cubicBezTo>
                    <a:pt x="50" y="2"/>
                    <a:pt x="51" y="2"/>
                    <a:pt x="48" y="0"/>
                  </a:cubicBezTo>
                  <a:cubicBezTo>
                    <a:pt x="47" y="0"/>
                    <a:pt x="46" y="0"/>
                    <a:pt x="46" y="0"/>
                  </a:cubicBezTo>
                  <a:cubicBezTo>
                    <a:pt x="45" y="0"/>
                    <a:pt x="45" y="1"/>
                    <a:pt x="45" y="3"/>
                  </a:cubicBezTo>
                  <a:cubicBezTo>
                    <a:pt x="43" y="3"/>
                    <a:pt x="39" y="3"/>
                    <a:pt x="37" y="3"/>
                  </a:cubicBezTo>
                  <a:cubicBezTo>
                    <a:pt x="36" y="3"/>
                    <a:pt x="36" y="1"/>
                    <a:pt x="35" y="1"/>
                  </a:cubicBezTo>
                  <a:cubicBezTo>
                    <a:pt x="33" y="1"/>
                    <a:pt x="34" y="3"/>
                    <a:pt x="33" y="4"/>
                  </a:cubicBezTo>
                  <a:cubicBezTo>
                    <a:pt x="26" y="3"/>
                    <a:pt x="23" y="6"/>
                    <a:pt x="18" y="7"/>
                  </a:cubicBezTo>
                  <a:cubicBezTo>
                    <a:pt x="18" y="12"/>
                    <a:pt x="17" y="14"/>
                    <a:pt x="18" y="19"/>
                  </a:cubicBezTo>
                  <a:cubicBezTo>
                    <a:pt x="19" y="19"/>
                    <a:pt x="20" y="19"/>
                    <a:pt x="21" y="19"/>
                  </a:cubicBezTo>
                  <a:cubicBezTo>
                    <a:pt x="21" y="22"/>
                    <a:pt x="21" y="24"/>
                    <a:pt x="20" y="25"/>
                  </a:cubicBezTo>
                  <a:cubicBezTo>
                    <a:pt x="20" y="25"/>
                    <a:pt x="24" y="25"/>
                    <a:pt x="26" y="25"/>
                  </a:cubicBezTo>
                  <a:cubicBezTo>
                    <a:pt x="27" y="25"/>
                    <a:pt x="28" y="24"/>
                    <a:pt x="28" y="24"/>
                  </a:cubicBezTo>
                  <a:cubicBezTo>
                    <a:pt x="28" y="24"/>
                    <a:pt x="31" y="24"/>
                    <a:pt x="34" y="25"/>
                  </a:cubicBezTo>
                  <a:cubicBezTo>
                    <a:pt x="37" y="26"/>
                    <a:pt x="37" y="28"/>
                    <a:pt x="37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1"/>
                    <a:pt x="46" y="26"/>
                    <a:pt x="48" y="26"/>
                  </a:cubicBezTo>
                  <a:cubicBezTo>
                    <a:pt x="50" y="25"/>
                    <a:pt x="52" y="22"/>
                    <a:pt x="52" y="22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2" y="19"/>
                    <a:pt x="50" y="19"/>
                    <a:pt x="50" y="18"/>
                  </a:cubicBezTo>
                  <a:cubicBezTo>
                    <a:pt x="49" y="15"/>
                    <a:pt x="49" y="14"/>
                    <a:pt x="49" y="11"/>
                  </a:cubicBezTo>
                  <a:cubicBezTo>
                    <a:pt x="49" y="11"/>
                    <a:pt x="50" y="10"/>
                    <a:pt x="51" y="10"/>
                  </a:cubicBezTo>
                  <a:cubicBezTo>
                    <a:pt x="51" y="10"/>
                    <a:pt x="53" y="10"/>
                    <a:pt x="53" y="10"/>
                  </a:cubicBezTo>
                  <a:cubicBezTo>
                    <a:pt x="53" y="10"/>
                    <a:pt x="53" y="11"/>
                    <a:pt x="54" y="11"/>
                  </a:cubicBezTo>
                  <a:close/>
                  <a:moveTo>
                    <a:pt x="3" y="25"/>
                  </a:moveTo>
                  <a:cubicBezTo>
                    <a:pt x="2" y="25"/>
                    <a:pt x="3" y="27"/>
                    <a:pt x="3" y="27"/>
                  </a:cubicBezTo>
                  <a:cubicBezTo>
                    <a:pt x="3" y="27"/>
                    <a:pt x="5" y="24"/>
                    <a:pt x="3" y="25"/>
                  </a:cubicBezTo>
                  <a:close/>
                  <a:moveTo>
                    <a:pt x="7" y="15"/>
                  </a:moveTo>
                  <a:cubicBezTo>
                    <a:pt x="6" y="15"/>
                    <a:pt x="3" y="17"/>
                    <a:pt x="2" y="18"/>
                  </a:cubicBezTo>
                  <a:cubicBezTo>
                    <a:pt x="1" y="17"/>
                    <a:pt x="2" y="17"/>
                    <a:pt x="1" y="16"/>
                  </a:cubicBezTo>
                  <a:cubicBezTo>
                    <a:pt x="1" y="21"/>
                    <a:pt x="0" y="21"/>
                    <a:pt x="3" y="23"/>
                  </a:cubicBezTo>
                  <a:cubicBezTo>
                    <a:pt x="4" y="23"/>
                    <a:pt x="4" y="24"/>
                    <a:pt x="5" y="24"/>
                  </a:cubicBezTo>
                  <a:cubicBezTo>
                    <a:pt x="5" y="24"/>
                    <a:pt x="6" y="23"/>
                    <a:pt x="7" y="22"/>
                  </a:cubicBezTo>
                  <a:cubicBezTo>
                    <a:pt x="8" y="22"/>
                    <a:pt x="9" y="23"/>
                    <a:pt x="10" y="22"/>
                  </a:cubicBezTo>
                  <a:cubicBezTo>
                    <a:pt x="11" y="22"/>
                    <a:pt x="13" y="17"/>
                    <a:pt x="13" y="16"/>
                  </a:cubicBezTo>
                  <a:cubicBezTo>
                    <a:pt x="11" y="16"/>
                    <a:pt x="9" y="14"/>
                    <a:pt x="7" y="15"/>
                  </a:cubicBezTo>
                  <a:close/>
                  <a:moveTo>
                    <a:pt x="8" y="6"/>
                  </a:moveTo>
                  <a:cubicBezTo>
                    <a:pt x="7" y="6"/>
                    <a:pt x="7" y="8"/>
                    <a:pt x="7" y="8"/>
                  </a:cubicBezTo>
                  <a:cubicBezTo>
                    <a:pt x="6" y="8"/>
                    <a:pt x="4" y="8"/>
                    <a:pt x="4" y="9"/>
                  </a:cubicBezTo>
                  <a:cubicBezTo>
                    <a:pt x="5" y="9"/>
                    <a:pt x="5" y="9"/>
                    <a:pt x="6" y="10"/>
                  </a:cubicBezTo>
                  <a:cubicBezTo>
                    <a:pt x="6" y="10"/>
                    <a:pt x="6" y="12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1"/>
                    <a:pt x="9" y="11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8" y="6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59" name="Freeform 256"/>
            <p:cNvSpPr>
              <a:spLocks noEditPoints="1"/>
            </p:cNvSpPr>
            <p:nvPr/>
          </p:nvSpPr>
          <p:spPr bwMode="auto">
            <a:xfrm>
              <a:off x="6597376" y="1802035"/>
              <a:ext cx="198729" cy="111787"/>
            </a:xfrm>
            <a:custGeom>
              <a:avLst/>
              <a:gdLst>
                <a:gd name="T0" fmla="*/ 54 w 57"/>
                <a:gd name="T1" fmla="*/ 11 h 32"/>
                <a:gd name="T2" fmla="*/ 55 w 57"/>
                <a:gd name="T3" fmla="*/ 10 h 32"/>
                <a:gd name="T4" fmla="*/ 57 w 57"/>
                <a:gd name="T5" fmla="*/ 6 h 32"/>
                <a:gd name="T6" fmla="*/ 55 w 57"/>
                <a:gd name="T7" fmla="*/ 3 h 32"/>
                <a:gd name="T8" fmla="*/ 48 w 57"/>
                <a:gd name="T9" fmla="*/ 0 h 32"/>
                <a:gd name="T10" fmla="*/ 46 w 57"/>
                <a:gd name="T11" fmla="*/ 0 h 32"/>
                <a:gd name="T12" fmla="*/ 45 w 57"/>
                <a:gd name="T13" fmla="*/ 3 h 32"/>
                <a:gd name="T14" fmla="*/ 37 w 57"/>
                <a:gd name="T15" fmla="*/ 3 h 32"/>
                <a:gd name="T16" fmla="*/ 35 w 57"/>
                <a:gd name="T17" fmla="*/ 1 h 32"/>
                <a:gd name="T18" fmla="*/ 33 w 57"/>
                <a:gd name="T19" fmla="*/ 4 h 32"/>
                <a:gd name="T20" fmla="*/ 18 w 57"/>
                <a:gd name="T21" fmla="*/ 7 h 32"/>
                <a:gd name="T22" fmla="*/ 18 w 57"/>
                <a:gd name="T23" fmla="*/ 19 h 32"/>
                <a:gd name="T24" fmla="*/ 21 w 57"/>
                <a:gd name="T25" fmla="*/ 19 h 32"/>
                <a:gd name="T26" fmla="*/ 20 w 57"/>
                <a:gd name="T27" fmla="*/ 25 h 32"/>
                <a:gd name="T28" fmla="*/ 26 w 57"/>
                <a:gd name="T29" fmla="*/ 25 h 32"/>
                <a:gd name="T30" fmla="*/ 28 w 57"/>
                <a:gd name="T31" fmla="*/ 24 h 32"/>
                <a:gd name="T32" fmla="*/ 34 w 57"/>
                <a:gd name="T33" fmla="*/ 25 h 32"/>
                <a:gd name="T34" fmla="*/ 37 w 57"/>
                <a:gd name="T35" fmla="*/ 28 h 32"/>
                <a:gd name="T36" fmla="*/ 39 w 57"/>
                <a:gd name="T37" fmla="*/ 28 h 32"/>
                <a:gd name="T38" fmla="*/ 42 w 57"/>
                <a:gd name="T39" fmla="*/ 32 h 32"/>
                <a:gd name="T40" fmla="*/ 46 w 57"/>
                <a:gd name="T41" fmla="*/ 31 h 32"/>
                <a:gd name="T42" fmla="*/ 48 w 57"/>
                <a:gd name="T43" fmla="*/ 26 h 32"/>
                <a:gd name="T44" fmla="*/ 52 w 57"/>
                <a:gd name="T45" fmla="*/ 22 h 32"/>
                <a:gd name="T46" fmla="*/ 52 w 57"/>
                <a:gd name="T47" fmla="*/ 20 h 32"/>
                <a:gd name="T48" fmla="*/ 50 w 57"/>
                <a:gd name="T49" fmla="*/ 18 h 32"/>
                <a:gd name="T50" fmla="*/ 49 w 57"/>
                <a:gd name="T51" fmla="*/ 11 h 32"/>
                <a:gd name="T52" fmla="*/ 51 w 57"/>
                <a:gd name="T53" fmla="*/ 10 h 32"/>
                <a:gd name="T54" fmla="*/ 53 w 57"/>
                <a:gd name="T55" fmla="*/ 10 h 32"/>
                <a:gd name="T56" fmla="*/ 54 w 57"/>
                <a:gd name="T57" fmla="*/ 11 h 32"/>
                <a:gd name="T58" fmla="*/ 3 w 57"/>
                <a:gd name="T59" fmla="*/ 25 h 32"/>
                <a:gd name="T60" fmla="*/ 3 w 57"/>
                <a:gd name="T61" fmla="*/ 27 h 32"/>
                <a:gd name="T62" fmla="*/ 3 w 57"/>
                <a:gd name="T63" fmla="*/ 25 h 32"/>
                <a:gd name="T64" fmla="*/ 7 w 57"/>
                <a:gd name="T65" fmla="*/ 15 h 32"/>
                <a:gd name="T66" fmla="*/ 2 w 57"/>
                <a:gd name="T67" fmla="*/ 18 h 32"/>
                <a:gd name="T68" fmla="*/ 1 w 57"/>
                <a:gd name="T69" fmla="*/ 16 h 32"/>
                <a:gd name="T70" fmla="*/ 3 w 57"/>
                <a:gd name="T71" fmla="*/ 23 h 32"/>
                <a:gd name="T72" fmla="*/ 5 w 57"/>
                <a:gd name="T73" fmla="*/ 24 h 32"/>
                <a:gd name="T74" fmla="*/ 7 w 57"/>
                <a:gd name="T75" fmla="*/ 22 h 32"/>
                <a:gd name="T76" fmla="*/ 10 w 57"/>
                <a:gd name="T77" fmla="*/ 22 h 32"/>
                <a:gd name="T78" fmla="*/ 13 w 57"/>
                <a:gd name="T79" fmla="*/ 16 h 32"/>
                <a:gd name="T80" fmla="*/ 7 w 57"/>
                <a:gd name="T81" fmla="*/ 15 h 32"/>
                <a:gd name="T82" fmla="*/ 8 w 57"/>
                <a:gd name="T83" fmla="*/ 6 h 32"/>
                <a:gd name="T84" fmla="*/ 7 w 57"/>
                <a:gd name="T85" fmla="*/ 8 h 32"/>
                <a:gd name="T86" fmla="*/ 4 w 57"/>
                <a:gd name="T87" fmla="*/ 9 h 32"/>
                <a:gd name="T88" fmla="*/ 6 w 57"/>
                <a:gd name="T89" fmla="*/ 10 h 32"/>
                <a:gd name="T90" fmla="*/ 7 w 57"/>
                <a:gd name="T91" fmla="*/ 12 h 32"/>
                <a:gd name="T92" fmla="*/ 8 w 57"/>
                <a:gd name="T93" fmla="*/ 12 h 32"/>
                <a:gd name="T94" fmla="*/ 9 w 57"/>
                <a:gd name="T95" fmla="*/ 11 h 32"/>
                <a:gd name="T96" fmla="*/ 10 w 57"/>
                <a:gd name="T97" fmla="*/ 9 h 32"/>
                <a:gd name="T98" fmla="*/ 8 w 57"/>
                <a:gd name="T99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7" h="32">
                  <a:moveTo>
                    <a:pt x="54" y="11"/>
                  </a:move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7" y="8"/>
                    <a:pt x="57" y="6"/>
                  </a:cubicBezTo>
                  <a:cubicBezTo>
                    <a:pt x="57" y="5"/>
                    <a:pt x="55" y="3"/>
                    <a:pt x="55" y="3"/>
                  </a:cubicBezTo>
                  <a:cubicBezTo>
                    <a:pt x="50" y="2"/>
                    <a:pt x="51" y="2"/>
                    <a:pt x="48" y="0"/>
                  </a:cubicBezTo>
                  <a:cubicBezTo>
                    <a:pt x="47" y="0"/>
                    <a:pt x="46" y="0"/>
                    <a:pt x="46" y="0"/>
                  </a:cubicBezTo>
                  <a:cubicBezTo>
                    <a:pt x="45" y="0"/>
                    <a:pt x="45" y="1"/>
                    <a:pt x="45" y="3"/>
                  </a:cubicBezTo>
                  <a:cubicBezTo>
                    <a:pt x="43" y="3"/>
                    <a:pt x="39" y="3"/>
                    <a:pt x="37" y="3"/>
                  </a:cubicBezTo>
                  <a:cubicBezTo>
                    <a:pt x="36" y="3"/>
                    <a:pt x="36" y="1"/>
                    <a:pt x="35" y="1"/>
                  </a:cubicBezTo>
                  <a:cubicBezTo>
                    <a:pt x="33" y="1"/>
                    <a:pt x="34" y="3"/>
                    <a:pt x="33" y="4"/>
                  </a:cubicBezTo>
                  <a:cubicBezTo>
                    <a:pt x="26" y="3"/>
                    <a:pt x="23" y="6"/>
                    <a:pt x="18" y="7"/>
                  </a:cubicBezTo>
                  <a:cubicBezTo>
                    <a:pt x="18" y="12"/>
                    <a:pt x="17" y="14"/>
                    <a:pt x="18" y="19"/>
                  </a:cubicBezTo>
                  <a:cubicBezTo>
                    <a:pt x="19" y="19"/>
                    <a:pt x="20" y="19"/>
                    <a:pt x="21" y="19"/>
                  </a:cubicBezTo>
                  <a:cubicBezTo>
                    <a:pt x="21" y="22"/>
                    <a:pt x="21" y="24"/>
                    <a:pt x="20" y="25"/>
                  </a:cubicBezTo>
                  <a:cubicBezTo>
                    <a:pt x="20" y="25"/>
                    <a:pt x="24" y="25"/>
                    <a:pt x="26" y="25"/>
                  </a:cubicBezTo>
                  <a:cubicBezTo>
                    <a:pt x="27" y="25"/>
                    <a:pt x="28" y="24"/>
                    <a:pt x="28" y="24"/>
                  </a:cubicBezTo>
                  <a:cubicBezTo>
                    <a:pt x="28" y="24"/>
                    <a:pt x="31" y="24"/>
                    <a:pt x="34" y="25"/>
                  </a:cubicBezTo>
                  <a:cubicBezTo>
                    <a:pt x="37" y="26"/>
                    <a:pt x="37" y="28"/>
                    <a:pt x="37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1"/>
                    <a:pt x="46" y="26"/>
                    <a:pt x="48" y="26"/>
                  </a:cubicBezTo>
                  <a:cubicBezTo>
                    <a:pt x="50" y="25"/>
                    <a:pt x="52" y="22"/>
                    <a:pt x="52" y="22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2" y="19"/>
                    <a:pt x="50" y="19"/>
                    <a:pt x="50" y="18"/>
                  </a:cubicBezTo>
                  <a:cubicBezTo>
                    <a:pt x="49" y="15"/>
                    <a:pt x="49" y="14"/>
                    <a:pt x="49" y="11"/>
                  </a:cubicBezTo>
                  <a:cubicBezTo>
                    <a:pt x="49" y="11"/>
                    <a:pt x="50" y="10"/>
                    <a:pt x="51" y="10"/>
                  </a:cubicBezTo>
                  <a:cubicBezTo>
                    <a:pt x="51" y="10"/>
                    <a:pt x="53" y="10"/>
                    <a:pt x="53" y="10"/>
                  </a:cubicBezTo>
                  <a:cubicBezTo>
                    <a:pt x="53" y="10"/>
                    <a:pt x="53" y="11"/>
                    <a:pt x="54" y="11"/>
                  </a:cubicBezTo>
                  <a:close/>
                  <a:moveTo>
                    <a:pt x="3" y="25"/>
                  </a:moveTo>
                  <a:cubicBezTo>
                    <a:pt x="2" y="25"/>
                    <a:pt x="3" y="27"/>
                    <a:pt x="3" y="27"/>
                  </a:cubicBezTo>
                  <a:cubicBezTo>
                    <a:pt x="3" y="27"/>
                    <a:pt x="5" y="24"/>
                    <a:pt x="3" y="25"/>
                  </a:cubicBezTo>
                  <a:close/>
                  <a:moveTo>
                    <a:pt x="7" y="15"/>
                  </a:moveTo>
                  <a:cubicBezTo>
                    <a:pt x="6" y="15"/>
                    <a:pt x="3" y="17"/>
                    <a:pt x="2" y="18"/>
                  </a:cubicBezTo>
                  <a:cubicBezTo>
                    <a:pt x="1" y="17"/>
                    <a:pt x="2" y="17"/>
                    <a:pt x="1" y="16"/>
                  </a:cubicBezTo>
                  <a:cubicBezTo>
                    <a:pt x="1" y="21"/>
                    <a:pt x="0" y="21"/>
                    <a:pt x="3" y="23"/>
                  </a:cubicBezTo>
                  <a:cubicBezTo>
                    <a:pt x="4" y="23"/>
                    <a:pt x="4" y="24"/>
                    <a:pt x="5" y="24"/>
                  </a:cubicBezTo>
                  <a:cubicBezTo>
                    <a:pt x="5" y="24"/>
                    <a:pt x="6" y="23"/>
                    <a:pt x="7" y="22"/>
                  </a:cubicBezTo>
                  <a:cubicBezTo>
                    <a:pt x="8" y="22"/>
                    <a:pt x="9" y="23"/>
                    <a:pt x="10" y="22"/>
                  </a:cubicBezTo>
                  <a:cubicBezTo>
                    <a:pt x="11" y="22"/>
                    <a:pt x="13" y="17"/>
                    <a:pt x="13" y="16"/>
                  </a:cubicBezTo>
                  <a:cubicBezTo>
                    <a:pt x="11" y="16"/>
                    <a:pt x="9" y="14"/>
                    <a:pt x="7" y="15"/>
                  </a:cubicBezTo>
                  <a:close/>
                  <a:moveTo>
                    <a:pt x="8" y="6"/>
                  </a:moveTo>
                  <a:cubicBezTo>
                    <a:pt x="7" y="6"/>
                    <a:pt x="7" y="8"/>
                    <a:pt x="7" y="8"/>
                  </a:cubicBezTo>
                  <a:cubicBezTo>
                    <a:pt x="6" y="8"/>
                    <a:pt x="4" y="8"/>
                    <a:pt x="4" y="9"/>
                  </a:cubicBezTo>
                  <a:cubicBezTo>
                    <a:pt x="5" y="9"/>
                    <a:pt x="5" y="9"/>
                    <a:pt x="6" y="10"/>
                  </a:cubicBezTo>
                  <a:cubicBezTo>
                    <a:pt x="6" y="10"/>
                    <a:pt x="6" y="12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1"/>
                    <a:pt x="9" y="11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8" y="6"/>
                  </a:ln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60" name="Freeform 257"/>
            <p:cNvSpPr>
              <a:spLocks/>
            </p:cNvSpPr>
            <p:nvPr/>
          </p:nvSpPr>
          <p:spPr bwMode="auto">
            <a:xfrm>
              <a:off x="7039194" y="3567538"/>
              <a:ext cx="195182" cy="216472"/>
            </a:xfrm>
            <a:custGeom>
              <a:avLst/>
              <a:gdLst>
                <a:gd name="T0" fmla="*/ 17 w 56"/>
                <a:gd name="T1" fmla="*/ 0 h 62"/>
                <a:gd name="T2" fmla="*/ 15 w 56"/>
                <a:gd name="T3" fmla="*/ 3 h 62"/>
                <a:gd name="T4" fmla="*/ 10 w 56"/>
                <a:gd name="T5" fmla="*/ 2 h 62"/>
                <a:gd name="T6" fmla="*/ 8 w 56"/>
                <a:gd name="T7" fmla="*/ 4 h 62"/>
                <a:gd name="T8" fmla="*/ 6 w 56"/>
                <a:gd name="T9" fmla="*/ 8 h 62"/>
                <a:gd name="T10" fmla="*/ 5 w 56"/>
                <a:gd name="T11" fmla="*/ 12 h 62"/>
                <a:gd name="T12" fmla="*/ 4 w 56"/>
                <a:gd name="T13" fmla="*/ 19 h 62"/>
                <a:gd name="T14" fmla="*/ 2 w 56"/>
                <a:gd name="T15" fmla="*/ 26 h 62"/>
                <a:gd name="T16" fmla="*/ 1 w 56"/>
                <a:gd name="T17" fmla="*/ 34 h 62"/>
                <a:gd name="T18" fmla="*/ 1 w 56"/>
                <a:gd name="T19" fmla="*/ 44 h 62"/>
                <a:gd name="T20" fmla="*/ 6 w 56"/>
                <a:gd name="T21" fmla="*/ 42 h 62"/>
                <a:gd name="T22" fmla="*/ 10 w 56"/>
                <a:gd name="T23" fmla="*/ 42 h 62"/>
                <a:gd name="T24" fmla="*/ 12 w 56"/>
                <a:gd name="T25" fmla="*/ 45 h 62"/>
                <a:gd name="T26" fmla="*/ 14 w 56"/>
                <a:gd name="T27" fmla="*/ 37 h 62"/>
                <a:gd name="T28" fmla="*/ 17 w 56"/>
                <a:gd name="T29" fmla="*/ 37 h 62"/>
                <a:gd name="T30" fmla="*/ 22 w 56"/>
                <a:gd name="T31" fmla="*/ 42 h 62"/>
                <a:gd name="T32" fmla="*/ 26 w 56"/>
                <a:gd name="T33" fmla="*/ 42 h 62"/>
                <a:gd name="T34" fmla="*/ 36 w 56"/>
                <a:gd name="T35" fmla="*/ 45 h 62"/>
                <a:gd name="T36" fmla="*/ 42 w 56"/>
                <a:gd name="T37" fmla="*/ 52 h 62"/>
                <a:gd name="T38" fmla="*/ 45 w 56"/>
                <a:gd name="T39" fmla="*/ 59 h 62"/>
                <a:gd name="T40" fmla="*/ 49 w 56"/>
                <a:gd name="T41" fmla="*/ 62 h 62"/>
                <a:gd name="T42" fmla="*/ 51 w 56"/>
                <a:gd name="T43" fmla="*/ 60 h 62"/>
                <a:gd name="T44" fmla="*/ 53 w 56"/>
                <a:gd name="T45" fmla="*/ 62 h 62"/>
                <a:gd name="T46" fmla="*/ 56 w 56"/>
                <a:gd name="T47" fmla="*/ 59 h 62"/>
                <a:gd name="T48" fmla="*/ 55 w 56"/>
                <a:gd name="T49" fmla="*/ 58 h 62"/>
                <a:gd name="T50" fmla="*/ 52 w 56"/>
                <a:gd name="T51" fmla="*/ 55 h 62"/>
                <a:gd name="T52" fmla="*/ 50 w 56"/>
                <a:gd name="T53" fmla="*/ 55 h 62"/>
                <a:gd name="T54" fmla="*/ 49 w 56"/>
                <a:gd name="T55" fmla="*/ 49 h 62"/>
                <a:gd name="T56" fmla="*/ 43 w 56"/>
                <a:gd name="T57" fmla="*/ 45 h 62"/>
                <a:gd name="T58" fmla="*/ 40 w 56"/>
                <a:gd name="T59" fmla="*/ 38 h 62"/>
                <a:gd name="T60" fmla="*/ 35 w 56"/>
                <a:gd name="T61" fmla="*/ 37 h 62"/>
                <a:gd name="T62" fmla="*/ 35 w 56"/>
                <a:gd name="T63" fmla="*/ 33 h 62"/>
                <a:gd name="T64" fmla="*/ 31 w 56"/>
                <a:gd name="T65" fmla="*/ 33 h 62"/>
                <a:gd name="T66" fmla="*/ 30 w 56"/>
                <a:gd name="T67" fmla="*/ 29 h 62"/>
                <a:gd name="T68" fmla="*/ 29 w 56"/>
                <a:gd name="T69" fmla="*/ 30 h 62"/>
                <a:gd name="T70" fmla="*/ 25 w 56"/>
                <a:gd name="T71" fmla="*/ 27 h 62"/>
                <a:gd name="T72" fmla="*/ 25 w 56"/>
                <a:gd name="T73" fmla="*/ 23 h 62"/>
                <a:gd name="T74" fmla="*/ 23 w 56"/>
                <a:gd name="T75" fmla="*/ 13 h 62"/>
                <a:gd name="T76" fmla="*/ 24 w 56"/>
                <a:gd name="T77" fmla="*/ 10 h 62"/>
                <a:gd name="T78" fmla="*/ 21 w 56"/>
                <a:gd name="T79" fmla="*/ 5 h 62"/>
                <a:gd name="T80" fmla="*/ 21 w 56"/>
                <a:gd name="T81" fmla="*/ 2 h 62"/>
                <a:gd name="T82" fmla="*/ 18 w 56"/>
                <a:gd name="T83" fmla="*/ 0 h 62"/>
                <a:gd name="T84" fmla="*/ 17 w 56"/>
                <a:gd name="T8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" h="62">
                  <a:moveTo>
                    <a:pt x="17" y="0"/>
                  </a:moveTo>
                  <a:cubicBezTo>
                    <a:pt x="15" y="3"/>
                    <a:pt x="15" y="3"/>
                    <a:pt x="15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8" y="4"/>
                  </a:cubicBezTo>
                  <a:cubicBezTo>
                    <a:pt x="7" y="6"/>
                    <a:pt x="7" y="8"/>
                    <a:pt x="6" y="8"/>
                  </a:cubicBezTo>
                  <a:cubicBezTo>
                    <a:pt x="4" y="8"/>
                    <a:pt x="5" y="9"/>
                    <a:pt x="5" y="12"/>
                  </a:cubicBezTo>
                  <a:cubicBezTo>
                    <a:pt x="4" y="15"/>
                    <a:pt x="4" y="15"/>
                    <a:pt x="4" y="19"/>
                  </a:cubicBezTo>
                  <a:cubicBezTo>
                    <a:pt x="4" y="22"/>
                    <a:pt x="3" y="23"/>
                    <a:pt x="2" y="26"/>
                  </a:cubicBezTo>
                  <a:cubicBezTo>
                    <a:pt x="1" y="29"/>
                    <a:pt x="0" y="32"/>
                    <a:pt x="1" y="34"/>
                  </a:cubicBezTo>
                  <a:cubicBezTo>
                    <a:pt x="2" y="35"/>
                    <a:pt x="1" y="44"/>
                    <a:pt x="1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10" y="41"/>
                    <a:pt x="10" y="42"/>
                  </a:cubicBezTo>
                  <a:cubicBezTo>
                    <a:pt x="11" y="44"/>
                    <a:pt x="12" y="45"/>
                    <a:pt x="12" y="4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5"/>
                    <a:pt x="17" y="37"/>
                  </a:cubicBezTo>
                  <a:cubicBezTo>
                    <a:pt x="19" y="38"/>
                    <a:pt x="21" y="42"/>
                    <a:pt x="22" y="42"/>
                  </a:cubicBezTo>
                  <a:cubicBezTo>
                    <a:pt x="24" y="42"/>
                    <a:pt x="25" y="40"/>
                    <a:pt x="26" y="42"/>
                  </a:cubicBezTo>
                  <a:cubicBezTo>
                    <a:pt x="27" y="44"/>
                    <a:pt x="33" y="44"/>
                    <a:pt x="36" y="45"/>
                  </a:cubicBezTo>
                  <a:cubicBezTo>
                    <a:pt x="38" y="46"/>
                    <a:pt x="39" y="49"/>
                    <a:pt x="42" y="52"/>
                  </a:cubicBezTo>
                  <a:cubicBezTo>
                    <a:pt x="44" y="54"/>
                    <a:pt x="44" y="57"/>
                    <a:pt x="45" y="59"/>
                  </a:cubicBezTo>
                  <a:cubicBezTo>
                    <a:pt x="46" y="60"/>
                    <a:pt x="49" y="62"/>
                    <a:pt x="49" y="62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49" y="53"/>
                    <a:pt x="50" y="50"/>
                    <a:pt x="49" y="49"/>
                  </a:cubicBezTo>
                  <a:cubicBezTo>
                    <a:pt x="49" y="48"/>
                    <a:pt x="44" y="46"/>
                    <a:pt x="43" y="45"/>
                  </a:cubicBezTo>
                  <a:cubicBezTo>
                    <a:pt x="42" y="44"/>
                    <a:pt x="42" y="39"/>
                    <a:pt x="40" y="38"/>
                  </a:cubicBezTo>
                  <a:cubicBezTo>
                    <a:pt x="39" y="37"/>
                    <a:pt x="38" y="37"/>
                    <a:pt x="35" y="37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3" y="32"/>
                    <a:pt x="32" y="34"/>
                    <a:pt x="31" y="33"/>
                  </a:cubicBezTo>
                  <a:cubicBezTo>
                    <a:pt x="30" y="32"/>
                    <a:pt x="31" y="29"/>
                    <a:pt x="30" y="29"/>
                  </a:cubicBezTo>
                  <a:cubicBezTo>
                    <a:pt x="29" y="28"/>
                    <a:pt x="29" y="30"/>
                    <a:pt x="29" y="30"/>
                  </a:cubicBezTo>
                  <a:cubicBezTo>
                    <a:pt x="28" y="29"/>
                    <a:pt x="26" y="28"/>
                    <a:pt x="25" y="27"/>
                  </a:cubicBezTo>
                  <a:cubicBezTo>
                    <a:pt x="25" y="26"/>
                    <a:pt x="25" y="25"/>
                    <a:pt x="25" y="23"/>
                  </a:cubicBezTo>
                  <a:cubicBezTo>
                    <a:pt x="25" y="21"/>
                    <a:pt x="23" y="16"/>
                    <a:pt x="23" y="13"/>
                  </a:cubicBezTo>
                  <a:cubicBezTo>
                    <a:pt x="23" y="11"/>
                    <a:pt x="24" y="12"/>
                    <a:pt x="24" y="10"/>
                  </a:cubicBezTo>
                  <a:cubicBezTo>
                    <a:pt x="24" y="9"/>
                    <a:pt x="22" y="7"/>
                    <a:pt x="21" y="5"/>
                  </a:cubicBezTo>
                  <a:cubicBezTo>
                    <a:pt x="21" y="4"/>
                    <a:pt x="22" y="3"/>
                    <a:pt x="21" y="2"/>
                  </a:cubicBezTo>
                  <a:cubicBezTo>
                    <a:pt x="20" y="0"/>
                    <a:pt x="19" y="1"/>
                    <a:pt x="18" y="0"/>
                  </a:cubicBezTo>
                  <a:lnTo>
                    <a:pt x="17" y="0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61" name="Freeform 258"/>
            <p:cNvSpPr>
              <a:spLocks/>
            </p:cNvSpPr>
            <p:nvPr/>
          </p:nvSpPr>
          <p:spPr bwMode="auto">
            <a:xfrm>
              <a:off x="7039194" y="3567538"/>
              <a:ext cx="195182" cy="216472"/>
            </a:xfrm>
            <a:custGeom>
              <a:avLst/>
              <a:gdLst>
                <a:gd name="T0" fmla="*/ 17 w 56"/>
                <a:gd name="T1" fmla="*/ 0 h 62"/>
                <a:gd name="T2" fmla="*/ 15 w 56"/>
                <a:gd name="T3" fmla="*/ 3 h 62"/>
                <a:gd name="T4" fmla="*/ 10 w 56"/>
                <a:gd name="T5" fmla="*/ 2 h 62"/>
                <a:gd name="T6" fmla="*/ 8 w 56"/>
                <a:gd name="T7" fmla="*/ 4 h 62"/>
                <a:gd name="T8" fmla="*/ 6 w 56"/>
                <a:gd name="T9" fmla="*/ 8 h 62"/>
                <a:gd name="T10" fmla="*/ 5 w 56"/>
                <a:gd name="T11" fmla="*/ 12 h 62"/>
                <a:gd name="T12" fmla="*/ 4 w 56"/>
                <a:gd name="T13" fmla="*/ 19 h 62"/>
                <a:gd name="T14" fmla="*/ 2 w 56"/>
                <a:gd name="T15" fmla="*/ 26 h 62"/>
                <a:gd name="T16" fmla="*/ 1 w 56"/>
                <a:gd name="T17" fmla="*/ 34 h 62"/>
                <a:gd name="T18" fmla="*/ 1 w 56"/>
                <a:gd name="T19" fmla="*/ 44 h 62"/>
                <a:gd name="T20" fmla="*/ 6 w 56"/>
                <a:gd name="T21" fmla="*/ 42 h 62"/>
                <a:gd name="T22" fmla="*/ 10 w 56"/>
                <a:gd name="T23" fmla="*/ 42 h 62"/>
                <a:gd name="T24" fmla="*/ 12 w 56"/>
                <a:gd name="T25" fmla="*/ 45 h 62"/>
                <a:gd name="T26" fmla="*/ 14 w 56"/>
                <a:gd name="T27" fmla="*/ 37 h 62"/>
                <a:gd name="T28" fmla="*/ 17 w 56"/>
                <a:gd name="T29" fmla="*/ 37 h 62"/>
                <a:gd name="T30" fmla="*/ 22 w 56"/>
                <a:gd name="T31" fmla="*/ 42 h 62"/>
                <a:gd name="T32" fmla="*/ 26 w 56"/>
                <a:gd name="T33" fmla="*/ 42 h 62"/>
                <a:gd name="T34" fmla="*/ 36 w 56"/>
                <a:gd name="T35" fmla="*/ 45 h 62"/>
                <a:gd name="T36" fmla="*/ 42 w 56"/>
                <a:gd name="T37" fmla="*/ 52 h 62"/>
                <a:gd name="T38" fmla="*/ 45 w 56"/>
                <a:gd name="T39" fmla="*/ 59 h 62"/>
                <a:gd name="T40" fmla="*/ 49 w 56"/>
                <a:gd name="T41" fmla="*/ 62 h 62"/>
                <a:gd name="T42" fmla="*/ 51 w 56"/>
                <a:gd name="T43" fmla="*/ 60 h 62"/>
                <a:gd name="T44" fmla="*/ 53 w 56"/>
                <a:gd name="T45" fmla="*/ 62 h 62"/>
                <a:gd name="T46" fmla="*/ 56 w 56"/>
                <a:gd name="T47" fmla="*/ 59 h 62"/>
                <a:gd name="T48" fmla="*/ 55 w 56"/>
                <a:gd name="T49" fmla="*/ 58 h 62"/>
                <a:gd name="T50" fmla="*/ 52 w 56"/>
                <a:gd name="T51" fmla="*/ 55 h 62"/>
                <a:gd name="T52" fmla="*/ 50 w 56"/>
                <a:gd name="T53" fmla="*/ 55 h 62"/>
                <a:gd name="T54" fmla="*/ 49 w 56"/>
                <a:gd name="T55" fmla="*/ 49 h 62"/>
                <a:gd name="T56" fmla="*/ 43 w 56"/>
                <a:gd name="T57" fmla="*/ 45 h 62"/>
                <a:gd name="T58" fmla="*/ 40 w 56"/>
                <a:gd name="T59" fmla="*/ 38 h 62"/>
                <a:gd name="T60" fmla="*/ 35 w 56"/>
                <a:gd name="T61" fmla="*/ 37 h 62"/>
                <a:gd name="T62" fmla="*/ 35 w 56"/>
                <a:gd name="T63" fmla="*/ 33 h 62"/>
                <a:gd name="T64" fmla="*/ 31 w 56"/>
                <a:gd name="T65" fmla="*/ 33 h 62"/>
                <a:gd name="T66" fmla="*/ 30 w 56"/>
                <a:gd name="T67" fmla="*/ 29 h 62"/>
                <a:gd name="T68" fmla="*/ 29 w 56"/>
                <a:gd name="T69" fmla="*/ 30 h 62"/>
                <a:gd name="T70" fmla="*/ 25 w 56"/>
                <a:gd name="T71" fmla="*/ 27 h 62"/>
                <a:gd name="T72" fmla="*/ 25 w 56"/>
                <a:gd name="T73" fmla="*/ 23 h 62"/>
                <a:gd name="T74" fmla="*/ 23 w 56"/>
                <a:gd name="T75" fmla="*/ 13 h 62"/>
                <a:gd name="T76" fmla="*/ 24 w 56"/>
                <a:gd name="T77" fmla="*/ 10 h 62"/>
                <a:gd name="T78" fmla="*/ 21 w 56"/>
                <a:gd name="T79" fmla="*/ 5 h 62"/>
                <a:gd name="T80" fmla="*/ 21 w 56"/>
                <a:gd name="T81" fmla="*/ 2 h 62"/>
                <a:gd name="T82" fmla="*/ 18 w 56"/>
                <a:gd name="T83" fmla="*/ 0 h 62"/>
                <a:gd name="T84" fmla="*/ 17 w 56"/>
                <a:gd name="T8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" h="62">
                  <a:moveTo>
                    <a:pt x="17" y="0"/>
                  </a:moveTo>
                  <a:cubicBezTo>
                    <a:pt x="15" y="3"/>
                    <a:pt x="15" y="3"/>
                    <a:pt x="15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9" y="2"/>
                    <a:pt x="8" y="4"/>
                  </a:cubicBezTo>
                  <a:cubicBezTo>
                    <a:pt x="7" y="6"/>
                    <a:pt x="7" y="8"/>
                    <a:pt x="6" y="8"/>
                  </a:cubicBezTo>
                  <a:cubicBezTo>
                    <a:pt x="4" y="8"/>
                    <a:pt x="5" y="9"/>
                    <a:pt x="5" y="12"/>
                  </a:cubicBezTo>
                  <a:cubicBezTo>
                    <a:pt x="4" y="15"/>
                    <a:pt x="4" y="15"/>
                    <a:pt x="4" y="19"/>
                  </a:cubicBezTo>
                  <a:cubicBezTo>
                    <a:pt x="4" y="22"/>
                    <a:pt x="3" y="23"/>
                    <a:pt x="2" y="26"/>
                  </a:cubicBezTo>
                  <a:cubicBezTo>
                    <a:pt x="1" y="29"/>
                    <a:pt x="0" y="32"/>
                    <a:pt x="1" y="34"/>
                  </a:cubicBezTo>
                  <a:cubicBezTo>
                    <a:pt x="2" y="35"/>
                    <a:pt x="1" y="44"/>
                    <a:pt x="1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10" y="41"/>
                    <a:pt x="10" y="42"/>
                  </a:cubicBezTo>
                  <a:cubicBezTo>
                    <a:pt x="11" y="44"/>
                    <a:pt x="12" y="45"/>
                    <a:pt x="12" y="4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5"/>
                    <a:pt x="17" y="37"/>
                  </a:cubicBezTo>
                  <a:cubicBezTo>
                    <a:pt x="19" y="38"/>
                    <a:pt x="21" y="42"/>
                    <a:pt x="22" y="42"/>
                  </a:cubicBezTo>
                  <a:cubicBezTo>
                    <a:pt x="24" y="42"/>
                    <a:pt x="25" y="40"/>
                    <a:pt x="26" y="42"/>
                  </a:cubicBezTo>
                  <a:cubicBezTo>
                    <a:pt x="27" y="44"/>
                    <a:pt x="33" y="44"/>
                    <a:pt x="36" y="45"/>
                  </a:cubicBezTo>
                  <a:cubicBezTo>
                    <a:pt x="38" y="46"/>
                    <a:pt x="39" y="49"/>
                    <a:pt x="42" y="52"/>
                  </a:cubicBezTo>
                  <a:cubicBezTo>
                    <a:pt x="44" y="54"/>
                    <a:pt x="44" y="57"/>
                    <a:pt x="45" y="59"/>
                  </a:cubicBezTo>
                  <a:cubicBezTo>
                    <a:pt x="46" y="60"/>
                    <a:pt x="49" y="62"/>
                    <a:pt x="49" y="62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49" y="53"/>
                    <a:pt x="50" y="50"/>
                    <a:pt x="49" y="49"/>
                  </a:cubicBezTo>
                  <a:cubicBezTo>
                    <a:pt x="49" y="48"/>
                    <a:pt x="44" y="46"/>
                    <a:pt x="43" y="45"/>
                  </a:cubicBezTo>
                  <a:cubicBezTo>
                    <a:pt x="42" y="44"/>
                    <a:pt x="42" y="39"/>
                    <a:pt x="40" y="38"/>
                  </a:cubicBezTo>
                  <a:cubicBezTo>
                    <a:pt x="39" y="37"/>
                    <a:pt x="38" y="37"/>
                    <a:pt x="35" y="37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3" y="32"/>
                    <a:pt x="32" y="34"/>
                    <a:pt x="31" y="33"/>
                  </a:cubicBezTo>
                  <a:cubicBezTo>
                    <a:pt x="30" y="32"/>
                    <a:pt x="31" y="29"/>
                    <a:pt x="30" y="29"/>
                  </a:cubicBezTo>
                  <a:cubicBezTo>
                    <a:pt x="29" y="28"/>
                    <a:pt x="29" y="30"/>
                    <a:pt x="29" y="30"/>
                  </a:cubicBezTo>
                  <a:cubicBezTo>
                    <a:pt x="28" y="29"/>
                    <a:pt x="26" y="28"/>
                    <a:pt x="25" y="27"/>
                  </a:cubicBezTo>
                  <a:cubicBezTo>
                    <a:pt x="25" y="26"/>
                    <a:pt x="25" y="25"/>
                    <a:pt x="25" y="23"/>
                  </a:cubicBezTo>
                  <a:cubicBezTo>
                    <a:pt x="25" y="21"/>
                    <a:pt x="23" y="16"/>
                    <a:pt x="23" y="13"/>
                  </a:cubicBezTo>
                  <a:cubicBezTo>
                    <a:pt x="23" y="11"/>
                    <a:pt x="24" y="12"/>
                    <a:pt x="24" y="10"/>
                  </a:cubicBezTo>
                  <a:cubicBezTo>
                    <a:pt x="24" y="9"/>
                    <a:pt x="22" y="7"/>
                    <a:pt x="21" y="5"/>
                  </a:cubicBezTo>
                  <a:cubicBezTo>
                    <a:pt x="21" y="4"/>
                    <a:pt x="22" y="3"/>
                    <a:pt x="21" y="2"/>
                  </a:cubicBezTo>
                  <a:cubicBezTo>
                    <a:pt x="20" y="0"/>
                    <a:pt x="19" y="1"/>
                    <a:pt x="18" y="0"/>
                  </a:cubicBezTo>
                  <a:lnTo>
                    <a:pt x="17" y="0"/>
                  </a:ln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62" name="Freeform 259"/>
            <p:cNvSpPr>
              <a:spLocks noEditPoints="1"/>
            </p:cNvSpPr>
            <p:nvPr/>
          </p:nvSpPr>
          <p:spPr bwMode="auto">
            <a:xfrm>
              <a:off x="6187496" y="4103398"/>
              <a:ext cx="99365" cy="94042"/>
            </a:xfrm>
            <a:custGeom>
              <a:avLst/>
              <a:gdLst>
                <a:gd name="T0" fmla="*/ 14 w 29"/>
                <a:gd name="T1" fmla="*/ 15 h 27"/>
                <a:gd name="T2" fmla="*/ 14 w 29"/>
                <a:gd name="T3" fmla="*/ 17 h 27"/>
                <a:gd name="T4" fmla="*/ 12 w 29"/>
                <a:gd name="T5" fmla="*/ 18 h 27"/>
                <a:gd name="T6" fmla="*/ 13 w 29"/>
                <a:gd name="T7" fmla="*/ 23 h 27"/>
                <a:gd name="T8" fmla="*/ 11 w 29"/>
                <a:gd name="T9" fmla="*/ 26 h 27"/>
                <a:gd name="T10" fmla="*/ 28 w 29"/>
                <a:gd name="T11" fmla="*/ 27 h 27"/>
                <a:gd name="T12" fmla="*/ 29 w 29"/>
                <a:gd name="T13" fmla="*/ 15 h 27"/>
                <a:gd name="T14" fmla="*/ 14 w 29"/>
                <a:gd name="T15" fmla="*/ 15 h 27"/>
                <a:gd name="T16" fmla="*/ 2 w 29"/>
                <a:gd name="T17" fmla="*/ 0 h 27"/>
                <a:gd name="T18" fmla="*/ 0 w 29"/>
                <a:gd name="T19" fmla="*/ 3 h 27"/>
                <a:gd name="T20" fmla="*/ 2 w 29"/>
                <a:gd name="T21" fmla="*/ 4 h 27"/>
                <a:gd name="T22" fmla="*/ 4 w 29"/>
                <a:gd name="T23" fmla="*/ 4 h 27"/>
                <a:gd name="T24" fmla="*/ 4 w 29"/>
                <a:gd name="T25" fmla="*/ 0 h 27"/>
                <a:gd name="T26" fmla="*/ 2 w 29"/>
                <a:gd name="T2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27">
                  <a:moveTo>
                    <a:pt x="14" y="15"/>
                  </a:moveTo>
                  <a:cubicBezTo>
                    <a:pt x="14" y="16"/>
                    <a:pt x="14" y="17"/>
                    <a:pt x="14" y="1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3" y="21"/>
                    <a:pt x="13" y="23"/>
                  </a:cubicBezTo>
                  <a:cubicBezTo>
                    <a:pt x="13" y="24"/>
                    <a:pt x="12" y="25"/>
                    <a:pt x="11" y="26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9" y="15"/>
                    <a:pt x="29" y="15"/>
                    <a:pt x="29" y="15"/>
                  </a:cubicBezTo>
                  <a:lnTo>
                    <a:pt x="14" y="15"/>
                  </a:lnTo>
                  <a:close/>
                  <a:moveTo>
                    <a:pt x="2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4" y="3"/>
                    <a:pt x="4" y="2"/>
                    <a:pt x="4" y="0"/>
                  </a:cubicBezTo>
                  <a:cubicBezTo>
                    <a:pt x="4" y="0"/>
                    <a:pt x="3" y="1"/>
                    <a:pt x="2" y="0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63" name="Freeform 260"/>
            <p:cNvSpPr>
              <a:spLocks noEditPoints="1"/>
            </p:cNvSpPr>
            <p:nvPr/>
          </p:nvSpPr>
          <p:spPr bwMode="auto">
            <a:xfrm>
              <a:off x="6187496" y="4103398"/>
              <a:ext cx="99365" cy="94042"/>
            </a:xfrm>
            <a:custGeom>
              <a:avLst/>
              <a:gdLst>
                <a:gd name="T0" fmla="*/ 14 w 29"/>
                <a:gd name="T1" fmla="*/ 15 h 27"/>
                <a:gd name="T2" fmla="*/ 14 w 29"/>
                <a:gd name="T3" fmla="*/ 17 h 27"/>
                <a:gd name="T4" fmla="*/ 12 w 29"/>
                <a:gd name="T5" fmla="*/ 18 h 27"/>
                <a:gd name="T6" fmla="*/ 13 w 29"/>
                <a:gd name="T7" fmla="*/ 23 h 27"/>
                <a:gd name="T8" fmla="*/ 11 w 29"/>
                <a:gd name="T9" fmla="*/ 26 h 27"/>
                <a:gd name="T10" fmla="*/ 28 w 29"/>
                <a:gd name="T11" fmla="*/ 27 h 27"/>
                <a:gd name="T12" fmla="*/ 29 w 29"/>
                <a:gd name="T13" fmla="*/ 15 h 27"/>
                <a:gd name="T14" fmla="*/ 14 w 29"/>
                <a:gd name="T15" fmla="*/ 15 h 27"/>
                <a:gd name="T16" fmla="*/ 2 w 29"/>
                <a:gd name="T17" fmla="*/ 0 h 27"/>
                <a:gd name="T18" fmla="*/ 0 w 29"/>
                <a:gd name="T19" fmla="*/ 3 h 27"/>
                <a:gd name="T20" fmla="*/ 2 w 29"/>
                <a:gd name="T21" fmla="*/ 4 h 27"/>
                <a:gd name="T22" fmla="*/ 4 w 29"/>
                <a:gd name="T23" fmla="*/ 4 h 27"/>
                <a:gd name="T24" fmla="*/ 4 w 29"/>
                <a:gd name="T25" fmla="*/ 0 h 27"/>
                <a:gd name="T26" fmla="*/ 2 w 29"/>
                <a:gd name="T2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27">
                  <a:moveTo>
                    <a:pt x="14" y="15"/>
                  </a:moveTo>
                  <a:cubicBezTo>
                    <a:pt x="14" y="16"/>
                    <a:pt x="14" y="17"/>
                    <a:pt x="14" y="1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3" y="21"/>
                    <a:pt x="13" y="23"/>
                  </a:cubicBezTo>
                  <a:cubicBezTo>
                    <a:pt x="13" y="24"/>
                    <a:pt x="12" y="25"/>
                    <a:pt x="11" y="26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9" y="15"/>
                    <a:pt x="29" y="15"/>
                    <a:pt x="29" y="15"/>
                  </a:cubicBezTo>
                  <a:lnTo>
                    <a:pt x="14" y="15"/>
                  </a:lnTo>
                  <a:close/>
                  <a:moveTo>
                    <a:pt x="2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4" y="3"/>
                    <a:pt x="4" y="2"/>
                    <a:pt x="4" y="0"/>
                  </a:cubicBezTo>
                  <a:cubicBezTo>
                    <a:pt x="4" y="0"/>
                    <a:pt x="3" y="1"/>
                    <a:pt x="2" y="0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64" name="Freeform 261"/>
            <p:cNvSpPr>
              <a:spLocks/>
            </p:cNvSpPr>
            <p:nvPr/>
          </p:nvSpPr>
          <p:spPr bwMode="auto">
            <a:xfrm>
              <a:off x="3222519" y="3698840"/>
              <a:ext cx="90494" cy="53231"/>
            </a:xfrm>
            <a:custGeom>
              <a:avLst/>
              <a:gdLst>
                <a:gd name="T0" fmla="*/ 1 w 26"/>
                <a:gd name="T1" fmla="*/ 8 h 15"/>
                <a:gd name="T2" fmla="*/ 6 w 26"/>
                <a:gd name="T3" fmla="*/ 11 h 15"/>
                <a:gd name="T4" fmla="*/ 7 w 26"/>
                <a:gd name="T5" fmla="*/ 13 h 15"/>
                <a:gd name="T6" fmla="*/ 14 w 26"/>
                <a:gd name="T7" fmla="*/ 13 h 15"/>
                <a:gd name="T8" fmla="*/ 23 w 26"/>
                <a:gd name="T9" fmla="*/ 15 h 15"/>
                <a:gd name="T10" fmla="*/ 25 w 26"/>
                <a:gd name="T11" fmla="*/ 13 h 15"/>
                <a:gd name="T12" fmla="*/ 26 w 26"/>
                <a:gd name="T13" fmla="*/ 13 h 15"/>
                <a:gd name="T14" fmla="*/ 26 w 26"/>
                <a:gd name="T15" fmla="*/ 7 h 15"/>
                <a:gd name="T16" fmla="*/ 23 w 26"/>
                <a:gd name="T17" fmla="*/ 5 h 15"/>
                <a:gd name="T18" fmla="*/ 18 w 26"/>
                <a:gd name="T19" fmla="*/ 3 h 15"/>
                <a:gd name="T20" fmla="*/ 9 w 26"/>
                <a:gd name="T21" fmla="*/ 0 h 15"/>
                <a:gd name="T22" fmla="*/ 5 w 26"/>
                <a:gd name="T23" fmla="*/ 5 h 15"/>
                <a:gd name="T24" fmla="*/ 1 w 26"/>
                <a:gd name="T25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15">
                  <a:moveTo>
                    <a:pt x="1" y="8"/>
                  </a:moveTo>
                  <a:cubicBezTo>
                    <a:pt x="3" y="9"/>
                    <a:pt x="5" y="9"/>
                    <a:pt x="6" y="11"/>
                  </a:cubicBezTo>
                  <a:cubicBezTo>
                    <a:pt x="7" y="11"/>
                    <a:pt x="6" y="13"/>
                    <a:pt x="7" y="13"/>
                  </a:cubicBezTo>
                  <a:cubicBezTo>
                    <a:pt x="9" y="14"/>
                    <a:pt x="12" y="12"/>
                    <a:pt x="14" y="13"/>
                  </a:cubicBezTo>
                  <a:cubicBezTo>
                    <a:pt x="16" y="13"/>
                    <a:pt x="20" y="14"/>
                    <a:pt x="23" y="15"/>
                  </a:cubicBezTo>
                  <a:cubicBezTo>
                    <a:pt x="24" y="15"/>
                    <a:pt x="25" y="13"/>
                    <a:pt x="25" y="13"/>
                  </a:cubicBezTo>
                  <a:cubicBezTo>
                    <a:pt x="25" y="12"/>
                    <a:pt x="26" y="12"/>
                    <a:pt x="26" y="13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6"/>
                    <a:pt x="23" y="5"/>
                  </a:cubicBezTo>
                  <a:cubicBezTo>
                    <a:pt x="19" y="5"/>
                    <a:pt x="20" y="4"/>
                    <a:pt x="18" y="3"/>
                  </a:cubicBezTo>
                  <a:cubicBezTo>
                    <a:pt x="16" y="2"/>
                    <a:pt x="9" y="0"/>
                    <a:pt x="9" y="0"/>
                  </a:cubicBezTo>
                  <a:cubicBezTo>
                    <a:pt x="9" y="0"/>
                    <a:pt x="5" y="3"/>
                    <a:pt x="5" y="5"/>
                  </a:cubicBezTo>
                  <a:cubicBezTo>
                    <a:pt x="6" y="7"/>
                    <a:pt x="0" y="5"/>
                    <a:pt x="1" y="8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65" name="Freeform 262"/>
            <p:cNvSpPr>
              <a:spLocks/>
            </p:cNvSpPr>
            <p:nvPr/>
          </p:nvSpPr>
          <p:spPr bwMode="auto">
            <a:xfrm>
              <a:off x="3222519" y="3698840"/>
              <a:ext cx="90494" cy="53231"/>
            </a:xfrm>
            <a:custGeom>
              <a:avLst/>
              <a:gdLst>
                <a:gd name="T0" fmla="*/ 1 w 26"/>
                <a:gd name="T1" fmla="*/ 8 h 15"/>
                <a:gd name="T2" fmla="*/ 6 w 26"/>
                <a:gd name="T3" fmla="*/ 11 h 15"/>
                <a:gd name="T4" fmla="*/ 7 w 26"/>
                <a:gd name="T5" fmla="*/ 13 h 15"/>
                <a:gd name="T6" fmla="*/ 14 w 26"/>
                <a:gd name="T7" fmla="*/ 13 h 15"/>
                <a:gd name="T8" fmla="*/ 23 w 26"/>
                <a:gd name="T9" fmla="*/ 15 h 15"/>
                <a:gd name="T10" fmla="*/ 25 w 26"/>
                <a:gd name="T11" fmla="*/ 13 h 15"/>
                <a:gd name="T12" fmla="*/ 26 w 26"/>
                <a:gd name="T13" fmla="*/ 13 h 15"/>
                <a:gd name="T14" fmla="*/ 26 w 26"/>
                <a:gd name="T15" fmla="*/ 7 h 15"/>
                <a:gd name="T16" fmla="*/ 23 w 26"/>
                <a:gd name="T17" fmla="*/ 5 h 15"/>
                <a:gd name="T18" fmla="*/ 18 w 26"/>
                <a:gd name="T19" fmla="*/ 3 h 15"/>
                <a:gd name="T20" fmla="*/ 9 w 26"/>
                <a:gd name="T21" fmla="*/ 0 h 15"/>
                <a:gd name="T22" fmla="*/ 5 w 26"/>
                <a:gd name="T23" fmla="*/ 5 h 15"/>
                <a:gd name="T24" fmla="*/ 1 w 26"/>
                <a:gd name="T25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15">
                  <a:moveTo>
                    <a:pt x="1" y="8"/>
                  </a:moveTo>
                  <a:cubicBezTo>
                    <a:pt x="3" y="9"/>
                    <a:pt x="5" y="9"/>
                    <a:pt x="6" y="11"/>
                  </a:cubicBezTo>
                  <a:cubicBezTo>
                    <a:pt x="7" y="11"/>
                    <a:pt x="6" y="13"/>
                    <a:pt x="7" y="13"/>
                  </a:cubicBezTo>
                  <a:cubicBezTo>
                    <a:pt x="9" y="14"/>
                    <a:pt x="12" y="12"/>
                    <a:pt x="14" y="13"/>
                  </a:cubicBezTo>
                  <a:cubicBezTo>
                    <a:pt x="16" y="13"/>
                    <a:pt x="20" y="14"/>
                    <a:pt x="23" y="15"/>
                  </a:cubicBezTo>
                  <a:cubicBezTo>
                    <a:pt x="24" y="15"/>
                    <a:pt x="25" y="13"/>
                    <a:pt x="25" y="13"/>
                  </a:cubicBezTo>
                  <a:cubicBezTo>
                    <a:pt x="25" y="12"/>
                    <a:pt x="26" y="12"/>
                    <a:pt x="26" y="13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6"/>
                    <a:pt x="23" y="5"/>
                  </a:cubicBezTo>
                  <a:cubicBezTo>
                    <a:pt x="19" y="5"/>
                    <a:pt x="20" y="4"/>
                    <a:pt x="18" y="3"/>
                  </a:cubicBezTo>
                  <a:cubicBezTo>
                    <a:pt x="16" y="2"/>
                    <a:pt x="9" y="0"/>
                    <a:pt x="9" y="0"/>
                  </a:cubicBezTo>
                  <a:cubicBezTo>
                    <a:pt x="9" y="0"/>
                    <a:pt x="5" y="3"/>
                    <a:pt x="5" y="5"/>
                  </a:cubicBezTo>
                  <a:cubicBezTo>
                    <a:pt x="6" y="7"/>
                    <a:pt x="0" y="5"/>
                    <a:pt x="1" y="8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66" name="Freeform 263"/>
            <p:cNvSpPr>
              <a:spLocks noEditPoints="1"/>
            </p:cNvSpPr>
            <p:nvPr/>
          </p:nvSpPr>
          <p:spPr bwMode="auto">
            <a:xfrm>
              <a:off x="6680770" y="3035224"/>
              <a:ext cx="337130" cy="385040"/>
            </a:xfrm>
            <a:custGeom>
              <a:avLst/>
              <a:gdLst>
                <a:gd name="T0" fmla="*/ 95 w 97"/>
                <a:gd name="T1" fmla="*/ 95 h 111"/>
                <a:gd name="T2" fmla="*/ 97 w 97"/>
                <a:gd name="T3" fmla="*/ 87 h 111"/>
                <a:gd name="T4" fmla="*/ 94 w 97"/>
                <a:gd name="T5" fmla="*/ 82 h 111"/>
                <a:gd name="T6" fmla="*/ 86 w 97"/>
                <a:gd name="T7" fmla="*/ 70 h 111"/>
                <a:gd name="T8" fmla="*/ 82 w 97"/>
                <a:gd name="T9" fmla="*/ 57 h 111"/>
                <a:gd name="T10" fmla="*/ 80 w 97"/>
                <a:gd name="T11" fmla="*/ 51 h 111"/>
                <a:gd name="T12" fmla="*/ 77 w 97"/>
                <a:gd name="T13" fmla="*/ 43 h 111"/>
                <a:gd name="T14" fmla="*/ 70 w 97"/>
                <a:gd name="T15" fmla="*/ 33 h 111"/>
                <a:gd name="T16" fmla="*/ 75 w 97"/>
                <a:gd name="T17" fmla="*/ 34 h 111"/>
                <a:gd name="T18" fmla="*/ 82 w 97"/>
                <a:gd name="T19" fmla="*/ 45 h 111"/>
                <a:gd name="T20" fmla="*/ 88 w 97"/>
                <a:gd name="T21" fmla="*/ 38 h 111"/>
                <a:gd name="T22" fmla="*/ 89 w 97"/>
                <a:gd name="T23" fmla="*/ 29 h 111"/>
                <a:gd name="T24" fmla="*/ 86 w 97"/>
                <a:gd name="T25" fmla="*/ 9 h 111"/>
                <a:gd name="T26" fmla="*/ 80 w 97"/>
                <a:gd name="T27" fmla="*/ 8 h 111"/>
                <a:gd name="T28" fmla="*/ 71 w 97"/>
                <a:gd name="T29" fmla="*/ 8 h 111"/>
                <a:gd name="T30" fmla="*/ 66 w 97"/>
                <a:gd name="T31" fmla="*/ 9 h 111"/>
                <a:gd name="T32" fmla="*/ 63 w 97"/>
                <a:gd name="T33" fmla="*/ 8 h 111"/>
                <a:gd name="T34" fmla="*/ 61 w 97"/>
                <a:gd name="T35" fmla="*/ 6 h 111"/>
                <a:gd name="T36" fmla="*/ 59 w 97"/>
                <a:gd name="T37" fmla="*/ 11 h 111"/>
                <a:gd name="T38" fmla="*/ 58 w 97"/>
                <a:gd name="T39" fmla="*/ 8 h 111"/>
                <a:gd name="T40" fmla="*/ 49 w 97"/>
                <a:gd name="T41" fmla="*/ 12 h 111"/>
                <a:gd name="T42" fmla="*/ 39 w 97"/>
                <a:gd name="T43" fmla="*/ 12 h 111"/>
                <a:gd name="T44" fmla="*/ 26 w 97"/>
                <a:gd name="T45" fmla="*/ 10 h 111"/>
                <a:gd name="T46" fmla="*/ 20 w 97"/>
                <a:gd name="T47" fmla="*/ 7 h 111"/>
                <a:gd name="T48" fmla="*/ 7 w 97"/>
                <a:gd name="T49" fmla="*/ 5 h 111"/>
                <a:gd name="T50" fmla="*/ 1 w 97"/>
                <a:gd name="T51" fmla="*/ 1 h 111"/>
                <a:gd name="T52" fmla="*/ 3 w 97"/>
                <a:gd name="T53" fmla="*/ 16 h 111"/>
                <a:gd name="T54" fmla="*/ 3 w 97"/>
                <a:gd name="T55" fmla="*/ 28 h 111"/>
                <a:gd name="T56" fmla="*/ 5 w 97"/>
                <a:gd name="T57" fmla="*/ 108 h 111"/>
                <a:gd name="T58" fmla="*/ 69 w 97"/>
                <a:gd name="T59" fmla="*/ 107 h 111"/>
                <a:gd name="T60" fmla="*/ 78 w 97"/>
                <a:gd name="T61" fmla="*/ 109 h 111"/>
                <a:gd name="T62" fmla="*/ 82 w 97"/>
                <a:gd name="T63" fmla="*/ 110 h 111"/>
                <a:gd name="T64" fmla="*/ 86 w 97"/>
                <a:gd name="T65" fmla="*/ 104 h 111"/>
                <a:gd name="T66" fmla="*/ 91 w 97"/>
                <a:gd name="T67" fmla="*/ 98 h 111"/>
                <a:gd name="T68" fmla="*/ 70 w 97"/>
                <a:gd name="T69" fmla="*/ 24 h 111"/>
                <a:gd name="T70" fmla="*/ 70 w 97"/>
                <a:gd name="T71" fmla="*/ 2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7" h="111">
                  <a:moveTo>
                    <a:pt x="96" y="96"/>
                  </a:moveTo>
                  <a:cubicBezTo>
                    <a:pt x="96" y="96"/>
                    <a:pt x="95" y="95"/>
                    <a:pt x="95" y="95"/>
                  </a:cubicBezTo>
                  <a:cubicBezTo>
                    <a:pt x="94" y="92"/>
                    <a:pt x="95" y="90"/>
                    <a:pt x="94" y="87"/>
                  </a:cubicBezTo>
                  <a:cubicBezTo>
                    <a:pt x="96" y="87"/>
                    <a:pt x="96" y="87"/>
                    <a:pt x="97" y="87"/>
                  </a:cubicBezTo>
                  <a:cubicBezTo>
                    <a:pt x="97" y="86"/>
                    <a:pt x="95" y="85"/>
                    <a:pt x="94" y="85"/>
                  </a:cubicBezTo>
                  <a:cubicBezTo>
                    <a:pt x="94" y="84"/>
                    <a:pt x="94" y="83"/>
                    <a:pt x="94" y="82"/>
                  </a:cubicBezTo>
                  <a:cubicBezTo>
                    <a:pt x="94" y="80"/>
                    <a:pt x="90" y="73"/>
                    <a:pt x="89" y="71"/>
                  </a:cubicBezTo>
                  <a:cubicBezTo>
                    <a:pt x="88" y="70"/>
                    <a:pt x="87" y="71"/>
                    <a:pt x="86" y="70"/>
                  </a:cubicBezTo>
                  <a:cubicBezTo>
                    <a:pt x="86" y="70"/>
                    <a:pt x="84" y="65"/>
                    <a:pt x="84" y="65"/>
                  </a:cubicBezTo>
                  <a:cubicBezTo>
                    <a:pt x="82" y="62"/>
                    <a:pt x="83" y="60"/>
                    <a:pt x="82" y="57"/>
                  </a:cubicBezTo>
                  <a:cubicBezTo>
                    <a:pt x="81" y="56"/>
                    <a:pt x="80" y="54"/>
                    <a:pt x="80" y="53"/>
                  </a:cubicBezTo>
                  <a:cubicBezTo>
                    <a:pt x="80" y="53"/>
                    <a:pt x="80" y="52"/>
                    <a:pt x="80" y="51"/>
                  </a:cubicBezTo>
                  <a:cubicBezTo>
                    <a:pt x="79" y="51"/>
                    <a:pt x="78" y="51"/>
                    <a:pt x="78" y="51"/>
                  </a:cubicBezTo>
                  <a:cubicBezTo>
                    <a:pt x="76" y="48"/>
                    <a:pt x="78" y="45"/>
                    <a:pt x="77" y="43"/>
                  </a:cubicBezTo>
                  <a:cubicBezTo>
                    <a:pt x="77" y="43"/>
                    <a:pt x="75" y="42"/>
                    <a:pt x="75" y="42"/>
                  </a:cubicBezTo>
                  <a:cubicBezTo>
                    <a:pt x="74" y="40"/>
                    <a:pt x="70" y="35"/>
                    <a:pt x="70" y="33"/>
                  </a:cubicBezTo>
                  <a:cubicBezTo>
                    <a:pt x="70" y="32"/>
                    <a:pt x="71" y="30"/>
                    <a:pt x="70" y="29"/>
                  </a:cubicBezTo>
                  <a:cubicBezTo>
                    <a:pt x="72" y="31"/>
                    <a:pt x="74" y="32"/>
                    <a:pt x="75" y="34"/>
                  </a:cubicBezTo>
                  <a:cubicBezTo>
                    <a:pt x="76" y="36"/>
                    <a:pt x="75" y="38"/>
                    <a:pt x="76" y="40"/>
                  </a:cubicBezTo>
                  <a:cubicBezTo>
                    <a:pt x="77" y="41"/>
                    <a:pt x="81" y="45"/>
                    <a:pt x="82" y="45"/>
                  </a:cubicBezTo>
                  <a:cubicBezTo>
                    <a:pt x="83" y="46"/>
                    <a:pt x="84" y="45"/>
                    <a:pt x="85" y="45"/>
                  </a:cubicBezTo>
                  <a:cubicBezTo>
                    <a:pt x="86" y="43"/>
                    <a:pt x="87" y="40"/>
                    <a:pt x="88" y="38"/>
                  </a:cubicBezTo>
                  <a:cubicBezTo>
                    <a:pt x="89" y="35"/>
                    <a:pt x="89" y="34"/>
                    <a:pt x="90" y="32"/>
                  </a:cubicBezTo>
                  <a:cubicBezTo>
                    <a:pt x="89" y="31"/>
                    <a:pt x="89" y="29"/>
                    <a:pt x="89" y="29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4" y="9"/>
                    <a:pt x="82" y="8"/>
                    <a:pt x="80" y="8"/>
                  </a:cubicBezTo>
                  <a:cubicBezTo>
                    <a:pt x="79" y="8"/>
                    <a:pt x="76" y="11"/>
                    <a:pt x="74" y="10"/>
                  </a:cubicBezTo>
                  <a:cubicBezTo>
                    <a:pt x="74" y="10"/>
                    <a:pt x="75" y="8"/>
                    <a:pt x="71" y="8"/>
                  </a:cubicBezTo>
                  <a:cubicBezTo>
                    <a:pt x="70" y="8"/>
                    <a:pt x="67" y="11"/>
                    <a:pt x="66" y="11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5" y="9"/>
                    <a:pt x="63" y="10"/>
                    <a:pt x="62" y="9"/>
                  </a:cubicBezTo>
                  <a:cubicBezTo>
                    <a:pt x="63" y="9"/>
                    <a:pt x="62" y="8"/>
                    <a:pt x="63" y="8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2" y="7"/>
                    <a:pt x="61" y="6"/>
                    <a:pt x="61" y="6"/>
                  </a:cubicBezTo>
                  <a:cubicBezTo>
                    <a:pt x="59" y="6"/>
                    <a:pt x="57" y="7"/>
                    <a:pt x="59" y="8"/>
                  </a:cubicBezTo>
                  <a:cubicBezTo>
                    <a:pt x="60" y="9"/>
                    <a:pt x="59" y="11"/>
                    <a:pt x="59" y="11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6" y="10"/>
                    <a:pt x="58" y="8"/>
                    <a:pt x="58" y="8"/>
                  </a:cubicBezTo>
                  <a:cubicBezTo>
                    <a:pt x="54" y="9"/>
                    <a:pt x="54" y="9"/>
                    <a:pt x="50" y="8"/>
                  </a:cubicBezTo>
                  <a:cubicBezTo>
                    <a:pt x="50" y="8"/>
                    <a:pt x="49" y="12"/>
                    <a:pt x="49" y="12"/>
                  </a:cubicBezTo>
                  <a:cubicBezTo>
                    <a:pt x="47" y="12"/>
                    <a:pt x="47" y="11"/>
                    <a:pt x="44" y="11"/>
                  </a:cubicBezTo>
                  <a:cubicBezTo>
                    <a:pt x="43" y="11"/>
                    <a:pt x="42" y="13"/>
                    <a:pt x="39" y="12"/>
                  </a:cubicBezTo>
                  <a:cubicBezTo>
                    <a:pt x="39" y="12"/>
                    <a:pt x="37" y="10"/>
                    <a:pt x="36" y="9"/>
                  </a:cubicBezTo>
                  <a:cubicBezTo>
                    <a:pt x="33" y="9"/>
                    <a:pt x="29" y="11"/>
                    <a:pt x="26" y="10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3" y="8"/>
                    <a:pt x="22" y="8"/>
                    <a:pt x="20" y="7"/>
                  </a:cubicBezTo>
                  <a:cubicBezTo>
                    <a:pt x="19" y="7"/>
                    <a:pt x="19" y="6"/>
                    <a:pt x="19" y="5"/>
                  </a:cubicBezTo>
                  <a:cubicBezTo>
                    <a:pt x="15" y="4"/>
                    <a:pt x="11" y="5"/>
                    <a:pt x="7" y="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1"/>
                    <a:pt x="1" y="1"/>
                  </a:cubicBezTo>
                  <a:cubicBezTo>
                    <a:pt x="1" y="1"/>
                    <a:pt x="0" y="6"/>
                    <a:pt x="1" y="8"/>
                  </a:cubicBezTo>
                  <a:cubicBezTo>
                    <a:pt x="2" y="10"/>
                    <a:pt x="5" y="14"/>
                    <a:pt x="3" y="16"/>
                  </a:cubicBezTo>
                  <a:cubicBezTo>
                    <a:pt x="1" y="18"/>
                    <a:pt x="1" y="19"/>
                    <a:pt x="1" y="22"/>
                  </a:cubicBezTo>
                  <a:cubicBezTo>
                    <a:pt x="2" y="26"/>
                    <a:pt x="1" y="26"/>
                    <a:pt x="3" y="28"/>
                  </a:cubicBezTo>
                  <a:cubicBezTo>
                    <a:pt x="4" y="29"/>
                    <a:pt x="4" y="30"/>
                    <a:pt x="4" y="30"/>
                  </a:cubicBezTo>
                  <a:cubicBezTo>
                    <a:pt x="5" y="108"/>
                    <a:pt x="5" y="108"/>
                    <a:pt x="5" y="108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9" y="107"/>
                    <a:pt x="69" y="107"/>
                    <a:pt x="69" y="107"/>
                  </a:cubicBezTo>
                  <a:cubicBezTo>
                    <a:pt x="70" y="109"/>
                    <a:pt x="70" y="109"/>
                    <a:pt x="70" y="109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9" y="111"/>
                    <a:pt x="79" y="111"/>
                    <a:pt x="79" y="111"/>
                  </a:cubicBezTo>
                  <a:cubicBezTo>
                    <a:pt x="82" y="110"/>
                    <a:pt x="82" y="110"/>
                    <a:pt x="82" y="110"/>
                  </a:cubicBezTo>
                  <a:cubicBezTo>
                    <a:pt x="83" y="105"/>
                    <a:pt x="83" y="105"/>
                    <a:pt x="83" y="105"/>
                  </a:cubicBezTo>
                  <a:cubicBezTo>
                    <a:pt x="86" y="104"/>
                    <a:pt x="86" y="104"/>
                    <a:pt x="86" y="104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91" y="98"/>
                    <a:pt x="91" y="98"/>
                    <a:pt x="91" y="98"/>
                  </a:cubicBezTo>
                  <a:lnTo>
                    <a:pt x="96" y="96"/>
                  </a:lnTo>
                  <a:close/>
                  <a:moveTo>
                    <a:pt x="70" y="24"/>
                  </a:moveTo>
                  <a:cubicBezTo>
                    <a:pt x="69" y="24"/>
                    <a:pt x="70" y="27"/>
                    <a:pt x="70" y="27"/>
                  </a:cubicBezTo>
                  <a:cubicBezTo>
                    <a:pt x="69" y="27"/>
                    <a:pt x="69" y="24"/>
                    <a:pt x="70" y="24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67" name="Freeform 264"/>
            <p:cNvSpPr>
              <a:spLocks noEditPoints="1"/>
            </p:cNvSpPr>
            <p:nvPr/>
          </p:nvSpPr>
          <p:spPr bwMode="auto">
            <a:xfrm>
              <a:off x="6680770" y="3035224"/>
              <a:ext cx="337130" cy="385040"/>
            </a:xfrm>
            <a:custGeom>
              <a:avLst/>
              <a:gdLst>
                <a:gd name="T0" fmla="*/ 95 w 97"/>
                <a:gd name="T1" fmla="*/ 95 h 111"/>
                <a:gd name="T2" fmla="*/ 97 w 97"/>
                <a:gd name="T3" fmla="*/ 87 h 111"/>
                <a:gd name="T4" fmla="*/ 94 w 97"/>
                <a:gd name="T5" fmla="*/ 82 h 111"/>
                <a:gd name="T6" fmla="*/ 86 w 97"/>
                <a:gd name="T7" fmla="*/ 70 h 111"/>
                <a:gd name="T8" fmla="*/ 82 w 97"/>
                <a:gd name="T9" fmla="*/ 57 h 111"/>
                <a:gd name="T10" fmla="*/ 80 w 97"/>
                <a:gd name="T11" fmla="*/ 51 h 111"/>
                <a:gd name="T12" fmla="*/ 77 w 97"/>
                <a:gd name="T13" fmla="*/ 43 h 111"/>
                <a:gd name="T14" fmla="*/ 70 w 97"/>
                <a:gd name="T15" fmla="*/ 33 h 111"/>
                <a:gd name="T16" fmla="*/ 75 w 97"/>
                <a:gd name="T17" fmla="*/ 34 h 111"/>
                <a:gd name="T18" fmla="*/ 82 w 97"/>
                <a:gd name="T19" fmla="*/ 45 h 111"/>
                <a:gd name="T20" fmla="*/ 88 w 97"/>
                <a:gd name="T21" fmla="*/ 38 h 111"/>
                <a:gd name="T22" fmla="*/ 89 w 97"/>
                <a:gd name="T23" fmla="*/ 29 h 111"/>
                <a:gd name="T24" fmla="*/ 86 w 97"/>
                <a:gd name="T25" fmla="*/ 9 h 111"/>
                <a:gd name="T26" fmla="*/ 80 w 97"/>
                <a:gd name="T27" fmla="*/ 8 h 111"/>
                <a:gd name="T28" fmla="*/ 71 w 97"/>
                <a:gd name="T29" fmla="*/ 8 h 111"/>
                <a:gd name="T30" fmla="*/ 66 w 97"/>
                <a:gd name="T31" fmla="*/ 9 h 111"/>
                <a:gd name="T32" fmla="*/ 63 w 97"/>
                <a:gd name="T33" fmla="*/ 8 h 111"/>
                <a:gd name="T34" fmla="*/ 61 w 97"/>
                <a:gd name="T35" fmla="*/ 6 h 111"/>
                <a:gd name="T36" fmla="*/ 59 w 97"/>
                <a:gd name="T37" fmla="*/ 11 h 111"/>
                <a:gd name="T38" fmla="*/ 58 w 97"/>
                <a:gd name="T39" fmla="*/ 8 h 111"/>
                <a:gd name="T40" fmla="*/ 49 w 97"/>
                <a:gd name="T41" fmla="*/ 12 h 111"/>
                <a:gd name="T42" fmla="*/ 39 w 97"/>
                <a:gd name="T43" fmla="*/ 12 h 111"/>
                <a:gd name="T44" fmla="*/ 26 w 97"/>
                <a:gd name="T45" fmla="*/ 10 h 111"/>
                <a:gd name="T46" fmla="*/ 20 w 97"/>
                <a:gd name="T47" fmla="*/ 7 h 111"/>
                <a:gd name="T48" fmla="*/ 7 w 97"/>
                <a:gd name="T49" fmla="*/ 5 h 111"/>
                <a:gd name="T50" fmla="*/ 1 w 97"/>
                <a:gd name="T51" fmla="*/ 1 h 111"/>
                <a:gd name="T52" fmla="*/ 3 w 97"/>
                <a:gd name="T53" fmla="*/ 16 h 111"/>
                <a:gd name="T54" fmla="*/ 3 w 97"/>
                <a:gd name="T55" fmla="*/ 28 h 111"/>
                <a:gd name="T56" fmla="*/ 5 w 97"/>
                <a:gd name="T57" fmla="*/ 108 h 111"/>
                <a:gd name="T58" fmla="*/ 69 w 97"/>
                <a:gd name="T59" fmla="*/ 107 h 111"/>
                <a:gd name="T60" fmla="*/ 78 w 97"/>
                <a:gd name="T61" fmla="*/ 109 h 111"/>
                <a:gd name="T62" fmla="*/ 82 w 97"/>
                <a:gd name="T63" fmla="*/ 110 h 111"/>
                <a:gd name="T64" fmla="*/ 86 w 97"/>
                <a:gd name="T65" fmla="*/ 104 h 111"/>
                <a:gd name="T66" fmla="*/ 91 w 97"/>
                <a:gd name="T67" fmla="*/ 98 h 111"/>
                <a:gd name="T68" fmla="*/ 70 w 97"/>
                <a:gd name="T69" fmla="*/ 24 h 111"/>
                <a:gd name="T70" fmla="*/ 70 w 97"/>
                <a:gd name="T71" fmla="*/ 2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7" h="111">
                  <a:moveTo>
                    <a:pt x="96" y="96"/>
                  </a:moveTo>
                  <a:cubicBezTo>
                    <a:pt x="96" y="96"/>
                    <a:pt x="95" y="95"/>
                    <a:pt x="95" y="95"/>
                  </a:cubicBezTo>
                  <a:cubicBezTo>
                    <a:pt x="94" y="92"/>
                    <a:pt x="95" y="90"/>
                    <a:pt x="94" y="87"/>
                  </a:cubicBezTo>
                  <a:cubicBezTo>
                    <a:pt x="96" y="87"/>
                    <a:pt x="96" y="87"/>
                    <a:pt x="97" y="87"/>
                  </a:cubicBezTo>
                  <a:cubicBezTo>
                    <a:pt x="97" y="86"/>
                    <a:pt x="95" y="85"/>
                    <a:pt x="94" y="85"/>
                  </a:cubicBezTo>
                  <a:cubicBezTo>
                    <a:pt x="94" y="84"/>
                    <a:pt x="94" y="83"/>
                    <a:pt x="94" y="82"/>
                  </a:cubicBezTo>
                  <a:cubicBezTo>
                    <a:pt x="94" y="80"/>
                    <a:pt x="90" y="73"/>
                    <a:pt x="89" y="71"/>
                  </a:cubicBezTo>
                  <a:cubicBezTo>
                    <a:pt x="88" y="70"/>
                    <a:pt x="87" y="71"/>
                    <a:pt x="86" y="70"/>
                  </a:cubicBezTo>
                  <a:cubicBezTo>
                    <a:pt x="86" y="70"/>
                    <a:pt x="84" y="65"/>
                    <a:pt x="84" y="65"/>
                  </a:cubicBezTo>
                  <a:cubicBezTo>
                    <a:pt x="82" y="62"/>
                    <a:pt x="83" y="60"/>
                    <a:pt x="82" y="57"/>
                  </a:cubicBezTo>
                  <a:cubicBezTo>
                    <a:pt x="81" y="56"/>
                    <a:pt x="80" y="54"/>
                    <a:pt x="80" y="53"/>
                  </a:cubicBezTo>
                  <a:cubicBezTo>
                    <a:pt x="80" y="53"/>
                    <a:pt x="80" y="52"/>
                    <a:pt x="80" y="51"/>
                  </a:cubicBezTo>
                  <a:cubicBezTo>
                    <a:pt x="79" y="51"/>
                    <a:pt x="78" y="51"/>
                    <a:pt x="78" y="51"/>
                  </a:cubicBezTo>
                  <a:cubicBezTo>
                    <a:pt x="76" y="48"/>
                    <a:pt x="78" y="45"/>
                    <a:pt x="77" y="43"/>
                  </a:cubicBezTo>
                  <a:cubicBezTo>
                    <a:pt x="77" y="43"/>
                    <a:pt x="75" y="42"/>
                    <a:pt x="75" y="42"/>
                  </a:cubicBezTo>
                  <a:cubicBezTo>
                    <a:pt x="74" y="40"/>
                    <a:pt x="70" y="35"/>
                    <a:pt x="70" y="33"/>
                  </a:cubicBezTo>
                  <a:cubicBezTo>
                    <a:pt x="70" y="32"/>
                    <a:pt x="71" y="30"/>
                    <a:pt x="70" y="29"/>
                  </a:cubicBezTo>
                  <a:cubicBezTo>
                    <a:pt x="72" y="31"/>
                    <a:pt x="74" y="32"/>
                    <a:pt x="75" y="34"/>
                  </a:cubicBezTo>
                  <a:cubicBezTo>
                    <a:pt x="76" y="36"/>
                    <a:pt x="75" y="38"/>
                    <a:pt x="76" y="40"/>
                  </a:cubicBezTo>
                  <a:cubicBezTo>
                    <a:pt x="77" y="41"/>
                    <a:pt x="81" y="45"/>
                    <a:pt x="82" y="45"/>
                  </a:cubicBezTo>
                  <a:cubicBezTo>
                    <a:pt x="83" y="46"/>
                    <a:pt x="84" y="45"/>
                    <a:pt x="85" y="45"/>
                  </a:cubicBezTo>
                  <a:cubicBezTo>
                    <a:pt x="86" y="43"/>
                    <a:pt x="87" y="40"/>
                    <a:pt x="88" y="38"/>
                  </a:cubicBezTo>
                  <a:cubicBezTo>
                    <a:pt x="89" y="35"/>
                    <a:pt x="89" y="34"/>
                    <a:pt x="90" y="32"/>
                  </a:cubicBezTo>
                  <a:cubicBezTo>
                    <a:pt x="89" y="31"/>
                    <a:pt x="89" y="29"/>
                    <a:pt x="89" y="29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4" y="9"/>
                    <a:pt x="82" y="8"/>
                    <a:pt x="80" y="8"/>
                  </a:cubicBezTo>
                  <a:cubicBezTo>
                    <a:pt x="79" y="8"/>
                    <a:pt x="76" y="11"/>
                    <a:pt x="74" y="10"/>
                  </a:cubicBezTo>
                  <a:cubicBezTo>
                    <a:pt x="74" y="10"/>
                    <a:pt x="75" y="8"/>
                    <a:pt x="71" y="8"/>
                  </a:cubicBezTo>
                  <a:cubicBezTo>
                    <a:pt x="70" y="8"/>
                    <a:pt x="67" y="11"/>
                    <a:pt x="66" y="11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5" y="9"/>
                    <a:pt x="63" y="10"/>
                    <a:pt x="62" y="9"/>
                  </a:cubicBezTo>
                  <a:cubicBezTo>
                    <a:pt x="63" y="9"/>
                    <a:pt x="62" y="8"/>
                    <a:pt x="63" y="8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2" y="7"/>
                    <a:pt x="61" y="6"/>
                    <a:pt x="61" y="6"/>
                  </a:cubicBezTo>
                  <a:cubicBezTo>
                    <a:pt x="59" y="6"/>
                    <a:pt x="57" y="7"/>
                    <a:pt x="59" y="8"/>
                  </a:cubicBezTo>
                  <a:cubicBezTo>
                    <a:pt x="60" y="9"/>
                    <a:pt x="59" y="11"/>
                    <a:pt x="59" y="11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6" y="10"/>
                    <a:pt x="58" y="8"/>
                    <a:pt x="58" y="8"/>
                  </a:cubicBezTo>
                  <a:cubicBezTo>
                    <a:pt x="54" y="9"/>
                    <a:pt x="54" y="9"/>
                    <a:pt x="50" y="8"/>
                  </a:cubicBezTo>
                  <a:cubicBezTo>
                    <a:pt x="50" y="8"/>
                    <a:pt x="49" y="12"/>
                    <a:pt x="49" y="12"/>
                  </a:cubicBezTo>
                  <a:cubicBezTo>
                    <a:pt x="47" y="12"/>
                    <a:pt x="47" y="11"/>
                    <a:pt x="44" y="11"/>
                  </a:cubicBezTo>
                  <a:cubicBezTo>
                    <a:pt x="43" y="11"/>
                    <a:pt x="42" y="13"/>
                    <a:pt x="39" y="12"/>
                  </a:cubicBezTo>
                  <a:cubicBezTo>
                    <a:pt x="39" y="12"/>
                    <a:pt x="37" y="10"/>
                    <a:pt x="36" y="9"/>
                  </a:cubicBezTo>
                  <a:cubicBezTo>
                    <a:pt x="33" y="9"/>
                    <a:pt x="29" y="11"/>
                    <a:pt x="26" y="10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3" y="8"/>
                    <a:pt x="22" y="8"/>
                    <a:pt x="20" y="7"/>
                  </a:cubicBezTo>
                  <a:cubicBezTo>
                    <a:pt x="19" y="7"/>
                    <a:pt x="19" y="6"/>
                    <a:pt x="19" y="5"/>
                  </a:cubicBezTo>
                  <a:cubicBezTo>
                    <a:pt x="15" y="4"/>
                    <a:pt x="11" y="5"/>
                    <a:pt x="7" y="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2" y="1"/>
                    <a:pt x="1" y="1"/>
                  </a:cubicBezTo>
                  <a:cubicBezTo>
                    <a:pt x="1" y="1"/>
                    <a:pt x="0" y="6"/>
                    <a:pt x="1" y="8"/>
                  </a:cubicBezTo>
                  <a:cubicBezTo>
                    <a:pt x="2" y="10"/>
                    <a:pt x="5" y="14"/>
                    <a:pt x="3" y="16"/>
                  </a:cubicBezTo>
                  <a:cubicBezTo>
                    <a:pt x="1" y="18"/>
                    <a:pt x="1" y="19"/>
                    <a:pt x="1" y="22"/>
                  </a:cubicBezTo>
                  <a:cubicBezTo>
                    <a:pt x="2" y="26"/>
                    <a:pt x="1" y="26"/>
                    <a:pt x="3" y="28"/>
                  </a:cubicBezTo>
                  <a:cubicBezTo>
                    <a:pt x="4" y="29"/>
                    <a:pt x="4" y="30"/>
                    <a:pt x="4" y="30"/>
                  </a:cubicBezTo>
                  <a:cubicBezTo>
                    <a:pt x="5" y="108"/>
                    <a:pt x="5" y="108"/>
                    <a:pt x="5" y="108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9" y="107"/>
                    <a:pt x="69" y="107"/>
                    <a:pt x="69" y="107"/>
                  </a:cubicBezTo>
                  <a:cubicBezTo>
                    <a:pt x="70" y="109"/>
                    <a:pt x="70" y="109"/>
                    <a:pt x="70" y="109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9" y="111"/>
                    <a:pt x="79" y="111"/>
                    <a:pt x="79" y="111"/>
                  </a:cubicBezTo>
                  <a:cubicBezTo>
                    <a:pt x="82" y="110"/>
                    <a:pt x="82" y="110"/>
                    <a:pt x="82" y="110"/>
                  </a:cubicBezTo>
                  <a:cubicBezTo>
                    <a:pt x="83" y="105"/>
                    <a:pt x="83" y="105"/>
                    <a:pt x="83" y="105"/>
                  </a:cubicBezTo>
                  <a:cubicBezTo>
                    <a:pt x="86" y="104"/>
                    <a:pt x="86" y="104"/>
                    <a:pt x="86" y="104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91" y="98"/>
                    <a:pt x="91" y="98"/>
                    <a:pt x="91" y="98"/>
                  </a:cubicBezTo>
                  <a:lnTo>
                    <a:pt x="96" y="96"/>
                  </a:lnTo>
                  <a:close/>
                  <a:moveTo>
                    <a:pt x="70" y="24"/>
                  </a:moveTo>
                  <a:cubicBezTo>
                    <a:pt x="69" y="24"/>
                    <a:pt x="70" y="27"/>
                    <a:pt x="70" y="27"/>
                  </a:cubicBezTo>
                  <a:cubicBezTo>
                    <a:pt x="69" y="27"/>
                    <a:pt x="69" y="24"/>
                    <a:pt x="70" y="24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68" name="Freeform 265"/>
            <p:cNvSpPr>
              <a:spLocks noEditPoints="1"/>
            </p:cNvSpPr>
            <p:nvPr/>
          </p:nvSpPr>
          <p:spPr bwMode="auto">
            <a:xfrm>
              <a:off x="3146219" y="4197440"/>
              <a:ext cx="521665" cy="250187"/>
            </a:xfrm>
            <a:custGeom>
              <a:avLst/>
              <a:gdLst>
                <a:gd name="T0" fmla="*/ 10 w 150"/>
                <a:gd name="T1" fmla="*/ 19 h 72"/>
                <a:gd name="T2" fmla="*/ 10 w 150"/>
                <a:gd name="T3" fmla="*/ 20 h 72"/>
                <a:gd name="T4" fmla="*/ 10 w 150"/>
                <a:gd name="T5" fmla="*/ 19 h 72"/>
                <a:gd name="T6" fmla="*/ 119 w 150"/>
                <a:gd name="T7" fmla="*/ 0 h 72"/>
                <a:gd name="T8" fmla="*/ 111 w 150"/>
                <a:gd name="T9" fmla="*/ 5 h 72"/>
                <a:gd name="T10" fmla="*/ 111 w 150"/>
                <a:gd name="T11" fmla="*/ 8 h 72"/>
                <a:gd name="T12" fmla="*/ 113 w 150"/>
                <a:gd name="T13" fmla="*/ 14 h 72"/>
                <a:gd name="T14" fmla="*/ 109 w 150"/>
                <a:gd name="T15" fmla="*/ 26 h 72"/>
                <a:gd name="T16" fmla="*/ 107 w 150"/>
                <a:gd name="T17" fmla="*/ 26 h 72"/>
                <a:gd name="T18" fmla="*/ 107 w 150"/>
                <a:gd name="T19" fmla="*/ 27 h 72"/>
                <a:gd name="T20" fmla="*/ 104 w 150"/>
                <a:gd name="T21" fmla="*/ 29 h 72"/>
                <a:gd name="T22" fmla="*/ 104 w 150"/>
                <a:gd name="T23" fmla="*/ 31 h 72"/>
                <a:gd name="T24" fmla="*/ 106 w 150"/>
                <a:gd name="T25" fmla="*/ 32 h 72"/>
                <a:gd name="T26" fmla="*/ 105 w 150"/>
                <a:gd name="T27" fmla="*/ 34 h 72"/>
                <a:gd name="T28" fmla="*/ 103 w 150"/>
                <a:gd name="T29" fmla="*/ 36 h 72"/>
                <a:gd name="T30" fmla="*/ 105 w 150"/>
                <a:gd name="T31" fmla="*/ 40 h 72"/>
                <a:gd name="T32" fmla="*/ 106 w 150"/>
                <a:gd name="T33" fmla="*/ 40 h 72"/>
                <a:gd name="T34" fmla="*/ 106 w 150"/>
                <a:gd name="T35" fmla="*/ 43 h 72"/>
                <a:gd name="T36" fmla="*/ 104 w 150"/>
                <a:gd name="T37" fmla="*/ 43 h 72"/>
                <a:gd name="T38" fmla="*/ 103 w 150"/>
                <a:gd name="T39" fmla="*/ 45 h 72"/>
                <a:gd name="T40" fmla="*/ 107 w 150"/>
                <a:gd name="T41" fmla="*/ 47 h 72"/>
                <a:gd name="T42" fmla="*/ 111 w 150"/>
                <a:gd name="T43" fmla="*/ 47 h 72"/>
                <a:gd name="T44" fmla="*/ 112 w 150"/>
                <a:gd name="T45" fmla="*/ 46 h 72"/>
                <a:gd name="T46" fmla="*/ 113 w 150"/>
                <a:gd name="T47" fmla="*/ 45 h 72"/>
                <a:gd name="T48" fmla="*/ 113 w 150"/>
                <a:gd name="T49" fmla="*/ 48 h 72"/>
                <a:gd name="T50" fmla="*/ 111 w 150"/>
                <a:gd name="T51" fmla="*/ 48 h 72"/>
                <a:gd name="T52" fmla="*/ 110 w 150"/>
                <a:gd name="T53" fmla="*/ 51 h 72"/>
                <a:gd name="T54" fmla="*/ 111 w 150"/>
                <a:gd name="T55" fmla="*/ 52 h 72"/>
                <a:gd name="T56" fmla="*/ 106 w 150"/>
                <a:gd name="T57" fmla="*/ 57 h 72"/>
                <a:gd name="T58" fmla="*/ 107 w 150"/>
                <a:gd name="T59" fmla="*/ 60 h 72"/>
                <a:gd name="T60" fmla="*/ 108 w 150"/>
                <a:gd name="T61" fmla="*/ 61 h 72"/>
                <a:gd name="T62" fmla="*/ 104 w 150"/>
                <a:gd name="T63" fmla="*/ 64 h 72"/>
                <a:gd name="T64" fmla="*/ 108 w 150"/>
                <a:gd name="T65" fmla="*/ 67 h 72"/>
                <a:gd name="T66" fmla="*/ 112 w 150"/>
                <a:gd name="T67" fmla="*/ 65 h 72"/>
                <a:gd name="T68" fmla="*/ 114 w 150"/>
                <a:gd name="T69" fmla="*/ 70 h 72"/>
                <a:gd name="T70" fmla="*/ 117 w 150"/>
                <a:gd name="T71" fmla="*/ 71 h 72"/>
                <a:gd name="T72" fmla="*/ 121 w 150"/>
                <a:gd name="T73" fmla="*/ 67 h 72"/>
                <a:gd name="T74" fmla="*/ 127 w 150"/>
                <a:gd name="T75" fmla="*/ 57 h 72"/>
                <a:gd name="T76" fmla="*/ 130 w 150"/>
                <a:gd name="T77" fmla="*/ 52 h 72"/>
                <a:gd name="T78" fmla="*/ 141 w 150"/>
                <a:gd name="T79" fmla="*/ 45 h 72"/>
                <a:gd name="T80" fmla="*/ 148 w 150"/>
                <a:gd name="T81" fmla="*/ 34 h 72"/>
                <a:gd name="T82" fmla="*/ 149 w 150"/>
                <a:gd name="T83" fmla="*/ 34 h 72"/>
                <a:gd name="T84" fmla="*/ 149 w 150"/>
                <a:gd name="T85" fmla="*/ 28 h 72"/>
                <a:gd name="T86" fmla="*/ 148 w 150"/>
                <a:gd name="T87" fmla="*/ 23 h 72"/>
                <a:gd name="T88" fmla="*/ 145 w 150"/>
                <a:gd name="T89" fmla="*/ 21 h 72"/>
                <a:gd name="T90" fmla="*/ 149 w 150"/>
                <a:gd name="T91" fmla="*/ 18 h 72"/>
                <a:gd name="T92" fmla="*/ 143 w 150"/>
                <a:gd name="T93" fmla="*/ 15 h 72"/>
                <a:gd name="T94" fmla="*/ 140 w 150"/>
                <a:gd name="T95" fmla="*/ 15 h 72"/>
                <a:gd name="T96" fmla="*/ 132 w 150"/>
                <a:gd name="T97" fmla="*/ 14 h 72"/>
                <a:gd name="T98" fmla="*/ 130 w 150"/>
                <a:gd name="T99" fmla="*/ 11 h 72"/>
                <a:gd name="T100" fmla="*/ 128 w 150"/>
                <a:gd name="T101" fmla="*/ 7 h 72"/>
                <a:gd name="T102" fmla="*/ 122 w 150"/>
                <a:gd name="T103" fmla="*/ 5 h 72"/>
                <a:gd name="T104" fmla="*/ 120 w 150"/>
                <a:gd name="T105" fmla="*/ 0 h 72"/>
                <a:gd name="T106" fmla="*/ 119 w 150"/>
                <a:gd name="T107" fmla="*/ 0 h 72"/>
                <a:gd name="T108" fmla="*/ 2 w 150"/>
                <a:gd name="T109" fmla="*/ 15 h 72"/>
                <a:gd name="T110" fmla="*/ 6 w 150"/>
                <a:gd name="T111" fmla="*/ 24 h 72"/>
                <a:gd name="T112" fmla="*/ 2 w 150"/>
                <a:gd name="T113" fmla="*/ 26 h 72"/>
                <a:gd name="T114" fmla="*/ 2 w 150"/>
                <a:gd name="T115" fmla="*/ 27 h 72"/>
                <a:gd name="T116" fmla="*/ 6 w 150"/>
                <a:gd name="T117" fmla="*/ 27 h 72"/>
                <a:gd name="T118" fmla="*/ 7 w 150"/>
                <a:gd name="T119" fmla="*/ 20 h 72"/>
                <a:gd name="T120" fmla="*/ 6 w 150"/>
                <a:gd name="T121" fmla="*/ 20 h 72"/>
                <a:gd name="T122" fmla="*/ 4 w 150"/>
                <a:gd name="T123" fmla="*/ 15 h 72"/>
                <a:gd name="T124" fmla="*/ 2 w 150"/>
                <a:gd name="T125" fmla="*/ 1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0" h="72">
                  <a:moveTo>
                    <a:pt x="10" y="19"/>
                  </a:moveTo>
                  <a:cubicBezTo>
                    <a:pt x="9" y="19"/>
                    <a:pt x="10" y="20"/>
                    <a:pt x="10" y="20"/>
                  </a:cubicBezTo>
                  <a:cubicBezTo>
                    <a:pt x="10" y="20"/>
                    <a:pt x="12" y="19"/>
                    <a:pt x="10" y="19"/>
                  </a:cubicBezTo>
                  <a:close/>
                  <a:moveTo>
                    <a:pt x="119" y="0"/>
                  </a:moveTo>
                  <a:cubicBezTo>
                    <a:pt x="117" y="2"/>
                    <a:pt x="114" y="4"/>
                    <a:pt x="111" y="5"/>
                  </a:cubicBezTo>
                  <a:cubicBezTo>
                    <a:pt x="111" y="7"/>
                    <a:pt x="111" y="7"/>
                    <a:pt x="111" y="8"/>
                  </a:cubicBezTo>
                  <a:cubicBezTo>
                    <a:pt x="111" y="8"/>
                    <a:pt x="112" y="12"/>
                    <a:pt x="113" y="14"/>
                  </a:cubicBezTo>
                  <a:cubicBezTo>
                    <a:pt x="108" y="17"/>
                    <a:pt x="106" y="20"/>
                    <a:pt x="109" y="26"/>
                  </a:cubicBezTo>
                  <a:cubicBezTo>
                    <a:pt x="109" y="26"/>
                    <a:pt x="108" y="26"/>
                    <a:pt x="107" y="26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8"/>
                    <a:pt x="105" y="29"/>
                    <a:pt x="104" y="29"/>
                  </a:cubicBezTo>
                  <a:cubicBezTo>
                    <a:pt x="104" y="30"/>
                    <a:pt x="104" y="30"/>
                    <a:pt x="104" y="31"/>
                  </a:cubicBezTo>
                  <a:cubicBezTo>
                    <a:pt x="104" y="31"/>
                    <a:pt x="106" y="32"/>
                    <a:pt x="106" y="32"/>
                  </a:cubicBezTo>
                  <a:cubicBezTo>
                    <a:pt x="106" y="32"/>
                    <a:pt x="106" y="36"/>
                    <a:pt x="105" y="34"/>
                  </a:cubicBezTo>
                  <a:cubicBezTo>
                    <a:pt x="105" y="35"/>
                    <a:pt x="104" y="36"/>
                    <a:pt x="103" y="36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1"/>
                    <a:pt x="106" y="42"/>
                    <a:pt x="106" y="43"/>
                  </a:cubicBezTo>
                  <a:cubicBezTo>
                    <a:pt x="106" y="43"/>
                    <a:pt x="104" y="43"/>
                    <a:pt x="104" y="43"/>
                  </a:cubicBezTo>
                  <a:cubicBezTo>
                    <a:pt x="103" y="43"/>
                    <a:pt x="103" y="45"/>
                    <a:pt x="103" y="45"/>
                  </a:cubicBezTo>
                  <a:cubicBezTo>
                    <a:pt x="104" y="46"/>
                    <a:pt x="105" y="46"/>
                    <a:pt x="107" y="47"/>
                  </a:cubicBezTo>
                  <a:cubicBezTo>
                    <a:pt x="110" y="49"/>
                    <a:pt x="108" y="49"/>
                    <a:pt x="111" y="47"/>
                  </a:cubicBezTo>
                  <a:cubicBezTo>
                    <a:pt x="112" y="47"/>
                    <a:pt x="112" y="47"/>
                    <a:pt x="112" y="46"/>
                  </a:cubicBezTo>
                  <a:cubicBezTo>
                    <a:pt x="112" y="46"/>
                    <a:pt x="113" y="45"/>
                    <a:pt x="113" y="45"/>
                  </a:cubicBezTo>
                  <a:cubicBezTo>
                    <a:pt x="113" y="45"/>
                    <a:pt x="113" y="48"/>
                    <a:pt x="113" y="48"/>
                  </a:cubicBezTo>
                  <a:cubicBezTo>
                    <a:pt x="113" y="48"/>
                    <a:pt x="111" y="48"/>
                    <a:pt x="111" y="48"/>
                  </a:cubicBezTo>
                  <a:cubicBezTo>
                    <a:pt x="110" y="49"/>
                    <a:pt x="110" y="51"/>
                    <a:pt x="110" y="51"/>
                  </a:cubicBezTo>
                  <a:cubicBezTo>
                    <a:pt x="111" y="50"/>
                    <a:pt x="111" y="52"/>
                    <a:pt x="111" y="52"/>
                  </a:cubicBezTo>
                  <a:cubicBezTo>
                    <a:pt x="109" y="54"/>
                    <a:pt x="108" y="55"/>
                    <a:pt x="106" y="57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4" y="64"/>
                    <a:pt x="106" y="67"/>
                    <a:pt x="108" y="67"/>
                  </a:cubicBezTo>
                  <a:cubicBezTo>
                    <a:pt x="110" y="67"/>
                    <a:pt x="112" y="65"/>
                    <a:pt x="112" y="65"/>
                  </a:cubicBezTo>
                  <a:cubicBezTo>
                    <a:pt x="112" y="65"/>
                    <a:pt x="113" y="67"/>
                    <a:pt x="114" y="70"/>
                  </a:cubicBezTo>
                  <a:cubicBezTo>
                    <a:pt x="115" y="72"/>
                    <a:pt x="117" y="71"/>
                    <a:pt x="117" y="71"/>
                  </a:cubicBezTo>
                  <a:cubicBezTo>
                    <a:pt x="117" y="71"/>
                    <a:pt x="120" y="70"/>
                    <a:pt x="121" y="67"/>
                  </a:cubicBezTo>
                  <a:cubicBezTo>
                    <a:pt x="123" y="61"/>
                    <a:pt x="125" y="60"/>
                    <a:pt x="127" y="57"/>
                  </a:cubicBezTo>
                  <a:cubicBezTo>
                    <a:pt x="129" y="55"/>
                    <a:pt x="129" y="54"/>
                    <a:pt x="130" y="52"/>
                  </a:cubicBezTo>
                  <a:cubicBezTo>
                    <a:pt x="132" y="51"/>
                    <a:pt x="135" y="49"/>
                    <a:pt x="141" y="45"/>
                  </a:cubicBezTo>
                  <a:cubicBezTo>
                    <a:pt x="148" y="41"/>
                    <a:pt x="148" y="34"/>
                    <a:pt x="148" y="34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4"/>
                    <a:pt x="150" y="31"/>
                    <a:pt x="149" y="28"/>
                  </a:cubicBezTo>
                  <a:cubicBezTo>
                    <a:pt x="148" y="25"/>
                    <a:pt x="148" y="23"/>
                    <a:pt x="148" y="23"/>
                  </a:cubicBezTo>
                  <a:cubicBezTo>
                    <a:pt x="145" y="21"/>
                    <a:pt x="145" y="21"/>
                    <a:pt x="145" y="21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9" y="18"/>
                    <a:pt x="144" y="17"/>
                    <a:pt x="143" y="15"/>
                  </a:cubicBezTo>
                  <a:cubicBezTo>
                    <a:pt x="141" y="12"/>
                    <a:pt x="140" y="15"/>
                    <a:pt x="140" y="15"/>
                  </a:cubicBezTo>
                  <a:cubicBezTo>
                    <a:pt x="132" y="14"/>
                    <a:pt x="132" y="14"/>
                    <a:pt x="132" y="14"/>
                  </a:cubicBezTo>
                  <a:cubicBezTo>
                    <a:pt x="132" y="14"/>
                    <a:pt x="130" y="12"/>
                    <a:pt x="130" y="11"/>
                  </a:cubicBezTo>
                  <a:cubicBezTo>
                    <a:pt x="129" y="9"/>
                    <a:pt x="128" y="7"/>
                    <a:pt x="128" y="7"/>
                  </a:cubicBezTo>
                  <a:cubicBezTo>
                    <a:pt x="128" y="7"/>
                    <a:pt x="124" y="6"/>
                    <a:pt x="122" y="5"/>
                  </a:cubicBezTo>
                  <a:cubicBezTo>
                    <a:pt x="120" y="3"/>
                    <a:pt x="120" y="0"/>
                    <a:pt x="120" y="0"/>
                  </a:cubicBezTo>
                  <a:lnTo>
                    <a:pt x="119" y="0"/>
                  </a:lnTo>
                  <a:close/>
                  <a:moveTo>
                    <a:pt x="2" y="15"/>
                  </a:moveTo>
                  <a:cubicBezTo>
                    <a:pt x="4" y="19"/>
                    <a:pt x="4" y="21"/>
                    <a:pt x="6" y="24"/>
                  </a:cubicBezTo>
                  <a:cubicBezTo>
                    <a:pt x="4" y="25"/>
                    <a:pt x="3" y="26"/>
                    <a:pt x="2" y="26"/>
                  </a:cubicBezTo>
                  <a:cubicBezTo>
                    <a:pt x="0" y="27"/>
                    <a:pt x="2" y="27"/>
                    <a:pt x="2" y="27"/>
                  </a:cubicBezTo>
                  <a:cubicBezTo>
                    <a:pt x="2" y="27"/>
                    <a:pt x="4" y="28"/>
                    <a:pt x="6" y="27"/>
                  </a:cubicBezTo>
                  <a:cubicBezTo>
                    <a:pt x="10" y="26"/>
                    <a:pt x="8" y="24"/>
                    <a:pt x="7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19"/>
                    <a:pt x="5" y="17"/>
                    <a:pt x="4" y="15"/>
                  </a:cubicBezTo>
                  <a:cubicBezTo>
                    <a:pt x="4" y="15"/>
                    <a:pt x="2" y="15"/>
                    <a:pt x="2" y="15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69" name="Freeform 266"/>
            <p:cNvSpPr>
              <a:spLocks noEditPoints="1"/>
            </p:cNvSpPr>
            <p:nvPr/>
          </p:nvSpPr>
          <p:spPr bwMode="auto">
            <a:xfrm>
              <a:off x="3146219" y="4197440"/>
              <a:ext cx="521665" cy="250187"/>
            </a:xfrm>
            <a:custGeom>
              <a:avLst/>
              <a:gdLst>
                <a:gd name="T0" fmla="*/ 10 w 150"/>
                <a:gd name="T1" fmla="*/ 19 h 72"/>
                <a:gd name="T2" fmla="*/ 10 w 150"/>
                <a:gd name="T3" fmla="*/ 20 h 72"/>
                <a:gd name="T4" fmla="*/ 10 w 150"/>
                <a:gd name="T5" fmla="*/ 19 h 72"/>
                <a:gd name="T6" fmla="*/ 119 w 150"/>
                <a:gd name="T7" fmla="*/ 0 h 72"/>
                <a:gd name="T8" fmla="*/ 111 w 150"/>
                <a:gd name="T9" fmla="*/ 5 h 72"/>
                <a:gd name="T10" fmla="*/ 111 w 150"/>
                <a:gd name="T11" fmla="*/ 8 h 72"/>
                <a:gd name="T12" fmla="*/ 113 w 150"/>
                <a:gd name="T13" fmla="*/ 14 h 72"/>
                <a:gd name="T14" fmla="*/ 109 w 150"/>
                <a:gd name="T15" fmla="*/ 26 h 72"/>
                <a:gd name="T16" fmla="*/ 107 w 150"/>
                <a:gd name="T17" fmla="*/ 26 h 72"/>
                <a:gd name="T18" fmla="*/ 107 w 150"/>
                <a:gd name="T19" fmla="*/ 27 h 72"/>
                <a:gd name="T20" fmla="*/ 104 w 150"/>
                <a:gd name="T21" fmla="*/ 29 h 72"/>
                <a:gd name="T22" fmla="*/ 104 w 150"/>
                <a:gd name="T23" fmla="*/ 31 h 72"/>
                <a:gd name="T24" fmla="*/ 106 w 150"/>
                <a:gd name="T25" fmla="*/ 32 h 72"/>
                <a:gd name="T26" fmla="*/ 105 w 150"/>
                <a:gd name="T27" fmla="*/ 34 h 72"/>
                <a:gd name="T28" fmla="*/ 103 w 150"/>
                <a:gd name="T29" fmla="*/ 36 h 72"/>
                <a:gd name="T30" fmla="*/ 105 w 150"/>
                <a:gd name="T31" fmla="*/ 40 h 72"/>
                <a:gd name="T32" fmla="*/ 106 w 150"/>
                <a:gd name="T33" fmla="*/ 40 h 72"/>
                <a:gd name="T34" fmla="*/ 106 w 150"/>
                <a:gd name="T35" fmla="*/ 43 h 72"/>
                <a:gd name="T36" fmla="*/ 104 w 150"/>
                <a:gd name="T37" fmla="*/ 43 h 72"/>
                <a:gd name="T38" fmla="*/ 103 w 150"/>
                <a:gd name="T39" fmla="*/ 45 h 72"/>
                <a:gd name="T40" fmla="*/ 107 w 150"/>
                <a:gd name="T41" fmla="*/ 47 h 72"/>
                <a:gd name="T42" fmla="*/ 111 w 150"/>
                <a:gd name="T43" fmla="*/ 47 h 72"/>
                <a:gd name="T44" fmla="*/ 112 w 150"/>
                <a:gd name="T45" fmla="*/ 46 h 72"/>
                <a:gd name="T46" fmla="*/ 113 w 150"/>
                <a:gd name="T47" fmla="*/ 45 h 72"/>
                <a:gd name="T48" fmla="*/ 113 w 150"/>
                <a:gd name="T49" fmla="*/ 48 h 72"/>
                <a:gd name="T50" fmla="*/ 111 w 150"/>
                <a:gd name="T51" fmla="*/ 48 h 72"/>
                <a:gd name="T52" fmla="*/ 110 w 150"/>
                <a:gd name="T53" fmla="*/ 51 h 72"/>
                <a:gd name="T54" fmla="*/ 111 w 150"/>
                <a:gd name="T55" fmla="*/ 52 h 72"/>
                <a:gd name="T56" fmla="*/ 106 w 150"/>
                <a:gd name="T57" fmla="*/ 57 h 72"/>
                <a:gd name="T58" fmla="*/ 107 w 150"/>
                <a:gd name="T59" fmla="*/ 60 h 72"/>
                <a:gd name="T60" fmla="*/ 108 w 150"/>
                <a:gd name="T61" fmla="*/ 61 h 72"/>
                <a:gd name="T62" fmla="*/ 104 w 150"/>
                <a:gd name="T63" fmla="*/ 64 h 72"/>
                <a:gd name="T64" fmla="*/ 108 w 150"/>
                <a:gd name="T65" fmla="*/ 67 h 72"/>
                <a:gd name="T66" fmla="*/ 112 w 150"/>
                <a:gd name="T67" fmla="*/ 65 h 72"/>
                <a:gd name="T68" fmla="*/ 114 w 150"/>
                <a:gd name="T69" fmla="*/ 70 h 72"/>
                <a:gd name="T70" fmla="*/ 117 w 150"/>
                <a:gd name="T71" fmla="*/ 71 h 72"/>
                <a:gd name="T72" fmla="*/ 121 w 150"/>
                <a:gd name="T73" fmla="*/ 67 h 72"/>
                <a:gd name="T74" fmla="*/ 127 w 150"/>
                <a:gd name="T75" fmla="*/ 57 h 72"/>
                <a:gd name="T76" fmla="*/ 130 w 150"/>
                <a:gd name="T77" fmla="*/ 52 h 72"/>
                <a:gd name="T78" fmla="*/ 141 w 150"/>
                <a:gd name="T79" fmla="*/ 45 h 72"/>
                <a:gd name="T80" fmla="*/ 148 w 150"/>
                <a:gd name="T81" fmla="*/ 34 h 72"/>
                <a:gd name="T82" fmla="*/ 149 w 150"/>
                <a:gd name="T83" fmla="*/ 34 h 72"/>
                <a:gd name="T84" fmla="*/ 149 w 150"/>
                <a:gd name="T85" fmla="*/ 28 h 72"/>
                <a:gd name="T86" fmla="*/ 148 w 150"/>
                <a:gd name="T87" fmla="*/ 23 h 72"/>
                <a:gd name="T88" fmla="*/ 145 w 150"/>
                <a:gd name="T89" fmla="*/ 21 h 72"/>
                <a:gd name="T90" fmla="*/ 149 w 150"/>
                <a:gd name="T91" fmla="*/ 18 h 72"/>
                <a:gd name="T92" fmla="*/ 143 w 150"/>
                <a:gd name="T93" fmla="*/ 15 h 72"/>
                <a:gd name="T94" fmla="*/ 140 w 150"/>
                <a:gd name="T95" fmla="*/ 15 h 72"/>
                <a:gd name="T96" fmla="*/ 132 w 150"/>
                <a:gd name="T97" fmla="*/ 14 h 72"/>
                <a:gd name="T98" fmla="*/ 130 w 150"/>
                <a:gd name="T99" fmla="*/ 11 h 72"/>
                <a:gd name="T100" fmla="*/ 128 w 150"/>
                <a:gd name="T101" fmla="*/ 7 h 72"/>
                <a:gd name="T102" fmla="*/ 122 w 150"/>
                <a:gd name="T103" fmla="*/ 5 h 72"/>
                <a:gd name="T104" fmla="*/ 120 w 150"/>
                <a:gd name="T105" fmla="*/ 0 h 72"/>
                <a:gd name="T106" fmla="*/ 119 w 150"/>
                <a:gd name="T107" fmla="*/ 0 h 72"/>
                <a:gd name="T108" fmla="*/ 2 w 150"/>
                <a:gd name="T109" fmla="*/ 15 h 72"/>
                <a:gd name="T110" fmla="*/ 6 w 150"/>
                <a:gd name="T111" fmla="*/ 24 h 72"/>
                <a:gd name="T112" fmla="*/ 2 w 150"/>
                <a:gd name="T113" fmla="*/ 26 h 72"/>
                <a:gd name="T114" fmla="*/ 2 w 150"/>
                <a:gd name="T115" fmla="*/ 27 h 72"/>
                <a:gd name="T116" fmla="*/ 6 w 150"/>
                <a:gd name="T117" fmla="*/ 27 h 72"/>
                <a:gd name="T118" fmla="*/ 7 w 150"/>
                <a:gd name="T119" fmla="*/ 20 h 72"/>
                <a:gd name="T120" fmla="*/ 6 w 150"/>
                <a:gd name="T121" fmla="*/ 20 h 72"/>
                <a:gd name="T122" fmla="*/ 4 w 150"/>
                <a:gd name="T123" fmla="*/ 15 h 72"/>
                <a:gd name="T124" fmla="*/ 2 w 150"/>
                <a:gd name="T125" fmla="*/ 1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0" h="72">
                  <a:moveTo>
                    <a:pt x="10" y="19"/>
                  </a:moveTo>
                  <a:cubicBezTo>
                    <a:pt x="9" y="19"/>
                    <a:pt x="10" y="20"/>
                    <a:pt x="10" y="20"/>
                  </a:cubicBezTo>
                  <a:cubicBezTo>
                    <a:pt x="10" y="20"/>
                    <a:pt x="12" y="19"/>
                    <a:pt x="10" y="19"/>
                  </a:cubicBezTo>
                  <a:close/>
                  <a:moveTo>
                    <a:pt x="119" y="0"/>
                  </a:moveTo>
                  <a:cubicBezTo>
                    <a:pt x="117" y="2"/>
                    <a:pt x="114" y="4"/>
                    <a:pt x="111" y="5"/>
                  </a:cubicBezTo>
                  <a:cubicBezTo>
                    <a:pt x="111" y="7"/>
                    <a:pt x="111" y="7"/>
                    <a:pt x="111" y="8"/>
                  </a:cubicBezTo>
                  <a:cubicBezTo>
                    <a:pt x="111" y="8"/>
                    <a:pt x="112" y="12"/>
                    <a:pt x="113" y="14"/>
                  </a:cubicBezTo>
                  <a:cubicBezTo>
                    <a:pt x="108" y="17"/>
                    <a:pt x="106" y="20"/>
                    <a:pt x="109" y="26"/>
                  </a:cubicBezTo>
                  <a:cubicBezTo>
                    <a:pt x="109" y="26"/>
                    <a:pt x="108" y="26"/>
                    <a:pt x="107" y="26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8"/>
                    <a:pt x="105" y="29"/>
                    <a:pt x="104" y="29"/>
                  </a:cubicBezTo>
                  <a:cubicBezTo>
                    <a:pt x="104" y="30"/>
                    <a:pt x="104" y="30"/>
                    <a:pt x="104" y="31"/>
                  </a:cubicBezTo>
                  <a:cubicBezTo>
                    <a:pt x="104" y="31"/>
                    <a:pt x="106" y="32"/>
                    <a:pt x="106" y="32"/>
                  </a:cubicBezTo>
                  <a:cubicBezTo>
                    <a:pt x="106" y="32"/>
                    <a:pt x="106" y="36"/>
                    <a:pt x="105" y="34"/>
                  </a:cubicBezTo>
                  <a:cubicBezTo>
                    <a:pt x="105" y="35"/>
                    <a:pt x="104" y="36"/>
                    <a:pt x="103" y="36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1"/>
                    <a:pt x="106" y="42"/>
                    <a:pt x="106" y="43"/>
                  </a:cubicBezTo>
                  <a:cubicBezTo>
                    <a:pt x="106" y="43"/>
                    <a:pt x="104" y="43"/>
                    <a:pt x="104" y="43"/>
                  </a:cubicBezTo>
                  <a:cubicBezTo>
                    <a:pt x="103" y="43"/>
                    <a:pt x="103" y="45"/>
                    <a:pt x="103" y="45"/>
                  </a:cubicBezTo>
                  <a:cubicBezTo>
                    <a:pt x="104" y="46"/>
                    <a:pt x="105" y="46"/>
                    <a:pt x="107" y="47"/>
                  </a:cubicBezTo>
                  <a:cubicBezTo>
                    <a:pt x="110" y="49"/>
                    <a:pt x="108" y="49"/>
                    <a:pt x="111" y="47"/>
                  </a:cubicBezTo>
                  <a:cubicBezTo>
                    <a:pt x="112" y="47"/>
                    <a:pt x="112" y="47"/>
                    <a:pt x="112" y="46"/>
                  </a:cubicBezTo>
                  <a:cubicBezTo>
                    <a:pt x="112" y="46"/>
                    <a:pt x="113" y="45"/>
                    <a:pt x="113" y="45"/>
                  </a:cubicBezTo>
                  <a:cubicBezTo>
                    <a:pt x="113" y="45"/>
                    <a:pt x="113" y="48"/>
                    <a:pt x="113" y="48"/>
                  </a:cubicBezTo>
                  <a:cubicBezTo>
                    <a:pt x="113" y="48"/>
                    <a:pt x="111" y="48"/>
                    <a:pt x="111" y="48"/>
                  </a:cubicBezTo>
                  <a:cubicBezTo>
                    <a:pt x="110" y="49"/>
                    <a:pt x="110" y="51"/>
                    <a:pt x="110" y="51"/>
                  </a:cubicBezTo>
                  <a:cubicBezTo>
                    <a:pt x="111" y="50"/>
                    <a:pt x="111" y="52"/>
                    <a:pt x="111" y="52"/>
                  </a:cubicBezTo>
                  <a:cubicBezTo>
                    <a:pt x="109" y="54"/>
                    <a:pt x="108" y="55"/>
                    <a:pt x="106" y="57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4" y="64"/>
                    <a:pt x="106" y="67"/>
                    <a:pt x="108" y="67"/>
                  </a:cubicBezTo>
                  <a:cubicBezTo>
                    <a:pt x="110" y="67"/>
                    <a:pt x="112" y="65"/>
                    <a:pt x="112" y="65"/>
                  </a:cubicBezTo>
                  <a:cubicBezTo>
                    <a:pt x="112" y="65"/>
                    <a:pt x="113" y="67"/>
                    <a:pt x="114" y="70"/>
                  </a:cubicBezTo>
                  <a:cubicBezTo>
                    <a:pt x="115" y="72"/>
                    <a:pt x="117" y="71"/>
                    <a:pt x="117" y="71"/>
                  </a:cubicBezTo>
                  <a:cubicBezTo>
                    <a:pt x="117" y="71"/>
                    <a:pt x="120" y="70"/>
                    <a:pt x="121" y="67"/>
                  </a:cubicBezTo>
                  <a:cubicBezTo>
                    <a:pt x="123" y="61"/>
                    <a:pt x="125" y="60"/>
                    <a:pt x="127" y="57"/>
                  </a:cubicBezTo>
                  <a:cubicBezTo>
                    <a:pt x="129" y="55"/>
                    <a:pt x="129" y="54"/>
                    <a:pt x="130" y="52"/>
                  </a:cubicBezTo>
                  <a:cubicBezTo>
                    <a:pt x="132" y="51"/>
                    <a:pt x="135" y="49"/>
                    <a:pt x="141" y="45"/>
                  </a:cubicBezTo>
                  <a:cubicBezTo>
                    <a:pt x="148" y="41"/>
                    <a:pt x="148" y="34"/>
                    <a:pt x="148" y="34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4"/>
                    <a:pt x="150" y="31"/>
                    <a:pt x="149" y="28"/>
                  </a:cubicBezTo>
                  <a:cubicBezTo>
                    <a:pt x="148" y="25"/>
                    <a:pt x="148" y="23"/>
                    <a:pt x="148" y="23"/>
                  </a:cubicBezTo>
                  <a:cubicBezTo>
                    <a:pt x="145" y="21"/>
                    <a:pt x="145" y="21"/>
                    <a:pt x="145" y="21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9" y="18"/>
                    <a:pt x="144" y="17"/>
                    <a:pt x="143" y="15"/>
                  </a:cubicBezTo>
                  <a:cubicBezTo>
                    <a:pt x="141" y="12"/>
                    <a:pt x="140" y="15"/>
                    <a:pt x="140" y="15"/>
                  </a:cubicBezTo>
                  <a:cubicBezTo>
                    <a:pt x="132" y="14"/>
                    <a:pt x="132" y="14"/>
                    <a:pt x="132" y="14"/>
                  </a:cubicBezTo>
                  <a:cubicBezTo>
                    <a:pt x="132" y="14"/>
                    <a:pt x="130" y="12"/>
                    <a:pt x="130" y="11"/>
                  </a:cubicBezTo>
                  <a:cubicBezTo>
                    <a:pt x="129" y="9"/>
                    <a:pt x="128" y="7"/>
                    <a:pt x="128" y="7"/>
                  </a:cubicBezTo>
                  <a:cubicBezTo>
                    <a:pt x="128" y="7"/>
                    <a:pt x="124" y="6"/>
                    <a:pt x="122" y="5"/>
                  </a:cubicBezTo>
                  <a:cubicBezTo>
                    <a:pt x="120" y="3"/>
                    <a:pt x="120" y="0"/>
                    <a:pt x="120" y="0"/>
                  </a:cubicBezTo>
                  <a:lnTo>
                    <a:pt x="119" y="0"/>
                  </a:lnTo>
                  <a:close/>
                  <a:moveTo>
                    <a:pt x="2" y="15"/>
                  </a:moveTo>
                  <a:cubicBezTo>
                    <a:pt x="4" y="19"/>
                    <a:pt x="4" y="21"/>
                    <a:pt x="6" y="24"/>
                  </a:cubicBezTo>
                  <a:cubicBezTo>
                    <a:pt x="4" y="25"/>
                    <a:pt x="3" y="26"/>
                    <a:pt x="2" y="26"/>
                  </a:cubicBezTo>
                  <a:cubicBezTo>
                    <a:pt x="0" y="27"/>
                    <a:pt x="2" y="27"/>
                    <a:pt x="2" y="27"/>
                  </a:cubicBezTo>
                  <a:cubicBezTo>
                    <a:pt x="2" y="27"/>
                    <a:pt x="4" y="28"/>
                    <a:pt x="6" y="27"/>
                  </a:cubicBezTo>
                  <a:cubicBezTo>
                    <a:pt x="10" y="26"/>
                    <a:pt x="8" y="24"/>
                    <a:pt x="7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19"/>
                    <a:pt x="5" y="17"/>
                    <a:pt x="4" y="15"/>
                  </a:cubicBezTo>
                  <a:cubicBezTo>
                    <a:pt x="4" y="15"/>
                    <a:pt x="2" y="15"/>
                    <a:pt x="2" y="15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70" name="Freeform 267"/>
            <p:cNvSpPr>
              <a:spLocks/>
            </p:cNvSpPr>
            <p:nvPr/>
          </p:nvSpPr>
          <p:spPr bwMode="auto">
            <a:xfrm>
              <a:off x="3788544" y="3494788"/>
              <a:ext cx="122433" cy="72750"/>
            </a:xfrm>
            <a:custGeom>
              <a:avLst/>
              <a:gdLst>
                <a:gd name="T0" fmla="*/ 1 w 35"/>
                <a:gd name="T1" fmla="*/ 18 h 21"/>
                <a:gd name="T2" fmla="*/ 3 w 35"/>
                <a:gd name="T3" fmla="*/ 21 h 21"/>
                <a:gd name="T4" fmla="*/ 5 w 35"/>
                <a:gd name="T5" fmla="*/ 21 h 21"/>
                <a:gd name="T6" fmla="*/ 7 w 35"/>
                <a:gd name="T7" fmla="*/ 18 h 21"/>
                <a:gd name="T8" fmla="*/ 6 w 35"/>
                <a:gd name="T9" fmla="*/ 14 h 21"/>
                <a:gd name="T10" fmla="*/ 11 w 35"/>
                <a:gd name="T11" fmla="*/ 16 h 21"/>
                <a:gd name="T12" fmla="*/ 12 w 35"/>
                <a:gd name="T13" fmla="*/ 18 h 21"/>
                <a:gd name="T14" fmla="*/ 18 w 35"/>
                <a:gd name="T15" fmla="*/ 14 h 21"/>
                <a:gd name="T16" fmla="*/ 29 w 35"/>
                <a:gd name="T17" fmla="*/ 10 h 21"/>
                <a:gd name="T18" fmla="*/ 25 w 35"/>
                <a:gd name="T19" fmla="*/ 8 h 21"/>
                <a:gd name="T20" fmla="*/ 17 w 35"/>
                <a:gd name="T21" fmla="*/ 6 h 21"/>
                <a:gd name="T22" fmla="*/ 14 w 35"/>
                <a:gd name="T23" fmla="*/ 2 h 21"/>
                <a:gd name="T24" fmla="*/ 11 w 35"/>
                <a:gd name="T25" fmla="*/ 2 h 21"/>
                <a:gd name="T26" fmla="*/ 9 w 35"/>
                <a:gd name="T27" fmla="*/ 0 h 21"/>
                <a:gd name="T28" fmla="*/ 3 w 35"/>
                <a:gd name="T29" fmla="*/ 0 h 21"/>
                <a:gd name="T30" fmla="*/ 1 w 35"/>
                <a:gd name="T31" fmla="*/ 2 h 21"/>
                <a:gd name="T32" fmla="*/ 0 w 35"/>
                <a:gd name="T33" fmla="*/ 3 h 21"/>
                <a:gd name="T34" fmla="*/ 1 w 35"/>
                <a:gd name="T35" fmla="*/ 8 h 21"/>
                <a:gd name="T36" fmla="*/ 0 w 35"/>
                <a:gd name="T37" fmla="*/ 11 h 21"/>
                <a:gd name="T38" fmla="*/ 0 w 35"/>
                <a:gd name="T39" fmla="*/ 12 h 21"/>
                <a:gd name="T40" fmla="*/ 1 w 35"/>
                <a:gd name="T41" fmla="*/ 15 h 21"/>
                <a:gd name="T42" fmla="*/ 1 w 35"/>
                <a:gd name="T4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21">
                  <a:moveTo>
                    <a:pt x="1" y="18"/>
                  </a:moveTo>
                  <a:cubicBezTo>
                    <a:pt x="2" y="19"/>
                    <a:pt x="3" y="20"/>
                    <a:pt x="3" y="21"/>
                  </a:cubicBezTo>
                  <a:cubicBezTo>
                    <a:pt x="3" y="21"/>
                    <a:pt x="5" y="21"/>
                    <a:pt x="5" y="21"/>
                  </a:cubicBezTo>
                  <a:cubicBezTo>
                    <a:pt x="6" y="21"/>
                    <a:pt x="6" y="19"/>
                    <a:pt x="7" y="18"/>
                  </a:cubicBezTo>
                  <a:cubicBezTo>
                    <a:pt x="7" y="19"/>
                    <a:pt x="6" y="16"/>
                    <a:pt x="6" y="14"/>
                  </a:cubicBezTo>
                  <a:cubicBezTo>
                    <a:pt x="8" y="15"/>
                    <a:pt x="9" y="15"/>
                    <a:pt x="11" y="16"/>
                  </a:cubicBezTo>
                  <a:cubicBezTo>
                    <a:pt x="11" y="16"/>
                    <a:pt x="12" y="18"/>
                    <a:pt x="12" y="18"/>
                  </a:cubicBezTo>
                  <a:cubicBezTo>
                    <a:pt x="18" y="19"/>
                    <a:pt x="18" y="14"/>
                    <a:pt x="18" y="14"/>
                  </a:cubicBezTo>
                  <a:cubicBezTo>
                    <a:pt x="21" y="13"/>
                    <a:pt x="35" y="19"/>
                    <a:pt x="29" y="10"/>
                  </a:cubicBezTo>
                  <a:cubicBezTo>
                    <a:pt x="28" y="9"/>
                    <a:pt x="26" y="9"/>
                    <a:pt x="25" y="8"/>
                  </a:cubicBezTo>
                  <a:cubicBezTo>
                    <a:pt x="27" y="8"/>
                    <a:pt x="19" y="8"/>
                    <a:pt x="17" y="6"/>
                  </a:cubicBezTo>
                  <a:cubicBezTo>
                    <a:pt x="17" y="6"/>
                    <a:pt x="15" y="3"/>
                    <a:pt x="14" y="2"/>
                  </a:cubicBezTo>
                  <a:cubicBezTo>
                    <a:pt x="13" y="2"/>
                    <a:pt x="12" y="3"/>
                    <a:pt x="11" y="2"/>
                  </a:cubicBezTo>
                  <a:cubicBezTo>
                    <a:pt x="10" y="2"/>
                    <a:pt x="10" y="0"/>
                    <a:pt x="9" y="0"/>
                  </a:cubicBezTo>
                  <a:cubicBezTo>
                    <a:pt x="9" y="0"/>
                    <a:pt x="4" y="0"/>
                    <a:pt x="3" y="0"/>
                  </a:cubicBezTo>
                  <a:cubicBezTo>
                    <a:pt x="3" y="1"/>
                    <a:pt x="2" y="2"/>
                    <a:pt x="1" y="2"/>
                  </a:cubicBezTo>
                  <a:cubicBezTo>
                    <a:pt x="1" y="2"/>
                    <a:pt x="1" y="3"/>
                    <a:pt x="0" y="3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4"/>
                    <a:pt x="1" y="15"/>
                  </a:cubicBezTo>
                  <a:cubicBezTo>
                    <a:pt x="2" y="16"/>
                    <a:pt x="1" y="18"/>
                    <a:pt x="1" y="18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71" name="Freeform 268"/>
            <p:cNvSpPr>
              <a:spLocks/>
            </p:cNvSpPr>
            <p:nvPr/>
          </p:nvSpPr>
          <p:spPr bwMode="auto">
            <a:xfrm>
              <a:off x="3788544" y="3494788"/>
              <a:ext cx="122433" cy="72750"/>
            </a:xfrm>
            <a:custGeom>
              <a:avLst/>
              <a:gdLst>
                <a:gd name="T0" fmla="*/ 1 w 35"/>
                <a:gd name="T1" fmla="*/ 18 h 21"/>
                <a:gd name="T2" fmla="*/ 3 w 35"/>
                <a:gd name="T3" fmla="*/ 21 h 21"/>
                <a:gd name="T4" fmla="*/ 5 w 35"/>
                <a:gd name="T5" fmla="*/ 21 h 21"/>
                <a:gd name="T6" fmla="*/ 7 w 35"/>
                <a:gd name="T7" fmla="*/ 18 h 21"/>
                <a:gd name="T8" fmla="*/ 6 w 35"/>
                <a:gd name="T9" fmla="*/ 14 h 21"/>
                <a:gd name="T10" fmla="*/ 11 w 35"/>
                <a:gd name="T11" fmla="*/ 16 h 21"/>
                <a:gd name="T12" fmla="*/ 12 w 35"/>
                <a:gd name="T13" fmla="*/ 18 h 21"/>
                <a:gd name="T14" fmla="*/ 18 w 35"/>
                <a:gd name="T15" fmla="*/ 14 h 21"/>
                <a:gd name="T16" fmla="*/ 29 w 35"/>
                <a:gd name="T17" fmla="*/ 10 h 21"/>
                <a:gd name="T18" fmla="*/ 25 w 35"/>
                <a:gd name="T19" fmla="*/ 8 h 21"/>
                <a:gd name="T20" fmla="*/ 17 w 35"/>
                <a:gd name="T21" fmla="*/ 6 h 21"/>
                <a:gd name="T22" fmla="*/ 14 w 35"/>
                <a:gd name="T23" fmla="*/ 2 h 21"/>
                <a:gd name="T24" fmla="*/ 11 w 35"/>
                <a:gd name="T25" fmla="*/ 2 h 21"/>
                <a:gd name="T26" fmla="*/ 9 w 35"/>
                <a:gd name="T27" fmla="*/ 0 h 21"/>
                <a:gd name="T28" fmla="*/ 3 w 35"/>
                <a:gd name="T29" fmla="*/ 0 h 21"/>
                <a:gd name="T30" fmla="*/ 1 w 35"/>
                <a:gd name="T31" fmla="*/ 2 h 21"/>
                <a:gd name="T32" fmla="*/ 0 w 35"/>
                <a:gd name="T33" fmla="*/ 3 h 21"/>
                <a:gd name="T34" fmla="*/ 1 w 35"/>
                <a:gd name="T35" fmla="*/ 8 h 21"/>
                <a:gd name="T36" fmla="*/ 0 w 35"/>
                <a:gd name="T37" fmla="*/ 11 h 21"/>
                <a:gd name="T38" fmla="*/ 0 w 35"/>
                <a:gd name="T39" fmla="*/ 12 h 21"/>
                <a:gd name="T40" fmla="*/ 1 w 35"/>
                <a:gd name="T41" fmla="*/ 15 h 21"/>
                <a:gd name="T42" fmla="*/ 1 w 35"/>
                <a:gd name="T4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21">
                  <a:moveTo>
                    <a:pt x="1" y="18"/>
                  </a:moveTo>
                  <a:cubicBezTo>
                    <a:pt x="2" y="19"/>
                    <a:pt x="3" y="20"/>
                    <a:pt x="3" y="21"/>
                  </a:cubicBezTo>
                  <a:cubicBezTo>
                    <a:pt x="3" y="21"/>
                    <a:pt x="5" y="21"/>
                    <a:pt x="5" y="21"/>
                  </a:cubicBezTo>
                  <a:cubicBezTo>
                    <a:pt x="6" y="21"/>
                    <a:pt x="6" y="19"/>
                    <a:pt x="7" y="18"/>
                  </a:cubicBezTo>
                  <a:cubicBezTo>
                    <a:pt x="7" y="19"/>
                    <a:pt x="6" y="16"/>
                    <a:pt x="6" y="14"/>
                  </a:cubicBezTo>
                  <a:cubicBezTo>
                    <a:pt x="8" y="15"/>
                    <a:pt x="9" y="15"/>
                    <a:pt x="11" y="16"/>
                  </a:cubicBezTo>
                  <a:cubicBezTo>
                    <a:pt x="11" y="16"/>
                    <a:pt x="12" y="18"/>
                    <a:pt x="12" y="18"/>
                  </a:cubicBezTo>
                  <a:cubicBezTo>
                    <a:pt x="18" y="19"/>
                    <a:pt x="18" y="14"/>
                    <a:pt x="18" y="14"/>
                  </a:cubicBezTo>
                  <a:cubicBezTo>
                    <a:pt x="21" y="13"/>
                    <a:pt x="35" y="19"/>
                    <a:pt x="29" y="10"/>
                  </a:cubicBezTo>
                  <a:cubicBezTo>
                    <a:pt x="28" y="9"/>
                    <a:pt x="26" y="9"/>
                    <a:pt x="25" y="8"/>
                  </a:cubicBezTo>
                  <a:cubicBezTo>
                    <a:pt x="27" y="8"/>
                    <a:pt x="19" y="8"/>
                    <a:pt x="17" y="6"/>
                  </a:cubicBezTo>
                  <a:cubicBezTo>
                    <a:pt x="17" y="6"/>
                    <a:pt x="15" y="3"/>
                    <a:pt x="14" y="2"/>
                  </a:cubicBezTo>
                  <a:cubicBezTo>
                    <a:pt x="13" y="2"/>
                    <a:pt x="12" y="3"/>
                    <a:pt x="11" y="2"/>
                  </a:cubicBezTo>
                  <a:cubicBezTo>
                    <a:pt x="10" y="2"/>
                    <a:pt x="10" y="0"/>
                    <a:pt x="9" y="0"/>
                  </a:cubicBezTo>
                  <a:cubicBezTo>
                    <a:pt x="9" y="0"/>
                    <a:pt x="4" y="0"/>
                    <a:pt x="3" y="0"/>
                  </a:cubicBezTo>
                  <a:cubicBezTo>
                    <a:pt x="3" y="1"/>
                    <a:pt x="2" y="2"/>
                    <a:pt x="1" y="2"/>
                  </a:cubicBezTo>
                  <a:cubicBezTo>
                    <a:pt x="1" y="2"/>
                    <a:pt x="1" y="3"/>
                    <a:pt x="0" y="3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14"/>
                    <a:pt x="1" y="15"/>
                  </a:cubicBezTo>
                  <a:cubicBezTo>
                    <a:pt x="2" y="16"/>
                    <a:pt x="1" y="18"/>
                    <a:pt x="1" y="18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72" name="Freeform 269"/>
            <p:cNvSpPr>
              <a:spLocks/>
            </p:cNvSpPr>
            <p:nvPr/>
          </p:nvSpPr>
          <p:spPr bwMode="auto">
            <a:xfrm>
              <a:off x="7184694" y="3773364"/>
              <a:ext cx="67426" cy="76299"/>
            </a:xfrm>
            <a:custGeom>
              <a:avLst/>
              <a:gdLst>
                <a:gd name="T0" fmla="*/ 16 w 19"/>
                <a:gd name="T1" fmla="*/ 16 h 22"/>
                <a:gd name="T2" fmla="*/ 15 w 19"/>
                <a:gd name="T3" fmla="*/ 14 h 22"/>
                <a:gd name="T4" fmla="*/ 13 w 19"/>
                <a:gd name="T5" fmla="*/ 14 h 22"/>
                <a:gd name="T6" fmla="*/ 13 w 19"/>
                <a:gd name="T7" fmla="*/ 12 h 22"/>
                <a:gd name="T8" fmla="*/ 17 w 19"/>
                <a:gd name="T9" fmla="*/ 2 h 22"/>
                <a:gd name="T10" fmla="*/ 14 w 19"/>
                <a:gd name="T11" fmla="*/ 0 h 22"/>
                <a:gd name="T12" fmla="*/ 11 w 19"/>
                <a:gd name="T13" fmla="*/ 3 h 22"/>
                <a:gd name="T14" fmla="*/ 9 w 19"/>
                <a:gd name="T15" fmla="*/ 1 h 22"/>
                <a:gd name="T16" fmla="*/ 7 w 19"/>
                <a:gd name="T17" fmla="*/ 3 h 22"/>
                <a:gd name="T18" fmla="*/ 3 w 19"/>
                <a:gd name="T19" fmla="*/ 12 h 22"/>
                <a:gd name="T20" fmla="*/ 1 w 19"/>
                <a:gd name="T21" fmla="*/ 19 h 22"/>
                <a:gd name="T22" fmla="*/ 6 w 19"/>
                <a:gd name="T23" fmla="*/ 22 h 22"/>
                <a:gd name="T24" fmla="*/ 9 w 19"/>
                <a:gd name="T25" fmla="*/ 21 h 22"/>
                <a:gd name="T26" fmla="*/ 12 w 19"/>
                <a:gd name="T27" fmla="*/ 21 h 22"/>
                <a:gd name="T28" fmla="*/ 16 w 19"/>
                <a:gd name="T29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2">
                  <a:moveTo>
                    <a:pt x="16" y="16"/>
                  </a:moveTo>
                  <a:cubicBezTo>
                    <a:pt x="16" y="15"/>
                    <a:pt x="16" y="14"/>
                    <a:pt x="15" y="14"/>
                  </a:cubicBezTo>
                  <a:cubicBezTo>
                    <a:pt x="15" y="14"/>
                    <a:pt x="13" y="14"/>
                    <a:pt x="13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6" y="10"/>
                    <a:pt x="19" y="7"/>
                    <a:pt x="17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2" y="9"/>
                    <a:pt x="3" y="12"/>
                  </a:cubicBezTo>
                  <a:cubicBezTo>
                    <a:pt x="3" y="14"/>
                    <a:pt x="0" y="17"/>
                    <a:pt x="1" y="19"/>
                  </a:cubicBezTo>
                  <a:cubicBezTo>
                    <a:pt x="1" y="21"/>
                    <a:pt x="4" y="22"/>
                    <a:pt x="6" y="22"/>
                  </a:cubicBezTo>
                  <a:cubicBezTo>
                    <a:pt x="8" y="22"/>
                    <a:pt x="9" y="21"/>
                    <a:pt x="9" y="21"/>
                  </a:cubicBezTo>
                  <a:cubicBezTo>
                    <a:pt x="12" y="21"/>
                    <a:pt x="12" y="21"/>
                    <a:pt x="12" y="21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73" name="Freeform 270"/>
            <p:cNvSpPr>
              <a:spLocks noEditPoints="1"/>
            </p:cNvSpPr>
            <p:nvPr/>
          </p:nvSpPr>
          <p:spPr bwMode="auto">
            <a:xfrm>
              <a:off x="6187496" y="1892528"/>
              <a:ext cx="152596" cy="177438"/>
            </a:xfrm>
            <a:custGeom>
              <a:avLst/>
              <a:gdLst>
                <a:gd name="T0" fmla="*/ 16 w 44"/>
                <a:gd name="T1" fmla="*/ 36 h 51"/>
                <a:gd name="T2" fmla="*/ 20 w 44"/>
                <a:gd name="T3" fmla="*/ 41 h 51"/>
                <a:gd name="T4" fmla="*/ 23 w 44"/>
                <a:gd name="T5" fmla="*/ 42 h 51"/>
                <a:gd name="T6" fmla="*/ 16 w 44"/>
                <a:gd name="T7" fmla="*/ 36 h 51"/>
                <a:gd name="T8" fmla="*/ 26 w 44"/>
                <a:gd name="T9" fmla="*/ 22 h 51"/>
                <a:gd name="T10" fmla="*/ 22 w 44"/>
                <a:gd name="T11" fmla="*/ 21 h 51"/>
                <a:gd name="T12" fmla="*/ 16 w 44"/>
                <a:gd name="T13" fmla="*/ 11 h 51"/>
                <a:gd name="T14" fmla="*/ 22 w 44"/>
                <a:gd name="T15" fmla="*/ 8 h 51"/>
                <a:gd name="T16" fmla="*/ 22 w 44"/>
                <a:gd name="T17" fmla="*/ 4 h 51"/>
                <a:gd name="T18" fmla="*/ 23 w 44"/>
                <a:gd name="T19" fmla="*/ 0 h 51"/>
                <a:gd name="T20" fmla="*/ 14 w 44"/>
                <a:gd name="T21" fmla="*/ 8 h 51"/>
                <a:gd name="T22" fmla="*/ 1 w 44"/>
                <a:gd name="T23" fmla="*/ 15 h 51"/>
                <a:gd name="T24" fmla="*/ 4 w 44"/>
                <a:gd name="T25" fmla="*/ 16 h 51"/>
                <a:gd name="T26" fmla="*/ 13 w 44"/>
                <a:gd name="T27" fmla="*/ 12 h 51"/>
                <a:gd name="T28" fmla="*/ 7 w 44"/>
                <a:gd name="T29" fmla="*/ 20 h 51"/>
                <a:gd name="T30" fmla="*/ 4 w 44"/>
                <a:gd name="T31" fmla="*/ 29 h 51"/>
                <a:gd name="T32" fmla="*/ 2 w 44"/>
                <a:gd name="T33" fmla="*/ 31 h 51"/>
                <a:gd name="T34" fmla="*/ 6 w 44"/>
                <a:gd name="T35" fmla="*/ 42 h 51"/>
                <a:gd name="T36" fmla="*/ 38 w 44"/>
                <a:gd name="T37" fmla="*/ 43 h 51"/>
                <a:gd name="T38" fmla="*/ 30 w 44"/>
                <a:gd name="T39" fmla="*/ 45 h 51"/>
                <a:gd name="T40" fmla="*/ 27 w 44"/>
                <a:gd name="T41" fmla="*/ 44 h 51"/>
                <a:gd name="T42" fmla="*/ 28 w 44"/>
                <a:gd name="T43" fmla="*/ 49 h 51"/>
                <a:gd name="T44" fmla="*/ 30 w 44"/>
                <a:gd name="T45" fmla="*/ 50 h 51"/>
                <a:gd name="T46" fmla="*/ 34 w 44"/>
                <a:gd name="T47" fmla="*/ 50 h 51"/>
                <a:gd name="T48" fmla="*/ 38 w 44"/>
                <a:gd name="T49" fmla="*/ 43 h 51"/>
                <a:gd name="T50" fmla="*/ 24 w 44"/>
                <a:gd name="T51" fmla="*/ 48 h 51"/>
                <a:gd name="T52" fmla="*/ 35 w 44"/>
                <a:gd name="T53" fmla="*/ 25 h 51"/>
                <a:gd name="T54" fmla="*/ 34 w 44"/>
                <a:gd name="T55" fmla="*/ 30 h 51"/>
                <a:gd name="T56" fmla="*/ 31 w 44"/>
                <a:gd name="T57" fmla="*/ 32 h 51"/>
                <a:gd name="T58" fmla="*/ 27 w 44"/>
                <a:gd name="T59" fmla="*/ 32 h 51"/>
                <a:gd name="T60" fmla="*/ 24 w 44"/>
                <a:gd name="T61" fmla="*/ 34 h 51"/>
                <a:gd name="T62" fmla="*/ 27 w 44"/>
                <a:gd name="T63" fmla="*/ 40 h 51"/>
                <a:gd name="T64" fmla="*/ 32 w 44"/>
                <a:gd name="T65" fmla="*/ 39 h 51"/>
                <a:gd name="T66" fmla="*/ 34 w 44"/>
                <a:gd name="T67" fmla="*/ 42 h 51"/>
                <a:gd name="T68" fmla="*/ 39 w 44"/>
                <a:gd name="T69" fmla="*/ 38 h 51"/>
                <a:gd name="T70" fmla="*/ 36 w 44"/>
                <a:gd name="T71" fmla="*/ 34 h 51"/>
                <a:gd name="T72" fmla="*/ 38 w 44"/>
                <a:gd name="T73" fmla="*/ 25 h 51"/>
                <a:gd name="T74" fmla="*/ 8 w 44"/>
                <a:gd name="T75" fmla="*/ 13 h 51"/>
                <a:gd name="T76" fmla="*/ 8 w 44"/>
                <a:gd name="T77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" h="51">
                  <a:moveTo>
                    <a:pt x="15" y="42"/>
                  </a:moveTo>
                  <a:cubicBezTo>
                    <a:pt x="15" y="40"/>
                    <a:pt x="15" y="36"/>
                    <a:pt x="16" y="36"/>
                  </a:cubicBezTo>
                  <a:cubicBezTo>
                    <a:pt x="17" y="37"/>
                    <a:pt x="18" y="38"/>
                    <a:pt x="19" y="39"/>
                  </a:cubicBezTo>
                  <a:cubicBezTo>
                    <a:pt x="20" y="40"/>
                    <a:pt x="19" y="40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0" y="42"/>
                    <a:pt x="23" y="42"/>
                    <a:pt x="23" y="42"/>
                  </a:cubicBezTo>
                  <a:cubicBezTo>
                    <a:pt x="23" y="41"/>
                    <a:pt x="23" y="36"/>
                    <a:pt x="23" y="36"/>
                  </a:cubicBezTo>
                  <a:cubicBezTo>
                    <a:pt x="21" y="36"/>
                    <a:pt x="18" y="36"/>
                    <a:pt x="16" y="36"/>
                  </a:cubicBezTo>
                  <a:cubicBezTo>
                    <a:pt x="18" y="31"/>
                    <a:pt x="19" y="30"/>
                    <a:pt x="20" y="24"/>
                  </a:cubicBezTo>
                  <a:cubicBezTo>
                    <a:pt x="24" y="26"/>
                    <a:pt x="23" y="27"/>
                    <a:pt x="26" y="22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4" y="21"/>
                    <a:pt x="23" y="21"/>
                    <a:pt x="22" y="21"/>
                  </a:cubicBezTo>
                  <a:cubicBezTo>
                    <a:pt x="21" y="19"/>
                    <a:pt x="20" y="16"/>
                    <a:pt x="20" y="12"/>
                  </a:cubicBezTo>
                  <a:cubicBezTo>
                    <a:pt x="18" y="12"/>
                    <a:pt x="18" y="11"/>
                    <a:pt x="16" y="11"/>
                  </a:cubicBezTo>
                  <a:cubicBezTo>
                    <a:pt x="17" y="11"/>
                    <a:pt x="19" y="11"/>
                    <a:pt x="20" y="10"/>
                  </a:cubicBezTo>
                  <a:cubicBezTo>
                    <a:pt x="21" y="10"/>
                    <a:pt x="21" y="9"/>
                    <a:pt x="22" y="8"/>
                  </a:cubicBezTo>
                  <a:cubicBezTo>
                    <a:pt x="22" y="8"/>
                    <a:pt x="23" y="8"/>
                    <a:pt x="23" y="8"/>
                  </a:cubicBezTo>
                  <a:cubicBezTo>
                    <a:pt x="23" y="7"/>
                    <a:pt x="22" y="4"/>
                    <a:pt x="22" y="4"/>
                  </a:cubicBezTo>
                  <a:cubicBezTo>
                    <a:pt x="22" y="4"/>
                    <a:pt x="23" y="1"/>
                    <a:pt x="23" y="2"/>
                  </a:cubicBezTo>
                  <a:cubicBezTo>
                    <a:pt x="23" y="2"/>
                    <a:pt x="23" y="0"/>
                    <a:pt x="23" y="0"/>
                  </a:cubicBezTo>
                  <a:cubicBezTo>
                    <a:pt x="21" y="0"/>
                    <a:pt x="18" y="2"/>
                    <a:pt x="16" y="3"/>
                  </a:cubicBezTo>
                  <a:cubicBezTo>
                    <a:pt x="15" y="4"/>
                    <a:pt x="15" y="8"/>
                    <a:pt x="14" y="8"/>
                  </a:cubicBezTo>
                  <a:cubicBezTo>
                    <a:pt x="9" y="11"/>
                    <a:pt x="9" y="7"/>
                    <a:pt x="4" y="11"/>
                  </a:cubicBezTo>
                  <a:cubicBezTo>
                    <a:pt x="4" y="12"/>
                    <a:pt x="1" y="15"/>
                    <a:pt x="1" y="15"/>
                  </a:cubicBezTo>
                  <a:cubicBezTo>
                    <a:pt x="0" y="15"/>
                    <a:pt x="2" y="16"/>
                    <a:pt x="2" y="16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4" y="15"/>
                    <a:pt x="4" y="15"/>
                    <a:pt x="4" y="14"/>
                  </a:cubicBezTo>
                  <a:cubicBezTo>
                    <a:pt x="6" y="11"/>
                    <a:pt x="9" y="12"/>
                    <a:pt x="13" y="12"/>
                  </a:cubicBezTo>
                  <a:cubicBezTo>
                    <a:pt x="13" y="14"/>
                    <a:pt x="13" y="15"/>
                    <a:pt x="14" y="18"/>
                  </a:cubicBezTo>
                  <a:cubicBezTo>
                    <a:pt x="9" y="14"/>
                    <a:pt x="11" y="16"/>
                    <a:pt x="7" y="20"/>
                  </a:cubicBezTo>
                  <a:cubicBezTo>
                    <a:pt x="5" y="20"/>
                    <a:pt x="2" y="20"/>
                    <a:pt x="0" y="20"/>
                  </a:cubicBezTo>
                  <a:cubicBezTo>
                    <a:pt x="0" y="26"/>
                    <a:pt x="0" y="26"/>
                    <a:pt x="4" y="29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6"/>
                    <a:pt x="4" y="38"/>
                    <a:pt x="6" y="40"/>
                  </a:cubicBezTo>
                  <a:cubicBezTo>
                    <a:pt x="6" y="40"/>
                    <a:pt x="6" y="41"/>
                    <a:pt x="6" y="42"/>
                  </a:cubicBezTo>
                  <a:lnTo>
                    <a:pt x="15" y="42"/>
                  </a:lnTo>
                  <a:close/>
                  <a:moveTo>
                    <a:pt x="38" y="43"/>
                  </a:moveTo>
                  <a:cubicBezTo>
                    <a:pt x="36" y="43"/>
                    <a:pt x="34" y="45"/>
                    <a:pt x="32" y="46"/>
                  </a:cubicBezTo>
                  <a:cubicBezTo>
                    <a:pt x="32" y="46"/>
                    <a:pt x="29" y="45"/>
                    <a:pt x="30" y="45"/>
                  </a:cubicBezTo>
                  <a:cubicBezTo>
                    <a:pt x="30" y="45"/>
                    <a:pt x="30" y="45"/>
                    <a:pt x="29" y="44"/>
                  </a:cubicBezTo>
                  <a:cubicBezTo>
                    <a:pt x="27" y="43"/>
                    <a:pt x="28" y="44"/>
                    <a:pt x="27" y="44"/>
                  </a:cubicBezTo>
                  <a:cubicBezTo>
                    <a:pt x="27" y="46"/>
                    <a:pt x="28" y="46"/>
                    <a:pt x="27" y="46"/>
                  </a:cubicBezTo>
                  <a:cubicBezTo>
                    <a:pt x="27" y="48"/>
                    <a:pt x="28" y="48"/>
                    <a:pt x="28" y="49"/>
                  </a:cubicBezTo>
                  <a:cubicBezTo>
                    <a:pt x="28" y="49"/>
                    <a:pt x="29" y="50"/>
                    <a:pt x="29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3" y="49"/>
                    <a:pt x="34" y="50"/>
                    <a:pt x="34" y="50"/>
                  </a:cubicBezTo>
                  <a:cubicBezTo>
                    <a:pt x="34" y="50"/>
                    <a:pt x="35" y="47"/>
                    <a:pt x="36" y="47"/>
                  </a:cubicBezTo>
                  <a:cubicBezTo>
                    <a:pt x="36" y="47"/>
                    <a:pt x="44" y="43"/>
                    <a:pt x="38" y="43"/>
                  </a:cubicBezTo>
                  <a:close/>
                  <a:moveTo>
                    <a:pt x="24" y="42"/>
                  </a:moveTo>
                  <a:cubicBezTo>
                    <a:pt x="24" y="43"/>
                    <a:pt x="21" y="51"/>
                    <a:pt x="24" y="48"/>
                  </a:cubicBezTo>
                  <a:cubicBezTo>
                    <a:pt x="24" y="48"/>
                    <a:pt x="26" y="41"/>
                    <a:pt x="24" y="42"/>
                  </a:cubicBezTo>
                  <a:close/>
                  <a:moveTo>
                    <a:pt x="35" y="25"/>
                  </a:moveTo>
                  <a:cubicBezTo>
                    <a:pt x="34" y="26"/>
                    <a:pt x="33" y="26"/>
                    <a:pt x="32" y="26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1"/>
                    <a:pt x="33" y="32"/>
                    <a:pt x="32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0" y="30"/>
                    <a:pt x="30" y="30"/>
                  </a:cubicBezTo>
                  <a:cubicBezTo>
                    <a:pt x="26" y="29"/>
                    <a:pt x="28" y="31"/>
                    <a:pt x="27" y="32"/>
                  </a:cubicBezTo>
                  <a:cubicBezTo>
                    <a:pt x="27" y="33"/>
                    <a:pt x="25" y="32"/>
                    <a:pt x="24" y="32"/>
                  </a:cubicBezTo>
                  <a:cubicBezTo>
                    <a:pt x="25" y="33"/>
                    <a:pt x="24" y="34"/>
                    <a:pt x="24" y="34"/>
                  </a:cubicBezTo>
                  <a:cubicBezTo>
                    <a:pt x="25" y="35"/>
                    <a:pt x="26" y="35"/>
                    <a:pt x="27" y="36"/>
                  </a:cubicBezTo>
                  <a:cubicBezTo>
                    <a:pt x="27" y="37"/>
                    <a:pt x="27" y="39"/>
                    <a:pt x="27" y="40"/>
                  </a:cubicBezTo>
                  <a:cubicBezTo>
                    <a:pt x="28" y="40"/>
                    <a:pt x="29" y="40"/>
                    <a:pt x="30" y="40"/>
                  </a:cubicBezTo>
                  <a:cubicBezTo>
                    <a:pt x="29" y="39"/>
                    <a:pt x="31" y="39"/>
                    <a:pt x="32" y="39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3" y="42"/>
                    <a:pt x="34" y="42"/>
                    <a:pt x="34" y="42"/>
                  </a:cubicBezTo>
                  <a:cubicBezTo>
                    <a:pt x="35" y="42"/>
                    <a:pt x="34" y="40"/>
                    <a:pt x="35" y="40"/>
                  </a:cubicBezTo>
                  <a:cubicBezTo>
                    <a:pt x="35" y="39"/>
                    <a:pt x="39" y="38"/>
                    <a:pt x="39" y="38"/>
                  </a:cubicBezTo>
                  <a:cubicBezTo>
                    <a:pt x="39" y="37"/>
                    <a:pt x="39" y="36"/>
                    <a:pt x="39" y="36"/>
                  </a:cubicBezTo>
                  <a:cubicBezTo>
                    <a:pt x="38" y="35"/>
                    <a:pt x="37" y="35"/>
                    <a:pt x="36" y="34"/>
                  </a:cubicBezTo>
                  <a:cubicBezTo>
                    <a:pt x="37" y="34"/>
                    <a:pt x="38" y="33"/>
                    <a:pt x="38" y="32"/>
                  </a:cubicBezTo>
                  <a:cubicBezTo>
                    <a:pt x="39" y="30"/>
                    <a:pt x="38" y="27"/>
                    <a:pt x="38" y="25"/>
                  </a:cubicBezTo>
                  <a:cubicBezTo>
                    <a:pt x="37" y="25"/>
                    <a:pt x="35" y="25"/>
                    <a:pt x="35" y="25"/>
                  </a:cubicBezTo>
                  <a:close/>
                  <a:moveTo>
                    <a:pt x="8" y="13"/>
                  </a:moveTo>
                  <a:cubicBezTo>
                    <a:pt x="7" y="13"/>
                    <a:pt x="4" y="18"/>
                    <a:pt x="8" y="16"/>
                  </a:cubicBezTo>
                  <a:cubicBezTo>
                    <a:pt x="9" y="16"/>
                    <a:pt x="9" y="12"/>
                    <a:pt x="8" y="13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74" name="Freeform 271"/>
            <p:cNvSpPr>
              <a:spLocks noEditPoints="1"/>
            </p:cNvSpPr>
            <p:nvPr/>
          </p:nvSpPr>
          <p:spPr bwMode="auto">
            <a:xfrm>
              <a:off x="6187496" y="1892528"/>
              <a:ext cx="152596" cy="177438"/>
            </a:xfrm>
            <a:custGeom>
              <a:avLst/>
              <a:gdLst>
                <a:gd name="T0" fmla="*/ 16 w 44"/>
                <a:gd name="T1" fmla="*/ 36 h 51"/>
                <a:gd name="T2" fmla="*/ 20 w 44"/>
                <a:gd name="T3" fmla="*/ 41 h 51"/>
                <a:gd name="T4" fmla="*/ 23 w 44"/>
                <a:gd name="T5" fmla="*/ 42 h 51"/>
                <a:gd name="T6" fmla="*/ 16 w 44"/>
                <a:gd name="T7" fmla="*/ 36 h 51"/>
                <a:gd name="T8" fmla="*/ 26 w 44"/>
                <a:gd name="T9" fmla="*/ 22 h 51"/>
                <a:gd name="T10" fmla="*/ 22 w 44"/>
                <a:gd name="T11" fmla="*/ 21 h 51"/>
                <a:gd name="T12" fmla="*/ 16 w 44"/>
                <a:gd name="T13" fmla="*/ 11 h 51"/>
                <a:gd name="T14" fmla="*/ 22 w 44"/>
                <a:gd name="T15" fmla="*/ 8 h 51"/>
                <a:gd name="T16" fmla="*/ 22 w 44"/>
                <a:gd name="T17" fmla="*/ 4 h 51"/>
                <a:gd name="T18" fmla="*/ 23 w 44"/>
                <a:gd name="T19" fmla="*/ 0 h 51"/>
                <a:gd name="T20" fmla="*/ 14 w 44"/>
                <a:gd name="T21" fmla="*/ 8 h 51"/>
                <a:gd name="T22" fmla="*/ 1 w 44"/>
                <a:gd name="T23" fmla="*/ 15 h 51"/>
                <a:gd name="T24" fmla="*/ 4 w 44"/>
                <a:gd name="T25" fmla="*/ 16 h 51"/>
                <a:gd name="T26" fmla="*/ 13 w 44"/>
                <a:gd name="T27" fmla="*/ 12 h 51"/>
                <a:gd name="T28" fmla="*/ 7 w 44"/>
                <a:gd name="T29" fmla="*/ 20 h 51"/>
                <a:gd name="T30" fmla="*/ 4 w 44"/>
                <a:gd name="T31" fmla="*/ 29 h 51"/>
                <a:gd name="T32" fmla="*/ 2 w 44"/>
                <a:gd name="T33" fmla="*/ 31 h 51"/>
                <a:gd name="T34" fmla="*/ 6 w 44"/>
                <a:gd name="T35" fmla="*/ 42 h 51"/>
                <a:gd name="T36" fmla="*/ 38 w 44"/>
                <a:gd name="T37" fmla="*/ 43 h 51"/>
                <a:gd name="T38" fmla="*/ 30 w 44"/>
                <a:gd name="T39" fmla="*/ 45 h 51"/>
                <a:gd name="T40" fmla="*/ 27 w 44"/>
                <a:gd name="T41" fmla="*/ 44 h 51"/>
                <a:gd name="T42" fmla="*/ 28 w 44"/>
                <a:gd name="T43" fmla="*/ 49 h 51"/>
                <a:gd name="T44" fmla="*/ 30 w 44"/>
                <a:gd name="T45" fmla="*/ 50 h 51"/>
                <a:gd name="T46" fmla="*/ 34 w 44"/>
                <a:gd name="T47" fmla="*/ 50 h 51"/>
                <a:gd name="T48" fmla="*/ 38 w 44"/>
                <a:gd name="T49" fmla="*/ 43 h 51"/>
                <a:gd name="T50" fmla="*/ 24 w 44"/>
                <a:gd name="T51" fmla="*/ 48 h 51"/>
                <a:gd name="T52" fmla="*/ 35 w 44"/>
                <a:gd name="T53" fmla="*/ 25 h 51"/>
                <a:gd name="T54" fmla="*/ 34 w 44"/>
                <a:gd name="T55" fmla="*/ 30 h 51"/>
                <a:gd name="T56" fmla="*/ 31 w 44"/>
                <a:gd name="T57" fmla="*/ 32 h 51"/>
                <a:gd name="T58" fmla="*/ 27 w 44"/>
                <a:gd name="T59" fmla="*/ 32 h 51"/>
                <a:gd name="T60" fmla="*/ 24 w 44"/>
                <a:gd name="T61" fmla="*/ 34 h 51"/>
                <a:gd name="T62" fmla="*/ 27 w 44"/>
                <a:gd name="T63" fmla="*/ 40 h 51"/>
                <a:gd name="T64" fmla="*/ 32 w 44"/>
                <a:gd name="T65" fmla="*/ 39 h 51"/>
                <a:gd name="T66" fmla="*/ 34 w 44"/>
                <a:gd name="T67" fmla="*/ 42 h 51"/>
                <a:gd name="T68" fmla="*/ 39 w 44"/>
                <a:gd name="T69" fmla="*/ 38 h 51"/>
                <a:gd name="T70" fmla="*/ 36 w 44"/>
                <a:gd name="T71" fmla="*/ 34 h 51"/>
                <a:gd name="T72" fmla="*/ 38 w 44"/>
                <a:gd name="T73" fmla="*/ 25 h 51"/>
                <a:gd name="T74" fmla="*/ 8 w 44"/>
                <a:gd name="T75" fmla="*/ 13 h 51"/>
                <a:gd name="T76" fmla="*/ 8 w 44"/>
                <a:gd name="T77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" h="51">
                  <a:moveTo>
                    <a:pt x="15" y="42"/>
                  </a:moveTo>
                  <a:cubicBezTo>
                    <a:pt x="15" y="40"/>
                    <a:pt x="15" y="36"/>
                    <a:pt x="16" y="36"/>
                  </a:cubicBezTo>
                  <a:cubicBezTo>
                    <a:pt x="17" y="37"/>
                    <a:pt x="18" y="38"/>
                    <a:pt x="19" y="39"/>
                  </a:cubicBezTo>
                  <a:cubicBezTo>
                    <a:pt x="20" y="40"/>
                    <a:pt x="19" y="40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0" y="42"/>
                    <a:pt x="23" y="42"/>
                    <a:pt x="23" y="42"/>
                  </a:cubicBezTo>
                  <a:cubicBezTo>
                    <a:pt x="23" y="41"/>
                    <a:pt x="23" y="36"/>
                    <a:pt x="23" y="36"/>
                  </a:cubicBezTo>
                  <a:cubicBezTo>
                    <a:pt x="21" y="36"/>
                    <a:pt x="18" y="36"/>
                    <a:pt x="16" y="36"/>
                  </a:cubicBezTo>
                  <a:cubicBezTo>
                    <a:pt x="18" y="31"/>
                    <a:pt x="19" y="30"/>
                    <a:pt x="20" y="24"/>
                  </a:cubicBezTo>
                  <a:cubicBezTo>
                    <a:pt x="24" y="26"/>
                    <a:pt x="23" y="27"/>
                    <a:pt x="26" y="22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4" y="21"/>
                    <a:pt x="23" y="21"/>
                    <a:pt x="22" y="21"/>
                  </a:cubicBezTo>
                  <a:cubicBezTo>
                    <a:pt x="21" y="19"/>
                    <a:pt x="20" y="16"/>
                    <a:pt x="20" y="12"/>
                  </a:cubicBezTo>
                  <a:cubicBezTo>
                    <a:pt x="18" y="12"/>
                    <a:pt x="18" y="11"/>
                    <a:pt x="16" y="11"/>
                  </a:cubicBezTo>
                  <a:cubicBezTo>
                    <a:pt x="17" y="11"/>
                    <a:pt x="19" y="11"/>
                    <a:pt x="20" y="10"/>
                  </a:cubicBezTo>
                  <a:cubicBezTo>
                    <a:pt x="21" y="10"/>
                    <a:pt x="21" y="9"/>
                    <a:pt x="22" y="8"/>
                  </a:cubicBezTo>
                  <a:cubicBezTo>
                    <a:pt x="22" y="8"/>
                    <a:pt x="23" y="8"/>
                    <a:pt x="23" y="8"/>
                  </a:cubicBezTo>
                  <a:cubicBezTo>
                    <a:pt x="23" y="7"/>
                    <a:pt x="22" y="4"/>
                    <a:pt x="22" y="4"/>
                  </a:cubicBezTo>
                  <a:cubicBezTo>
                    <a:pt x="22" y="4"/>
                    <a:pt x="23" y="1"/>
                    <a:pt x="23" y="2"/>
                  </a:cubicBezTo>
                  <a:cubicBezTo>
                    <a:pt x="23" y="2"/>
                    <a:pt x="23" y="0"/>
                    <a:pt x="23" y="0"/>
                  </a:cubicBezTo>
                  <a:cubicBezTo>
                    <a:pt x="21" y="0"/>
                    <a:pt x="18" y="2"/>
                    <a:pt x="16" y="3"/>
                  </a:cubicBezTo>
                  <a:cubicBezTo>
                    <a:pt x="15" y="4"/>
                    <a:pt x="15" y="8"/>
                    <a:pt x="14" y="8"/>
                  </a:cubicBezTo>
                  <a:cubicBezTo>
                    <a:pt x="9" y="11"/>
                    <a:pt x="9" y="7"/>
                    <a:pt x="4" y="11"/>
                  </a:cubicBezTo>
                  <a:cubicBezTo>
                    <a:pt x="4" y="12"/>
                    <a:pt x="1" y="15"/>
                    <a:pt x="1" y="15"/>
                  </a:cubicBezTo>
                  <a:cubicBezTo>
                    <a:pt x="0" y="15"/>
                    <a:pt x="2" y="16"/>
                    <a:pt x="2" y="16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4" y="15"/>
                    <a:pt x="4" y="15"/>
                    <a:pt x="4" y="14"/>
                  </a:cubicBezTo>
                  <a:cubicBezTo>
                    <a:pt x="6" y="11"/>
                    <a:pt x="9" y="12"/>
                    <a:pt x="13" y="12"/>
                  </a:cubicBezTo>
                  <a:cubicBezTo>
                    <a:pt x="13" y="14"/>
                    <a:pt x="13" y="15"/>
                    <a:pt x="14" y="18"/>
                  </a:cubicBezTo>
                  <a:cubicBezTo>
                    <a:pt x="9" y="14"/>
                    <a:pt x="11" y="16"/>
                    <a:pt x="7" y="20"/>
                  </a:cubicBezTo>
                  <a:cubicBezTo>
                    <a:pt x="5" y="20"/>
                    <a:pt x="2" y="20"/>
                    <a:pt x="0" y="20"/>
                  </a:cubicBezTo>
                  <a:cubicBezTo>
                    <a:pt x="0" y="26"/>
                    <a:pt x="0" y="26"/>
                    <a:pt x="4" y="29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6"/>
                    <a:pt x="4" y="38"/>
                    <a:pt x="6" y="40"/>
                  </a:cubicBezTo>
                  <a:cubicBezTo>
                    <a:pt x="6" y="40"/>
                    <a:pt x="6" y="41"/>
                    <a:pt x="6" y="42"/>
                  </a:cubicBezTo>
                  <a:lnTo>
                    <a:pt x="15" y="42"/>
                  </a:lnTo>
                  <a:close/>
                  <a:moveTo>
                    <a:pt x="38" y="43"/>
                  </a:moveTo>
                  <a:cubicBezTo>
                    <a:pt x="36" y="43"/>
                    <a:pt x="34" y="45"/>
                    <a:pt x="32" y="46"/>
                  </a:cubicBezTo>
                  <a:cubicBezTo>
                    <a:pt x="32" y="46"/>
                    <a:pt x="29" y="45"/>
                    <a:pt x="30" y="45"/>
                  </a:cubicBezTo>
                  <a:cubicBezTo>
                    <a:pt x="30" y="45"/>
                    <a:pt x="30" y="45"/>
                    <a:pt x="29" y="44"/>
                  </a:cubicBezTo>
                  <a:cubicBezTo>
                    <a:pt x="27" y="43"/>
                    <a:pt x="28" y="44"/>
                    <a:pt x="27" y="44"/>
                  </a:cubicBezTo>
                  <a:cubicBezTo>
                    <a:pt x="27" y="46"/>
                    <a:pt x="28" y="46"/>
                    <a:pt x="27" y="46"/>
                  </a:cubicBezTo>
                  <a:cubicBezTo>
                    <a:pt x="27" y="48"/>
                    <a:pt x="28" y="48"/>
                    <a:pt x="28" y="49"/>
                  </a:cubicBezTo>
                  <a:cubicBezTo>
                    <a:pt x="28" y="49"/>
                    <a:pt x="29" y="50"/>
                    <a:pt x="29" y="5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3" y="49"/>
                    <a:pt x="34" y="50"/>
                    <a:pt x="34" y="50"/>
                  </a:cubicBezTo>
                  <a:cubicBezTo>
                    <a:pt x="34" y="50"/>
                    <a:pt x="35" y="47"/>
                    <a:pt x="36" y="47"/>
                  </a:cubicBezTo>
                  <a:cubicBezTo>
                    <a:pt x="36" y="47"/>
                    <a:pt x="44" y="43"/>
                    <a:pt x="38" y="43"/>
                  </a:cubicBezTo>
                  <a:close/>
                  <a:moveTo>
                    <a:pt x="24" y="42"/>
                  </a:moveTo>
                  <a:cubicBezTo>
                    <a:pt x="24" y="43"/>
                    <a:pt x="21" y="51"/>
                    <a:pt x="24" y="48"/>
                  </a:cubicBezTo>
                  <a:cubicBezTo>
                    <a:pt x="24" y="48"/>
                    <a:pt x="26" y="41"/>
                    <a:pt x="24" y="42"/>
                  </a:cubicBezTo>
                  <a:close/>
                  <a:moveTo>
                    <a:pt x="35" y="25"/>
                  </a:moveTo>
                  <a:cubicBezTo>
                    <a:pt x="34" y="26"/>
                    <a:pt x="33" y="26"/>
                    <a:pt x="32" y="26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1"/>
                    <a:pt x="33" y="32"/>
                    <a:pt x="32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2"/>
                    <a:pt x="30" y="30"/>
                    <a:pt x="30" y="30"/>
                  </a:cubicBezTo>
                  <a:cubicBezTo>
                    <a:pt x="26" y="29"/>
                    <a:pt x="28" y="31"/>
                    <a:pt x="27" y="32"/>
                  </a:cubicBezTo>
                  <a:cubicBezTo>
                    <a:pt x="27" y="33"/>
                    <a:pt x="25" y="32"/>
                    <a:pt x="24" y="32"/>
                  </a:cubicBezTo>
                  <a:cubicBezTo>
                    <a:pt x="25" y="33"/>
                    <a:pt x="24" y="34"/>
                    <a:pt x="24" y="34"/>
                  </a:cubicBezTo>
                  <a:cubicBezTo>
                    <a:pt x="25" y="35"/>
                    <a:pt x="26" y="35"/>
                    <a:pt x="27" y="36"/>
                  </a:cubicBezTo>
                  <a:cubicBezTo>
                    <a:pt x="27" y="37"/>
                    <a:pt x="27" y="39"/>
                    <a:pt x="27" y="40"/>
                  </a:cubicBezTo>
                  <a:cubicBezTo>
                    <a:pt x="28" y="40"/>
                    <a:pt x="29" y="40"/>
                    <a:pt x="30" y="40"/>
                  </a:cubicBezTo>
                  <a:cubicBezTo>
                    <a:pt x="29" y="39"/>
                    <a:pt x="31" y="39"/>
                    <a:pt x="32" y="39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3" y="42"/>
                    <a:pt x="34" y="42"/>
                    <a:pt x="34" y="42"/>
                  </a:cubicBezTo>
                  <a:cubicBezTo>
                    <a:pt x="35" y="42"/>
                    <a:pt x="34" y="40"/>
                    <a:pt x="35" y="40"/>
                  </a:cubicBezTo>
                  <a:cubicBezTo>
                    <a:pt x="35" y="39"/>
                    <a:pt x="39" y="38"/>
                    <a:pt x="39" y="38"/>
                  </a:cubicBezTo>
                  <a:cubicBezTo>
                    <a:pt x="39" y="37"/>
                    <a:pt x="39" y="36"/>
                    <a:pt x="39" y="36"/>
                  </a:cubicBezTo>
                  <a:cubicBezTo>
                    <a:pt x="38" y="35"/>
                    <a:pt x="37" y="35"/>
                    <a:pt x="36" y="34"/>
                  </a:cubicBezTo>
                  <a:cubicBezTo>
                    <a:pt x="37" y="34"/>
                    <a:pt x="38" y="33"/>
                    <a:pt x="38" y="32"/>
                  </a:cubicBezTo>
                  <a:cubicBezTo>
                    <a:pt x="39" y="30"/>
                    <a:pt x="38" y="27"/>
                    <a:pt x="38" y="25"/>
                  </a:cubicBezTo>
                  <a:cubicBezTo>
                    <a:pt x="37" y="25"/>
                    <a:pt x="35" y="25"/>
                    <a:pt x="35" y="25"/>
                  </a:cubicBezTo>
                  <a:close/>
                  <a:moveTo>
                    <a:pt x="8" y="13"/>
                  </a:moveTo>
                  <a:cubicBezTo>
                    <a:pt x="7" y="13"/>
                    <a:pt x="4" y="18"/>
                    <a:pt x="8" y="16"/>
                  </a:cubicBezTo>
                  <a:cubicBezTo>
                    <a:pt x="9" y="16"/>
                    <a:pt x="9" y="12"/>
                    <a:pt x="8" y="13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75" name="Freeform 272"/>
            <p:cNvSpPr>
              <a:spLocks/>
            </p:cNvSpPr>
            <p:nvPr/>
          </p:nvSpPr>
          <p:spPr bwMode="auto">
            <a:xfrm>
              <a:off x="6304605" y="2213690"/>
              <a:ext cx="180986" cy="120658"/>
            </a:xfrm>
            <a:custGeom>
              <a:avLst/>
              <a:gdLst>
                <a:gd name="T0" fmla="*/ 41 w 52"/>
                <a:gd name="T1" fmla="*/ 30 h 35"/>
                <a:gd name="T2" fmla="*/ 45 w 52"/>
                <a:gd name="T3" fmla="*/ 26 h 35"/>
                <a:gd name="T4" fmla="*/ 48 w 52"/>
                <a:gd name="T5" fmla="*/ 22 h 35"/>
                <a:gd name="T6" fmla="*/ 52 w 52"/>
                <a:gd name="T7" fmla="*/ 20 h 35"/>
                <a:gd name="T8" fmla="*/ 49 w 52"/>
                <a:gd name="T9" fmla="*/ 15 h 35"/>
                <a:gd name="T10" fmla="*/ 44 w 52"/>
                <a:gd name="T11" fmla="*/ 11 h 35"/>
                <a:gd name="T12" fmla="*/ 39 w 52"/>
                <a:gd name="T13" fmla="*/ 10 h 35"/>
                <a:gd name="T14" fmla="*/ 33 w 52"/>
                <a:gd name="T15" fmla="*/ 6 h 35"/>
                <a:gd name="T16" fmla="*/ 29 w 52"/>
                <a:gd name="T17" fmla="*/ 4 h 35"/>
                <a:gd name="T18" fmla="*/ 24 w 52"/>
                <a:gd name="T19" fmla="*/ 3 h 35"/>
                <a:gd name="T20" fmla="*/ 21 w 52"/>
                <a:gd name="T21" fmla="*/ 2 h 35"/>
                <a:gd name="T22" fmla="*/ 18 w 52"/>
                <a:gd name="T23" fmla="*/ 0 h 35"/>
                <a:gd name="T24" fmla="*/ 12 w 52"/>
                <a:gd name="T25" fmla="*/ 4 h 35"/>
                <a:gd name="T26" fmla="*/ 7 w 52"/>
                <a:gd name="T27" fmla="*/ 7 h 35"/>
                <a:gd name="T28" fmla="*/ 2 w 52"/>
                <a:gd name="T29" fmla="*/ 10 h 35"/>
                <a:gd name="T30" fmla="*/ 1 w 52"/>
                <a:gd name="T31" fmla="*/ 13 h 35"/>
                <a:gd name="T32" fmla="*/ 4 w 52"/>
                <a:gd name="T33" fmla="*/ 18 h 35"/>
                <a:gd name="T34" fmla="*/ 6 w 52"/>
                <a:gd name="T35" fmla="*/ 24 h 35"/>
                <a:gd name="T36" fmla="*/ 11 w 52"/>
                <a:gd name="T37" fmla="*/ 27 h 35"/>
                <a:gd name="T38" fmla="*/ 14 w 52"/>
                <a:gd name="T39" fmla="*/ 30 h 35"/>
                <a:gd name="T40" fmla="*/ 21 w 52"/>
                <a:gd name="T41" fmla="*/ 32 h 35"/>
                <a:gd name="T42" fmla="*/ 24 w 52"/>
                <a:gd name="T43" fmla="*/ 27 h 35"/>
                <a:gd name="T44" fmla="*/ 29 w 52"/>
                <a:gd name="T45" fmla="*/ 28 h 35"/>
                <a:gd name="T46" fmla="*/ 35 w 52"/>
                <a:gd name="T47" fmla="*/ 30 h 35"/>
                <a:gd name="T48" fmla="*/ 41 w 52"/>
                <a:gd name="T49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35">
                  <a:moveTo>
                    <a:pt x="41" y="30"/>
                  </a:moveTo>
                  <a:cubicBezTo>
                    <a:pt x="41" y="30"/>
                    <a:pt x="43" y="26"/>
                    <a:pt x="45" y="26"/>
                  </a:cubicBezTo>
                  <a:cubicBezTo>
                    <a:pt x="47" y="26"/>
                    <a:pt x="46" y="22"/>
                    <a:pt x="48" y="22"/>
                  </a:cubicBezTo>
                  <a:cubicBezTo>
                    <a:pt x="49" y="22"/>
                    <a:pt x="52" y="20"/>
                    <a:pt x="52" y="20"/>
                  </a:cubicBezTo>
                  <a:cubicBezTo>
                    <a:pt x="52" y="20"/>
                    <a:pt x="50" y="14"/>
                    <a:pt x="49" y="15"/>
                  </a:cubicBezTo>
                  <a:cubicBezTo>
                    <a:pt x="48" y="16"/>
                    <a:pt x="46" y="10"/>
                    <a:pt x="44" y="11"/>
                  </a:cubicBezTo>
                  <a:cubicBezTo>
                    <a:pt x="42" y="12"/>
                    <a:pt x="41" y="12"/>
                    <a:pt x="39" y="10"/>
                  </a:cubicBezTo>
                  <a:cubicBezTo>
                    <a:pt x="36" y="9"/>
                    <a:pt x="35" y="5"/>
                    <a:pt x="33" y="6"/>
                  </a:cubicBezTo>
                  <a:cubicBezTo>
                    <a:pt x="31" y="7"/>
                    <a:pt x="31" y="4"/>
                    <a:pt x="29" y="4"/>
                  </a:cubicBezTo>
                  <a:cubicBezTo>
                    <a:pt x="27" y="4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5" y="2"/>
                    <a:pt x="12" y="4"/>
                  </a:cubicBezTo>
                  <a:cubicBezTo>
                    <a:pt x="9" y="5"/>
                    <a:pt x="8" y="5"/>
                    <a:pt x="7" y="7"/>
                  </a:cubicBezTo>
                  <a:cubicBezTo>
                    <a:pt x="6" y="10"/>
                    <a:pt x="4" y="9"/>
                    <a:pt x="2" y="10"/>
                  </a:cubicBezTo>
                  <a:cubicBezTo>
                    <a:pt x="0" y="10"/>
                    <a:pt x="0" y="10"/>
                    <a:pt x="1" y="13"/>
                  </a:cubicBezTo>
                  <a:cubicBezTo>
                    <a:pt x="3" y="16"/>
                    <a:pt x="3" y="16"/>
                    <a:pt x="4" y="18"/>
                  </a:cubicBezTo>
                  <a:cubicBezTo>
                    <a:pt x="6" y="20"/>
                    <a:pt x="6" y="21"/>
                    <a:pt x="6" y="24"/>
                  </a:cubicBezTo>
                  <a:cubicBezTo>
                    <a:pt x="6" y="27"/>
                    <a:pt x="9" y="25"/>
                    <a:pt x="11" y="27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9" y="35"/>
                    <a:pt x="21" y="32"/>
                  </a:cubicBezTo>
                  <a:cubicBezTo>
                    <a:pt x="22" y="28"/>
                    <a:pt x="24" y="27"/>
                    <a:pt x="24" y="27"/>
                  </a:cubicBezTo>
                  <a:cubicBezTo>
                    <a:pt x="24" y="27"/>
                    <a:pt x="27" y="26"/>
                    <a:pt x="29" y="28"/>
                  </a:cubicBezTo>
                  <a:cubicBezTo>
                    <a:pt x="31" y="30"/>
                    <a:pt x="33" y="31"/>
                    <a:pt x="35" y="30"/>
                  </a:cubicBezTo>
                  <a:cubicBezTo>
                    <a:pt x="38" y="30"/>
                    <a:pt x="41" y="30"/>
                    <a:pt x="41" y="30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76" name="Freeform 273"/>
            <p:cNvSpPr>
              <a:spLocks/>
            </p:cNvSpPr>
            <p:nvPr/>
          </p:nvSpPr>
          <p:spPr bwMode="auto">
            <a:xfrm>
              <a:off x="6304605" y="2213690"/>
              <a:ext cx="180986" cy="120658"/>
            </a:xfrm>
            <a:custGeom>
              <a:avLst/>
              <a:gdLst>
                <a:gd name="T0" fmla="*/ 41 w 52"/>
                <a:gd name="T1" fmla="*/ 30 h 35"/>
                <a:gd name="T2" fmla="*/ 45 w 52"/>
                <a:gd name="T3" fmla="*/ 26 h 35"/>
                <a:gd name="T4" fmla="*/ 48 w 52"/>
                <a:gd name="T5" fmla="*/ 22 h 35"/>
                <a:gd name="T6" fmla="*/ 52 w 52"/>
                <a:gd name="T7" fmla="*/ 20 h 35"/>
                <a:gd name="T8" fmla="*/ 49 w 52"/>
                <a:gd name="T9" fmla="*/ 15 h 35"/>
                <a:gd name="T10" fmla="*/ 44 w 52"/>
                <a:gd name="T11" fmla="*/ 11 h 35"/>
                <a:gd name="T12" fmla="*/ 39 w 52"/>
                <a:gd name="T13" fmla="*/ 10 h 35"/>
                <a:gd name="T14" fmla="*/ 33 w 52"/>
                <a:gd name="T15" fmla="*/ 6 h 35"/>
                <a:gd name="T16" fmla="*/ 29 w 52"/>
                <a:gd name="T17" fmla="*/ 4 h 35"/>
                <a:gd name="T18" fmla="*/ 24 w 52"/>
                <a:gd name="T19" fmla="*/ 3 h 35"/>
                <a:gd name="T20" fmla="*/ 21 w 52"/>
                <a:gd name="T21" fmla="*/ 2 h 35"/>
                <a:gd name="T22" fmla="*/ 18 w 52"/>
                <a:gd name="T23" fmla="*/ 0 h 35"/>
                <a:gd name="T24" fmla="*/ 12 w 52"/>
                <a:gd name="T25" fmla="*/ 4 h 35"/>
                <a:gd name="T26" fmla="*/ 7 w 52"/>
                <a:gd name="T27" fmla="*/ 7 h 35"/>
                <a:gd name="T28" fmla="*/ 2 w 52"/>
                <a:gd name="T29" fmla="*/ 10 h 35"/>
                <a:gd name="T30" fmla="*/ 1 w 52"/>
                <a:gd name="T31" fmla="*/ 13 h 35"/>
                <a:gd name="T32" fmla="*/ 4 w 52"/>
                <a:gd name="T33" fmla="*/ 18 h 35"/>
                <a:gd name="T34" fmla="*/ 6 w 52"/>
                <a:gd name="T35" fmla="*/ 24 h 35"/>
                <a:gd name="T36" fmla="*/ 11 w 52"/>
                <a:gd name="T37" fmla="*/ 27 h 35"/>
                <a:gd name="T38" fmla="*/ 14 w 52"/>
                <a:gd name="T39" fmla="*/ 30 h 35"/>
                <a:gd name="T40" fmla="*/ 21 w 52"/>
                <a:gd name="T41" fmla="*/ 32 h 35"/>
                <a:gd name="T42" fmla="*/ 24 w 52"/>
                <a:gd name="T43" fmla="*/ 27 h 35"/>
                <a:gd name="T44" fmla="*/ 29 w 52"/>
                <a:gd name="T45" fmla="*/ 28 h 35"/>
                <a:gd name="T46" fmla="*/ 35 w 52"/>
                <a:gd name="T47" fmla="*/ 30 h 35"/>
                <a:gd name="T48" fmla="*/ 41 w 52"/>
                <a:gd name="T49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35">
                  <a:moveTo>
                    <a:pt x="41" y="30"/>
                  </a:moveTo>
                  <a:cubicBezTo>
                    <a:pt x="41" y="30"/>
                    <a:pt x="43" y="26"/>
                    <a:pt x="45" y="26"/>
                  </a:cubicBezTo>
                  <a:cubicBezTo>
                    <a:pt x="47" y="26"/>
                    <a:pt x="46" y="22"/>
                    <a:pt x="48" y="22"/>
                  </a:cubicBezTo>
                  <a:cubicBezTo>
                    <a:pt x="49" y="22"/>
                    <a:pt x="52" y="20"/>
                    <a:pt x="52" y="20"/>
                  </a:cubicBezTo>
                  <a:cubicBezTo>
                    <a:pt x="52" y="20"/>
                    <a:pt x="50" y="14"/>
                    <a:pt x="49" y="15"/>
                  </a:cubicBezTo>
                  <a:cubicBezTo>
                    <a:pt x="48" y="16"/>
                    <a:pt x="46" y="10"/>
                    <a:pt x="44" y="11"/>
                  </a:cubicBezTo>
                  <a:cubicBezTo>
                    <a:pt x="42" y="12"/>
                    <a:pt x="41" y="12"/>
                    <a:pt x="39" y="10"/>
                  </a:cubicBezTo>
                  <a:cubicBezTo>
                    <a:pt x="36" y="9"/>
                    <a:pt x="35" y="5"/>
                    <a:pt x="33" y="6"/>
                  </a:cubicBezTo>
                  <a:cubicBezTo>
                    <a:pt x="31" y="7"/>
                    <a:pt x="31" y="4"/>
                    <a:pt x="29" y="4"/>
                  </a:cubicBezTo>
                  <a:cubicBezTo>
                    <a:pt x="27" y="4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5" y="2"/>
                    <a:pt x="12" y="4"/>
                  </a:cubicBezTo>
                  <a:cubicBezTo>
                    <a:pt x="9" y="5"/>
                    <a:pt x="8" y="5"/>
                    <a:pt x="7" y="7"/>
                  </a:cubicBezTo>
                  <a:cubicBezTo>
                    <a:pt x="6" y="10"/>
                    <a:pt x="4" y="9"/>
                    <a:pt x="2" y="10"/>
                  </a:cubicBezTo>
                  <a:cubicBezTo>
                    <a:pt x="0" y="10"/>
                    <a:pt x="0" y="10"/>
                    <a:pt x="1" y="13"/>
                  </a:cubicBezTo>
                  <a:cubicBezTo>
                    <a:pt x="3" y="16"/>
                    <a:pt x="3" y="16"/>
                    <a:pt x="4" y="18"/>
                  </a:cubicBezTo>
                  <a:cubicBezTo>
                    <a:pt x="6" y="20"/>
                    <a:pt x="6" y="21"/>
                    <a:pt x="6" y="24"/>
                  </a:cubicBezTo>
                  <a:cubicBezTo>
                    <a:pt x="6" y="27"/>
                    <a:pt x="9" y="25"/>
                    <a:pt x="11" y="27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9" y="35"/>
                    <a:pt x="21" y="32"/>
                  </a:cubicBezTo>
                  <a:cubicBezTo>
                    <a:pt x="22" y="28"/>
                    <a:pt x="24" y="27"/>
                    <a:pt x="24" y="27"/>
                  </a:cubicBezTo>
                  <a:cubicBezTo>
                    <a:pt x="24" y="27"/>
                    <a:pt x="27" y="26"/>
                    <a:pt x="29" y="28"/>
                  </a:cubicBezTo>
                  <a:cubicBezTo>
                    <a:pt x="31" y="30"/>
                    <a:pt x="33" y="31"/>
                    <a:pt x="35" y="30"/>
                  </a:cubicBezTo>
                  <a:cubicBezTo>
                    <a:pt x="38" y="30"/>
                    <a:pt x="41" y="30"/>
                    <a:pt x="41" y="30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77" name="Freeform 274"/>
            <p:cNvSpPr>
              <a:spLocks noEditPoints="1"/>
            </p:cNvSpPr>
            <p:nvPr/>
          </p:nvSpPr>
          <p:spPr bwMode="auto">
            <a:xfrm>
              <a:off x="6913215" y="2884402"/>
              <a:ext cx="81622" cy="53231"/>
            </a:xfrm>
            <a:custGeom>
              <a:avLst/>
              <a:gdLst>
                <a:gd name="T0" fmla="*/ 16 w 23"/>
                <a:gd name="T1" fmla="*/ 8 h 15"/>
                <a:gd name="T2" fmla="*/ 16 w 23"/>
                <a:gd name="T3" fmla="*/ 5 h 15"/>
                <a:gd name="T4" fmla="*/ 17 w 23"/>
                <a:gd name="T5" fmla="*/ 5 h 15"/>
                <a:gd name="T6" fmla="*/ 20 w 23"/>
                <a:gd name="T7" fmla="*/ 1 h 15"/>
                <a:gd name="T8" fmla="*/ 14 w 23"/>
                <a:gd name="T9" fmla="*/ 5 h 15"/>
                <a:gd name="T10" fmla="*/ 7 w 23"/>
                <a:gd name="T11" fmla="*/ 5 h 15"/>
                <a:gd name="T12" fmla="*/ 7 w 23"/>
                <a:gd name="T13" fmla="*/ 7 h 15"/>
                <a:gd name="T14" fmla="*/ 5 w 23"/>
                <a:gd name="T15" fmla="*/ 7 h 15"/>
                <a:gd name="T16" fmla="*/ 9 w 23"/>
                <a:gd name="T17" fmla="*/ 8 h 15"/>
                <a:gd name="T18" fmla="*/ 11 w 23"/>
                <a:gd name="T19" fmla="*/ 7 h 15"/>
                <a:gd name="T20" fmla="*/ 13 w 23"/>
                <a:gd name="T21" fmla="*/ 7 h 15"/>
                <a:gd name="T22" fmla="*/ 16 w 23"/>
                <a:gd name="T23" fmla="*/ 8 h 15"/>
                <a:gd name="T24" fmla="*/ 16 w 23"/>
                <a:gd name="T25" fmla="*/ 8 h 15"/>
                <a:gd name="T26" fmla="*/ 16 w 23"/>
                <a:gd name="T27" fmla="*/ 9 h 15"/>
                <a:gd name="T28" fmla="*/ 12 w 23"/>
                <a:gd name="T29" fmla="*/ 11 h 15"/>
                <a:gd name="T30" fmla="*/ 1 w 23"/>
                <a:gd name="T31" fmla="*/ 11 h 15"/>
                <a:gd name="T32" fmla="*/ 0 w 23"/>
                <a:gd name="T33" fmla="*/ 9 h 15"/>
                <a:gd name="T34" fmla="*/ 5 w 23"/>
                <a:gd name="T35" fmla="*/ 7 h 15"/>
                <a:gd name="T36" fmla="*/ 9 w 23"/>
                <a:gd name="T37" fmla="*/ 8 h 15"/>
                <a:gd name="T38" fmla="*/ 11 w 23"/>
                <a:gd name="T39" fmla="*/ 7 h 15"/>
                <a:gd name="T40" fmla="*/ 13 w 23"/>
                <a:gd name="T41" fmla="*/ 7 h 15"/>
                <a:gd name="T42" fmla="*/ 16 w 23"/>
                <a:gd name="T43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5">
                  <a:moveTo>
                    <a:pt x="16" y="8"/>
                  </a:moveTo>
                  <a:cubicBezTo>
                    <a:pt x="16" y="7"/>
                    <a:pt x="16" y="5"/>
                    <a:pt x="16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4"/>
                    <a:pt x="23" y="0"/>
                    <a:pt x="20" y="1"/>
                  </a:cubicBezTo>
                  <a:cubicBezTo>
                    <a:pt x="18" y="1"/>
                    <a:pt x="16" y="4"/>
                    <a:pt x="14" y="5"/>
                  </a:cubicBezTo>
                  <a:cubicBezTo>
                    <a:pt x="11" y="6"/>
                    <a:pt x="9" y="4"/>
                    <a:pt x="7" y="5"/>
                  </a:cubicBezTo>
                  <a:cubicBezTo>
                    <a:pt x="7" y="5"/>
                    <a:pt x="7" y="6"/>
                    <a:pt x="7" y="7"/>
                  </a:cubicBezTo>
                  <a:cubicBezTo>
                    <a:pt x="6" y="7"/>
                    <a:pt x="5" y="7"/>
                    <a:pt x="5" y="7"/>
                  </a:cubicBezTo>
                  <a:cubicBezTo>
                    <a:pt x="6" y="8"/>
                    <a:pt x="7" y="9"/>
                    <a:pt x="9" y="8"/>
                  </a:cubicBezTo>
                  <a:cubicBezTo>
                    <a:pt x="10" y="8"/>
                    <a:pt x="10" y="7"/>
                    <a:pt x="11" y="7"/>
                  </a:cubicBezTo>
                  <a:cubicBezTo>
                    <a:pt x="12" y="6"/>
                    <a:pt x="12" y="7"/>
                    <a:pt x="13" y="7"/>
                  </a:cubicBezTo>
                  <a:cubicBezTo>
                    <a:pt x="15" y="7"/>
                    <a:pt x="15" y="7"/>
                    <a:pt x="16" y="8"/>
                  </a:cubicBezTo>
                  <a:close/>
                  <a:moveTo>
                    <a:pt x="16" y="8"/>
                  </a:moveTo>
                  <a:cubicBezTo>
                    <a:pt x="16" y="8"/>
                    <a:pt x="16" y="9"/>
                    <a:pt x="16" y="9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8" y="13"/>
                    <a:pt x="6" y="15"/>
                    <a:pt x="1" y="11"/>
                  </a:cubicBezTo>
                  <a:cubicBezTo>
                    <a:pt x="1" y="11"/>
                    <a:pt x="1" y="9"/>
                    <a:pt x="0" y="9"/>
                  </a:cubicBezTo>
                  <a:cubicBezTo>
                    <a:pt x="2" y="8"/>
                    <a:pt x="3" y="7"/>
                    <a:pt x="5" y="7"/>
                  </a:cubicBezTo>
                  <a:cubicBezTo>
                    <a:pt x="6" y="8"/>
                    <a:pt x="7" y="9"/>
                    <a:pt x="9" y="8"/>
                  </a:cubicBezTo>
                  <a:cubicBezTo>
                    <a:pt x="10" y="8"/>
                    <a:pt x="10" y="7"/>
                    <a:pt x="11" y="7"/>
                  </a:cubicBezTo>
                  <a:cubicBezTo>
                    <a:pt x="12" y="6"/>
                    <a:pt x="12" y="7"/>
                    <a:pt x="13" y="7"/>
                  </a:cubicBezTo>
                  <a:cubicBezTo>
                    <a:pt x="15" y="7"/>
                    <a:pt x="15" y="7"/>
                    <a:pt x="16" y="8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78" name="Freeform 275"/>
            <p:cNvSpPr>
              <a:spLocks noEditPoints="1"/>
            </p:cNvSpPr>
            <p:nvPr/>
          </p:nvSpPr>
          <p:spPr bwMode="auto">
            <a:xfrm>
              <a:off x="6913215" y="2884402"/>
              <a:ext cx="81622" cy="53231"/>
            </a:xfrm>
            <a:custGeom>
              <a:avLst/>
              <a:gdLst>
                <a:gd name="T0" fmla="*/ 16 w 23"/>
                <a:gd name="T1" fmla="*/ 8 h 15"/>
                <a:gd name="T2" fmla="*/ 16 w 23"/>
                <a:gd name="T3" fmla="*/ 5 h 15"/>
                <a:gd name="T4" fmla="*/ 17 w 23"/>
                <a:gd name="T5" fmla="*/ 5 h 15"/>
                <a:gd name="T6" fmla="*/ 20 w 23"/>
                <a:gd name="T7" fmla="*/ 1 h 15"/>
                <a:gd name="T8" fmla="*/ 14 w 23"/>
                <a:gd name="T9" fmla="*/ 5 h 15"/>
                <a:gd name="T10" fmla="*/ 7 w 23"/>
                <a:gd name="T11" fmla="*/ 5 h 15"/>
                <a:gd name="T12" fmla="*/ 7 w 23"/>
                <a:gd name="T13" fmla="*/ 7 h 15"/>
                <a:gd name="T14" fmla="*/ 5 w 23"/>
                <a:gd name="T15" fmla="*/ 7 h 15"/>
                <a:gd name="T16" fmla="*/ 9 w 23"/>
                <a:gd name="T17" fmla="*/ 8 h 15"/>
                <a:gd name="T18" fmla="*/ 11 w 23"/>
                <a:gd name="T19" fmla="*/ 7 h 15"/>
                <a:gd name="T20" fmla="*/ 13 w 23"/>
                <a:gd name="T21" fmla="*/ 7 h 15"/>
                <a:gd name="T22" fmla="*/ 16 w 23"/>
                <a:gd name="T23" fmla="*/ 8 h 15"/>
                <a:gd name="T24" fmla="*/ 16 w 23"/>
                <a:gd name="T25" fmla="*/ 8 h 15"/>
                <a:gd name="T26" fmla="*/ 16 w 23"/>
                <a:gd name="T27" fmla="*/ 9 h 15"/>
                <a:gd name="T28" fmla="*/ 12 w 23"/>
                <a:gd name="T29" fmla="*/ 11 h 15"/>
                <a:gd name="T30" fmla="*/ 1 w 23"/>
                <a:gd name="T31" fmla="*/ 11 h 15"/>
                <a:gd name="T32" fmla="*/ 0 w 23"/>
                <a:gd name="T33" fmla="*/ 9 h 15"/>
                <a:gd name="T34" fmla="*/ 5 w 23"/>
                <a:gd name="T35" fmla="*/ 7 h 15"/>
                <a:gd name="T36" fmla="*/ 9 w 23"/>
                <a:gd name="T37" fmla="*/ 8 h 15"/>
                <a:gd name="T38" fmla="*/ 11 w 23"/>
                <a:gd name="T39" fmla="*/ 7 h 15"/>
                <a:gd name="T40" fmla="*/ 13 w 23"/>
                <a:gd name="T41" fmla="*/ 7 h 15"/>
                <a:gd name="T42" fmla="*/ 16 w 23"/>
                <a:gd name="T43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5">
                  <a:moveTo>
                    <a:pt x="16" y="8"/>
                  </a:moveTo>
                  <a:cubicBezTo>
                    <a:pt x="16" y="7"/>
                    <a:pt x="16" y="5"/>
                    <a:pt x="16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4"/>
                    <a:pt x="23" y="0"/>
                    <a:pt x="20" y="1"/>
                  </a:cubicBezTo>
                  <a:cubicBezTo>
                    <a:pt x="18" y="1"/>
                    <a:pt x="16" y="4"/>
                    <a:pt x="14" y="5"/>
                  </a:cubicBezTo>
                  <a:cubicBezTo>
                    <a:pt x="11" y="6"/>
                    <a:pt x="9" y="4"/>
                    <a:pt x="7" y="5"/>
                  </a:cubicBezTo>
                  <a:cubicBezTo>
                    <a:pt x="7" y="5"/>
                    <a:pt x="7" y="6"/>
                    <a:pt x="7" y="7"/>
                  </a:cubicBezTo>
                  <a:cubicBezTo>
                    <a:pt x="6" y="7"/>
                    <a:pt x="5" y="7"/>
                    <a:pt x="5" y="7"/>
                  </a:cubicBezTo>
                  <a:cubicBezTo>
                    <a:pt x="6" y="8"/>
                    <a:pt x="7" y="9"/>
                    <a:pt x="9" y="8"/>
                  </a:cubicBezTo>
                  <a:cubicBezTo>
                    <a:pt x="10" y="8"/>
                    <a:pt x="10" y="7"/>
                    <a:pt x="11" y="7"/>
                  </a:cubicBezTo>
                  <a:cubicBezTo>
                    <a:pt x="12" y="6"/>
                    <a:pt x="12" y="7"/>
                    <a:pt x="13" y="7"/>
                  </a:cubicBezTo>
                  <a:cubicBezTo>
                    <a:pt x="15" y="7"/>
                    <a:pt x="15" y="7"/>
                    <a:pt x="16" y="8"/>
                  </a:cubicBezTo>
                  <a:close/>
                  <a:moveTo>
                    <a:pt x="16" y="8"/>
                  </a:moveTo>
                  <a:cubicBezTo>
                    <a:pt x="16" y="8"/>
                    <a:pt x="16" y="9"/>
                    <a:pt x="16" y="9"/>
                  </a:cubicBezTo>
                  <a:cubicBezTo>
                    <a:pt x="15" y="10"/>
                    <a:pt x="14" y="10"/>
                    <a:pt x="12" y="11"/>
                  </a:cubicBezTo>
                  <a:cubicBezTo>
                    <a:pt x="8" y="13"/>
                    <a:pt x="6" y="15"/>
                    <a:pt x="1" y="11"/>
                  </a:cubicBezTo>
                  <a:cubicBezTo>
                    <a:pt x="1" y="11"/>
                    <a:pt x="1" y="9"/>
                    <a:pt x="0" y="9"/>
                  </a:cubicBezTo>
                  <a:cubicBezTo>
                    <a:pt x="2" y="8"/>
                    <a:pt x="3" y="7"/>
                    <a:pt x="5" y="7"/>
                  </a:cubicBezTo>
                  <a:cubicBezTo>
                    <a:pt x="6" y="8"/>
                    <a:pt x="7" y="9"/>
                    <a:pt x="9" y="8"/>
                  </a:cubicBezTo>
                  <a:cubicBezTo>
                    <a:pt x="10" y="8"/>
                    <a:pt x="10" y="7"/>
                    <a:pt x="11" y="7"/>
                  </a:cubicBezTo>
                  <a:cubicBezTo>
                    <a:pt x="12" y="6"/>
                    <a:pt x="12" y="7"/>
                    <a:pt x="13" y="7"/>
                  </a:cubicBezTo>
                  <a:cubicBezTo>
                    <a:pt x="15" y="7"/>
                    <a:pt x="15" y="7"/>
                    <a:pt x="16" y="8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79" name="Freeform 276"/>
            <p:cNvSpPr>
              <a:spLocks noEditPoints="1"/>
            </p:cNvSpPr>
            <p:nvPr/>
          </p:nvSpPr>
          <p:spPr bwMode="auto">
            <a:xfrm>
              <a:off x="3407053" y="3361709"/>
              <a:ext cx="305192" cy="133078"/>
            </a:xfrm>
            <a:custGeom>
              <a:avLst/>
              <a:gdLst>
                <a:gd name="T0" fmla="*/ 14 w 88"/>
                <a:gd name="T1" fmla="*/ 12 h 38"/>
                <a:gd name="T2" fmla="*/ 14 w 88"/>
                <a:gd name="T3" fmla="*/ 15 h 38"/>
                <a:gd name="T4" fmla="*/ 12 w 88"/>
                <a:gd name="T5" fmla="*/ 19 h 38"/>
                <a:gd name="T6" fmla="*/ 14 w 88"/>
                <a:gd name="T7" fmla="*/ 19 h 38"/>
                <a:gd name="T8" fmla="*/ 18 w 88"/>
                <a:gd name="T9" fmla="*/ 13 h 38"/>
                <a:gd name="T10" fmla="*/ 14 w 88"/>
                <a:gd name="T11" fmla="*/ 12 h 38"/>
                <a:gd name="T12" fmla="*/ 14 w 88"/>
                <a:gd name="T13" fmla="*/ 1 h 38"/>
                <a:gd name="T14" fmla="*/ 2 w 88"/>
                <a:gd name="T15" fmla="*/ 9 h 38"/>
                <a:gd name="T16" fmla="*/ 2 w 88"/>
                <a:gd name="T17" fmla="*/ 13 h 38"/>
                <a:gd name="T18" fmla="*/ 0 w 88"/>
                <a:gd name="T19" fmla="*/ 14 h 38"/>
                <a:gd name="T20" fmla="*/ 7 w 88"/>
                <a:gd name="T21" fmla="*/ 13 h 38"/>
                <a:gd name="T22" fmla="*/ 7 w 88"/>
                <a:gd name="T23" fmla="*/ 11 h 38"/>
                <a:gd name="T24" fmla="*/ 10 w 88"/>
                <a:gd name="T25" fmla="*/ 11 h 38"/>
                <a:gd name="T26" fmla="*/ 11 w 88"/>
                <a:gd name="T27" fmla="*/ 9 h 38"/>
                <a:gd name="T28" fmla="*/ 20 w 88"/>
                <a:gd name="T29" fmla="*/ 5 h 38"/>
                <a:gd name="T30" fmla="*/ 24 w 88"/>
                <a:gd name="T31" fmla="*/ 6 h 38"/>
                <a:gd name="T32" fmla="*/ 24 w 88"/>
                <a:gd name="T33" fmla="*/ 9 h 38"/>
                <a:gd name="T34" fmla="*/ 31 w 88"/>
                <a:gd name="T35" fmla="*/ 10 h 38"/>
                <a:gd name="T36" fmla="*/ 33 w 88"/>
                <a:gd name="T37" fmla="*/ 12 h 38"/>
                <a:gd name="T38" fmla="*/ 36 w 88"/>
                <a:gd name="T39" fmla="*/ 12 h 38"/>
                <a:gd name="T40" fmla="*/ 37 w 88"/>
                <a:gd name="T41" fmla="*/ 15 h 38"/>
                <a:gd name="T42" fmla="*/ 41 w 88"/>
                <a:gd name="T43" fmla="*/ 17 h 38"/>
                <a:gd name="T44" fmla="*/ 43 w 88"/>
                <a:gd name="T45" fmla="*/ 19 h 38"/>
                <a:gd name="T46" fmla="*/ 52 w 88"/>
                <a:gd name="T47" fmla="*/ 19 h 38"/>
                <a:gd name="T48" fmla="*/ 52 w 88"/>
                <a:gd name="T49" fmla="*/ 23 h 38"/>
                <a:gd name="T50" fmla="*/ 63 w 88"/>
                <a:gd name="T51" fmla="*/ 30 h 38"/>
                <a:gd name="T52" fmla="*/ 63 w 88"/>
                <a:gd name="T53" fmla="*/ 33 h 38"/>
                <a:gd name="T54" fmla="*/ 59 w 88"/>
                <a:gd name="T55" fmla="*/ 36 h 38"/>
                <a:gd name="T56" fmla="*/ 60 w 88"/>
                <a:gd name="T57" fmla="*/ 38 h 38"/>
                <a:gd name="T58" fmla="*/ 81 w 88"/>
                <a:gd name="T59" fmla="*/ 36 h 38"/>
                <a:gd name="T60" fmla="*/ 83 w 88"/>
                <a:gd name="T61" fmla="*/ 36 h 38"/>
                <a:gd name="T62" fmla="*/ 88 w 88"/>
                <a:gd name="T63" fmla="*/ 34 h 38"/>
                <a:gd name="T64" fmla="*/ 87 w 88"/>
                <a:gd name="T65" fmla="*/ 31 h 38"/>
                <a:gd name="T66" fmla="*/ 83 w 88"/>
                <a:gd name="T67" fmla="*/ 29 h 38"/>
                <a:gd name="T68" fmla="*/ 76 w 88"/>
                <a:gd name="T69" fmla="*/ 28 h 38"/>
                <a:gd name="T70" fmla="*/ 77 w 88"/>
                <a:gd name="T71" fmla="*/ 24 h 38"/>
                <a:gd name="T72" fmla="*/ 66 w 88"/>
                <a:gd name="T73" fmla="*/ 19 h 38"/>
                <a:gd name="T74" fmla="*/ 64 w 88"/>
                <a:gd name="T75" fmla="*/ 19 h 38"/>
                <a:gd name="T76" fmla="*/ 62 w 88"/>
                <a:gd name="T77" fmla="*/ 15 h 38"/>
                <a:gd name="T78" fmla="*/ 58 w 88"/>
                <a:gd name="T79" fmla="*/ 15 h 38"/>
                <a:gd name="T80" fmla="*/ 58 w 88"/>
                <a:gd name="T81" fmla="*/ 14 h 38"/>
                <a:gd name="T82" fmla="*/ 56 w 88"/>
                <a:gd name="T83" fmla="*/ 14 h 38"/>
                <a:gd name="T84" fmla="*/ 54 w 88"/>
                <a:gd name="T85" fmla="*/ 12 h 38"/>
                <a:gd name="T86" fmla="*/ 46 w 88"/>
                <a:gd name="T87" fmla="*/ 11 h 38"/>
                <a:gd name="T88" fmla="*/ 42 w 88"/>
                <a:gd name="T89" fmla="*/ 5 h 38"/>
                <a:gd name="T90" fmla="*/ 28 w 88"/>
                <a:gd name="T91" fmla="*/ 1 h 38"/>
                <a:gd name="T92" fmla="*/ 25 w 88"/>
                <a:gd name="T93" fmla="*/ 3 h 38"/>
                <a:gd name="T94" fmla="*/ 24 w 88"/>
                <a:gd name="T95" fmla="*/ 1 h 38"/>
                <a:gd name="T96" fmla="*/ 14 w 88"/>
                <a:gd name="T97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38">
                  <a:moveTo>
                    <a:pt x="14" y="12"/>
                  </a:moveTo>
                  <a:cubicBezTo>
                    <a:pt x="14" y="12"/>
                    <a:pt x="14" y="14"/>
                    <a:pt x="14" y="15"/>
                  </a:cubicBezTo>
                  <a:cubicBezTo>
                    <a:pt x="15" y="14"/>
                    <a:pt x="17" y="17"/>
                    <a:pt x="12" y="19"/>
                  </a:cubicBezTo>
                  <a:cubicBezTo>
                    <a:pt x="11" y="20"/>
                    <a:pt x="16" y="19"/>
                    <a:pt x="14" y="19"/>
                  </a:cubicBezTo>
                  <a:cubicBezTo>
                    <a:pt x="19" y="16"/>
                    <a:pt x="17" y="20"/>
                    <a:pt x="18" y="13"/>
                  </a:cubicBezTo>
                  <a:cubicBezTo>
                    <a:pt x="17" y="13"/>
                    <a:pt x="16" y="13"/>
                    <a:pt x="14" y="12"/>
                  </a:cubicBezTo>
                  <a:close/>
                  <a:moveTo>
                    <a:pt x="14" y="1"/>
                  </a:moveTo>
                  <a:cubicBezTo>
                    <a:pt x="12" y="1"/>
                    <a:pt x="3" y="7"/>
                    <a:pt x="2" y="9"/>
                  </a:cubicBezTo>
                  <a:cubicBezTo>
                    <a:pt x="2" y="10"/>
                    <a:pt x="2" y="13"/>
                    <a:pt x="2" y="13"/>
                  </a:cubicBezTo>
                  <a:cubicBezTo>
                    <a:pt x="1" y="13"/>
                    <a:pt x="1" y="13"/>
                    <a:pt x="0" y="14"/>
                  </a:cubicBezTo>
                  <a:cubicBezTo>
                    <a:pt x="2" y="14"/>
                    <a:pt x="5" y="14"/>
                    <a:pt x="7" y="13"/>
                  </a:cubicBezTo>
                  <a:cubicBezTo>
                    <a:pt x="7" y="13"/>
                    <a:pt x="7" y="11"/>
                    <a:pt x="7" y="11"/>
                  </a:cubicBezTo>
                  <a:cubicBezTo>
                    <a:pt x="8" y="11"/>
                    <a:pt x="9" y="11"/>
                    <a:pt x="10" y="11"/>
                  </a:cubicBezTo>
                  <a:cubicBezTo>
                    <a:pt x="11" y="11"/>
                    <a:pt x="10" y="9"/>
                    <a:pt x="11" y="9"/>
                  </a:cubicBezTo>
                  <a:cubicBezTo>
                    <a:pt x="12" y="7"/>
                    <a:pt x="16" y="4"/>
                    <a:pt x="20" y="5"/>
                  </a:cubicBezTo>
                  <a:cubicBezTo>
                    <a:pt x="21" y="5"/>
                    <a:pt x="23" y="6"/>
                    <a:pt x="24" y="6"/>
                  </a:cubicBezTo>
                  <a:cubicBezTo>
                    <a:pt x="24" y="6"/>
                    <a:pt x="24" y="8"/>
                    <a:pt x="24" y="9"/>
                  </a:cubicBezTo>
                  <a:cubicBezTo>
                    <a:pt x="26" y="10"/>
                    <a:pt x="28" y="9"/>
                    <a:pt x="31" y="10"/>
                  </a:cubicBezTo>
                  <a:cubicBezTo>
                    <a:pt x="31" y="10"/>
                    <a:pt x="33" y="12"/>
                    <a:pt x="33" y="12"/>
                  </a:cubicBezTo>
                  <a:cubicBezTo>
                    <a:pt x="34" y="12"/>
                    <a:pt x="35" y="11"/>
                    <a:pt x="36" y="12"/>
                  </a:cubicBezTo>
                  <a:cubicBezTo>
                    <a:pt x="37" y="12"/>
                    <a:pt x="36" y="14"/>
                    <a:pt x="37" y="15"/>
                  </a:cubicBezTo>
                  <a:cubicBezTo>
                    <a:pt x="38" y="16"/>
                    <a:pt x="40" y="16"/>
                    <a:pt x="41" y="17"/>
                  </a:cubicBezTo>
                  <a:cubicBezTo>
                    <a:pt x="42" y="17"/>
                    <a:pt x="42" y="19"/>
                    <a:pt x="43" y="19"/>
                  </a:cubicBezTo>
                  <a:cubicBezTo>
                    <a:pt x="45" y="20"/>
                    <a:pt x="49" y="19"/>
                    <a:pt x="52" y="19"/>
                  </a:cubicBezTo>
                  <a:cubicBezTo>
                    <a:pt x="52" y="20"/>
                    <a:pt x="51" y="21"/>
                    <a:pt x="52" y="23"/>
                  </a:cubicBezTo>
                  <a:cubicBezTo>
                    <a:pt x="53" y="27"/>
                    <a:pt x="58" y="29"/>
                    <a:pt x="63" y="30"/>
                  </a:cubicBezTo>
                  <a:cubicBezTo>
                    <a:pt x="63" y="31"/>
                    <a:pt x="63" y="32"/>
                    <a:pt x="63" y="33"/>
                  </a:cubicBezTo>
                  <a:cubicBezTo>
                    <a:pt x="63" y="34"/>
                    <a:pt x="60" y="36"/>
                    <a:pt x="59" y="36"/>
                  </a:cubicBezTo>
                  <a:cubicBezTo>
                    <a:pt x="59" y="37"/>
                    <a:pt x="60" y="38"/>
                    <a:pt x="60" y="38"/>
                  </a:cubicBezTo>
                  <a:cubicBezTo>
                    <a:pt x="66" y="37"/>
                    <a:pt x="75" y="36"/>
                    <a:pt x="81" y="36"/>
                  </a:cubicBezTo>
                  <a:cubicBezTo>
                    <a:pt x="81" y="36"/>
                    <a:pt x="82" y="37"/>
                    <a:pt x="83" y="36"/>
                  </a:cubicBezTo>
                  <a:cubicBezTo>
                    <a:pt x="85" y="36"/>
                    <a:pt x="87" y="34"/>
                    <a:pt x="88" y="34"/>
                  </a:cubicBezTo>
                  <a:cubicBezTo>
                    <a:pt x="88" y="33"/>
                    <a:pt x="87" y="32"/>
                    <a:pt x="87" y="31"/>
                  </a:cubicBezTo>
                  <a:cubicBezTo>
                    <a:pt x="87" y="31"/>
                    <a:pt x="85" y="29"/>
                    <a:pt x="83" y="29"/>
                  </a:cubicBezTo>
                  <a:cubicBezTo>
                    <a:pt x="80" y="29"/>
                    <a:pt x="79" y="31"/>
                    <a:pt x="76" y="28"/>
                  </a:cubicBezTo>
                  <a:cubicBezTo>
                    <a:pt x="76" y="28"/>
                    <a:pt x="77" y="25"/>
                    <a:pt x="77" y="24"/>
                  </a:cubicBezTo>
                  <a:cubicBezTo>
                    <a:pt x="70" y="24"/>
                    <a:pt x="70" y="25"/>
                    <a:pt x="66" y="19"/>
                  </a:cubicBezTo>
                  <a:cubicBezTo>
                    <a:pt x="65" y="19"/>
                    <a:pt x="65" y="20"/>
                    <a:pt x="64" y="19"/>
                  </a:cubicBezTo>
                  <a:cubicBezTo>
                    <a:pt x="63" y="19"/>
                    <a:pt x="63" y="16"/>
                    <a:pt x="62" y="15"/>
                  </a:cubicBezTo>
                  <a:cubicBezTo>
                    <a:pt x="61" y="15"/>
                    <a:pt x="59" y="16"/>
                    <a:pt x="58" y="15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7" y="13"/>
                    <a:pt x="56" y="14"/>
                    <a:pt x="56" y="14"/>
                  </a:cubicBezTo>
                  <a:cubicBezTo>
                    <a:pt x="55" y="14"/>
                    <a:pt x="54" y="12"/>
                    <a:pt x="54" y="12"/>
                  </a:cubicBezTo>
                  <a:cubicBezTo>
                    <a:pt x="50" y="11"/>
                    <a:pt x="49" y="12"/>
                    <a:pt x="46" y="11"/>
                  </a:cubicBezTo>
                  <a:cubicBezTo>
                    <a:pt x="44" y="9"/>
                    <a:pt x="44" y="6"/>
                    <a:pt x="42" y="5"/>
                  </a:cubicBezTo>
                  <a:cubicBezTo>
                    <a:pt x="41" y="4"/>
                    <a:pt x="29" y="1"/>
                    <a:pt x="28" y="1"/>
                  </a:cubicBezTo>
                  <a:cubicBezTo>
                    <a:pt x="27" y="1"/>
                    <a:pt x="27" y="4"/>
                    <a:pt x="25" y="3"/>
                  </a:cubicBezTo>
                  <a:cubicBezTo>
                    <a:pt x="25" y="3"/>
                    <a:pt x="24" y="1"/>
                    <a:pt x="24" y="1"/>
                  </a:cubicBezTo>
                  <a:cubicBezTo>
                    <a:pt x="20" y="1"/>
                    <a:pt x="17" y="0"/>
                    <a:pt x="14" y="1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80" name="Freeform 277"/>
            <p:cNvSpPr>
              <a:spLocks noEditPoints="1"/>
            </p:cNvSpPr>
            <p:nvPr/>
          </p:nvSpPr>
          <p:spPr bwMode="auto">
            <a:xfrm>
              <a:off x="3407053" y="3361709"/>
              <a:ext cx="305192" cy="133078"/>
            </a:xfrm>
            <a:custGeom>
              <a:avLst/>
              <a:gdLst>
                <a:gd name="T0" fmla="*/ 14 w 88"/>
                <a:gd name="T1" fmla="*/ 12 h 38"/>
                <a:gd name="T2" fmla="*/ 14 w 88"/>
                <a:gd name="T3" fmla="*/ 15 h 38"/>
                <a:gd name="T4" fmla="*/ 12 w 88"/>
                <a:gd name="T5" fmla="*/ 19 h 38"/>
                <a:gd name="T6" fmla="*/ 14 w 88"/>
                <a:gd name="T7" fmla="*/ 19 h 38"/>
                <a:gd name="T8" fmla="*/ 18 w 88"/>
                <a:gd name="T9" fmla="*/ 13 h 38"/>
                <a:gd name="T10" fmla="*/ 14 w 88"/>
                <a:gd name="T11" fmla="*/ 12 h 38"/>
                <a:gd name="T12" fmla="*/ 14 w 88"/>
                <a:gd name="T13" fmla="*/ 1 h 38"/>
                <a:gd name="T14" fmla="*/ 2 w 88"/>
                <a:gd name="T15" fmla="*/ 9 h 38"/>
                <a:gd name="T16" fmla="*/ 2 w 88"/>
                <a:gd name="T17" fmla="*/ 13 h 38"/>
                <a:gd name="T18" fmla="*/ 0 w 88"/>
                <a:gd name="T19" fmla="*/ 14 h 38"/>
                <a:gd name="T20" fmla="*/ 7 w 88"/>
                <a:gd name="T21" fmla="*/ 13 h 38"/>
                <a:gd name="T22" fmla="*/ 7 w 88"/>
                <a:gd name="T23" fmla="*/ 11 h 38"/>
                <a:gd name="T24" fmla="*/ 10 w 88"/>
                <a:gd name="T25" fmla="*/ 11 h 38"/>
                <a:gd name="T26" fmla="*/ 11 w 88"/>
                <a:gd name="T27" fmla="*/ 9 h 38"/>
                <a:gd name="T28" fmla="*/ 20 w 88"/>
                <a:gd name="T29" fmla="*/ 5 h 38"/>
                <a:gd name="T30" fmla="*/ 24 w 88"/>
                <a:gd name="T31" fmla="*/ 6 h 38"/>
                <a:gd name="T32" fmla="*/ 24 w 88"/>
                <a:gd name="T33" fmla="*/ 9 h 38"/>
                <a:gd name="T34" fmla="*/ 31 w 88"/>
                <a:gd name="T35" fmla="*/ 10 h 38"/>
                <a:gd name="T36" fmla="*/ 33 w 88"/>
                <a:gd name="T37" fmla="*/ 12 h 38"/>
                <a:gd name="T38" fmla="*/ 36 w 88"/>
                <a:gd name="T39" fmla="*/ 12 h 38"/>
                <a:gd name="T40" fmla="*/ 37 w 88"/>
                <a:gd name="T41" fmla="*/ 15 h 38"/>
                <a:gd name="T42" fmla="*/ 41 w 88"/>
                <a:gd name="T43" fmla="*/ 17 h 38"/>
                <a:gd name="T44" fmla="*/ 43 w 88"/>
                <a:gd name="T45" fmla="*/ 19 h 38"/>
                <a:gd name="T46" fmla="*/ 52 w 88"/>
                <a:gd name="T47" fmla="*/ 19 h 38"/>
                <a:gd name="T48" fmla="*/ 52 w 88"/>
                <a:gd name="T49" fmla="*/ 23 h 38"/>
                <a:gd name="T50" fmla="*/ 63 w 88"/>
                <a:gd name="T51" fmla="*/ 30 h 38"/>
                <a:gd name="T52" fmla="*/ 63 w 88"/>
                <a:gd name="T53" fmla="*/ 33 h 38"/>
                <a:gd name="T54" fmla="*/ 59 w 88"/>
                <a:gd name="T55" fmla="*/ 36 h 38"/>
                <a:gd name="T56" fmla="*/ 60 w 88"/>
                <a:gd name="T57" fmla="*/ 38 h 38"/>
                <a:gd name="T58" fmla="*/ 81 w 88"/>
                <a:gd name="T59" fmla="*/ 36 h 38"/>
                <a:gd name="T60" fmla="*/ 83 w 88"/>
                <a:gd name="T61" fmla="*/ 36 h 38"/>
                <a:gd name="T62" fmla="*/ 88 w 88"/>
                <a:gd name="T63" fmla="*/ 34 h 38"/>
                <a:gd name="T64" fmla="*/ 87 w 88"/>
                <a:gd name="T65" fmla="*/ 31 h 38"/>
                <a:gd name="T66" fmla="*/ 83 w 88"/>
                <a:gd name="T67" fmla="*/ 29 h 38"/>
                <a:gd name="T68" fmla="*/ 76 w 88"/>
                <a:gd name="T69" fmla="*/ 28 h 38"/>
                <a:gd name="T70" fmla="*/ 77 w 88"/>
                <a:gd name="T71" fmla="*/ 24 h 38"/>
                <a:gd name="T72" fmla="*/ 66 w 88"/>
                <a:gd name="T73" fmla="*/ 19 h 38"/>
                <a:gd name="T74" fmla="*/ 64 w 88"/>
                <a:gd name="T75" fmla="*/ 19 h 38"/>
                <a:gd name="T76" fmla="*/ 62 w 88"/>
                <a:gd name="T77" fmla="*/ 15 h 38"/>
                <a:gd name="T78" fmla="*/ 58 w 88"/>
                <a:gd name="T79" fmla="*/ 15 h 38"/>
                <a:gd name="T80" fmla="*/ 58 w 88"/>
                <a:gd name="T81" fmla="*/ 14 h 38"/>
                <a:gd name="T82" fmla="*/ 56 w 88"/>
                <a:gd name="T83" fmla="*/ 14 h 38"/>
                <a:gd name="T84" fmla="*/ 54 w 88"/>
                <a:gd name="T85" fmla="*/ 12 h 38"/>
                <a:gd name="T86" fmla="*/ 46 w 88"/>
                <a:gd name="T87" fmla="*/ 11 h 38"/>
                <a:gd name="T88" fmla="*/ 42 w 88"/>
                <a:gd name="T89" fmla="*/ 5 h 38"/>
                <a:gd name="T90" fmla="*/ 28 w 88"/>
                <a:gd name="T91" fmla="*/ 1 h 38"/>
                <a:gd name="T92" fmla="*/ 25 w 88"/>
                <a:gd name="T93" fmla="*/ 3 h 38"/>
                <a:gd name="T94" fmla="*/ 24 w 88"/>
                <a:gd name="T95" fmla="*/ 1 h 38"/>
                <a:gd name="T96" fmla="*/ 14 w 88"/>
                <a:gd name="T97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38">
                  <a:moveTo>
                    <a:pt x="14" y="12"/>
                  </a:moveTo>
                  <a:cubicBezTo>
                    <a:pt x="14" y="12"/>
                    <a:pt x="14" y="14"/>
                    <a:pt x="14" y="15"/>
                  </a:cubicBezTo>
                  <a:cubicBezTo>
                    <a:pt x="15" y="14"/>
                    <a:pt x="17" y="17"/>
                    <a:pt x="12" y="19"/>
                  </a:cubicBezTo>
                  <a:cubicBezTo>
                    <a:pt x="11" y="20"/>
                    <a:pt x="16" y="19"/>
                    <a:pt x="14" y="19"/>
                  </a:cubicBezTo>
                  <a:cubicBezTo>
                    <a:pt x="19" y="16"/>
                    <a:pt x="17" y="20"/>
                    <a:pt x="18" y="13"/>
                  </a:cubicBezTo>
                  <a:cubicBezTo>
                    <a:pt x="17" y="13"/>
                    <a:pt x="16" y="13"/>
                    <a:pt x="14" y="12"/>
                  </a:cubicBezTo>
                  <a:close/>
                  <a:moveTo>
                    <a:pt x="14" y="1"/>
                  </a:moveTo>
                  <a:cubicBezTo>
                    <a:pt x="12" y="1"/>
                    <a:pt x="3" y="7"/>
                    <a:pt x="2" y="9"/>
                  </a:cubicBezTo>
                  <a:cubicBezTo>
                    <a:pt x="2" y="10"/>
                    <a:pt x="2" y="13"/>
                    <a:pt x="2" y="13"/>
                  </a:cubicBezTo>
                  <a:cubicBezTo>
                    <a:pt x="1" y="13"/>
                    <a:pt x="1" y="13"/>
                    <a:pt x="0" y="14"/>
                  </a:cubicBezTo>
                  <a:cubicBezTo>
                    <a:pt x="2" y="14"/>
                    <a:pt x="5" y="14"/>
                    <a:pt x="7" y="13"/>
                  </a:cubicBezTo>
                  <a:cubicBezTo>
                    <a:pt x="7" y="13"/>
                    <a:pt x="7" y="11"/>
                    <a:pt x="7" y="11"/>
                  </a:cubicBezTo>
                  <a:cubicBezTo>
                    <a:pt x="8" y="11"/>
                    <a:pt x="9" y="11"/>
                    <a:pt x="10" y="11"/>
                  </a:cubicBezTo>
                  <a:cubicBezTo>
                    <a:pt x="11" y="11"/>
                    <a:pt x="10" y="9"/>
                    <a:pt x="11" y="9"/>
                  </a:cubicBezTo>
                  <a:cubicBezTo>
                    <a:pt x="12" y="7"/>
                    <a:pt x="16" y="4"/>
                    <a:pt x="20" y="5"/>
                  </a:cubicBezTo>
                  <a:cubicBezTo>
                    <a:pt x="21" y="5"/>
                    <a:pt x="23" y="6"/>
                    <a:pt x="24" y="6"/>
                  </a:cubicBezTo>
                  <a:cubicBezTo>
                    <a:pt x="24" y="6"/>
                    <a:pt x="24" y="8"/>
                    <a:pt x="24" y="9"/>
                  </a:cubicBezTo>
                  <a:cubicBezTo>
                    <a:pt x="26" y="10"/>
                    <a:pt x="28" y="9"/>
                    <a:pt x="31" y="10"/>
                  </a:cubicBezTo>
                  <a:cubicBezTo>
                    <a:pt x="31" y="10"/>
                    <a:pt x="33" y="12"/>
                    <a:pt x="33" y="12"/>
                  </a:cubicBezTo>
                  <a:cubicBezTo>
                    <a:pt x="34" y="12"/>
                    <a:pt x="35" y="11"/>
                    <a:pt x="36" y="12"/>
                  </a:cubicBezTo>
                  <a:cubicBezTo>
                    <a:pt x="37" y="12"/>
                    <a:pt x="36" y="14"/>
                    <a:pt x="37" y="15"/>
                  </a:cubicBezTo>
                  <a:cubicBezTo>
                    <a:pt x="38" y="16"/>
                    <a:pt x="40" y="16"/>
                    <a:pt x="41" y="17"/>
                  </a:cubicBezTo>
                  <a:cubicBezTo>
                    <a:pt x="42" y="17"/>
                    <a:pt x="42" y="19"/>
                    <a:pt x="43" y="19"/>
                  </a:cubicBezTo>
                  <a:cubicBezTo>
                    <a:pt x="45" y="20"/>
                    <a:pt x="49" y="19"/>
                    <a:pt x="52" y="19"/>
                  </a:cubicBezTo>
                  <a:cubicBezTo>
                    <a:pt x="52" y="20"/>
                    <a:pt x="51" y="21"/>
                    <a:pt x="52" y="23"/>
                  </a:cubicBezTo>
                  <a:cubicBezTo>
                    <a:pt x="53" y="27"/>
                    <a:pt x="58" y="29"/>
                    <a:pt x="63" y="30"/>
                  </a:cubicBezTo>
                  <a:cubicBezTo>
                    <a:pt x="63" y="31"/>
                    <a:pt x="63" y="32"/>
                    <a:pt x="63" y="33"/>
                  </a:cubicBezTo>
                  <a:cubicBezTo>
                    <a:pt x="63" y="34"/>
                    <a:pt x="60" y="36"/>
                    <a:pt x="59" y="36"/>
                  </a:cubicBezTo>
                  <a:cubicBezTo>
                    <a:pt x="59" y="37"/>
                    <a:pt x="60" y="38"/>
                    <a:pt x="60" y="38"/>
                  </a:cubicBezTo>
                  <a:cubicBezTo>
                    <a:pt x="66" y="37"/>
                    <a:pt x="75" y="36"/>
                    <a:pt x="81" y="36"/>
                  </a:cubicBezTo>
                  <a:cubicBezTo>
                    <a:pt x="81" y="36"/>
                    <a:pt x="82" y="37"/>
                    <a:pt x="83" y="36"/>
                  </a:cubicBezTo>
                  <a:cubicBezTo>
                    <a:pt x="85" y="36"/>
                    <a:pt x="87" y="34"/>
                    <a:pt x="88" y="34"/>
                  </a:cubicBezTo>
                  <a:cubicBezTo>
                    <a:pt x="88" y="33"/>
                    <a:pt x="87" y="32"/>
                    <a:pt x="87" y="31"/>
                  </a:cubicBezTo>
                  <a:cubicBezTo>
                    <a:pt x="87" y="31"/>
                    <a:pt x="85" y="29"/>
                    <a:pt x="83" y="29"/>
                  </a:cubicBezTo>
                  <a:cubicBezTo>
                    <a:pt x="80" y="29"/>
                    <a:pt x="79" y="31"/>
                    <a:pt x="76" y="28"/>
                  </a:cubicBezTo>
                  <a:cubicBezTo>
                    <a:pt x="76" y="28"/>
                    <a:pt x="77" y="25"/>
                    <a:pt x="77" y="24"/>
                  </a:cubicBezTo>
                  <a:cubicBezTo>
                    <a:pt x="70" y="24"/>
                    <a:pt x="70" y="25"/>
                    <a:pt x="66" y="19"/>
                  </a:cubicBezTo>
                  <a:cubicBezTo>
                    <a:pt x="65" y="19"/>
                    <a:pt x="65" y="20"/>
                    <a:pt x="64" y="19"/>
                  </a:cubicBezTo>
                  <a:cubicBezTo>
                    <a:pt x="63" y="19"/>
                    <a:pt x="63" y="16"/>
                    <a:pt x="62" y="15"/>
                  </a:cubicBezTo>
                  <a:cubicBezTo>
                    <a:pt x="61" y="15"/>
                    <a:pt x="59" y="16"/>
                    <a:pt x="58" y="15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7" y="13"/>
                    <a:pt x="56" y="14"/>
                    <a:pt x="56" y="14"/>
                  </a:cubicBezTo>
                  <a:cubicBezTo>
                    <a:pt x="55" y="14"/>
                    <a:pt x="54" y="12"/>
                    <a:pt x="54" y="12"/>
                  </a:cubicBezTo>
                  <a:cubicBezTo>
                    <a:pt x="50" y="11"/>
                    <a:pt x="49" y="12"/>
                    <a:pt x="46" y="11"/>
                  </a:cubicBezTo>
                  <a:cubicBezTo>
                    <a:pt x="44" y="9"/>
                    <a:pt x="44" y="6"/>
                    <a:pt x="42" y="5"/>
                  </a:cubicBezTo>
                  <a:cubicBezTo>
                    <a:pt x="41" y="4"/>
                    <a:pt x="29" y="1"/>
                    <a:pt x="28" y="1"/>
                  </a:cubicBezTo>
                  <a:cubicBezTo>
                    <a:pt x="27" y="1"/>
                    <a:pt x="27" y="4"/>
                    <a:pt x="25" y="3"/>
                  </a:cubicBezTo>
                  <a:cubicBezTo>
                    <a:pt x="25" y="3"/>
                    <a:pt x="24" y="1"/>
                    <a:pt x="24" y="1"/>
                  </a:cubicBezTo>
                  <a:cubicBezTo>
                    <a:pt x="20" y="1"/>
                    <a:pt x="17" y="0"/>
                    <a:pt x="14" y="1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81" name="Freeform 278"/>
            <p:cNvSpPr>
              <a:spLocks/>
            </p:cNvSpPr>
            <p:nvPr/>
          </p:nvSpPr>
          <p:spPr bwMode="auto">
            <a:xfrm>
              <a:off x="6343640" y="2410647"/>
              <a:ext cx="195182" cy="198729"/>
            </a:xfrm>
            <a:custGeom>
              <a:avLst/>
              <a:gdLst>
                <a:gd name="T0" fmla="*/ 45 w 56"/>
                <a:gd name="T1" fmla="*/ 57 h 57"/>
                <a:gd name="T2" fmla="*/ 42 w 56"/>
                <a:gd name="T3" fmla="*/ 53 h 57"/>
                <a:gd name="T4" fmla="*/ 41 w 56"/>
                <a:gd name="T5" fmla="*/ 51 h 57"/>
                <a:gd name="T6" fmla="*/ 37 w 56"/>
                <a:gd name="T7" fmla="*/ 48 h 57"/>
                <a:gd name="T8" fmla="*/ 33 w 56"/>
                <a:gd name="T9" fmla="*/ 45 h 57"/>
                <a:gd name="T10" fmla="*/ 25 w 56"/>
                <a:gd name="T11" fmla="*/ 36 h 57"/>
                <a:gd name="T12" fmla="*/ 25 w 56"/>
                <a:gd name="T13" fmla="*/ 33 h 57"/>
                <a:gd name="T14" fmla="*/ 21 w 56"/>
                <a:gd name="T15" fmla="*/ 26 h 57"/>
                <a:gd name="T16" fmla="*/ 21 w 56"/>
                <a:gd name="T17" fmla="*/ 23 h 57"/>
                <a:gd name="T18" fmla="*/ 24 w 56"/>
                <a:gd name="T19" fmla="*/ 22 h 57"/>
                <a:gd name="T20" fmla="*/ 27 w 56"/>
                <a:gd name="T21" fmla="*/ 24 h 57"/>
                <a:gd name="T22" fmla="*/ 30 w 56"/>
                <a:gd name="T23" fmla="*/ 25 h 57"/>
                <a:gd name="T24" fmla="*/ 38 w 56"/>
                <a:gd name="T25" fmla="*/ 24 h 57"/>
                <a:gd name="T26" fmla="*/ 43 w 56"/>
                <a:gd name="T27" fmla="*/ 26 h 57"/>
                <a:gd name="T28" fmla="*/ 44 w 56"/>
                <a:gd name="T29" fmla="*/ 27 h 57"/>
                <a:gd name="T30" fmla="*/ 52 w 56"/>
                <a:gd name="T31" fmla="*/ 28 h 57"/>
                <a:gd name="T32" fmla="*/ 52 w 56"/>
                <a:gd name="T33" fmla="*/ 23 h 57"/>
                <a:gd name="T34" fmla="*/ 53 w 56"/>
                <a:gd name="T35" fmla="*/ 19 h 57"/>
                <a:gd name="T36" fmla="*/ 52 w 56"/>
                <a:gd name="T37" fmla="*/ 19 h 57"/>
                <a:gd name="T38" fmla="*/ 46 w 56"/>
                <a:gd name="T39" fmla="*/ 18 h 57"/>
                <a:gd name="T40" fmla="*/ 38 w 56"/>
                <a:gd name="T41" fmla="*/ 14 h 57"/>
                <a:gd name="T42" fmla="*/ 32 w 56"/>
                <a:gd name="T43" fmla="*/ 6 h 57"/>
                <a:gd name="T44" fmla="*/ 27 w 56"/>
                <a:gd name="T45" fmla="*/ 0 h 57"/>
                <a:gd name="T46" fmla="*/ 24 w 56"/>
                <a:gd name="T47" fmla="*/ 3 h 57"/>
                <a:gd name="T48" fmla="*/ 21 w 56"/>
                <a:gd name="T49" fmla="*/ 5 h 57"/>
                <a:gd name="T50" fmla="*/ 18 w 56"/>
                <a:gd name="T51" fmla="*/ 7 h 57"/>
                <a:gd name="T52" fmla="*/ 15 w 56"/>
                <a:gd name="T53" fmla="*/ 15 h 57"/>
                <a:gd name="T54" fmla="*/ 11 w 56"/>
                <a:gd name="T55" fmla="*/ 13 h 57"/>
                <a:gd name="T56" fmla="*/ 10 w 56"/>
                <a:gd name="T57" fmla="*/ 18 h 57"/>
                <a:gd name="T58" fmla="*/ 0 w 56"/>
                <a:gd name="T59" fmla="*/ 21 h 57"/>
                <a:gd name="T60" fmla="*/ 0 w 56"/>
                <a:gd name="T61" fmla="*/ 21 h 57"/>
                <a:gd name="T62" fmla="*/ 2 w 56"/>
                <a:gd name="T63" fmla="*/ 29 h 57"/>
                <a:gd name="T64" fmla="*/ 4 w 56"/>
                <a:gd name="T65" fmla="*/ 28 h 57"/>
                <a:gd name="T66" fmla="*/ 4 w 56"/>
                <a:gd name="T67" fmla="*/ 26 h 57"/>
                <a:gd name="T68" fmla="*/ 7 w 56"/>
                <a:gd name="T69" fmla="*/ 26 h 57"/>
                <a:gd name="T70" fmla="*/ 9 w 56"/>
                <a:gd name="T71" fmla="*/ 20 h 57"/>
                <a:gd name="T72" fmla="*/ 11 w 56"/>
                <a:gd name="T73" fmla="*/ 30 h 57"/>
                <a:gd name="T74" fmla="*/ 14 w 56"/>
                <a:gd name="T75" fmla="*/ 36 h 57"/>
                <a:gd name="T76" fmla="*/ 14 w 56"/>
                <a:gd name="T77" fmla="*/ 38 h 57"/>
                <a:gd name="T78" fmla="*/ 18 w 56"/>
                <a:gd name="T79" fmla="*/ 41 h 57"/>
                <a:gd name="T80" fmla="*/ 20 w 56"/>
                <a:gd name="T81" fmla="*/ 41 h 57"/>
                <a:gd name="T82" fmla="*/ 22 w 56"/>
                <a:gd name="T83" fmla="*/ 44 h 57"/>
                <a:gd name="T84" fmla="*/ 27 w 56"/>
                <a:gd name="T85" fmla="*/ 43 h 57"/>
                <a:gd name="T86" fmla="*/ 34 w 56"/>
                <a:gd name="T87" fmla="*/ 51 h 57"/>
                <a:gd name="T88" fmla="*/ 38 w 56"/>
                <a:gd name="T89" fmla="*/ 52 h 57"/>
                <a:gd name="T90" fmla="*/ 42 w 56"/>
                <a:gd name="T91" fmla="*/ 56 h 57"/>
                <a:gd name="T92" fmla="*/ 45 w 56"/>
                <a:gd name="T9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57">
                  <a:moveTo>
                    <a:pt x="45" y="57"/>
                  </a:moveTo>
                  <a:cubicBezTo>
                    <a:pt x="45" y="57"/>
                    <a:pt x="43" y="55"/>
                    <a:pt x="42" y="53"/>
                  </a:cubicBezTo>
                  <a:cubicBezTo>
                    <a:pt x="42" y="52"/>
                    <a:pt x="41" y="51"/>
                    <a:pt x="41" y="51"/>
                  </a:cubicBezTo>
                  <a:cubicBezTo>
                    <a:pt x="41" y="51"/>
                    <a:pt x="38" y="50"/>
                    <a:pt x="37" y="48"/>
                  </a:cubicBezTo>
                  <a:cubicBezTo>
                    <a:pt x="35" y="47"/>
                    <a:pt x="35" y="48"/>
                    <a:pt x="33" y="45"/>
                  </a:cubicBezTo>
                  <a:cubicBezTo>
                    <a:pt x="32" y="43"/>
                    <a:pt x="27" y="39"/>
                    <a:pt x="25" y="36"/>
                  </a:cubicBezTo>
                  <a:cubicBezTo>
                    <a:pt x="23" y="33"/>
                    <a:pt x="26" y="36"/>
                    <a:pt x="25" y="33"/>
                  </a:cubicBezTo>
                  <a:cubicBezTo>
                    <a:pt x="25" y="30"/>
                    <a:pt x="21" y="26"/>
                    <a:pt x="21" y="26"/>
                  </a:cubicBezTo>
                  <a:cubicBezTo>
                    <a:pt x="21" y="26"/>
                    <a:pt x="21" y="25"/>
                    <a:pt x="21" y="23"/>
                  </a:cubicBezTo>
                  <a:cubicBezTo>
                    <a:pt x="21" y="21"/>
                    <a:pt x="23" y="21"/>
                    <a:pt x="24" y="22"/>
                  </a:cubicBezTo>
                  <a:cubicBezTo>
                    <a:pt x="24" y="23"/>
                    <a:pt x="26" y="26"/>
                    <a:pt x="27" y="24"/>
                  </a:cubicBezTo>
                  <a:cubicBezTo>
                    <a:pt x="28" y="22"/>
                    <a:pt x="29" y="24"/>
                    <a:pt x="30" y="25"/>
                  </a:cubicBezTo>
                  <a:cubicBezTo>
                    <a:pt x="32" y="27"/>
                    <a:pt x="36" y="23"/>
                    <a:pt x="38" y="24"/>
                  </a:cubicBezTo>
                  <a:cubicBezTo>
                    <a:pt x="40" y="25"/>
                    <a:pt x="43" y="26"/>
                    <a:pt x="43" y="26"/>
                  </a:cubicBezTo>
                  <a:cubicBezTo>
                    <a:pt x="43" y="26"/>
                    <a:pt x="44" y="25"/>
                    <a:pt x="44" y="27"/>
                  </a:cubicBezTo>
                  <a:cubicBezTo>
                    <a:pt x="45" y="30"/>
                    <a:pt x="52" y="28"/>
                    <a:pt x="52" y="28"/>
                  </a:cubicBezTo>
                  <a:cubicBezTo>
                    <a:pt x="52" y="28"/>
                    <a:pt x="56" y="26"/>
                    <a:pt x="52" y="23"/>
                  </a:cubicBezTo>
                  <a:cubicBezTo>
                    <a:pt x="50" y="22"/>
                    <a:pt x="53" y="19"/>
                    <a:pt x="53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9"/>
                    <a:pt x="48" y="20"/>
                    <a:pt x="46" y="18"/>
                  </a:cubicBezTo>
                  <a:cubicBezTo>
                    <a:pt x="44" y="17"/>
                    <a:pt x="41" y="17"/>
                    <a:pt x="38" y="14"/>
                  </a:cubicBezTo>
                  <a:cubicBezTo>
                    <a:pt x="35" y="12"/>
                    <a:pt x="33" y="9"/>
                    <a:pt x="32" y="6"/>
                  </a:cubicBezTo>
                  <a:cubicBezTo>
                    <a:pt x="32" y="3"/>
                    <a:pt x="27" y="0"/>
                    <a:pt x="27" y="0"/>
                  </a:cubicBezTo>
                  <a:cubicBezTo>
                    <a:pt x="27" y="0"/>
                    <a:pt x="24" y="1"/>
                    <a:pt x="24" y="3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9" y="3"/>
                    <a:pt x="18" y="7"/>
                  </a:cubicBezTo>
                  <a:cubicBezTo>
                    <a:pt x="18" y="9"/>
                    <a:pt x="17" y="14"/>
                    <a:pt x="15" y="15"/>
                  </a:cubicBezTo>
                  <a:cubicBezTo>
                    <a:pt x="12" y="15"/>
                    <a:pt x="11" y="10"/>
                    <a:pt x="11" y="13"/>
                  </a:cubicBezTo>
                  <a:cubicBezTo>
                    <a:pt x="11" y="16"/>
                    <a:pt x="11" y="16"/>
                    <a:pt x="10" y="18"/>
                  </a:cubicBezTo>
                  <a:cubicBezTo>
                    <a:pt x="9" y="20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2"/>
                    <a:pt x="2" y="28"/>
                    <a:pt x="2" y="29"/>
                  </a:cubicBezTo>
                  <a:cubicBezTo>
                    <a:pt x="2" y="29"/>
                    <a:pt x="4" y="29"/>
                    <a:pt x="4" y="28"/>
                  </a:cubicBezTo>
                  <a:cubicBezTo>
                    <a:pt x="4" y="28"/>
                    <a:pt x="4" y="27"/>
                    <a:pt x="4" y="26"/>
                  </a:cubicBezTo>
                  <a:cubicBezTo>
                    <a:pt x="4" y="25"/>
                    <a:pt x="5" y="26"/>
                    <a:pt x="7" y="26"/>
                  </a:cubicBezTo>
                  <a:cubicBezTo>
                    <a:pt x="7" y="24"/>
                    <a:pt x="8" y="21"/>
                    <a:pt x="9" y="20"/>
                  </a:cubicBezTo>
                  <a:cubicBezTo>
                    <a:pt x="12" y="23"/>
                    <a:pt x="12" y="24"/>
                    <a:pt x="11" y="30"/>
                  </a:cubicBezTo>
                  <a:cubicBezTo>
                    <a:pt x="12" y="31"/>
                    <a:pt x="20" y="36"/>
                    <a:pt x="14" y="36"/>
                  </a:cubicBezTo>
                  <a:cubicBezTo>
                    <a:pt x="14" y="36"/>
                    <a:pt x="15" y="38"/>
                    <a:pt x="14" y="38"/>
                  </a:cubicBezTo>
                  <a:cubicBezTo>
                    <a:pt x="16" y="39"/>
                    <a:pt x="18" y="41"/>
                    <a:pt x="18" y="41"/>
                  </a:cubicBezTo>
                  <a:cubicBezTo>
                    <a:pt x="19" y="41"/>
                    <a:pt x="20" y="40"/>
                    <a:pt x="20" y="41"/>
                  </a:cubicBezTo>
                  <a:cubicBezTo>
                    <a:pt x="21" y="41"/>
                    <a:pt x="21" y="43"/>
                    <a:pt x="22" y="44"/>
                  </a:cubicBezTo>
                  <a:cubicBezTo>
                    <a:pt x="24" y="44"/>
                    <a:pt x="26" y="43"/>
                    <a:pt x="27" y="43"/>
                  </a:cubicBezTo>
                  <a:cubicBezTo>
                    <a:pt x="28" y="43"/>
                    <a:pt x="33" y="50"/>
                    <a:pt x="34" y="51"/>
                  </a:cubicBezTo>
                  <a:cubicBezTo>
                    <a:pt x="36" y="52"/>
                    <a:pt x="38" y="52"/>
                    <a:pt x="38" y="52"/>
                  </a:cubicBezTo>
                  <a:cubicBezTo>
                    <a:pt x="40" y="52"/>
                    <a:pt x="41" y="55"/>
                    <a:pt x="42" y="56"/>
                  </a:cubicBezTo>
                  <a:cubicBezTo>
                    <a:pt x="43" y="57"/>
                    <a:pt x="44" y="57"/>
                    <a:pt x="45" y="57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82" name="Freeform 279"/>
            <p:cNvSpPr>
              <a:spLocks/>
            </p:cNvSpPr>
            <p:nvPr/>
          </p:nvSpPr>
          <p:spPr bwMode="auto">
            <a:xfrm>
              <a:off x="6343640" y="2410647"/>
              <a:ext cx="195182" cy="198729"/>
            </a:xfrm>
            <a:custGeom>
              <a:avLst/>
              <a:gdLst>
                <a:gd name="T0" fmla="*/ 45 w 56"/>
                <a:gd name="T1" fmla="*/ 57 h 57"/>
                <a:gd name="T2" fmla="*/ 42 w 56"/>
                <a:gd name="T3" fmla="*/ 53 h 57"/>
                <a:gd name="T4" fmla="*/ 41 w 56"/>
                <a:gd name="T5" fmla="*/ 51 h 57"/>
                <a:gd name="T6" fmla="*/ 37 w 56"/>
                <a:gd name="T7" fmla="*/ 48 h 57"/>
                <a:gd name="T8" fmla="*/ 33 w 56"/>
                <a:gd name="T9" fmla="*/ 45 h 57"/>
                <a:gd name="T10" fmla="*/ 25 w 56"/>
                <a:gd name="T11" fmla="*/ 36 h 57"/>
                <a:gd name="T12" fmla="*/ 25 w 56"/>
                <a:gd name="T13" fmla="*/ 33 h 57"/>
                <a:gd name="T14" fmla="*/ 21 w 56"/>
                <a:gd name="T15" fmla="*/ 26 h 57"/>
                <a:gd name="T16" fmla="*/ 21 w 56"/>
                <a:gd name="T17" fmla="*/ 23 h 57"/>
                <a:gd name="T18" fmla="*/ 24 w 56"/>
                <a:gd name="T19" fmla="*/ 22 h 57"/>
                <a:gd name="T20" fmla="*/ 27 w 56"/>
                <a:gd name="T21" fmla="*/ 24 h 57"/>
                <a:gd name="T22" fmla="*/ 30 w 56"/>
                <a:gd name="T23" fmla="*/ 25 h 57"/>
                <a:gd name="T24" fmla="*/ 38 w 56"/>
                <a:gd name="T25" fmla="*/ 24 h 57"/>
                <a:gd name="T26" fmla="*/ 43 w 56"/>
                <a:gd name="T27" fmla="*/ 26 h 57"/>
                <a:gd name="T28" fmla="*/ 44 w 56"/>
                <a:gd name="T29" fmla="*/ 27 h 57"/>
                <a:gd name="T30" fmla="*/ 52 w 56"/>
                <a:gd name="T31" fmla="*/ 28 h 57"/>
                <a:gd name="T32" fmla="*/ 52 w 56"/>
                <a:gd name="T33" fmla="*/ 23 h 57"/>
                <a:gd name="T34" fmla="*/ 53 w 56"/>
                <a:gd name="T35" fmla="*/ 19 h 57"/>
                <a:gd name="T36" fmla="*/ 52 w 56"/>
                <a:gd name="T37" fmla="*/ 19 h 57"/>
                <a:gd name="T38" fmla="*/ 46 w 56"/>
                <a:gd name="T39" fmla="*/ 18 h 57"/>
                <a:gd name="T40" fmla="*/ 38 w 56"/>
                <a:gd name="T41" fmla="*/ 14 h 57"/>
                <a:gd name="T42" fmla="*/ 32 w 56"/>
                <a:gd name="T43" fmla="*/ 6 h 57"/>
                <a:gd name="T44" fmla="*/ 27 w 56"/>
                <a:gd name="T45" fmla="*/ 0 h 57"/>
                <a:gd name="T46" fmla="*/ 24 w 56"/>
                <a:gd name="T47" fmla="*/ 3 h 57"/>
                <a:gd name="T48" fmla="*/ 21 w 56"/>
                <a:gd name="T49" fmla="*/ 5 h 57"/>
                <a:gd name="T50" fmla="*/ 18 w 56"/>
                <a:gd name="T51" fmla="*/ 7 h 57"/>
                <a:gd name="T52" fmla="*/ 15 w 56"/>
                <a:gd name="T53" fmla="*/ 15 h 57"/>
                <a:gd name="T54" fmla="*/ 11 w 56"/>
                <a:gd name="T55" fmla="*/ 13 h 57"/>
                <a:gd name="T56" fmla="*/ 10 w 56"/>
                <a:gd name="T57" fmla="*/ 18 h 57"/>
                <a:gd name="T58" fmla="*/ 0 w 56"/>
                <a:gd name="T59" fmla="*/ 21 h 57"/>
                <a:gd name="T60" fmla="*/ 0 w 56"/>
                <a:gd name="T61" fmla="*/ 21 h 57"/>
                <a:gd name="T62" fmla="*/ 2 w 56"/>
                <a:gd name="T63" fmla="*/ 29 h 57"/>
                <a:gd name="T64" fmla="*/ 4 w 56"/>
                <a:gd name="T65" fmla="*/ 28 h 57"/>
                <a:gd name="T66" fmla="*/ 4 w 56"/>
                <a:gd name="T67" fmla="*/ 26 h 57"/>
                <a:gd name="T68" fmla="*/ 7 w 56"/>
                <a:gd name="T69" fmla="*/ 26 h 57"/>
                <a:gd name="T70" fmla="*/ 9 w 56"/>
                <a:gd name="T71" fmla="*/ 20 h 57"/>
                <a:gd name="T72" fmla="*/ 11 w 56"/>
                <a:gd name="T73" fmla="*/ 30 h 57"/>
                <a:gd name="T74" fmla="*/ 14 w 56"/>
                <a:gd name="T75" fmla="*/ 36 h 57"/>
                <a:gd name="T76" fmla="*/ 14 w 56"/>
                <a:gd name="T77" fmla="*/ 38 h 57"/>
                <a:gd name="T78" fmla="*/ 18 w 56"/>
                <a:gd name="T79" fmla="*/ 41 h 57"/>
                <a:gd name="T80" fmla="*/ 20 w 56"/>
                <a:gd name="T81" fmla="*/ 41 h 57"/>
                <a:gd name="T82" fmla="*/ 22 w 56"/>
                <a:gd name="T83" fmla="*/ 44 h 57"/>
                <a:gd name="T84" fmla="*/ 27 w 56"/>
                <a:gd name="T85" fmla="*/ 43 h 57"/>
                <a:gd name="T86" fmla="*/ 34 w 56"/>
                <a:gd name="T87" fmla="*/ 51 h 57"/>
                <a:gd name="T88" fmla="*/ 38 w 56"/>
                <a:gd name="T89" fmla="*/ 52 h 57"/>
                <a:gd name="T90" fmla="*/ 42 w 56"/>
                <a:gd name="T91" fmla="*/ 56 h 57"/>
                <a:gd name="T92" fmla="*/ 45 w 56"/>
                <a:gd name="T9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57">
                  <a:moveTo>
                    <a:pt x="45" y="57"/>
                  </a:moveTo>
                  <a:cubicBezTo>
                    <a:pt x="45" y="57"/>
                    <a:pt x="43" y="55"/>
                    <a:pt x="42" y="53"/>
                  </a:cubicBezTo>
                  <a:cubicBezTo>
                    <a:pt x="42" y="52"/>
                    <a:pt x="41" y="51"/>
                    <a:pt x="41" y="51"/>
                  </a:cubicBezTo>
                  <a:cubicBezTo>
                    <a:pt x="41" y="51"/>
                    <a:pt x="38" y="50"/>
                    <a:pt x="37" y="48"/>
                  </a:cubicBezTo>
                  <a:cubicBezTo>
                    <a:pt x="35" y="47"/>
                    <a:pt x="35" y="48"/>
                    <a:pt x="33" y="45"/>
                  </a:cubicBezTo>
                  <a:cubicBezTo>
                    <a:pt x="32" y="43"/>
                    <a:pt x="27" y="39"/>
                    <a:pt x="25" y="36"/>
                  </a:cubicBezTo>
                  <a:cubicBezTo>
                    <a:pt x="23" y="33"/>
                    <a:pt x="26" y="36"/>
                    <a:pt x="25" y="33"/>
                  </a:cubicBezTo>
                  <a:cubicBezTo>
                    <a:pt x="25" y="30"/>
                    <a:pt x="21" y="26"/>
                    <a:pt x="21" y="26"/>
                  </a:cubicBezTo>
                  <a:cubicBezTo>
                    <a:pt x="21" y="26"/>
                    <a:pt x="21" y="25"/>
                    <a:pt x="21" y="23"/>
                  </a:cubicBezTo>
                  <a:cubicBezTo>
                    <a:pt x="21" y="21"/>
                    <a:pt x="23" y="21"/>
                    <a:pt x="24" y="22"/>
                  </a:cubicBezTo>
                  <a:cubicBezTo>
                    <a:pt x="24" y="23"/>
                    <a:pt x="26" y="26"/>
                    <a:pt x="27" y="24"/>
                  </a:cubicBezTo>
                  <a:cubicBezTo>
                    <a:pt x="28" y="22"/>
                    <a:pt x="29" y="24"/>
                    <a:pt x="30" y="25"/>
                  </a:cubicBezTo>
                  <a:cubicBezTo>
                    <a:pt x="32" y="27"/>
                    <a:pt x="36" y="23"/>
                    <a:pt x="38" y="24"/>
                  </a:cubicBezTo>
                  <a:cubicBezTo>
                    <a:pt x="40" y="25"/>
                    <a:pt x="43" y="26"/>
                    <a:pt x="43" y="26"/>
                  </a:cubicBezTo>
                  <a:cubicBezTo>
                    <a:pt x="43" y="26"/>
                    <a:pt x="44" y="25"/>
                    <a:pt x="44" y="27"/>
                  </a:cubicBezTo>
                  <a:cubicBezTo>
                    <a:pt x="45" y="30"/>
                    <a:pt x="52" y="28"/>
                    <a:pt x="52" y="28"/>
                  </a:cubicBezTo>
                  <a:cubicBezTo>
                    <a:pt x="52" y="28"/>
                    <a:pt x="56" y="26"/>
                    <a:pt x="52" y="23"/>
                  </a:cubicBezTo>
                  <a:cubicBezTo>
                    <a:pt x="50" y="22"/>
                    <a:pt x="53" y="19"/>
                    <a:pt x="53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9"/>
                    <a:pt x="48" y="20"/>
                    <a:pt x="46" y="18"/>
                  </a:cubicBezTo>
                  <a:cubicBezTo>
                    <a:pt x="44" y="17"/>
                    <a:pt x="41" y="17"/>
                    <a:pt x="38" y="14"/>
                  </a:cubicBezTo>
                  <a:cubicBezTo>
                    <a:pt x="35" y="12"/>
                    <a:pt x="33" y="9"/>
                    <a:pt x="32" y="6"/>
                  </a:cubicBezTo>
                  <a:cubicBezTo>
                    <a:pt x="32" y="3"/>
                    <a:pt x="27" y="0"/>
                    <a:pt x="27" y="0"/>
                  </a:cubicBezTo>
                  <a:cubicBezTo>
                    <a:pt x="27" y="0"/>
                    <a:pt x="24" y="1"/>
                    <a:pt x="24" y="3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9" y="3"/>
                    <a:pt x="18" y="7"/>
                  </a:cubicBezTo>
                  <a:cubicBezTo>
                    <a:pt x="18" y="9"/>
                    <a:pt x="17" y="14"/>
                    <a:pt x="15" y="15"/>
                  </a:cubicBezTo>
                  <a:cubicBezTo>
                    <a:pt x="12" y="15"/>
                    <a:pt x="11" y="10"/>
                    <a:pt x="11" y="13"/>
                  </a:cubicBezTo>
                  <a:cubicBezTo>
                    <a:pt x="11" y="16"/>
                    <a:pt x="11" y="16"/>
                    <a:pt x="10" y="18"/>
                  </a:cubicBezTo>
                  <a:cubicBezTo>
                    <a:pt x="9" y="20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2"/>
                    <a:pt x="2" y="28"/>
                    <a:pt x="2" y="29"/>
                  </a:cubicBezTo>
                  <a:cubicBezTo>
                    <a:pt x="2" y="29"/>
                    <a:pt x="4" y="29"/>
                    <a:pt x="4" y="28"/>
                  </a:cubicBezTo>
                  <a:cubicBezTo>
                    <a:pt x="4" y="28"/>
                    <a:pt x="4" y="27"/>
                    <a:pt x="4" y="26"/>
                  </a:cubicBezTo>
                  <a:cubicBezTo>
                    <a:pt x="4" y="25"/>
                    <a:pt x="5" y="26"/>
                    <a:pt x="7" y="26"/>
                  </a:cubicBezTo>
                  <a:cubicBezTo>
                    <a:pt x="7" y="24"/>
                    <a:pt x="8" y="21"/>
                    <a:pt x="9" y="20"/>
                  </a:cubicBezTo>
                  <a:cubicBezTo>
                    <a:pt x="12" y="23"/>
                    <a:pt x="12" y="24"/>
                    <a:pt x="11" y="30"/>
                  </a:cubicBezTo>
                  <a:cubicBezTo>
                    <a:pt x="12" y="31"/>
                    <a:pt x="20" y="36"/>
                    <a:pt x="14" y="36"/>
                  </a:cubicBezTo>
                  <a:cubicBezTo>
                    <a:pt x="14" y="36"/>
                    <a:pt x="15" y="38"/>
                    <a:pt x="14" y="38"/>
                  </a:cubicBezTo>
                  <a:cubicBezTo>
                    <a:pt x="16" y="39"/>
                    <a:pt x="18" y="41"/>
                    <a:pt x="18" y="41"/>
                  </a:cubicBezTo>
                  <a:cubicBezTo>
                    <a:pt x="19" y="41"/>
                    <a:pt x="20" y="40"/>
                    <a:pt x="20" y="41"/>
                  </a:cubicBezTo>
                  <a:cubicBezTo>
                    <a:pt x="21" y="41"/>
                    <a:pt x="21" y="43"/>
                    <a:pt x="22" y="44"/>
                  </a:cubicBezTo>
                  <a:cubicBezTo>
                    <a:pt x="24" y="44"/>
                    <a:pt x="26" y="43"/>
                    <a:pt x="27" y="43"/>
                  </a:cubicBezTo>
                  <a:cubicBezTo>
                    <a:pt x="28" y="43"/>
                    <a:pt x="33" y="50"/>
                    <a:pt x="34" y="51"/>
                  </a:cubicBezTo>
                  <a:cubicBezTo>
                    <a:pt x="36" y="52"/>
                    <a:pt x="38" y="52"/>
                    <a:pt x="38" y="52"/>
                  </a:cubicBezTo>
                  <a:cubicBezTo>
                    <a:pt x="40" y="52"/>
                    <a:pt x="41" y="55"/>
                    <a:pt x="42" y="56"/>
                  </a:cubicBezTo>
                  <a:cubicBezTo>
                    <a:pt x="43" y="57"/>
                    <a:pt x="44" y="57"/>
                    <a:pt x="45" y="57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83" name="Freeform 280"/>
            <p:cNvSpPr>
              <a:spLocks/>
            </p:cNvSpPr>
            <p:nvPr/>
          </p:nvSpPr>
          <p:spPr bwMode="auto">
            <a:xfrm>
              <a:off x="3357372" y="3817725"/>
              <a:ext cx="104688" cy="122433"/>
            </a:xfrm>
            <a:custGeom>
              <a:avLst/>
              <a:gdLst>
                <a:gd name="T0" fmla="*/ 10 w 30"/>
                <a:gd name="T1" fmla="*/ 3 h 35"/>
                <a:gd name="T2" fmla="*/ 14 w 30"/>
                <a:gd name="T3" fmla="*/ 3 h 35"/>
                <a:gd name="T4" fmla="*/ 17 w 30"/>
                <a:gd name="T5" fmla="*/ 5 h 35"/>
                <a:gd name="T6" fmla="*/ 20 w 30"/>
                <a:gd name="T7" fmla="*/ 5 h 35"/>
                <a:gd name="T8" fmla="*/ 22 w 30"/>
                <a:gd name="T9" fmla="*/ 11 h 35"/>
                <a:gd name="T10" fmla="*/ 30 w 30"/>
                <a:gd name="T11" fmla="*/ 20 h 35"/>
                <a:gd name="T12" fmla="*/ 27 w 30"/>
                <a:gd name="T13" fmla="*/ 21 h 35"/>
                <a:gd name="T14" fmla="*/ 25 w 30"/>
                <a:gd name="T15" fmla="*/ 20 h 35"/>
                <a:gd name="T16" fmla="*/ 25 w 30"/>
                <a:gd name="T17" fmla="*/ 25 h 35"/>
                <a:gd name="T18" fmla="*/ 27 w 30"/>
                <a:gd name="T19" fmla="*/ 31 h 35"/>
                <a:gd name="T20" fmla="*/ 26 w 30"/>
                <a:gd name="T21" fmla="*/ 35 h 35"/>
                <a:gd name="T22" fmla="*/ 24 w 30"/>
                <a:gd name="T23" fmla="*/ 30 h 35"/>
                <a:gd name="T24" fmla="*/ 22 w 30"/>
                <a:gd name="T25" fmla="*/ 29 h 35"/>
                <a:gd name="T26" fmla="*/ 21 w 30"/>
                <a:gd name="T27" fmla="*/ 34 h 35"/>
                <a:gd name="T28" fmla="*/ 20 w 30"/>
                <a:gd name="T29" fmla="*/ 24 h 35"/>
                <a:gd name="T30" fmla="*/ 15 w 30"/>
                <a:gd name="T31" fmla="*/ 22 h 35"/>
                <a:gd name="T32" fmla="*/ 15 w 30"/>
                <a:gd name="T33" fmla="*/ 21 h 35"/>
                <a:gd name="T34" fmla="*/ 13 w 30"/>
                <a:gd name="T35" fmla="*/ 21 h 35"/>
                <a:gd name="T36" fmla="*/ 11 w 30"/>
                <a:gd name="T37" fmla="*/ 16 h 35"/>
                <a:gd name="T38" fmla="*/ 9 w 30"/>
                <a:gd name="T39" fmla="*/ 15 h 35"/>
                <a:gd name="T40" fmla="*/ 8 w 30"/>
                <a:gd name="T41" fmla="*/ 15 h 35"/>
                <a:gd name="T42" fmla="*/ 8 w 30"/>
                <a:gd name="T43" fmla="*/ 18 h 35"/>
                <a:gd name="T44" fmla="*/ 7 w 30"/>
                <a:gd name="T45" fmla="*/ 20 h 35"/>
                <a:gd name="T46" fmla="*/ 5 w 30"/>
                <a:gd name="T47" fmla="*/ 20 h 35"/>
                <a:gd name="T48" fmla="*/ 3 w 30"/>
                <a:gd name="T49" fmla="*/ 17 h 35"/>
                <a:gd name="T50" fmla="*/ 0 w 30"/>
                <a:gd name="T51" fmla="*/ 16 h 35"/>
                <a:gd name="T52" fmla="*/ 1 w 30"/>
                <a:gd name="T53" fmla="*/ 11 h 35"/>
                <a:gd name="T54" fmla="*/ 3 w 30"/>
                <a:gd name="T55" fmla="*/ 11 h 35"/>
                <a:gd name="T56" fmla="*/ 2 w 30"/>
                <a:gd name="T57" fmla="*/ 9 h 35"/>
                <a:gd name="T58" fmla="*/ 1 w 30"/>
                <a:gd name="T59" fmla="*/ 3 h 35"/>
                <a:gd name="T60" fmla="*/ 0 w 30"/>
                <a:gd name="T61" fmla="*/ 0 h 35"/>
                <a:gd name="T62" fmla="*/ 3 w 30"/>
                <a:gd name="T63" fmla="*/ 1 h 35"/>
                <a:gd name="T64" fmla="*/ 10 w 30"/>
                <a:gd name="T65" fmla="*/ 4 h 35"/>
                <a:gd name="T66" fmla="*/ 10 w 30"/>
                <a:gd name="T67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35">
                  <a:moveTo>
                    <a:pt x="10" y="3"/>
                  </a:moveTo>
                  <a:cubicBezTo>
                    <a:pt x="12" y="3"/>
                    <a:pt x="14" y="3"/>
                    <a:pt x="14" y="3"/>
                  </a:cubicBezTo>
                  <a:cubicBezTo>
                    <a:pt x="14" y="3"/>
                    <a:pt x="15" y="5"/>
                    <a:pt x="17" y="5"/>
                  </a:cubicBezTo>
                  <a:cubicBezTo>
                    <a:pt x="19" y="5"/>
                    <a:pt x="20" y="5"/>
                    <a:pt x="20" y="5"/>
                  </a:cubicBezTo>
                  <a:cubicBezTo>
                    <a:pt x="21" y="7"/>
                    <a:pt x="21" y="9"/>
                    <a:pt x="22" y="11"/>
                  </a:cubicBezTo>
                  <a:cubicBezTo>
                    <a:pt x="23" y="14"/>
                    <a:pt x="29" y="17"/>
                    <a:pt x="30" y="20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6" y="23"/>
                    <a:pt x="25" y="25"/>
                  </a:cubicBezTo>
                  <a:cubicBezTo>
                    <a:pt x="24" y="27"/>
                    <a:pt x="27" y="29"/>
                    <a:pt x="27" y="31"/>
                  </a:cubicBezTo>
                  <a:cubicBezTo>
                    <a:pt x="26" y="32"/>
                    <a:pt x="26" y="35"/>
                    <a:pt x="26" y="35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2" y="29"/>
                    <a:pt x="22" y="29"/>
                  </a:cubicBezTo>
                  <a:cubicBezTo>
                    <a:pt x="22" y="31"/>
                    <a:pt x="21" y="33"/>
                    <a:pt x="21" y="34"/>
                  </a:cubicBezTo>
                  <a:cubicBezTo>
                    <a:pt x="19" y="30"/>
                    <a:pt x="19" y="29"/>
                    <a:pt x="20" y="24"/>
                  </a:cubicBezTo>
                  <a:cubicBezTo>
                    <a:pt x="18" y="23"/>
                    <a:pt x="17" y="23"/>
                    <a:pt x="15" y="22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3" y="21"/>
                    <a:pt x="13" y="21"/>
                  </a:cubicBezTo>
                  <a:cubicBezTo>
                    <a:pt x="12" y="20"/>
                    <a:pt x="12" y="18"/>
                    <a:pt x="11" y="16"/>
                  </a:cubicBezTo>
                  <a:cubicBezTo>
                    <a:pt x="11" y="16"/>
                    <a:pt x="10" y="16"/>
                    <a:pt x="9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7"/>
                    <a:pt x="8" y="18"/>
                  </a:cubicBezTo>
                  <a:cubicBezTo>
                    <a:pt x="7" y="19"/>
                    <a:pt x="8" y="19"/>
                    <a:pt x="7" y="20"/>
                  </a:cubicBezTo>
                  <a:cubicBezTo>
                    <a:pt x="7" y="20"/>
                    <a:pt x="6" y="21"/>
                    <a:pt x="5" y="20"/>
                  </a:cubicBezTo>
                  <a:cubicBezTo>
                    <a:pt x="4" y="20"/>
                    <a:pt x="4" y="18"/>
                    <a:pt x="3" y="17"/>
                  </a:cubicBezTo>
                  <a:cubicBezTo>
                    <a:pt x="2" y="16"/>
                    <a:pt x="1" y="16"/>
                    <a:pt x="0" y="16"/>
                  </a:cubicBezTo>
                  <a:cubicBezTo>
                    <a:pt x="1" y="14"/>
                    <a:pt x="1" y="12"/>
                    <a:pt x="1" y="11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4" y="9"/>
                    <a:pt x="2" y="9"/>
                    <a:pt x="2" y="9"/>
                  </a:cubicBezTo>
                  <a:cubicBezTo>
                    <a:pt x="1" y="7"/>
                    <a:pt x="2" y="5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1" y="0"/>
                    <a:pt x="3" y="1"/>
                  </a:cubicBezTo>
                  <a:cubicBezTo>
                    <a:pt x="4" y="3"/>
                    <a:pt x="6" y="3"/>
                    <a:pt x="10" y="4"/>
                  </a:cubicBezTo>
                  <a:cubicBezTo>
                    <a:pt x="10" y="4"/>
                    <a:pt x="10" y="3"/>
                    <a:pt x="10" y="3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84" name="Freeform 281"/>
            <p:cNvSpPr>
              <a:spLocks/>
            </p:cNvSpPr>
            <p:nvPr/>
          </p:nvSpPr>
          <p:spPr bwMode="auto">
            <a:xfrm>
              <a:off x="3357372" y="3817725"/>
              <a:ext cx="104688" cy="122433"/>
            </a:xfrm>
            <a:custGeom>
              <a:avLst/>
              <a:gdLst>
                <a:gd name="T0" fmla="*/ 10 w 30"/>
                <a:gd name="T1" fmla="*/ 3 h 35"/>
                <a:gd name="T2" fmla="*/ 14 w 30"/>
                <a:gd name="T3" fmla="*/ 3 h 35"/>
                <a:gd name="T4" fmla="*/ 17 w 30"/>
                <a:gd name="T5" fmla="*/ 5 h 35"/>
                <a:gd name="T6" fmla="*/ 20 w 30"/>
                <a:gd name="T7" fmla="*/ 5 h 35"/>
                <a:gd name="T8" fmla="*/ 22 w 30"/>
                <a:gd name="T9" fmla="*/ 11 h 35"/>
                <a:gd name="T10" fmla="*/ 30 w 30"/>
                <a:gd name="T11" fmla="*/ 20 h 35"/>
                <a:gd name="T12" fmla="*/ 27 w 30"/>
                <a:gd name="T13" fmla="*/ 21 h 35"/>
                <a:gd name="T14" fmla="*/ 25 w 30"/>
                <a:gd name="T15" fmla="*/ 20 h 35"/>
                <a:gd name="T16" fmla="*/ 25 w 30"/>
                <a:gd name="T17" fmla="*/ 25 h 35"/>
                <a:gd name="T18" fmla="*/ 27 w 30"/>
                <a:gd name="T19" fmla="*/ 31 h 35"/>
                <a:gd name="T20" fmla="*/ 26 w 30"/>
                <a:gd name="T21" fmla="*/ 35 h 35"/>
                <a:gd name="T22" fmla="*/ 24 w 30"/>
                <a:gd name="T23" fmla="*/ 30 h 35"/>
                <a:gd name="T24" fmla="*/ 22 w 30"/>
                <a:gd name="T25" fmla="*/ 29 h 35"/>
                <a:gd name="T26" fmla="*/ 21 w 30"/>
                <a:gd name="T27" fmla="*/ 34 h 35"/>
                <a:gd name="T28" fmla="*/ 20 w 30"/>
                <a:gd name="T29" fmla="*/ 24 h 35"/>
                <a:gd name="T30" fmla="*/ 15 w 30"/>
                <a:gd name="T31" fmla="*/ 22 h 35"/>
                <a:gd name="T32" fmla="*/ 15 w 30"/>
                <a:gd name="T33" fmla="*/ 21 h 35"/>
                <a:gd name="T34" fmla="*/ 13 w 30"/>
                <a:gd name="T35" fmla="*/ 21 h 35"/>
                <a:gd name="T36" fmla="*/ 11 w 30"/>
                <a:gd name="T37" fmla="*/ 16 h 35"/>
                <a:gd name="T38" fmla="*/ 9 w 30"/>
                <a:gd name="T39" fmla="*/ 15 h 35"/>
                <a:gd name="T40" fmla="*/ 8 w 30"/>
                <a:gd name="T41" fmla="*/ 15 h 35"/>
                <a:gd name="T42" fmla="*/ 8 w 30"/>
                <a:gd name="T43" fmla="*/ 18 h 35"/>
                <a:gd name="T44" fmla="*/ 7 w 30"/>
                <a:gd name="T45" fmla="*/ 20 h 35"/>
                <a:gd name="T46" fmla="*/ 5 w 30"/>
                <a:gd name="T47" fmla="*/ 20 h 35"/>
                <a:gd name="T48" fmla="*/ 3 w 30"/>
                <a:gd name="T49" fmla="*/ 17 h 35"/>
                <a:gd name="T50" fmla="*/ 0 w 30"/>
                <a:gd name="T51" fmla="*/ 16 h 35"/>
                <a:gd name="T52" fmla="*/ 1 w 30"/>
                <a:gd name="T53" fmla="*/ 11 h 35"/>
                <a:gd name="T54" fmla="*/ 3 w 30"/>
                <a:gd name="T55" fmla="*/ 11 h 35"/>
                <a:gd name="T56" fmla="*/ 2 w 30"/>
                <a:gd name="T57" fmla="*/ 9 h 35"/>
                <a:gd name="T58" fmla="*/ 1 w 30"/>
                <a:gd name="T59" fmla="*/ 3 h 35"/>
                <a:gd name="T60" fmla="*/ 0 w 30"/>
                <a:gd name="T61" fmla="*/ 0 h 35"/>
                <a:gd name="T62" fmla="*/ 3 w 30"/>
                <a:gd name="T63" fmla="*/ 1 h 35"/>
                <a:gd name="T64" fmla="*/ 10 w 30"/>
                <a:gd name="T65" fmla="*/ 4 h 35"/>
                <a:gd name="T66" fmla="*/ 10 w 30"/>
                <a:gd name="T67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35">
                  <a:moveTo>
                    <a:pt x="10" y="3"/>
                  </a:moveTo>
                  <a:cubicBezTo>
                    <a:pt x="12" y="3"/>
                    <a:pt x="14" y="3"/>
                    <a:pt x="14" y="3"/>
                  </a:cubicBezTo>
                  <a:cubicBezTo>
                    <a:pt x="14" y="3"/>
                    <a:pt x="15" y="5"/>
                    <a:pt x="17" y="5"/>
                  </a:cubicBezTo>
                  <a:cubicBezTo>
                    <a:pt x="19" y="5"/>
                    <a:pt x="20" y="5"/>
                    <a:pt x="20" y="5"/>
                  </a:cubicBezTo>
                  <a:cubicBezTo>
                    <a:pt x="21" y="7"/>
                    <a:pt x="21" y="9"/>
                    <a:pt x="22" y="11"/>
                  </a:cubicBezTo>
                  <a:cubicBezTo>
                    <a:pt x="23" y="14"/>
                    <a:pt x="29" y="17"/>
                    <a:pt x="30" y="20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6" y="23"/>
                    <a:pt x="25" y="25"/>
                  </a:cubicBezTo>
                  <a:cubicBezTo>
                    <a:pt x="24" y="27"/>
                    <a:pt x="27" y="29"/>
                    <a:pt x="27" y="31"/>
                  </a:cubicBezTo>
                  <a:cubicBezTo>
                    <a:pt x="26" y="32"/>
                    <a:pt x="26" y="35"/>
                    <a:pt x="26" y="35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2" y="29"/>
                    <a:pt x="22" y="29"/>
                  </a:cubicBezTo>
                  <a:cubicBezTo>
                    <a:pt x="22" y="31"/>
                    <a:pt x="21" y="33"/>
                    <a:pt x="21" y="34"/>
                  </a:cubicBezTo>
                  <a:cubicBezTo>
                    <a:pt x="19" y="30"/>
                    <a:pt x="19" y="29"/>
                    <a:pt x="20" y="24"/>
                  </a:cubicBezTo>
                  <a:cubicBezTo>
                    <a:pt x="18" y="23"/>
                    <a:pt x="17" y="23"/>
                    <a:pt x="15" y="22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3" y="21"/>
                    <a:pt x="13" y="21"/>
                  </a:cubicBezTo>
                  <a:cubicBezTo>
                    <a:pt x="12" y="20"/>
                    <a:pt x="12" y="18"/>
                    <a:pt x="11" y="16"/>
                  </a:cubicBezTo>
                  <a:cubicBezTo>
                    <a:pt x="11" y="16"/>
                    <a:pt x="10" y="16"/>
                    <a:pt x="9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7"/>
                    <a:pt x="8" y="18"/>
                  </a:cubicBezTo>
                  <a:cubicBezTo>
                    <a:pt x="7" y="19"/>
                    <a:pt x="8" y="19"/>
                    <a:pt x="7" y="20"/>
                  </a:cubicBezTo>
                  <a:cubicBezTo>
                    <a:pt x="7" y="20"/>
                    <a:pt x="6" y="21"/>
                    <a:pt x="5" y="20"/>
                  </a:cubicBezTo>
                  <a:cubicBezTo>
                    <a:pt x="4" y="20"/>
                    <a:pt x="4" y="18"/>
                    <a:pt x="3" y="17"/>
                  </a:cubicBezTo>
                  <a:cubicBezTo>
                    <a:pt x="2" y="16"/>
                    <a:pt x="1" y="16"/>
                    <a:pt x="0" y="16"/>
                  </a:cubicBezTo>
                  <a:cubicBezTo>
                    <a:pt x="1" y="14"/>
                    <a:pt x="1" y="12"/>
                    <a:pt x="1" y="11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4" y="9"/>
                    <a:pt x="2" y="9"/>
                    <a:pt x="2" y="9"/>
                  </a:cubicBezTo>
                  <a:cubicBezTo>
                    <a:pt x="1" y="7"/>
                    <a:pt x="2" y="5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1" y="0"/>
                    <a:pt x="3" y="1"/>
                  </a:cubicBezTo>
                  <a:cubicBezTo>
                    <a:pt x="4" y="3"/>
                    <a:pt x="6" y="3"/>
                    <a:pt x="10" y="4"/>
                  </a:cubicBezTo>
                  <a:cubicBezTo>
                    <a:pt x="10" y="4"/>
                    <a:pt x="10" y="3"/>
                    <a:pt x="10" y="3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85" name="Freeform 282"/>
            <p:cNvSpPr>
              <a:spLocks/>
            </p:cNvSpPr>
            <p:nvPr/>
          </p:nvSpPr>
          <p:spPr bwMode="auto">
            <a:xfrm>
              <a:off x="6270891" y="4106946"/>
              <a:ext cx="225347" cy="310517"/>
            </a:xfrm>
            <a:custGeom>
              <a:avLst/>
              <a:gdLst>
                <a:gd name="T0" fmla="*/ 11 w 65"/>
                <a:gd name="T1" fmla="*/ 87 h 89"/>
                <a:gd name="T2" fmla="*/ 17 w 65"/>
                <a:gd name="T3" fmla="*/ 86 h 89"/>
                <a:gd name="T4" fmla="*/ 25 w 65"/>
                <a:gd name="T5" fmla="*/ 85 h 89"/>
                <a:gd name="T6" fmla="*/ 29 w 65"/>
                <a:gd name="T7" fmla="*/ 82 h 89"/>
                <a:gd name="T8" fmla="*/ 33 w 65"/>
                <a:gd name="T9" fmla="*/ 87 h 89"/>
                <a:gd name="T10" fmla="*/ 37 w 65"/>
                <a:gd name="T11" fmla="*/ 88 h 89"/>
                <a:gd name="T12" fmla="*/ 45 w 65"/>
                <a:gd name="T13" fmla="*/ 83 h 89"/>
                <a:gd name="T14" fmla="*/ 48 w 65"/>
                <a:gd name="T15" fmla="*/ 76 h 89"/>
                <a:gd name="T16" fmla="*/ 50 w 65"/>
                <a:gd name="T17" fmla="*/ 70 h 89"/>
                <a:gd name="T18" fmla="*/ 50 w 65"/>
                <a:gd name="T19" fmla="*/ 64 h 89"/>
                <a:gd name="T20" fmla="*/ 51 w 65"/>
                <a:gd name="T21" fmla="*/ 58 h 89"/>
                <a:gd name="T22" fmla="*/ 55 w 65"/>
                <a:gd name="T23" fmla="*/ 51 h 89"/>
                <a:gd name="T24" fmla="*/ 56 w 65"/>
                <a:gd name="T25" fmla="*/ 47 h 89"/>
                <a:gd name="T26" fmla="*/ 59 w 65"/>
                <a:gd name="T27" fmla="*/ 40 h 89"/>
                <a:gd name="T28" fmla="*/ 60 w 65"/>
                <a:gd name="T29" fmla="*/ 31 h 89"/>
                <a:gd name="T30" fmla="*/ 59 w 65"/>
                <a:gd name="T31" fmla="*/ 23 h 89"/>
                <a:gd name="T32" fmla="*/ 60 w 65"/>
                <a:gd name="T33" fmla="*/ 15 h 89"/>
                <a:gd name="T34" fmla="*/ 64 w 65"/>
                <a:gd name="T35" fmla="*/ 9 h 89"/>
                <a:gd name="T36" fmla="*/ 65 w 65"/>
                <a:gd name="T37" fmla="*/ 0 h 89"/>
                <a:gd name="T38" fmla="*/ 55 w 65"/>
                <a:gd name="T39" fmla="*/ 1 h 89"/>
                <a:gd name="T40" fmla="*/ 48 w 65"/>
                <a:gd name="T41" fmla="*/ 7 h 89"/>
                <a:gd name="T42" fmla="*/ 47 w 65"/>
                <a:gd name="T43" fmla="*/ 16 h 89"/>
                <a:gd name="T44" fmla="*/ 37 w 65"/>
                <a:gd name="T45" fmla="*/ 15 h 89"/>
                <a:gd name="T46" fmla="*/ 28 w 65"/>
                <a:gd name="T47" fmla="*/ 12 h 89"/>
                <a:gd name="T48" fmla="*/ 21 w 65"/>
                <a:gd name="T49" fmla="*/ 19 h 89"/>
                <a:gd name="T50" fmla="*/ 27 w 65"/>
                <a:gd name="T51" fmla="*/ 22 h 89"/>
                <a:gd name="T52" fmla="*/ 32 w 65"/>
                <a:gd name="T53" fmla="*/ 30 h 89"/>
                <a:gd name="T54" fmla="*/ 24 w 65"/>
                <a:gd name="T55" fmla="*/ 32 h 89"/>
                <a:gd name="T56" fmla="*/ 23 w 65"/>
                <a:gd name="T57" fmla="*/ 38 h 89"/>
                <a:gd name="T58" fmla="*/ 27 w 65"/>
                <a:gd name="T59" fmla="*/ 47 h 89"/>
                <a:gd name="T60" fmla="*/ 28 w 65"/>
                <a:gd name="T61" fmla="*/ 56 h 89"/>
                <a:gd name="T62" fmla="*/ 27 w 65"/>
                <a:gd name="T63" fmla="*/ 66 h 89"/>
                <a:gd name="T64" fmla="*/ 17 w 65"/>
                <a:gd name="T65" fmla="*/ 62 h 89"/>
                <a:gd name="T66" fmla="*/ 14 w 65"/>
                <a:gd name="T67" fmla="*/ 63 h 89"/>
                <a:gd name="T68" fmla="*/ 8 w 65"/>
                <a:gd name="T69" fmla="*/ 67 h 89"/>
                <a:gd name="T70" fmla="*/ 8 w 65"/>
                <a:gd name="T71" fmla="*/ 78 h 89"/>
                <a:gd name="T72" fmla="*/ 0 w 65"/>
                <a:gd name="T73" fmla="*/ 82 h 89"/>
                <a:gd name="T74" fmla="*/ 4 w 65"/>
                <a:gd name="T75" fmla="*/ 86 h 89"/>
                <a:gd name="T76" fmla="*/ 6 w 65"/>
                <a:gd name="T77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5" h="89">
                  <a:moveTo>
                    <a:pt x="8" y="88"/>
                  </a:moveTo>
                  <a:cubicBezTo>
                    <a:pt x="8" y="88"/>
                    <a:pt x="9" y="87"/>
                    <a:pt x="11" y="87"/>
                  </a:cubicBezTo>
                  <a:cubicBezTo>
                    <a:pt x="15" y="87"/>
                    <a:pt x="11" y="87"/>
                    <a:pt x="13" y="85"/>
                  </a:cubicBezTo>
                  <a:cubicBezTo>
                    <a:pt x="16" y="83"/>
                    <a:pt x="17" y="86"/>
                    <a:pt x="17" y="86"/>
                  </a:cubicBezTo>
                  <a:cubicBezTo>
                    <a:pt x="17" y="86"/>
                    <a:pt x="18" y="87"/>
                    <a:pt x="20" y="85"/>
                  </a:cubicBezTo>
                  <a:cubicBezTo>
                    <a:pt x="21" y="84"/>
                    <a:pt x="23" y="85"/>
                    <a:pt x="25" y="85"/>
                  </a:cubicBezTo>
                  <a:cubicBezTo>
                    <a:pt x="27" y="85"/>
                    <a:pt x="26" y="81"/>
                    <a:pt x="26" y="81"/>
                  </a:cubicBezTo>
                  <a:cubicBezTo>
                    <a:pt x="26" y="81"/>
                    <a:pt x="27" y="82"/>
                    <a:pt x="29" y="82"/>
                  </a:cubicBezTo>
                  <a:cubicBezTo>
                    <a:pt x="31" y="82"/>
                    <a:pt x="33" y="81"/>
                    <a:pt x="33" y="81"/>
                  </a:cubicBezTo>
                  <a:cubicBezTo>
                    <a:pt x="33" y="87"/>
                    <a:pt x="33" y="87"/>
                    <a:pt x="33" y="87"/>
                  </a:cubicBezTo>
                  <a:cubicBezTo>
                    <a:pt x="34" y="89"/>
                    <a:pt x="34" y="89"/>
                    <a:pt x="34" y="89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41" y="87"/>
                    <a:pt x="41" y="87"/>
                    <a:pt x="41" y="87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9" y="73"/>
                    <a:pt x="49" y="73"/>
                    <a:pt x="49" y="73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1" y="1"/>
                    <a:pt x="59" y="2"/>
                  </a:cubicBezTo>
                  <a:cubicBezTo>
                    <a:pt x="57" y="2"/>
                    <a:pt x="57" y="0"/>
                    <a:pt x="55" y="1"/>
                  </a:cubicBezTo>
                  <a:cubicBezTo>
                    <a:pt x="52" y="2"/>
                    <a:pt x="53" y="2"/>
                    <a:pt x="52" y="5"/>
                  </a:cubicBezTo>
                  <a:cubicBezTo>
                    <a:pt x="51" y="7"/>
                    <a:pt x="48" y="7"/>
                    <a:pt x="48" y="7"/>
                  </a:cubicBezTo>
                  <a:cubicBezTo>
                    <a:pt x="48" y="7"/>
                    <a:pt x="45" y="10"/>
                    <a:pt x="46" y="12"/>
                  </a:cubicBezTo>
                  <a:cubicBezTo>
                    <a:pt x="46" y="13"/>
                    <a:pt x="47" y="16"/>
                    <a:pt x="47" y="16"/>
                  </a:cubicBezTo>
                  <a:cubicBezTo>
                    <a:pt x="47" y="16"/>
                    <a:pt x="45" y="15"/>
                    <a:pt x="42" y="15"/>
                  </a:cubicBezTo>
                  <a:cubicBezTo>
                    <a:pt x="40" y="14"/>
                    <a:pt x="39" y="15"/>
                    <a:pt x="37" y="15"/>
                  </a:cubicBezTo>
                  <a:cubicBezTo>
                    <a:pt x="35" y="15"/>
                    <a:pt x="35" y="15"/>
                    <a:pt x="34" y="13"/>
                  </a:cubicBezTo>
                  <a:cubicBezTo>
                    <a:pt x="33" y="12"/>
                    <a:pt x="30" y="11"/>
                    <a:pt x="28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7"/>
                    <a:pt x="21" y="19"/>
                  </a:cubicBezTo>
                  <a:cubicBezTo>
                    <a:pt x="22" y="20"/>
                    <a:pt x="20" y="23"/>
                    <a:pt x="22" y="22"/>
                  </a:cubicBezTo>
                  <a:cubicBezTo>
                    <a:pt x="24" y="21"/>
                    <a:pt x="25" y="22"/>
                    <a:pt x="27" y="22"/>
                  </a:cubicBezTo>
                  <a:cubicBezTo>
                    <a:pt x="29" y="22"/>
                    <a:pt x="32" y="23"/>
                    <a:pt x="32" y="23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0" y="29"/>
                    <a:pt x="27" y="30"/>
                  </a:cubicBezTo>
                  <a:cubicBezTo>
                    <a:pt x="25" y="30"/>
                    <a:pt x="24" y="30"/>
                    <a:pt x="24" y="32"/>
                  </a:cubicBezTo>
                  <a:cubicBezTo>
                    <a:pt x="24" y="34"/>
                    <a:pt x="25" y="37"/>
                    <a:pt x="25" y="37"/>
                  </a:cubicBezTo>
                  <a:cubicBezTo>
                    <a:pt x="25" y="37"/>
                    <a:pt x="22" y="37"/>
                    <a:pt x="23" y="38"/>
                  </a:cubicBezTo>
                  <a:cubicBezTo>
                    <a:pt x="25" y="39"/>
                    <a:pt x="27" y="41"/>
                    <a:pt x="27" y="42"/>
                  </a:cubicBezTo>
                  <a:cubicBezTo>
                    <a:pt x="27" y="43"/>
                    <a:pt x="28" y="44"/>
                    <a:pt x="27" y="47"/>
                  </a:cubicBezTo>
                  <a:cubicBezTo>
                    <a:pt x="26" y="50"/>
                    <a:pt x="27" y="49"/>
                    <a:pt x="28" y="51"/>
                  </a:cubicBezTo>
                  <a:cubicBezTo>
                    <a:pt x="30" y="53"/>
                    <a:pt x="26" y="55"/>
                    <a:pt x="28" y="56"/>
                  </a:cubicBezTo>
                  <a:cubicBezTo>
                    <a:pt x="30" y="57"/>
                    <a:pt x="31" y="57"/>
                    <a:pt x="30" y="61"/>
                  </a:cubicBezTo>
                  <a:cubicBezTo>
                    <a:pt x="29" y="66"/>
                    <a:pt x="29" y="67"/>
                    <a:pt x="27" y="66"/>
                  </a:cubicBezTo>
                  <a:cubicBezTo>
                    <a:pt x="25" y="64"/>
                    <a:pt x="25" y="61"/>
                    <a:pt x="23" y="61"/>
                  </a:cubicBezTo>
                  <a:cubicBezTo>
                    <a:pt x="21" y="60"/>
                    <a:pt x="17" y="62"/>
                    <a:pt x="17" y="62"/>
                  </a:cubicBezTo>
                  <a:cubicBezTo>
                    <a:pt x="17" y="62"/>
                    <a:pt x="17" y="60"/>
                    <a:pt x="14" y="59"/>
                  </a:cubicBezTo>
                  <a:cubicBezTo>
                    <a:pt x="12" y="59"/>
                    <a:pt x="16" y="62"/>
                    <a:pt x="14" y="63"/>
                  </a:cubicBezTo>
                  <a:cubicBezTo>
                    <a:pt x="12" y="64"/>
                    <a:pt x="7" y="61"/>
                    <a:pt x="8" y="65"/>
                  </a:cubicBezTo>
                  <a:cubicBezTo>
                    <a:pt x="10" y="68"/>
                    <a:pt x="9" y="66"/>
                    <a:pt x="8" y="67"/>
                  </a:cubicBezTo>
                  <a:cubicBezTo>
                    <a:pt x="6" y="69"/>
                    <a:pt x="9" y="71"/>
                    <a:pt x="10" y="74"/>
                  </a:cubicBezTo>
                  <a:cubicBezTo>
                    <a:pt x="10" y="77"/>
                    <a:pt x="11" y="79"/>
                    <a:pt x="8" y="78"/>
                  </a:cubicBezTo>
                  <a:cubicBezTo>
                    <a:pt x="5" y="77"/>
                    <a:pt x="5" y="76"/>
                    <a:pt x="3" y="76"/>
                  </a:cubicBezTo>
                  <a:cubicBezTo>
                    <a:pt x="1" y="76"/>
                    <a:pt x="0" y="82"/>
                    <a:pt x="0" y="82"/>
                  </a:cubicBezTo>
                  <a:cubicBezTo>
                    <a:pt x="1" y="82"/>
                    <a:pt x="3" y="83"/>
                    <a:pt x="4" y="85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6"/>
                    <a:pt x="5" y="88"/>
                    <a:pt x="6" y="88"/>
                  </a:cubicBezTo>
                  <a:lnTo>
                    <a:pt x="8" y="88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86" name="Freeform 283"/>
            <p:cNvSpPr>
              <a:spLocks/>
            </p:cNvSpPr>
            <p:nvPr/>
          </p:nvSpPr>
          <p:spPr bwMode="auto">
            <a:xfrm>
              <a:off x="6270891" y="4106946"/>
              <a:ext cx="225347" cy="310517"/>
            </a:xfrm>
            <a:custGeom>
              <a:avLst/>
              <a:gdLst>
                <a:gd name="T0" fmla="*/ 11 w 65"/>
                <a:gd name="T1" fmla="*/ 87 h 89"/>
                <a:gd name="T2" fmla="*/ 17 w 65"/>
                <a:gd name="T3" fmla="*/ 86 h 89"/>
                <a:gd name="T4" fmla="*/ 25 w 65"/>
                <a:gd name="T5" fmla="*/ 85 h 89"/>
                <a:gd name="T6" fmla="*/ 29 w 65"/>
                <a:gd name="T7" fmla="*/ 82 h 89"/>
                <a:gd name="T8" fmla="*/ 33 w 65"/>
                <a:gd name="T9" fmla="*/ 87 h 89"/>
                <a:gd name="T10" fmla="*/ 37 w 65"/>
                <a:gd name="T11" fmla="*/ 88 h 89"/>
                <a:gd name="T12" fmla="*/ 45 w 65"/>
                <a:gd name="T13" fmla="*/ 83 h 89"/>
                <a:gd name="T14" fmla="*/ 48 w 65"/>
                <a:gd name="T15" fmla="*/ 76 h 89"/>
                <a:gd name="T16" fmla="*/ 50 w 65"/>
                <a:gd name="T17" fmla="*/ 70 h 89"/>
                <a:gd name="T18" fmla="*/ 50 w 65"/>
                <a:gd name="T19" fmla="*/ 64 h 89"/>
                <a:gd name="T20" fmla="*/ 51 w 65"/>
                <a:gd name="T21" fmla="*/ 58 h 89"/>
                <a:gd name="T22" fmla="*/ 55 w 65"/>
                <a:gd name="T23" fmla="*/ 51 h 89"/>
                <a:gd name="T24" fmla="*/ 56 w 65"/>
                <a:gd name="T25" fmla="*/ 47 h 89"/>
                <a:gd name="T26" fmla="*/ 59 w 65"/>
                <a:gd name="T27" fmla="*/ 40 h 89"/>
                <a:gd name="T28" fmla="*/ 60 w 65"/>
                <a:gd name="T29" fmla="*/ 31 h 89"/>
                <a:gd name="T30" fmla="*/ 59 w 65"/>
                <a:gd name="T31" fmla="*/ 23 h 89"/>
                <a:gd name="T32" fmla="*/ 60 w 65"/>
                <a:gd name="T33" fmla="*/ 15 h 89"/>
                <a:gd name="T34" fmla="*/ 64 w 65"/>
                <a:gd name="T35" fmla="*/ 9 h 89"/>
                <a:gd name="T36" fmla="*/ 65 w 65"/>
                <a:gd name="T37" fmla="*/ 0 h 89"/>
                <a:gd name="T38" fmla="*/ 55 w 65"/>
                <a:gd name="T39" fmla="*/ 1 h 89"/>
                <a:gd name="T40" fmla="*/ 48 w 65"/>
                <a:gd name="T41" fmla="*/ 7 h 89"/>
                <a:gd name="T42" fmla="*/ 47 w 65"/>
                <a:gd name="T43" fmla="*/ 16 h 89"/>
                <a:gd name="T44" fmla="*/ 37 w 65"/>
                <a:gd name="T45" fmla="*/ 15 h 89"/>
                <a:gd name="T46" fmla="*/ 28 w 65"/>
                <a:gd name="T47" fmla="*/ 12 h 89"/>
                <a:gd name="T48" fmla="*/ 21 w 65"/>
                <a:gd name="T49" fmla="*/ 19 h 89"/>
                <a:gd name="T50" fmla="*/ 27 w 65"/>
                <a:gd name="T51" fmla="*/ 22 h 89"/>
                <a:gd name="T52" fmla="*/ 32 w 65"/>
                <a:gd name="T53" fmla="*/ 30 h 89"/>
                <a:gd name="T54" fmla="*/ 24 w 65"/>
                <a:gd name="T55" fmla="*/ 32 h 89"/>
                <a:gd name="T56" fmla="*/ 23 w 65"/>
                <a:gd name="T57" fmla="*/ 38 h 89"/>
                <a:gd name="T58" fmla="*/ 27 w 65"/>
                <a:gd name="T59" fmla="*/ 47 h 89"/>
                <a:gd name="T60" fmla="*/ 28 w 65"/>
                <a:gd name="T61" fmla="*/ 56 h 89"/>
                <a:gd name="T62" fmla="*/ 27 w 65"/>
                <a:gd name="T63" fmla="*/ 66 h 89"/>
                <a:gd name="T64" fmla="*/ 17 w 65"/>
                <a:gd name="T65" fmla="*/ 62 h 89"/>
                <a:gd name="T66" fmla="*/ 14 w 65"/>
                <a:gd name="T67" fmla="*/ 63 h 89"/>
                <a:gd name="T68" fmla="*/ 8 w 65"/>
                <a:gd name="T69" fmla="*/ 67 h 89"/>
                <a:gd name="T70" fmla="*/ 8 w 65"/>
                <a:gd name="T71" fmla="*/ 78 h 89"/>
                <a:gd name="T72" fmla="*/ 0 w 65"/>
                <a:gd name="T73" fmla="*/ 82 h 89"/>
                <a:gd name="T74" fmla="*/ 4 w 65"/>
                <a:gd name="T75" fmla="*/ 86 h 89"/>
                <a:gd name="T76" fmla="*/ 6 w 65"/>
                <a:gd name="T77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5" h="89">
                  <a:moveTo>
                    <a:pt x="8" y="88"/>
                  </a:moveTo>
                  <a:cubicBezTo>
                    <a:pt x="8" y="88"/>
                    <a:pt x="9" y="87"/>
                    <a:pt x="11" y="87"/>
                  </a:cubicBezTo>
                  <a:cubicBezTo>
                    <a:pt x="15" y="87"/>
                    <a:pt x="11" y="87"/>
                    <a:pt x="13" y="85"/>
                  </a:cubicBezTo>
                  <a:cubicBezTo>
                    <a:pt x="16" y="83"/>
                    <a:pt x="17" y="86"/>
                    <a:pt x="17" y="86"/>
                  </a:cubicBezTo>
                  <a:cubicBezTo>
                    <a:pt x="17" y="86"/>
                    <a:pt x="18" y="87"/>
                    <a:pt x="20" y="85"/>
                  </a:cubicBezTo>
                  <a:cubicBezTo>
                    <a:pt x="21" y="84"/>
                    <a:pt x="23" y="85"/>
                    <a:pt x="25" y="85"/>
                  </a:cubicBezTo>
                  <a:cubicBezTo>
                    <a:pt x="27" y="85"/>
                    <a:pt x="26" y="81"/>
                    <a:pt x="26" y="81"/>
                  </a:cubicBezTo>
                  <a:cubicBezTo>
                    <a:pt x="26" y="81"/>
                    <a:pt x="27" y="82"/>
                    <a:pt x="29" y="82"/>
                  </a:cubicBezTo>
                  <a:cubicBezTo>
                    <a:pt x="31" y="82"/>
                    <a:pt x="33" y="81"/>
                    <a:pt x="33" y="81"/>
                  </a:cubicBezTo>
                  <a:cubicBezTo>
                    <a:pt x="33" y="87"/>
                    <a:pt x="33" y="87"/>
                    <a:pt x="33" y="87"/>
                  </a:cubicBezTo>
                  <a:cubicBezTo>
                    <a:pt x="34" y="89"/>
                    <a:pt x="34" y="89"/>
                    <a:pt x="34" y="89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41" y="87"/>
                    <a:pt x="41" y="87"/>
                    <a:pt x="41" y="87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9" y="73"/>
                    <a:pt x="49" y="73"/>
                    <a:pt x="49" y="73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1" y="61"/>
                    <a:pt x="51" y="61"/>
                    <a:pt x="51" y="61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1" y="1"/>
                    <a:pt x="59" y="2"/>
                  </a:cubicBezTo>
                  <a:cubicBezTo>
                    <a:pt x="57" y="2"/>
                    <a:pt x="57" y="0"/>
                    <a:pt x="55" y="1"/>
                  </a:cubicBezTo>
                  <a:cubicBezTo>
                    <a:pt x="52" y="2"/>
                    <a:pt x="53" y="2"/>
                    <a:pt x="52" y="5"/>
                  </a:cubicBezTo>
                  <a:cubicBezTo>
                    <a:pt x="51" y="7"/>
                    <a:pt x="48" y="7"/>
                    <a:pt x="48" y="7"/>
                  </a:cubicBezTo>
                  <a:cubicBezTo>
                    <a:pt x="48" y="7"/>
                    <a:pt x="45" y="10"/>
                    <a:pt x="46" y="12"/>
                  </a:cubicBezTo>
                  <a:cubicBezTo>
                    <a:pt x="46" y="13"/>
                    <a:pt x="47" y="16"/>
                    <a:pt x="47" y="16"/>
                  </a:cubicBezTo>
                  <a:cubicBezTo>
                    <a:pt x="47" y="16"/>
                    <a:pt x="45" y="15"/>
                    <a:pt x="42" y="15"/>
                  </a:cubicBezTo>
                  <a:cubicBezTo>
                    <a:pt x="40" y="14"/>
                    <a:pt x="39" y="15"/>
                    <a:pt x="37" y="15"/>
                  </a:cubicBezTo>
                  <a:cubicBezTo>
                    <a:pt x="35" y="15"/>
                    <a:pt x="35" y="15"/>
                    <a:pt x="34" y="13"/>
                  </a:cubicBezTo>
                  <a:cubicBezTo>
                    <a:pt x="33" y="12"/>
                    <a:pt x="30" y="11"/>
                    <a:pt x="28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7"/>
                    <a:pt x="21" y="19"/>
                  </a:cubicBezTo>
                  <a:cubicBezTo>
                    <a:pt x="22" y="20"/>
                    <a:pt x="20" y="23"/>
                    <a:pt x="22" y="22"/>
                  </a:cubicBezTo>
                  <a:cubicBezTo>
                    <a:pt x="24" y="21"/>
                    <a:pt x="25" y="22"/>
                    <a:pt x="27" y="22"/>
                  </a:cubicBezTo>
                  <a:cubicBezTo>
                    <a:pt x="29" y="22"/>
                    <a:pt x="32" y="23"/>
                    <a:pt x="32" y="23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0"/>
                    <a:pt x="30" y="29"/>
                    <a:pt x="27" y="30"/>
                  </a:cubicBezTo>
                  <a:cubicBezTo>
                    <a:pt x="25" y="30"/>
                    <a:pt x="24" y="30"/>
                    <a:pt x="24" y="32"/>
                  </a:cubicBezTo>
                  <a:cubicBezTo>
                    <a:pt x="24" y="34"/>
                    <a:pt x="25" y="37"/>
                    <a:pt x="25" y="37"/>
                  </a:cubicBezTo>
                  <a:cubicBezTo>
                    <a:pt x="25" y="37"/>
                    <a:pt x="22" y="37"/>
                    <a:pt x="23" y="38"/>
                  </a:cubicBezTo>
                  <a:cubicBezTo>
                    <a:pt x="25" y="39"/>
                    <a:pt x="27" y="41"/>
                    <a:pt x="27" y="42"/>
                  </a:cubicBezTo>
                  <a:cubicBezTo>
                    <a:pt x="27" y="43"/>
                    <a:pt x="28" y="44"/>
                    <a:pt x="27" y="47"/>
                  </a:cubicBezTo>
                  <a:cubicBezTo>
                    <a:pt x="26" y="50"/>
                    <a:pt x="27" y="49"/>
                    <a:pt x="28" y="51"/>
                  </a:cubicBezTo>
                  <a:cubicBezTo>
                    <a:pt x="30" y="53"/>
                    <a:pt x="26" y="55"/>
                    <a:pt x="28" y="56"/>
                  </a:cubicBezTo>
                  <a:cubicBezTo>
                    <a:pt x="30" y="57"/>
                    <a:pt x="31" y="57"/>
                    <a:pt x="30" y="61"/>
                  </a:cubicBezTo>
                  <a:cubicBezTo>
                    <a:pt x="29" y="66"/>
                    <a:pt x="29" y="67"/>
                    <a:pt x="27" y="66"/>
                  </a:cubicBezTo>
                  <a:cubicBezTo>
                    <a:pt x="25" y="64"/>
                    <a:pt x="25" y="61"/>
                    <a:pt x="23" y="61"/>
                  </a:cubicBezTo>
                  <a:cubicBezTo>
                    <a:pt x="21" y="60"/>
                    <a:pt x="17" y="62"/>
                    <a:pt x="17" y="62"/>
                  </a:cubicBezTo>
                  <a:cubicBezTo>
                    <a:pt x="17" y="62"/>
                    <a:pt x="17" y="60"/>
                    <a:pt x="14" y="59"/>
                  </a:cubicBezTo>
                  <a:cubicBezTo>
                    <a:pt x="12" y="59"/>
                    <a:pt x="16" y="62"/>
                    <a:pt x="14" y="63"/>
                  </a:cubicBezTo>
                  <a:cubicBezTo>
                    <a:pt x="12" y="64"/>
                    <a:pt x="7" y="61"/>
                    <a:pt x="8" y="65"/>
                  </a:cubicBezTo>
                  <a:cubicBezTo>
                    <a:pt x="10" y="68"/>
                    <a:pt x="9" y="66"/>
                    <a:pt x="8" y="67"/>
                  </a:cubicBezTo>
                  <a:cubicBezTo>
                    <a:pt x="6" y="69"/>
                    <a:pt x="9" y="71"/>
                    <a:pt x="10" y="74"/>
                  </a:cubicBezTo>
                  <a:cubicBezTo>
                    <a:pt x="10" y="77"/>
                    <a:pt x="11" y="79"/>
                    <a:pt x="8" y="78"/>
                  </a:cubicBezTo>
                  <a:cubicBezTo>
                    <a:pt x="5" y="77"/>
                    <a:pt x="5" y="76"/>
                    <a:pt x="3" y="76"/>
                  </a:cubicBezTo>
                  <a:cubicBezTo>
                    <a:pt x="1" y="76"/>
                    <a:pt x="0" y="82"/>
                    <a:pt x="0" y="82"/>
                  </a:cubicBezTo>
                  <a:cubicBezTo>
                    <a:pt x="1" y="82"/>
                    <a:pt x="3" y="83"/>
                    <a:pt x="4" y="85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6"/>
                    <a:pt x="5" y="88"/>
                    <a:pt x="6" y="88"/>
                  </a:cubicBezTo>
                  <a:lnTo>
                    <a:pt x="8" y="88"/>
                  </a:ln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87" name="Freeform 284"/>
            <p:cNvSpPr>
              <a:spLocks/>
            </p:cNvSpPr>
            <p:nvPr/>
          </p:nvSpPr>
          <p:spPr bwMode="auto">
            <a:xfrm>
              <a:off x="3556099" y="3789334"/>
              <a:ext cx="386813" cy="621031"/>
            </a:xfrm>
            <a:custGeom>
              <a:avLst/>
              <a:gdLst>
                <a:gd name="T0" fmla="*/ 69 w 111"/>
                <a:gd name="T1" fmla="*/ 7 h 178"/>
                <a:gd name="T2" fmla="*/ 70 w 111"/>
                <a:gd name="T3" fmla="*/ 3 h 178"/>
                <a:gd name="T4" fmla="*/ 66 w 111"/>
                <a:gd name="T5" fmla="*/ 1 h 178"/>
                <a:gd name="T6" fmla="*/ 62 w 111"/>
                <a:gd name="T7" fmla="*/ 3 h 178"/>
                <a:gd name="T8" fmla="*/ 56 w 111"/>
                <a:gd name="T9" fmla="*/ 9 h 178"/>
                <a:gd name="T10" fmla="*/ 48 w 111"/>
                <a:gd name="T11" fmla="*/ 15 h 178"/>
                <a:gd name="T12" fmla="*/ 41 w 111"/>
                <a:gd name="T13" fmla="*/ 17 h 178"/>
                <a:gd name="T14" fmla="*/ 37 w 111"/>
                <a:gd name="T15" fmla="*/ 17 h 178"/>
                <a:gd name="T16" fmla="*/ 34 w 111"/>
                <a:gd name="T17" fmla="*/ 20 h 178"/>
                <a:gd name="T18" fmla="*/ 31 w 111"/>
                <a:gd name="T19" fmla="*/ 30 h 178"/>
                <a:gd name="T20" fmla="*/ 28 w 111"/>
                <a:gd name="T21" fmla="*/ 34 h 178"/>
                <a:gd name="T22" fmla="*/ 22 w 111"/>
                <a:gd name="T23" fmla="*/ 48 h 178"/>
                <a:gd name="T24" fmla="*/ 17 w 111"/>
                <a:gd name="T25" fmla="*/ 42 h 178"/>
                <a:gd name="T26" fmla="*/ 18 w 111"/>
                <a:gd name="T27" fmla="*/ 49 h 178"/>
                <a:gd name="T28" fmla="*/ 15 w 111"/>
                <a:gd name="T29" fmla="*/ 56 h 178"/>
                <a:gd name="T30" fmla="*/ 17 w 111"/>
                <a:gd name="T31" fmla="*/ 72 h 178"/>
                <a:gd name="T32" fmla="*/ 16 w 111"/>
                <a:gd name="T33" fmla="*/ 75 h 178"/>
                <a:gd name="T34" fmla="*/ 13 w 111"/>
                <a:gd name="T35" fmla="*/ 88 h 178"/>
                <a:gd name="T36" fmla="*/ 15 w 111"/>
                <a:gd name="T37" fmla="*/ 92 h 178"/>
                <a:gd name="T38" fmla="*/ 17 w 111"/>
                <a:gd name="T39" fmla="*/ 94 h 178"/>
                <a:gd name="T40" fmla="*/ 12 w 111"/>
                <a:gd name="T41" fmla="*/ 102 h 178"/>
                <a:gd name="T42" fmla="*/ 5 w 111"/>
                <a:gd name="T43" fmla="*/ 106 h 178"/>
                <a:gd name="T44" fmla="*/ 4 w 111"/>
                <a:gd name="T45" fmla="*/ 109 h 178"/>
                <a:gd name="T46" fmla="*/ 5 w 111"/>
                <a:gd name="T47" fmla="*/ 112 h 178"/>
                <a:gd name="T48" fmla="*/ 1 w 111"/>
                <a:gd name="T49" fmla="*/ 113 h 178"/>
                <a:gd name="T50" fmla="*/ 2 w 111"/>
                <a:gd name="T51" fmla="*/ 117 h 178"/>
                <a:gd name="T52" fmla="*/ 10 w 111"/>
                <a:gd name="T53" fmla="*/ 124 h 178"/>
                <a:gd name="T54" fmla="*/ 14 w 111"/>
                <a:gd name="T55" fmla="*/ 131 h 178"/>
                <a:gd name="T56" fmla="*/ 25 w 111"/>
                <a:gd name="T57" fmla="*/ 132 h 178"/>
                <a:gd name="T58" fmla="*/ 36 w 111"/>
                <a:gd name="T59" fmla="*/ 135 h 178"/>
                <a:gd name="T60" fmla="*/ 41 w 111"/>
                <a:gd name="T61" fmla="*/ 145 h 178"/>
                <a:gd name="T62" fmla="*/ 50 w 111"/>
                <a:gd name="T63" fmla="*/ 149 h 178"/>
                <a:gd name="T64" fmla="*/ 54 w 111"/>
                <a:gd name="T65" fmla="*/ 155 h 178"/>
                <a:gd name="T66" fmla="*/ 59 w 111"/>
                <a:gd name="T67" fmla="*/ 154 h 178"/>
                <a:gd name="T68" fmla="*/ 72 w 111"/>
                <a:gd name="T69" fmla="*/ 157 h 178"/>
                <a:gd name="T70" fmla="*/ 67 w 111"/>
                <a:gd name="T71" fmla="*/ 176 h 178"/>
                <a:gd name="T72" fmla="*/ 74 w 111"/>
                <a:gd name="T73" fmla="*/ 178 h 178"/>
                <a:gd name="T74" fmla="*/ 85 w 111"/>
                <a:gd name="T75" fmla="*/ 145 h 178"/>
                <a:gd name="T76" fmla="*/ 79 w 111"/>
                <a:gd name="T77" fmla="*/ 136 h 178"/>
                <a:gd name="T78" fmla="*/ 85 w 111"/>
                <a:gd name="T79" fmla="*/ 131 h 178"/>
                <a:gd name="T80" fmla="*/ 81 w 111"/>
                <a:gd name="T81" fmla="*/ 129 h 178"/>
                <a:gd name="T82" fmla="*/ 87 w 111"/>
                <a:gd name="T83" fmla="*/ 127 h 178"/>
                <a:gd name="T84" fmla="*/ 96 w 111"/>
                <a:gd name="T85" fmla="*/ 124 h 178"/>
                <a:gd name="T86" fmla="*/ 102 w 111"/>
                <a:gd name="T87" fmla="*/ 125 h 178"/>
                <a:gd name="T88" fmla="*/ 106 w 111"/>
                <a:gd name="T89" fmla="*/ 121 h 178"/>
                <a:gd name="T90" fmla="*/ 110 w 111"/>
                <a:gd name="T91" fmla="*/ 126 h 178"/>
                <a:gd name="T92" fmla="*/ 108 w 111"/>
                <a:gd name="T93" fmla="*/ 117 h 178"/>
                <a:gd name="T94" fmla="*/ 105 w 111"/>
                <a:gd name="T95" fmla="*/ 111 h 178"/>
                <a:gd name="T96" fmla="*/ 111 w 111"/>
                <a:gd name="T97" fmla="*/ 100 h 178"/>
                <a:gd name="T98" fmla="*/ 98 w 111"/>
                <a:gd name="T99" fmla="*/ 89 h 178"/>
                <a:gd name="T100" fmla="*/ 95 w 111"/>
                <a:gd name="T101" fmla="*/ 78 h 178"/>
                <a:gd name="T102" fmla="*/ 90 w 111"/>
                <a:gd name="T103" fmla="*/ 71 h 178"/>
                <a:gd name="T104" fmla="*/ 79 w 111"/>
                <a:gd name="T105" fmla="*/ 65 h 178"/>
                <a:gd name="T106" fmla="*/ 66 w 111"/>
                <a:gd name="T107" fmla="*/ 63 h 178"/>
                <a:gd name="T108" fmla="*/ 59 w 111"/>
                <a:gd name="T109" fmla="*/ 57 h 178"/>
                <a:gd name="T110" fmla="*/ 57 w 111"/>
                <a:gd name="T111" fmla="*/ 48 h 178"/>
                <a:gd name="T112" fmla="*/ 50 w 111"/>
                <a:gd name="T113" fmla="*/ 41 h 178"/>
                <a:gd name="T114" fmla="*/ 50 w 111"/>
                <a:gd name="T115" fmla="*/ 30 h 178"/>
                <a:gd name="T116" fmla="*/ 54 w 111"/>
                <a:gd name="T117" fmla="*/ 23 h 178"/>
                <a:gd name="T118" fmla="*/ 62 w 111"/>
                <a:gd name="T119" fmla="*/ 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1" h="178">
                  <a:moveTo>
                    <a:pt x="67" y="7"/>
                  </a:moveTo>
                  <a:cubicBezTo>
                    <a:pt x="67" y="6"/>
                    <a:pt x="69" y="7"/>
                    <a:pt x="69" y="7"/>
                  </a:cubicBezTo>
                  <a:cubicBezTo>
                    <a:pt x="70" y="6"/>
                    <a:pt x="70" y="5"/>
                    <a:pt x="70" y="5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69" y="3"/>
                    <a:pt x="69" y="3"/>
                    <a:pt x="68" y="3"/>
                  </a:cubicBezTo>
                  <a:cubicBezTo>
                    <a:pt x="68" y="2"/>
                    <a:pt x="67" y="1"/>
                    <a:pt x="66" y="1"/>
                  </a:cubicBezTo>
                  <a:cubicBezTo>
                    <a:pt x="66" y="0"/>
                    <a:pt x="65" y="1"/>
                    <a:pt x="64" y="1"/>
                  </a:cubicBezTo>
                  <a:cubicBezTo>
                    <a:pt x="63" y="2"/>
                    <a:pt x="62" y="2"/>
                    <a:pt x="62" y="3"/>
                  </a:cubicBezTo>
                  <a:cubicBezTo>
                    <a:pt x="61" y="3"/>
                    <a:pt x="62" y="5"/>
                    <a:pt x="62" y="5"/>
                  </a:cubicBezTo>
                  <a:cubicBezTo>
                    <a:pt x="61" y="7"/>
                    <a:pt x="58" y="9"/>
                    <a:pt x="56" y="9"/>
                  </a:cubicBezTo>
                  <a:cubicBezTo>
                    <a:pt x="55" y="10"/>
                    <a:pt x="54" y="9"/>
                    <a:pt x="53" y="10"/>
                  </a:cubicBezTo>
                  <a:cubicBezTo>
                    <a:pt x="51" y="11"/>
                    <a:pt x="50" y="14"/>
                    <a:pt x="48" y="15"/>
                  </a:cubicBezTo>
                  <a:cubicBezTo>
                    <a:pt x="46" y="15"/>
                    <a:pt x="44" y="14"/>
                    <a:pt x="42" y="15"/>
                  </a:cubicBezTo>
                  <a:cubicBezTo>
                    <a:pt x="42" y="15"/>
                    <a:pt x="42" y="16"/>
                    <a:pt x="41" y="17"/>
                  </a:cubicBezTo>
                  <a:cubicBezTo>
                    <a:pt x="42" y="17"/>
                    <a:pt x="40" y="22"/>
                    <a:pt x="40" y="18"/>
                  </a:cubicBezTo>
                  <a:cubicBezTo>
                    <a:pt x="40" y="18"/>
                    <a:pt x="39" y="17"/>
                    <a:pt x="37" y="17"/>
                  </a:cubicBezTo>
                  <a:cubicBezTo>
                    <a:pt x="36" y="17"/>
                    <a:pt x="36" y="19"/>
                    <a:pt x="35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3" y="23"/>
                    <a:pt x="35" y="27"/>
                    <a:pt x="34" y="28"/>
                  </a:cubicBezTo>
                  <a:cubicBezTo>
                    <a:pt x="34" y="29"/>
                    <a:pt x="31" y="29"/>
                    <a:pt x="31" y="30"/>
                  </a:cubicBezTo>
                  <a:cubicBezTo>
                    <a:pt x="30" y="31"/>
                    <a:pt x="31" y="32"/>
                    <a:pt x="31" y="34"/>
                  </a:cubicBezTo>
                  <a:cubicBezTo>
                    <a:pt x="30" y="34"/>
                    <a:pt x="30" y="34"/>
                    <a:pt x="28" y="34"/>
                  </a:cubicBezTo>
                  <a:cubicBezTo>
                    <a:pt x="25" y="40"/>
                    <a:pt x="25" y="41"/>
                    <a:pt x="24" y="48"/>
                  </a:cubicBezTo>
                  <a:cubicBezTo>
                    <a:pt x="23" y="48"/>
                    <a:pt x="22" y="49"/>
                    <a:pt x="22" y="48"/>
                  </a:cubicBezTo>
                  <a:cubicBezTo>
                    <a:pt x="20" y="48"/>
                    <a:pt x="20" y="44"/>
                    <a:pt x="19" y="43"/>
                  </a:cubicBezTo>
                  <a:cubicBezTo>
                    <a:pt x="19" y="43"/>
                    <a:pt x="18" y="42"/>
                    <a:pt x="17" y="42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6"/>
                    <a:pt x="18" y="47"/>
                    <a:pt x="18" y="49"/>
                  </a:cubicBezTo>
                  <a:cubicBezTo>
                    <a:pt x="18" y="52"/>
                    <a:pt x="16" y="54"/>
                    <a:pt x="16" y="54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17" y="64"/>
                    <a:pt x="16" y="67"/>
                    <a:pt x="17" y="72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14" y="74"/>
                    <a:pt x="15" y="74"/>
                    <a:pt x="16" y="75"/>
                  </a:cubicBezTo>
                  <a:cubicBezTo>
                    <a:pt x="15" y="79"/>
                    <a:pt x="16" y="80"/>
                    <a:pt x="15" y="84"/>
                  </a:cubicBezTo>
                  <a:cubicBezTo>
                    <a:pt x="15" y="85"/>
                    <a:pt x="13" y="87"/>
                    <a:pt x="13" y="88"/>
                  </a:cubicBezTo>
                  <a:cubicBezTo>
                    <a:pt x="12" y="87"/>
                    <a:pt x="12" y="89"/>
                    <a:pt x="12" y="89"/>
                  </a:cubicBezTo>
                  <a:cubicBezTo>
                    <a:pt x="13" y="90"/>
                    <a:pt x="13" y="91"/>
                    <a:pt x="15" y="92"/>
                  </a:cubicBezTo>
                  <a:cubicBezTo>
                    <a:pt x="16" y="93"/>
                    <a:pt x="16" y="92"/>
                    <a:pt x="17" y="92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6" y="95"/>
                    <a:pt x="14" y="96"/>
                    <a:pt x="13" y="97"/>
                  </a:cubicBezTo>
                  <a:cubicBezTo>
                    <a:pt x="12" y="98"/>
                    <a:pt x="13" y="101"/>
                    <a:pt x="12" y="102"/>
                  </a:cubicBezTo>
                  <a:cubicBezTo>
                    <a:pt x="11" y="103"/>
                    <a:pt x="8" y="102"/>
                    <a:pt x="7" y="103"/>
                  </a:cubicBezTo>
                  <a:cubicBezTo>
                    <a:pt x="6" y="103"/>
                    <a:pt x="5" y="105"/>
                    <a:pt x="5" y="106"/>
                  </a:cubicBezTo>
                  <a:cubicBezTo>
                    <a:pt x="4" y="106"/>
                    <a:pt x="4" y="106"/>
                    <a:pt x="4" y="106"/>
                  </a:cubicBezTo>
                  <a:cubicBezTo>
                    <a:pt x="4" y="106"/>
                    <a:pt x="4" y="108"/>
                    <a:pt x="4" y="109"/>
                  </a:cubicBezTo>
                  <a:cubicBezTo>
                    <a:pt x="3" y="108"/>
                    <a:pt x="4" y="109"/>
                    <a:pt x="3" y="110"/>
                  </a:cubicBezTo>
                  <a:cubicBezTo>
                    <a:pt x="3" y="109"/>
                    <a:pt x="4" y="111"/>
                    <a:pt x="5" y="112"/>
                  </a:cubicBezTo>
                  <a:cubicBezTo>
                    <a:pt x="5" y="113"/>
                    <a:pt x="5" y="113"/>
                    <a:pt x="5" y="113"/>
                  </a:cubicBezTo>
                  <a:cubicBezTo>
                    <a:pt x="4" y="113"/>
                    <a:pt x="2" y="112"/>
                    <a:pt x="1" y="113"/>
                  </a:cubicBezTo>
                  <a:cubicBezTo>
                    <a:pt x="0" y="113"/>
                    <a:pt x="1" y="116"/>
                    <a:pt x="1" y="117"/>
                  </a:cubicBezTo>
                  <a:cubicBezTo>
                    <a:pt x="2" y="117"/>
                    <a:pt x="2" y="117"/>
                    <a:pt x="2" y="117"/>
                  </a:cubicBezTo>
                  <a:cubicBezTo>
                    <a:pt x="2" y="117"/>
                    <a:pt x="2" y="120"/>
                    <a:pt x="4" y="122"/>
                  </a:cubicBezTo>
                  <a:cubicBezTo>
                    <a:pt x="6" y="123"/>
                    <a:pt x="10" y="124"/>
                    <a:pt x="10" y="124"/>
                  </a:cubicBezTo>
                  <a:cubicBezTo>
                    <a:pt x="10" y="124"/>
                    <a:pt x="11" y="126"/>
                    <a:pt x="12" y="128"/>
                  </a:cubicBezTo>
                  <a:cubicBezTo>
                    <a:pt x="12" y="129"/>
                    <a:pt x="14" y="131"/>
                    <a:pt x="14" y="131"/>
                  </a:cubicBezTo>
                  <a:cubicBezTo>
                    <a:pt x="22" y="132"/>
                    <a:pt x="22" y="132"/>
                    <a:pt x="22" y="132"/>
                  </a:cubicBezTo>
                  <a:cubicBezTo>
                    <a:pt x="22" y="132"/>
                    <a:pt x="23" y="130"/>
                    <a:pt x="25" y="132"/>
                  </a:cubicBezTo>
                  <a:cubicBezTo>
                    <a:pt x="26" y="134"/>
                    <a:pt x="32" y="135"/>
                    <a:pt x="32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40"/>
                    <a:pt x="38" y="140"/>
                  </a:cubicBezTo>
                  <a:cubicBezTo>
                    <a:pt x="39" y="140"/>
                    <a:pt x="42" y="143"/>
                    <a:pt x="41" y="145"/>
                  </a:cubicBezTo>
                  <a:cubicBezTo>
                    <a:pt x="41" y="146"/>
                    <a:pt x="46" y="149"/>
                    <a:pt x="46" y="149"/>
                  </a:cubicBezTo>
                  <a:cubicBezTo>
                    <a:pt x="50" y="149"/>
                    <a:pt x="50" y="149"/>
                    <a:pt x="50" y="149"/>
                  </a:cubicBez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2" y="155"/>
                    <a:pt x="54" y="155"/>
                  </a:cubicBezTo>
                  <a:cubicBezTo>
                    <a:pt x="55" y="155"/>
                    <a:pt x="58" y="157"/>
                    <a:pt x="58" y="157"/>
                  </a:cubicBezTo>
                  <a:cubicBezTo>
                    <a:pt x="59" y="154"/>
                    <a:pt x="59" y="154"/>
                    <a:pt x="59" y="154"/>
                  </a:cubicBezTo>
                  <a:cubicBezTo>
                    <a:pt x="59" y="154"/>
                    <a:pt x="64" y="153"/>
                    <a:pt x="65" y="155"/>
                  </a:cubicBezTo>
                  <a:cubicBezTo>
                    <a:pt x="66" y="156"/>
                    <a:pt x="70" y="157"/>
                    <a:pt x="72" y="157"/>
                  </a:cubicBezTo>
                  <a:cubicBezTo>
                    <a:pt x="74" y="157"/>
                    <a:pt x="76" y="160"/>
                    <a:pt x="76" y="160"/>
                  </a:cubicBezTo>
                  <a:cubicBezTo>
                    <a:pt x="67" y="176"/>
                    <a:pt x="67" y="176"/>
                    <a:pt x="67" y="176"/>
                  </a:cubicBezTo>
                  <a:cubicBezTo>
                    <a:pt x="72" y="176"/>
                    <a:pt x="72" y="176"/>
                    <a:pt x="72" y="176"/>
                  </a:cubicBezTo>
                  <a:cubicBezTo>
                    <a:pt x="74" y="178"/>
                    <a:pt x="74" y="178"/>
                    <a:pt x="74" y="178"/>
                  </a:cubicBezTo>
                  <a:cubicBezTo>
                    <a:pt x="74" y="178"/>
                    <a:pt x="83" y="156"/>
                    <a:pt x="84" y="153"/>
                  </a:cubicBezTo>
                  <a:cubicBezTo>
                    <a:pt x="84" y="151"/>
                    <a:pt x="87" y="148"/>
                    <a:pt x="85" y="145"/>
                  </a:cubicBezTo>
                  <a:cubicBezTo>
                    <a:pt x="85" y="144"/>
                    <a:pt x="82" y="137"/>
                    <a:pt x="82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80" y="131"/>
                    <a:pt x="80" y="131"/>
                    <a:pt x="80" y="131"/>
                  </a:cubicBezTo>
                  <a:cubicBezTo>
                    <a:pt x="85" y="131"/>
                    <a:pt x="85" y="131"/>
                    <a:pt x="85" y="131"/>
                  </a:cubicBezTo>
                  <a:cubicBezTo>
                    <a:pt x="86" y="130"/>
                    <a:pt x="86" y="130"/>
                    <a:pt x="86" y="130"/>
                  </a:cubicBezTo>
                  <a:cubicBezTo>
                    <a:pt x="81" y="129"/>
                    <a:pt x="81" y="129"/>
                    <a:pt x="81" y="129"/>
                  </a:cubicBezTo>
                  <a:cubicBezTo>
                    <a:pt x="82" y="125"/>
                    <a:pt x="82" y="125"/>
                    <a:pt x="82" y="125"/>
                  </a:cubicBezTo>
                  <a:cubicBezTo>
                    <a:pt x="82" y="125"/>
                    <a:pt x="85" y="127"/>
                    <a:pt x="87" y="127"/>
                  </a:cubicBezTo>
                  <a:cubicBezTo>
                    <a:pt x="90" y="127"/>
                    <a:pt x="96" y="126"/>
                    <a:pt x="96" y="126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9" y="126"/>
                    <a:pt x="99" y="126"/>
                    <a:pt x="99" y="126"/>
                  </a:cubicBezTo>
                  <a:cubicBezTo>
                    <a:pt x="102" y="125"/>
                    <a:pt x="102" y="125"/>
                    <a:pt x="102" y="125"/>
                  </a:cubicBezTo>
                  <a:cubicBezTo>
                    <a:pt x="103" y="121"/>
                    <a:pt x="103" y="121"/>
                    <a:pt x="103" y="121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107" y="125"/>
                    <a:pt x="107" y="125"/>
                    <a:pt x="107" y="125"/>
                  </a:cubicBezTo>
                  <a:cubicBezTo>
                    <a:pt x="110" y="126"/>
                    <a:pt x="110" y="126"/>
                    <a:pt x="110" y="126"/>
                  </a:cubicBezTo>
                  <a:cubicBezTo>
                    <a:pt x="110" y="121"/>
                    <a:pt x="110" y="121"/>
                    <a:pt x="110" y="121"/>
                  </a:cubicBezTo>
                  <a:cubicBezTo>
                    <a:pt x="110" y="121"/>
                    <a:pt x="109" y="119"/>
                    <a:pt x="108" y="117"/>
                  </a:cubicBezTo>
                  <a:cubicBezTo>
                    <a:pt x="108" y="115"/>
                    <a:pt x="109" y="113"/>
                    <a:pt x="106" y="114"/>
                  </a:cubicBezTo>
                  <a:cubicBezTo>
                    <a:pt x="104" y="116"/>
                    <a:pt x="105" y="111"/>
                    <a:pt x="105" y="111"/>
                  </a:cubicBezTo>
                  <a:cubicBezTo>
                    <a:pt x="105" y="111"/>
                    <a:pt x="108" y="108"/>
                    <a:pt x="109" y="106"/>
                  </a:cubicBezTo>
                  <a:cubicBezTo>
                    <a:pt x="109" y="104"/>
                    <a:pt x="111" y="100"/>
                    <a:pt x="111" y="100"/>
                  </a:cubicBezTo>
                  <a:cubicBezTo>
                    <a:pt x="111" y="100"/>
                    <a:pt x="104" y="96"/>
                    <a:pt x="102" y="95"/>
                  </a:cubicBezTo>
                  <a:cubicBezTo>
                    <a:pt x="101" y="93"/>
                    <a:pt x="98" y="91"/>
                    <a:pt x="98" y="89"/>
                  </a:cubicBezTo>
                  <a:cubicBezTo>
                    <a:pt x="98" y="87"/>
                    <a:pt x="94" y="86"/>
                    <a:pt x="93" y="82"/>
                  </a:cubicBezTo>
                  <a:cubicBezTo>
                    <a:pt x="92" y="79"/>
                    <a:pt x="95" y="78"/>
                    <a:pt x="95" y="78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72"/>
                    <a:pt x="92" y="71"/>
                    <a:pt x="90" y="71"/>
                  </a:cubicBezTo>
                  <a:cubicBezTo>
                    <a:pt x="88" y="71"/>
                    <a:pt x="83" y="72"/>
                    <a:pt x="83" y="72"/>
                  </a:cubicBezTo>
                  <a:cubicBezTo>
                    <a:pt x="83" y="72"/>
                    <a:pt x="80" y="67"/>
                    <a:pt x="79" y="65"/>
                  </a:cubicBezTo>
                  <a:cubicBezTo>
                    <a:pt x="78" y="63"/>
                    <a:pt x="76" y="62"/>
                    <a:pt x="74" y="63"/>
                  </a:cubicBezTo>
                  <a:cubicBezTo>
                    <a:pt x="71" y="64"/>
                    <a:pt x="66" y="63"/>
                    <a:pt x="66" y="63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0" y="62"/>
                    <a:pt x="61" y="59"/>
                    <a:pt x="59" y="57"/>
                  </a:cubicBezTo>
                  <a:cubicBezTo>
                    <a:pt x="57" y="54"/>
                    <a:pt x="56" y="53"/>
                    <a:pt x="55" y="51"/>
                  </a:cubicBezTo>
                  <a:cubicBezTo>
                    <a:pt x="55" y="48"/>
                    <a:pt x="57" y="48"/>
                    <a:pt x="57" y="48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0" y="41"/>
                    <a:pt x="47" y="42"/>
                    <a:pt x="49" y="37"/>
                  </a:cubicBezTo>
                  <a:cubicBezTo>
                    <a:pt x="51" y="33"/>
                    <a:pt x="49" y="33"/>
                    <a:pt x="50" y="30"/>
                  </a:cubicBezTo>
                  <a:cubicBezTo>
                    <a:pt x="52" y="27"/>
                    <a:pt x="50" y="24"/>
                    <a:pt x="50" y="24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8"/>
                    <a:pt x="65" y="7"/>
                    <a:pt x="67" y="7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88" name="Freeform 285"/>
            <p:cNvSpPr>
              <a:spLocks/>
            </p:cNvSpPr>
            <p:nvPr/>
          </p:nvSpPr>
          <p:spPr bwMode="auto">
            <a:xfrm>
              <a:off x="3556099" y="3789334"/>
              <a:ext cx="386813" cy="621031"/>
            </a:xfrm>
            <a:custGeom>
              <a:avLst/>
              <a:gdLst>
                <a:gd name="T0" fmla="*/ 69 w 111"/>
                <a:gd name="T1" fmla="*/ 7 h 178"/>
                <a:gd name="T2" fmla="*/ 70 w 111"/>
                <a:gd name="T3" fmla="*/ 3 h 178"/>
                <a:gd name="T4" fmla="*/ 66 w 111"/>
                <a:gd name="T5" fmla="*/ 1 h 178"/>
                <a:gd name="T6" fmla="*/ 62 w 111"/>
                <a:gd name="T7" fmla="*/ 3 h 178"/>
                <a:gd name="T8" fmla="*/ 56 w 111"/>
                <a:gd name="T9" fmla="*/ 9 h 178"/>
                <a:gd name="T10" fmla="*/ 48 w 111"/>
                <a:gd name="T11" fmla="*/ 15 h 178"/>
                <a:gd name="T12" fmla="*/ 41 w 111"/>
                <a:gd name="T13" fmla="*/ 17 h 178"/>
                <a:gd name="T14" fmla="*/ 37 w 111"/>
                <a:gd name="T15" fmla="*/ 17 h 178"/>
                <a:gd name="T16" fmla="*/ 34 w 111"/>
                <a:gd name="T17" fmla="*/ 20 h 178"/>
                <a:gd name="T18" fmla="*/ 31 w 111"/>
                <a:gd name="T19" fmla="*/ 30 h 178"/>
                <a:gd name="T20" fmla="*/ 28 w 111"/>
                <a:gd name="T21" fmla="*/ 34 h 178"/>
                <a:gd name="T22" fmla="*/ 22 w 111"/>
                <a:gd name="T23" fmla="*/ 48 h 178"/>
                <a:gd name="T24" fmla="*/ 17 w 111"/>
                <a:gd name="T25" fmla="*/ 42 h 178"/>
                <a:gd name="T26" fmla="*/ 18 w 111"/>
                <a:gd name="T27" fmla="*/ 49 h 178"/>
                <a:gd name="T28" fmla="*/ 15 w 111"/>
                <a:gd name="T29" fmla="*/ 56 h 178"/>
                <a:gd name="T30" fmla="*/ 17 w 111"/>
                <a:gd name="T31" fmla="*/ 72 h 178"/>
                <a:gd name="T32" fmla="*/ 16 w 111"/>
                <a:gd name="T33" fmla="*/ 75 h 178"/>
                <a:gd name="T34" fmla="*/ 13 w 111"/>
                <a:gd name="T35" fmla="*/ 88 h 178"/>
                <a:gd name="T36" fmla="*/ 15 w 111"/>
                <a:gd name="T37" fmla="*/ 92 h 178"/>
                <a:gd name="T38" fmla="*/ 17 w 111"/>
                <a:gd name="T39" fmla="*/ 94 h 178"/>
                <a:gd name="T40" fmla="*/ 12 w 111"/>
                <a:gd name="T41" fmla="*/ 102 h 178"/>
                <a:gd name="T42" fmla="*/ 5 w 111"/>
                <a:gd name="T43" fmla="*/ 106 h 178"/>
                <a:gd name="T44" fmla="*/ 4 w 111"/>
                <a:gd name="T45" fmla="*/ 109 h 178"/>
                <a:gd name="T46" fmla="*/ 5 w 111"/>
                <a:gd name="T47" fmla="*/ 112 h 178"/>
                <a:gd name="T48" fmla="*/ 1 w 111"/>
                <a:gd name="T49" fmla="*/ 113 h 178"/>
                <a:gd name="T50" fmla="*/ 2 w 111"/>
                <a:gd name="T51" fmla="*/ 117 h 178"/>
                <a:gd name="T52" fmla="*/ 10 w 111"/>
                <a:gd name="T53" fmla="*/ 124 h 178"/>
                <a:gd name="T54" fmla="*/ 14 w 111"/>
                <a:gd name="T55" fmla="*/ 131 h 178"/>
                <a:gd name="T56" fmla="*/ 25 w 111"/>
                <a:gd name="T57" fmla="*/ 132 h 178"/>
                <a:gd name="T58" fmla="*/ 36 w 111"/>
                <a:gd name="T59" fmla="*/ 135 h 178"/>
                <a:gd name="T60" fmla="*/ 41 w 111"/>
                <a:gd name="T61" fmla="*/ 145 h 178"/>
                <a:gd name="T62" fmla="*/ 50 w 111"/>
                <a:gd name="T63" fmla="*/ 149 h 178"/>
                <a:gd name="T64" fmla="*/ 54 w 111"/>
                <a:gd name="T65" fmla="*/ 155 h 178"/>
                <a:gd name="T66" fmla="*/ 59 w 111"/>
                <a:gd name="T67" fmla="*/ 154 h 178"/>
                <a:gd name="T68" fmla="*/ 72 w 111"/>
                <a:gd name="T69" fmla="*/ 157 h 178"/>
                <a:gd name="T70" fmla="*/ 67 w 111"/>
                <a:gd name="T71" fmla="*/ 176 h 178"/>
                <a:gd name="T72" fmla="*/ 74 w 111"/>
                <a:gd name="T73" fmla="*/ 178 h 178"/>
                <a:gd name="T74" fmla="*/ 85 w 111"/>
                <a:gd name="T75" fmla="*/ 145 h 178"/>
                <a:gd name="T76" fmla="*/ 79 w 111"/>
                <a:gd name="T77" fmla="*/ 136 h 178"/>
                <a:gd name="T78" fmla="*/ 85 w 111"/>
                <a:gd name="T79" fmla="*/ 131 h 178"/>
                <a:gd name="T80" fmla="*/ 81 w 111"/>
                <a:gd name="T81" fmla="*/ 129 h 178"/>
                <a:gd name="T82" fmla="*/ 87 w 111"/>
                <a:gd name="T83" fmla="*/ 127 h 178"/>
                <a:gd name="T84" fmla="*/ 96 w 111"/>
                <a:gd name="T85" fmla="*/ 124 h 178"/>
                <a:gd name="T86" fmla="*/ 102 w 111"/>
                <a:gd name="T87" fmla="*/ 125 h 178"/>
                <a:gd name="T88" fmla="*/ 106 w 111"/>
                <a:gd name="T89" fmla="*/ 121 h 178"/>
                <a:gd name="T90" fmla="*/ 110 w 111"/>
                <a:gd name="T91" fmla="*/ 126 h 178"/>
                <a:gd name="T92" fmla="*/ 108 w 111"/>
                <a:gd name="T93" fmla="*/ 117 h 178"/>
                <a:gd name="T94" fmla="*/ 105 w 111"/>
                <a:gd name="T95" fmla="*/ 111 h 178"/>
                <a:gd name="T96" fmla="*/ 111 w 111"/>
                <a:gd name="T97" fmla="*/ 100 h 178"/>
                <a:gd name="T98" fmla="*/ 98 w 111"/>
                <a:gd name="T99" fmla="*/ 89 h 178"/>
                <a:gd name="T100" fmla="*/ 95 w 111"/>
                <a:gd name="T101" fmla="*/ 78 h 178"/>
                <a:gd name="T102" fmla="*/ 90 w 111"/>
                <a:gd name="T103" fmla="*/ 71 h 178"/>
                <a:gd name="T104" fmla="*/ 79 w 111"/>
                <a:gd name="T105" fmla="*/ 65 h 178"/>
                <a:gd name="T106" fmla="*/ 66 w 111"/>
                <a:gd name="T107" fmla="*/ 63 h 178"/>
                <a:gd name="T108" fmla="*/ 59 w 111"/>
                <a:gd name="T109" fmla="*/ 57 h 178"/>
                <a:gd name="T110" fmla="*/ 57 w 111"/>
                <a:gd name="T111" fmla="*/ 48 h 178"/>
                <a:gd name="T112" fmla="*/ 50 w 111"/>
                <a:gd name="T113" fmla="*/ 41 h 178"/>
                <a:gd name="T114" fmla="*/ 50 w 111"/>
                <a:gd name="T115" fmla="*/ 30 h 178"/>
                <a:gd name="T116" fmla="*/ 54 w 111"/>
                <a:gd name="T117" fmla="*/ 23 h 178"/>
                <a:gd name="T118" fmla="*/ 62 w 111"/>
                <a:gd name="T119" fmla="*/ 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1" h="178">
                  <a:moveTo>
                    <a:pt x="67" y="7"/>
                  </a:moveTo>
                  <a:cubicBezTo>
                    <a:pt x="67" y="6"/>
                    <a:pt x="69" y="7"/>
                    <a:pt x="69" y="7"/>
                  </a:cubicBezTo>
                  <a:cubicBezTo>
                    <a:pt x="70" y="6"/>
                    <a:pt x="70" y="5"/>
                    <a:pt x="70" y="5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69" y="3"/>
                    <a:pt x="69" y="3"/>
                    <a:pt x="68" y="3"/>
                  </a:cubicBezTo>
                  <a:cubicBezTo>
                    <a:pt x="68" y="2"/>
                    <a:pt x="67" y="1"/>
                    <a:pt x="66" y="1"/>
                  </a:cubicBezTo>
                  <a:cubicBezTo>
                    <a:pt x="66" y="0"/>
                    <a:pt x="65" y="1"/>
                    <a:pt x="64" y="1"/>
                  </a:cubicBezTo>
                  <a:cubicBezTo>
                    <a:pt x="63" y="2"/>
                    <a:pt x="62" y="2"/>
                    <a:pt x="62" y="3"/>
                  </a:cubicBezTo>
                  <a:cubicBezTo>
                    <a:pt x="61" y="3"/>
                    <a:pt x="62" y="5"/>
                    <a:pt x="62" y="5"/>
                  </a:cubicBezTo>
                  <a:cubicBezTo>
                    <a:pt x="61" y="7"/>
                    <a:pt x="58" y="9"/>
                    <a:pt x="56" y="9"/>
                  </a:cubicBezTo>
                  <a:cubicBezTo>
                    <a:pt x="55" y="10"/>
                    <a:pt x="54" y="9"/>
                    <a:pt x="53" y="10"/>
                  </a:cubicBezTo>
                  <a:cubicBezTo>
                    <a:pt x="51" y="11"/>
                    <a:pt x="50" y="14"/>
                    <a:pt x="48" y="15"/>
                  </a:cubicBezTo>
                  <a:cubicBezTo>
                    <a:pt x="46" y="15"/>
                    <a:pt x="44" y="14"/>
                    <a:pt x="42" y="15"/>
                  </a:cubicBezTo>
                  <a:cubicBezTo>
                    <a:pt x="42" y="15"/>
                    <a:pt x="42" y="16"/>
                    <a:pt x="41" y="17"/>
                  </a:cubicBezTo>
                  <a:cubicBezTo>
                    <a:pt x="42" y="17"/>
                    <a:pt x="40" y="22"/>
                    <a:pt x="40" y="18"/>
                  </a:cubicBezTo>
                  <a:cubicBezTo>
                    <a:pt x="40" y="18"/>
                    <a:pt x="39" y="17"/>
                    <a:pt x="37" y="17"/>
                  </a:cubicBezTo>
                  <a:cubicBezTo>
                    <a:pt x="36" y="17"/>
                    <a:pt x="36" y="19"/>
                    <a:pt x="35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3" y="23"/>
                    <a:pt x="35" y="27"/>
                    <a:pt x="34" y="28"/>
                  </a:cubicBezTo>
                  <a:cubicBezTo>
                    <a:pt x="34" y="29"/>
                    <a:pt x="31" y="29"/>
                    <a:pt x="31" y="30"/>
                  </a:cubicBezTo>
                  <a:cubicBezTo>
                    <a:pt x="30" y="31"/>
                    <a:pt x="31" y="32"/>
                    <a:pt x="31" y="34"/>
                  </a:cubicBezTo>
                  <a:cubicBezTo>
                    <a:pt x="30" y="34"/>
                    <a:pt x="30" y="34"/>
                    <a:pt x="28" y="34"/>
                  </a:cubicBezTo>
                  <a:cubicBezTo>
                    <a:pt x="25" y="40"/>
                    <a:pt x="25" y="41"/>
                    <a:pt x="24" y="48"/>
                  </a:cubicBezTo>
                  <a:cubicBezTo>
                    <a:pt x="23" y="48"/>
                    <a:pt x="22" y="49"/>
                    <a:pt x="22" y="48"/>
                  </a:cubicBezTo>
                  <a:cubicBezTo>
                    <a:pt x="20" y="48"/>
                    <a:pt x="20" y="44"/>
                    <a:pt x="19" y="43"/>
                  </a:cubicBezTo>
                  <a:cubicBezTo>
                    <a:pt x="19" y="43"/>
                    <a:pt x="18" y="42"/>
                    <a:pt x="17" y="42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6"/>
                    <a:pt x="18" y="47"/>
                    <a:pt x="18" y="49"/>
                  </a:cubicBezTo>
                  <a:cubicBezTo>
                    <a:pt x="18" y="52"/>
                    <a:pt x="16" y="54"/>
                    <a:pt x="16" y="54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17" y="64"/>
                    <a:pt x="16" y="67"/>
                    <a:pt x="17" y="72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14" y="74"/>
                    <a:pt x="15" y="74"/>
                    <a:pt x="16" y="75"/>
                  </a:cubicBezTo>
                  <a:cubicBezTo>
                    <a:pt x="15" y="79"/>
                    <a:pt x="16" y="80"/>
                    <a:pt x="15" y="84"/>
                  </a:cubicBezTo>
                  <a:cubicBezTo>
                    <a:pt x="15" y="85"/>
                    <a:pt x="13" y="87"/>
                    <a:pt x="13" y="88"/>
                  </a:cubicBezTo>
                  <a:cubicBezTo>
                    <a:pt x="12" y="87"/>
                    <a:pt x="12" y="89"/>
                    <a:pt x="12" y="89"/>
                  </a:cubicBezTo>
                  <a:cubicBezTo>
                    <a:pt x="13" y="90"/>
                    <a:pt x="13" y="91"/>
                    <a:pt x="15" y="92"/>
                  </a:cubicBezTo>
                  <a:cubicBezTo>
                    <a:pt x="16" y="93"/>
                    <a:pt x="16" y="92"/>
                    <a:pt x="17" y="92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6" y="95"/>
                    <a:pt x="14" y="96"/>
                    <a:pt x="13" y="97"/>
                  </a:cubicBezTo>
                  <a:cubicBezTo>
                    <a:pt x="12" y="98"/>
                    <a:pt x="13" y="101"/>
                    <a:pt x="12" y="102"/>
                  </a:cubicBezTo>
                  <a:cubicBezTo>
                    <a:pt x="11" y="103"/>
                    <a:pt x="8" y="102"/>
                    <a:pt x="7" y="103"/>
                  </a:cubicBezTo>
                  <a:cubicBezTo>
                    <a:pt x="6" y="103"/>
                    <a:pt x="5" y="105"/>
                    <a:pt x="5" y="106"/>
                  </a:cubicBezTo>
                  <a:cubicBezTo>
                    <a:pt x="4" y="106"/>
                    <a:pt x="4" y="106"/>
                    <a:pt x="4" y="106"/>
                  </a:cubicBezTo>
                  <a:cubicBezTo>
                    <a:pt x="4" y="106"/>
                    <a:pt x="4" y="108"/>
                    <a:pt x="4" y="109"/>
                  </a:cubicBezTo>
                  <a:cubicBezTo>
                    <a:pt x="3" y="108"/>
                    <a:pt x="4" y="109"/>
                    <a:pt x="3" y="110"/>
                  </a:cubicBezTo>
                  <a:cubicBezTo>
                    <a:pt x="3" y="109"/>
                    <a:pt x="4" y="111"/>
                    <a:pt x="5" y="112"/>
                  </a:cubicBezTo>
                  <a:cubicBezTo>
                    <a:pt x="5" y="113"/>
                    <a:pt x="5" y="113"/>
                    <a:pt x="5" y="113"/>
                  </a:cubicBezTo>
                  <a:cubicBezTo>
                    <a:pt x="4" y="113"/>
                    <a:pt x="2" y="112"/>
                    <a:pt x="1" y="113"/>
                  </a:cubicBezTo>
                  <a:cubicBezTo>
                    <a:pt x="0" y="113"/>
                    <a:pt x="1" y="116"/>
                    <a:pt x="1" y="117"/>
                  </a:cubicBezTo>
                  <a:cubicBezTo>
                    <a:pt x="2" y="117"/>
                    <a:pt x="2" y="117"/>
                    <a:pt x="2" y="117"/>
                  </a:cubicBezTo>
                  <a:cubicBezTo>
                    <a:pt x="2" y="117"/>
                    <a:pt x="2" y="120"/>
                    <a:pt x="4" y="122"/>
                  </a:cubicBezTo>
                  <a:cubicBezTo>
                    <a:pt x="6" y="123"/>
                    <a:pt x="10" y="124"/>
                    <a:pt x="10" y="124"/>
                  </a:cubicBezTo>
                  <a:cubicBezTo>
                    <a:pt x="10" y="124"/>
                    <a:pt x="11" y="126"/>
                    <a:pt x="12" y="128"/>
                  </a:cubicBezTo>
                  <a:cubicBezTo>
                    <a:pt x="12" y="129"/>
                    <a:pt x="14" y="131"/>
                    <a:pt x="14" y="131"/>
                  </a:cubicBezTo>
                  <a:cubicBezTo>
                    <a:pt x="22" y="132"/>
                    <a:pt x="22" y="132"/>
                    <a:pt x="22" y="132"/>
                  </a:cubicBezTo>
                  <a:cubicBezTo>
                    <a:pt x="22" y="132"/>
                    <a:pt x="23" y="130"/>
                    <a:pt x="25" y="132"/>
                  </a:cubicBezTo>
                  <a:cubicBezTo>
                    <a:pt x="26" y="134"/>
                    <a:pt x="32" y="135"/>
                    <a:pt x="32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40"/>
                    <a:pt x="38" y="140"/>
                  </a:cubicBezTo>
                  <a:cubicBezTo>
                    <a:pt x="39" y="140"/>
                    <a:pt x="42" y="143"/>
                    <a:pt x="41" y="145"/>
                  </a:cubicBezTo>
                  <a:cubicBezTo>
                    <a:pt x="41" y="146"/>
                    <a:pt x="46" y="149"/>
                    <a:pt x="46" y="149"/>
                  </a:cubicBezTo>
                  <a:cubicBezTo>
                    <a:pt x="50" y="149"/>
                    <a:pt x="50" y="149"/>
                    <a:pt x="50" y="149"/>
                  </a:cubicBezTo>
                  <a:cubicBezTo>
                    <a:pt x="51" y="152"/>
                    <a:pt x="51" y="152"/>
                    <a:pt x="51" y="152"/>
                  </a:cubicBezTo>
                  <a:cubicBezTo>
                    <a:pt x="51" y="152"/>
                    <a:pt x="52" y="155"/>
                    <a:pt x="54" y="155"/>
                  </a:cubicBezTo>
                  <a:cubicBezTo>
                    <a:pt x="55" y="155"/>
                    <a:pt x="58" y="157"/>
                    <a:pt x="58" y="157"/>
                  </a:cubicBezTo>
                  <a:cubicBezTo>
                    <a:pt x="59" y="154"/>
                    <a:pt x="59" y="154"/>
                    <a:pt x="59" y="154"/>
                  </a:cubicBezTo>
                  <a:cubicBezTo>
                    <a:pt x="59" y="154"/>
                    <a:pt x="64" y="153"/>
                    <a:pt x="65" y="155"/>
                  </a:cubicBezTo>
                  <a:cubicBezTo>
                    <a:pt x="66" y="156"/>
                    <a:pt x="70" y="157"/>
                    <a:pt x="72" y="157"/>
                  </a:cubicBezTo>
                  <a:cubicBezTo>
                    <a:pt x="74" y="157"/>
                    <a:pt x="76" y="160"/>
                    <a:pt x="76" y="160"/>
                  </a:cubicBezTo>
                  <a:cubicBezTo>
                    <a:pt x="67" y="176"/>
                    <a:pt x="67" y="176"/>
                    <a:pt x="67" y="176"/>
                  </a:cubicBezTo>
                  <a:cubicBezTo>
                    <a:pt x="72" y="176"/>
                    <a:pt x="72" y="176"/>
                    <a:pt x="72" y="176"/>
                  </a:cubicBezTo>
                  <a:cubicBezTo>
                    <a:pt x="74" y="178"/>
                    <a:pt x="74" y="178"/>
                    <a:pt x="74" y="178"/>
                  </a:cubicBezTo>
                  <a:cubicBezTo>
                    <a:pt x="74" y="178"/>
                    <a:pt x="83" y="156"/>
                    <a:pt x="84" y="153"/>
                  </a:cubicBezTo>
                  <a:cubicBezTo>
                    <a:pt x="84" y="151"/>
                    <a:pt x="87" y="148"/>
                    <a:pt x="85" y="145"/>
                  </a:cubicBezTo>
                  <a:cubicBezTo>
                    <a:pt x="85" y="144"/>
                    <a:pt x="82" y="137"/>
                    <a:pt x="82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80" y="131"/>
                    <a:pt x="80" y="131"/>
                    <a:pt x="80" y="131"/>
                  </a:cubicBezTo>
                  <a:cubicBezTo>
                    <a:pt x="85" y="131"/>
                    <a:pt x="85" y="131"/>
                    <a:pt x="85" y="131"/>
                  </a:cubicBezTo>
                  <a:cubicBezTo>
                    <a:pt x="86" y="130"/>
                    <a:pt x="86" y="130"/>
                    <a:pt x="86" y="130"/>
                  </a:cubicBezTo>
                  <a:cubicBezTo>
                    <a:pt x="81" y="129"/>
                    <a:pt x="81" y="129"/>
                    <a:pt x="81" y="129"/>
                  </a:cubicBezTo>
                  <a:cubicBezTo>
                    <a:pt x="82" y="125"/>
                    <a:pt x="82" y="125"/>
                    <a:pt x="82" y="125"/>
                  </a:cubicBezTo>
                  <a:cubicBezTo>
                    <a:pt x="82" y="125"/>
                    <a:pt x="85" y="127"/>
                    <a:pt x="87" y="127"/>
                  </a:cubicBezTo>
                  <a:cubicBezTo>
                    <a:pt x="90" y="127"/>
                    <a:pt x="96" y="126"/>
                    <a:pt x="96" y="126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9" y="126"/>
                    <a:pt x="99" y="126"/>
                    <a:pt x="99" y="126"/>
                  </a:cubicBezTo>
                  <a:cubicBezTo>
                    <a:pt x="102" y="125"/>
                    <a:pt x="102" y="125"/>
                    <a:pt x="102" y="125"/>
                  </a:cubicBezTo>
                  <a:cubicBezTo>
                    <a:pt x="103" y="121"/>
                    <a:pt x="103" y="121"/>
                    <a:pt x="103" y="121"/>
                  </a:cubicBezTo>
                  <a:cubicBezTo>
                    <a:pt x="106" y="121"/>
                    <a:pt x="106" y="121"/>
                    <a:pt x="106" y="121"/>
                  </a:cubicBezTo>
                  <a:cubicBezTo>
                    <a:pt x="107" y="125"/>
                    <a:pt x="107" y="125"/>
                    <a:pt x="107" y="125"/>
                  </a:cubicBezTo>
                  <a:cubicBezTo>
                    <a:pt x="110" y="126"/>
                    <a:pt x="110" y="126"/>
                    <a:pt x="110" y="126"/>
                  </a:cubicBezTo>
                  <a:cubicBezTo>
                    <a:pt x="110" y="121"/>
                    <a:pt x="110" y="121"/>
                    <a:pt x="110" y="121"/>
                  </a:cubicBezTo>
                  <a:cubicBezTo>
                    <a:pt x="110" y="121"/>
                    <a:pt x="109" y="119"/>
                    <a:pt x="108" y="117"/>
                  </a:cubicBezTo>
                  <a:cubicBezTo>
                    <a:pt x="108" y="115"/>
                    <a:pt x="109" y="113"/>
                    <a:pt x="106" y="114"/>
                  </a:cubicBezTo>
                  <a:cubicBezTo>
                    <a:pt x="104" y="116"/>
                    <a:pt x="105" y="111"/>
                    <a:pt x="105" y="111"/>
                  </a:cubicBezTo>
                  <a:cubicBezTo>
                    <a:pt x="105" y="111"/>
                    <a:pt x="108" y="108"/>
                    <a:pt x="109" y="106"/>
                  </a:cubicBezTo>
                  <a:cubicBezTo>
                    <a:pt x="109" y="104"/>
                    <a:pt x="111" y="100"/>
                    <a:pt x="111" y="100"/>
                  </a:cubicBezTo>
                  <a:cubicBezTo>
                    <a:pt x="111" y="100"/>
                    <a:pt x="104" y="96"/>
                    <a:pt x="102" y="95"/>
                  </a:cubicBezTo>
                  <a:cubicBezTo>
                    <a:pt x="101" y="93"/>
                    <a:pt x="98" y="91"/>
                    <a:pt x="98" y="89"/>
                  </a:cubicBezTo>
                  <a:cubicBezTo>
                    <a:pt x="98" y="87"/>
                    <a:pt x="94" y="86"/>
                    <a:pt x="93" y="82"/>
                  </a:cubicBezTo>
                  <a:cubicBezTo>
                    <a:pt x="92" y="79"/>
                    <a:pt x="95" y="78"/>
                    <a:pt x="95" y="78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72"/>
                    <a:pt x="92" y="71"/>
                    <a:pt x="90" y="71"/>
                  </a:cubicBezTo>
                  <a:cubicBezTo>
                    <a:pt x="88" y="71"/>
                    <a:pt x="83" y="72"/>
                    <a:pt x="83" y="72"/>
                  </a:cubicBezTo>
                  <a:cubicBezTo>
                    <a:pt x="83" y="72"/>
                    <a:pt x="80" y="67"/>
                    <a:pt x="79" y="65"/>
                  </a:cubicBezTo>
                  <a:cubicBezTo>
                    <a:pt x="78" y="63"/>
                    <a:pt x="76" y="62"/>
                    <a:pt x="74" y="63"/>
                  </a:cubicBezTo>
                  <a:cubicBezTo>
                    <a:pt x="71" y="64"/>
                    <a:pt x="66" y="63"/>
                    <a:pt x="66" y="63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0" y="62"/>
                    <a:pt x="61" y="59"/>
                    <a:pt x="59" y="57"/>
                  </a:cubicBezTo>
                  <a:cubicBezTo>
                    <a:pt x="57" y="54"/>
                    <a:pt x="56" y="53"/>
                    <a:pt x="55" y="51"/>
                  </a:cubicBezTo>
                  <a:cubicBezTo>
                    <a:pt x="55" y="48"/>
                    <a:pt x="57" y="48"/>
                    <a:pt x="57" y="48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0" y="41"/>
                    <a:pt x="47" y="42"/>
                    <a:pt x="49" y="37"/>
                  </a:cubicBezTo>
                  <a:cubicBezTo>
                    <a:pt x="51" y="33"/>
                    <a:pt x="49" y="33"/>
                    <a:pt x="50" y="30"/>
                  </a:cubicBezTo>
                  <a:cubicBezTo>
                    <a:pt x="52" y="27"/>
                    <a:pt x="50" y="24"/>
                    <a:pt x="50" y="24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8"/>
                    <a:pt x="65" y="7"/>
                    <a:pt x="67" y="7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89" name="Freeform 286"/>
            <p:cNvSpPr>
              <a:spLocks noEditPoints="1"/>
            </p:cNvSpPr>
            <p:nvPr/>
          </p:nvSpPr>
          <p:spPr bwMode="auto">
            <a:xfrm>
              <a:off x="8132208" y="2109001"/>
              <a:ext cx="1847124" cy="1479827"/>
            </a:xfrm>
            <a:custGeom>
              <a:avLst/>
              <a:gdLst>
                <a:gd name="T0" fmla="*/ 314 w 531"/>
                <a:gd name="T1" fmla="*/ 425 h 425"/>
                <a:gd name="T2" fmla="*/ 326 w 531"/>
                <a:gd name="T3" fmla="*/ 402 h 425"/>
                <a:gd name="T4" fmla="*/ 341 w 531"/>
                <a:gd name="T5" fmla="*/ 303 h 425"/>
                <a:gd name="T6" fmla="*/ 406 w 531"/>
                <a:gd name="T7" fmla="*/ 277 h 425"/>
                <a:gd name="T8" fmla="*/ 383 w 531"/>
                <a:gd name="T9" fmla="*/ 233 h 425"/>
                <a:gd name="T10" fmla="*/ 528 w 531"/>
                <a:gd name="T11" fmla="*/ 82 h 425"/>
                <a:gd name="T12" fmla="*/ 518 w 531"/>
                <a:gd name="T13" fmla="*/ 70 h 425"/>
                <a:gd name="T14" fmla="*/ 495 w 531"/>
                <a:gd name="T15" fmla="*/ 63 h 425"/>
                <a:gd name="T16" fmla="*/ 468 w 531"/>
                <a:gd name="T17" fmla="*/ 38 h 425"/>
                <a:gd name="T18" fmla="*/ 440 w 531"/>
                <a:gd name="T19" fmla="*/ 4 h 425"/>
                <a:gd name="T20" fmla="*/ 407 w 531"/>
                <a:gd name="T21" fmla="*/ 14 h 425"/>
                <a:gd name="T22" fmla="*/ 399 w 531"/>
                <a:gd name="T23" fmla="*/ 46 h 425"/>
                <a:gd name="T24" fmla="*/ 368 w 531"/>
                <a:gd name="T25" fmla="*/ 76 h 425"/>
                <a:gd name="T26" fmla="*/ 403 w 531"/>
                <a:gd name="T27" fmla="*/ 89 h 425"/>
                <a:gd name="T28" fmla="*/ 356 w 531"/>
                <a:gd name="T29" fmla="*/ 106 h 425"/>
                <a:gd name="T30" fmla="*/ 329 w 531"/>
                <a:gd name="T31" fmla="*/ 126 h 425"/>
                <a:gd name="T32" fmla="*/ 288 w 531"/>
                <a:gd name="T33" fmla="*/ 147 h 425"/>
                <a:gd name="T34" fmla="*/ 229 w 531"/>
                <a:gd name="T35" fmla="*/ 141 h 425"/>
                <a:gd name="T36" fmla="*/ 188 w 531"/>
                <a:gd name="T37" fmla="*/ 118 h 425"/>
                <a:gd name="T38" fmla="*/ 163 w 531"/>
                <a:gd name="T39" fmla="*/ 91 h 425"/>
                <a:gd name="T40" fmla="*/ 133 w 531"/>
                <a:gd name="T41" fmla="*/ 64 h 425"/>
                <a:gd name="T42" fmla="*/ 96 w 531"/>
                <a:gd name="T43" fmla="*/ 80 h 425"/>
                <a:gd name="T44" fmla="*/ 74 w 531"/>
                <a:gd name="T45" fmla="*/ 109 h 425"/>
                <a:gd name="T46" fmla="*/ 62 w 531"/>
                <a:gd name="T47" fmla="*/ 141 h 425"/>
                <a:gd name="T48" fmla="*/ 14 w 531"/>
                <a:gd name="T49" fmla="*/ 167 h 425"/>
                <a:gd name="T50" fmla="*/ 9 w 531"/>
                <a:gd name="T51" fmla="*/ 185 h 425"/>
                <a:gd name="T52" fmla="*/ 10 w 531"/>
                <a:gd name="T53" fmla="*/ 211 h 425"/>
                <a:gd name="T54" fmla="*/ 49 w 531"/>
                <a:gd name="T55" fmla="*/ 220 h 425"/>
                <a:gd name="T56" fmla="*/ 44 w 531"/>
                <a:gd name="T57" fmla="*/ 246 h 425"/>
                <a:gd name="T58" fmla="*/ 52 w 531"/>
                <a:gd name="T59" fmla="*/ 273 h 425"/>
                <a:gd name="T60" fmla="*/ 76 w 531"/>
                <a:gd name="T61" fmla="*/ 290 h 425"/>
                <a:gd name="T62" fmla="*/ 107 w 531"/>
                <a:gd name="T63" fmla="*/ 308 h 425"/>
                <a:gd name="T64" fmla="*/ 144 w 531"/>
                <a:gd name="T65" fmla="*/ 312 h 425"/>
                <a:gd name="T66" fmla="*/ 182 w 531"/>
                <a:gd name="T67" fmla="*/ 307 h 425"/>
                <a:gd name="T68" fmla="*/ 207 w 531"/>
                <a:gd name="T69" fmla="*/ 315 h 425"/>
                <a:gd name="T70" fmla="*/ 220 w 531"/>
                <a:gd name="T71" fmla="*/ 336 h 425"/>
                <a:gd name="T72" fmla="*/ 218 w 531"/>
                <a:gd name="T73" fmla="*/ 362 h 425"/>
                <a:gd name="T74" fmla="*/ 228 w 531"/>
                <a:gd name="T75" fmla="*/ 375 h 425"/>
                <a:gd name="T76" fmla="*/ 249 w 531"/>
                <a:gd name="T77" fmla="*/ 388 h 425"/>
                <a:gd name="T78" fmla="*/ 279 w 531"/>
                <a:gd name="T79" fmla="*/ 368 h 425"/>
                <a:gd name="T80" fmla="*/ 303 w 531"/>
                <a:gd name="T81" fmla="*/ 386 h 425"/>
                <a:gd name="T82" fmla="*/ 322 w 531"/>
                <a:gd name="T83" fmla="*/ 399 h 425"/>
                <a:gd name="T84" fmla="*/ 335 w 531"/>
                <a:gd name="T85" fmla="*/ 381 h 425"/>
                <a:gd name="T86" fmla="*/ 356 w 531"/>
                <a:gd name="T87" fmla="*/ 373 h 425"/>
                <a:gd name="T88" fmla="*/ 375 w 531"/>
                <a:gd name="T89" fmla="*/ 366 h 425"/>
                <a:gd name="T90" fmla="*/ 388 w 531"/>
                <a:gd name="T91" fmla="*/ 351 h 425"/>
                <a:gd name="T92" fmla="*/ 399 w 531"/>
                <a:gd name="T93" fmla="*/ 333 h 425"/>
                <a:gd name="T94" fmla="*/ 412 w 531"/>
                <a:gd name="T95" fmla="*/ 313 h 425"/>
                <a:gd name="T96" fmla="*/ 422 w 531"/>
                <a:gd name="T97" fmla="*/ 291 h 425"/>
                <a:gd name="T98" fmla="*/ 408 w 531"/>
                <a:gd name="T99" fmla="*/ 271 h 425"/>
                <a:gd name="T100" fmla="*/ 404 w 531"/>
                <a:gd name="T101" fmla="*/ 221 h 425"/>
                <a:gd name="T102" fmla="*/ 426 w 531"/>
                <a:gd name="T103" fmla="*/ 208 h 425"/>
                <a:gd name="T104" fmla="*/ 400 w 531"/>
                <a:gd name="T105" fmla="*/ 206 h 425"/>
                <a:gd name="T106" fmla="*/ 386 w 531"/>
                <a:gd name="T107" fmla="*/ 183 h 425"/>
                <a:gd name="T108" fmla="*/ 426 w 531"/>
                <a:gd name="T109" fmla="*/ 162 h 425"/>
                <a:gd name="T110" fmla="*/ 441 w 531"/>
                <a:gd name="T111" fmla="*/ 173 h 425"/>
                <a:gd name="T112" fmla="*/ 464 w 531"/>
                <a:gd name="T113" fmla="*/ 145 h 425"/>
                <a:gd name="T114" fmla="*/ 487 w 531"/>
                <a:gd name="T115" fmla="*/ 139 h 425"/>
                <a:gd name="T116" fmla="*/ 501 w 531"/>
                <a:gd name="T117" fmla="*/ 119 h 425"/>
                <a:gd name="T118" fmla="*/ 236 w 531"/>
                <a:gd name="T119" fmla="*/ 20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1" h="425">
                  <a:moveTo>
                    <a:pt x="326" y="402"/>
                  </a:moveTo>
                  <a:cubicBezTo>
                    <a:pt x="323" y="403"/>
                    <a:pt x="320" y="405"/>
                    <a:pt x="317" y="406"/>
                  </a:cubicBezTo>
                  <a:cubicBezTo>
                    <a:pt x="315" y="406"/>
                    <a:pt x="313" y="406"/>
                    <a:pt x="312" y="406"/>
                  </a:cubicBezTo>
                  <a:cubicBezTo>
                    <a:pt x="311" y="407"/>
                    <a:pt x="312" y="408"/>
                    <a:pt x="311" y="409"/>
                  </a:cubicBezTo>
                  <a:cubicBezTo>
                    <a:pt x="311" y="410"/>
                    <a:pt x="310" y="409"/>
                    <a:pt x="309" y="410"/>
                  </a:cubicBezTo>
                  <a:cubicBezTo>
                    <a:pt x="308" y="411"/>
                    <a:pt x="307" y="411"/>
                    <a:pt x="305" y="412"/>
                  </a:cubicBezTo>
                  <a:cubicBezTo>
                    <a:pt x="306" y="416"/>
                    <a:pt x="305" y="418"/>
                    <a:pt x="307" y="420"/>
                  </a:cubicBezTo>
                  <a:cubicBezTo>
                    <a:pt x="308" y="422"/>
                    <a:pt x="309" y="422"/>
                    <a:pt x="311" y="422"/>
                  </a:cubicBezTo>
                  <a:cubicBezTo>
                    <a:pt x="311" y="423"/>
                    <a:pt x="314" y="425"/>
                    <a:pt x="314" y="425"/>
                  </a:cubicBezTo>
                  <a:cubicBezTo>
                    <a:pt x="315" y="425"/>
                    <a:pt x="320" y="422"/>
                    <a:pt x="321" y="422"/>
                  </a:cubicBezTo>
                  <a:cubicBezTo>
                    <a:pt x="321" y="421"/>
                    <a:pt x="321" y="420"/>
                    <a:pt x="321" y="420"/>
                  </a:cubicBezTo>
                  <a:cubicBezTo>
                    <a:pt x="323" y="419"/>
                    <a:pt x="324" y="420"/>
                    <a:pt x="325" y="418"/>
                  </a:cubicBezTo>
                  <a:cubicBezTo>
                    <a:pt x="326" y="417"/>
                    <a:pt x="325" y="416"/>
                    <a:pt x="325" y="414"/>
                  </a:cubicBezTo>
                  <a:cubicBezTo>
                    <a:pt x="327" y="413"/>
                    <a:pt x="327" y="413"/>
                    <a:pt x="327" y="413"/>
                  </a:cubicBezTo>
                  <a:cubicBezTo>
                    <a:pt x="328" y="408"/>
                    <a:pt x="326" y="410"/>
                    <a:pt x="329" y="408"/>
                  </a:cubicBezTo>
                  <a:cubicBezTo>
                    <a:pt x="329" y="408"/>
                    <a:pt x="330" y="406"/>
                    <a:pt x="329" y="406"/>
                  </a:cubicBezTo>
                  <a:cubicBezTo>
                    <a:pt x="329" y="406"/>
                    <a:pt x="329" y="405"/>
                    <a:pt x="329" y="404"/>
                  </a:cubicBezTo>
                  <a:cubicBezTo>
                    <a:pt x="328" y="404"/>
                    <a:pt x="326" y="403"/>
                    <a:pt x="326" y="402"/>
                  </a:cubicBezTo>
                  <a:close/>
                  <a:moveTo>
                    <a:pt x="343" y="301"/>
                  </a:moveTo>
                  <a:cubicBezTo>
                    <a:pt x="343" y="301"/>
                    <a:pt x="344" y="303"/>
                    <a:pt x="345" y="303"/>
                  </a:cubicBezTo>
                  <a:cubicBezTo>
                    <a:pt x="344" y="303"/>
                    <a:pt x="344" y="303"/>
                    <a:pt x="344" y="305"/>
                  </a:cubicBezTo>
                  <a:cubicBezTo>
                    <a:pt x="343" y="305"/>
                    <a:pt x="342" y="306"/>
                    <a:pt x="342" y="306"/>
                  </a:cubicBezTo>
                  <a:cubicBezTo>
                    <a:pt x="341" y="306"/>
                    <a:pt x="338" y="305"/>
                    <a:pt x="337" y="304"/>
                  </a:cubicBezTo>
                  <a:cubicBezTo>
                    <a:pt x="337" y="303"/>
                    <a:pt x="337" y="303"/>
                    <a:pt x="337" y="303"/>
                  </a:cubicBezTo>
                  <a:cubicBezTo>
                    <a:pt x="338" y="302"/>
                    <a:pt x="337" y="302"/>
                    <a:pt x="339" y="301"/>
                  </a:cubicBezTo>
                  <a:cubicBezTo>
                    <a:pt x="339" y="301"/>
                    <a:pt x="339" y="303"/>
                    <a:pt x="339" y="303"/>
                  </a:cubicBezTo>
                  <a:cubicBezTo>
                    <a:pt x="339" y="303"/>
                    <a:pt x="340" y="304"/>
                    <a:pt x="341" y="303"/>
                  </a:cubicBezTo>
                  <a:cubicBezTo>
                    <a:pt x="341" y="303"/>
                    <a:pt x="341" y="302"/>
                    <a:pt x="341" y="301"/>
                  </a:cubicBezTo>
                  <a:cubicBezTo>
                    <a:pt x="342" y="301"/>
                    <a:pt x="343" y="301"/>
                    <a:pt x="343" y="301"/>
                  </a:cubicBezTo>
                  <a:close/>
                  <a:moveTo>
                    <a:pt x="379" y="296"/>
                  </a:moveTo>
                  <a:cubicBezTo>
                    <a:pt x="384" y="296"/>
                    <a:pt x="378" y="299"/>
                    <a:pt x="377" y="300"/>
                  </a:cubicBezTo>
                  <a:cubicBezTo>
                    <a:pt x="376" y="298"/>
                    <a:pt x="373" y="296"/>
                    <a:pt x="379" y="296"/>
                  </a:cubicBezTo>
                  <a:close/>
                  <a:moveTo>
                    <a:pt x="407" y="272"/>
                  </a:moveTo>
                  <a:cubicBezTo>
                    <a:pt x="409" y="273"/>
                    <a:pt x="409" y="273"/>
                    <a:pt x="409" y="273"/>
                  </a:cubicBezTo>
                  <a:cubicBezTo>
                    <a:pt x="408" y="273"/>
                    <a:pt x="409" y="276"/>
                    <a:pt x="409" y="277"/>
                  </a:cubicBezTo>
                  <a:cubicBezTo>
                    <a:pt x="409" y="277"/>
                    <a:pt x="405" y="277"/>
                    <a:pt x="406" y="277"/>
                  </a:cubicBezTo>
                  <a:cubicBezTo>
                    <a:pt x="406" y="276"/>
                    <a:pt x="405" y="276"/>
                    <a:pt x="404" y="276"/>
                  </a:cubicBezTo>
                  <a:cubicBezTo>
                    <a:pt x="405" y="276"/>
                    <a:pt x="404" y="274"/>
                    <a:pt x="404" y="273"/>
                  </a:cubicBezTo>
                  <a:cubicBezTo>
                    <a:pt x="405" y="273"/>
                    <a:pt x="407" y="273"/>
                    <a:pt x="407" y="272"/>
                  </a:cubicBezTo>
                  <a:close/>
                  <a:moveTo>
                    <a:pt x="418" y="271"/>
                  </a:moveTo>
                  <a:cubicBezTo>
                    <a:pt x="418" y="271"/>
                    <a:pt x="419" y="273"/>
                    <a:pt x="419" y="273"/>
                  </a:cubicBezTo>
                  <a:cubicBezTo>
                    <a:pt x="420" y="273"/>
                    <a:pt x="420" y="271"/>
                    <a:pt x="418" y="271"/>
                  </a:cubicBezTo>
                  <a:close/>
                  <a:moveTo>
                    <a:pt x="383" y="233"/>
                  </a:moveTo>
                  <a:cubicBezTo>
                    <a:pt x="383" y="233"/>
                    <a:pt x="384" y="236"/>
                    <a:pt x="383" y="235"/>
                  </a:cubicBezTo>
                  <a:cubicBezTo>
                    <a:pt x="382" y="235"/>
                    <a:pt x="381" y="232"/>
                    <a:pt x="383" y="233"/>
                  </a:cubicBezTo>
                  <a:close/>
                  <a:moveTo>
                    <a:pt x="512" y="109"/>
                  </a:moveTo>
                  <a:cubicBezTo>
                    <a:pt x="514" y="106"/>
                    <a:pt x="514" y="106"/>
                    <a:pt x="514" y="106"/>
                  </a:cubicBezTo>
                  <a:cubicBezTo>
                    <a:pt x="518" y="104"/>
                    <a:pt x="518" y="104"/>
                    <a:pt x="518" y="104"/>
                  </a:cubicBezTo>
                  <a:cubicBezTo>
                    <a:pt x="519" y="101"/>
                    <a:pt x="519" y="101"/>
                    <a:pt x="519" y="101"/>
                  </a:cubicBezTo>
                  <a:cubicBezTo>
                    <a:pt x="522" y="99"/>
                    <a:pt x="522" y="99"/>
                    <a:pt x="522" y="99"/>
                  </a:cubicBezTo>
                  <a:cubicBezTo>
                    <a:pt x="526" y="96"/>
                    <a:pt x="526" y="96"/>
                    <a:pt x="526" y="96"/>
                  </a:cubicBezTo>
                  <a:cubicBezTo>
                    <a:pt x="528" y="92"/>
                    <a:pt x="528" y="92"/>
                    <a:pt x="528" y="92"/>
                  </a:cubicBezTo>
                  <a:cubicBezTo>
                    <a:pt x="529" y="85"/>
                    <a:pt x="529" y="85"/>
                    <a:pt x="529" y="85"/>
                  </a:cubicBezTo>
                  <a:cubicBezTo>
                    <a:pt x="528" y="82"/>
                    <a:pt x="528" y="82"/>
                    <a:pt x="528" y="82"/>
                  </a:cubicBezTo>
                  <a:cubicBezTo>
                    <a:pt x="531" y="80"/>
                    <a:pt x="531" y="80"/>
                    <a:pt x="531" y="80"/>
                  </a:cubicBezTo>
                  <a:cubicBezTo>
                    <a:pt x="531" y="75"/>
                    <a:pt x="531" y="75"/>
                    <a:pt x="531" y="75"/>
                  </a:cubicBezTo>
                  <a:cubicBezTo>
                    <a:pt x="529" y="73"/>
                    <a:pt x="529" y="73"/>
                    <a:pt x="529" y="73"/>
                  </a:cubicBezTo>
                  <a:cubicBezTo>
                    <a:pt x="529" y="70"/>
                    <a:pt x="529" y="70"/>
                    <a:pt x="529" y="70"/>
                  </a:cubicBezTo>
                  <a:cubicBezTo>
                    <a:pt x="531" y="64"/>
                    <a:pt x="531" y="64"/>
                    <a:pt x="531" y="64"/>
                  </a:cubicBezTo>
                  <a:cubicBezTo>
                    <a:pt x="527" y="66"/>
                    <a:pt x="527" y="66"/>
                    <a:pt x="527" y="66"/>
                  </a:cubicBezTo>
                  <a:cubicBezTo>
                    <a:pt x="525" y="69"/>
                    <a:pt x="525" y="69"/>
                    <a:pt x="525" y="69"/>
                  </a:cubicBezTo>
                  <a:cubicBezTo>
                    <a:pt x="521" y="70"/>
                    <a:pt x="521" y="70"/>
                    <a:pt x="521" y="70"/>
                  </a:cubicBezTo>
                  <a:cubicBezTo>
                    <a:pt x="518" y="70"/>
                    <a:pt x="518" y="70"/>
                    <a:pt x="518" y="70"/>
                  </a:cubicBezTo>
                  <a:cubicBezTo>
                    <a:pt x="515" y="72"/>
                    <a:pt x="515" y="72"/>
                    <a:pt x="515" y="72"/>
                  </a:cubicBezTo>
                  <a:cubicBezTo>
                    <a:pt x="512" y="75"/>
                    <a:pt x="512" y="75"/>
                    <a:pt x="512" y="75"/>
                  </a:cubicBezTo>
                  <a:cubicBezTo>
                    <a:pt x="509" y="77"/>
                    <a:pt x="509" y="77"/>
                    <a:pt x="509" y="77"/>
                  </a:cubicBezTo>
                  <a:cubicBezTo>
                    <a:pt x="506" y="78"/>
                    <a:pt x="506" y="78"/>
                    <a:pt x="506" y="78"/>
                  </a:cubicBezTo>
                  <a:cubicBezTo>
                    <a:pt x="502" y="76"/>
                    <a:pt x="502" y="76"/>
                    <a:pt x="502" y="76"/>
                  </a:cubicBezTo>
                  <a:cubicBezTo>
                    <a:pt x="498" y="74"/>
                    <a:pt x="498" y="74"/>
                    <a:pt x="498" y="74"/>
                  </a:cubicBezTo>
                  <a:cubicBezTo>
                    <a:pt x="496" y="70"/>
                    <a:pt x="496" y="70"/>
                    <a:pt x="496" y="70"/>
                  </a:cubicBezTo>
                  <a:cubicBezTo>
                    <a:pt x="497" y="66"/>
                    <a:pt x="497" y="66"/>
                    <a:pt x="497" y="66"/>
                  </a:cubicBezTo>
                  <a:cubicBezTo>
                    <a:pt x="495" y="63"/>
                    <a:pt x="495" y="63"/>
                    <a:pt x="495" y="63"/>
                  </a:cubicBezTo>
                  <a:cubicBezTo>
                    <a:pt x="492" y="59"/>
                    <a:pt x="492" y="59"/>
                    <a:pt x="492" y="59"/>
                  </a:cubicBezTo>
                  <a:cubicBezTo>
                    <a:pt x="490" y="54"/>
                    <a:pt x="490" y="54"/>
                    <a:pt x="490" y="54"/>
                  </a:cubicBezTo>
                  <a:cubicBezTo>
                    <a:pt x="489" y="51"/>
                    <a:pt x="489" y="51"/>
                    <a:pt x="489" y="51"/>
                  </a:cubicBezTo>
                  <a:cubicBezTo>
                    <a:pt x="486" y="48"/>
                    <a:pt x="486" y="48"/>
                    <a:pt x="486" y="48"/>
                  </a:cubicBezTo>
                  <a:cubicBezTo>
                    <a:pt x="481" y="46"/>
                    <a:pt x="481" y="46"/>
                    <a:pt x="481" y="46"/>
                  </a:cubicBezTo>
                  <a:cubicBezTo>
                    <a:pt x="477" y="46"/>
                    <a:pt x="477" y="46"/>
                    <a:pt x="477" y="46"/>
                  </a:cubicBezTo>
                  <a:cubicBezTo>
                    <a:pt x="474" y="46"/>
                    <a:pt x="474" y="46"/>
                    <a:pt x="474" y="46"/>
                  </a:cubicBezTo>
                  <a:cubicBezTo>
                    <a:pt x="471" y="43"/>
                    <a:pt x="471" y="43"/>
                    <a:pt x="471" y="43"/>
                  </a:cubicBezTo>
                  <a:cubicBezTo>
                    <a:pt x="468" y="38"/>
                    <a:pt x="468" y="38"/>
                    <a:pt x="468" y="38"/>
                  </a:cubicBezTo>
                  <a:cubicBezTo>
                    <a:pt x="464" y="32"/>
                    <a:pt x="464" y="32"/>
                    <a:pt x="464" y="32"/>
                  </a:cubicBezTo>
                  <a:cubicBezTo>
                    <a:pt x="463" y="26"/>
                    <a:pt x="463" y="26"/>
                    <a:pt x="463" y="26"/>
                  </a:cubicBezTo>
                  <a:cubicBezTo>
                    <a:pt x="463" y="23"/>
                    <a:pt x="463" y="23"/>
                    <a:pt x="463" y="23"/>
                  </a:cubicBezTo>
                  <a:cubicBezTo>
                    <a:pt x="460" y="18"/>
                    <a:pt x="460" y="18"/>
                    <a:pt x="460" y="18"/>
                  </a:cubicBezTo>
                  <a:cubicBezTo>
                    <a:pt x="457" y="15"/>
                    <a:pt x="457" y="15"/>
                    <a:pt x="457" y="15"/>
                  </a:cubicBezTo>
                  <a:cubicBezTo>
                    <a:pt x="453" y="11"/>
                    <a:pt x="453" y="11"/>
                    <a:pt x="453" y="11"/>
                  </a:cubicBezTo>
                  <a:cubicBezTo>
                    <a:pt x="447" y="10"/>
                    <a:pt x="447" y="10"/>
                    <a:pt x="447" y="10"/>
                  </a:cubicBezTo>
                  <a:cubicBezTo>
                    <a:pt x="443" y="7"/>
                    <a:pt x="443" y="7"/>
                    <a:pt x="443" y="7"/>
                  </a:cubicBezTo>
                  <a:cubicBezTo>
                    <a:pt x="440" y="4"/>
                    <a:pt x="440" y="4"/>
                    <a:pt x="440" y="4"/>
                  </a:cubicBezTo>
                  <a:cubicBezTo>
                    <a:pt x="437" y="1"/>
                    <a:pt x="437" y="1"/>
                    <a:pt x="437" y="1"/>
                  </a:cubicBezTo>
                  <a:cubicBezTo>
                    <a:pt x="431" y="0"/>
                    <a:pt x="431" y="0"/>
                    <a:pt x="431" y="0"/>
                  </a:cubicBezTo>
                  <a:cubicBezTo>
                    <a:pt x="429" y="1"/>
                    <a:pt x="429" y="1"/>
                    <a:pt x="429" y="1"/>
                  </a:cubicBezTo>
                  <a:cubicBezTo>
                    <a:pt x="424" y="3"/>
                    <a:pt x="424" y="3"/>
                    <a:pt x="424" y="3"/>
                  </a:cubicBezTo>
                  <a:cubicBezTo>
                    <a:pt x="419" y="3"/>
                    <a:pt x="419" y="3"/>
                    <a:pt x="419" y="3"/>
                  </a:cubicBezTo>
                  <a:cubicBezTo>
                    <a:pt x="416" y="6"/>
                    <a:pt x="416" y="6"/>
                    <a:pt x="416" y="6"/>
                  </a:cubicBezTo>
                  <a:cubicBezTo>
                    <a:pt x="412" y="9"/>
                    <a:pt x="412" y="9"/>
                    <a:pt x="412" y="9"/>
                  </a:cubicBezTo>
                  <a:cubicBezTo>
                    <a:pt x="409" y="13"/>
                    <a:pt x="409" y="13"/>
                    <a:pt x="409" y="13"/>
                  </a:cubicBezTo>
                  <a:cubicBezTo>
                    <a:pt x="407" y="14"/>
                    <a:pt x="407" y="14"/>
                    <a:pt x="407" y="14"/>
                  </a:cubicBezTo>
                  <a:cubicBezTo>
                    <a:pt x="407" y="17"/>
                    <a:pt x="407" y="17"/>
                    <a:pt x="407" y="17"/>
                  </a:cubicBezTo>
                  <a:cubicBezTo>
                    <a:pt x="409" y="16"/>
                    <a:pt x="409" y="16"/>
                    <a:pt x="409" y="16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9" y="25"/>
                    <a:pt x="409" y="25"/>
                    <a:pt x="409" y="25"/>
                  </a:cubicBezTo>
                  <a:cubicBezTo>
                    <a:pt x="407" y="27"/>
                    <a:pt x="407" y="27"/>
                    <a:pt x="407" y="27"/>
                  </a:cubicBezTo>
                  <a:cubicBezTo>
                    <a:pt x="408" y="32"/>
                    <a:pt x="408" y="32"/>
                    <a:pt x="408" y="32"/>
                  </a:cubicBezTo>
                  <a:cubicBezTo>
                    <a:pt x="405" y="36"/>
                    <a:pt x="405" y="36"/>
                    <a:pt x="405" y="36"/>
                  </a:cubicBezTo>
                  <a:cubicBezTo>
                    <a:pt x="403" y="40"/>
                    <a:pt x="403" y="40"/>
                    <a:pt x="403" y="40"/>
                  </a:cubicBezTo>
                  <a:cubicBezTo>
                    <a:pt x="403" y="40"/>
                    <a:pt x="396" y="45"/>
                    <a:pt x="399" y="46"/>
                  </a:cubicBezTo>
                  <a:cubicBezTo>
                    <a:pt x="399" y="48"/>
                    <a:pt x="393" y="50"/>
                    <a:pt x="393" y="50"/>
                  </a:cubicBezTo>
                  <a:cubicBezTo>
                    <a:pt x="387" y="55"/>
                    <a:pt x="387" y="55"/>
                    <a:pt x="387" y="55"/>
                  </a:cubicBezTo>
                  <a:cubicBezTo>
                    <a:pt x="384" y="52"/>
                    <a:pt x="384" y="52"/>
                    <a:pt x="384" y="52"/>
                  </a:cubicBezTo>
                  <a:cubicBezTo>
                    <a:pt x="378" y="49"/>
                    <a:pt x="378" y="49"/>
                    <a:pt x="378" y="49"/>
                  </a:cubicBezTo>
                  <a:cubicBezTo>
                    <a:pt x="374" y="51"/>
                    <a:pt x="374" y="51"/>
                    <a:pt x="374" y="51"/>
                  </a:cubicBezTo>
                  <a:cubicBezTo>
                    <a:pt x="370" y="61"/>
                    <a:pt x="370" y="61"/>
                    <a:pt x="370" y="61"/>
                  </a:cubicBezTo>
                  <a:cubicBezTo>
                    <a:pt x="370" y="61"/>
                    <a:pt x="370" y="63"/>
                    <a:pt x="371" y="64"/>
                  </a:cubicBezTo>
                  <a:cubicBezTo>
                    <a:pt x="372" y="68"/>
                    <a:pt x="369" y="71"/>
                    <a:pt x="369" y="71"/>
                  </a:cubicBezTo>
                  <a:cubicBezTo>
                    <a:pt x="368" y="76"/>
                    <a:pt x="368" y="76"/>
                    <a:pt x="368" y="76"/>
                  </a:cubicBezTo>
                  <a:cubicBezTo>
                    <a:pt x="375" y="78"/>
                    <a:pt x="375" y="78"/>
                    <a:pt x="375" y="78"/>
                  </a:cubicBezTo>
                  <a:cubicBezTo>
                    <a:pt x="381" y="77"/>
                    <a:pt x="381" y="77"/>
                    <a:pt x="381" y="77"/>
                  </a:cubicBezTo>
                  <a:cubicBezTo>
                    <a:pt x="386" y="72"/>
                    <a:pt x="386" y="72"/>
                    <a:pt x="386" y="72"/>
                  </a:cubicBezTo>
                  <a:cubicBezTo>
                    <a:pt x="389" y="73"/>
                    <a:pt x="389" y="73"/>
                    <a:pt x="389" y="73"/>
                  </a:cubicBezTo>
                  <a:cubicBezTo>
                    <a:pt x="391" y="76"/>
                    <a:pt x="391" y="76"/>
                    <a:pt x="391" y="76"/>
                  </a:cubicBezTo>
                  <a:cubicBezTo>
                    <a:pt x="395" y="79"/>
                    <a:pt x="395" y="79"/>
                    <a:pt x="395" y="79"/>
                  </a:cubicBezTo>
                  <a:cubicBezTo>
                    <a:pt x="401" y="81"/>
                    <a:pt x="401" y="81"/>
                    <a:pt x="401" y="81"/>
                  </a:cubicBezTo>
                  <a:cubicBezTo>
                    <a:pt x="404" y="85"/>
                    <a:pt x="404" y="85"/>
                    <a:pt x="404" y="85"/>
                  </a:cubicBezTo>
                  <a:cubicBezTo>
                    <a:pt x="403" y="89"/>
                    <a:pt x="403" y="89"/>
                    <a:pt x="403" y="89"/>
                  </a:cubicBezTo>
                  <a:cubicBezTo>
                    <a:pt x="403" y="89"/>
                    <a:pt x="398" y="88"/>
                    <a:pt x="395" y="89"/>
                  </a:cubicBezTo>
                  <a:cubicBezTo>
                    <a:pt x="393" y="89"/>
                    <a:pt x="389" y="94"/>
                    <a:pt x="389" y="94"/>
                  </a:cubicBezTo>
                  <a:cubicBezTo>
                    <a:pt x="384" y="93"/>
                    <a:pt x="384" y="93"/>
                    <a:pt x="384" y="93"/>
                  </a:cubicBezTo>
                  <a:cubicBezTo>
                    <a:pt x="377" y="98"/>
                    <a:pt x="377" y="98"/>
                    <a:pt x="377" y="98"/>
                  </a:cubicBezTo>
                  <a:cubicBezTo>
                    <a:pt x="375" y="96"/>
                    <a:pt x="375" y="96"/>
                    <a:pt x="375" y="96"/>
                  </a:cubicBezTo>
                  <a:cubicBezTo>
                    <a:pt x="372" y="96"/>
                    <a:pt x="372" y="96"/>
                    <a:pt x="372" y="96"/>
                  </a:cubicBezTo>
                  <a:cubicBezTo>
                    <a:pt x="370" y="101"/>
                    <a:pt x="370" y="101"/>
                    <a:pt x="370" y="101"/>
                  </a:cubicBezTo>
                  <a:cubicBezTo>
                    <a:pt x="367" y="103"/>
                    <a:pt x="367" y="103"/>
                    <a:pt x="367" y="103"/>
                  </a:cubicBezTo>
                  <a:cubicBezTo>
                    <a:pt x="356" y="106"/>
                    <a:pt x="356" y="106"/>
                    <a:pt x="356" y="106"/>
                  </a:cubicBezTo>
                  <a:cubicBezTo>
                    <a:pt x="354" y="112"/>
                    <a:pt x="354" y="112"/>
                    <a:pt x="354" y="112"/>
                  </a:cubicBezTo>
                  <a:cubicBezTo>
                    <a:pt x="347" y="116"/>
                    <a:pt x="347" y="116"/>
                    <a:pt x="347" y="116"/>
                  </a:cubicBezTo>
                  <a:cubicBezTo>
                    <a:pt x="342" y="114"/>
                    <a:pt x="342" y="114"/>
                    <a:pt x="342" y="114"/>
                  </a:cubicBezTo>
                  <a:cubicBezTo>
                    <a:pt x="338" y="110"/>
                    <a:pt x="338" y="110"/>
                    <a:pt x="338" y="110"/>
                  </a:cubicBezTo>
                  <a:cubicBezTo>
                    <a:pt x="334" y="109"/>
                    <a:pt x="334" y="109"/>
                    <a:pt x="334" y="109"/>
                  </a:cubicBezTo>
                  <a:cubicBezTo>
                    <a:pt x="330" y="111"/>
                    <a:pt x="330" y="111"/>
                    <a:pt x="330" y="111"/>
                  </a:cubicBezTo>
                  <a:cubicBezTo>
                    <a:pt x="328" y="116"/>
                    <a:pt x="328" y="116"/>
                    <a:pt x="328" y="116"/>
                  </a:cubicBezTo>
                  <a:cubicBezTo>
                    <a:pt x="328" y="121"/>
                    <a:pt x="328" y="121"/>
                    <a:pt x="328" y="121"/>
                  </a:cubicBezTo>
                  <a:cubicBezTo>
                    <a:pt x="329" y="126"/>
                    <a:pt x="329" y="126"/>
                    <a:pt x="329" y="126"/>
                  </a:cubicBezTo>
                  <a:cubicBezTo>
                    <a:pt x="331" y="130"/>
                    <a:pt x="331" y="130"/>
                    <a:pt x="331" y="130"/>
                  </a:cubicBezTo>
                  <a:cubicBezTo>
                    <a:pt x="328" y="135"/>
                    <a:pt x="328" y="135"/>
                    <a:pt x="328" y="135"/>
                  </a:cubicBezTo>
                  <a:cubicBezTo>
                    <a:pt x="324" y="137"/>
                    <a:pt x="324" y="137"/>
                    <a:pt x="324" y="137"/>
                  </a:cubicBezTo>
                  <a:cubicBezTo>
                    <a:pt x="317" y="139"/>
                    <a:pt x="317" y="139"/>
                    <a:pt x="317" y="139"/>
                  </a:cubicBezTo>
                  <a:cubicBezTo>
                    <a:pt x="308" y="141"/>
                    <a:pt x="308" y="141"/>
                    <a:pt x="308" y="141"/>
                  </a:cubicBezTo>
                  <a:cubicBezTo>
                    <a:pt x="300" y="140"/>
                    <a:pt x="300" y="140"/>
                    <a:pt x="300" y="140"/>
                  </a:cubicBezTo>
                  <a:cubicBezTo>
                    <a:pt x="296" y="142"/>
                    <a:pt x="296" y="142"/>
                    <a:pt x="296" y="142"/>
                  </a:cubicBezTo>
                  <a:cubicBezTo>
                    <a:pt x="292" y="142"/>
                    <a:pt x="292" y="142"/>
                    <a:pt x="292" y="142"/>
                  </a:cubicBezTo>
                  <a:cubicBezTo>
                    <a:pt x="288" y="147"/>
                    <a:pt x="288" y="147"/>
                    <a:pt x="288" y="147"/>
                  </a:cubicBezTo>
                  <a:cubicBezTo>
                    <a:pt x="282" y="149"/>
                    <a:pt x="282" y="149"/>
                    <a:pt x="282" y="149"/>
                  </a:cubicBezTo>
                  <a:cubicBezTo>
                    <a:pt x="276" y="149"/>
                    <a:pt x="276" y="149"/>
                    <a:pt x="276" y="149"/>
                  </a:cubicBezTo>
                  <a:cubicBezTo>
                    <a:pt x="270" y="152"/>
                    <a:pt x="270" y="152"/>
                    <a:pt x="270" y="152"/>
                  </a:cubicBezTo>
                  <a:cubicBezTo>
                    <a:pt x="261" y="152"/>
                    <a:pt x="261" y="152"/>
                    <a:pt x="261" y="152"/>
                  </a:cubicBezTo>
                  <a:cubicBezTo>
                    <a:pt x="257" y="148"/>
                    <a:pt x="257" y="148"/>
                    <a:pt x="257" y="148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0" y="143"/>
                    <a:pt x="250" y="143"/>
                    <a:pt x="250" y="143"/>
                  </a:cubicBezTo>
                  <a:cubicBezTo>
                    <a:pt x="237" y="142"/>
                    <a:pt x="237" y="142"/>
                    <a:pt x="237" y="142"/>
                  </a:cubicBezTo>
                  <a:cubicBezTo>
                    <a:pt x="229" y="141"/>
                    <a:pt x="229" y="141"/>
                    <a:pt x="229" y="141"/>
                  </a:cubicBezTo>
                  <a:cubicBezTo>
                    <a:pt x="222" y="140"/>
                    <a:pt x="222" y="140"/>
                    <a:pt x="222" y="140"/>
                  </a:cubicBezTo>
                  <a:cubicBezTo>
                    <a:pt x="216" y="141"/>
                    <a:pt x="216" y="141"/>
                    <a:pt x="216" y="141"/>
                  </a:cubicBezTo>
                  <a:cubicBezTo>
                    <a:pt x="210" y="140"/>
                    <a:pt x="210" y="140"/>
                    <a:pt x="210" y="140"/>
                  </a:cubicBezTo>
                  <a:cubicBezTo>
                    <a:pt x="206" y="138"/>
                    <a:pt x="206" y="138"/>
                    <a:pt x="206" y="138"/>
                  </a:cubicBezTo>
                  <a:cubicBezTo>
                    <a:pt x="201" y="133"/>
                    <a:pt x="201" y="133"/>
                    <a:pt x="201" y="133"/>
                  </a:cubicBezTo>
                  <a:cubicBezTo>
                    <a:pt x="196" y="129"/>
                    <a:pt x="196" y="129"/>
                    <a:pt x="196" y="129"/>
                  </a:cubicBezTo>
                  <a:cubicBezTo>
                    <a:pt x="193" y="126"/>
                    <a:pt x="193" y="126"/>
                    <a:pt x="193" y="126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88" y="118"/>
                    <a:pt x="188" y="118"/>
                    <a:pt x="188" y="11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0" y="114"/>
                    <a:pt x="180" y="114"/>
                    <a:pt x="180" y="114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0" y="111"/>
                    <a:pt x="170" y="111"/>
                    <a:pt x="170" y="111"/>
                  </a:cubicBezTo>
                  <a:cubicBezTo>
                    <a:pt x="165" y="109"/>
                    <a:pt x="165" y="109"/>
                    <a:pt x="165" y="109"/>
                  </a:cubicBezTo>
                  <a:cubicBezTo>
                    <a:pt x="164" y="105"/>
                    <a:pt x="164" y="105"/>
                    <a:pt x="164" y="105"/>
                  </a:cubicBezTo>
                  <a:cubicBezTo>
                    <a:pt x="165" y="100"/>
                    <a:pt x="165" y="100"/>
                    <a:pt x="165" y="100"/>
                  </a:cubicBezTo>
                  <a:cubicBezTo>
                    <a:pt x="166" y="96"/>
                    <a:pt x="166" y="96"/>
                    <a:pt x="166" y="96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58" y="89"/>
                    <a:pt x="158" y="89"/>
                    <a:pt x="158" y="89"/>
                  </a:cubicBezTo>
                  <a:cubicBezTo>
                    <a:pt x="158" y="86"/>
                    <a:pt x="158" y="86"/>
                    <a:pt x="158" y="86"/>
                  </a:cubicBezTo>
                  <a:cubicBezTo>
                    <a:pt x="153" y="80"/>
                    <a:pt x="153" y="80"/>
                    <a:pt x="153" y="80"/>
                  </a:cubicBezTo>
                  <a:cubicBezTo>
                    <a:pt x="148" y="77"/>
                    <a:pt x="148" y="77"/>
                    <a:pt x="148" y="77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38" y="77"/>
                    <a:pt x="138" y="77"/>
                    <a:pt x="138" y="77"/>
                  </a:cubicBezTo>
                  <a:cubicBezTo>
                    <a:pt x="135" y="74"/>
                    <a:pt x="135" y="74"/>
                    <a:pt x="135" y="74"/>
                  </a:cubicBezTo>
                  <a:cubicBezTo>
                    <a:pt x="134" y="71"/>
                    <a:pt x="134" y="71"/>
                    <a:pt x="134" y="71"/>
                  </a:cubicBezTo>
                  <a:cubicBezTo>
                    <a:pt x="133" y="64"/>
                    <a:pt x="133" y="64"/>
                    <a:pt x="133" y="64"/>
                  </a:cubicBezTo>
                  <a:cubicBezTo>
                    <a:pt x="134" y="56"/>
                    <a:pt x="134" y="56"/>
                    <a:pt x="134" y="56"/>
                  </a:cubicBezTo>
                  <a:cubicBezTo>
                    <a:pt x="129" y="59"/>
                    <a:pt x="129" y="59"/>
                    <a:pt x="129" y="59"/>
                  </a:cubicBezTo>
                  <a:cubicBezTo>
                    <a:pt x="117" y="61"/>
                    <a:pt x="117" y="61"/>
                    <a:pt x="117" y="61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1" y="68"/>
                    <a:pt x="111" y="68"/>
                    <a:pt x="111" y="68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3" y="77"/>
                    <a:pt x="103" y="77"/>
                    <a:pt x="103" y="77"/>
                  </a:cubicBezTo>
                  <a:cubicBezTo>
                    <a:pt x="96" y="80"/>
                    <a:pt x="96" y="80"/>
                    <a:pt x="96" y="80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85" y="88"/>
                    <a:pt x="85" y="88"/>
                    <a:pt x="85" y="88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1" y="103"/>
                    <a:pt x="81" y="103"/>
                    <a:pt x="81" y="103"/>
                  </a:cubicBezTo>
                  <a:cubicBezTo>
                    <a:pt x="84" y="106"/>
                    <a:pt x="84" y="106"/>
                    <a:pt x="84" y="106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74" y="109"/>
                    <a:pt x="74" y="109"/>
                    <a:pt x="74" y="109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59" y="119"/>
                    <a:pt x="59" y="119"/>
                    <a:pt x="59" y="119"/>
                  </a:cubicBezTo>
                  <a:cubicBezTo>
                    <a:pt x="64" y="123"/>
                    <a:pt x="64" y="123"/>
                    <a:pt x="64" y="123"/>
                  </a:cubicBezTo>
                  <a:cubicBezTo>
                    <a:pt x="66" y="126"/>
                    <a:pt x="66" y="126"/>
                    <a:pt x="66" y="126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62" y="141"/>
                    <a:pt x="62" y="141"/>
                    <a:pt x="62" y="141"/>
                  </a:cubicBezTo>
                  <a:cubicBezTo>
                    <a:pt x="59" y="142"/>
                    <a:pt x="57" y="143"/>
                    <a:pt x="55" y="144"/>
                  </a:cubicBezTo>
                  <a:cubicBezTo>
                    <a:pt x="53" y="146"/>
                    <a:pt x="53" y="147"/>
                    <a:pt x="51" y="148"/>
                  </a:cubicBezTo>
                  <a:cubicBezTo>
                    <a:pt x="49" y="149"/>
                    <a:pt x="48" y="149"/>
                    <a:pt x="46" y="150"/>
                  </a:cubicBezTo>
                  <a:cubicBezTo>
                    <a:pt x="45" y="151"/>
                    <a:pt x="45" y="153"/>
                    <a:pt x="45" y="154"/>
                  </a:cubicBezTo>
                  <a:cubicBezTo>
                    <a:pt x="45" y="157"/>
                    <a:pt x="34" y="154"/>
                    <a:pt x="31" y="159"/>
                  </a:cubicBezTo>
                  <a:cubicBezTo>
                    <a:pt x="29" y="162"/>
                    <a:pt x="31" y="164"/>
                    <a:pt x="29" y="167"/>
                  </a:cubicBezTo>
                  <a:cubicBezTo>
                    <a:pt x="27" y="169"/>
                    <a:pt x="24" y="168"/>
                    <a:pt x="22" y="169"/>
                  </a:cubicBezTo>
                  <a:cubicBezTo>
                    <a:pt x="20" y="169"/>
                    <a:pt x="19" y="171"/>
                    <a:pt x="17" y="171"/>
                  </a:cubicBezTo>
                  <a:cubicBezTo>
                    <a:pt x="15" y="171"/>
                    <a:pt x="16" y="167"/>
                    <a:pt x="14" y="167"/>
                  </a:cubicBezTo>
                  <a:cubicBezTo>
                    <a:pt x="12" y="166"/>
                    <a:pt x="11" y="168"/>
                    <a:pt x="9" y="169"/>
                  </a:cubicBezTo>
                  <a:cubicBezTo>
                    <a:pt x="8" y="171"/>
                    <a:pt x="7" y="172"/>
                    <a:pt x="6" y="173"/>
                  </a:cubicBezTo>
                  <a:cubicBezTo>
                    <a:pt x="5" y="174"/>
                    <a:pt x="4" y="174"/>
                    <a:pt x="3" y="175"/>
                  </a:cubicBezTo>
                  <a:cubicBezTo>
                    <a:pt x="2" y="175"/>
                    <a:pt x="1" y="176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1" y="180"/>
                    <a:pt x="1" y="182"/>
                    <a:pt x="1" y="182"/>
                  </a:cubicBezTo>
                  <a:cubicBezTo>
                    <a:pt x="1" y="185"/>
                    <a:pt x="1" y="185"/>
                    <a:pt x="1" y="185"/>
                  </a:cubicBezTo>
                  <a:cubicBezTo>
                    <a:pt x="3" y="187"/>
                    <a:pt x="3" y="187"/>
                    <a:pt x="3" y="187"/>
                  </a:cubicBezTo>
                  <a:cubicBezTo>
                    <a:pt x="9" y="185"/>
                    <a:pt x="9" y="185"/>
                    <a:pt x="9" y="185"/>
                  </a:cubicBezTo>
                  <a:cubicBezTo>
                    <a:pt x="10" y="186"/>
                    <a:pt x="10" y="186"/>
                    <a:pt x="10" y="186"/>
                  </a:cubicBezTo>
                  <a:cubicBezTo>
                    <a:pt x="10" y="189"/>
                    <a:pt x="10" y="189"/>
                    <a:pt x="10" y="189"/>
                  </a:cubicBezTo>
                  <a:cubicBezTo>
                    <a:pt x="8" y="193"/>
                    <a:pt x="8" y="193"/>
                    <a:pt x="8" y="193"/>
                  </a:cubicBezTo>
                  <a:cubicBezTo>
                    <a:pt x="11" y="197"/>
                    <a:pt x="11" y="197"/>
                    <a:pt x="11" y="197"/>
                  </a:cubicBezTo>
                  <a:cubicBezTo>
                    <a:pt x="11" y="202"/>
                    <a:pt x="11" y="202"/>
                    <a:pt x="11" y="202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3" y="206"/>
                    <a:pt x="13" y="206"/>
                    <a:pt x="13" y="206"/>
                  </a:cubicBezTo>
                  <a:cubicBezTo>
                    <a:pt x="10" y="207"/>
                    <a:pt x="10" y="207"/>
                    <a:pt x="10" y="207"/>
                  </a:cubicBezTo>
                  <a:cubicBezTo>
                    <a:pt x="10" y="211"/>
                    <a:pt x="10" y="211"/>
                    <a:pt x="10" y="211"/>
                  </a:cubicBezTo>
                  <a:cubicBezTo>
                    <a:pt x="16" y="211"/>
                    <a:pt x="16" y="211"/>
                    <a:pt x="16" y="211"/>
                  </a:cubicBezTo>
                  <a:cubicBezTo>
                    <a:pt x="26" y="217"/>
                    <a:pt x="26" y="217"/>
                    <a:pt x="26" y="217"/>
                  </a:cubicBezTo>
                  <a:cubicBezTo>
                    <a:pt x="28" y="220"/>
                    <a:pt x="28" y="220"/>
                    <a:pt x="28" y="220"/>
                  </a:cubicBezTo>
                  <a:cubicBezTo>
                    <a:pt x="32" y="223"/>
                    <a:pt x="32" y="223"/>
                    <a:pt x="32" y="223"/>
                  </a:cubicBezTo>
                  <a:cubicBezTo>
                    <a:pt x="35" y="220"/>
                    <a:pt x="35" y="220"/>
                    <a:pt x="35" y="220"/>
                  </a:cubicBezTo>
                  <a:cubicBezTo>
                    <a:pt x="37" y="218"/>
                    <a:pt x="37" y="218"/>
                    <a:pt x="37" y="218"/>
                  </a:cubicBezTo>
                  <a:cubicBezTo>
                    <a:pt x="41" y="218"/>
                    <a:pt x="41" y="218"/>
                    <a:pt x="41" y="218"/>
                  </a:cubicBezTo>
                  <a:cubicBezTo>
                    <a:pt x="45" y="219"/>
                    <a:pt x="45" y="219"/>
                    <a:pt x="45" y="219"/>
                  </a:cubicBezTo>
                  <a:cubicBezTo>
                    <a:pt x="49" y="220"/>
                    <a:pt x="49" y="220"/>
                    <a:pt x="49" y="220"/>
                  </a:cubicBezTo>
                  <a:cubicBezTo>
                    <a:pt x="51" y="223"/>
                    <a:pt x="51" y="223"/>
                    <a:pt x="51" y="223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5" y="230"/>
                    <a:pt x="55" y="230"/>
                    <a:pt x="55" y="230"/>
                  </a:cubicBezTo>
                  <a:cubicBezTo>
                    <a:pt x="52" y="232"/>
                    <a:pt x="52" y="232"/>
                    <a:pt x="52" y="232"/>
                  </a:cubicBezTo>
                  <a:cubicBezTo>
                    <a:pt x="52" y="235"/>
                    <a:pt x="52" y="235"/>
                    <a:pt x="52" y="235"/>
                  </a:cubicBezTo>
                  <a:cubicBezTo>
                    <a:pt x="50" y="238"/>
                    <a:pt x="50" y="238"/>
                    <a:pt x="50" y="238"/>
                  </a:cubicBezTo>
                  <a:cubicBezTo>
                    <a:pt x="48" y="240"/>
                    <a:pt x="48" y="240"/>
                    <a:pt x="48" y="240"/>
                  </a:cubicBezTo>
                  <a:cubicBezTo>
                    <a:pt x="46" y="244"/>
                    <a:pt x="46" y="244"/>
                    <a:pt x="46" y="244"/>
                  </a:cubicBezTo>
                  <a:cubicBezTo>
                    <a:pt x="44" y="246"/>
                    <a:pt x="44" y="246"/>
                    <a:pt x="44" y="246"/>
                  </a:cubicBezTo>
                  <a:cubicBezTo>
                    <a:pt x="42" y="250"/>
                    <a:pt x="42" y="250"/>
                    <a:pt x="42" y="250"/>
                  </a:cubicBezTo>
                  <a:cubicBezTo>
                    <a:pt x="46" y="253"/>
                    <a:pt x="46" y="253"/>
                    <a:pt x="46" y="253"/>
                  </a:cubicBezTo>
                  <a:cubicBezTo>
                    <a:pt x="48" y="256"/>
                    <a:pt x="48" y="256"/>
                    <a:pt x="48" y="256"/>
                  </a:cubicBezTo>
                  <a:cubicBezTo>
                    <a:pt x="47" y="262"/>
                    <a:pt x="47" y="262"/>
                    <a:pt x="47" y="262"/>
                  </a:cubicBezTo>
                  <a:cubicBezTo>
                    <a:pt x="50" y="263"/>
                    <a:pt x="50" y="263"/>
                    <a:pt x="50" y="263"/>
                  </a:cubicBezTo>
                  <a:cubicBezTo>
                    <a:pt x="52" y="263"/>
                    <a:pt x="52" y="263"/>
                    <a:pt x="52" y="263"/>
                  </a:cubicBezTo>
                  <a:cubicBezTo>
                    <a:pt x="52" y="266"/>
                    <a:pt x="52" y="266"/>
                    <a:pt x="52" y="266"/>
                  </a:cubicBezTo>
                  <a:cubicBezTo>
                    <a:pt x="51" y="271"/>
                    <a:pt x="51" y="271"/>
                    <a:pt x="51" y="271"/>
                  </a:cubicBezTo>
                  <a:cubicBezTo>
                    <a:pt x="52" y="273"/>
                    <a:pt x="52" y="273"/>
                    <a:pt x="52" y="273"/>
                  </a:cubicBezTo>
                  <a:cubicBezTo>
                    <a:pt x="50" y="275"/>
                    <a:pt x="50" y="275"/>
                    <a:pt x="50" y="275"/>
                  </a:cubicBezTo>
                  <a:cubicBezTo>
                    <a:pt x="51" y="279"/>
                    <a:pt x="51" y="279"/>
                    <a:pt x="51" y="279"/>
                  </a:cubicBezTo>
                  <a:cubicBezTo>
                    <a:pt x="56" y="281"/>
                    <a:pt x="56" y="281"/>
                    <a:pt x="56" y="281"/>
                  </a:cubicBezTo>
                  <a:cubicBezTo>
                    <a:pt x="59" y="283"/>
                    <a:pt x="59" y="283"/>
                    <a:pt x="59" y="283"/>
                  </a:cubicBezTo>
                  <a:cubicBezTo>
                    <a:pt x="64" y="284"/>
                    <a:pt x="64" y="284"/>
                    <a:pt x="64" y="284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70" y="290"/>
                    <a:pt x="70" y="290"/>
                    <a:pt x="70" y="290"/>
                  </a:cubicBezTo>
                  <a:cubicBezTo>
                    <a:pt x="72" y="289"/>
                    <a:pt x="72" y="289"/>
                    <a:pt x="72" y="289"/>
                  </a:cubicBezTo>
                  <a:cubicBezTo>
                    <a:pt x="76" y="290"/>
                    <a:pt x="76" y="290"/>
                    <a:pt x="76" y="290"/>
                  </a:cubicBezTo>
                  <a:cubicBezTo>
                    <a:pt x="80" y="290"/>
                    <a:pt x="80" y="290"/>
                    <a:pt x="80" y="290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7" y="297"/>
                    <a:pt x="87" y="297"/>
                    <a:pt x="87" y="297"/>
                  </a:cubicBezTo>
                  <a:cubicBezTo>
                    <a:pt x="91" y="297"/>
                    <a:pt x="91" y="297"/>
                    <a:pt x="91" y="297"/>
                  </a:cubicBezTo>
                  <a:cubicBezTo>
                    <a:pt x="96" y="296"/>
                    <a:pt x="96" y="296"/>
                    <a:pt x="96" y="296"/>
                  </a:cubicBezTo>
                  <a:cubicBezTo>
                    <a:pt x="99" y="298"/>
                    <a:pt x="99" y="298"/>
                    <a:pt x="99" y="298"/>
                  </a:cubicBezTo>
                  <a:cubicBezTo>
                    <a:pt x="99" y="302"/>
                    <a:pt x="99" y="302"/>
                    <a:pt x="99" y="302"/>
                  </a:cubicBezTo>
                  <a:cubicBezTo>
                    <a:pt x="103" y="304"/>
                    <a:pt x="103" y="304"/>
                    <a:pt x="103" y="304"/>
                  </a:cubicBezTo>
                  <a:cubicBezTo>
                    <a:pt x="107" y="308"/>
                    <a:pt x="107" y="308"/>
                    <a:pt x="107" y="308"/>
                  </a:cubicBezTo>
                  <a:cubicBezTo>
                    <a:pt x="109" y="311"/>
                    <a:pt x="109" y="311"/>
                    <a:pt x="109" y="311"/>
                  </a:cubicBezTo>
                  <a:cubicBezTo>
                    <a:pt x="113" y="312"/>
                    <a:pt x="113" y="312"/>
                    <a:pt x="113" y="312"/>
                  </a:cubicBezTo>
                  <a:cubicBezTo>
                    <a:pt x="118" y="314"/>
                    <a:pt x="118" y="314"/>
                    <a:pt x="118" y="314"/>
                  </a:cubicBezTo>
                  <a:cubicBezTo>
                    <a:pt x="125" y="315"/>
                    <a:pt x="125" y="315"/>
                    <a:pt x="125" y="315"/>
                  </a:cubicBezTo>
                  <a:cubicBezTo>
                    <a:pt x="130" y="316"/>
                    <a:pt x="130" y="316"/>
                    <a:pt x="130" y="316"/>
                  </a:cubicBezTo>
                  <a:cubicBezTo>
                    <a:pt x="134" y="314"/>
                    <a:pt x="134" y="314"/>
                    <a:pt x="134" y="314"/>
                  </a:cubicBezTo>
                  <a:cubicBezTo>
                    <a:pt x="138" y="315"/>
                    <a:pt x="138" y="315"/>
                    <a:pt x="138" y="315"/>
                  </a:cubicBezTo>
                  <a:cubicBezTo>
                    <a:pt x="140" y="319"/>
                    <a:pt x="140" y="319"/>
                    <a:pt x="140" y="319"/>
                  </a:cubicBezTo>
                  <a:cubicBezTo>
                    <a:pt x="144" y="312"/>
                    <a:pt x="144" y="312"/>
                    <a:pt x="144" y="312"/>
                  </a:cubicBezTo>
                  <a:cubicBezTo>
                    <a:pt x="147" y="311"/>
                    <a:pt x="147" y="311"/>
                    <a:pt x="147" y="311"/>
                  </a:cubicBezTo>
                  <a:cubicBezTo>
                    <a:pt x="152" y="310"/>
                    <a:pt x="152" y="310"/>
                    <a:pt x="152" y="310"/>
                  </a:cubicBezTo>
                  <a:cubicBezTo>
                    <a:pt x="156" y="312"/>
                    <a:pt x="156" y="312"/>
                    <a:pt x="156" y="312"/>
                  </a:cubicBezTo>
                  <a:cubicBezTo>
                    <a:pt x="160" y="312"/>
                    <a:pt x="160" y="312"/>
                    <a:pt x="160" y="312"/>
                  </a:cubicBezTo>
                  <a:cubicBezTo>
                    <a:pt x="166" y="313"/>
                    <a:pt x="166" y="313"/>
                    <a:pt x="166" y="313"/>
                  </a:cubicBezTo>
                  <a:cubicBezTo>
                    <a:pt x="170" y="312"/>
                    <a:pt x="170" y="312"/>
                    <a:pt x="170" y="312"/>
                  </a:cubicBezTo>
                  <a:cubicBezTo>
                    <a:pt x="175" y="309"/>
                    <a:pt x="175" y="309"/>
                    <a:pt x="175" y="309"/>
                  </a:cubicBezTo>
                  <a:cubicBezTo>
                    <a:pt x="178" y="307"/>
                    <a:pt x="178" y="307"/>
                    <a:pt x="178" y="307"/>
                  </a:cubicBezTo>
                  <a:cubicBezTo>
                    <a:pt x="182" y="307"/>
                    <a:pt x="182" y="307"/>
                    <a:pt x="182" y="307"/>
                  </a:cubicBezTo>
                  <a:cubicBezTo>
                    <a:pt x="185" y="308"/>
                    <a:pt x="185" y="308"/>
                    <a:pt x="185" y="308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92" y="305"/>
                    <a:pt x="192" y="305"/>
                    <a:pt x="192" y="305"/>
                  </a:cubicBezTo>
                  <a:cubicBezTo>
                    <a:pt x="197" y="307"/>
                    <a:pt x="197" y="307"/>
                    <a:pt x="197" y="307"/>
                  </a:cubicBezTo>
                  <a:cubicBezTo>
                    <a:pt x="197" y="312"/>
                    <a:pt x="197" y="312"/>
                    <a:pt x="197" y="312"/>
                  </a:cubicBezTo>
                  <a:cubicBezTo>
                    <a:pt x="199" y="314"/>
                    <a:pt x="199" y="314"/>
                    <a:pt x="199" y="314"/>
                  </a:cubicBezTo>
                  <a:cubicBezTo>
                    <a:pt x="202" y="313"/>
                    <a:pt x="202" y="313"/>
                    <a:pt x="202" y="313"/>
                  </a:cubicBezTo>
                  <a:cubicBezTo>
                    <a:pt x="204" y="314"/>
                    <a:pt x="204" y="314"/>
                    <a:pt x="204" y="314"/>
                  </a:cubicBezTo>
                  <a:cubicBezTo>
                    <a:pt x="207" y="315"/>
                    <a:pt x="207" y="315"/>
                    <a:pt x="207" y="315"/>
                  </a:cubicBezTo>
                  <a:cubicBezTo>
                    <a:pt x="210" y="316"/>
                    <a:pt x="210" y="316"/>
                    <a:pt x="210" y="316"/>
                  </a:cubicBezTo>
                  <a:cubicBezTo>
                    <a:pt x="211" y="319"/>
                    <a:pt x="211" y="319"/>
                    <a:pt x="211" y="319"/>
                  </a:cubicBezTo>
                  <a:cubicBezTo>
                    <a:pt x="212" y="322"/>
                    <a:pt x="212" y="322"/>
                    <a:pt x="212" y="322"/>
                  </a:cubicBezTo>
                  <a:cubicBezTo>
                    <a:pt x="215" y="321"/>
                    <a:pt x="215" y="321"/>
                    <a:pt x="215" y="321"/>
                  </a:cubicBezTo>
                  <a:cubicBezTo>
                    <a:pt x="218" y="321"/>
                    <a:pt x="218" y="321"/>
                    <a:pt x="218" y="321"/>
                  </a:cubicBezTo>
                  <a:cubicBezTo>
                    <a:pt x="219" y="325"/>
                    <a:pt x="219" y="325"/>
                    <a:pt x="219" y="325"/>
                  </a:cubicBezTo>
                  <a:cubicBezTo>
                    <a:pt x="220" y="328"/>
                    <a:pt x="220" y="328"/>
                    <a:pt x="220" y="328"/>
                  </a:cubicBezTo>
                  <a:cubicBezTo>
                    <a:pt x="219" y="333"/>
                    <a:pt x="219" y="333"/>
                    <a:pt x="219" y="333"/>
                  </a:cubicBezTo>
                  <a:cubicBezTo>
                    <a:pt x="220" y="336"/>
                    <a:pt x="220" y="336"/>
                    <a:pt x="220" y="336"/>
                  </a:cubicBezTo>
                  <a:cubicBezTo>
                    <a:pt x="220" y="339"/>
                    <a:pt x="220" y="339"/>
                    <a:pt x="220" y="339"/>
                  </a:cubicBezTo>
                  <a:cubicBezTo>
                    <a:pt x="219" y="344"/>
                    <a:pt x="219" y="344"/>
                    <a:pt x="219" y="344"/>
                  </a:cubicBezTo>
                  <a:cubicBezTo>
                    <a:pt x="217" y="349"/>
                    <a:pt x="217" y="349"/>
                    <a:pt x="217" y="349"/>
                  </a:cubicBezTo>
                  <a:cubicBezTo>
                    <a:pt x="214" y="353"/>
                    <a:pt x="214" y="353"/>
                    <a:pt x="214" y="353"/>
                  </a:cubicBezTo>
                  <a:cubicBezTo>
                    <a:pt x="214" y="355"/>
                    <a:pt x="214" y="355"/>
                    <a:pt x="214" y="355"/>
                  </a:cubicBezTo>
                  <a:cubicBezTo>
                    <a:pt x="216" y="358"/>
                    <a:pt x="216" y="358"/>
                    <a:pt x="216" y="358"/>
                  </a:cubicBezTo>
                  <a:cubicBezTo>
                    <a:pt x="216" y="361"/>
                    <a:pt x="216" y="361"/>
                    <a:pt x="216" y="361"/>
                  </a:cubicBezTo>
                  <a:cubicBezTo>
                    <a:pt x="216" y="363"/>
                    <a:pt x="216" y="363"/>
                    <a:pt x="216" y="363"/>
                  </a:cubicBezTo>
                  <a:cubicBezTo>
                    <a:pt x="218" y="362"/>
                    <a:pt x="218" y="362"/>
                    <a:pt x="218" y="362"/>
                  </a:cubicBezTo>
                  <a:cubicBezTo>
                    <a:pt x="219" y="361"/>
                    <a:pt x="219" y="361"/>
                    <a:pt x="219" y="361"/>
                  </a:cubicBezTo>
                  <a:cubicBezTo>
                    <a:pt x="223" y="359"/>
                    <a:pt x="223" y="359"/>
                    <a:pt x="223" y="359"/>
                  </a:cubicBezTo>
                  <a:cubicBezTo>
                    <a:pt x="225" y="359"/>
                    <a:pt x="225" y="359"/>
                    <a:pt x="225" y="359"/>
                  </a:cubicBezTo>
                  <a:cubicBezTo>
                    <a:pt x="227" y="362"/>
                    <a:pt x="227" y="362"/>
                    <a:pt x="227" y="362"/>
                  </a:cubicBezTo>
                  <a:cubicBezTo>
                    <a:pt x="226" y="365"/>
                    <a:pt x="226" y="365"/>
                    <a:pt x="226" y="365"/>
                  </a:cubicBezTo>
                  <a:cubicBezTo>
                    <a:pt x="228" y="368"/>
                    <a:pt x="228" y="368"/>
                    <a:pt x="228" y="368"/>
                  </a:cubicBezTo>
                  <a:cubicBezTo>
                    <a:pt x="231" y="368"/>
                    <a:pt x="231" y="368"/>
                    <a:pt x="231" y="368"/>
                  </a:cubicBezTo>
                  <a:cubicBezTo>
                    <a:pt x="231" y="370"/>
                    <a:pt x="231" y="370"/>
                    <a:pt x="231" y="370"/>
                  </a:cubicBezTo>
                  <a:cubicBezTo>
                    <a:pt x="228" y="375"/>
                    <a:pt x="228" y="375"/>
                    <a:pt x="228" y="375"/>
                  </a:cubicBezTo>
                  <a:cubicBezTo>
                    <a:pt x="228" y="377"/>
                    <a:pt x="228" y="377"/>
                    <a:pt x="228" y="377"/>
                  </a:cubicBezTo>
                  <a:cubicBezTo>
                    <a:pt x="232" y="378"/>
                    <a:pt x="232" y="378"/>
                    <a:pt x="232" y="378"/>
                  </a:cubicBezTo>
                  <a:cubicBezTo>
                    <a:pt x="234" y="378"/>
                    <a:pt x="234" y="378"/>
                    <a:pt x="234" y="378"/>
                  </a:cubicBezTo>
                  <a:cubicBezTo>
                    <a:pt x="236" y="383"/>
                    <a:pt x="236" y="383"/>
                    <a:pt x="236" y="383"/>
                  </a:cubicBezTo>
                  <a:cubicBezTo>
                    <a:pt x="237" y="387"/>
                    <a:pt x="237" y="387"/>
                    <a:pt x="237" y="387"/>
                  </a:cubicBezTo>
                  <a:cubicBezTo>
                    <a:pt x="243" y="389"/>
                    <a:pt x="243" y="389"/>
                    <a:pt x="243" y="389"/>
                  </a:cubicBezTo>
                  <a:cubicBezTo>
                    <a:pt x="242" y="392"/>
                    <a:pt x="242" y="392"/>
                    <a:pt x="242" y="392"/>
                  </a:cubicBezTo>
                  <a:cubicBezTo>
                    <a:pt x="248" y="392"/>
                    <a:pt x="248" y="392"/>
                    <a:pt x="248" y="392"/>
                  </a:cubicBezTo>
                  <a:cubicBezTo>
                    <a:pt x="249" y="388"/>
                    <a:pt x="249" y="388"/>
                    <a:pt x="249" y="388"/>
                  </a:cubicBezTo>
                  <a:cubicBezTo>
                    <a:pt x="250" y="382"/>
                    <a:pt x="250" y="382"/>
                    <a:pt x="250" y="382"/>
                  </a:cubicBezTo>
                  <a:cubicBezTo>
                    <a:pt x="247" y="377"/>
                    <a:pt x="247" y="377"/>
                    <a:pt x="247" y="377"/>
                  </a:cubicBezTo>
                  <a:cubicBezTo>
                    <a:pt x="249" y="373"/>
                    <a:pt x="249" y="373"/>
                    <a:pt x="249" y="373"/>
                  </a:cubicBezTo>
                  <a:cubicBezTo>
                    <a:pt x="253" y="374"/>
                    <a:pt x="253" y="374"/>
                    <a:pt x="253" y="374"/>
                  </a:cubicBezTo>
                  <a:cubicBezTo>
                    <a:pt x="258" y="371"/>
                    <a:pt x="258" y="371"/>
                    <a:pt x="258" y="371"/>
                  </a:cubicBezTo>
                  <a:cubicBezTo>
                    <a:pt x="263" y="374"/>
                    <a:pt x="263" y="374"/>
                    <a:pt x="263" y="374"/>
                  </a:cubicBezTo>
                  <a:cubicBezTo>
                    <a:pt x="269" y="372"/>
                    <a:pt x="269" y="372"/>
                    <a:pt x="269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9" y="368"/>
                    <a:pt x="279" y="368"/>
                    <a:pt x="279" y="368"/>
                  </a:cubicBezTo>
                  <a:cubicBezTo>
                    <a:pt x="282" y="369"/>
                    <a:pt x="282" y="369"/>
                    <a:pt x="282" y="369"/>
                  </a:cubicBezTo>
                  <a:cubicBezTo>
                    <a:pt x="285" y="371"/>
                    <a:pt x="285" y="371"/>
                    <a:pt x="285" y="371"/>
                  </a:cubicBezTo>
                  <a:cubicBezTo>
                    <a:pt x="288" y="372"/>
                    <a:pt x="288" y="372"/>
                    <a:pt x="288" y="372"/>
                  </a:cubicBezTo>
                  <a:cubicBezTo>
                    <a:pt x="288" y="377"/>
                    <a:pt x="288" y="377"/>
                    <a:pt x="288" y="377"/>
                  </a:cubicBezTo>
                  <a:cubicBezTo>
                    <a:pt x="290" y="381"/>
                    <a:pt x="290" y="381"/>
                    <a:pt x="290" y="381"/>
                  </a:cubicBezTo>
                  <a:cubicBezTo>
                    <a:pt x="292" y="383"/>
                    <a:pt x="292" y="383"/>
                    <a:pt x="292" y="383"/>
                  </a:cubicBezTo>
                  <a:cubicBezTo>
                    <a:pt x="296" y="385"/>
                    <a:pt x="296" y="385"/>
                    <a:pt x="296" y="385"/>
                  </a:cubicBezTo>
                  <a:cubicBezTo>
                    <a:pt x="299" y="384"/>
                    <a:pt x="299" y="384"/>
                    <a:pt x="299" y="384"/>
                  </a:cubicBezTo>
                  <a:cubicBezTo>
                    <a:pt x="303" y="386"/>
                    <a:pt x="303" y="386"/>
                    <a:pt x="303" y="386"/>
                  </a:cubicBezTo>
                  <a:cubicBezTo>
                    <a:pt x="304" y="386"/>
                    <a:pt x="304" y="385"/>
                    <a:pt x="304" y="384"/>
                  </a:cubicBezTo>
                  <a:cubicBezTo>
                    <a:pt x="307" y="384"/>
                    <a:pt x="307" y="384"/>
                    <a:pt x="311" y="383"/>
                  </a:cubicBezTo>
                  <a:cubicBezTo>
                    <a:pt x="311" y="385"/>
                    <a:pt x="311" y="385"/>
                    <a:pt x="311" y="385"/>
                  </a:cubicBezTo>
                  <a:cubicBezTo>
                    <a:pt x="313" y="386"/>
                    <a:pt x="313" y="384"/>
                    <a:pt x="315" y="385"/>
                  </a:cubicBezTo>
                  <a:cubicBezTo>
                    <a:pt x="315" y="385"/>
                    <a:pt x="316" y="386"/>
                    <a:pt x="315" y="387"/>
                  </a:cubicBezTo>
                  <a:cubicBezTo>
                    <a:pt x="315" y="388"/>
                    <a:pt x="313" y="391"/>
                    <a:pt x="314" y="394"/>
                  </a:cubicBezTo>
                  <a:cubicBezTo>
                    <a:pt x="315" y="394"/>
                    <a:pt x="315" y="394"/>
                    <a:pt x="315" y="394"/>
                  </a:cubicBezTo>
                  <a:cubicBezTo>
                    <a:pt x="316" y="396"/>
                    <a:pt x="317" y="398"/>
                    <a:pt x="317" y="400"/>
                  </a:cubicBezTo>
                  <a:cubicBezTo>
                    <a:pt x="319" y="399"/>
                    <a:pt x="320" y="399"/>
                    <a:pt x="322" y="399"/>
                  </a:cubicBezTo>
                  <a:cubicBezTo>
                    <a:pt x="322" y="395"/>
                    <a:pt x="323" y="396"/>
                    <a:pt x="319" y="393"/>
                  </a:cubicBezTo>
                  <a:cubicBezTo>
                    <a:pt x="320" y="393"/>
                    <a:pt x="321" y="393"/>
                    <a:pt x="321" y="393"/>
                  </a:cubicBezTo>
                  <a:cubicBezTo>
                    <a:pt x="322" y="393"/>
                    <a:pt x="321" y="391"/>
                    <a:pt x="322" y="390"/>
                  </a:cubicBezTo>
                  <a:cubicBezTo>
                    <a:pt x="323" y="389"/>
                    <a:pt x="326" y="389"/>
                    <a:pt x="327" y="388"/>
                  </a:cubicBezTo>
                  <a:cubicBezTo>
                    <a:pt x="327" y="388"/>
                    <a:pt x="330" y="385"/>
                    <a:pt x="330" y="385"/>
                  </a:cubicBezTo>
                  <a:cubicBezTo>
                    <a:pt x="331" y="384"/>
                    <a:pt x="331" y="385"/>
                    <a:pt x="332" y="385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34" y="383"/>
                    <a:pt x="333" y="384"/>
                    <a:pt x="334" y="384"/>
                  </a:cubicBezTo>
                  <a:cubicBezTo>
                    <a:pt x="335" y="383"/>
                    <a:pt x="335" y="381"/>
                    <a:pt x="335" y="381"/>
                  </a:cubicBezTo>
                  <a:cubicBezTo>
                    <a:pt x="337" y="381"/>
                    <a:pt x="336" y="382"/>
                    <a:pt x="337" y="382"/>
                  </a:cubicBezTo>
                  <a:cubicBezTo>
                    <a:pt x="339" y="381"/>
                    <a:pt x="339" y="381"/>
                    <a:pt x="339" y="381"/>
                  </a:cubicBezTo>
                  <a:cubicBezTo>
                    <a:pt x="341" y="380"/>
                    <a:pt x="345" y="381"/>
                    <a:pt x="347" y="381"/>
                  </a:cubicBezTo>
                  <a:cubicBezTo>
                    <a:pt x="347" y="380"/>
                    <a:pt x="351" y="374"/>
                    <a:pt x="351" y="374"/>
                  </a:cubicBezTo>
                  <a:cubicBezTo>
                    <a:pt x="352" y="374"/>
                    <a:pt x="352" y="374"/>
                    <a:pt x="352" y="374"/>
                  </a:cubicBezTo>
                  <a:cubicBezTo>
                    <a:pt x="352" y="374"/>
                    <a:pt x="354" y="369"/>
                    <a:pt x="352" y="371"/>
                  </a:cubicBezTo>
                  <a:cubicBezTo>
                    <a:pt x="352" y="369"/>
                    <a:pt x="352" y="369"/>
                    <a:pt x="352" y="369"/>
                  </a:cubicBezTo>
                  <a:cubicBezTo>
                    <a:pt x="352" y="369"/>
                    <a:pt x="354" y="370"/>
                    <a:pt x="354" y="370"/>
                  </a:cubicBezTo>
                  <a:cubicBezTo>
                    <a:pt x="355" y="371"/>
                    <a:pt x="355" y="372"/>
                    <a:pt x="356" y="373"/>
                  </a:cubicBezTo>
                  <a:cubicBezTo>
                    <a:pt x="357" y="373"/>
                    <a:pt x="359" y="372"/>
                    <a:pt x="360" y="374"/>
                  </a:cubicBezTo>
                  <a:cubicBezTo>
                    <a:pt x="360" y="374"/>
                    <a:pt x="360" y="374"/>
                    <a:pt x="360" y="374"/>
                  </a:cubicBezTo>
                  <a:cubicBezTo>
                    <a:pt x="361" y="374"/>
                    <a:pt x="361" y="374"/>
                    <a:pt x="362" y="374"/>
                  </a:cubicBezTo>
                  <a:cubicBezTo>
                    <a:pt x="362" y="373"/>
                    <a:pt x="362" y="373"/>
                    <a:pt x="362" y="373"/>
                  </a:cubicBezTo>
                  <a:cubicBezTo>
                    <a:pt x="364" y="372"/>
                    <a:pt x="366" y="371"/>
                    <a:pt x="367" y="371"/>
                  </a:cubicBezTo>
                  <a:cubicBezTo>
                    <a:pt x="369" y="371"/>
                    <a:pt x="370" y="372"/>
                    <a:pt x="372" y="372"/>
                  </a:cubicBezTo>
                  <a:cubicBezTo>
                    <a:pt x="372" y="371"/>
                    <a:pt x="372" y="371"/>
                    <a:pt x="372" y="371"/>
                  </a:cubicBezTo>
                  <a:cubicBezTo>
                    <a:pt x="372" y="370"/>
                    <a:pt x="374" y="370"/>
                    <a:pt x="375" y="369"/>
                  </a:cubicBezTo>
                  <a:cubicBezTo>
                    <a:pt x="375" y="368"/>
                    <a:pt x="375" y="366"/>
                    <a:pt x="375" y="366"/>
                  </a:cubicBezTo>
                  <a:cubicBezTo>
                    <a:pt x="375" y="364"/>
                    <a:pt x="375" y="364"/>
                    <a:pt x="375" y="364"/>
                  </a:cubicBezTo>
                  <a:cubicBezTo>
                    <a:pt x="375" y="363"/>
                    <a:pt x="378" y="363"/>
                    <a:pt x="379" y="362"/>
                  </a:cubicBezTo>
                  <a:cubicBezTo>
                    <a:pt x="379" y="362"/>
                    <a:pt x="379" y="360"/>
                    <a:pt x="379" y="360"/>
                  </a:cubicBezTo>
                  <a:cubicBezTo>
                    <a:pt x="380" y="360"/>
                    <a:pt x="380" y="361"/>
                    <a:pt x="381" y="361"/>
                  </a:cubicBezTo>
                  <a:cubicBezTo>
                    <a:pt x="382" y="360"/>
                    <a:pt x="382" y="359"/>
                    <a:pt x="383" y="359"/>
                  </a:cubicBezTo>
                  <a:cubicBezTo>
                    <a:pt x="383" y="358"/>
                    <a:pt x="383" y="357"/>
                    <a:pt x="383" y="357"/>
                  </a:cubicBezTo>
                  <a:cubicBezTo>
                    <a:pt x="384" y="356"/>
                    <a:pt x="386" y="357"/>
                    <a:pt x="387" y="356"/>
                  </a:cubicBezTo>
                  <a:cubicBezTo>
                    <a:pt x="387" y="356"/>
                    <a:pt x="388" y="354"/>
                    <a:pt x="388" y="354"/>
                  </a:cubicBezTo>
                  <a:cubicBezTo>
                    <a:pt x="388" y="356"/>
                    <a:pt x="388" y="351"/>
                    <a:pt x="388" y="351"/>
                  </a:cubicBezTo>
                  <a:cubicBezTo>
                    <a:pt x="389" y="350"/>
                    <a:pt x="397" y="349"/>
                    <a:pt x="397" y="349"/>
                  </a:cubicBezTo>
                  <a:cubicBezTo>
                    <a:pt x="398" y="348"/>
                    <a:pt x="396" y="347"/>
                    <a:pt x="396" y="347"/>
                  </a:cubicBezTo>
                  <a:cubicBezTo>
                    <a:pt x="396" y="344"/>
                    <a:pt x="397" y="346"/>
                    <a:pt x="398" y="345"/>
                  </a:cubicBezTo>
                  <a:cubicBezTo>
                    <a:pt x="398" y="343"/>
                    <a:pt x="398" y="343"/>
                    <a:pt x="398" y="343"/>
                  </a:cubicBezTo>
                  <a:cubicBezTo>
                    <a:pt x="397" y="344"/>
                    <a:pt x="398" y="341"/>
                    <a:pt x="398" y="341"/>
                  </a:cubicBezTo>
                  <a:cubicBezTo>
                    <a:pt x="399" y="341"/>
                    <a:pt x="401" y="341"/>
                    <a:pt x="402" y="341"/>
                  </a:cubicBezTo>
                  <a:cubicBezTo>
                    <a:pt x="403" y="340"/>
                    <a:pt x="402" y="340"/>
                    <a:pt x="403" y="339"/>
                  </a:cubicBezTo>
                  <a:cubicBezTo>
                    <a:pt x="403" y="338"/>
                    <a:pt x="403" y="335"/>
                    <a:pt x="402" y="333"/>
                  </a:cubicBezTo>
                  <a:cubicBezTo>
                    <a:pt x="402" y="333"/>
                    <a:pt x="400" y="333"/>
                    <a:pt x="399" y="333"/>
                  </a:cubicBezTo>
                  <a:cubicBezTo>
                    <a:pt x="400" y="331"/>
                    <a:pt x="400" y="331"/>
                    <a:pt x="400" y="331"/>
                  </a:cubicBezTo>
                  <a:cubicBezTo>
                    <a:pt x="400" y="331"/>
                    <a:pt x="401" y="331"/>
                    <a:pt x="402" y="331"/>
                  </a:cubicBezTo>
                  <a:cubicBezTo>
                    <a:pt x="402" y="330"/>
                    <a:pt x="401" y="327"/>
                    <a:pt x="402" y="326"/>
                  </a:cubicBezTo>
                  <a:cubicBezTo>
                    <a:pt x="403" y="324"/>
                    <a:pt x="406" y="325"/>
                    <a:pt x="408" y="323"/>
                  </a:cubicBezTo>
                  <a:cubicBezTo>
                    <a:pt x="408" y="323"/>
                    <a:pt x="408" y="322"/>
                    <a:pt x="408" y="321"/>
                  </a:cubicBezTo>
                  <a:cubicBezTo>
                    <a:pt x="408" y="321"/>
                    <a:pt x="411" y="320"/>
                    <a:pt x="411" y="319"/>
                  </a:cubicBezTo>
                  <a:cubicBezTo>
                    <a:pt x="412" y="318"/>
                    <a:pt x="411" y="316"/>
                    <a:pt x="411" y="315"/>
                  </a:cubicBezTo>
                  <a:cubicBezTo>
                    <a:pt x="411" y="314"/>
                    <a:pt x="413" y="314"/>
                    <a:pt x="413" y="313"/>
                  </a:cubicBezTo>
                  <a:cubicBezTo>
                    <a:pt x="413" y="313"/>
                    <a:pt x="413" y="313"/>
                    <a:pt x="412" y="313"/>
                  </a:cubicBezTo>
                  <a:cubicBezTo>
                    <a:pt x="410" y="311"/>
                    <a:pt x="414" y="313"/>
                    <a:pt x="415" y="312"/>
                  </a:cubicBezTo>
                  <a:cubicBezTo>
                    <a:pt x="416" y="312"/>
                    <a:pt x="416" y="309"/>
                    <a:pt x="416" y="309"/>
                  </a:cubicBezTo>
                  <a:cubicBezTo>
                    <a:pt x="416" y="309"/>
                    <a:pt x="419" y="309"/>
                    <a:pt x="420" y="309"/>
                  </a:cubicBezTo>
                  <a:cubicBezTo>
                    <a:pt x="420" y="309"/>
                    <a:pt x="420" y="307"/>
                    <a:pt x="420" y="307"/>
                  </a:cubicBezTo>
                  <a:cubicBezTo>
                    <a:pt x="419" y="306"/>
                    <a:pt x="418" y="305"/>
                    <a:pt x="417" y="305"/>
                  </a:cubicBezTo>
                  <a:cubicBezTo>
                    <a:pt x="417" y="303"/>
                    <a:pt x="418" y="304"/>
                    <a:pt x="418" y="303"/>
                  </a:cubicBezTo>
                  <a:cubicBezTo>
                    <a:pt x="418" y="298"/>
                    <a:pt x="418" y="298"/>
                    <a:pt x="418" y="298"/>
                  </a:cubicBezTo>
                  <a:cubicBezTo>
                    <a:pt x="420" y="298"/>
                    <a:pt x="422" y="298"/>
                    <a:pt x="423" y="298"/>
                  </a:cubicBezTo>
                  <a:cubicBezTo>
                    <a:pt x="420" y="296"/>
                    <a:pt x="424" y="292"/>
                    <a:pt x="422" y="291"/>
                  </a:cubicBezTo>
                  <a:cubicBezTo>
                    <a:pt x="423" y="291"/>
                    <a:pt x="423" y="291"/>
                    <a:pt x="424" y="291"/>
                  </a:cubicBezTo>
                  <a:cubicBezTo>
                    <a:pt x="425" y="290"/>
                    <a:pt x="425" y="290"/>
                    <a:pt x="425" y="290"/>
                  </a:cubicBezTo>
                  <a:cubicBezTo>
                    <a:pt x="425" y="290"/>
                    <a:pt x="425" y="288"/>
                    <a:pt x="424" y="288"/>
                  </a:cubicBezTo>
                  <a:cubicBezTo>
                    <a:pt x="423" y="287"/>
                    <a:pt x="422" y="288"/>
                    <a:pt x="421" y="287"/>
                  </a:cubicBezTo>
                  <a:cubicBezTo>
                    <a:pt x="420" y="286"/>
                    <a:pt x="420" y="286"/>
                    <a:pt x="420" y="286"/>
                  </a:cubicBezTo>
                  <a:cubicBezTo>
                    <a:pt x="418" y="286"/>
                    <a:pt x="416" y="288"/>
                    <a:pt x="413" y="287"/>
                  </a:cubicBezTo>
                  <a:cubicBezTo>
                    <a:pt x="412" y="286"/>
                    <a:pt x="412" y="285"/>
                    <a:pt x="413" y="285"/>
                  </a:cubicBezTo>
                  <a:cubicBezTo>
                    <a:pt x="416" y="283"/>
                    <a:pt x="418" y="281"/>
                    <a:pt x="420" y="279"/>
                  </a:cubicBezTo>
                  <a:cubicBezTo>
                    <a:pt x="418" y="273"/>
                    <a:pt x="416" y="268"/>
                    <a:pt x="408" y="271"/>
                  </a:cubicBezTo>
                  <a:cubicBezTo>
                    <a:pt x="408" y="270"/>
                    <a:pt x="407" y="269"/>
                    <a:pt x="406" y="268"/>
                  </a:cubicBezTo>
                  <a:cubicBezTo>
                    <a:pt x="410" y="268"/>
                    <a:pt x="413" y="268"/>
                    <a:pt x="416" y="269"/>
                  </a:cubicBezTo>
                  <a:cubicBezTo>
                    <a:pt x="416" y="268"/>
                    <a:pt x="416" y="266"/>
                    <a:pt x="416" y="266"/>
                  </a:cubicBezTo>
                  <a:cubicBezTo>
                    <a:pt x="412" y="260"/>
                    <a:pt x="408" y="256"/>
                    <a:pt x="406" y="248"/>
                  </a:cubicBezTo>
                  <a:cubicBezTo>
                    <a:pt x="404" y="249"/>
                    <a:pt x="404" y="249"/>
                    <a:pt x="402" y="249"/>
                  </a:cubicBezTo>
                  <a:cubicBezTo>
                    <a:pt x="402" y="248"/>
                    <a:pt x="403" y="248"/>
                    <a:pt x="404" y="247"/>
                  </a:cubicBezTo>
                  <a:cubicBezTo>
                    <a:pt x="402" y="243"/>
                    <a:pt x="397" y="236"/>
                    <a:pt x="400" y="229"/>
                  </a:cubicBezTo>
                  <a:cubicBezTo>
                    <a:pt x="401" y="226"/>
                    <a:pt x="404" y="226"/>
                    <a:pt x="405" y="224"/>
                  </a:cubicBezTo>
                  <a:cubicBezTo>
                    <a:pt x="405" y="224"/>
                    <a:pt x="405" y="222"/>
                    <a:pt x="404" y="221"/>
                  </a:cubicBezTo>
                  <a:cubicBezTo>
                    <a:pt x="407" y="220"/>
                    <a:pt x="409" y="219"/>
                    <a:pt x="410" y="216"/>
                  </a:cubicBezTo>
                  <a:cubicBezTo>
                    <a:pt x="411" y="216"/>
                    <a:pt x="410" y="215"/>
                    <a:pt x="411" y="214"/>
                  </a:cubicBezTo>
                  <a:cubicBezTo>
                    <a:pt x="412" y="214"/>
                    <a:pt x="414" y="214"/>
                    <a:pt x="415" y="213"/>
                  </a:cubicBezTo>
                  <a:cubicBezTo>
                    <a:pt x="415" y="213"/>
                    <a:pt x="416" y="211"/>
                    <a:pt x="416" y="211"/>
                  </a:cubicBezTo>
                  <a:cubicBezTo>
                    <a:pt x="417" y="211"/>
                    <a:pt x="419" y="211"/>
                    <a:pt x="420" y="211"/>
                  </a:cubicBezTo>
                  <a:cubicBezTo>
                    <a:pt x="420" y="211"/>
                    <a:pt x="420" y="210"/>
                    <a:pt x="420" y="209"/>
                  </a:cubicBezTo>
                  <a:cubicBezTo>
                    <a:pt x="421" y="209"/>
                    <a:pt x="421" y="208"/>
                    <a:pt x="422" y="208"/>
                  </a:cubicBezTo>
                  <a:cubicBezTo>
                    <a:pt x="422" y="208"/>
                    <a:pt x="423" y="209"/>
                    <a:pt x="424" y="209"/>
                  </a:cubicBezTo>
                  <a:cubicBezTo>
                    <a:pt x="425" y="209"/>
                    <a:pt x="425" y="208"/>
                    <a:pt x="426" y="208"/>
                  </a:cubicBezTo>
                  <a:cubicBezTo>
                    <a:pt x="427" y="207"/>
                    <a:pt x="428" y="205"/>
                    <a:pt x="429" y="203"/>
                  </a:cubicBezTo>
                  <a:cubicBezTo>
                    <a:pt x="429" y="202"/>
                    <a:pt x="429" y="202"/>
                    <a:pt x="429" y="202"/>
                  </a:cubicBezTo>
                  <a:cubicBezTo>
                    <a:pt x="428" y="201"/>
                    <a:pt x="425" y="200"/>
                    <a:pt x="425" y="200"/>
                  </a:cubicBezTo>
                  <a:cubicBezTo>
                    <a:pt x="422" y="200"/>
                    <a:pt x="421" y="203"/>
                    <a:pt x="417" y="202"/>
                  </a:cubicBezTo>
                  <a:cubicBezTo>
                    <a:pt x="416" y="201"/>
                    <a:pt x="416" y="199"/>
                    <a:pt x="415" y="199"/>
                  </a:cubicBezTo>
                  <a:cubicBezTo>
                    <a:pt x="413" y="198"/>
                    <a:pt x="408" y="198"/>
                    <a:pt x="406" y="199"/>
                  </a:cubicBezTo>
                  <a:cubicBezTo>
                    <a:pt x="406" y="199"/>
                    <a:pt x="406" y="201"/>
                    <a:pt x="406" y="201"/>
                  </a:cubicBezTo>
                  <a:cubicBezTo>
                    <a:pt x="405" y="202"/>
                    <a:pt x="403" y="202"/>
                    <a:pt x="402" y="202"/>
                  </a:cubicBezTo>
                  <a:cubicBezTo>
                    <a:pt x="401" y="203"/>
                    <a:pt x="401" y="205"/>
                    <a:pt x="400" y="206"/>
                  </a:cubicBezTo>
                  <a:cubicBezTo>
                    <a:pt x="400" y="206"/>
                    <a:pt x="398" y="206"/>
                    <a:pt x="397" y="206"/>
                  </a:cubicBezTo>
                  <a:cubicBezTo>
                    <a:pt x="398" y="206"/>
                    <a:pt x="396" y="207"/>
                    <a:pt x="396" y="207"/>
                  </a:cubicBezTo>
                  <a:cubicBezTo>
                    <a:pt x="395" y="207"/>
                    <a:pt x="394" y="207"/>
                    <a:pt x="394" y="206"/>
                  </a:cubicBezTo>
                  <a:cubicBezTo>
                    <a:pt x="392" y="205"/>
                    <a:pt x="393" y="203"/>
                    <a:pt x="392" y="201"/>
                  </a:cubicBezTo>
                  <a:cubicBezTo>
                    <a:pt x="391" y="200"/>
                    <a:pt x="390" y="197"/>
                    <a:pt x="389" y="197"/>
                  </a:cubicBezTo>
                  <a:cubicBezTo>
                    <a:pt x="388" y="197"/>
                    <a:pt x="388" y="197"/>
                    <a:pt x="388" y="197"/>
                  </a:cubicBezTo>
                  <a:cubicBezTo>
                    <a:pt x="386" y="195"/>
                    <a:pt x="385" y="191"/>
                    <a:pt x="385" y="188"/>
                  </a:cubicBezTo>
                  <a:cubicBezTo>
                    <a:pt x="384" y="189"/>
                    <a:pt x="385" y="184"/>
                    <a:pt x="385" y="184"/>
                  </a:cubicBezTo>
                  <a:cubicBezTo>
                    <a:pt x="385" y="184"/>
                    <a:pt x="386" y="183"/>
                    <a:pt x="386" y="183"/>
                  </a:cubicBezTo>
                  <a:cubicBezTo>
                    <a:pt x="388" y="182"/>
                    <a:pt x="392" y="184"/>
                    <a:pt x="394" y="183"/>
                  </a:cubicBezTo>
                  <a:cubicBezTo>
                    <a:pt x="395" y="183"/>
                    <a:pt x="397" y="178"/>
                    <a:pt x="398" y="177"/>
                  </a:cubicBezTo>
                  <a:cubicBezTo>
                    <a:pt x="399" y="176"/>
                    <a:pt x="402" y="173"/>
                    <a:pt x="403" y="173"/>
                  </a:cubicBezTo>
                  <a:cubicBezTo>
                    <a:pt x="404" y="173"/>
                    <a:pt x="405" y="173"/>
                    <a:pt x="405" y="173"/>
                  </a:cubicBezTo>
                  <a:cubicBezTo>
                    <a:pt x="406" y="173"/>
                    <a:pt x="407" y="170"/>
                    <a:pt x="408" y="170"/>
                  </a:cubicBezTo>
                  <a:cubicBezTo>
                    <a:pt x="409" y="170"/>
                    <a:pt x="409" y="170"/>
                    <a:pt x="409" y="170"/>
                  </a:cubicBezTo>
                  <a:cubicBezTo>
                    <a:pt x="410" y="168"/>
                    <a:pt x="409" y="167"/>
                    <a:pt x="410" y="165"/>
                  </a:cubicBezTo>
                  <a:cubicBezTo>
                    <a:pt x="411" y="163"/>
                    <a:pt x="414" y="161"/>
                    <a:pt x="416" y="159"/>
                  </a:cubicBezTo>
                  <a:cubicBezTo>
                    <a:pt x="419" y="160"/>
                    <a:pt x="423" y="161"/>
                    <a:pt x="426" y="162"/>
                  </a:cubicBezTo>
                  <a:cubicBezTo>
                    <a:pt x="424" y="166"/>
                    <a:pt x="422" y="170"/>
                    <a:pt x="420" y="174"/>
                  </a:cubicBezTo>
                  <a:cubicBezTo>
                    <a:pt x="420" y="174"/>
                    <a:pt x="418" y="175"/>
                    <a:pt x="418" y="175"/>
                  </a:cubicBezTo>
                  <a:cubicBezTo>
                    <a:pt x="418" y="176"/>
                    <a:pt x="418" y="179"/>
                    <a:pt x="418" y="180"/>
                  </a:cubicBezTo>
                  <a:cubicBezTo>
                    <a:pt x="418" y="180"/>
                    <a:pt x="421" y="180"/>
                    <a:pt x="421" y="180"/>
                  </a:cubicBezTo>
                  <a:cubicBezTo>
                    <a:pt x="420" y="180"/>
                    <a:pt x="416" y="185"/>
                    <a:pt x="418" y="186"/>
                  </a:cubicBezTo>
                  <a:cubicBezTo>
                    <a:pt x="418" y="186"/>
                    <a:pt x="420" y="187"/>
                    <a:pt x="419" y="186"/>
                  </a:cubicBezTo>
                  <a:cubicBezTo>
                    <a:pt x="419" y="186"/>
                    <a:pt x="421" y="186"/>
                    <a:pt x="421" y="186"/>
                  </a:cubicBezTo>
                  <a:cubicBezTo>
                    <a:pt x="421" y="185"/>
                    <a:pt x="422" y="184"/>
                    <a:pt x="421" y="183"/>
                  </a:cubicBezTo>
                  <a:cubicBezTo>
                    <a:pt x="425" y="181"/>
                    <a:pt x="434" y="171"/>
                    <a:pt x="441" y="173"/>
                  </a:cubicBezTo>
                  <a:cubicBezTo>
                    <a:pt x="441" y="173"/>
                    <a:pt x="443" y="175"/>
                    <a:pt x="443" y="175"/>
                  </a:cubicBezTo>
                  <a:cubicBezTo>
                    <a:pt x="445" y="175"/>
                    <a:pt x="444" y="173"/>
                    <a:pt x="446" y="174"/>
                  </a:cubicBezTo>
                  <a:cubicBezTo>
                    <a:pt x="446" y="174"/>
                    <a:pt x="447" y="174"/>
                    <a:pt x="447" y="174"/>
                  </a:cubicBezTo>
                  <a:cubicBezTo>
                    <a:pt x="450" y="168"/>
                    <a:pt x="450" y="168"/>
                    <a:pt x="450" y="168"/>
                  </a:cubicBezTo>
                  <a:cubicBezTo>
                    <a:pt x="453" y="165"/>
                    <a:pt x="453" y="165"/>
                    <a:pt x="453" y="165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9" y="155"/>
                    <a:pt x="459" y="155"/>
                    <a:pt x="459" y="155"/>
                  </a:cubicBezTo>
                  <a:cubicBezTo>
                    <a:pt x="465" y="150"/>
                    <a:pt x="465" y="150"/>
                    <a:pt x="465" y="150"/>
                  </a:cubicBezTo>
                  <a:cubicBezTo>
                    <a:pt x="464" y="145"/>
                    <a:pt x="464" y="145"/>
                    <a:pt x="464" y="145"/>
                  </a:cubicBezTo>
                  <a:cubicBezTo>
                    <a:pt x="468" y="144"/>
                    <a:pt x="468" y="144"/>
                    <a:pt x="468" y="144"/>
                  </a:cubicBezTo>
                  <a:cubicBezTo>
                    <a:pt x="470" y="147"/>
                    <a:pt x="470" y="147"/>
                    <a:pt x="470" y="147"/>
                  </a:cubicBezTo>
                  <a:cubicBezTo>
                    <a:pt x="474" y="148"/>
                    <a:pt x="474" y="148"/>
                    <a:pt x="474" y="148"/>
                  </a:cubicBezTo>
                  <a:cubicBezTo>
                    <a:pt x="478" y="149"/>
                    <a:pt x="478" y="149"/>
                    <a:pt x="478" y="149"/>
                  </a:cubicBezTo>
                  <a:cubicBezTo>
                    <a:pt x="478" y="146"/>
                    <a:pt x="478" y="146"/>
                    <a:pt x="478" y="146"/>
                  </a:cubicBezTo>
                  <a:cubicBezTo>
                    <a:pt x="478" y="143"/>
                    <a:pt x="478" y="143"/>
                    <a:pt x="478" y="143"/>
                  </a:cubicBezTo>
                  <a:cubicBezTo>
                    <a:pt x="481" y="141"/>
                    <a:pt x="481" y="141"/>
                    <a:pt x="481" y="141"/>
                  </a:cubicBezTo>
                  <a:cubicBezTo>
                    <a:pt x="485" y="141"/>
                    <a:pt x="485" y="141"/>
                    <a:pt x="485" y="141"/>
                  </a:cubicBezTo>
                  <a:cubicBezTo>
                    <a:pt x="487" y="139"/>
                    <a:pt x="487" y="139"/>
                    <a:pt x="487" y="139"/>
                  </a:cubicBezTo>
                  <a:cubicBezTo>
                    <a:pt x="487" y="137"/>
                    <a:pt x="487" y="137"/>
                    <a:pt x="487" y="137"/>
                  </a:cubicBezTo>
                  <a:cubicBezTo>
                    <a:pt x="491" y="135"/>
                    <a:pt x="491" y="135"/>
                    <a:pt x="491" y="135"/>
                  </a:cubicBezTo>
                  <a:cubicBezTo>
                    <a:pt x="492" y="129"/>
                    <a:pt x="492" y="129"/>
                    <a:pt x="492" y="129"/>
                  </a:cubicBezTo>
                  <a:cubicBezTo>
                    <a:pt x="497" y="137"/>
                    <a:pt x="497" y="137"/>
                    <a:pt x="497" y="137"/>
                  </a:cubicBezTo>
                  <a:cubicBezTo>
                    <a:pt x="499" y="134"/>
                    <a:pt x="499" y="134"/>
                    <a:pt x="499" y="134"/>
                  </a:cubicBezTo>
                  <a:cubicBezTo>
                    <a:pt x="498" y="131"/>
                    <a:pt x="498" y="131"/>
                    <a:pt x="498" y="131"/>
                  </a:cubicBezTo>
                  <a:cubicBezTo>
                    <a:pt x="501" y="129"/>
                    <a:pt x="501" y="129"/>
                    <a:pt x="501" y="129"/>
                  </a:cubicBezTo>
                  <a:cubicBezTo>
                    <a:pt x="501" y="125"/>
                    <a:pt x="501" y="125"/>
                    <a:pt x="501" y="125"/>
                  </a:cubicBezTo>
                  <a:cubicBezTo>
                    <a:pt x="501" y="119"/>
                    <a:pt x="501" y="119"/>
                    <a:pt x="501" y="119"/>
                  </a:cubicBezTo>
                  <a:cubicBezTo>
                    <a:pt x="502" y="115"/>
                    <a:pt x="502" y="115"/>
                    <a:pt x="502" y="115"/>
                  </a:cubicBezTo>
                  <a:cubicBezTo>
                    <a:pt x="502" y="111"/>
                    <a:pt x="502" y="111"/>
                    <a:pt x="502" y="111"/>
                  </a:cubicBezTo>
                  <a:cubicBezTo>
                    <a:pt x="505" y="109"/>
                    <a:pt x="505" y="109"/>
                    <a:pt x="505" y="109"/>
                  </a:cubicBezTo>
                  <a:cubicBezTo>
                    <a:pt x="507" y="107"/>
                    <a:pt x="507" y="107"/>
                    <a:pt x="507" y="107"/>
                  </a:cubicBezTo>
                  <a:cubicBezTo>
                    <a:pt x="507" y="107"/>
                    <a:pt x="507" y="107"/>
                    <a:pt x="507" y="107"/>
                  </a:cubicBezTo>
                  <a:cubicBezTo>
                    <a:pt x="507" y="106"/>
                    <a:pt x="506" y="105"/>
                    <a:pt x="507" y="105"/>
                  </a:cubicBezTo>
                  <a:cubicBezTo>
                    <a:pt x="510" y="105"/>
                    <a:pt x="512" y="107"/>
                    <a:pt x="512" y="108"/>
                  </a:cubicBezTo>
                  <a:lnTo>
                    <a:pt x="512" y="109"/>
                  </a:lnTo>
                  <a:close/>
                  <a:moveTo>
                    <a:pt x="236" y="208"/>
                  </a:moveTo>
                  <a:cubicBezTo>
                    <a:pt x="239" y="208"/>
                    <a:pt x="241" y="212"/>
                    <a:pt x="239" y="212"/>
                  </a:cubicBezTo>
                  <a:cubicBezTo>
                    <a:pt x="238" y="211"/>
                    <a:pt x="237" y="211"/>
                    <a:pt x="236" y="210"/>
                  </a:cubicBezTo>
                  <a:cubicBezTo>
                    <a:pt x="236" y="210"/>
                    <a:pt x="236" y="208"/>
                    <a:pt x="236" y="208"/>
                  </a:cubicBezTo>
                  <a:cubicBezTo>
                    <a:pt x="237" y="208"/>
                    <a:pt x="236" y="208"/>
                    <a:pt x="236" y="208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90" name="Freeform 287"/>
            <p:cNvSpPr>
              <a:spLocks noEditPoints="1"/>
            </p:cNvSpPr>
            <p:nvPr/>
          </p:nvSpPr>
          <p:spPr bwMode="auto">
            <a:xfrm>
              <a:off x="8132208" y="2109001"/>
              <a:ext cx="1847124" cy="1479827"/>
            </a:xfrm>
            <a:custGeom>
              <a:avLst/>
              <a:gdLst>
                <a:gd name="T0" fmla="*/ 314 w 531"/>
                <a:gd name="T1" fmla="*/ 425 h 425"/>
                <a:gd name="T2" fmla="*/ 326 w 531"/>
                <a:gd name="T3" fmla="*/ 402 h 425"/>
                <a:gd name="T4" fmla="*/ 341 w 531"/>
                <a:gd name="T5" fmla="*/ 303 h 425"/>
                <a:gd name="T6" fmla="*/ 406 w 531"/>
                <a:gd name="T7" fmla="*/ 277 h 425"/>
                <a:gd name="T8" fmla="*/ 383 w 531"/>
                <a:gd name="T9" fmla="*/ 233 h 425"/>
                <a:gd name="T10" fmla="*/ 528 w 531"/>
                <a:gd name="T11" fmla="*/ 82 h 425"/>
                <a:gd name="T12" fmla="*/ 518 w 531"/>
                <a:gd name="T13" fmla="*/ 70 h 425"/>
                <a:gd name="T14" fmla="*/ 495 w 531"/>
                <a:gd name="T15" fmla="*/ 63 h 425"/>
                <a:gd name="T16" fmla="*/ 468 w 531"/>
                <a:gd name="T17" fmla="*/ 38 h 425"/>
                <a:gd name="T18" fmla="*/ 440 w 531"/>
                <a:gd name="T19" fmla="*/ 4 h 425"/>
                <a:gd name="T20" fmla="*/ 407 w 531"/>
                <a:gd name="T21" fmla="*/ 14 h 425"/>
                <a:gd name="T22" fmla="*/ 399 w 531"/>
                <a:gd name="T23" fmla="*/ 46 h 425"/>
                <a:gd name="T24" fmla="*/ 368 w 531"/>
                <a:gd name="T25" fmla="*/ 76 h 425"/>
                <a:gd name="T26" fmla="*/ 403 w 531"/>
                <a:gd name="T27" fmla="*/ 89 h 425"/>
                <a:gd name="T28" fmla="*/ 356 w 531"/>
                <a:gd name="T29" fmla="*/ 106 h 425"/>
                <a:gd name="T30" fmla="*/ 329 w 531"/>
                <a:gd name="T31" fmla="*/ 126 h 425"/>
                <a:gd name="T32" fmla="*/ 288 w 531"/>
                <a:gd name="T33" fmla="*/ 147 h 425"/>
                <a:gd name="T34" fmla="*/ 229 w 531"/>
                <a:gd name="T35" fmla="*/ 141 h 425"/>
                <a:gd name="T36" fmla="*/ 188 w 531"/>
                <a:gd name="T37" fmla="*/ 118 h 425"/>
                <a:gd name="T38" fmla="*/ 163 w 531"/>
                <a:gd name="T39" fmla="*/ 91 h 425"/>
                <a:gd name="T40" fmla="*/ 133 w 531"/>
                <a:gd name="T41" fmla="*/ 64 h 425"/>
                <a:gd name="T42" fmla="*/ 96 w 531"/>
                <a:gd name="T43" fmla="*/ 80 h 425"/>
                <a:gd name="T44" fmla="*/ 74 w 531"/>
                <a:gd name="T45" fmla="*/ 109 h 425"/>
                <a:gd name="T46" fmla="*/ 62 w 531"/>
                <a:gd name="T47" fmla="*/ 141 h 425"/>
                <a:gd name="T48" fmla="*/ 14 w 531"/>
                <a:gd name="T49" fmla="*/ 167 h 425"/>
                <a:gd name="T50" fmla="*/ 9 w 531"/>
                <a:gd name="T51" fmla="*/ 185 h 425"/>
                <a:gd name="T52" fmla="*/ 10 w 531"/>
                <a:gd name="T53" fmla="*/ 211 h 425"/>
                <a:gd name="T54" fmla="*/ 49 w 531"/>
                <a:gd name="T55" fmla="*/ 220 h 425"/>
                <a:gd name="T56" fmla="*/ 44 w 531"/>
                <a:gd name="T57" fmla="*/ 246 h 425"/>
                <a:gd name="T58" fmla="*/ 52 w 531"/>
                <a:gd name="T59" fmla="*/ 273 h 425"/>
                <a:gd name="T60" fmla="*/ 76 w 531"/>
                <a:gd name="T61" fmla="*/ 290 h 425"/>
                <a:gd name="T62" fmla="*/ 107 w 531"/>
                <a:gd name="T63" fmla="*/ 308 h 425"/>
                <a:gd name="T64" fmla="*/ 144 w 531"/>
                <a:gd name="T65" fmla="*/ 312 h 425"/>
                <a:gd name="T66" fmla="*/ 182 w 531"/>
                <a:gd name="T67" fmla="*/ 307 h 425"/>
                <a:gd name="T68" fmla="*/ 207 w 531"/>
                <a:gd name="T69" fmla="*/ 315 h 425"/>
                <a:gd name="T70" fmla="*/ 220 w 531"/>
                <a:gd name="T71" fmla="*/ 336 h 425"/>
                <a:gd name="T72" fmla="*/ 218 w 531"/>
                <a:gd name="T73" fmla="*/ 362 h 425"/>
                <a:gd name="T74" fmla="*/ 228 w 531"/>
                <a:gd name="T75" fmla="*/ 375 h 425"/>
                <a:gd name="T76" fmla="*/ 249 w 531"/>
                <a:gd name="T77" fmla="*/ 388 h 425"/>
                <a:gd name="T78" fmla="*/ 279 w 531"/>
                <a:gd name="T79" fmla="*/ 368 h 425"/>
                <a:gd name="T80" fmla="*/ 303 w 531"/>
                <a:gd name="T81" fmla="*/ 386 h 425"/>
                <a:gd name="T82" fmla="*/ 322 w 531"/>
                <a:gd name="T83" fmla="*/ 399 h 425"/>
                <a:gd name="T84" fmla="*/ 335 w 531"/>
                <a:gd name="T85" fmla="*/ 381 h 425"/>
                <a:gd name="T86" fmla="*/ 356 w 531"/>
                <a:gd name="T87" fmla="*/ 373 h 425"/>
                <a:gd name="T88" fmla="*/ 375 w 531"/>
                <a:gd name="T89" fmla="*/ 366 h 425"/>
                <a:gd name="T90" fmla="*/ 388 w 531"/>
                <a:gd name="T91" fmla="*/ 351 h 425"/>
                <a:gd name="T92" fmla="*/ 399 w 531"/>
                <a:gd name="T93" fmla="*/ 333 h 425"/>
                <a:gd name="T94" fmla="*/ 412 w 531"/>
                <a:gd name="T95" fmla="*/ 313 h 425"/>
                <a:gd name="T96" fmla="*/ 422 w 531"/>
                <a:gd name="T97" fmla="*/ 291 h 425"/>
                <a:gd name="T98" fmla="*/ 408 w 531"/>
                <a:gd name="T99" fmla="*/ 271 h 425"/>
                <a:gd name="T100" fmla="*/ 404 w 531"/>
                <a:gd name="T101" fmla="*/ 221 h 425"/>
                <a:gd name="T102" fmla="*/ 426 w 531"/>
                <a:gd name="T103" fmla="*/ 208 h 425"/>
                <a:gd name="T104" fmla="*/ 400 w 531"/>
                <a:gd name="T105" fmla="*/ 206 h 425"/>
                <a:gd name="T106" fmla="*/ 386 w 531"/>
                <a:gd name="T107" fmla="*/ 183 h 425"/>
                <a:gd name="T108" fmla="*/ 426 w 531"/>
                <a:gd name="T109" fmla="*/ 162 h 425"/>
                <a:gd name="T110" fmla="*/ 441 w 531"/>
                <a:gd name="T111" fmla="*/ 173 h 425"/>
                <a:gd name="T112" fmla="*/ 464 w 531"/>
                <a:gd name="T113" fmla="*/ 145 h 425"/>
                <a:gd name="T114" fmla="*/ 487 w 531"/>
                <a:gd name="T115" fmla="*/ 139 h 425"/>
                <a:gd name="T116" fmla="*/ 501 w 531"/>
                <a:gd name="T117" fmla="*/ 119 h 425"/>
                <a:gd name="T118" fmla="*/ 236 w 531"/>
                <a:gd name="T119" fmla="*/ 20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1" h="425">
                  <a:moveTo>
                    <a:pt x="326" y="402"/>
                  </a:moveTo>
                  <a:cubicBezTo>
                    <a:pt x="323" y="403"/>
                    <a:pt x="320" y="405"/>
                    <a:pt x="317" y="406"/>
                  </a:cubicBezTo>
                  <a:cubicBezTo>
                    <a:pt x="315" y="406"/>
                    <a:pt x="313" y="406"/>
                    <a:pt x="312" y="406"/>
                  </a:cubicBezTo>
                  <a:cubicBezTo>
                    <a:pt x="311" y="407"/>
                    <a:pt x="312" y="408"/>
                    <a:pt x="311" y="409"/>
                  </a:cubicBezTo>
                  <a:cubicBezTo>
                    <a:pt x="311" y="410"/>
                    <a:pt x="310" y="409"/>
                    <a:pt x="309" y="410"/>
                  </a:cubicBezTo>
                  <a:cubicBezTo>
                    <a:pt x="308" y="411"/>
                    <a:pt x="307" y="411"/>
                    <a:pt x="305" y="412"/>
                  </a:cubicBezTo>
                  <a:cubicBezTo>
                    <a:pt x="306" y="416"/>
                    <a:pt x="305" y="418"/>
                    <a:pt x="307" y="420"/>
                  </a:cubicBezTo>
                  <a:cubicBezTo>
                    <a:pt x="308" y="422"/>
                    <a:pt x="309" y="422"/>
                    <a:pt x="311" y="422"/>
                  </a:cubicBezTo>
                  <a:cubicBezTo>
                    <a:pt x="311" y="423"/>
                    <a:pt x="314" y="425"/>
                    <a:pt x="314" y="425"/>
                  </a:cubicBezTo>
                  <a:cubicBezTo>
                    <a:pt x="315" y="425"/>
                    <a:pt x="320" y="422"/>
                    <a:pt x="321" y="422"/>
                  </a:cubicBezTo>
                  <a:cubicBezTo>
                    <a:pt x="321" y="421"/>
                    <a:pt x="321" y="420"/>
                    <a:pt x="321" y="420"/>
                  </a:cubicBezTo>
                  <a:cubicBezTo>
                    <a:pt x="323" y="419"/>
                    <a:pt x="324" y="420"/>
                    <a:pt x="325" y="418"/>
                  </a:cubicBezTo>
                  <a:cubicBezTo>
                    <a:pt x="326" y="417"/>
                    <a:pt x="325" y="416"/>
                    <a:pt x="325" y="414"/>
                  </a:cubicBezTo>
                  <a:cubicBezTo>
                    <a:pt x="327" y="413"/>
                    <a:pt x="327" y="413"/>
                    <a:pt x="327" y="413"/>
                  </a:cubicBezTo>
                  <a:cubicBezTo>
                    <a:pt x="328" y="408"/>
                    <a:pt x="326" y="410"/>
                    <a:pt x="329" y="408"/>
                  </a:cubicBezTo>
                  <a:cubicBezTo>
                    <a:pt x="329" y="408"/>
                    <a:pt x="330" y="406"/>
                    <a:pt x="329" y="406"/>
                  </a:cubicBezTo>
                  <a:cubicBezTo>
                    <a:pt x="329" y="406"/>
                    <a:pt x="329" y="405"/>
                    <a:pt x="329" y="404"/>
                  </a:cubicBezTo>
                  <a:cubicBezTo>
                    <a:pt x="328" y="404"/>
                    <a:pt x="326" y="403"/>
                    <a:pt x="326" y="402"/>
                  </a:cubicBezTo>
                  <a:close/>
                  <a:moveTo>
                    <a:pt x="343" y="301"/>
                  </a:moveTo>
                  <a:cubicBezTo>
                    <a:pt x="343" y="301"/>
                    <a:pt x="344" y="303"/>
                    <a:pt x="345" y="303"/>
                  </a:cubicBezTo>
                  <a:cubicBezTo>
                    <a:pt x="344" y="303"/>
                    <a:pt x="344" y="303"/>
                    <a:pt x="344" y="305"/>
                  </a:cubicBezTo>
                  <a:cubicBezTo>
                    <a:pt x="343" y="305"/>
                    <a:pt x="342" y="306"/>
                    <a:pt x="342" y="306"/>
                  </a:cubicBezTo>
                  <a:cubicBezTo>
                    <a:pt x="341" y="306"/>
                    <a:pt x="338" y="305"/>
                    <a:pt x="337" y="304"/>
                  </a:cubicBezTo>
                  <a:cubicBezTo>
                    <a:pt x="337" y="303"/>
                    <a:pt x="337" y="303"/>
                    <a:pt x="337" y="303"/>
                  </a:cubicBezTo>
                  <a:cubicBezTo>
                    <a:pt x="338" y="302"/>
                    <a:pt x="337" y="302"/>
                    <a:pt x="339" y="301"/>
                  </a:cubicBezTo>
                  <a:cubicBezTo>
                    <a:pt x="339" y="301"/>
                    <a:pt x="339" y="303"/>
                    <a:pt x="339" y="303"/>
                  </a:cubicBezTo>
                  <a:cubicBezTo>
                    <a:pt x="339" y="303"/>
                    <a:pt x="340" y="304"/>
                    <a:pt x="341" y="303"/>
                  </a:cubicBezTo>
                  <a:cubicBezTo>
                    <a:pt x="341" y="303"/>
                    <a:pt x="341" y="302"/>
                    <a:pt x="341" y="301"/>
                  </a:cubicBezTo>
                  <a:cubicBezTo>
                    <a:pt x="342" y="301"/>
                    <a:pt x="343" y="301"/>
                    <a:pt x="343" y="301"/>
                  </a:cubicBezTo>
                  <a:close/>
                  <a:moveTo>
                    <a:pt x="379" y="296"/>
                  </a:moveTo>
                  <a:cubicBezTo>
                    <a:pt x="384" y="296"/>
                    <a:pt x="378" y="299"/>
                    <a:pt x="377" y="300"/>
                  </a:cubicBezTo>
                  <a:cubicBezTo>
                    <a:pt x="376" y="298"/>
                    <a:pt x="373" y="296"/>
                    <a:pt x="379" y="296"/>
                  </a:cubicBezTo>
                  <a:close/>
                  <a:moveTo>
                    <a:pt x="407" y="272"/>
                  </a:moveTo>
                  <a:cubicBezTo>
                    <a:pt x="409" y="273"/>
                    <a:pt x="409" y="273"/>
                    <a:pt x="409" y="273"/>
                  </a:cubicBezTo>
                  <a:cubicBezTo>
                    <a:pt x="408" y="273"/>
                    <a:pt x="409" y="276"/>
                    <a:pt x="409" y="277"/>
                  </a:cubicBezTo>
                  <a:cubicBezTo>
                    <a:pt x="409" y="277"/>
                    <a:pt x="405" y="277"/>
                    <a:pt x="406" y="277"/>
                  </a:cubicBezTo>
                  <a:cubicBezTo>
                    <a:pt x="406" y="276"/>
                    <a:pt x="405" y="276"/>
                    <a:pt x="404" y="276"/>
                  </a:cubicBezTo>
                  <a:cubicBezTo>
                    <a:pt x="405" y="276"/>
                    <a:pt x="404" y="274"/>
                    <a:pt x="404" y="273"/>
                  </a:cubicBezTo>
                  <a:cubicBezTo>
                    <a:pt x="405" y="273"/>
                    <a:pt x="407" y="273"/>
                    <a:pt x="407" y="272"/>
                  </a:cubicBezTo>
                  <a:close/>
                  <a:moveTo>
                    <a:pt x="418" y="271"/>
                  </a:moveTo>
                  <a:cubicBezTo>
                    <a:pt x="418" y="271"/>
                    <a:pt x="419" y="273"/>
                    <a:pt x="419" y="273"/>
                  </a:cubicBezTo>
                  <a:cubicBezTo>
                    <a:pt x="420" y="273"/>
                    <a:pt x="420" y="271"/>
                    <a:pt x="418" y="271"/>
                  </a:cubicBezTo>
                  <a:close/>
                  <a:moveTo>
                    <a:pt x="383" y="233"/>
                  </a:moveTo>
                  <a:cubicBezTo>
                    <a:pt x="383" y="233"/>
                    <a:pt x="384" y="236"/>
                    <a:pt x="383" y="235"/>
                  </a:cubicBezTo>
                  <a:cubicBezTo>
                    <a:pt x="382" y="235"/>
                    <a:pt x="381" y="232"/>
                    <a:pt x="383" y="233"/>
                  </a:cubicBezTo>
                  <a:close/>
                  <a:moveTo>
                    <a:pt x="512" y="109"/>
                  </a:moveTo>
                  <a:cubicBezTo>
                    <a:pt x="514" y="106"/>
                    <a:pt x="514" y="106"/>
                    <a:pt x="514" y="106"/>
                  </a:cubicBezTo>
                  <a:cubicBezTo>
                    <a:pt x="518" y="104"/>
                    <a:pt x="518" y="104"/>
                    <a:pt x="518" y="104"/>
                  </a:cubicBezTo>
                  <a:cubicBezTo>
                    <a:pt x="519" y="101"/>
                    <a:pt x="519" y="101"/>
                    <a:pt x="519" y="101"/>
                  </a:cubicBezTo>
                  <a:cubicBezTo>
                    <a:pt x="522" y="99"/>
                    <a:pt x="522" y="99"/>
                    <a:pt x="522" y="99"/>
                  </a:cubicBezTo>
                  <a:cubicBezTo>
                    <a:pt x="526" y="96"/>
                    <a:pt x="526" y="96"/>
                    <a:pt x="526" y="96"/>
                  </a:cubicBezTo>
                  <a:cubicBezTo>
                    <a:pt x="528" y="92"/>
                    <a:pt x="528" y="92"/>
                    <a:pt x="528" y="92"/>
                  </a:cubicBezTo>
                  <a:cubicBezTo>
                    <a:pt x="529" y="85"/>
                    <a:pt x="529" y="85"/>
                    <a:pt x="529" y="85"/>
                  </a:cubicBezTo>
                  <a:cubicBezTo>
                    <a:pt x="528" y="82"/>
                    <a:pt x="528" y="82"/>
                    <a:pt x="528" y="82"/>
                  </a:cubicBezTo>
                  <a:cubicBezTo>
                    <a:pt x="531" y="80"/>
                    <a:pt x="531" y="80"/>
                    <a:pt x="531" y="80"/>
                  </a:cubicBezTo>
                  <a:cubicBezTo>
                    <a:pt x="531" y="75"/>
                    <a:pt x="531" y="75"/>
                    <a:pt x="531" y="75"/>
                  </a:cubicBezTo>
                  <a:cubicBezTo>
                    <a:pt x="529" y="73"/>
                    <a:pt x="529" y="73"/>
                    <a:pt x="529" y="73"/>
                  </a:cubicBezTo>
                  <a:cubicBezTo>
                    <a:pt x="529" y="70"/>
                    <a:pt x="529" y="70"/>
                    <a:pt x="529" y="70"/>
                  </a:cubicBezTo>
                  <a:cubicBezTo>
                    <a:pt x="531" y="64"/>
                    <a:pt x="531" y="64"/>
                    <a:pt x="531" y="64"/>
                  </a:cubicBezTo>
                  <a:cubicBezTo>
                    <a:pt x="527" y="66"/>
                    <a:pt x="527" y="66"/>
                    <a:pt x="527" y="66"/>
                  </a:cubicBezTo>
                  <a:cubicBezTo>
                    <a:pt x="525" y="69"/>
                    <a:pt x="525" y="69"/>
                    <a:pt x="525" y="69"/>
                  </a:cubicBezTo>
                  <a:cubicBezTo>
                    <a:pt x="521" y="70"/>
                    <a:pt x="521" y="70"/>
                    <a:pt x="521" y="70"/>
                  </a:cubicBezTo>
                  <a:cubicBezTo>
                    <a:pt x="518" y="70"/>
                    <a:pt x="518" y="70"/>
                    <a:pt x="518" y="70"/>
                  </a:cubicBezTo>
                  <a:cubicBezTo>
                    <a:pt x="515" y="72"/>
                    <a:pt x="515" y="72"/>
                    <a:pt x="515" y="72"/>
                  </a:cubicBezTo>
                  <a:cubicBezTo>
                    <a:pt x="512" y="75"/>
                    <a:pt x="512" y="75"/>
                    <a:pt x="512" y="75"/>
                  </a:cubicBezTo>
                  <a:cubicBezTo>
                    <a:pt x="509" y="77"/>
                    <a:pt x="509" y="77"/>
                    <a:pt x="509" y="77"/>
                  </a:cubicBezTo>
                  <a:cubicBezTo>
                    <a:pt x="506" y="78"/>
                    <a:pt x="506" y="78"/>
                    <a:pt x="506" y="78"/>
                  </a:cubicBezTo>
                  <a:cubicBezTo>
                    <a:pt x="502" y="76"/>
                    <a:pt x="502" y="76"/>
                    <a:pt x="502" y="76"/>
                  </a:cubicBezTo>
                  <a:cubicBezTo>
                    <a:pt x="498" y="74"/>
                    <a:pt x="498" y="74"/>
                    <a:pt x="498" y="74"/>
                  </a:cubicBezTo>
                  <a:cubicBezTo>
                    <a:pt x="496" y="70"/>
                    <a:pt x="496" y="70"/>
                    <a:pt x="496" y="70"/>
                  </a:cubicBezTo>
                  <a:cubicBezTo>
                    <a:pt x="497" y="66"/>
                    <a:pt x="497" y="66"/>
                    <a:pt x="497" y="66"/>
                  </a:cubicBezTo>
                  <a:cubicBezTo>
                    <a:pt x="495" y="63"/>
                    <a:pt x="495" y="63"/>
                    <a:pt x="495" y="63"/>
                  </a:cubicBezTo>
                  <a:cubicBezTo>
                    <a:pt x="492" y="59"/>
                    <a:pt x="492" y="59"/>
                    <a:pt x="492" y="59"/>
                  </a:cubicBezTo>
                  <a:cubicBezTo>
                    <a:pt x="490" y="54"/>
                    <a:pt x="490" y="54"/>
                    <a:pt x="490" y="54"/>
                  </a:cubicBezTo>
                  <a:cubicBezTo>
                    <a:pt x="489" y="51"/>
                    <a:pt x="489" y="51"/>
                    <a:pt x="489" y="51"/>
                  </a:cubicBezTo>
                  <a:cubicBezTo>
                    <a:pt x="486" y="48"/>
                    <a:pt x="486" y="48"/>
                    <a:pt x="486" y="48"/>
                  </a:cubicBezTo>
                  <a:cubicBezTo>
                    <a:pt x="481" y="46"/>
                    <a:pt x="481" y="46"/>
                    <a:pt x="481" y="46"/>
                  </a:cubicBezTo>
                  <a:cubicBezTo>
                    <a:pt x="477" y="46"/>
                    <a:pt x="477" y="46"/>
                    <a:pt x="477" y="46"/>
                  </a:cubicBezTo>
                  <a:cubicBezTo>
                    <a:pt x="474" y="46"/>
                    <a:pt x="474" y="46"/>
                    <a:pt x="474" y="46"/>
                  </a:cubicBezTo>
                  <a:cubicBezTo>
                    <a:pt x="471" y="43"/>
                    <a:pt x="471" y="43"/>
                    <a:pt x="471" y="43"/>
                  </a:cubicBezTo>
                  <a:cubicBezTo>
                    <a:pt x="468" y="38"/>
                    <a:pt x="468" y="38"/>
                    <a:pt x="468" y="38"/>
                  </a:cubicBezTo>
                  <a:cubicBezTo>
                    <a:pt x="464" y="32"/>
                    <a:pt x="464" y="32"/>
                    <a:pt x="464" y="32"/>
                  </a:cubicBezTo>
                  <a:cubicBezTo>
                    <a:pt x="463" y="26"/>
                    <a:pt x="463" y="26"/>
                    <a:pt x="463" y="26"/>
                  </a:cubicBezTo>
                  <a:cubicBezTo>
                    <a:pt x="463" y="23"/>
                    <a:pt x="463" y="23"/>
                    <a:pt x="463" y="23"/>
                  </a:cubicBezTo>
                  <a:cubicBezTo>
                    <a:pt x="460" y="18"/>
                    <a:pt x="460" y="18"/>
                    <a:pt x="460" y="18"/>
                  </a:cubicBezTo>
                  <a:cubicBezTo>
                    <a:pt x="457" y="15"/>
                    <a:pt x="457" y="15"/>
                    <a:pt x="457" y="15"/>
                  </a:cubicBezTo>
                  <a:cubicBezTo>
                    <a:pt x="453" y="11"/>
                    <a:pt x="453" y="11"/>
                    <a:pt x="453" y="11"/>
                  </a:cubicBezTo>
                  <a:cubicBezTo>
                    <a:pt x="447" y="10"/>
                    <a:pt x="447" y="10"/>
                    <a:pt x="447" y="10"/>
                  </a:cubicBezTo>
                  <a:cubicBezTo>
                    <a:pt x="443" y="7"/>
                    <a:pt x="443" y="7"/>
                    <a:pt x="443" y="7"/>
                  </a:cubicBezTo>
                  <a:cubicBezTo>
                    <a:pt x="440" y="4"/>
                    <a:pt x="440" y="4"/>
                    <a:pt x="440" y="4"/>
                  </a:cubicBezTo>
                  <a:cubicBezTo>
                    <a:pt x="437" y="1"/>
                    <a:pt x="437" y="1"/>
                    <a:pt x="437" y="1"/>
                  </a:cubicBezTo>
                  <a:cubicBezTo>
                    <a:pt x="431" y="0"/>
                    <a:pt x="431" y="0"/>
                    <a:pt x="431" y="0"/>
                  </a:cubicBezTo>
                  <a:cubicBezTo>
                    <a:pt x="429" y="1"/>
                    <a:pt x="429" y="1"/>
                    <a:pt x="429" y="1"/>
                  </a:cubicBezTo>
                  <a:cubicBezTo>
                    <a:pt x="424" y="3"/>
                    <a:pt x="424" y="3"/>
                    <a:pt x="424" y="3"/>
                  </a:cubicBezTo>
                  <a:cubicBezTo>
                    <a:pt x="419" y="3"/>
                    <a:pt x="419" y="3"/>
                    <a:pt x="419" y="3"/>
                  </a:cubicBezTo>
                  <a:cubicBezTo>
                    <a:pt x="416" y="6"/>
                    <a:pt x="416" y="6"/>
                    <a:pt x="416" y="6"/>
                  </a:cubicBezTo>
                  <a:cubicBezTo>
                    <a:pt x="412" y="9"/>
                    <a:pt x="412" y="9"/>
                    <a:pt x="412" y="9"/>
                  </a:cubicBezTo>
                  <a:cubicBezTo>
                    <a:pt x="409" y="13"/>
                    <a:pt x="409" y="13"/>
                    <a:pt x="409" y="13"/>
                  </a:cubicBezTo>
                  <a:cubicBezTo>
                    <a:pt x="407" y="14"/>
                    <a:pt x="407" y="14"/>
                    <a:pt x="407" y="14"/>
                  </a:cubicBezTo>
                  <a:cubicBezTo>
                    <a:pt x="407" y="17"/>
                    <a:pt x="407" y="17"/>
                    <a:pt x="407" y="17"/>
                  </a:cubicBezTo>
                  <a:cubicBezTo>
                    <a:pt x="409" y="16"/>
                    <a:pt x="409" y="16"/>
                    <a:pt x="409" y="16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9" y="25"/>
                    <a:pt x="409" y="25"/>
                    <a:pt x="409" y="25"/>
                  </a:cubicBezTo>
                  <a:cubicBezTo>
                    <a:pt x="407" y="27"/>
                    <a:pt x="407" y="27"/>
                    <a:pt x="407" y="27"/>
                  </a:cubicBezTo>
                  <a:cubicBezTo>
                    <a:pt x="408" y="32"/>
                    <a:pt x="408" y="32"/>
                    <a:pt x="408" y="32"/>
                  </a:cubicBezTo>
                  <a:cubicBezTo>
                    <a:pt x="405" y="36"/>
                    <a:pt x="405" y="36"/>
                    <a:pt x="405" y="36"/>
                  </a:cubicBezTo>
                  <a:cubicBezTo>
                    <a:pt x="403" y="40"/>
                    <a:pt x="403" y="40"/>
                    <a:pt x="403" y="40"/>
                  </a:cubicBezTo>
                  <a:cubicBezTo>
                    <a:pt x="403" y="40"/>
                    <a:pt x="396" y="45"/>
                    <a:pt x="399" y="46"/>
                  </a:cubicBezTo>
                  <a:cubicBezTo>
                    <a:pt x="399" y="48"/>
                    <a:pt x="393" y="50"/>
                    <a:pt x="393" y="50"/>
                  </a:cubicBezTo>
                  <a:cubicBezTo>
                    <a:pt x="387" y="55"/>
                    <a:pt x="387" y="55"/>
                    <a:pt x="387" y="55"/>
                  </a:cubicBezTo>
                  <a:cubicBezTo>
                    <a:pt x="384" y="52"/>
                    <a:pt x="384" y="52"/>
                    <a:pt x="384" y="52"/>
                  </a:cubicBezTo>
                  <a:cubicBezTo>
                    <a:pt x="378" y="49"/>
                    <a:pt x="378" y="49"/>
                    <a:pt x="378" y="49"/>
                  </a:cubicBezTo>
                  <a:cubicBezTo>
                    <a:pt x="374" y="51"/>
                    <a:pt x="374" y="51"/>
                    <a:pt x="374" y="51"/>
                  </a:cubicBezTo>
                  <a:cubicBezTo>
                    <a:pt x="370" y="61"/>
                    <a:pt x="370" y="61"/>
                    <a:pt x="370" y="61"/>
                  </a:cubicBezTo>
                  <a:cubicBezTo>
                    <a:pt x="370" y="61"/>
                    <a:pt x="370" y="63"/>
                    <a:pt x="371" y="64"/>
                  </a:cubicBezTo>
                  <a:cubicBezTo>
                    <a:pt x="372" y="68"/>
                    <a:pt x="369" y="71"/>
                    <a:pt x="369" y="71"/>
                  </a:cubicBezTo>
                  <a:cubicBezTo>
                    <a:pt x="368" y="76"/>
                    <a:pt x="368" y="76"/>
                    <a:pt x="368" y="76"/>
                  </a:cubicBezTo>
                  <a:cubicBezTo>
                    <a:pt x="375" y="78"/>
                    <a:pt x="375" y="78"/>
                    <a:pt x="375" y="78"/>
                  </a:cubicBezTo>
                  <a:cubicBezTo>
                    <a:pt x="381" y="77"/>
                    <a:pt x="381" y="77"/>
                    <a:pt x="381" y="77"/>
                  </a:cubicBezTo>
                  <a:cubicBezTo>
                    <a:pt x="386" y="72"/>
                    <a:pt x="386" y="72"/>
                    <a:pt x="386" y="72"/>
                  </a:cubicBezTo>
                  <a:cubicBezTo>
                    <a:pt x="389" y="73"/>
                    <a:pt x="389" y="73"/>
                    <a:pt x="389" y="73"/>
                  </a:cubicBezTo>
                  <a:cubicBezTo>
                    <a:pt x="391" y="76"/>
                    <a:pt x="391" y="76"/>
                    <a:pt x="391" y="76"/>
                  </a:cubicBezTo>
                  <a:cubicBezTo>
                    <a:pt x="395" y="79"/>
                    <a:pt x="395" y="79"/>
                    <a:pt x="395" y="79"/>
                  </a:cubicBezTo>
                  <a:cubicBezTo>
                    <a:pt x="401" y="81"/>
                    <a:pt x="401" y="81"/>
                    <a:pt x="401" y="81"/>
                  </a:cubicBezTo>
                  <a:cubicBezTo>
                    <a:pt x="404" y="85"/>
                    <a:pt x="404" y="85"/>
                    <a:pt x="404" y="85"/>
                  </a:cubicBezTo>
                  <a:cubicBezTo>
                    <a:pt x="403" y="89"/>
                    <a:pt x="403" y="89"/>
                    <a:pt x="403" y="89"/>
                  </a:cubicBezTo>
                  <a:cubicBezTo>
                    <a:pt x="403" y="89"/>
                    <a:pt x="398" y="88"/>
                    <a:pt x="395" y="89"/>
                  </a:cubicBezTo>
                  <a:cubicBezTo>
                    <a:pt x="393" y="89"/>
                    <a:pt x="389" y="94"/>
                    <a:pt x="389" y="94"/>
                  </a:cubicBezTo>
                  <a:cubicBezTo>
                    <a:pt x="384" y="93"/>
                    <a:pt x="384" y="93"/>
                    <a:pt x="384" y="93"/>
                  </a:cubicBezTo>
                  <a:cubicBezTo>
                    <a:pt x="377" y="98"/>
                    <a:pt x="377" y="98"/>
                    <a:pt x="377" y="98"/>
                  </a:cubicBezTo>
                  <a:cubicBezTo>
                    <a:pt x="375" y="96"/>
                    <a:pt x="375" y="96"/>
                    <a:pt x="375" y="96"/>
                  </a:cubicBezTo>
                  <a:cubicBezTo>
                    <a:pt x="372" y="96"/>
                    <a:pt x="372" y="96"/>
                    <a:pt x="372" y="96"/>
                  </a:cubicBezTo>
                  <a:cubicBezTo>
                    <a:pt x="370" y="101"/>
                    <a:pt x="370" y="101"/>
                    <a:pt x="370" y="101"/>
                  </a:cubicBezTo>
                  <a:cubicBezTo>
                    <a:pt x="367" y="103"/>
                    <a:pt x="367" y="103"/>
                    <a:pt x="367" y="103"/>
                  </a:cubicBezTo>
                  <a:cubicBezTo>
                    <a:pt x="356" y="106"/>
                    <a:pt x="356" y="106"/>
                    <a:pt x="356" y="106"/>
                  </a:cubicBezTo>
                  <a:cubicBezTo>
                    <a:pt x="354" y="112"/>
                    <a:pt x="354" y="112"/>
                    <a:pt x="354" y="112"/>
                  </a:cubicBezTo>
                  <a:cubicBezTo>
                    <a:pt x="347" y="116"/>
                    <a:pt x="347" y="116"/>
                    <a:pt x="347" y="116"/>
                  </a:cubicBezTo>
                  <a:cubicBezTo>
                    <a:pt x="342" y="114"/>
                    <a:pt x="342" y="114"/>
                    <a:pt x="342" y="114"/>
                  </a:cubicBezTo>
                  <a:cubicBezTo>
                    <a:pt x="338" y="110"/>
                    <a:pt x="338" y="110"/>
                    <a:pt x="338" y="110"/>
                  </a:cubicBezTo>
                  <a:cubicBezTo>
                    <a:pt x="334" y="109"/>
                    <a:pt x="334" y="109"/>
                    <a:pt x="334" y="109"/>
                  </a:cubicBezTo>
                  <a:cubicBezTo>
                    <a:pt x="330" y="111"/>
                    <a:pt x="330" y="111"/>
                    <a:pt x="330" y="111"/>
                  </a:cubicBezTo>
                  <a:cubicBezTo>
                    <a:pt x="328" y="116"/>
                    <a:pt x="328" y="116"/>
                    <a:pt x="328" y="116"/>
                  </a:cubicBezTo>
                  <a:cubicBezTo>
                    <a:pt x="328" y="121"/>
                    <a:pt x="328" y="121"/>
                    <a:pt x="328" y="121"/>
                  </a:cubicBezTo>
                  <a:cubicBezTo>
                    <a:pt x="329" y="126"/>
                    <a:pt x="329" y="126"/>
                    <a:pt x="329" y="126"/>
                  </a:cubicBezTo>
                  <a:cubicBezTo>
                    <a:pt x="331" y="130"/>
                    <a:pt x="331" y="130"/>
                    <a:pt x="331" y="130"/>
                  </a:cubicBezTo>
                  <a:cubicBezTo>
                    <a:pt x="328" y="135"/>
                    <a:pt x="328" y="135"/>
                    <a:pt x="328" y="135"/>
                  </a:cubicBezTo>
                  <a:cubicBezTo>
                    <a:pt x="324" y="137"/>
                    <a:pt x="324" y="137"/>
                    <a:pt x="324" y="137"/>
                  </a:cubicBezTo>
                  <a:cubicBezTo>
                    <a:pt x="317" y="139"/>
                    <a:pt x="317" y="139"/>
                    <a:pt x="317" y="139"/>
                  </a:cubicBezTo>
                  <a:cubicBezTo>
                    <a:pt x="308" y="141"/>
                    <a:pt x="308" y="141"/>
                    <a:pt x="308" y="141"/>
                  </a:cubicBezTo>
                  <a:cubicBezTo>
                    <a:pt x="300" y="140"/>
                    <a:pt x="300" y="140"/>
                    <a:pt x="300" y="140"/>
                  </a:cubicBezTo>
                  <a:cubicBezTo>
                    <a:pt x="296" y="142"/>
                    <a:pt x="296" y="142"/>
                    <a:pt x="296" y="142"/>
                  </a:cubicBezTo>
                  <a:cubicBezTo>
                    <a:pt x="292" y="142"/>
                    <a:pt x="292" y="142"/>
                    <a:pt x="292" y="142"/>
                  </a:cubicBezTo>
                  <a:cubicBezTo>
                    <a:pt x="288" y="147"/>
                    <a:pt x="288" y="147"/>
                    <a:pt x="288" y="147"/>
                  </a:cubicBezTo>
                  <a:cubicBezTo>
                    <a:pt x="282" y="149"/>
                    <a:pt x="282" y="149"/>
                    <a:pt x="282" y="149"/>
                  </a:cubicBezTo>
                  <a:cubicBezTo>
                    <a:pt x="276" y="149"/>
                    <a:pt x="276" y="149"/>
                    <a:pt x="276" y="149"/>
                  </a:cubicBezTo>
                  <a:cubicBezTo>
                    <a:pt x="270" y="152"/>
                    <a:pt x="270" y="152"/>
                    <a:pt x="270" y="152"/>
                  </a:cubicBezTo>
                  <a:cubicBezTo>
                    <a:pt x="261" y="152"/>
                    <a:pt x="261" y="152"/>
                    <a:pt x="261" y="152"/>
                  </a:cubicBezTo>
                  <a:cubicBezTo>
                    <a:pt x="257" y="148"/>
                    <a:pt x="257" y="148"/>
                    <a:pt x="257" y="148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0" y="143"/>
                    <a:pt x="250" y="143"/>
                    <a:pt x="250" y="143"/>
                  </a:cubicBezTo>
                  <a:cubicBezTo>
                    <a:pt x="237" y="142"/>
                    <a:pt x="237" y="142"/>
                    <a:pt x="237" y="142"/>
                  </a:cubicBezTo>
                  <a:cubicBezTo>
                    <a:pt x="229" y="141"/>
                    <a:pt x="229" y="141"/>
                    <a:pt x="229" y="141"/>
                  </a:cubicBezTo>
                  <a:cubicBezTo>
                    <a:pt x="222" y="140"/>
                    <a:pt x="222" y="140"/>
                    <a:pt x="222" y="140"/>
                  </a:cubicBezTo>
                  <a:cubicBezTo>
                    <a:pt x="216" y="141"/>
                    <a:pt x="216" y="141"/>
                    <a:pt x="216" y="141"/>
                  </a:cubicBezTo>
                  <a:cubicBezTo>
                    <a:pt x="210" y="140"/>
                    <a:pt x="210" y="140"/>
                    <a:pt x="210" y="140"/>
                  </a:cubicBezTo>
                  <a:cubicBezTo>
                    <a:pt x="206" y="138"/>
                    <a:pt x="206" y="138"/>
                    <a:pt x="206" y="138"/>
                  </a:cubicBezTo>
                  <a:cubicBezTo>
                    <a:pt x="201" y="133"/>
                    <a:pt x="201" y="133"/>
                    <a:pt x="201" y="133"/>
                  </a:cubicBezTo>
                  <a:cubicBezTo>
                    <a:pt x="196" y="129"/>
                    <a:pt x="196" y="129"/>
                    <a:pt x="196" y="129"/>
                  </a:cubicBezTo>
                  <a:cubicBezTo>
                    <a:pt x="193" y="126"/>
                    <a:pt x="193" y="126"/>
                    <a:pt x="193" y="126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88" y="118"/>
                    <a:pt x="188" y="118"/>
                    <a:pt x="188" y="11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0" y="114"/>
                    <a:pt x="180" y="114"/>
                    <a:pt x="180" y="114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0" y="111"/>
                    <a:pt x="170" y="111"/>
                    <a:pt x="170" y="111"/>
                  </a:cubicBezTo>
                  <a:cubicBezTo>
                    <a:pt x="165" y="109"/>
                    <a:pt x="165" y="109"/>
                    <a:pt x="165" y="109"/>
                  </a:cubicBezTo>
                  <a:cubicBezTo>
                    <a:pt x="164" y="105"/>
                    <a:pt x="164" y="105"/>
                    <a:pt x="164" y="105"/>
                  </a:cubicBezTo>
                  <a:cubicBezTo>
                    <a:pt x="165" y="100"/>
                    <a:pt x="165" y="100"/>
                    <a:pt x="165" y="100"/>
                  </a:cubicBezTo>
                  <a:cubicBezTo>
                    <a:pt x="166" y="96"/>
                    <a:pt x="166" y="96"/>
                    <a:pt x="166" y="96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58" y="89"/>
                    <a:pt x="158" y="89"/>
                    <a:pt x="158" y="89"/>
                  </a:cubicBezTo>
                  <a:cubicBezTo>
                    <a:pt x="158" y="86"/>
                    <a:pt x="158" y="86"/>
                    <a:pt x="158" y="86"/>
                  </a:cubicBezTo>
                  <a:cubicBezTo>
                    <a:pt x="153" y="80"/>
                    <a:pt x="153" y="80"/>
                    <a:pt x="153" y="80"/>
                  </a:cubicBezTo>
                  <a:cubicBezTo>
                    <a:pt x="148" y="77"/>
                    <a:pt x="148" y="77"/>
                    <a:pt x="148" y="77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38" y="77"/>
                    <a:pt x="138" y="77"/>
                    <a:pt x="138" y="77"/>
                  </a:cubicBezTo>
                  <a:cubicBezTo>
                    <a:pt x="135" y="74"/>
                    <a:pt x="135" y="74"/>
                    <a:pt x="135" y="74"/>
                  </a:cubicBezTo>
                  <a:cubicBezTo>
                    <a:pt x="134" y="71"/>
                    <a:pt x="134" y="71"/>
                    <a:pt x="134" y="71"/>
                  </a:cubicBezTo>
                  <a:cubicBezTo>
                    <a:pt x="133" y="64"/>
                    <a:pt x="133" y="64"/>
                    <a:pt x="133" y="64"/>
                  </a:cubicBezTo>
                  <a:cubicBezTo>
                    <a:pt x="134" y="56"/>
                    <a:pt x="134" y="56"/>
                    <a:pt x="134" y="56"/>
                  </a:cubicBezTo>
                  <a:cubicBezTo>
                    <a:pt x="129" y="59"/>
                    <a:pt x="129" y="59"/>
                    <a:pt x="129" y="59"/>
                  </a:cubicBezTo>
                  <a:cubicBezTo>
                    <a:pt x="117" y="61"/>
                    <a:pt x="117" y="61"/>
                    <a:pt x="117" y="61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1" y="68"/>
                    <a:pt x="111" y="68"/>
                    <a:pt x="111" y="68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04" y="73"/>
                    <a:pt x="104" y="73"/>
                    <a:pt x="104" y="73"/>
                  </a:cubicBezTo>
                  <a:cubicBezTo>
                    <a:pt x="103" y="77"/>
                    <a:pt x="103" y="77"/>
                    <a:pt x="103" y="77"/>
                  </a:cubicBezTo>
                  <a:cubicBezTo>
                    <a:pt x="96" y="80"/>
                    <a:pt x="96" y="80"/>
                    <a:pt x="96" y="80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85" y="88"/>
                    <a:pt x="85" y="88"/>
                    <a:pt x="85" y="88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1" y="103"/>
                    <a:pt x="81" y="103"/>
                    <a:pt x="81" y="103"/>
                  </a:cubicBezTo>
                  <a:cubicBezTo>
                    <a:pt x="84" y="106"/>
                    <a:pt x="84" y="106"/>
                    <a:pt x="84" y="106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74" y="109"/>
                    <a:pt x="74" y="109"/>
                    <a:pt x="74" y="109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59" y="119"/>
                    <a:pt x="59" y="119"/>
                    <a:pt x="59" y="119"/>
                  </a:cubicBezTo>
                  <a:cubicBezTo>
                    <a:pt x="64" y="123"/>
                    <a:pt x="64" y="123"/>
                    <a:pt x="64" y="123"/>
                  </a:cubicBezTo>
                  <a:cubicBezTo>
                    <a:pt x="66" y="126"/>
                    <a:pt x="66" y="126"/>
                    <a:pt x="66" y="126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62" y="141"/>
                    <a:pt x="62" y="141"/>
                    <a:pt x="62" y="141"/>
                  </a:cubicBezTo>
                  <a:cubicBezTo>
                    <a:pt x="59" y="142"/>
                    <a:pt x="57" y="143"/>
                    <a:pt x="55" y="144"/>
                  </a:cubicBezTo>
                  <a:cubicBezTo>
                    <a:pt x="53" y="146"/>
                    <a:pt x="53" y="147"/>
                    <a:pt x="51" y="148"/>
                  </a:cubicBezTo>
                  <a:cubicBezTo>
                    <a:pt x="49" y="149"/>
                    <a:pt x="48" y="149"/>
                    <a:pt x="46" y="150"/>
                  </a:cubicBezTo>
                  <a:cubicBezTo>
                    <a:pt x="45" y="151"/>
                    <a:pt x="45" y="153"/>
                    <a:pt x="45" y="154"/>
                  </a:cubicBezTo>
                  <a:cubicBezTo>
                    <a:pt x="45" y="157"/>
                    <a:pt x="34" y="154"/>
                    <a:pt x="31" y="159"/>
                  </a:cubicBezTo>
                  <a:cubicBezTo>
                    <a:pt x="29" y="162"/>
                    <a:pt x="31" y="164"/>
                    <a:pt x="29" y="167"/>
                  </a:cubicBezTo>
                  <a:cubicBezTo>
                    <a:pt x="27" y="169"/>
                    <a:pt x="24" y="168"/>
                    <a:pt x="22" y="169"/>
                  </a:cubicBezTo>
                  <a:cubicBezTo>
                    <a:pt x="20" y="169"/>
                    <a:pt x="19" y="171"/>
                    <a:pt x="17" y="171"/>
                  </a:cubicBezTo>
                  <a:cubicBezTo>
                    <a:pt x="15" y="171"/>
                    <a:pt x="16" y="167"/>
                    <a:pt x="14" y="167"/>
                  </a:cubicBezTo>
                  <a:cubicBezTo>
                    <a:pt x="12" y="166"/>
                    <a:pt x="11" y="168"/>
                    <a:pt x="9" y="169"/>
                  </a:cubicBezTo>
                  <a:cubicBezTo>
                    <a:pt x="8" y="171"/>
                    <a:pt x="7" y="172"/>
                    <a:pt x="6" y="173"/>
                  </a:cubicBezTo>
                  <a:cubicBezTo>
                    <a:pt x="5" y="174"/>
                    <a:pt x="4" y="174"/>
                    <a:pt x="3" y="175"/>
                  </a:cubicBezTo>
                  <a:cubicBezTo>
                    <a:pt x="2" y="175"/>
                    <a:pt x="1" y="176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1" y="180"/>
                    <a:pt x="1" y="182"/>
                    <a:pt x="1" y="182"/>
                  </a:cubicBezTo>
                  <a:cubicBezTo>
                    <a:pt x="1" y="185"/>
                    <a:pt x="1" y="185"/>
                    <a:pt x="1" y="185"/>
                  </a:cubicBezTo>
                  <a:cubicBezTo>
                    <a:pt x="3" y="187"/>
                    <a:pt x="3" y="187"/>
                    <a:pt x="3" y="187"/>
                  </a:cubicBezTo>
                  <a:cubicBezTo>
                    <a:pt x="9" y="185"/>
                    <a:pt x="9" y="185"/>
                    <a:pt x="9" y="185"/>
                  </a:cubicBezTo>
                  <a:cubicBezTo>
                    <a:pt x="10" y="186"/>
                    <a:pt x="10" y="186"/>
                    <a:pt x="10" y="186"/>
                  </a:cubicBezTo>
                  <a:cubicBezTo>
                    <a:pt x="10" y="189"/>
                    <a:pt x="10" y="189"/>
                    <a:pt x="10" y="189"/>
                  </a:cubicBezTo>
                  <a:cubicBezTo>
                    <a:pt x="8" y="193"/>
                    <a:pt x="8" y="193"/>
                    <a:pt x="8" y="193"/>
                  </a:cubicBezTo>
                  <a:cubicBezTo>
                    <a:pt x="11" y="197"/>
                    <a:pt x="11" y="197"/>
                    <a:pt x="11" y="197"/>
                  </a:cubicBezTo>
                  <a:cubicBezTo>
                    <a:pt x="11" y="202"/>
                    <a:pt x="11" y="202"/>
                    <a:pt x="11" y="202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3" y="206"/>
                    <a:pt x="13" y="206"/>
                    <a:pt x="13" y="206"/>
                  </a:cubicBezTo>
                  <a:cubicBezTo>
                    <a:pt x="10" y="207"/>
                    <a:pt x="10" y="207"/>
                    <a:pt x="10" y="207"/>
                  </a:cubicBezTo>
                  <a:cubicBezTo>
                    <a:pt x="10" y="211"/>
                    <a:pt x="10" y="211"/>
                    <a:pt x="10" y="211"/>
                  </a:cubicBezTo>
                  <a:cubicBezTo>
                    <a:pt x="16" y="211"/>
                    <a:pt x="16" y="211"/>
                    <a:pt x="16" y="211"/>
                  </a:cubicBezTo>
                  <a:cubicBezTo>
                    <a:pt x="26" y="217"/>
                    <a:pt x="26" y="217"/>
                    <a:pt x="26" y="217"/>
                  </a:cubicBezTo>
                  <a:cubicBezTo>
                    <a:pt x="28" y="220"/>
                    <a:pt x="28" y="220"/>
                    <a:pt x="28" y="220"/>
                  </a:cubicBezTo>
                  <a:cubicBezTo>
                    <a:pt x="32" y="223"/>
                    <a:pt x="32" y="223"/>
                    <a:pt x="32" y="223"/>
                  </a:cubicBezTo>
                  <a:cubicBezTo>
                    <a:pt x="35" y="220"/>
                    <a:pt x="35" y="220"/>
                    <a:pt x="35" y="220"/>
                  </a:cubicBezTo>
                  <a:cubicBezTo>
                    <a:pt x="37" y="218"/>
                    <a:pt x="37" y="218"/>
                    <a:pt x="37" y="218"/>
                  </a:cubicBezTo>
                  <a:cubicBezTo>
                    <a:pt x="41" y="218"/>
                    <a:pt x="41" y="218"/>
                    <a:pt x="41" y="218"/>
                  </a:cubicBezTo>
                  <a:cubicBezTo>
                    <a:pt x="45" y="219"/>
                    <a:pt x="45" y="219"/>
                    <a:pt x="45" y="219"/>
                  </a:cubicBezTo>
                  <a:cubicBezTo>
                    <a:pt x="49" y="220"/>
                    <a:pt x="49" y="220"/>
                    <a:pt x="49" y="220"/>
                  </a:cubicBezTo>
                  <a:cubicBezTo>
                    <a:pt x="51" y="223"/>
                    <a:pt x="51" y="223"/>
                    <a:pt x="51" y="223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5" y="230"/>
                    <a:pt x="55" y="230"/>
                    <a:pt x="55" y="230"/>
                  </a:cubicBezTo>
                  <a:cubicBezTo>
                    <a:pt x="52" y="232"/>
                    <a:pt x="52" y="232"/>
                    <a:pt x="52" y="232"/>
                  </a:cubicBezTo>
                  <a:cubicBezTo>
                    <a:pt x="52" y="235"/>
                    <a:pt x="52" y="235"/>
                    <a:pt x="52" y="235"/>
                  </a:cubicBezTo>
                  <a:cubicBezTo>
                    <a:pt x="50" y="238"/>
                    <a:pt x="50" y="238"/>
                    <a:pt x="50" y="238"/>
                  </a:cubicBezTo>
                  <a:cubicBezTo>
                    <a:pt x="48" y="240"/>
                    <a:pt x="48" y="240"/>
                    <a:pt x="48" y="240"/>
                  </a:cubicBezTo>
                  <a:cubicBezTo>
                    <a:pt x="46" y="244"/>
                    <a:pt x="46" y="244"/>
                    <a:pt x="46" y="244"/>
                  </a:cubicBezTo>
                  <a:cubicBezTo>
                    <a:pt x="44" y="246"/>
                    <a:pt x="44" y="246"/>
                    <a:pt x="44" y="246"/>
                  </a:cubicBezTo>
                  <a:cubicBezTo>
                    <a:pt x="42" y="250"/>
                    <a:pt x="42" y="250"/>
                    <a:pt x="42" y="250"/>
                  </a:cubicBezTo>
                  <a:cubicBezTo>
                    <a:pt x="46" y="253"/>
                    <a:pt x="46" y="253"/>
                    <a:pt x="46" y="253"/>
                  </a:cubicBezTo>
                  <a:cubicBezTo>
                    <a:pt x="48" y="256"/>
                    <a:pt x="48" y="256"/>
                    <a:pt x="48" y="256"/>
                  </a:cubicBezTo>
                  <a:cubicBezTo>
                    <a:pt x="47" y="262"/>
                    <a:pt x="47" y="262"/>
                    <a:pt x="47" y="262"/>
                  </a:cubicBezTo>
                  <a:cubicBezTo>
                    <a:pt x="50" y="263"/>
                    <a:pt x="50" y="263"/>
                    <a:pt x="50" y="263"/>
                  </a:cubicBezTo>
                  <a:cubicBezTo>
                    <a:pt x="52" y="263"/>
                    <a:pt x="52" y="263"/>
                    <a:pt x="52" y="263"/>
                  </a:cubicBezTo>
                  <a:cubicBezTo>
                    <a:pt x="52" y="266"/>
                    <a:pt x="52" y="266"/>
                    <a:pt x="52" y="266"/>
                  </a:cubicBezTo>
                  <a:cubicBezTo>
                    <a:pt x="51" y="271"/>
                    <a:pt x="51" y="271"/>
                    <a:pt x="51" y="271"/>
                  </a:cubicBezTo>
                  <a:cubicBezTo>
                    <a:pt x="52" y="273"/>
                    <a:pt x="52" y="273"/>
                    <a:pt x="52" y="273"/>
                  </a:cubicBezTo>
                  <a:cubicBezTo>
                    <a:pt x="50" y="275"/>
                    <a:pt x="50" y="275"/>
                    <a:pt x="50" y="275"/>
                  </a:cubicBezTo>
                  <a:cubicBezTo>
                    <a:pt x="51" y="279"/>
                    <a:pt x="51" y="279"/>
                    <a:pt x="51" y="279"/>
                  </a:cubicBezTo>
                  <a:cubicBezTo>
                    <a:pt x="56" y="281"/>
                    <a:pt x="56" y="281"/>
                    <a:pt x="56" y="281"/>
                  </a:cubicBezTo>
                  <a:cubicBezTo>
                    <a:pt x="59" y="283"/>
                    <a:pt x="59" y="283"/>
                    <a:pt x="59" y="283"/>
                  </a:cubicBezTo>
                  <a:cubicBezTo>
                    <a:pt x="64" y="284"/>
                    <a:pt x="64" y="284"/>
                    <a:pt x="64" y="284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70" y="290"/>
                    <a:pt x="70" y="290"/>
                    <a:pt x="70" y="290"/>
                  </a:cubicBezTo>
                  <a:cubicBezTo>
                    <a:pt x="72" y="289"/>
                    <a:pt x="72" y="289"/>
                    <a:pt x="72" y="289"/>
                  </a:cubicBezTo>
                  <a:cubicBezTo>
                    <a:pt x="76" y="290"/>
                    <a:pt x="76" y="290"/>
                    <a:pt x="76" y="290"/>
                  </a:cubicBezTo>
                  <a:cubicBezTo>
                    <a:pt x="80" y="290"/>
                    <a:pt x="80" y="290"/>
                    <a:pt x="80" y="290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7" y="297"/>
                    <a:pt x="87" y="297"/>
                    <a:pt x="87" y="297"/>
                  </a:cubicBezTo>
                  <a:cubicBezTo>
                    <a:pt x="91" y="297"/>
                    <a:pt x="91" y="297"/>
                    <a:pt x="91" y="297"/>
                  </a:cubicBezTo>
                  <a:cubicBezTo>
                    <a:pt x="96" y="296"/>
                    <a:pt x="96" y="296"/>
                    <a:pt x="96" y="296"/>
                  </a:cubicBezTo>
                  <a:cubicBezTo>
                    <a:pt x="99" y="298"/>
                    <a:pt x="99" y="298"/>
                    <a:pt x="99" y="298"/>
                  </a:cubicBezTo>
                  <a:cubicBezTo>
                    <a:pt x="99" y="302"/>
                    <a:pt x="99" y="302"/>
                    <a:pt x="99" y="302"/>
                  </a:cubicBezTo>
                  <a:cubicBezTo>
                    <a:pt x="103" y="304"/>
                    <a:pt x="103" y="304"/>
                    <a:pt x="103" y="304"/>
                  </a:cubicBezTo>
                  <a:cubicBezTo>
                    <a:pt x="107" y="308"/>
                    <a:pt x="107" y="308"/>
                    <a:pt x="107" y="308"/>
                  </a:cubicBezTo>
                  <a:cubicBezTo>
                    <a:pt x="109" y="311"/>
                    <a:pt x="109" y="311"/>
                    <a:pt x="109" y="311"/>
                  </a:cubicBezTo>
                  <a:cubicBezTo>
                    <a:pt x="113" y="312"/>
                    <a:pt x="113" y="312"/>
                    <a:pt x="113" y="312"/>
                  </a:cubicBezTo>
                  <a:cubicBezTo>
                    <a:pt x="118" y="314"/>
                    <a:pt x="118" y="314"/>
                    <a:pt x="118" y="314"/>
                  </a:cubicBezTo>
                  <a:cubicBezTo>
                    <a:pt x="125" y="315"/>
                    <a:pt x="125" y="315"/>
                    <a:pt x="125" y="315"/>
                  </a:cubicBezTo>
                  <a:cubicBezTo>
                    <a:pt x="130" y="316"/>
                    <a:pt x="130" y="316"/>
                    <a:pt x="130" y="316"/>
                  </a:cubicBezTo>
                  <a:cubicBezTo>
                    <a:pt x="134" y="314"/>
                    <a:pt x="134" y="314"/>
                    <a:pt x="134" y="314"/>
                  </a:cubicBezTo>
                  <a:cubicBezTo>
                    <a:pt x="138" y="315"/>
                    <a:pt x="138" y="315"/>
                    <a:pt x="138" y="315"/>
                  </a:cubicBezTo>
                  <a:cubicBezTo>
                    <a:pt x="140" y="319"/>
                    <a:pt x="140" y="319"/>
                    <a:pt x="140" y="319"/>
                  </a:cubicBezTo>
                  <a:cubicBezTo>
                    <a:pt x="144" y="312"/>
                    <a:pt x="144" y="312"/>
                    <a:pt x="144" y="312"/>
                  </a:cubicBezTo>
                  <a:cubicBezTo>
                    <a:pt x="147" y="311"/>
                    <a:pt x="147" y="311"/>
                    <a:pt x="147" y="311"/>
                  </a:cubicBezTo>
                  <a:cubicBezTo>
                    <a:pt x="152" y="310"/>
                    <a:pt x="152" y="310"/>
                    <a:pt x="152" y="310"/>
                  </a:cubicBezTo>
                  <a:cubicBezTo>
                    <a:pt x="156" y="312"/>
                    <a:pt x="156" y="312"/>
                    <a:pt x="156" y="312"/>
                  </a:cubicBezTo>
                  <a:cubicBezTo>
                    <a:pt x="160" y="312"/>
                    <a:pt x="160" y="312"/>
                    <a:pt x="160" y="312"/>
                  </a:cubicBezTo>
                  <a:cubicBezTo>
                    <a:pt x="166" y="313"/>
                    <a:pt x="166" y="313"/>
                    <a:pt x="166" y="313"/>
                  </a:cubicBezTo>
                  <a:cubicBezTo>
                    <a:pt x="170" y="312"/>
                    <a:pt x="170" y="312"/>
                    <a:pt x="170" y="312"/>
                  </a:cubicBezTo>
                  <a:cubicBezTo>
                    <a:pt x="175" y="309"/>
                    <a:pt x="175" y="309"/>
                    <a:pt x="175" y="309"/>
                  </a:cubicBezTo>
                  <a:cubicBezTo>
                    <a:pt x="178" y="307"/>
                    <a:pt x="178" y="307"/>
                    <a:pt x="178" y="307"/>
                  </a:cubicBezTo>
                  <a:cubicBezTo>
                    <a:pt x="182" y="307"/>
                    <a:pt x="182" y="307"/>
                    <a:pt x="182" y="307"/>
                  </a:cubicBezTo>
                  <a:cubicBezTo>
                    <a:pt x="185" y="308"/>
                    <a:pt x="185" y="308"/>
                    <a:pt x="185" y="308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92" y="305"/>
                    <a:pt x="192" y="305"/>
                    <a:pt x="192" y="305"/>
                  </a:cubicBezTo>
                  <a:cubicBezTo>
                    <a:pt x="197" y="307"/>
                    <a:pt x="197" y="307"/>
                    <a:pt x="197" y="307"/>
                  </a:cubicBezTo>
                  <a:cubicBezTo>
                    <a:pt x="197" y="312"/>
                    <a:pt x="197" y="312"/>
                    <a:pt x="197" y="312"/>
                  </a:cubicBezTo>
                  <a:cubicBezTo>
                    <a:pt x="199" y="314"/>
                    <a:pt x="199" y="314"/>
                    <a:pt x="199" y="314"/>
                  </a:cubicBezTo>
                  <a:cubicBezTo>
                    <a:pt x="202" y="313"/>
                    <a:pt x="202" y="313"/>
                    <a:pt x="202" y="313"/>
                  </a:cubicBezTo>
                  <a:cubicBezTo>
                    <a:pt x="204" y="314"/>
                    <a:pt x="204" y="314"/>
                    <a:pt x="204" y="314"/>
                  </a:cubicBezTo>
                  <a:cubicBezTo>
                    <a:pt x="207" y="315"/>
                    <a:pt x="207" y="315"/>
                    <a:pt x="207" y="315"/>
                  </a:cubicBezTo>
                  <a:cubicBezTo>
                    <a:pt x="210" y="316"/>
                    <a:pt x="210" y="316"/>
                    <a:pt x="210" y="316"/>
                  </a:cubicBezTo>
                  <a:cubicBezTo>
                    <a:pt x="211" y="319"/>
                    <a:pt x="211" y="319"/>
                    <a:pt x="211" y="319"/>
                  </a:cubicBezTo>
                  <a:cubicBezTo>
                    <a:pt x="212" y="322"/>
                    <a:pt x="212" y="322"/>
                    <a:pt x="212" y="322"/>
                  </a:cubicBezTo>
                  <a:cubicBezTo>
                    <a:pt x="215" y="321"/>
                    <a:pt x="215" y="321"/>
                    <a:pt x="215" y="321"/>
                  </a:cubicBezTo>
                  <a:cubicBezTo>
                    <a:pt x="218" y="321"/>
                    <a:pt x="218" y="321"/>
                    <a:pt x="218" y="321"/>
                  </a:cubicBezTo>
                  <a:cubicBezTo>
                    <a:pt x="219" y="325"/>
                    <a:pt x="219" y="325"/>
                    <a:pt x="219" y="325"/>
                  </a:cubicBezTo>
                  <a:cubicBezTo>
                    <a:pt x="220" y="328"/>
                    <a:pt x="220" y="328"/>
                    <a:pt x="220" y="328"/>
                  </a:cubicBezTo>
                  <a:cubicBezTo>
                    <a:pt x="219" y="333"/>
                    <a:pt x="219" y="333"/>
                    <a:pt x="219" y="333"/>
                  </a:cubicBezTo>
                  <a:cubicBezTo>
                    <a:pt x="220" y="336"/>
                    <a:pt x="220" y="336"/>
                    <a:pt x="220" y="336"/>
                  </a:cubicBezTo>
                  <a:cubicBezTo>
                    <a:pt x="220" y="339"/>
                    <a:pt x="220" y="339"/>
                    <a:pt x="220" y="339"/>
                  </a:cubicBezTo>
                  <a:cubicBezTo>
                    <a:pt x="219" y="344"/>
                    <a:pt x="219" y="344"/>
                    <a:pt x="219" y="344"/>
                  </a:cubicBezTo>
                  <a:cubicBezTo>
                    <a:pt x="217" y="349"/>
                    <a:pt x="217" y="349"/>
                    <a:pt x="217" y="349"/>
                  </a:cubicBezTo>
                  <a:cubicBezTo>
                    <a:pt x="214" y="353"/>
                    <a:pt x="214" y="353"/>
                    <a:pt x="214" y="353"/>
                  </a:cubicBezTo>
                  <a:cubicBezTo>
                    <a:pt x="214" y="355"/>
                    <a:pt x="214" y="355"/>
                    <a:pt x="214" y="355"/>
                  </a:cubicBezTo>
                  <a:cubicBezTo>
                    <a:pt x="216" y="358"/>
                    <a:pt x="216" y="358"/>
                    <a:pt x="216" y="358"/>
                  </a:cubicBezTo>
                  <a:cubicBezTo>
                    <a:pt x="216" y="361"/>
                    <a:pt x="216" y="361"/>
                    <a:pt x="216" y="361"/>
                  </a:cubicBezTo>
                  <a:cubicBezTo>
                    <a:pt x="216" y="363"/>
                    <a:pt x="216" y="363"/>
                    <a:pt x="216" y="363"/>
                  </a:cubicBezTo>
                  <a:cubicBezTo>
                    <a:pt x="218" y="362"/>
                    <a:pt x="218" y="362"/>
                    <a:pt x="218" y="362"/>
                  </a:cubicBezTo>
                  <a:cubicBezTo>
                    <a:pt x="219" y="361"/>
                    <a:pt x="219" y="361"/>
                    <a:pt x="219" y="361"/>
                  </a:cubicBezTo>
                  <a:cubicBezTo>
                    <a:pt x="223" y="359"/>
                    <a:pt x="223" y="359"/>
                    <a:pt x="223" y="359"/>
                  </a:cubicBezTo>
                  <a:cubicBezTo>
                    <a:pt x="225" y="359"/>
                    <a:pt x="225" y="359"/>
                    <a:pt x="225" y="359"/>
                  </a:cubicBezTo>
                  <a:cubicBezTo>
                    <a:pt x="227" y="362"/>
                    <a:pt x="227" y="362"/>
                    <a:pt x="227" y="362"/>
                  </a:cubicBezTo>
                  <a:cubicBezTo>
                    <a:pt x="226" y="365"/>
                    <a:pt x="226" y="365"/>
                    <a:pt x="226" y="365"/>
                  </a:cubicBezTo>
                  <a:cubicBezTo>
                    <a:pt x="228" y="368"/>
                    <a:pt x="228" y="368"/>
                    <a:pt x="228" y="368"/>
                  </a:cubicBezTo>
                  <a:cubicBezTo>
                    <a:pt x="231" y="368"/>
                    <a:pt x="231" y="368"/>
                    <a:pt x="231" y="368"/>
                  </a:cubicBezTo>
                  <a:cubicBezTo>
                    <a:pt x="231" y="370"/>
                    <a:pt x="231" y="370"/>
                    <a:pt x="231" y="370"/>
                  </a:cubicBezTo>
                  <a:cubicBezTo>
                    <a:pt x="228" y="375"/>
                    <a:pt x="228" y="375"/>
                    <a:pt x="228" y="375"/>
                  </a:cubicBezTo>
                  <a:cubicBezTo>
                    <a:pt x="228" y="377"/>
                    <a:pt x="228" y="377"/>
                    <a:pt x="228" y="377"/>
                  </a:cubicBezTo>
                  <a:cubicBezTo>
                    <a:pt x="232" y="378"/>
                    <a:pt x="232" y="378"/>
                    <a:pt x="232" y="378"/>
                  </a:cubicBezTo>
                  <a:cubicBezTo>
                    <a:pt x="234" y="378"/>
                    <a:pt x="234" y="378"/>
                    <a:pt x="234" y="378"/>
                  </a:cubicBezTo>
                  <a:cubicBezTo>
                    <a:pt x="236" y="383"/>
                    <a:pt x="236" y="383"/>
                    <a:pt x="236" y="383"/>
                  </a:cubicBezTo>
                  <a:cubicBezTo>
                    <a:pt x="237" y="387"/>
                    <a:pt x="237" y="387"/>
                    <a:pt x="237" y="387"/>
                  </a:cubicBezTo>
                  <a:cubicBezTo>
                    <a:pt x="243" y="389"/>
                    <a:pt x="243" y="389"/>
                    <a:pt x="243" y="389"/>
                  </a:cubicBezTo>
                  <a:cubicBezTo>
                    <a:pt x="242" y="392"/>
                    <a:pt x="242" y="392"/>
                    <a:pt x="242" y="392"/>
                  </a:cubicBezTo>
                  <a:cubicBezTo>
                    <a:pt x="248" y="392"/>
                    <a:pt x="248" y="392"/>
                    <a:pt x="248" y="392"/>
                  </a:cubicBezTo>
                  <a:cubicBezTo>
                    <a:pt x="249" y="388"/>
                    <a:pt x="249" y="388"/>
                    <a:pt x="249" y="388"/>
                  </a:cubicBezTo>
                  <a:cubicBezTo>
                    <a:pt x="250" y="382"/>
                    <a:pt x="250" y="382"/>
                    <a:pt x="250" y="382"/>
                  </a:cubicBezTo>
                  <a:cubicBezTo>
                    <a:pt x="247" y="377"/>
                    <a:pt x="247" y="377"/>
                    <a:pt x="247" y="377"/>
                  </a:cubicBezTo>
                  <a:cubicBezTo>
                    <a:pt x="249" y="373"/>
                    <a:pt x="249" y="373"/>
                    <a:pt x="249" y="373"/>
                  </a:cubicBezTo>
                  <a:cubicBezTo>
                    <a:pt x="253" y="374"/>
                    <a:pt x="253" y="374"/>
                    <a:pt x="253" y="374"/>
                  </a:cubicBezTo>
                  <a:cubicBezTo>
                    <a:pt x="258" y="371"/>
                    <a:pt x="258" y="371"/>
                    <a:pt x="258" y="371"/>
                  </a:cubicBezTo>
                  <a:cubicBezTo>
                    <a:pt x="263" y="374"/>
                    <a:pt x="263" y="374"/>
                    <a:pt x="263" y="374"/>
                  </a:cubicBezTo>
                  <a:cubicBezTo>
                    <a:pt x="269" y="372"/>
                    <a:pt x="269" y="372"/>
                    <a:pt x="269" y="372"/>
                  </a:cubicBezTo>
                  <a:cubicBezTo>
                    <a:pt x="274" y="372"/>
                    <a:pt x="274" y="372"/>
                    <a:pt x="274" y="372"/>
                  </a:cubicBezTo>
                  <a:cubicBezTo>
                    <a:pt x="279" y="368"/>
                    <a:pt x="279" y="368"/>
                    <a:pt x="279" y="368"/>
                  </a:cubicBezTo>
                  <a:cubicBezTo>
                    <a:pt x="282" y="369"/>
                    <a:pt x="282" y="369"/>
                    <a:pt x="282" y="369"/>
                  </a:cubicBezTo>
                  <a:cubicBezTo>
                    <a:pt x="285" y="371"/>
                    <a:pt x="285" y="371"/>
                    <a:pt x="285" y="371"/>
                  </a:cubicBezTo>
                  <a:cubicBezTo>
                    <a:pt x="288" y="372"/>
                    <a:pt x="288" y="372"/>
                    <a:pt x="288" y="372"/>
                  </a:cubicBezTo>
                  <a:cubicBezTo>
                    <a:pt x="288" y="377"/>
                    <a:pt x="288" y="377"/>
                    <a:pt x="288" y="377"/>
                  </a:cubicBezTo>
                  <a:cubicBezTo>
                    <a:pt x="290" y="381"/>
                    <a:pt x="290" y="381"/>
                    <a:pt x="290" y="381"/>
                  </a:cubicBezTo>
                  <a:cubicBezTo>
                    <a:pt x="292" y="383"/>
                    <a:pt x="292" y="383"/>
                    <a:pt x="292" y="383"/>
                  </a:cubicBezTo>
                  <a:cubicBezTo>
                    <a:pt x="296" y="385"/>
                    <a:pt x="296" y="385"/>
                    <a:pt x="296" y="385"/>
                  </a:cubicBezTo>
                  <a:cubicBezTo>
                    <a:pt x="299" y="384"/>
                    <a:pt x="299" y="384"/>
                    <a:pt x="299" y="384"/>
                  </a:cubicBezTo>
                  <a:cubicBezTo>
                    <a:pt x="303" y="386"/>
                    <a:pt x="303" y="386"/>
                    <a:pt x="303" y="386"/>
                  </a:cubicBezTo>
                  <a:cubicBezTo>
                    <a:pt x="304" y="386"/>
                    <a:pt x="304" y="385"/>
                    <a:pt x="304" y="384"/>
                  </a:cubicBezTo>
                  <a:cubicBezTo>
                    <a:pt x="307" y="384"/>
                    <a:pt x="307" y="384"/>
                    <a:pt x="311" y="383"/>
                  </a:cubicBezTo>
                  <a:cubicBezTo>
                    <a:pt x="311" y="385"/>
                    <a:pt x="311" y="385"/>
                    <a:pt x="311" y="385"/>
                  </a:cubicBezTo>
                  <a:cubicBezTo>
                    <a:pt x="313" y="386"/>
                    <a:pt x="313" y="384"/>
                    <a:pt x="315" y="385"/>
                  </a:cubicBezTo>
                  <a:cubicBezTo>
                    <a:pt x="315" y="385"/>
                    <a:pt x="316" y="386"/>
                    <a:pt x="315" y="387"/>
                  </a:cubicBezTo>
                  <a:cubicBezTo>
                    <a:pt x="315" y="388"/>
                    <a:pt x="313" y="391"/>
                    <a:pt x="314" y="394"/>
                  </a:cubicBezTo>
                  <a:cubicBezTo>
                    <a:pt x="315" y="394"/>
                    <a:pt x="315" y="394"/>
                    <a:pt x="315" y="394"/>
                  </a:cubicBezTo>
                  <a:cubicBezTo>
                    <a:pt x="316" y="396"/>
                    <a:pt x="317" y="398"/>
                    <a:pt x="317" y="400"/>
                  </a:cubicBezTo>
                  <a:cubicBezTo>
                    <a:pt x="319" y="399"/>
                    <a:pt x="320" y="399"/>
                    <a:pt x="322" y="399"/>
                  </a:cubicBezTo>
                  <a:cubicBezTo>
                    <a:pt x="322" y="395"/>
                    <a:pt x="323" y="396"/>
                    <a:pt x="319" y="393"/>
                  </a:cubicBezTo>
                  <a:cubicBezTo>
                    <a:pt x="320" y="393"/>
                    <a:pt x="321" y="393"/>
                    <a:pt x="321" y="393"/>
                  </a:cubicBezTo>
                  <a:cubicBezTo>
                    <a:pt x="322" y="393"/>
                    <a:pt x="321" y="391"/>
                    <a:pt x="322" y="390"/>
                  </a:cubicBezTo>
                  <a:cubicBezTo>
                    <a:pt x="323" y="389"/>
                    <a:pt x="326" y="389"/>
                    <a:pt x="327" y="388"/>
                  </a:cubicBezTo>
                  <a:cubicBezTo>
                    <a:pt x="327" y="388"/>
                    <a:pt x="330" y="385"/>
                    <a:pt x="330" y="385"/>
                  </a:cubicBezTo>
                  <a:cubicBezTo>
                    <a:pt x="331" y="384"/>
                    <a:pt x="331" y="385"/>
                    <a:pt x="332" y="385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34" y="383"/>
                    <a:pt x="333" y="384"/>
                    <a:pt x="334" y="384"/>
                  </a:cubicBezTo>
                  <a:cubicBezTo>
                    <a:pt x="335" y="383"/>
                    <a:pt x="335" y="381"/>
                    <a:pt x="335" y="381"/>
                  </a:cubicBezTo>
                  <a:cubicBezTo>
                    <a:pt x="337" y="381"/>
                    <a:pt x="336" y="382"/>
                    <a:pt x="337" y="382"/>
                  </a:cubicBezTo>
                  <a:cubicBezTo>
                    <a:pt x="339" y="381"/>
                    <a:pt x="339" y="381"/>
                    <a:pt x="339" y="381"/>
                  </a:cubicBezTo>
                  <a:cubicBezTo>
                    <a:pt x="341" y="380"/>
                    <a:pt x="345" y="381"/>
                    <a:pt x="347" y="381"/>
                  </a:cubicBezTo>
                  <a:cubicBezTo>
                    <a:pt x="347" y="380"/>
                    <a:pt x="351" y="374"/>
                    <a:pt x="351" y="374"/>
                  </a:cubicBezTo>
                  <a:cubicBezTo>
                    <a:pt x="352" y="374"/>
                    <a:pt x="352" y="374"/>
                    <a:pt x="352" y="374"/>
                  </a:cubicBezTo>
                  <a:cubicBezTo>
                    <a:pt x="352" y="374"/>
                    <a:pt x="354" y="369"/>
                    <a:pt x="352" y="371"/>
                  </a:cubicBezTo>
                  <a:cubicBezTo>
                    <a:pt x="352" y="369"/>
                    <a:pt x="352" y="369"/>
                    <a:pt x="352" y="369"/>
                  </a:cubicBezTo>
                  <a:cubicBezTo>
                    <a:pt x="352" y="369"/>
                    <a:pt x="354" y="370"/>
                    <a:pt x="354" y="370"/>
                  </a:cubicBezTo>
                  <a:cubicBezTo>
                    <a:pt x="355" y="371"/>
                    <a:pt x="355" y="372"/>
                    <a:pt x="356" y="373"/>
                  </a:cubicBezTo>
                  <a:cubicBezTo>
                    <a:pt x="357" y="373"/>
                    <a:pt x="359" y="372"/>
                    <a:pt x="360" y="374"/>
                  </a:cubicBezTo>
                  <a:cubicBezTo>
                    <a:pt x="360" y="374"/>
                    <a:pt x="360" y="374"/>
                    <a:pt x="360" y="374"/>
                  </a:cubicBezTo>
                  <a:cubicBezTo>
                    <a:pt x="361" y="374"/>
                    <a:pt x="361" y="374"/>
                    <a:pt x="362" y="374"/>
                  </a:cubicBezTo>
                  <a:cubicBezTo>
                    <a:pt x="362" y="373"/>
                    <a:pt x="362" y="373"/>
                    <a:pt x="362" y="373"/>
                  </a:cubicBezTo>
                  <a:cubicBezTo>
                    <a:pt x="364" y="372"/>
                    <a:pt x="366" y="371"/>
                    <a:pt x="367" y="371"/>
                  </a:cubicBezTo>
                  <a:cubicBezTo>
                    <a:pt x="369" y="371"/>
                    <a:pt x="370" y="372"/>
                    <a:pt x="372" y="372"/>
                  </a:cubicBezTo>
                  <a:cubicBezTo>
                    <a:pt x="372" y="371"/>
                    <a:pt x="372" y="371"/>
                    <a:pt x="372" y="371"/>
                  </a:cubicBezTo>
                  <a:cubicBezTo>
                    <a:pt x="372" y="370"/>
                    <a:pt x="374" y="370"/>
                    <a:pt x="375" y="369"/>
                  </a:cubicBezTo>
                  <a:cubicBezTo>
                    <a:pt x="375" y="368"/>
                    <a:pt x="375" y="366"/>
                    <a:pt x="375" y="366"/>
                  </a:cubicBezTo>
                  <a:cubicBezTo>
                    <a:pt x="375" y="364"/>
                    <a:pt x="375" y="364"/>
                    <a:pt x="375" y="364"/>
                  </a:cubicBezTo>
                  <a:cubicBezTo>
                    <a:pt x="375" y="363"/>
                    <a:pt x="378" y="363"/>
                    <a:pt x="379" y="362"/>
                  </a:cubicBezTo>
                  <a:cubicBezTo>
                    <a:pt x="379" y="362"/>
                    <a:pt x="379" y="360"/>
                    <a:pt x="379" y="360"/>
                  </a:cubicBezTo>
                  <a:cubicBezTo>
                    <a:pt x="380" y="360"/>
                    <a:pt x="380" y="361"/>
                    <a:pt x="381" y="361"/>
                  </a:cubicBezTo>
                  <a:cubicBezTo>
                    <a:pt x="382" y="360"/>
                    <a:pt x="382" y="359"/>
                    <a:pt x="383" y="359"/>
                  </a:cubicBezTo>
                  <a:cubicBezTo>
                    <a:pt x="383" y="358"/>
                    <a:pt x="383" y="357"/>
                    <a:pt x="383" y="357"/>
                  </a:cubicBezTo>
                  <a:cubicBezTo>
                    <a:pt x="384" y="356"/>
                    <a:pt x="386" y="357"/>
                    <a:pt x="387" y="356"/>
                  </a:cubicBezTo>
                  <a:cubicBezTo>
                    <a:pt x="387" y="356"/>
                    <a:pt x="388" y="354"/>
                    <a:pt x="388" y="354"/>
                  </a:cubicBezTo>
                  <a:cubicBezTo>
                    <a:pt x="388" y="356"/>
                    <a:pt x="388" y="351"/>
                    <a:pt x="388" y="351"/>
                  </a:cubicBezTo>
                  <a:cubicBezTo>
                    <a:pt x="389" y="350"/>
                    <a:pt x="397" y="349"/>
                    <a:pt x="397" y="349"/>
                  </a:cubicBezTo>
                  <a:cubicBezTo>
                    <a:pt x="398" y="348"/>
                    <a:pt x="396" y="347"/>
                    <a:pt x="396" y="347"/>
                  </a:cubicBezTo>
                  <a:cubicBezTo>
                    <a:pt x="396" y="344"/>
                    <a:pt x="397" y="346"/>
                    <a:pt x="398" y="345"/>
                  </a:cubicBezTo>
                  <a:cubicBezTo>
                    <a:pt x="398" y="343"/>
                    <a:pt x="398" y="343"/>
                    <a:pt x="398" y="343"/>
                  </a:cubicBezTo>
                  <a:cubicBezTo>
                    <a:pt x="397" y="344"/>
                    <a:pt x="398" y="341"/>
                    <a:pt x="398" y="341"/>
                  </a:cubicBezTo>
                  <a:cubicBezTo>
                    <a:pt x="399" y="341"/>
                    <a:pt x="401" y="341"/>
                    <a:pt x="402" y="341"/>
                  </a:cubicBezTo>
                  <a:cubicBezTo>
                    <a:pt x="403" y="340"/>
                    <a:pt x="402" y="340"/>
                    <a:pt x="403" y="339"/>
                  </a:cubicBezTo>
                  <a:cubicBezTo>
                    <a:pt x="403" y="338"/>
                    <a:pt x="403" y="335"/>
                    <a:pt x="402" y="333"/>
                  </a:cubicBezTo>
                  <a:cubicBezTo>
                    <a:pt x="402" y="333"/>
                    <a:pt x="400" y="333"/>
                    <a:pt x="399" y="333"/>
                  </a:cubicBezTo>
                  <a:cubicBezTo>
                    <a:pt x="400" y="331"/>
                    <a:pt x="400" y="331"/>
                    <a:pt x="400" y="331"/>
                  </a:cubicBezTo>
                  <a:cubicBezTo>
                    <a:pt x="400" y="331"/>
                    <a:pt x="401" y="331"/>
                    <a:pt x="402" y="331"/>
                  </a:cubicBezTo>
                  <a:cubicBezTo>
                    <a:pt x="402" y="330"/>
                    <a:pt x="401" y="327"/>
                    <a:pt x="402" y="326"/>
                  </a:cubicBezTo>
                  <a:cubicBezTo>
                    <a:pt x="403" y="324"/>
                    <a:pt x="406" y="325"/>
                    <a:pt x="408" y="323"/>
                  </a:cubicBezTo>
                  <a:cubicBezTo>
                    <a:pt x="408" y="323"/>
                    <a:pt x="408" y="322"/>
                    <a:pt x="408" y="321"/>
                  </a:cubicBezTo>
                  <a:cubicBezTo>
                    <a:pt x="408" y="321"/>
                    <a:pt x="411" y="320"/>
                    <a:pt x="411" y="319"/>
                  </a:cubicBezTo>
                  <a:cubicBezTo>
                    <a:pt x="412" y="318"/>
                    <a:pt x="411" y="316"/>
                    <a:pt x="411" y="315"/>
                  </a:cubicBezTo>
                  <a:cubicBezTo>
                    <a:pt x="411" y="314"/>
                    <a:pt x="413" y="314"/>
                    <a:pt x="413" y="313"/>
                  </a:cubicBezTo>
                  <a:cubicBezTo>
                    <a:pt x="413" y="313"/>
                    <a:pt x="413" y="313"/>
                    <a:pt x="412" y="313"/>
                  </a:cubicBezTo>
                  <a:cubicBezTo>
                    <a:pt x="410" y="311"/>
                    <a:pt x="414" y="313"/>
                    <a:pt x="415" y="312"/>
                  </a:cubicBezTo>
                  <a:cubicBezTo>
                    <a:pt x="416" y="312"/>
                    <a:pt x="416" y="309"/>
                    <a:pt x="416" y="309"/>
                  </a:cubicBezTo>
                  <a:cubicBezTo>
                    <a:pt x="416" y="309"/>
                    <a:pt x="419" y="309"/>
                    <a:pt x="420" y="309"/>
                  </a:cubicBezTo>
                  <a:cubicBezTo>
                    <a:pt x="420" y="309"/>
                    <a:pt x="420" y="307"/>
                    <a:pt x="420" y="307"/>
                  </a:cubicBezTo>
                  <a:cubicBezTo>
                    <a:pt x="419" y="306"/>
                    <a:pt x="418" y="305"/>
                    <a:pt x="417" y="305"/>
                  </a:cubicBezTo>
                  <a:cubicBezTo>
                    <a:pt x="417" y="303"/>
                    <a:pt x="418" y="304"/>
                    <a:pt x="418" y="303"/>
                  </a:cubicBezTo>
                  <a:cubicBezTo>
                    <a:pt x="418" y="298"/>
                    <a:pt x="418" y="298"/>
                    <a:pt x="418" y="298"/>
                  </a:cubicBezTo>
                  <a:cubicBezTo>
                    <a:pt x="420" y="298"/>
                    <a:pt x="422" y="298"/>
                    <a:pt x="423" y="298"/>
                  </a:cubicBezTo>
                  <a:cubicBezTo>
                    <a:pt x="420" y="296"/>
                    <a:pt x="424" y="292"/>
                    <a:pt x="422" y="291"/>
                  </a:cubicBezTo>
                  <a:cubicBezTo>
                    <a:pt x="423" y="291"/>
                    <a:pt x="423" y="291"/>
                    <a:pt x="424" y="291"/>
                  </a:cubicBezTo>
                  <a:cubicBezTo>
                    <a:pt x="425" y="290"/>
                    <a:pt x="425" y="290"/>
                    <a:pt x="425" y="290"/>
                  </a:cubicBezTo>
                  <a:cubicBezTo>
                    <a:pt x="425" y="290"/>
                    <a:pt x="425" y="288"/>
                    <a:pt x="424" y="288"/>
                  </a:cubicBezTo>
                  <a:cubicBezTo>
                    <a:pt x="423" y="287"/>
                    <a:pt x="422" y="288"/>
                    <a:pt x="421" y="287"/>
                  </a:cubicBezTo>
                  <a:cubicBezTo>
                    <a:pt x="420" y="286"/>
                    <a:pt x="420" y="286"/>
                    <a:pt x="420" y="286"/>
                  </a:cubicBezTo>
                  <a:cubicBezTo>
                    <a:pt x="418" y="286"/>
                    <a:pt x="416" y="288"/>
                    <a:pt x="413" y="287"/>
                  </a:cubicBezTo>
                  <a:cubicBezTo>
                    <a:pt x="412" y="286"/>
                    <a:pt x="412" y="285"/>
                    <a:pt x="413" y="285"/>
                  </a:cubicBezTo>
                  <a:cubicBezTo>
                    <a:pt x="416" y="283"/>
                    <a:pt x="418" y="281"/>
                    <a:pt x="420" y="279"/>
                  </a:cubicBezTo>
                  <a:cubicBezTo>
                    <a:pt x="418" y="273"/>
                    <a:pt x="416" y="268"/>
                    <a:pt x="408" y="271"/>
                  </a:cubicBezTo>
                  <a:cubicBezTo>
                    <a:pt x="408" y="270"/>
                    <a:pt x="407" y="269"/>
                    <a:pt x="406" y="268"/>
                  </a:cubicBezTo>
                  <a:cubicBezTo>
                    <a:pt x="410" y="268"/>
                    <a:pt x="413" y="268"/>
                    <a:pt x="416" y="269"/>
                  </a:cubicBezTo>
                  <a:cubicBezTo>
                    <a:pt x="416" y="268"/>
                    <a:pt x="416" y="266"/>
                    <a:pt x="416" y="266"/>
                  </a:cubicBezTo>
                  <a:cubicBezTo>
                    <a:pt x="412" y="260"/>
                    <a:pt x="408" y="256"/>
                    <a:pt x="406" y="248"/>
                  </a:cubicBezTo>
                  <a:cubicBezTo>
                    <a:pt x="404" y="249"/>
                    <a:pt x="404" y="249"/>
                    <a:pt x="402" y="249"/>
                  </a:cubicBezTo>
                  <a:cubicBezTo>
                    <a:pt x="402" y="248"/>
                    <a:pt x="403" y="248"/>
                    <a:pt x="404" y="247"/>
                  </a:cubicBezTo>
                  <a:cubicBezTo>
                    <a:pt x="402" y="243"/>
                    <a:pt x="397" y="236"/>
                    <a:pt x="400" y="229"/>
                  </a:cubicBezTo>
                  <a:cubicBezTo>
                    <a:pt x="401" y="226"/>
                    <a:pt x="404" y="226"/>
                    <a:pt x="405" y="224"/>
                  </a:cubicBezTo>
                  <a:cubicBezTo>
                    <a:pt x="405" y="224"/>
                    <a:pt x="405" y="222"/>
                    <a:pt x="404" y="221"/>
                  </a:cubicBezTo>
                  <a:cubicBezTo>
                    <a:pt x="407" y="220"/>
                    <a:pt x="409" y="219"/>
                    <a:pt x="410" y="216"/>
                  </a:cubicBezTo>
                  <a:cubicBezTo>
                    <a:pt x="411" y="216"/>
                    <a:pt x="410" y="215"/>
                    <a:pt x="411" y="214"/>
                  </a:cubicBezTo>
                  <a:cubicBezTo>
                    <a:pt x="412" y="214"/>
                    <a:pt x="414" y="214"/>
                    <a:pt x="415" y="213"/>
                  </a:cubicBezTo>
                  <a:cubicBezTo>
                    <a:pt x="415" y="213"/>
                    <a:pt x="416" y="211"/>
                    <a:pt x="416" y="211"/>
                  </a:cubicBezTo>
                  <a:cubicBezTo>
                    <a:pt x="417" y="211"/>
                    <a:pt x="419" y="211"/>
                    <a:pt x="420" y="211"/>
                  </a:cubicBezTo>
                  <a:cubicBezTo>
                    <a:pt x="420" y="211"/>
                    <a:pt x="420" y="210"/>
                    <a:pt x="420" y="209"/>
                  </a:cubicBezTo>
                  <a:cubicBezTo>
                    <a:pt x="421" y="209"/>
                    <a:pt x="421" y="208"/>
                    <a:pt x="422" y="208"/>
                  </a:cubicBezTo>
                  <a:cubicBezTo>
                    <a:pt x="422" y="208"/>
                    <a:pt x="423" y="209"/>
                    <a:pt x="424" y="209"/>
                  </a:cubicBezTo>
                  <a:cubicBezTo>
                    <a:pt x="425" y="209"/>
                    <a:pt x="425" y="208"/>
                    <a:pt x="426" y="208"/>
                  </a:cubicBezTo>
                  <a:cubicBezTo>
                    <a:pt x="427" y="207"/>
                    <a:pt x="428" y="205"/>
                    <a:pt x="429" y="203"/>
                  </a:cubicBezTo>
                  <a:cubicBezTo>
                    <a:pt x="429" y="202"/>
                    <a:pt x="429" y="202"/>
                    <a:pt x="429" y="202"/>
                  </a:cubicBezTo>
                  <a:cubicBezTo>
                    <a:pt x="428" y="201"/>
                    <a:pt x="425" y="200"/>
                    <a:pt x="425" y="200"/>
                  </a:cubicBezTo>
                  <a:cubicBezTo>
                    <a:pt x="422" y="200"/>
                    <a:pt x="421" y="203"/>
                    <a:pt x="417" y="202"/>
                  </a:cubicBezTo>
                  <a:cubicBezTo>
                    <a:pt x="416" y="201"/>
                    <a:pt x="416" y="199"/>
                    <a:pt x="415" y="199"/>
                  </a:cubicBezTo>
                  <a:cubicBezTo>
                    <a:pt x="413" y="198"/>
                    <a:pt x="408" y="198"/>
                    <a:pt x="406" y="199"/>
                  </a:cubicBezTo>
                  <a:cubicBezTo>
                    <a:pt x="406" y="199"/>
                    <a:pt x="406" y="201"/>
                    <a:pt x="406" y="201"/>
                  </a:cubicBezTo>
                  <a:cubicBezTo>
                    <a:pt x="405" y="202"/>
                    <a:pt x="403" y="202"/>
                    <a:pt x="402" y="202"/>
                  </a:cubicBezTo>
                  <a:cubicBezTo>
                    <a:pt x="401" y="203"/>
                    <a:pt x="401" y="205"/>
                    <a:pt x="400" y="206"/>
                  </a:cubicBezTo>
                  <a:cubicBezTo>
                    <a:pt x="400" y="206"/>
                    <a:pt x="398" y="206"/>
                    <a:pt x="397" y="206"/>
                  </a:cubicBezTo>
                  <a:cubicBezTo>
                    <a:pt x="398" y="206"/>
                    <a:pt x="396" y="207"/>
                    <a:pt x="396" y="207"/>
                  </a:cubicBezTo>
                  <a:cubicBezTo>
                    <a:pt x="395" y="207"/>
                    <a:pt x="394" y="207"/>
                    <a:pt x="394" y="206"/>
                  </a:cubicBezTo>
                  <a:cubicBezTo>
                    <a:pt x="392" y="205"/>
                    <a:pt x="393" y="203"/>
                    <a:pt x="392" y="201"/>
                  </a:cubicBezTo>
                  <a:cubicBezTo>
                    <a:pt x="391" y="200"/>
                    <a:pt x="390" y="197"/>
                    <a:pt x="389" y="197"/>
                  </a:cubicBezTo>
                  <a:cubicBezTo>
                    <a:pt x="388" y="197"/>
                    <a:pt x="388" y="197"/>
                    <a:pt x="388" y="197"/>
                  </a:cubicBezTo>
                  <a:cubicBezTo>
                    <a:pt x="386" y="195"/>
                    <a:pt x="385" y="191"/>
                    <a:pt x="385" y="188"/>
                  </a:cubicBezTo>
                  <a:cubicBezTo>
                    <a:pt x="384" y="189"/>
                    <a:pt x="385" y="184"/>
                    <a:pt x="385" y="184"/>
                  </a:cubicBezTo>
                  <a:cubicBezTo>
                    <a:pt x="385" y="184"/>
                    <a:pt x="386" y="183"/>
                    <a:pt x="386" y="183"/>
                  </a:cubicBezTo>
                  <a:cubicBezTo>
                    <a:pt x="388" y="182"/>
                    <a:pt x="392" y="184"/>
                    <a:pt x="394" y="183"/>
                  </a:cubicBezTo>
                  <a:cubicBezTo>
                    <a:pt x="395" y="183"/>
                    <a:pt x="397" y="178"/>
                    <a:pt x="398" y="177"/>
                  </a:cubicBezTo>
                  <a:cubicBezTo>
                    <a:pt x="399" y="176"/>
                    <a:pt x="402" y="173"/>
                    <a:pt x="403" y="173"/>
                  </a:cubicBezTo>
                  <a:cubicBezTo>
                    <a:pt x="404" y="173"/>
                    <a:pt x="405" y="173"/>
                    <a:pt x="405" y="173"/>
                  </a:cubicBezTo>
                  <a:cubicBezTo>
                    <a:pt x="406" y="173"/>
                    <a:pt x="407" y="170"/>
                    <a:pt x="408" y="170"/>
                  </a:cubicBezTo>
                  <a:cubicBezTo>
                    <a:pt x="409" y="170"/>
                    <a:pt x="409" y="170"/>
                    <a:pt x="409" y="170"/>
                  </a:cubicBezTo>
                  <a:cubicBezTo>
                    <a:pt x="410" y="168"/>
                    <a:pt x="409" y="167"/>
                    <a:pt x="410" y="165"/>
                  </a:cubicBezTo>
                  <a:cubicBezTo>
                    <a:pt x="411" y="163"/>
                    <a:pt x="414" y="161"/>
                    <a:pt x="416" y="159"/>
                  </a:cubicBezTo>
                  <a:cubicBezTo>
                    <a:pt x="419" y="160"/>
                    <a:pt x="423" y="161"/>
                    <a:pt x="426" y="162"/>
                  </a:cubicBezTo>
                  <a:cubicBezTo>
                    <a:pt x="424" y="166"/>
                    <a:pt x="422" y="170"/>
                    <a:pt x="420" y="174"/>
                  </a:cubicBezTo>
                  <a:cubicBezTo>
                    <a:pt x="420" y="174"/>
                    <a:pt x="418" y="175"/>
                    <a:pt x="418" y="175"/>
                  </a:cubicBezTo>
                  <a:cubicBezTo>
                    <a:pt x="418" y="176"/>
                    <a:pt x="418" y="179"/>
                    <a:pt x="418" y="180"/>
                  </a:cubicBezTo>
                  <a:cubicBezTo>
                    <a:pt x="418" y="180"/>
                    <a:pt x="421" y="180"/>
                    <a:pt x="421" y="180"/>
                  </a:cubicBezTo>
                  <a:cubicBezTo>
                    <a:pt x="420" y="180"/>
                    <a:pt x="416" y="185"/>
                    <a:pt x="418" y="186"/>
                  </a:cubicBezTo>
                  <a:cubicBezTo>
                    <a:pt x="418" y="186"/>
                    <a:pt x="420" y="187"/>
                    <a:pt x="419" y="186"/>
                  </a:cubicBezTo>
                  <a:cubicBezTo>
                    <a:pt x="419" y="186"/>
                    <a:pt x="421" y="186"/>
                    <a:pt x="421" y="186"/>
                  </a:cubicBezTo>
                  <a:cubicBezTo>
                    <a:pt x="421" y="185"/>
                    <a:pt x="422" y="184"/>
                    <a:pt x="421" y="183"/>
                  </a:cubicBezTo>
                  <a:cubicBezTo>
                    <a:pt x="425" y="181"/>
                    <a:pt x="434" y="171"/>
                    <a:pt x="441" y="173"/>
                  </a:cubicBezTo>
                  <a:cubicBezTo>
                    <a:pt x="441" y="173"/>
                    <a:pt x="443" y="175"/>
                    <a:pt x="443" y="175"/>
                  </a:cubicBezTo>
                  <a:cubicBezTo>
                    <a:pt x="445" y="175"/>
                    <a:pt x="444" y="173"/>
                    <a:pt x="446" y="174"/>
                  </a:cubicBezTo>
                  <a:cubicBezTo>
                    <a:pt x="446" y="174"/>
                    <a:pt x="447" y="174"/>
                    <a:pt x="447" y="174"/>
                  </a:cubicBezTo>
                  <a:cubicBezTo>
                    <a:pt x="450" y="168"/>
                    <a:pt x="450" y="168"/>
                    <a:pt x="450" y="168"/>
                  </a:cubicBezTo>
                  <a:cubicBezTo>
                    <a:pt x="453" y="165"/>
                    <a:pt x="453" y="165"/>
                    <a:pt x="453" y="165"/>
                  </a:cubicBezTo>
                  <a:cubicBezTo>
                    <a:pt x="457" y="159"/>
                    <a:pt x="457" y="159"/>
                    <a:pt x="457" y="159"/>
                  </a:cubicBezTo>
                  <a:cubicBezTo>
                    <a:pt x="459" y="155"/>
                    <a:pt x="459" y="155"/>
                    <a:pt x="459" y="155"/>
                  </a:cubicBezTo>
                  <a:cubicBezTo>
                    <a:pt x="465" y="150"/>
                    <a:pt x="465" y="150"/>
                    <a:pt x="465" y="150"/>
                  </a:cubicBezTo>
                  <a:cubicBezTo>
                    <a:pt x="464" y="145"/>
                    <a:pt x="464" y="145"/>
                    <a:pt x="464" y="145"/>
                  </a:cubicBezTo>
                  <a:cubicBezTo>
                    <a:pt x="468" y="144"/>
                    <a:pt x="468" y="144"/>
                    <a:pt x="468" y="144"/>
                  </a:cubicBezTo>
                  <a:cubicBezTo>
                    <a:pt x="470" y="147"/>
                    <a:pt x="470" y="147"/>
                    <a:pt x="470" y="147"/>
                  </a:cubicBezTo>
                  <a:cubicBezTo>
                    <a:pt x="474" y="148"/>
                    <a:pt x="474" y="148"/>
                    <a:pt x="474" y="148"/>
                  </a:cubicBezTo>
                  <a:cubicBezTo>
                    <a:pt x="478" y="149"/>
                    <a:pt x="478" y="149"/>
                    <a:pt x="478" y="149"/>
                  </a:cubicBezTo>
                  <a:cubicBezTo>
                    <a:pt x="478" y="146"/>
                    <a:pt x="478" y="146"/>
                    <a:pt x="478" y="146"/>
                  </a:cubicBezTo>
                  <a:cubicBezTo>
                    <a:pt x="478" y="143"/>
                    <a:pt x="478" y="143"/>
                    <a:pt x="478" y="143"/>
                  </a:cubicBezTo>
                  <a:cubicBezTo>
                    <a:pt x="481" y="141"/>
                    <a:pt x="481" y="141"/>
                    <a:pt x="481" y="141"/>
                  </a:cubicBezTo>
                  <a:cubicBezTo>
                    <a:pt x="485" y="141"/>
                    <a:pt x="485" y="141"/>
                    <a:pt x="485" y="141"/>
                  </a:cubicBezTo>
                  <a:cubicBezTo>
                    <a:pt x="487" y="139"/>
                    <a:pt x="487" y="139"/>
                    <a:pt x="487" y="139"/>
                  </a:cubicBezTo>
                  <a:cubicBezTo>
                    <a:pt x="487" y="137"/>
                    <a:pt x="487" y="137"/>
                    <a:pt x="487" y="137"/>
                  </a:cubicBezTo>
                  <a:cubicBezTo>
                    <a:pt x="491" y="135"/>
                    <a:pt x="491" y="135"/>
                    <a:pt x="491" y="135"/>
                  </a:cubicBezTo>
                  <a:cubicBezTo>
                    <a:pt x="492" y="129"/>
                    <a:pt x="492" y="129"/>
                    <a:pt x="492" y="129"/>
                  </a:cubicBezTo>
                  <a:cubicBezTo>
                    <a:pt x="497" y="137"/>
                    <a:pt x="497" y="137"/>
                    <a:pt x="497" y="137"/>
                  </a:cubicBezTo>
                  <a:cubicBezTo>
                    <a:pt x="499" y="134"/>
                    <a:pt x="499" y="134"/>
                    <a:pt x="499" y="134"/>
                  </a:cubicBezTo>
                  <a:cubicBezTo>
                    <a:pt x="498" y="131"/>
                    <a:pt x="498" y="131"/>
                    <a:pt x="498" y="131"/>
                  </a:cubicBezTo>
                  <a:cubicBezTo>
                    <a:pt x="501" y="129"/>
                    <a:pt x="501" y="129"/>
                    <a:pt x="501" y="129"/>
                  </a:cubicBezTo>
                  <a:cubicBezTo>
                    <a:pt x="501" y="125"/>
                    <a:pt x="501" y="125"/>
                    <a:pt x="501" y="125"/>
                  </a:cubicBezTo>
                  <a:cubicBezTo>
                    <a:pt x="501" y="119"/>
                    <a:pt x="501" y="119"/>
                    <a:pt x="501" y="119"/>
                  </a:cubicBezTo>
                  <a:cubicBezTo>
                    <a:pt x="502" y="115"/>
                    <a:pt x="502" y="115"/>
                    <a:pt x="502" y="115"/>
                  </a:cubicBezTo>
                  <a:cubicBezTo>
                    <a:pt x="502" y="111"/>
                    <a:pt x="502" y="111"/>
                    <a:pt x="502" y="111"/>
                  </a:cubicBezTo>
                  <a:cubicBezTo>
                    <a:pt x="505" y="109"/>
                    <a:pt x="505" y="109"/>
                    <a:pt x="505" y="109"/>
                  </a:cubicBezTo>
                  <a:cubicBezTo>
                    <a:pt x="507" y="107"/>
                    <a:pt x="507" y="107"/>
                    <a:pt x="507" y="107"/>
                  </a:cubicBezTo>
                  <a:cubicBezTo>
                    <a:pt x="507" y="107"/>
                    <a:pt x="507" y="107"/>
                    <a:pt x="507" y="107"/>
                  </a:cubicBezTo>
                  <a:cubicBezTo>
                    <a:pt x="507" y="106"/>
                    <a:pt x="506" y="105"/>
                    <a:pt x="507" y="105"/>
                  </a:cubicBezTo>
                  <a:cubicBezTo>
                    <a:pt x="510" y="105"/>
                    <a:pt x="512" y="107"/>
                    <a:pt x="512" y="108"/>
                  </a:cubicBezTo>
                  <a:lnTo>
                    <a:pt x="512" y="109"/>
                  </a:lnTo>
                  <a:close/>
                  <a:moveTo>
                    <a:pt x="236" y="208"/>
                  </a:moveTo>
                  <a:cubicBezTo>
                    <a:pt x="239" y="208"/>
                    <a:pt x="241" y="212"/>
                    <a:pt x="239" y="212"/>
                  </a:cubicBezTo>
                  <a:cubicBezTo>
                    <a:pt x="238" y="211"/>
                    <a:pt x="237" y="211"/>
                    <a:pt x="236" y="210"/>
                  </a:cubicBezTo>
                  <a:cubicBezTo>
                    <a:pt x="236" y="210"/>
                    <a:pt x="236" y="208"/>
                    <a:pt x="236" y="208"/>
                  </a:cubicBezTo>
                  <a:cubicBezTo>
                    <a:pt x="237" y="208"/>
                    <a:pt x="236" y="208"/>
                    <a:pt x="236" y="208"/>
                  </a:cubicBezTo>
                  <a:close/>
                </a:path>
              </a:pathLst>
            </a:custGeom>
            <a:solidFill>
              <a:schemeClr val="accent5"/>
            </a:solidFill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91" name="Freeform 288"/>
            <p:cNvSpPr>
              <a:spLocks noEditPoints="1"/>
            </p:cNvSpPr>
            <p:nvPr/>
          </p:nvSpPr>
          <p:spPr bwMode="auto">
            <a:xfrm>
              <a:off x="3664336" y="4910738"/>
              <a:ext cx="267931" cy="1605810"/>
            </a:xfrm>
            <a:custGeom>
              <a:avLst/>
              <a:gdLst>
                <a:gd name="T0" fmla="*/ 52 w 77"/>
                <a:gd name="T1" fmla="*/ 0 h 461"/>
                <a:gd name="T2" fmla="*/ 49 w 77"/>
                <a:gd name="T3" fmla="*/ 42 h 461"/>
                <a:gd name="T4" fmla="*/ 44 w 77"/>
                <a:gd name="T5" fmla="*/ 85 h 461"/>
                <a:gd name="T6" fmla="*/ 41 w 77"/>
                <a:gd name="T7" fmla="*/ 115 h 461"/>
                <a:gd name="T8" fmla="*/ 39 w 77"/>
                <a:gd name="T9" fmla="*/ 158 h 461"/>
                <a:gd name="T10" fmla="*/ 29 w 77"/>
                <a:gd name="T11" fmla="*/ 203 h 461"/>
                <a:gd name="T12" fmla="*/ 20 w 77"/>
                <a:gd name="T13" fmla="*/ 233 h 461"/>
                <a:gd name="T14" fmla="*/ 19 w 77"/>
                <a:gd name="T15" fmla="*/ 264 h 461"/>
                <a:gd name="T16" fmla="*/ 28 w 77"/>
                <a:gd name="T17" fmla="*/ 279 h 461"/>
                <a:gd name="T18" fmla="*/ 26 w 77"/>
                <a:gd name="T19" fmla="*/ 304 h 461"/>
                <a:gd name="T20" fmla="*/ 21 w 77"/>
                <a:gd name="T21" fmla="*/ 326 h 461"/>
                <a:gd name="T22" fmla="*/ 13 w 77"/>
                <a:gd name="T23" fmla="*/ 333 h 461"/>
                <a:gd name="T24" fmla="*/ 4 w 77"/>
                <a:gd name="T25" fmla="*/ 344 h 461"/>
                <a:gd name="T26" fmla="*/ 14 w 77"/>
                <a:gd name="T27" fmla="*/ 353 h 461"/>
                <a:gd name="T28" fmla="*/ 14 w 77"/>
                <a:gd name="T29" fmla="*/ 375 h 461"/>
                <a:gd name="T30" fmla="*/ 10 w 77"/>
                <a:gd name="T31" fmla="*/ 387 h 461"/>
                <a:gd name="T32" fmla="*/ 17 w 77"/>
                <a:gd name="T33" fmla="*/ 400 h 461"/>
                <a:gd name="T34" fmla="*/ 4 w 77"/>
                <a:gd name="T35" fmla="*/ 412 h 461"/>
                <a:gd name="T36" fmla="*/ 11 w 77"/>
                <a:gd name="T37" fmla="*/ 419 h 461"/>
                <a:gd name="T38" fmla="*/ 23 w 77"/>
                <a:gd name="T39" fmla="*/ 404 h 461"/>
                <a:gd name="T40" fmla="*/ 21 w 77"/>
                <a:gd name="T41" fmla="*/ 410 h 461"/>
                <a:gd name="T42" fmla="*/ 17 w 77"/>
                <a:gd name="T43" fmla="*/ 430 h 461"/>
                <a:gd name="T44" fmla="*/ 29 w 77"/>
                <a:gd name="T45" fmla="*/ 436 h 461"/>
                <a:gd name="T46" fmla="*/ 37 w 77"/>
                <a:gd name="T47" fmla="*/ 432 h 461"/>
                <a:gd name="T48" fmla="*/ 46 w 77"/>
                <a:gd name="T49" fmla="*/ 409 h 461"/>
                <a:gd name="T50" fmla="*/ 21 w 77"/>
                <a:gd name="T51" fmla="*/ 369 h 461"/>
                <a:gd name="T52" fmla="*/ 32 w 77"/>
                <a:gd name="T53" fmla="*/ 324 h 461"/>
                <a:gd name="T54" fmla="*/ 34 w 77"/>
                <a:gd name="T55" fmla="*/ 276 h 461"/>
                <a:gd name="T56" fmla="*/ 37 w 77"/>
                <a:gd name="T57" fmla="*/ 219 h 461"/>
                <a:gd name="T58" fmla="*/ 50 w 77"/>
                <a:gd name="T59" fmla="*/ 162 h 461"/>
                <a:gd name="T60" fmla="*/ 64 w 77"/>
                <a:gd name="T61" fmla="*/ 95 h 461"/>
                <a:gd name="T62" fmla="*/ 66 w 77"/>
                <a:gd name="T63" fmla="*/ 444 h 461"/>
                <a:gd name="T64" fmla="*/ 49 w 77"/>
                <a:gd name="T65" fmla="*/ 427 h 461"/>
                <a:gd name="T66" fmla="*/ 42 w 77"/>
                <a:gd name="T67" fmla="*/ 440 h 461"/>
                <a:gd name="T68" fmla="*/ 34 w 77"/>
                <a:gd name="T69" fmla="*/ 432 h 461"/>
                <a:gd name="T70" fmla="*/ 31 w 77"/>
                <a:gd name="T71" fmla="*/ 444 h 461"/>
                <a:gd name="T72" fmla="*/ 53 w 77"/>
                <a:gd name="T73" fmla="*/ 448 h 461"/>
                <a:gd name="T74" fmla="*/ 71 w 77"/>
                <a:gd name="T75" fmla="*/ 446 h 461"/>
                <a:gd name="T76" fmla="*/ 67 w 77"/>
                <a:gd name="T77" fmla="*/ 458 h 461"/>
                <a:gd name="T78" fmla="*/ 52 w 77"/>
                <a:gd name="T79" fmla="*/ 450 h 461"/>
                <a:gd name="T80" fmla="*/ 54 w 77"/>
                <a:gd name="T81" fmla="*/ 452 h 461"/>
                <a:gd name="T82" fmla="*/ 41 w 77"/>
                <a:gd name="T83" fmla="*/ 448 h 461"/>
                <a:gd name="T84" fmla="*/ 27 w 77"/>
                <a:gd name="T85" fmla="*/ 422 h 461"/>
                <a:gd name="T86" fmla="*/ 32 w 77"/>
                <a:gd name="T87" fmla="*/ 417 h 461"/>
                <a:gd name="T88" fmla="*/ 7 w 77"/>
                <a:gd name="T89" fmla="*/ 402 h 461"/>
                <a:gd name="T90" fmla="*/ 8 w 77"/>
                <a:gd name="T91" fmla="*/ 392 h 461"/>
                <a:gd name="T92" fmla="*/ 13 w 77"/>
                <a:gd name="T93" fmla="*/ 393 h 461"/>
                <a:gd name="T94" fmla="*/ 7 w 77"/>
                <a:gd name="T95" fmla="*/ 387 h 461"/>
                <a:gd name="T96" fmla="*/ 2 w 77"/>
                <a:gd name="T97" fmla="*/ 369 h 461"/>
                <a:gd name="T98" fmla="*/ 6 w 77"/>
                <a:gd name="T99" fmla="*/ 383 h 461"/>
                <a:gd name="T100" fmla="*/ 12 w 77"/>
                <a:gd name="T101" fmla="*/ 320 h 461"/>
                <a:gd name="T102" fmla="*/ 18 w 77"/>
                <a:gd name="T103" fmla="*/ 328 h 461"/>
                <a:gd name="T104" fmla="*/ 16 w 77"/>
                <a:gd name="T105" fmla="*/ 317 h 461"/>
                <a:gd name="T106" fmla="*/ 14 w 77"/>
                <a:gd name="T107" fmla="*/ 311 h 461"/>
                <a:gd name="T108" fmla="*/ 20 w 77"/>
                <a:gd name="T109" fmla="*/ 297 h 461"/>
                <a:gd name="T110" fmla="*/ 19 w 77"/>
                <a:gd name="T111" fmla="*/ 279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7" h="461">
                  <a:moveTo>
                    <a:pt x="71" y="51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41"/>
                    <a:pt x="66" y="34"/>
                    <a:pt x="65" y="32"/>
                  </a:cubicBezTo>
                  <a:cubicBezTo>
                    <a:pt x="63" y="30"/>
                    <a:pt x="63" y="26"/>
                    <a:pt x="62" y="23"/>
                  </a:cubicBezTo>
                  <a:cubicBezTo>
                    <a:pt x="61" y="21"/>
                    <a:pt x="60" y="15"/>
                    <a:pt x="60" y="15"/>
                  </a:cubicBezTo>
                  <a:cubicBezTo>
                    <a:pt x="60" y="15"/>
                    <a:pt x="58" y="12"/>
                    <a:pt x="56" y="10"/>
                  </a:cubicBezTo>
                  <a:cubicBezTo>
                    <a:pt x="54" y="9"/>
                    <a:pt x="52" y="0"/>
                    <a:pt x="52" y="0"/>
                  </a:cubicBezTo>
                  <a:cubicBezTo>
                    <a:pt x="52" y="0"/>
                    <a:pt x="51" y="0"/>
                    <a:pt x="50" y="3"/>
                  </a:cubicBezTo>
                  <a:cubicBezTo>
                    <a:pt x="49" y="5"/>
                    <a:pt x="47" y="6"/>
                    <a:pt x="47" y="6"/>
                  </a:cubicBezTo>
                  <a:cubicBezTo>
                    <a:pt x="47" y="6"/>
                    <a:pt x="48" y="7"/>
                    <a:pt x="48" y="8"/>
                  </a:cubicBezTo>
                  <a:cubicBezTo>
                    <a:pt x="48" y="9"/>
                    <a:pt x="48" y="10"/>
                    <a:pt x="48" y="12"/>
                  </a:cubicBezTo>
                  <a:cubicBezTo>
                    <a:pt x="49" y="17"/>
                    <a:pt x="51" y="22"/>
                    <a:pt x="50" y="29"/>
                  </a:cubicBezTo>
                  <a:cubicBezTo>
                    <a:pt x="50" y="31"/>
                    <a:pt x="48" y="35"/>
                    <a:pt x="49" y="38"/>
                  </a:cubicBezTo>
                  <a:cubicBezTo>
                    <a:pt x="49" y="39"/>
                    <a:pt x="51" y="40"/>
                    <a:pt x="50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8" y="43"/>
                    <a:pt x="49" y="44"/>
                    <a:pt x="4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6" y="51"/>
                    <a:pt x="47" y="56"/>
                    <a:pt x="47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4" y="65"/>
                    <a:pt x="46" y="65"/>
                    <a:pt x="47" y="67"/>
                  </a:cubicBezTo>
                  <a:cubicBezTo>
                    <a:pt x="47" y="67"/>
                    <a:pt x="47" y="69"/>
                    <a:pt x="47" y="69"/>
                  </a:cubicBezTo>
                  <a:cubicBezTo>
                    <a:pt x="45" y="69"/>
                    <a:pt x="46" y="70"/>
                    <a:pt x="46" y="71"/>
                  </a:cubicBezTo>
                  <a:cubicBezTo>
                    <a:pt x="45" y="74"/>
                    <a:pt x="43" y="79"/>
                    <a:pt x="44" y="85"/>
                  </a:cubicBezTo>
                  <a:cubicBezTo>
                    <a:pt x="44" y="86"/>
                    <a:pt x="46" y="88"/>
                    <a:pt x="45" y="89"/>
                  </a:cubicBezTo>
                  <a:cubicBezTo>
                    <a:pt x="45" y="91"/>
                    <a:pt x="44" y="94"/>
                    <a:pt x="43" y="97"/>
                  </a:cubicBezTo>
                  <a:cubicBezTo>
                    <a:pt x="45" y="97"/>
                    <a:pt x="43" y="98"/>
                    <a:pt x="43" y="98"/>
                  </a:cubicBezTo>
                  <a:cubicBezTo>
                    <a:pt x="43" y="99"/>
                    <a:pt x="43" y="102"/>
                    <a:pt x="43" y="102"/>
                  </a:cubicBezTo>
                  <a:cubicBezTo>
                    <a:pt x="43" y="103"/>
                    <a:pt x="43" y="104"/>
                    <a:pt x="43" y="105"/>
                  </a:cubicBezTo>
                  <a:cubicBezTo>
                    <a:pt x="43" y="105"/>
                    <a:pt x="43" y="107"/>
                    <a:pt x="43" y="108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0" y="112"/>
                    <a:pt x="42" y="113"/>
                    <a:pt x="41" y="115"/>
                  </a:cubicBezTo>
                  <a:cubicBezTo>
                    <a:pt x="41" y="115"/>
                    <a:pt x="40" y="116"/>
                    <a:pt x="40" y="116"/>
                  </a:cubicBezTo>
                  <a:cubicBezTo>
                    <a:pt x="40" y="117"/>
                    <a:pt x="40" y="120"/>
                    <a:pt x="40" y="121"/>
                  </a:cubicBezTo>
                  <a:cubicBezTo>
                    <a:pt x="40" y="122"/>
                    <a:pt x="38" y="126"/>
                    <a:pt x="37" y="127"/>
                  </a:cubicBezTo>
                  <a:cubicBezTo>
                    <a:pt x="37" y="132"/>
                    <a:pt x="40" y="133"/>
                    <a:pt x="40" y="136"/>
                  </a:cubicBezTo>
                  <a:cubicBezTo>
                    <a:pt x="40" y="138"/>
                    <a:pt x="40" y="142"/>
                    <a:pt x="39" y="145"/>
                  </a:cubicBezTo>
                  <a:cubicBezTo>
                    <a:pt x="39" y="145"/>
                    <a:pt x="38" y="145"/>
                    <a:pt x="38" y="145"/>
                  </a:cubicBezTo>
                  <a:cubicBezTo>
                    <a:pt x="37" y="147"/>
                    <a:pt x="37" y="149"/>
                    <a:pt x="37" y="151"/>
                  </a:cubicBezTo>
                  <a:cubicBezTo>
                    <a:pt x="37" y="153"/>
                    <a:pt x="39" y="156"/>
                    <a:pt x="39" y="158"/>
                  </a:cubicBezTo>
                  <a:cubicBezTo>
                    <a:pt x="39" y="159"/>
                    <a:pt x="39" y="171"/>
                    <a:pt x="39" y="172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5" y="175"/>
                    <a:pt x="35" y="180"/>
                    <a:pt x="35" y="179"/>
                  </a:cubicBezTo>
                  <a:cubicBezTo>
                    <a:pt x="35" y="180"/>
                    <a:pt x="36" y="179"/>
                    <a:pt x="36" y="181"/>
                  </a:cubicBezTo>
                  <a:cubicBezTo>
                    <a:pt x="36" y="182"/>
                    <a:pt x="33" y="184"/>
                    <a:pt x="33" y="185"/>
                  </a:cubicBezTo>
                  <a:cubicBezTo>
                    <a:pt x="32" y="187"/>
                    <a:pt x="33" y="189"/>
                    <a:pt x="33" y="191"/>
                  </a:cubicBezTo>
                  <a:cubicBezTo>
                    <a:pt x="32" y="194"/>
                    <a:pt x="28" y="197"/>
                    <a:pt x="28" y="200"/>
                  </a:cubicBezTo>
                  <a:cubicBezTo>
                    <a:pt x="28" y="202"/>
                    <a:pt x="29" y="202"/>
                    <a:pt x="29" y="203"/>
                  </a:cubicBezTo>
                  <a:cubicBezTo>
                    <a:pt x="30" y="205"/>
                    <a:pt x="29" y="209"/>
                    <a:pt x="29" y="211"/>
                  </a:cubicBezTo>
                  <a:cubicBezTo>
                    <a:pt x="29" y="212"/>
                    <a:pt x="26" y="213"/>
                    <a:pt x="26" y="214"/>
                  </a:cubicBezTo>
                  <a:cubicBezTo>
                    <a:pt x="26" y="215"/>
                    <a:pt x="26" y="216"/>
                    <a:pt x="26" y="217"/>
                  </a:cubicBezTo>
                  <a:cubicBezTo>
                    <a:pt x="25" y="221"/>
                    <a:pt x="21" y="217"/>
                    <a:pt x="24" y="226"/>
                  </a:cubicBezTo>
                  <a:cubicBezTo>
                    <a:pt x="23" y="226"/>
                    <a:pt x="22" y="225"/>
                    <a:pt x="21" y="226"/>
                  </a:cubicBezTo>
                  <a:cubicBezTo>
                    <a:pt x="20" y="226"/>
                    <a:pt x="20" y="227"/>
                    <a:pt x="19" y="227"/>
                  </a:cubicBezTo>
                  <a:cubicBezTo>
                    <a:pt x="20" y="228"/>
                    <a:pt x="21" y="229"/>
                    <a:pt x="21" y="230"/>
                  </a:cubicBezTo>
                  <a:cubicBezTo>
                    <a:pt x="21" y="230"/>
                    <a:pt x="20" y="232"/>
                    <a:pt x="20" y="233"/>
                  </a:cubicBezTo>
                  <a:cubicBezTo>
                    <a:pt x="20" y="233"/>
                    <a:pt x="22" y="234"/>
                    <a:pt x="22" y="234"/>
                  </a:cubicBezTo>
                  <a:cubicBezTo>
                    <a:pt x="22" y="236"/>
                    <a:pt x="21" y="238"/>
                    <a:pt x="21" y="238"/>
                  </a:cubicBezTo>
                  <a:cubicBezTo>
                    <a:pt x="21" y="238"/>
                    <a:pt x="21" y="240"/>
                    <a:pt x="21" y="240"/>
                  </a:cubicBezTo>
                  <a:cubicBezTo>
                    <a:pt x="21" y="240"/>
                    <a:pt x="22" y="242"/>
                    <a:pt x="22" y="242"/>
                  </a:cubicBezTo>
                  <a:cubicBezTo>
                    <a:pt x="22" y="242"/>
                    <a:pt x="21" y="243"/>
                    <a:pt x="21" y="243"/>
                  </a:cubicBezTo>
                  <a:cubicBezTo>
                    <a:pt x="23" y="243"/>
                    <a:pt x="24" y="254"/>
                    <a:pt x="23" y="256"/>
                  </a:cubicBezTo>
                  <a:cubicBezTo>
                    <a:pt x="23" y="256"/>
                    <a:pt x="21" y="256"/>
                    <a:pt x="21" y="256"/>
                  </a:cubicBezTo>
                  <a:cubicBezTo>
                    <a:pt x="21" y="259"/>
                    <a:pt x="19" y="262"/>
                    <a:pt x="19" y="264"/>
                  </a:cubicBezTo>
                  <a:cubicBezTo>
                    <a:pt x="19" y="265"/>
                    <a:pt x="17" y="271"/>
                    <a:pt x="17" y="271"/>
                  </a:cubicBezTo>
                  <a:cubicBezTo>
                    <a:pt x="18" y="271"/>
                    <a:pt x="19" y="278"/>
                    <a:pt x="19" y="279"/>
                  </a:cubicBezTo>
                  <a:cubicBezTo>
                    <a:pt x="20" y="278"/>
                    <a:pt x="21" y="279"/>
                    <a:pt x="22" y="279"/>
                  </a:cubicBezTo>
                  <a:cubicBezTo>
                    <a:pt x="22" y="279"/>
                    <a:pt x="22" y="277"/>
                    <a:pt x="23" y="276"/>
                  </a:cubicBezTo>
                  <a:cubicBezTo>
                    <a:pt x="23" y="275"/>
                    <a:pt x="25" y="275"/>
                    <a:pt x="25" y="275"/>
                  </a:cubicBezTo>
                  <a:cubicBezTo>
                    <a:pt x="26" y="276"/>
                    <a:pt x="26" y="277"/>
                    <a:pt x="27" y="278"/>
                  </a:cubicBezTo>
                  <a:cubicBezTo>
                    <a:pt x="28" y="278"/>
                    <a:pt x="28" y="278"/>
                    <a:pt x="28" y="278"/>
                  </a:cubicBezTo>
                  <a:cubicBezTo>
                    <a:pt x="28" y="278"/>
                    <a:pt x="28" y="279"/>
                    <a:pt x="28" y="279"/>
                  </a:cubicBezTo>
                  <a:cubicBezTo>
                    <a:pt x="28" y="280"/>
                    <a:pt x="26" y="281"/>
                    <a:pt x="25" y="281"/>
                  </a:cubicBezTo>
                  <a:cubicBezTo>
                    <a:pt x="26" y="285"/>
                    <a:pt x="26" y="290"/>
                    <a:pt x="26" y="294"/>
                  </a:cubicBezTo>
                  <a:cubicBezTo>
                    <a:pt x="24" y="295"/>
                    <a:pt x="25" y="293"/>
                    <a:pt x="25" y="293"/>
                  </a:cubicBezTo>
                  <a:cubicBezTo>
                    <a:pt x="25" y="293"/>
                    <a:pt x="25" y="294"/>
                    <a:pt x="24" y="295"/>
                  </a:cubicBezTo>
                  <a:cubicBezTo>
                    <a:pt x="24" y="296"/>
                    <a:pt x="22" y="297"/>
                    <a:pt x="23" y="298"/>
                  </a:cubicBezTo>
                  <a:cubicBezTo>
                    <a:pt x="24" y="298"/>
                    <a:pt x="24" y="298"/>
                    <a:pt x="24" y="298"/>
                  </a:cubicBezTo>
                  <a:cubicBezTo>
                    <a:pt x="24" y="299"/>
                    <a:pt x="24" y="300"/>
                    <a:pt x="24" y="301"/>
                  </a:cubicBezTo>
                  <a:cubicBezTo>
                    <a:pt x="24" y="302"/>
                    <a:pt x="26" y="303"/>
                    <a:pt x="26" y="304"/>
                  </a:cubicBezTo>
                  <a:cubicBezTo>
                    <a:pt x="25" y="305"/>
                    <a:pt x="23" y="306"/>
                    <a:pt x="21" y="307"/>
                  </a:cubicBezTo>
                  <a:cubicBezTo>
                    <a:pt x="21" y="307"/>
                    <a:pt x="22" y="309"/>
                    <a:pt x="21" y="309"/>
                  </a:cubicBezTo>
                  <a:cubicBezTo>
                    <a:pt x="23" y="310"/>
                    <a:pt x="23" y="309"/>
                    <a:pt x="23" y="311"/>
                  </a:cubicBezTo>
                  <a:cubicBezTo>
                    <a:pt x="22" y="311"/>
                    <a:pt x="22" y="311"/>
                    <a:pt x="19" y="311"/>
                  </a:cubicBezTo>
                  <a:cubicBezTo>
                    <a:pt x="19" y="311"/>
                    <a:pt x="21" y="313"/>
                    <a:pt x="21" y="313"/>
                  </a:cubicBezTo>
                  <a:cubicBezTo>
                    <a:pt x="19" y="314"/>
                    <a:pt x="19" y="314"/>
                    <a:pt x="19" y="314"/>
                  </a:cubicBezTo>
                  <a:cubicBezTo>
                    <a:pt x="20" y="319"/>
                    <a:pt x="20" y="321"/>
                    <a:pt x="19" y="325"/>
                  </a:cubicBezTo>
                  <a:cubicBezTo>
                    <a:pt x="20" y="325"/>
                    <a:pt x="21" y="324"/>
                    <a:pt x="21" y="326"/>
                  </a:cubicBezTo>
                  <a:cubicBezTo>
                    <a:pt x="19" y="327"/>
                    <a:pt x="19" y="327"/>
                    <a:pt x="19" y="327"/>
                  </a:cubicBezTo>
                  <a:cubicBezTo>
                    <a:pt x="19" y="330"/>
                    <a:pt x="19" y="333"/>
                    <a:pt x="19" y="336"/>
                  </a:cubicBezTo>
                  <a:cubicBezTo>
                    <a:pt x="18" y="336"/>
                    <a:pt x="18" y="338"/>
                    <a:pt x="17" y="337"/>
                  </a:cubicBezTo>
                  <a:cubicBezTo>
                    <a:pt x="17" y="337"/>
                    <a:pt x="17" y="337"/>
                    <a:pt x="17" y="337"/>
                  </a:cubicBezTo>
                  <a:cubicBezTo>
                    <a:pt x="16" y="336"/>
                    <a:pt x="18" y="334"/>
                    <a:pt x="14" y="335"/>
                  </a:cubicBezTo>
                  <a:cubicBezTo>
                    <a:pt x="14" y="335"/>
                    <a:pt x="14" y="337"/>
                    <a:pt x="14" y="337"/>
                  </a:cubicBezTo>
                  <a:cubicBezTo>
                    <a:pt x="13" y="337"/>
                    <a:pt x="10" y="337"/>
                    <a:pt x="12" y="336"/>
                  </a:cubicBezTo>
                  <a:cubicBezTo>
                    <a:pt x="13" y="336"/>
                    <a:pt x="12" y="334"/>
                    <a:pt x="13" y="333"/>
                  </a:cubicBezTo>
                  <a:cubicBezTo>
                    <a:pt x="12" y="334"/>
                    <a:pt x="11" y="335"/>
                    <a:pt x="9" y="336"/>
                  </a:cubicBezTo>
                  <a:cubicBezTo>
                    <a:pt x="9" y="336"/>
                    <a:pt x="10" y="333"/>
                    <a:pt x="10" y="333"/>
                  </a:cubicBezTo>
                  <a:cubicBezTo>
                    <a:pt x="9" y="332"/>
                    <a:pt x="8" y="333"/>
                    <a:pt x="7" y="332"/>
                  </a:cubicBezTo>
                  <a:cubicBezTo>
                    <a:pt x="6" y="333"/>
                    <a:pt x="6" y="333"/>
                    <a:pt x="6" y="333"/>
                  </a:cubicBezTo>
                  <a:cubicBezTo>
                    <a:pt x="3" y="335"/>
                    <a:pt x="4" y="334"/>
                    <a:pt x="6" y="337"/>
                  </a:cubicBezTo>
                  <a:cubicBezTo>
                    <a:pt x="5" y="338"/>
                    <a:pt x="3" y="339"/>
                    <a:pt x="2" y="341"/>
                  </a:cubicBezTo>
                  <a:cubicBezTo>
                    <a:pt x="3" y="341"/>
                    <a:pt x="2" y="343"/>
                    <a:pt x="2" y="344"/>
                  </a:cubicBezTo>
                  <a:cubicBezTo>
                    <a:pt x="4" y="344"/>
                    <a:pt x="4" y="344"/>
                    <a:pt x="4" y="344"/>
                  </a:cubicBezTo>
                  <a:cubicBezTo>
                    <a:pt x="4" y="344"/>
                    <a:pt x="2" y="340"/>
                    <a:pt x="6" y="341"/>
                  </a:cubicBezTo>
                  <a:cubicBezTo>
                    <a:pt x="6" y="342"/>
                    <a:pt x="6" y="342"/>
                    <a:pt x="6" y="342"/>
                  </a:cubicBezTo>
                  <a:cubicBezTo>
                    <a:pt x="6" y="342"/>
                    <a:pt x="6" y="342"/>
                    <a:pt x="6" y="342"/>
                  </a:cubicBezTo>
                  <a:cubicBezTo>
                    <a:pt x="6" y="342"/>
                    <a:pt x="6" y="344"/>
                    <a:pt x="6" y="344"/>
                  </a:cubicBezTo>
                  <a:cubicBezTo>
                    <a:pt x="6" y="344"/>
                    <a:pt x="9" y="344"/>
                    <a:pt x="10" y="345"/>
                  </a:cubicBezTo>
                  <a:cubicBezTo>
                    <a:pt x="10" y="345"/>
                    <a:pt x="10" y="343"/>
                    <a:pt x="10" y="343"/>
                  </a:cubicBezTo>
                  <a:cubicBezTo>
                    <a:pt x="11" y="342"/>
                    <a:pt x="13" y="343"/>
                    <a:pt x="13" y="343"/>
                  </a:cubicBezTo>
                  <a:cubicBezTo>
                    <a:pt x="15" y="347"/>
                    <a:pt x="16" y="348"/>
                    <a:pt x="14" y="353"/>
                  </a:cubicBezTo>
                  <a:cubicBezTo>
                    <a:pt x="15" y="353"/>
                    <a:pt x="15" y="353"/>
                    <a:pt x="16" y="353"/>
                  </a:cubicBezTo>
                  <a:cubicBezTo>
                    <a:pt x="16" y="354"/>
                    <a:pt x="15" y="354"/>
                    <a:pt x="15" y="355"/>
                  </a:cubicBezTo>
                  <a:cubicBezTo>
                    <a:pt x="13" y="355"/>
                    <a:pt x="14" y="355"/>
                    <a:pt x="12" y="355"/>
                  </a:cubicBezTo>
                  <a:cubicBezTo>
                    <a:pt x="13" y="357"/>
                    <a:pt x="12" y="361"/>
                    <a:pt x="13" y="365"/>
                  </a:cubicBezTo>
                  <a:cubicBezTo>
                    <a:pt x="13" y="365"/>
                    <a:pt x="14" y="366"/>
                    <a:pt x="14" y="367"/>
                  </a:cubicBezTo>
                  <a:cubicBezTo>
                    <a:pt x="13" y="367"/>
                    <a:pt x="13" y="367"/>
                    <a:pt x="13" y="367"/>
                  </a:cubicBezTo>
                  <a:cubicBezTo>
                    <a:pt x="12" y="369"/>
                    <a:pt x="12" y="372"/>
                    <a:pt x="12" y="375"/>
                  </a:cubicBezTo>
                  <a:cubicBezTo>
                    <a:pt x="13" y="375"/>
                    <a:pt x="14" y="376"/>
                    <a:pt x="14" y="375"/>
                  </a:cubicBezTo>
                  <a:cubicBezTo>
                    <a:pt x="14" y="375"/>
                    <a:pt x="14" y="373"/>
                    <a:pt x="14" y="373"/>
                  </a:cubicBezTo>
                  <a:cubicBezTo>
                    <a:pt x="14" y="373"/>
                    <a:pt x="16" y="373"/>
                    <a:pt x="16" y="373"/>
                  </a:cubicBezTo>
                  <a:cubicBezTo>
                    <a:pt x="16" y="373"/>
                    <a:pt x="16" y="375"/>
                    <a:pt x="15" y="376"/>
                  </a:cubicBezTo>
                  <a:cubicBezTo>
                    <a:pt x="15" y="377"/>
                    <a:pt x="15" y="377"/>
                    <a:pt x="15" y="377"/>
                  </a:cubicBezTo>
                  <a:cubicBezTo>
                    <a:pt x="15" y="378"/>
                    <a:pt x="13" y="377"/>
                    <a:pt x="12" y="379"/>
                  </a:cubicBezTo>
                  <a:cubicBezTo>
                    <a:pt x="12" y="379"/>
                    <a:pt x="12" y="381"/>
                    <a:pt x="12" y="382"/>
                  </a:cubicBezTo>
                  <a:cubicBezTo>
                    <a:pt x="12" y="382"/>
                    <a:pt x="10" y="383"/>
                    <a:pt x="10" y="384"/>
                  </a:cubicBezTo>
                  <a:cubicBezTo>
                    <a:pt x="10" y="385"/>
                    <a:pt x="10" y="386"/>
                    <a:pt x="10" y="387"/>
                  </a:cubicBezTo>
                  <a:cubicBezTo>
                    <a:pt x="12" y="388"/>
                    <a:pt x="14" y="387"/>
                    <a:pt x="15" y="389"/>
                  </a:cubicBezTo>
                  <a:cubicBezTo>
                    <a:pt x="17" y="389"/>
                    <a:pt x="14" y="389"/>
                    <a:pt x="14" y="389"/>
                  </a:cubicBezTo>
                  <a:cubicBezTo>
                    <a:pt x="14" y="390"/>
                    <a:pt x="14" y="391"/>
                    <a:pt x="14" y="391"/>
                  </a:cubicBezTo>
                  <a:cubicBezTo>
                    <a:pt x="15" y="392"/>
                    <a:pt x="16" y="393"/>
                    <a:pt x="16" y="393"/>
                  </a:cubicBezTo>
                  <a:cubicBezTo>
                    <a:pt x="17" y="393"/>
                    <a:pt x="17" y="393"/>
                    <a:pt x="18" y="393"/>
                  </a:cubicBezTo>
                  <a:cubicBezTo>
                    <a:pt x="17" y="394"/>
                    <a:pt x="15" y="395"/>
                    <a:pt x="14" y="396"/>
                  </a:cubicBezTo>
                  <a:cubicBezTo>
                    <a:pt x="14" y="395"/>
                    <a:pt x="13" y="398"/>
                    <a:pt x="13" y="398"/>
                  </a:cubicBezTo>
                  <a:cubicBezTo>
                    <a:pt x="14" y="399"/>
                    <a:pt x="16" y="400"/>
                    <a:pt x="17" y="400"/>
                  </a:cubicBezTo>
                  <a:cubicBezTo>
                    <a:pt x="17" y="402"/>
                    <a:pt x="17" y="403"/>
                    <a:pt x="17" y="404"/>
                  </a:cubicBezTo>
                  <a:cubicBezTo>
                    <a:pt x="17" y="404"/>
                    <a:pt x="15" y="403"/>
                    <a:pt x="15" y="404"/>
                  </a:cubicBezTo>
                  <a:cubicBezTo>
                    <a:pt x="15" y="404"/>
                    <a:pt x="15" y="406"/>
                    <a:pt x="15" y="406"/>
                  </a:cubicBezTo>
                  <a:cubicBezTo>
                    <a:pt x="13" y="406"/>
                    <a:pt x="13" y="405"/>
                    <a:pt x="11" y="406"/>
                  </a:cubicBezTo>
                  <a:cubicBezTo>
                    <a:pt x="10" y="406"/>
                    <a:pt x="13" y="407"/>
                    <a:pt x="10" y="407"/>
                  </a:cubicBezTo>
                  <a:cubicBezTo>
                    <a:pt x="10" y="407"/>
                    <a:pt x="7" y="405"/>
                    <a:pt x="7" y="405"/>
                  </a:cubicBezTo>
                  <a:cubicBezTo>
                    <a:pt x="4" y="405"/>
                    <a:pt x="3" y="409"/>
                    <a:pt x="4" y="408"/>
                  </a:cubicBezTo>
                  <a:cubicBezTo>
                    <a:pt x="4" y="410"/>
                    <a:pt x="4" y="410"/>
                    <a:pt x="4" y="412"/>
                  </a:cubicBezTo>
                  <a:cubicBezTo>
                    <a:pt x="5" y="413"/>
                    <a:pt x="7" y="415"/>
                    <a:pt x="8" y="416"/>
                  </a:cubicBezTo>
                  <a:cubicBezTo>
                    <a:pt x="8" y="416"/>
                    <a:pt x="8" y="418"/>
                    <a:pt x="7" y="419"/>
                  </a:cubicBezTo>
                  <a:cubicBezTo>
                    <a:pt x="9" y="420"/>
                    <a:pt x="11" y="423"/>
                    <a:pt x="12" y="424"/>
                  </a:cubicBezTo>
                  <a:cubicBezTo>
                    <a:pt x="14" y="425"/>
                    <a:pt x="14" y="424"/>
                    <a:pt x="16" y="424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18" y="423"/>
                    <a:pt x="18" y="423"/>
                    <a:pt x="18" y="423"/>
                  </a:cubicBezTo>
                  <a:cubicBezTo>
                    <a:pt x="17" y="422"/>
                    <a:pt x="13" y="419"/>
                    <a:pt x="13" y="419"/>
                  </a:cubicBezTo>
                  <a:cubicBezTo>
                    <a:pt x="12" y="419"/>
                    <a:pt x="11" y="419"/>
                    <a:pt x="11" y="419"/>
                  </a:cubicBezTo>
                  <a:cubicBezTo>
                    <a:pt x="10" y="419"/>
                    <a:pt x="10" y="417"/>
                    <a:pt x="9" y="417"/>
                  </a:cubicBezTo>
                  <a:cubicBezTo>
                    <a:pt x="12" y="418"/>
                    <a:pt x="13" y="418"/>
                    <a:pt x="15" y="418"/>
                  </a:cubicBezTo>
                  <a:cubicBezTo>
                    <a:pt x="15" y="413"/>
                    <a:pt x="16" y="412"/>
                    <a:pt x="12" y="408"/>
                  </a:cubicBezTo>
                  <a:cubicBezTo>
                    <a:pt x="14" y="408"/>
                    <a:pt x="13" y="409"/>
                    <a:pt x="14" y="408"/>
                  </a:cubicBezTo>
                  <a:cubicBezTo>
                    <a:pt x="14" y="408"/>
                    <a:pt x="17" y="407"/>
                    <a:pt x="18" y="406"/>
                  </a:cubicBezTo>
                  <a:cubicBezTo>
                    <a:pt x="18" y="407"/>
                    <a:pt x="18" y="409"/>
                    <a:pt x="18" y="409"/>
                  </a:cubicBezTo>
                  <a:cubicBezTo>
                    <a:pt x="18" y="409"/>
                    <a:pt x="19" y="410"/>
                    <a:pt x="19" y="410"/>
                  </a:cubicBezTo>
                  <a:cubicBezTo>
                    <a:pt x="22" y="408"/>
                    <a:pt x="22" y="407"/>
                    <a:pt x="23" y="404"/>
                  </a:cubicBezTo>
                  <a:cubicBezTo>
                    <a:pt x="24" y="404"/>
                    <a:pt x="25" y="406"/>
                    <a:pt x="25" y="406"/>
                  </a:cubicBezTo>
                  <a:cubicBezTo>
                    <a:pt x="27" y="406"/>
                    <a:pt x="27" y="405"/>
                    <a:pt x="28" y="405"/>
                  </a:cubicBezTo>
                  <a:cubicBezTo>
                    <a:pt x="28" y="406"/>
                    <a:pt x="28" y="406"/>
                    <a:pt x="28" y="406"/>
                  </a:cubicBezTo>
                  <a:cubicBezTo>
                    <a:pt x="27" y="407"/>
                    <a:pt x="25" y="408"/>
                    <a:pt x="25" y="408"/>
                  </a:cubicBezTo>
                  <a:cubicBezTo>
                    <a:pt x="23" y="408"/>
                    <a:pt x="23" y="408"/>
                    <a:pt x="23" y="408"/>
                  </a:cubicBezTo>
                  <a:cubicBezTo>
                    <a:pt x="23" y="409"/>
                    <a:pt x="23" y="411"/>
                    <a:pt x="23" y="412"/>
                  </a:cubicBezTo>
                  <a:cubicBezTo>
                    <a:pt x="21" y="412"/>
                    <a:pt x="21" y="412"/>
                    <a:pt x="21" y="412"/>
                  </a:cubicBezTo>
                  <a:cubicBezTo>
                    <a:pt x="21" y="412"/>
                    <a:pt x="21" y="410"/>
                    <a:pt x="21" y="410"/>
                  </a:cubicBezTo>
                  <a:cubicBezTo>
                    <a:pt x="20" y="410"/>
                    <a:pt x="18" y="411"/>
                    <a:pt x="17" y="411"/>
                  </a:cubicBezTo>
                  <a:cubicBezTo>
                    <a:pt x="18" y="415"/>
                    <a:pt x="19" y="418"/>
                    <a:pt x="19" y="422"/>
                  </a:cubicBezTo>
                  <a:cubicBezTo>
                    <a:pt x="22" y="422"/>
                    <a:pt x="19" y="421"/>
                    <a:pt x="23" y="422"/>
                  </a:cubicBezTo>
                  <a:cubicBezTo>
                    <a:pt x="22" y="424"/>
                    <a:pt x="22" y="424"/>
                    <a:pt x="22" y="424"/>
                  </a:cubicBezTo>
                  <a:cubicBezTo>
                    <a:pt x="21" y="425"/>
                    <a:pt x="21" y="424"/>
                    <a:pt x="21" y="423"/>
                  </a:cubicBezTo>
                  <a:cubicBezTo>
                    <a:pt x="19" y="423"/>
                    <a:pt x="19" y="423"/>
                    <a:pt x="19" y="423"/>
                  </a:cubicBezTo>
                  <a:cubicBezTo>
                    <a:pt x="19" y="425"/>
                    <a:pt x="18" y="427"/>
                    <a:pt x="17" y="428"/>
                  </a:cubicBezTo>
                  <a:cubicBezTo>
                    <a:pt x="18" y="429"/>
                    <a:pt x="17" y="430"/>
                    <a:pt x="17" y="430"/>
                  </a:cubicBezTo>
                  <a:cubicBezTo>
                    <a:pt x="18" y="431"/>
                    <a:pt x="19" y="430"/>
                    <a:pt x="19" y="430"/>
                  </a:cubicBezTo>
                  <a:cubicBezTo>
                    <a:pt x="20" y="432"/>
                    <a:pt x="19" y="431"/>
                    <a:pt x="20" y="432"/>
                  </a:cubicBezTo>
                  <a:cubicBezTo>
                    <a:pt x="20" y="432"/>
                    <a:pt x="20" y="432"/>
                    <a:pt x="20" y="432"/>
                  </a:cubicBezTo>
                  <a:cubicBezTo>
                    <a:pt x="21" y="433"/>
                    <a:pt x="22" y="431"/>
                    <a:pt x="23" y="432"/>
                  </a:cubicBezTo>
                  <a:cubicBezTo>
                    <a:pt x="24" y="433"/>
                    <a:pt x="21" y="434"/>
                    <a:pt x="23" y="436"/>
                  </a:cubicBezTo>
                  <a:cubicBezTo>
                    <a:pt x="24" y="436"/>
                    <a:pt x="25" y="435"/>
                    <a:pt x="26" y="435"/>
                  </a:cubicBezTo>
                  <a:cubicBezTo>
                    <a:pt x="26" y="435"/>
                    <a:pt x="27" y="436"/>
                    <a:pt x="27" y="436"/>
                  </a:cubicBezTo>
                  <a:cubicBezTo>
                    <a:pt x="27" y="436"/>
                    <a:pt x="28" y="436"/>
                    <a:pt x="29" y="436"/>
                  </a:cubicBezTo>
                  <a:cubicBezTo>
                    <a:pt x="29" y="436"/>
                    <a:pt x="29" y="436"/>
                    <a:pt x="29" y="436"/>
                  </a:cubicBezTo>
                  <a:cubicBezTo>
                    <a:pt x="27" y="431"/>
                    <a:pt x="28" y="434"/>
                    <a:pt x="29" y="430"/>
                  </a:cubicBezTo>
                  <a:cubicBezTo>
                    <a:pt x="28" y="429"/>
                    <a:pt x="27" y="429"/>
                    <a:pt x="25" y="428"/>
                  </a:cubicBezTo>
                  <a:cubicBezTo>
                    <a:pt x="20" y="424"/>
                    <a:pt x="25" y="425"/>
                    <a:pt x="28" y="428"/>
                  </a:cubicBezTo>
                  <a:cubicBezTo>
                    <a:pt x="28" y="427"/>
                    <a:pt x="28" y="426"/>
                    <a:pt x="27" y="425"/>
                  </a:cubicBezTo>
                  <a:cubicBezTo>
                    <a:pt x="29" y="425"/>
                    <a:pt x="29" y="425"/>
                    <a:pt x="30" y="424"/>
                  </a:cubicBezTo>
                  <a:cubicBezTo>
                    <a:pt x="31" y="428"/>
                    <a:pt x="29" y="428"/>
                    <a:pt x="33" y="430"/>
                  </a:cubicBezTo>
                  <a:cubicBezTo>
                    <a:pt x="35" y="431"/>
                    <a:pt x="36" y="431"/>
                    <a:pt x="37" y="432"/>
                  </a:cubicBezTo>
                  <a:cubicBezTo>
                    <a:pt x="38" y="431"/>
                    <a:pt x="39" y="431"/>
                    <a:pt x="39" y="430"/>
                  </a:cubicBezTo>
                  <a:cubicBezTo>
                    <a:pt x="39" y="428"/>
                    <a:pt x="38" y="425"/>
                    <a:pt x="39" y="423"/>
                  </a:cubicBezTo>
                  <a:cubicBezTo>
                    <a:pt x="39" y="423"/>
                    <a:pt x="40" y="419"/>
                    <a:pt x="41" y="418"/>
                  </a:cubicBezTo>
                  <a:cubicBezTo>
                    <a:pt x="41" y="418"/>
                    <a:pt x="40" y="417"/>
                    <a:pt x="40" y="416"/>
                  </a:cubicBezTo>
                  <a:cubicBezTo>
                    <a:pt x="43" y="416"/>
                    <a:pt x="48" y="416"/>
                    <a:pt x="51" y="416"/>
                  </a:cubicBezTo>
                  <a:cubicBezTo>
                    <a:pt x="54" y="409"/>
                    <a:pt x="54" y="411"/>
                    <a:pt x="61" y="411"/>
                  </a:cubicBezTo>
                  <a:cubicBezTo>
                    <a:pt x="61" y="410"/>
                    <a:pt x="61" y="410"/>
                    <a:pt x="61" y="410"/>
                  </a:cubicBezTo>
                  <a:cubicBezTo>
                    <a:pt x="61" y="410"/>
                    <a:pt x="49" y="409"/>
                    <a:pt x="46" y="409"/>
                  </a:cubicBezTo>
                  <a:cubicBezTo>
                    <a:pt x="43" y="409"/>
                    <a:pt x="34" y="409"/>
                    <a:pt x="34" y="409"/>
                  </a:cubicBezTo>
                  <a:cubicBezTo>
                    <a:pt x="34" y="409"/>
                    <a:pt x="28" y="404"/>
                    <a:pt x="27" y="401"/>
                  </a:cubicBezTo>
                  <a:cubicBezTo>
                    <a:pt x="26" y="398"/>
                    <a:pt x="24" y="396"/>
                    <a:pt x="26" y="394"/>
                  </a:cubicBezTo>
                  <a:cubicBezTo>
                    <a:pt x="28" y="392"/>
                    <a:pt x="28" y="390"/>
                    <a:pt x="26" y="388"/>
                  </a:cubicBezTo>
                  <a:cubicBezTo>
                    <a:pt x="24" y="386"/>
                    <a:pt x="24" y="389"/>
                    <a:pt x="22" y="389"/>
                  </a:cubicBezTo>
                  <a:cubicBezTo>
                    <a:pt x="20" y="389"/>
                    <a:pt x="20" y="386"/>
                    <a:pt x="20" y="383"/>
                  </a:cubicBezTo>
                  <a:cubicBezTo>
                    <a:pt x="20" y="380"/>
                    <a:pt x="21" y="380"/>
                    <a:pt x="22" y="377"/>
                  </a:cubicBezTo>
                  <a:cubicBezTo>
                    <a:pt x="23" y="374"/>
                    <a:pt x="22" y="373"/>
                    <a:pt x="21" y="369"/>
                  </a:cubicBezTo>
                  <a:cubicBezTo>
                    <a:pt x="19" y="365"/>
                    <a:pt x="25" y="365"/>
                    <a:pt x="27" y="363"/>
                  </a:cubicBezTo>
                  <a:cubicBezTo>
                    <a:pt x="29" y="362"/>
                    <a:pt x="29" y="360"/>
                    <a:pt x="28" y="357"/>
                  </a:cubicBezTo>
                  <a:cubicBezTo>
                    <a:pt x="28" y="354"/>
                    <a:pt x="27" y="353"/>
                    <a:pt x="29" y="351"/>
                  </a:cubicBezTo>
                  <a:cubicBezTo>
                    <a:pt x="31" y="349"/>
                    <a:pt x="32" y="347"/>
                    <a:pt x="32" y="347"/>
                  </a:cubicBezTo>
                  <a:cubicBezTo>
                    <a:pt x="32" y="347"/>
                    <a:pt x="32" y="346"/>
                    <a:pt x="32" y="344"/>
                  </a:cubicBezTo>
                  <a:cubicBezTo>
                    <a:pt x="32" y="342"/>
                    <a:pt x="32" y="339"/>
                    <a:pt x="33" y="336"/>
                  </a:cubicBezTo>
                  <a:cubicBezTo>
                    <a:pt x="34" y="332"/>
                    <a:pt x="34" y="332"/>
                    <a:pt x="33" y="329"/>
                  </a:cubicBezTo>
                  <a:cubicBezTo>
                    <a:pt x="32" y="327"/>
                    <a:pt x="31" y="325"/>
                    <a:pt x="32" y="324"/>
                  </a:cubicBezTo>
                  <a:cubicBezTo>
                    <a:pt x="33" y="323"/>
                    <a:pt x="33" y="321"/>
                    <a:pt x="35" y="320"/>
                  </a:cubicBezTo>
                  <a:cubicBezTo>
                    <a:pt x="37" y="320"/>
                    <a:pt x="34" y="318"/>
                    <a:pt x="34" y="317"/>
                  </a:cubicBezTo>
                  <a:cubicBezTo>
                    <a:pt x="34" y="315"/>
                    <a:pt x="34" y="313"/>
                    <a:pt x="36" y="311"/>
                  </a:cubicBezTo>
                  <a:cubicBezTo>
                    <a:pt x="37" y="310"/>
                    <a:pt x="35" y="308"/>
                    <a:pt x="35" y="305"/>
                  </a:cubicBezTo>
                  <a:cubicBezTo>
                    <a:pt x="35" y="302"/>
                    <a:pt x="34" y="301"/>
                    <a:pt x="34" y="299"/>
                  </a:cubicBezTo>
                  <a:cubicBezTo>
                    <a:pt x="35" y="297"/>
                    <a:pt x="32" y="295"/>
                    <a:pt x="31" y="293"/>
                  </a:cubicBezTo>
                  <a:cubicBezTo>
                    <a:pt x="30" y="290"/>
                    <a:pt x="34" y="287"/>
                    <a:pt x="34" y="283"/>
                  </a:cubicBezTo>
                  <a:cubicBezTo>
                    <a:pt x="35" y="280"/>
                    <a:pt x="34" y="279"/>
                    <a:pt x="34" y="276"/>
                  </a:cubicBezTo>
                  <a:cubicBezTo>
                    <a:pt x="34" y="273"/>
                    <a:pt x="34" y="274"/>
                    <a:pt x="32" y="273"/>
                  </a:cubicBezTo>
                  <a:cubicBezTo>
                    <a:pt x="30" y="271"/>
                    <a:pt x="32" y="268"/>
                    <a:pt x="32" y="265"/>
                  </a:cubicBezTo>
                  <a:cubicBezTo>
                    <a:pt x="32" y="261"/>
                    <a:pt x="28" y="259"/>
                    <a:pt x="31" y="256"/>
                  </a:cubicBezTo>
                  <a:cubicBezTo>
                    <a:pt x="33" y="254"/>
                    <a:pt x="33" y="253"/>
                    <a:pt x="33" y="250"/>
                  </a:cubicBezTo>
                  <a:cubicBezTo>
                    <a:pt x="34" y="247"/>
                    <a:pt x="34" y="240"/>
                    <a:pt x="36" y="237"/>
                  </a:cubicBezTo>
                  <a:cubicBezTo>
                    <a:pt x="39" y="234"/>
                    <a:pt x="39" y="237"/>
                    <a:pt x="39" y="234"/>
                  </a:cubicBezTo>
                  <a:cubicBezTo>
                    <a:pt x="39" y="231"/>
                    <a:pt x="36" y="230"/>
                    <a:pt x="37" y="227"/>
                  </a:cubicBezTo>
                  <a:cubicBezTo>
                    <a:pt x="37" y="224"/>
                    <a:pt x="38" y="222"/>
                    <a:pt x="37" y="219"/>
                  </a:cubicBezTo>
                  <a:cubicBezTo>
                    <a:pt x="37" y="216"/>
                    <a:pt x="41" y="213"/>
                    <a:pt x="41" y="213"/>
                  </a:cubicBezTo>
                  <a:cubicBezTo>
                    <a:pt x="41" y="213"/>
                    <a:pt x="44" y="213"/>
                    <a:pt x="45" y="211"/>
                  </a:cubicBezTo>
                  <a:cubicBezTo>
                    <a:pt x="46" y="209"/>
                    <a:pt x="45" y="208"/>
                    <a:pt x="44" y="205"/>
                  </a:cubicBezTo>
                  <a:cubicBezTo>
                    <a:pt x="44" y="202"/>
                    <a:pt x="43" y="201"/>
                    <a:pt x="45" y="198"/>
                  </a:cubicBezTo>
                  <a:cubicBezTo>
                    <a:pt x="46" y="195"/>
                    <a:pt x="49" y="189"/>
                    <a:pt x="49" y="185"/>
                  </a:cubicBezTo>
                  <a:cubicBezTo>
                    <a:pt x="49" y="181"/>
                    <a:pt x="49" y="180"/>
                    <a:pt x="48" y="177"/>
                  </a:cubicBezTo>
                  <a:cubicBezTo>
                    <a:pt x="47" y="174"/>
                    <a:pt x="48" y="173"/>
                    <a:pt x="49" y="170"/>
                  </a:cubicBezTo>
                  <a:cubicBezTo>
                    <a:pt x="51" y="167"/>
                    <a:pt x="50" y="166"/>
                    <a:pt x="50" y="162"/>
                  </a:cubicBezTo>
                  <a:cubicBezTo>
                    <a:pt x="49" y="158"/>
                    <a:pt x="50" y="158"/>
                    <a:pt x="50" y="152"/>
                  </a:cubicBezTo>
                  <a:cubicBezTo>
                    <a:pt x="50" y="147"/>
                    <a:pt x="51" y="148"/>
                    <a:pt x="52" y="145"/>
                  </a:cubicBezTo>
                  <a:cubicBezTo>
                    <a:pt x="54" y="142"/>
                    <a:pt x="52" y="140"/>
                    <a:pt x="52" y="136"/>
                  </a:cubicBezTo>
                  <a:cubicBezTo>
                    <a:pt x="52" y="132"/>
                    <a:pt x="53" y="130"/>
                    <a:pt x="54" y="124"/>
                  </a:cubicBezTo>
                  <a:cubicBezTo>
                    <a:pt x="54" y="118"/>
                    <a:pt x="57" y="120"/>
                    <a:pt x="59" y="115"/>
                  </a:cubicBezTo>
                  <a:cubicBezTo>
                    <a:pt x="60" y="111"/>
                    <a:pt x="61" y="111"/>
                    <a:pt x="62" y="108"/>
                  </a:cubicBezTo>
                  <a:cubicBezTo>
                    <a:pt x="63" y="105"/>
                    <a:pt x="64" y="104"/>
                    <a:pt x="63" y="100"/>
                  </a:cubicBezTo>
                  <a:cubicBezTo>
                    <a:pt x="63" y="97"/>
                    <a:pt x="62" y="96"/>
                    <a:pt x="64" y="95"/>
                  </a:cubicBezTo>
                  <a:cubicBezTo>
                    <a:pt x="67" y="93"/>
                    <a:pt x="63" y="91"/>
                    <a:pt x="63" y="88"/>
                  </a:cubicBezTo>
                  <a:cubicBezTo>
                    <a:pt x="63" y="85"/>
                    <a:pt x="63" y="80"/>
                    <a:pt x="63" y="77"/>
                  </a:cubicBezTo>
                  <a:cubicBezTo>
                    <a:pt x="63" y="75"/>
                    <a:pt x="68" y="75"/>
                    <a:pt x="69" y="72"/>
                  </a:cubicBezTo>
                  <a:cubicBezTo>
                    <a:pt x="70" y="69"/>
                    <a:pt x="74" y="70"/>
                    <a:pt x="75" y="67"/>
                  </a:cubicBezTo>
                  <a:cubicBezTo>
                    <a:pt x="76" y="64"/>
                    <a:pt x="77" y="59"/>
                    <a:pt x="74" y="58"/>
                  </a:cubicBezTo>
                  <a:cubicBezTo>
                    <a:pt x="70" y="57"/>
                    <a:pt x="71" y="51"/>
                    <a:pt x="71" y="51"/>
                  </a:cubicBezTo>
                  <a:close/>
                  <a:moveTo>
                    <a:pt x="71" y="446"/>
                  </a:moveTo>
                  <a:cubicBezTo>
                    <a:pt x="67" y="446"/>
                    <a:pt x="61" y="445"/>
                    <a:pt x="66" y="444"/>
                  </a:cubicBezTo>
                  <a:cubicBezTo>
                    <a:pt x="63" y="444"/>
                    <a:pt x="60" y="445"/>
                    <a:pt x="60" y="445"/>
                  </a:cubicBezTo>
                  <a:cubicBezTo>
                    <a:pt x="58" y="416"/>
                    <a:pt x="58" y="416"/>
                    <a:pt x="58" y="416"/>
                  </a:cubicBezTo>
                  <a:cubicBezTo>
                    <a:pt x="58" y="416"/>
                    <a:pt x="55" y="417"/>
                    <a:pt x="55" y="418"/>
                  </a:cubicBezTo>
                  <a:cubicBezTo>
                    <a:pt x="54" y="416"/>
                    <a:pt x="54" y="416"/>
                    <a:pt x="53" y="415"/>
                  </a:cubicBezTo>
                  <a:cubicBezTo>
                    <a:pt x="52" y="416"/>
                    <a:pt x="49" y="418"/>
                    <a:pt x="49" y="418"/>
                  </a:cubicBezTo>
                  <a:cubicBezTo>
                    <a:pt x="47" y="419"/>
                    <a:pt x="46" y="417"/>
                    <a:pt x="45" y="417"/>
                  </a:cubicBezTo>
                  <a:cubicBezTo>
                    <a:pt x="44" y="417"/>
                    <a:pt x="44" y="418"/>
                    <a:pt x="42" y="418"/>
                  </a:cubicBezTo>
                  <a:cubicBezTo>
                    <a:pt x="43" y="425"/>
                    <a:pt x="38" y="427"/>
                    <a:pt x="49" y="427"/>
                  </a:cubicBezTo>
                  <a:cubicBezTo>
                    <a:pt x="47" y="429"/>
                    <a:pt x="46" y="430"/>
                    <a:pt x="43" y="430"/>
                  </a:cubicBezTo>
                  <a:cubicBezTo>
                    <a:pt x="44" y="432"/>
                    <a:pt x="43" y="435"/>
                    <a:pt x="45" y="436"/>
                  </a:cubicBezTo>
                  <a:cubicBezTo>
                    <a:pt x="45" y="436"/>
                    <a:pt x="47" y="435"/>
                    <a:pt x="48" y="436"/>
                  </a:cubicBezTo>
                  <a:cubicBezTo>
                    <a:pt x="49" y="436"/>
                    <a:pt x="51" y="439"/>
                    <a:pt x="53" y="440"/>
                  </a:cubicBezTo>
                  <a:cubicBezTo>
                    <a:pt x="52" y="439"/>
                    <a:pt x="51" y="440"/>
                    <a:pt x="50" y="440"/>
                  </a:cubicBezTo>
                  <a:cubicBezTo>
                    <a:pt x="50" y="440"/>
                    <a:pt x="49" y="438"/>
                    <a:pt x="49" y="438"/>
                  </a:cubicBezTo>
                  <a:cubicBezTo>
                    <a:pt x="44" y="439"/>
                    <a:pt x="45" y="438"/>
                    <a:pt x="44" y="441"/>
                  </a:cubicBezTo>
                  <a:cubicBezTo>
                    <a:pt x="42" y="440"/>
                    <a:pt x="42" y="440"/>
                    <a:pt x="42" y="440"/>
                  </a:cubicBezTo>
                  <a:cubicBezTo>
                    <a:pt x="42" y="439"/>
                    <a:pt x="43" y="440"/>
                    <a:pt x="43" y="438"/>
                  </a:cubicBezTo>
                  <a:cubicBezTo>
                    <a:pt x="41" y="436"/>
                    <a:pt x="41" y="436"/>
                    <a:pt x="41" y="436"/>
                  </a:cubicBezTo>
                  <a:cubicBezTo>
                    <a:pt x="41" y="434"/>
                    <a:pt x="42" y="434"/>
                    <a:pt x="41" y="432"/>
                  </a:cubicBezTo>
                  <a:cubicBezTo>
                    <a:pt x="41" y="432"/>
                    <a:pt x="39" y="431"/>
                    <a:pt x="39" y="431"/>
                  </a:cubicBezTo>
                  <a:cubicBezTo>
                    <a:pt x="39" y="432"/>
                    <a:pt x="38" y="435"/>
                    <a:pt x="37" y="436"/>
                  </a:cubicBezTo>
                  <a:cubicBezTo>
                    <a:pt x="37" y="434"/>
                    <a:pt x="37" y="434"/>
                    <a:pt x="37" y="434"/>
                  </a:cubicBezTo>
                  <a:cubicBezTo>
                    <a:pt x="36" y="435"/>
                    <a:pt x="34" y="435"/>
                    <a:pt x="34" y="435"/>
                  </a:cubicBezTo>
                  <a:cubicBezTo>
                    <a:pt x="34" y="435"/>
                    <a:pt x="34" y="432"/>
                    <a:pt x="34" y="432"/>
                  </a:cubicBezTo>
                  <a:cubicBezTo>
                    <a:pt x="33" y="432"/>
                    <a:pt x="32" y="433"/>
                    <a:pt x="31" y="432"/>
                  </a:cubicBezTo>
                  <a:cubicBezTo>
                    <a:pt x="31" y="436"/>
                    <a:pt x="30" y="439"/>
                    <a:pt x="36" y="438"/>
                  </a:cubicBezTo>
                  <a:cubicBezTo>
                    <a:pt x="38" y="436"/>
                    <a:pt x="38" y="436"/>
                    <a:pt x="38" y="436"/>
                  </a:cubicBezTo>
                  <a:cubicBezTo>
                    <a:pt x="39" y="436"/>
                    <a:pt x="39" y="439"/>
                    <a:pt x="39" y="440"/>
                  </a:cubicBezTo>
                  <a:cubicBezTo>
                    <a:pt x="35" y="440"/>
                    <a:pt x="33" y="440"/>
                    <a:pt x="30" y="441"/>
                  </a:cubicBezTo>
                  <a:cubicBezTo>
                    <a:pt x="31" y="442"/>
                    <a:pt x="29" y="442"/>
                    <a:pt x="29" y="442"/>
                  </a:cubicBezTo>
                  <a:cubicBezTo>
                    <a:pt x="30" y="442"/>
                    <a:pt x="29" y="444"/>
                    <a:pt x="29" y="444"/>
                  </a:cubicBezTo>
                  <a:cubicBezTo>
                    <a:pt x="30" y="444"/>
                    <a:pt x="31" y="444"/>
                    <a:pt x="31" y="444"/>
                  </a:cubicBezTo>
                  <a:cubicBezTo>
                    <a:pt x="32" y="444"/>
                    <a:pt x="29" y="442"/>
                    <a:pt x="34" y="442"/>
                  </a:cubicBezTo>
                  <a:cubicBezTo>
                    <a:pt x="34" y="444"/>
                    <a:pt x="34" y="444"/>
                    <a:pt x="34" y="444"/>
                  </a:cubicBezTo>
                  <a:cubicBezTo>
                    <a:pt x="36" y="444"/>
                    <a:pt x="38" y="443"/>
                    <a:pt x="39" y="444"/>
                  </a:cubicBezTo>
                  <a:cubicBezTo>
                    <a:pt x="39" y="444"/>
                    <a:pt x="39" y="446"/>
                    <a:pt x="39" y="446"/>
                  </a:cubicBezTo>
                  <a:cubicBezTo>
                    <a:pt x="41" y="446"/>
                    <a:pt x="44" y="445"/>
                    <a:pt x="45" y="445"/>
                  </a:cubicBezTo>
                  <a:cubicBezTo>
                    <a:pt x="47" y="445"/>
                    <a:pt x="48" y="447"/>
                    <a:pt x="45" y="447"/>
                  </a:cubicBezTo>
                  <a:cubicBezTo>
                    <a:pt x="45" y="447"/>
                    <a:pt x="46" y="448"/>
                    <a:pt x="46" y="448"/>
                  </a:cubicBezTo>
                  <a:cubicBezTo>
                    <a:pt x="49" y="448"/>
                    <a:pt x="50" y="449"/>
                    <a:pt x="53" y="448"/>
                  </a:cubicBezTo>
                  <a:cubicBezTo>
                    <a:pt x="53" y="447"/>
                    <a:pt x="53" y="447"/>
                    <a:pt x="53" y="447"/>
                  </a:cubicBezTo>
                  <a:cubicBezTo>
                    <a:pt x="56" y="446"/>
                    <a:pt x="59" y="446"/>
                    <a:pt x="62" y="445"/>
                  </a:cubicBezTo>
                  <a:cubicBezTo>
                    <a:pt x="63" y="447"/>
                    <a:pt x="62" y="448"/>
                    <a:pt x="63" y="449"/>
                  </a:cubicBezTo>
                  <a:cubicBezTo>
                    <a:pt x="63" y="449"/>
                    <a:pt x="66" y="450"/>
                    <a:pt x="66" y="450"/>
                  </a:cubicBezTo>
                  <a:cubicBezTo>
                    <a:pt x="66" y="451"/>
                    <a:pt x="66" y="453"/>
                    <a:pt x="66" y="453"/>
                  </a:cubicBezTo>
                  <a:cubicBezTo>
                    <a:pt x="70" y="450"/>
                    <a:pt x="70" y="450"/>
                    <a:pt x="72" y="446"/>
                  </a:cubicBezTo>
                  <a:cubicBezTo>
                    <a:pt x="71" y="445"/>
                    <a:pt x="71" y="445"/>
                    <a:pt x="71" y="445"/>
                  </a:cubicBezTo>
                  <a:lnTo>
                    <a:pt x="71" y="446"/>
                  </a:lnTo>
                  <a:close/>
                  <a:moveTo>
                    <a:pt x="7" y="340"/>
                  </a:moveTo>
                  <a:cubicBezTo>
                    <a:pt x="8" y="340"/>
                    <a:pt x="6" y="341"/>
                    <a:pt x="6" y="341"/>
                  </a:cubicBezTo>
                  <a:cubicBezTo>
                    <a:pt x="6" y="341"/>
                    <a:pt x="6" y="339"/>
                    <a:pt x="7" y="340"/>
                  </a:cubicBezTo>
                  <a:close/>
                  <a:moveTo>
                    <a:pt x="65" y="460"/>
                  </a:moveTo>
                  <a:cubicBezTo>
                    <a:pt x="65" y="460"/>
                    <a:pt x="65" y="461"/>
                    <a:pt x="65" y="461"/>
                  </a:cubicBezTo>
                  <a:cubicBezTo>
                    <a:pt x="67" y="461"/>
                    <a:pt x="67" y="460"/>
                    <a:pt x="65" y="460"/>
                  </a:cubicBezTo>
                  <a:close/>
                  <a:moveTo>
                    <a:pt x="67" y="456"/>
                  </a:moveTo>
                  <a:cubicBezTo>
                    <a:pt x="67" y="458"/>
                    <a:pt x="67" y="458"/>
                    <a:pt x="67" y="458"/>
                  </a:cubicBezTo>
                  <a:cubicBezTo>
                    <a:pt x="72" y="458"/>
                    <a:pt x="68" y="457"/>
                    <a:pt x="67" y="456"/>
                  </a:cubicBezTo>
                  <a:close/>
                  <a:moveTo>
                    <a:pt x="59" y="454"/>
                  </a:moveTo>
                  <a:cubicBezTo>
                    <a:pt x="60" y="455"/>
                    <a:pt x="59" y="456"/>
                    <a:pt x="60" y="458"/>
                  </a:cubicBezTo>
                  <a:cubicBezTo>
                    <a:pt x="61" y="457"/>
                    <a:pt x="62" y="458"/>
                    <a:pt x="63" y="458"/>
                  </a:cubicBezTo>
                  <a:cubicBezTo>
                    <a:pt x="63" y="458"/>
                    <a:pt x="62" y="454"/>
                    <a:pt x="62" y="454"/>
                  </a:cubicBezTo>
                  <a:cubicBezTo>
                    <a:pt x="60" y="454"/>
                    <a:pt x="60" y="454"/>
                    <a:pt x="59" y="454"/>
                  </a:cubicBezTo>
                  <a:close/>
                  <a:moveTo>
                    <a:pt x="58" y="447"/>
                  </a:moveTo>
                  <a:cubicBezTo>
                    <a:pt x="56" y="447"/>
                    <a:pt x="53" y="449"/>
                    <a:pt x="52" y="450"/>
                  </a:cubicBezTo>
                  <a:cubicBezTo>
                    <a:pt x="51" y="450"/>
                    <a:pt x="49" y="450"/>
                    <a:pt x="47" y="450"/>
                  </a:cubicBezTo>
                  <a:cubicBezTo>
                    <a:pt x="47" y="450"/>
                    <a:pt x="45" y="451"/>
                    <a:pt x="45" y="451"/>
                  </a:cubicBezTo>
                  <a:cubicBezTo>
                    <a:pt x="46" y="452"/>
                    <a:pt x="46" y="452"/>
                    <a:pt x="46" y="453"/>
                  </a:cubicBezTo>
                  <a:cubicBezTo>
                    <a:pt x="48" y="454"/>
                    <a:pt x="50" y="454"/>
                    <a:pt x="52" y="454"/>
                  </a:cubicBezTo>
                  <a:cubicBezTo>
                    <a:pt x="52" y="454"/>
                    <a:pt x="53" y="456"/>
                    <a:pt x="53" y="456"/>
                  </a:cubicBezTo>
                  <a:cubicBezTo>
                    <a:pt x="53" y="455"/>
                    <a:pt x="54" y="455"/>
                    <a:pt x="55" y="455"/>
                  </a:cubicBezTo>
                  <a:cubicBezTo>
                    <a:pt x="55" y="454"/>
                    <a:pt x="54" y="454"/>
                    <a:pt x="54" y="454"/>
                  </a:cubicBezTo>
                  <a:cubicBezTo>
                    <a:pt x="54" y="452"/>
                    <a:pt x="54" y="452"/>
                    <a:pt x="54" y="452"/>
                  </a:cubicBezTo>
                  <a:cubicBezTo>
                    <a:pt x="57" y="452"/>
                    <a:pt x="59" y="452"/>
                    <a:pt x="61" y="452"/>
                  </a:cubicBezTo>
                  <a:cubicBezTo>
                    <a:pt x="61" y="451"/>
                    <a:pt x="62" y="451"/>
                    <a:pt x="61" y="450"/>
                  </a:cubicBezTo>
                  <a:cubicBezTo>
                    <a:pt x="59" y="449"/>
                    <a:pt x="64" y="447"/>
                    <a:pt x="58" y="447"/>
                  </a:cubicBezTo>
                  <a:close/>
                  <a:moveTo>
                    <a:pt x="39" y="447"/>
                  </a:moveTo>
                  <a:cubicBezTo>
                    <a:pt x="38" y="448"/>
                    <a:pt x="37" y="448"/>
                    <a:pt x="37" y="448"/>
                  </a:cubicBezTo>
                  <a:cubicBezTo>
                    <a:pt x="37" y="448"/>
                    <a:pt x="38" y="449"/>
                    <a:pt x="37" y="450"/>
                  </a:cubicBezTo>
                  <a:cubicBezTo>
                    <a:pt x="39" y="450"/>
                    <a:pt x="41" y="450"/>
                    <a:pt x="41" y="450"/>
                  </a:cubicBezTo>
                  <a:cubicBezTo>
                    <a:pt x="42" y="450"/>
                    <a:pt x="41" y="449"/>
                    <a:pt x="41" y="448"/>
                  </a:cubicBezTo>
                  <a:cubicBezTo>
                    <a:pt x="43" y="449"/>
                    <a:pt x="43" y="447"/>
                    <a:pt x="43" y="447"/>
                  </a:cubicBezTo>
                  <a:cubicBezTo>
                    <a:pt x="42" y="447"/>
                    <a:pt x="40" y="447"/>
                    <a:pt x="39" y="447"/>
                  </a:cubicBezTo>
                  <a:close/>
                  <a:moveTo>
                    <a:pt x="35" y="445"/>
                  </a:moveTo>
                  <a:cubicBezTo>
                    <a:pt x="34" y="446"/>
                    <a:pt x="34" y="446"/>
                    <a:pt x="34" y="446"/>
                  </a:cubicBezTo>
                  <a:cubicBezTo>
                    <a:pt x="32" y="448"/>
                    <a:pt x="37" y="446"/>
                    <a:pt x="36" y="446"/>
                  </a:cubicBezTo>
                  <a:cubicBezTo>
                    <a:pt x="36" y="445"/>
                    <a:pt x="36" y="445"/>
                    <a:pt x="35" y="445"/>
                  </a:cubicBezTo>
                  <a:close/>
                  <a:moveTo>
                    <a:pt x="27" y="418"/>
                  </a:moveTo>
                  <a:cubicBezTo>
                    <a:pt x="29" y="418"/>
                    <a:pt x="29" y="422"/>
                    <a:pt x="27" y="422"/>
                  </a:cubicBezTo>
                  <a:cubicBezTo>
                    <a:pt x="23" y="424"/>
                    <a:pt x="26" y="419"/>
                    <a:pt x="27" y="418"/>
                  </a:cubicBezTo>
                  <a:close/>
                  <a:moveTo>
                    <a:pt x="35" y="418"/>
                  </a:moveTo>
                  <a:cubicBezTo>
                    <a:pt x="36" y="419"/>
                    <a:pt x="37" y="419"/>
                    <a:pt x="37" y="419"/>
                  </a:cubicBezTo>
                  <a:cubicBezTo>
                    <a:pt x="37" y="420"/>
                    <a:pt x="38" y="420"/>
                    <a:pt x="37" y="421"/>
                  </a:cubicBezTo>
                  <a:cubicBezTo>
                    <a:pt x="37" y="421"/>
                    <a:pt x="34" y="424"/>
                    <a:pt x="34" y="424"/>
                  </a:cubicBezTo>
                  <a:cubicBezTo>
                    <a:pt x="29" y="426"/>
                    <a:pt x="35" y="418"/>
                    <a:pt x="35" y="418"/>
                  </a:cubicBezTo>
                  <a:close/>
                  <a:moveTo>
                    <a:pt x="31" y="416"/>
                  </a:moveTo>
                  <a:cubicBezTo>
                    <a:pt x="33" y="416"/>
                    <a:pt x="36" y="418"/>
                    <a:pt x="32" y="417"/>
                  </a:cubicBezTo>
                  <a:cubicBezTo>
                    <a:pt x="32" y="417"/>
                    <a:pt x="29" y="415"/>
                    <a:pt x="31" y="416"/>
                  </a:cubicBezTo>
                  <a:close/>
                  <a:moveTo>
                    <a:pt x="6" y="392"/>
                  </a:moveTo>
                  <a:cubicBezTo>
                    <a:pt x="6" y="393"/>
                    <a:pt x="7" y="393"/>
                    <a:pt x="6" y="395"/>
                  </a:cubicBezTo>
                  <a:cubicBezTo>
                    <a:pt x="6" y="395"/>
                    <a:pt x="4" y="397"/>
                    <a:pt x="4" y="398"/>
                  </a:cubicBezTo>
                  <a:cubicBezTo>
                    <a:pt x="4" y="398"/>
                    <a:pt x="5" y="401"/>
                    <a:pt x="5" y="400"/>
                  </a:cubicBezTo>
                  <a:cubicBezTo>
                    <a:pt x="5" y="400"/>
                    <a:pt x="5" y="403"/>
                    <a:pt x="5" y="404"/>
                  </a:cubicBezTo>
                  <a:cubicBezTo>
                    <a:pt x="5" y="404"/>
                    <a:pt x="7" y="404"/>
                    <a:pt x="7" y="404"/>
                  </a:cubicBezTo>
                  <a:cubicBezTo>
                    <a:pt x="7" y="402"/>
                    <a:pt x="7" y="402"/>
                    <a:pt x="7" y="402"/>
                  </a:cubicBezTo>
                  <a:cubicBezTo>
                    <a:pt x="8" y="402"/>
                    <a:pt x="9" y="403"/>
                    <a:pt x="10" y="402"/>
                  </a:cubicBezTo>
                  <a:cubicBezTo>
                    <a:pt x="10" y="402"/>
                    <a:pt x="11" y="400"/>
                    <a:pt x="9" y="400"/>
                  </a:cubicBezTo>
                  <a:cubicBezTo>
                    <a:pt x="9" y="400"/>
                    <a:pt x="9" y="398"/>
                    <a:pt x="9" y="398"/>
                  </a:cubicBezTo>
                  <a:cubicBezTo>
                    <a:pt x="9" y="398"/>
                    <a:pt x="12" y="398"/>
                    <a:pt x="11" y="398"/>
                  </a:cubicBezTo>
                  <a:cubicBezTo>
                    <a:pt x="12" y="398"/>
                    <a:pt x="11" y="400"/>
                    <a:pt x="11" y="400"/>
                  </a:cubicBezTo>
                  <a:cubicBezTo>
                    <a:pt x="13" y="399"/>
                    <a:pt x="12" y="396"/>
                    <a:pt x="12" y="396"/>
                  </a:cubicBezTo>
                  <a:cubicBezTo>
                    <a:pt x="11" y="396"/>
                    <a:pt x="11" y="396"/>
                    <a:pt x="11" y="396"/>
                  </a:cubicBezTo>
                  <a:cubicBezTo>
                    <a:pt x="11" y="396"/>
                    <a:pt x="9" y="392"/>
                    <a:pt x="8" y="392"/>
                  </a:cubicBezTo>
                  <a:cubicBezTo>
                    <a:pt x="7" y="392"/>
                    <a:pt x="7" y="392"/>
                    <a:pt x="6" y="392"/>
                  </a:cubicBezTo>
                  <a:close/>
                  <a:moveTo>
                    <a:pt x="2" y="391"/>
                  </a:moveTo>
                  <a:cubicBezTo>
                    <a:pt x="2" y="391"/>
                    <a:pt x="1" y="393"/>
                    <a:pt x="1" y="393"/>
                  </a:cubicBezTo>
                  <a:cubicBezTo>
                    <a:pt x="1" y="393"/>
                    <a:pt x="2" y="393"/>
                    <a:pt x="4" y="393"/>
                  </a:cubicBezTo>
                  <a:cubicBezTo>
                    <a:pt x="3" y="393"/>
                    <a:pt x="3" y="391"/>
                    <a:pt x="2" y="391"/>
                  </a:cubicBezTo>
                  <a:close/>
                  <a:moveTo>
                    <a:pt x="9" y="389"/>
                  </a:moveTo>
                  <a:cubicBezTo>
                    <a:pt x="10" y="390"/>
                    <a:pt x="9" y="390"/>
                    <a:pt x="9" y="391"/>
                  </a:cubicBezTo>
                  <a:cubicBezTo>
                    <a:pt x="10" y="393"/>
                    <a:pt x="16" y="395"/>
                    <a:pt x="13" y="393"/>
                  </a:cubicBezTo>
                  <a:cubicBezTo>
                    <a:pt x="12" y="391"/>
                    <a:pt x="11" y="390"/>
                    <a:pt x="9" y="389"/>
                  </a:cubicBezTo>
                  <a:close/>
                  <a:moveTo>
                    <a:pt x="4" y="385"/>
                  </a:moveTo>
                  <a:cubicBezTo>
                    <a:pt x="4" y="385"/>
                    <a:pt x="2" y="386"/>
                    <a:pt x="2" y="387"/>
                  </a:cubicBezTo>
                  <a:cubicBezTo>
                    <a:pt x="1" y="388"/>
                    <a:pt x="2" y="388"/>
                    <a:pt x="2" y="389"/>
                  </a:cubicBezTo>
                  <a:cubicBezTo>
                    <a:pt x="3" y="389"/>
                    <a:pt x="3" y="389"/>
                    <a:pt x="3" y="389"/>
                  </a:cubicBezTo>
                  <a:cubicBezTo>
                    <a:pt x="3" y="389"/>
                    <a:pt x="3" y="389"/>
                    <a:pt x="3" y="389"/>
                  </a:cubicBezTo>
                  <a:cubicBezTo>
                    <a:pt x="3" y="389"/>
                    <a:pt x="4" y="389"/>
                    <a:pt x="5" y="390"/>
                  </a:cubicBezTo>
                  <a:cubicBezTo>
                    <a:pt x="6" y="389"/>
                    <a:pt x="6" y="388"/>
                    <a:pt x="7" y="387"/>
                  </a:cubicBezTo>
                  <a:cubicBezTo>
                    <a:pt x="7" y="386"/>
                    <a:pt x="5" y="385"/>
                    <a:pt x="4" y="385"/>
                  </a:cubicBezTo>
                  <a:close/>
                  <a:moveTo>
                    <a:pt x="4" y="358"/>
                  </a:moveTo>
                  <a:cubicBezTo>
                    <a:pt x="4" y="359"/>
                    <a:pt x="4" y="361"/>
                    <a:pt x="4" y="363"/>
                  </a:cubicBezTo>
                  <a:cubicBezTo>
                    <a:pt x="2" y="363"/>
                    <a:pt x="3" y="362"/>
                    <a:pt x="3" y="361"/>
                  </a:cubicBezTo>
                  <a:cubicBezTo>
                    <a:pt x="3" y="361"/>
                    <a:pt x="0" y="362"/>
                    <a:pt x="2" y="363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0" y="368"/>
                    <a:pt x="1" y="369"/>
                    <a:pt x="2" y="370"/>
                  </a:cubicBezTo>
                  <a:cubicBezTo>
                    <a:pt x="2" y="370"/>
                    <a:pt x="1" y="368"/>
                    <a:pt x="2" y="369"/>
                  </a:cubicBezTo>
                  <a:cubicBezTo>
                    <a:pt x="2" y="369"/>
                    <a:pt x="2" y="373"/>
                    <a:pt x="2" y="372"/>
                  </a:cubicBezTo>
                  <a:cubicBezTo>
                    <a:pt x="2" y="373"/>
                    <a:pt x="2" y="373"/>
                    <a:pt x="2" y="373"/>
                  </a:cubicBezTo>
                  <a:cubicBezTo>
                    <a:pt x="3" y="374"/>
                    <a:pt x="3" y="373"/>
                    <a:pt x="4" y="375"/>
                  </a:cubicBezTo>
                  <a:cubicBezTo>
                    <a:pt x="3" y="375"/>
                    <a:pt x="2" y="377"/>
                    <a:pt x="2" y="377"/>
                  </a:cubicBezTo>
                  <a:cubicBezTo>
                    <a:pt x="1" y="377"/>
                    <a:pt x="1" y="377"/>
                    <a:pt x="1" y="377"/>
                  </a:cubicBezTo>
                  <a:cubicBezTo>
                    <a:pt x="0" y="381"/>
                    <a:pt x="2" y="382"/>
                    <a:pt x="4" y="384"/>
                  </a:cubicBezTo>
                  <a:cubicBezTo>
                    <a:pt x="3" y="384"/>
                    <a:pt x="5" y="383"/>
                    <a:pt x="5" y="383"/>
                  </a:cubicBezTo>
                  <a:cubicBezTo>
                    <a:pt x="6" y="383"/>
                    <a:pt x="6" y="383"/>
                    <a:pt x="6" y="383"/>
                  </a:cubicBezTo>
                  <a:cubicBezTo>
                    <a:pt x="6" y="383"/>
                    <a:pt x="7" y="384"/>
                    <a:pt x="7" y="385"/>
                  </a:cubicBezTo>
                  <a:cubicBezTo>
                    <a:pt x="9" y="385"/>
                    <a:pt x="8" y="383"/>
                    <a:pt x="9" y="384"/>
                  </a:cubicBezTo>
                  <a:cubicBezTo>
                    <a:pt x="10" y="381"/>
                    <a:pt x="11" y="377"/>
                    <a:pt x="11" y="375"/>
                  </a:cubicBezTo>
                  <a:cubicBezTo>
                    <a:pt x="12" y="370"/>
                    <a:pt x="10" y="363"/>
                    <a:pt x="9" y="358"/>
                  </a:cubicBezTo>
                  <a:cubicBezTo>
                    <a:pt x="7" y="358"/>
                    <a:pt x="6" y="358"/>
                    <a:pt x="4" y="358"/>
                  </a:cubicBezTo>
                  <a:close/>
                  <a:moveTo>
                    <a:pt x="15" y="319"/>
                  </a:moveTo>
                  <a:cubicBezTo>
                    <a:pt x="15" y="319"/>
                    <a:pt x="14" y="321"/>
                    <a:pt x="14" y="321"/>
                  </a:cubicBezTo>
                  <a:cubicBezTo>
                    <a:pt x="13" y="321"/>
                    <a:pt x="13" y="320"/>
                    <a:pt x="12" y="320"/>
                  </a:cubicBezTo>
                  <a:cubicBezTo>
                    <a:pt x="12" y="321"/>
                    <a:pt x="11" y="321"/>
                    <a:pt x="10" y="322"/>
                  </a:cubicBezTo>
                  <a:cubicBezTo>
                    <a:pt x="11" y="323"/>
                    <a:pt x="10" y="324"/>
                    <a:pt x="11" y="325"/>
                  </a:cubicBezTo>
                  <a:cubicBezTo>
                    <a:pt x="11" y="326"/>
                    <a:pt x="13" y="326"/>
                    <a:pt x="13" y="327"/>
                  </a:cubicBezTo>
                  <a:cubicBezTo>
                    <a:pt x="12" y="328"/>
                    <a:pt x="11" y="328"/>
                    <a:pt x="9" y="329"/>
                  </a:cubicBezTo>
                  <a:cubicBezTo>
                    <a:pt x="9" y="329"/>
                    <a:pt x="10" y="331"/>
                    <a:pt x="9" y="331"/>
                  </a:cubicBezTo>
                  <a:cubicBezTo>
                    <a:pt x="10" y="331"/>
                    <a:pt x="10" y="331"/>
                    <a:pt x="11" y="331"/>
                  </a:cubicBezTo>
                  <a:cubicBezTo>
                    <a:pt x="11" y="331"/>
                    <a:pt x="12" y="329"/>
                    <a:pt x="12" y="329"/>
                  </a:cubicBezTo>
                  <a:cubicBezTo>
                    <a:pt x="15" y="328"/>
                    <a:pt x="16" y="329"/>
                    <a:pt x="18" y="328"/>
                  </a:cubicBezTo>
                  <a:cubicBezTo>
                    <a:pt x="18" y="327"/>
                    <a:pt x="18" y="327"/>
                    <a:pt x="18" y="327"/>
                  </a:cubicBezTo>
                  <a:cubicBezTo>
                    <a:pt x="17" y="326"/>
                    <a:pt x="16" y="326"/>
                    <a:pt x="14" y="326"/>
                  </a:cubicBezTo>
                  <a:cubicBezTo>
                    <a:pt x="14" y="326"/>
                    <a:pt x="14" y="324"/>
                    <a:pt x="14" y="324"/>
                  </a:cubicBezTo>
                  <a:cubicBezTo>
                    <a:pt x="16" y="324"/>
                    <a:pt x="16" y="324"/>
                    <a:pt x="17" y="323"/>
                  </a:cubicBezTo>
                  <a:cubicBezTo>
                    <a:pt x="17" y="321"/>
                    <a:pt x="17" y="321"/>
                    <a:pt x="17" y="319"/>
                  </a:cubicBezTo>
                  <a:lnTo>
                    <a:pt x="15" y="319"/>
                  </a:lnTo>
                  <a:close/>
                  <a:moveTo>
                    <a:pt x="15" y="315"/>
                  </a:moveTo>
                  <a:cubicBezTo>
                    <a:pt x="15" y="316"/>
                    <a:pt x="15" y="317"/>
                    <a:pt x="16" y="317"/>
                  </a:cubicBezTo>
                  <a:cubicBezTo>
                    <a:pt x="16" y="316"/>
                    <a:pt x="17" y="315"/>
                    <a:pt x="15" y="315"/>
                  </a:cubicBezTo>
                  <a:close/>
                  <a:moveTo>
                    <a:pt x="13" y="312"/>
                  </a:moveTo>
                  <a:cubicBezTo>
                    <a:pt x="13" y="314"/>
                    <a:pt x="13" y="314"/>
                    <a:pt x="13" y="314"/>
                  </a:cubicBezTo>
                  <a:cubicBezTo>
                    <a:pt x="13" y="314"/>
                    <a:pt x="14" y="314"/>
                    <a:pt x="15" y="315"/>
                  </a:cubicBezTo>
                  <a:cubicBezTo>
                    <a:pt x="14" y="314"/>
                    <a:pt x="15" y="312"/>
                    <a:pt x="13" y="312"/>
                  </a:cubicBezTo>
                  <a:close/>
                  <a:moveTo>
                    <a:pt x="13" y="308"/>
                  </a:moveTo>
                  <a:cubicBezTo>
                    <a:pt x="13" y="308"/>
                    <a:pt x="13" y="310"/>
                    <a:pt x="13" y="311"/>
                  </a:cubicBezTo>
                  <a:cubicBezTo>
                    <a:pt x="13" y="310"/>
                    <a:pt x="14" y="311"/>
                    <a:pt x="14" y="311"/>
                  </a:cubicBezTo>
                  <a:cubicBezTo>
                    <a:pt x="14" y="311"/>
                    <a:pt x="15" y="308"/>
                    <a:pt x="13" y="308"/>
                  </a:cubicBezTo>
                  <a:close/>
                  <a:moveTo>
                    <a:pt x="19" y="279"/>
                  </a:moveTo>
                  <a:cubicBezTo>
                    <a:pt x="18" y="281"/>
                    <a:pt x="18" y="281"/>
                    <a:pt x="18" y="281"/>
                  </a:cubicBezTo>
                  <a:cubicBezTo>
                    <a:pt x="17" y="281"/>
                    <a:pt x="17" y="280"/>
                    <a:pt x="15" y="280"/>
                  </a:cubicBezTo>
                  <a:cubicBezTo>
                    <a:pt x="15" y="287"/>
                    <a:pt x="15" y="292"/>
                    <a:pt x="14" y="299"/>
                  </a:cubicBezTo>
                  <a:cubicBezTo>
                    <a:pt x="15" y="299"/>
                    <a:pt x="15" y="298"/>
                    <a:pt x="15" y="299"/>
                  </a:cubicBezTo>
                  <a:cubicBezTo>
                    <a:pt x="16" y="299"/>
                    <a:pt x="18" y="299"/>
                    <a:pt x="18" y="299"/>
                  </a:cubicBezTo>
                  <a:cubicBezTo>
                    <a:pt x="19" y="299"/>
                    <a:pt x="20" y="298"/>
                    <a:pt x="20" y="297"/>
                  </a:cubicBezTo>
                  <a:cubicBezTo>
                    <a:pt x="20" y="297"/>
                    <a:pt x="20" y="295"/>
                    <a:pt x="20" y="295"/>
                  </a:cubicBezTo>
                  <a:cubicBezTo>
                    <a:pt x="21" y="295"/>
                    <a:pt x="21" y="295"/>
                    <a:pt x="21" y="295"/>
                  </a:cubicBezTo>
                  <a:cubicBezTo>
                    <a:pt x="22" y="291"/>
                    <a:pt x="19" y="292"/>
                    <a:pt x="22" y="289"/>
                  </a:cubicBezTo>
                  <a:cubicBezTo>
                    <a:pt x="22" y="289"/>
                    <a:pt x="20" y="289"/>
                    <a:pt x="19" y="289"/>
                  </a:cubicBezTo>
                  <a:cubicBezTo>
                    <a:pt x="20" y="287"/>
                    <a:pt x="19" y="287"/>
                    <a:pt x="20" y="285"/>
                  </a:cubicBezTo>
                  <a:cubicBezTo>
                    <a:pt x="21" y="285"/>
                    <a:pt x="21" y="285"/>
                    <a:pt x="21" y="285"/>
                  </a:cubicBezTo>
                  <a:cubicBezTo>
                    <a:pt x="22" y="283"/>
                    <a:pt x="21" y="282"/>
                    <a:pt x="21" y="280"/>
                  </a:cubicBezTo>
                  <a:lnTo>
                    <a:pt x="19" y="279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92" name="Freeform 289"/>
            <p:cNvSpPr>
              <a:spLocks noEditPoints="1"/>
            </p:cNvSpPr>
            <p:nvPr/>
          </p:nvSpPr>
          <p:spPr bwMode="auto">
            <a:xfrm>
              <a:off x="3664336" y="4910738"/>
              <a:ext cx="267931" cy="1605810"/>
            </a:xfrm>
            <a:custGeom>
              <a:avLst/>
              <a:gdLst>
                <a:gd name="T0" fmla="*/ 52 w 77"/>
                <a:gd name="T1" fmla="*/ 0 h 461"/>
                <a:gd name="T2" fmla="*/ 49 w 77"/>
                <a:gd name="T3" fmla="*/ 42 h 461"/>
                <a:gd name="T4" fmla="*/ 44 w 77"/>
                <a:gd name="T5" fmla="*/ 85 h 461"/>
                <a:gd name="T6" fmla="*/ 41 w 77"/>
                <a:gd name="T7" fmla="*/ 115 h 461"/>
                <a:gd name="T8" fmla="*/ 39 w 77"/>
                <a:gd name="T9" fmla="*/ 158 h 461"/>
                <a:gd name="T10" fmla="*/ 29 w 77"/>
                <a:gd name="T11" fmla="*/ 203 h 461"/>
                <a:gd name="T12" fmla="*/ 20 w 77"/>
                <a:gd name="T13" fmla="*/ 233 h 461"/>
                <a:gd name="T14" fmla="*/ 19 w 77"/>
                <a:gd name="T15" fmla="*/ 264 h 461"/>
                <a:gd name="T16" fmla="*/ 28 w 77"/>
                <a:gd name="T17" fmla="*/ 279 h 461"/>
                <a:gd name="T18" fmla="*/ 26 w 77"/>
                <a:gd name="T19" fmla="*/ 304 h 461"/>
                <a:gd name="T20" fmla="*/ 21 w 77"/>
                <a:gd name="T21" fmla="*/ 326 h 461"/>
                <a:gd name="T22" fmla="*/ 13 w 77"/>
                <a:gd name="T23" fmla="*/ 333 h 461"/>
                <a:gd name="T24" fmla="*/ 4 w 77"/>
                <a:gd name="T25" fmla="*/ 344 h 461"/>
                <a:gd name="T26" fmla="*/ 14 w 77"/>
                <a:gd name="T27" fmla="*/ 353 h 461"/>
                <a:gd name="T28" fmla="*/ 14 w 77"/>
                <a:gd name="T29" fmla="*/ 375 h 461"/>
                <a:gd name="T30" fmla="*/ 10 w 77"/>
                <a:gd name="T31" fmla="*/ 387 h 461"/>
                <a:gd name="T32" fmla="*/ 17 w 77"/>
                <a:gd name="T33" fmla="*/ 400 h 461"/>
                <a:gd name="T34" fmla="*/ 4 w 77"/>
                <a:gd name="T35" fmla="*/ 412 h 461"/>
                <a:gd name="T36" fmla="*/ 11 w 77"/>
                <a:gd name="T37" fmla="*/ 419 h 461"/>
                <a:gd name="T38" fmla="*/ 23 w 77"/>
                <a:gd name="T39" fmla="*/ 404 h 461"/>
                <a:gd name="T40" fmla="*/ 21 w 77"/>
                <a:gd name="T41" fmla="*/ 410 h 461"/>
                <a:gd name="T42" fmla="*/ 17 w 77"/>
                <a:gd name="T43" fmla="*/ 430 h 461"/>
                <a:gd name="T44" fmla="*/ 29 w 77"/>
                <a:gd name="T45" fmla="*/ 436 h 461"/>
                <a:gd name="T46" fmla="*/ 37 w 77"/>
                <a:gd name="T47" fmla="*/ 432 h 461"/>
                <a:gd name="T48" fmla="*/ 46 w 77"/>
                <a:gd name="T49" fmla="*/ 409 h 461"/>
                <a:gd name="T50" fmla="*/ 21 w 77"/>
                <a:gd name="T51" fmla="*/ 369 h 461"/>
                <a:gd name="T52" fmla="*/ 32 w 77"/>
                <a:gd name="T53" fmla="*/ 324 h 461"/>
                <a:gd name="T54" fmla="*/ 34 w 77"/>
                <a:gd name="T55" fmla="*/ 276 h 461"/>
                <a:gd name="T56" fmla="*/ 37 w 77"/>
                <a:gd name="T57" fmla="*/ 219 h 461"/>
                <a:gd name="T58" fmla="*/ 50 w 77"/>
                <a:gd name="T59" fmla="*/ 162 h 461"/>
                <a:gd name="T60" fmla="*/ 64 w 77"/>
                <a:gd name="T61" fmla="*/ 95 h 461"/>
                <a:gd name="T62" fmla="*/ 66 w 77"/>
                <a:gd name="T63" fmla="*/ 444 h 461"/>
                <a:gd name="T64" fmla="*/ 49 w 77"/>
                <a:gd name="T65" fmla="*/ 427 h 461"/>
                <a:gd name="T66" fmla="*/ 42 w 77"/>
                <a:gd name="T67" fmla="*/ 440 h 461"/>
                <a:gd name="T68" fmla="*/ 34 w 77"/>
                <a:gd name="T69" fmla="*/ 432 h 461"/>
                <a:gd name="T70" fmla="*/ 31 w 77"/>
                <a:gd name="T71" fmla="*/ 444 h 461"/>
                <a:gd name="T72" fmla="*/ 53 w 77"/>
                <a:gd name="T73" fmla="*/ 448 h 461"/>
                <a:gd name="T74" fmla="*/ 71 w 77"/>
                <a:gd name="T75" fmla="*/ 446 h 461"/>
                <a:gd name="T76" fmla="*/ 67 w 77"/>
                <a:gd name="T77" fmla="*/ 458 h 461"/>
                <a:gd name="T78" fmla="*/ 52 w 77"/>
                <a:gd name="T79" fmla="*/ 450 h 461"/>
                <a:gd name="T80" fmla="*/ 54 w 77"/>
                <a:gd name="T81" fmla="*/ 452 h 461"/>
                <a:gd name="T82" fmla="*/ 41 w 77"/>
                <a:gd name="T83" fmla="*/ 448 h 461"/>
                <a:gd name="T84" fmla="*/ 27 w 77"/>
                <a:gd name="T85" fmla="*/ 422 h 461"/>
                <a:gd name="T86" fmla="*/ 32 w 77"/>
                <a:gd name="T87" fmla="*/ 417 h 461"/>
                <a:gd name="T88" fmla="*/ 7 w 77"/>
                <a:gd name="T89" fmla="*/ 402 h 461"/>
                <a:gd name="T90" fmla="*/ 8 w 77"/>
                <a:gd name="T91" fmla="*/ 392 h 461"/>
                <a:gd name="T92" fmla="*/ 13 w 77"/>
                <a:gd name="T93" fmla="*/ 393 h 461"/>
                <a:gd name="T94" fmla="*/ 7 w 77"/>
                <a:gd name="T95" fmla="*/ 387 h 461"/>
                <a:gd name="T96" fmla="*/ 2 w 77"/>
                <a:gd name="T97" fmla="*/ 369 h 461"/>
                <a:gd name="T98" fmla="*/ 6 w 77"/>
                <a:gd name="T99" fmla="*/ 383 h 461"/>
                <a:gd name="T100" fmla="*/ 12 w 77"/>
                <a:gd name="T101" fmla="*/ 320 h 461"/>
                <a:gd name="T102" fmla="*/ 18 w 77"/>
                <a:gd name="T103" fmla="*/ 328 h 461"/>
                <a:gd name="T104" fmla="*/ 16 w 77"/>
                <a:gd name="T105" fmla="*/ 317 h 461"/>
                <a:gd name="T106" fmla="*/ 14 w 77"/>
                <a:gd name="T107" fmla="*/ 311 h 461"/>
                <a:gd name="T108" fmla="*/ 20 w 77"/>
                <a:gd name="T109" fmla="*/ 297 h 461"/>
                <a:gd name="T110" fmla="*/ 19 w 77"/>
                <a:gd name="T111" fmla="*/ 279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7" h="461">
                  <a:moveTo>
                    <a:pt x="71" y="51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41"/>
                    <a:pt x="66" y="34"/>
                    <a:pt x="65" y="32"/>
                  </a:cubicBezTo>
                  <a:cubicBezTo>
                    <a:pt x="63" y="30"/>
                    <a:pt x="63" y="26"/>
                    <a:pt x="62" y="23"/>
                  </a:cubicBezTo>
                  <a:cubicBezTo>
                    <a:pt x="61" y="21"/>
                    <a:pt x="60" y="15"/>
                    <a:pt x="60" y="15"/>
                  </a:cubicBezTo>
                  <a:cubicBezTo>
                    <a:pt x="60" y="15"/>
                    <a:pt x="58" y="12"/>
                    <a:pt x="56" y="10"/>
                  </a:cubicBezTo>
                  <a:cubicBezTo>
                    <a:pt x="54" y="9"/>
                    <a:pt x="52" y="0"/>
                    <a:pt x="52" y="0"/>
                  </a:cubicBezTo>
                  <a:cubicBezTo>
                    <a:pt x="52" y="0"/>
                    <a:pt x="51" y="0"/>
                    <a:pt x="50" y="3"/>
                  </a:cubicBezTo>
                  <a:cubicBezTo>
                    <a:pt x="49" y="5"/>
                    <a:pt x="47" y="6"/>
                    <a:pt x="47" y="6"/>
                  </a:cubicBezTo>
                  <a:cubicBezTo>
                    <a:pt x="47" y="6"/>
                    <a:pt x="48" y="7"/>
                    <a:pt x="48" y="8"/>
                  </a:cubicBezTo>
                  <a:cubicBezTo>
                    <a:pt x="48" y="9"/>
                    <a:pt x="48" y="10"/>
                    <a:pt x="48" y="12"/>
                  </a:cubicBezTo>
                  <a:cubicBezTo>
                    <a:pt x="49" y="17"/>
                    <a:pt x="51" y="22"/>
                    <a:pt x="50" y="29"/>
                  </a:cubicBezTo>
                  <a:cubicBezTo>
                    <a:pt x="50" y="31"/>
                    <a:pt x="48" y="35"/>
                    <a:pt x="49" y="38"/>
                  </a:cubicBezTo>
                  <a:cubicBezTo>
                    <a:pt x="49" y="39"/>
                    <a:pt x="51" y="40"/>
                    <a:pt x="50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8" y="43"/>
                    <a:pt x="49" y="44"/>
                    <a:pt x="4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6" y="51"/>
                    <a:pt x="47" y="56"/>
                    <a:pt x="47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4" y="65"/>
                    <a:pt x="46" y="65"/>
                    <a:pt x="47" y="67"/>
                  </a:cubicBezTo>
                  <a:cubicBezTo>
                    <a:pt x="47" y="67"/>
                    <a:pt x="47" y="69"/>
                    <a:pt x="47" y="69"/>
                  </a:cubicBezTo>
                  <a:cubicBezTo>
                    <a:pt x="45" y="69"/>
                    <a:pt x="46" y="70"/>
                    <a:pt x="46" y="71"/>
                  </a:cubicBezTo>
                  <a:cubicBezTo>
                    <a:pt x="45" y="74"/>
                    <a:pt x="43" y="79"/>
                    <a:pt x="44" y="85"/>
                  </a:cubicBezTo>
                  <a:cubicBezTo>
                    <a:pt x="44" y="86"/>
                    <a:pt x="46" y="88"/>
                    <a:pt x="45" y="89"/>
                  </a:cubicBezTo>
                  <a:cubicBezTo>
                    <a:pt x="45" y="91"/>
                    <a:pt x="44" y="94"/>
                    <a:pt x="43" y="97"/>
                  </a:cubicBezTo>
                  <a:cubicBezTo>
                    <a:pt x="45" y="97"/>
                    <a:pt x="43" y="98"/>
                    <a:pt x="43" y="98"/>
                  </a:cubicBezTo>
                  <a:cubicBezTo>
                    <a:pt x="43" y="99"/>
                    <a:pt x="43" y="102"/>
                    <a:pt x="43" y="102"/>
                  </a:cubicBezTo>
                  <a:cubicBezTo>
                    <a:pt x="43" y="103"/>
                    <a:pt x="43" y="104"/>
                    <a:pt x="43" y="105"/>
                  </a:cubicBezTo>
                  <a:cubicBezTo>
                    <a:pt x="43" y="105"/>
                    <a:pt x="43" y="107"/>
                    <a:pt x="43" y="108"/>
                  </a:cubicBezTo>
                  <a:cubicBezTo>
                    <a:pt x="41" y="109"/>
                    <a:pt x="41" y="109"/>
                    <a:pt x="41" y="109"/>
                  </a:cubicBezTo>
                  <a:cubicBezTo>
                    <a:pt x="40" y="112"/>
                    <a:pt x="42" y="113"/>
                    <a:pt x="41" y="115"/>
                  </a:cubicBezTo>
                  <a:cubicBezTo>
                    <a:pt x="41" y="115"/>
                    <a:pt x="40" y="116"/>
                    <a:pt x="40" y="116"/>
                  </a:cubicBezTo>
                  <a:cubicBezTo>
                    <a:pt x="40" y="117"/>
                    <a:pt x="40" y="120"/>
                    <a:pt x="40" y="121"/>
                  </a:cubicBezTo>
                  <a:cubicBezTo>
                    <a:pt x="40" y="122"/>
                    <a:pt x="38" y="126"/>
                    <a:pt x="37" y="127"/>
                  </a:cubicBezTo>
                  <a:cubicBezTo>
                    <a:pt x="37" y="132"/>
                    <a:pt x="40" y="133"/>
                    <a:pt x="40" y="136"/>
                  </a:cubicBezTo>
                  <a:cubicBezTo>
                    <a:pt x="40" y="138"/>
                    <a:pt x="40" y="142"/>
                    <a:pt x="39" y="145"/>
                  </a:cubicBezTo>
                  <a:cubicBezTo>
                    <a:pt x="39" y="145"/>
                    <a:pt x="38" y="145"/>
                    <a:pt x="38" y="145"/>
                  </a:cubicBezTo>
                  <a:cubicBezTo>
                    <a:pt x="37" y="147"/>
                    <a:pt x="37" y="149"/>
                    <a:pt x="37" y="151"/>
                  </a:cubicBezTo>
                  <a:cubicBezTo>
                    <a:pt x="37" y="153"/>
                    <a:pt x="39" y="156"/>
                    <a:pt x="39" y="158"/>
                  </a:cubicBezTo>
                  <a:cubicBezTo>
                    <a:pt x="39" y="159"/>
                    <a:pt x="39" y="171"/>
                    <a:pt x="39" y="172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5" y="175"/>
                    <a:pt x="35" y="180"/>
                    <a:pt x="35" y="179"/>
                  </a:cubicBezTo>
                  <a:cubicBezTo>
                    <a:pt x="35" y="180"/>
                    <a:pt x="36" y="179"/>
                    <a:pt x="36" y="181"/>
                  </a:cubicBezTo>
                  <a:cubicBezTo>
                    <a:pt x="36" y="182"/>
                    <a:pt x="33" y="184"/>
                    <a:pt x="33" y="185"/>
                  </a:cubicBezTo>
                  <a:cubicBezTo>
                    <a:pt x="32" y="187"/>
                    <a:pt x="33" y="189"/>
                    <a:pt x="33" y="191"/>
                  </a:cubicBezTo>
                  <a:cubicBezTo>
                    <a:pt x="32" y="194"/>
                    <a:pt x="28" y="197"/>
                    <a:pt x="28" y="200"/>
                  </a:cubicBezTo>
                  <a:cubicBezTo>
                    <a:pt x="28" y="202"/>
                    <a:pt x="29" y="202"/>
                    <a:pt x="29" y="203"/>
                  </a:cubicBezTo>
                  <a:cubicBezTo>
                    <a:pt x="30" y="205"/>
                    <a:pt x="29" y="209"/>
                    <a:pt x="29" y="211"/>
                  </a:cubicBezTo>
                  <a:cubicBezTo>
                    <a:pt x="29" y="212"/>
                    <a:pt x="26" y="213"/>
                    <a:pt x="26" y="214"/>
                  </a:cubicBezTo>
                  <a:cubicBezTo>
                    <a:pt x="26" y="215"/>
                    <a:pt x="26" y="216"/>
                    <a:pt x="26" y="217"/>
                  </a:cubicBezTo>
                  <a:cubicBezTo>
                    <a:pt x="25" y="221"/>
                    <a:pt x="21" y="217"/>
                    <a:pt x="24" y="226"/>
                  </a:cubicBezTo>
                  <a:cubicBezTo>
                    <a:pt x="23" y="226"/>
                    <a:pt x="22" y="225"/>
                    <a:pt x="21" y="226"/>
                  </a:cubicBezTo>
                  <a:cubicBezTo>
                    <a:pt x="20" y="226"/>
                    <a:pt x="20" y="227"/>
                    <a:pt x="19" y="227"/>
                  </a:cubicBezTo>
                  <a:cubicBezTo>
                    <a:pt x="20" y="228"/>
                    <a:pt x="21" y="229"/>
                    <a:pt x="21" y="230"/>
                  </a:cubicBezTo>
                  <a:cubicBezTo>
                    <a:pt x="21" y="230"/>
                    <a:pt x="20" y="232"/>
                    <a:pt x="20" y="233"/>
                  </a:cubicBezTo>
                  <a:cubicBezTo>
                    <a:pt x="20" y="233"/>
                    <a:pt x="22" y="234"/>
                    <a:pt x="22" y="234"/>
                  </a:cubicBezTo>
                  <a:cubicBezTo>
                    <a:pt x="22" y="236"/>
                    <a:pt x="21" y="238"/>
                    <a:pt x="21" y="238"/>
                  </a:cubicBezTo>
                  <a:cubicBezTo>
                    <a:pt x="21" y="238"/>
                    <a:pt x="21" y="240"/>
                    <a:pt x="21" y="240"/>
                  </a:cubicBezTo>
                  <a:cubicBezTo>
                    <a:pt x="21" y="240"/>
                    <a:pt x="22" y="242"/>
                    <a:pt x="22" y="242"/>
                  </a:cubicBezTo>
                  <a:cubicBezTo>
                    <a:pt x="22" y="242"/>
                    <a:pt x="21" y="243"/>
                    <a:pt x="21" y="243"/>
                  </a:cubicBezTo>
                  <a:cubicBezTo>
                    <a:pt x="23" y="243"/>
                    <a:pt x="24" y="254"/>
                    <a:pt x="23" y="256"/>
                  </a:cubicBezTo>
                  <a:cubicBezTo>
                    <a:pt x="23" y="256"/>
                    <a:pt x="21" y="256"/>
                    <a:pt x="21" y="256"/>
                  </a:cubicBezTo>
                  <a:cubicBezTo>
                    <a:pt x="21" y="259"/>
                    <a:pt x="19" y="262"/>
                    <a:pt x="19" y="264"/>
                  </a:cubicBezTo>
                  <a:cubicBezTo>
                    <a:pt x="19" y="265"/>
                    <a:pt x="17" y="271"/>
                    <a:pt x="17" y="271"/>
                  </a:cubicBezTo>
                  <a:cubicBezTo>
                    <a:pt x="18" y="271"/>
                    <a:pt x="19" y="278"/>
                    <a:pt x="19" y="279"/>
                  </a:cubicBezTo>
                  <a:cubicBezTo>
                    <a:pt x="20" y="278"/>
                    <a:pt x="21" y="279"/>
                    <a:pt x="22" y="279"/>
                  </a:cubicBezTo>
                  <a:cubicBezTo>
                    <a:pt x="22" y="279"/>
                    <a:pt x="22" y="277"/>
                    <a:pt x="23" y="276"/>
                  </a:cubicBezTo>
                  <a:cubicBezTo>
                    <a:pt x="23" y="275"/>
                    <a:pt x="25" y="275"/>
                    <a:pt x="25" y="275"/>
                  </a:cubicBezTo>
                  <a:cubicBezTo>
                    <a:pt x="26" y="276"/>
                    <a:pt x="26" y="277"/>
                    <a:pt x="27" y="278"/>
                  </a:cubicBezTo>
                  <a:cubicBezTo>
                    <a:pt x="28" y="278"/>
                    <a:pt x="28" y="278"/>
                    <a:pt x="28" y="278"/>
                  </a:cubicBezTo>
                  <a:cubicBezTo>
                    <a:pt x="28" y="278"/>
                    <a:pt x="28" y="279"/>
                    <a:pt x="28" y="279"/>
                  </a:cubicBezTo>
                  <a:cubicBezTo>
                    <a:pt x="28" y="280"/>
                    <a:pt x="26" y="281"/>
                    <a:pt x="25" y="281"/>
                  </a:cubicBezTo>
                  <a:cubicBezTo>
                    <a:pt x="26" y="285"/>
                    <a:pt x="26" y="290"/>
                    <a:pt x="26" y="294"/>
                  </a:cubicBezTo>
                  <a:cubicBezTo>
                    <a:pt x="24" y="295"/>
                    <a:pt x="25" y="293"/>
                    <a:pt x="25" y="293"/>
                  </a:cubicBezTo>
                  <a:cubicBezTo>
                    <a:pt x="25" y="293"/>
                    <a:pt x="25" y="294"/>
                    <a:pt x="24" y="295"/>
                  </a:cubicBezTo>
                  <a:cubicBezTo>
                    <a:pt x="24" y="296"/>
                    <a:pt x="22" y="297"/>
                    <a:pt x="23" y="298"/>
                  </a:cubicBezTo>
                  <a:cubicBezTo>
                    <a:pt x="24" y="298"/>
                    <a:pt x="24" y="298"/>
                    <a:pt x="24" y="298"/>
                  </a:cubicBezTo>
                  <a:cubicBezTo>
                    <a:pt x="24" y="299"/>
                    <a:pt x="24" y="300"/>
                    <a:pt x="24" y="301"/>
                  </a:cubicBezTo>
                  <a:cubicBezTo>
                    <a:pt x="24" y="302"/>
                    <a:pt x="26" y="303"/>
                    <a:pt x="26" y="304"/>
                  </a:cubicBezTo>
                  <a:cubicBezTo>
                    <a:pt x="25" y="305"/>
                    <a:pt x="23" y="306"/>
                    <a:pt x="21" y="307"/>
                  </a:cubicBezTo>
                  <a:cubicBezTo>
                    <a:pt x="21" y="307"/>
                    <a:pt x="22" y="309"/>
                    <a:pt x="21" y="309"/>
                  </a:cubicBezTo>
                  <a:cubicBezTo>
                    <a:pt x="23" y="310"/>
                    <a:pt x="23" y="309"/>
                    <a:pt x="23" y="311"/>
                  </a:cubicBezTo>
                  <a:cubicBezTo>
                    <a:pt x="22" y="311"/>
                    <a:pt x="22" y="311"/>
                    <a:pt x="19" y="311"/>
                  </a:cubicBezTo>
                  <a:cubicBezTo>
                    <a:pt x="19" y="311"/>
                    <a:pt x="21" y="313"/>
                    <a:pt x="21" y="313"/>
                  </a:cubicBezTo>
                  <a:cubicBezTo>
                    <a:pt x="19" y="314"/>
                    <a:pt x="19" y="314"/>
                    <a:pt x="19" y="314"/>
                  </a:cubicBezTo>
                  <a:cubicBezTo>
                    <a:pt x="20" y="319"/>
                    <a:pt x="20" y="321"/>
                    <a:pt x="19" y="325"/>
                  </a:cubicBezTo>
                  <a:cubicBezTo>
                    <a:pt x="20" y="325"/>
                    <a:pt x="21" y="324"/>
                    <a:pt x="21" y="326"/>
                  </a:cubicBezTo>
                  <a:cubicBezTo>
                    <a:pt x="19" y="327"/>
                    <a:pt x="19" y="327"/>
                    <a:pt x="19" y="327"/>
                  </a:cubicBezTo>
                  <a:cubicBezTo>
                    <a:pt x="19" y="330"/>
                    <a:pt x="19" y="333"/>
                    <a:pt x="19" y="336"/>
                  </a:cubicBezTo>
                  <a:cubicBezTo>
                    <a:pt x="18" y="336"/>
                    <a:pt x="18" y="338"/>
                    <a:pt x="17" y="337"/>
                  </a:cubicBezTo>
                  <a:cubicBezTo>
                    <a:pt x="17" y="337"/>
                    <a:pt x="17" y="337"/>
                    <a:pt x="17" y="337"/>
                  </a:cubicBezTo>
                  <a:cubicBezTo>
                    <a:pt x="16" y="336"/>
                    <a:pt x="18" y="334"/>
                    <a:pt x="14" y="335"/>
                  </a:cubicBezTo>
                  <a:cubicBezTo>
                    <a:pt x="14" y="335"/>
                    <a:pt x="14" y="337"/>
                    <a:pt x="14" y="337"/>
                  </a:cubicBezTo>
                  <a:cubicBezTo>
                    <a:pt x="13" y="337"/>
                    <a:pt x="10" y="337"/>
                    <a:pt x="12" y="336"/>
                  </a:cubicBezTo>
                  <a:cubicBezTo>
                    <a:pt x="13" y="336"/>
                    <a:pt x="12" y="334"/>
                    <a:pt x="13" y="333"/>
                  </a:cubicBezTo>
                  <a:cubicBezTo>
                    <a:pt x="12" y="334"/>
                    <a:pt x="11" y="335"/>
                    <a:pt x="9" y="336"/>
                  </a:cubicBezTo>
                  <a:cubicBezTo>
                    <a:pt x="9" y="336"/>
                    <a:pt x="10" y="333"/>
                    <a:pt x="10" y="333"/>
                  </a:cubicBezTo>
                  <a:cubicBezTo>
                    <a:pt x="9" y="332"/>
                    <a:pt x="8" y="333"/>
                    <a:pt x="7" y="332"/>
                  </a:cubicBezTo>
                  <a:cubicBezTo>
                    <a:pt x="6" y="333"/>
                    <a:pt x="6" y="333"/>
                    <a:pt x="6" y="333"/>
                  </a:cubicBezTo>
                  <a:cubicBezTo>
                    <a:pt x="3" y="335"/>
                    <a:pt x="4" y="334"/>
                    <a:pt x="6" y="337"/>
                  </a:cubicBezTo>
                  <a:cubicBezTo>
                    <a:pt x="5" y="338"/>
                    <a:pt x="3" y="339"/>
                    <a:pt x="2" y="341"/>
                  </a:cubicBezTo>
                  <a:cubicBezTo>
                    <a:pt x="3" y="341"/>
                    <a:pt x="2" y="343"/>
                    <a:pt x="2" y="344"/>
                  </a:cubicBezTo>
                  <a:cubicBezTo>
                    <a:pt x="4" y="344"/>
                    <a:pt x="4" y="344"/>
                    <a:pt x="4" y="344"/>
                  </a:cubicBezTo>
                  <a:cubicBezTo>
                    <a:pt x="4" y="344"/>
                    <a:pt x="2" y="340"/>
                    <a:pt x="6" y="341"/>
                  </a:cubicBezTo>
                  <a:cubicBezTo>
                    <a:pt x="6" y="342"/>
                    <a:pt x="6" y="342"/>
                    <a:pt x="6" y="342"/>
                  </a:cubicBezTo>
                  <a:cubicBezTo>
                    <a:pt x="6" y="342"/>
                    <a:pt x="6" y="342"/>
                    <a:pt x="6" y="342"/>
                  </a:cubicBezTo>
                  <a:cubicBezTo>
                    <a:pt x="6" y="342"/>
                    <a:pt x="6" y="344"/>
                    <a:pt x="6" y="344"/>
                  </a:cubicBezTo>
                  <a:cubicBezTo>
                    <a:pt x="6" y="344"/>
                    <a:pt x="9" y="344"/>
                    <a:pt x="10" y="345"/>
                  </a:cubicBezTo>
                  <a:cubicBezTo>
                    <a:pt x="10" y="345"/>
                    <a:pt x="10" y="343"/>
                    <a:pt x="10" y="343"/>
                  </a:cubicBezTo>
                  <a:cubicBezTo>
                    <a:pt x="11" y="342"/>
                    <a:pt x="13" y="343"/>
                    <a:pt x="13" y="343"/>
                  </a:cubicBezTo>
                  <a:cubicBezTo>
                    <a:pt x="15" y="347"/>
                    <a:pt x="16" y="348"/>
                    <a:pt x="14" y="353"/>
                  </a:cubicBezTo>
                  <a:cubicBezTo>
                    <a:pt x="15" y="353"/>
                    <a:pt x="15" y="353"/>
                    <a:pt x="16" y="353"/>
                  </a:cubicBezTo>
                  <a:cubicBezTo>
                    <a:pt x="16" y="354"/>
                    <a:pt x="15" y="354"/>
                    <a:pt x="15" y="355"/>
                  </a:cubicBezTo>
                  <a:cubicBezTo>
                    <a:pt x="13" y="355"/>
                    <a:pt x="14" y="355"/>
                    <a:pt x="12" y="355"/>
                  </a:cubicBezTo>
                  <a:cubicBezTo>
                    <a:pt x="13" y="357"/>
                    <a:pt x="12" y="361"/>
                    <a:pt x="13" y="365"/>
                  </a:cubicBezTo>
                  <a:cubicBezTo>
                    <a:pt x="13" y="365"/>
                    <a:pt x="14" y="366"/>
                    <a:pt x="14" y="367"/>
                  </a:cubicBezTo>
                  <a:cubicBezTo>
                    <a:pt x="13" y="367"/>
                    <a:pt x="13" y="367"/>
                    <a:pt x="13" y="367"/>
                  </a:cubicBezTo>
                  <a:cubicBezTo>
                    <a:pt x="12" y="369"/>
                    <a:pt x="12" y="372"/>
                    <a:pt x="12" y="375"/>
                  </a:cubicBezTo>
                  <a:cubicBezTo>
                    <a:pt x="13" y="375"/>
                    <a:pt x="14" y="376"/>
                    <a:pt x="14" y="375"/>
                  </a:cubicBezTo>
                  <a:cubicBezTo>
                    <a:pt x="14" y="375"/>
                    <a:pt x="14" y="373"/>
                    <a:pt x="14" y="373"/>
                  </a:cubicBezTo>
                  <a:cubicBezTo>
                    <a:pt x="14" y="373"/>
                    <a:pt x="16" y="373"/>
                    <a:pt x="16" y="373"/>
                  </a:cubicBezTo>
                  <a:cubicBezTo>
                    <a:pt x="16" y="373"/>
                    <a:pt x="16" y="375"/>
                    <a:pt x="15" y="376"/>
                  </a:cubicBezTo>
                  <a:cubicBezTo>
                    <a:pt x="15" y="377"/>
                    <a:pt x="15" y="377"/>
                    <a:pt x="15" y="377"/>
                  </a:cubicBezTo>
                  <a:cubicBezTo>
                    <a:pt x="15" y="378"/>
                    <a:pt x="13" y="377"/>
                    <a:pt x="12" y="379"/>
                  </a:cubicBezTo>
                  <a:cubicBezTo>
                    <a:pt x="12" y="379"/>
                    <a:pt x="12" y="381"/>
                    <a:pt x="12" y="382"/>
                  </a:cubicBezTo>
                  <a:cubicBezTo>
                    <a:pt x="12" y="382"/>
                    <a:pt x="10" y="383"/>
                    <a:pt x="10" y="384"/>
                  </a:cubicBezTo>
                  <a:cubicBezTo>
                    <a:pt x="10" y="385"/>
                    <a:pt x="10" y="386"/>
                    <a:pt x="10" y="387"/>
                  </a:cubicBezTo>
                  <a:cubicBezTo>
                    <a:pt x="12" y="388"/>
                    <a:pt x="14" y="387"/>
                    <a:pt x="15" y="389"/>
                  </a:cubicBezTo>
                  <a:cubicBezTo>
                    <a:pt x="17" y="389"/>
                    <a:pt x="14" y="389"/>
                    <a:pt x="14" y="389"/>
                  </a:cubicBezTo>
                  <a:cubicBezTo>
                    <a:pt x="14" y="390"/>
                    <a:pt x="14" y="391"/>
                    <a:pt x="14" y="391"/>
                  </a:cubicBezTo>
                  <a:cubicBezTo>
                    <a:pt x="15" y="392"/>
                    <a:pt x="16" y="393"/>
                    <a:pt x="16" y="393"/>
                  </a:cubicBezTo>
                  <a:cubicBezTo>
                    <a:pt x="17" y="393"/>
                    <a:pt x="17" y="393"/>
                    <a:pt x="18" y="393"/>
                  </a:cubicBezTo>
                  <a:cubicBezTo>
                    <a:pt x="17" y="394"/>
                    <a:pt x="15" y="395"/>
                    <a:pt x="14" y="396"/>
                  </a:cubicBezTo>
                  <a:cubicBezTo>
                    <a:pt x="14" y="395"/>
                    <a:pt x="13" y="398"/>
                    <a:pt x="13" y="398"/>
                  </a:cubicBezTo>
                  <a:cubicBezTo>
                    <a:pt x="14" y="399"/>
                    <a:pt x="16" y="400"/>
                    <a:pt x="17" y="400"/>
                  </a:cubicBezTo>
                  <a:cubicBezTo>
                    <a:pt x="17" y="402"/>
                    <a:pt x="17" y="403"/>
                    <a:pt x="17" y="404"/>
                  </a:cubicBezTo>
                  <a:cubicBezTo>
                    <a:pt x="17" y="404"/>
                    <a:pt x="15" y="403"/>
                    <a:pt x="15" y="404"/>
                  </a:cubicBezTo>
                  <a:cubicBezTo>
                    <a:pt x="15" y="404"/>
                    <a:pt x="15" y="406"/>
                    <a:pt x="15" y="406"/>
                  </a:cubicBezTo>
                  <a:cubicBezTo>
                    <a:pt x="13" y="406"/>
                    <a:pt x="13" y="405"/>
                    <a:pt x="11" y="406"/>
                  </a:cubicBezTo>
                  <a:cubicBezTo>
                    <a:pt x="10" y="406"/>
                    <a:pt x="13" y="407"/>
                    <a:pt x="10" y="407"/>
                  </a:cubicBezTo>
                  <a:cubicBezTo>
                    <a:pt x="10" y="407"/>
                    <a:pt x="7" y="405"/>
                    <a:pt x="7" y="405"/>
                  </a:cubicBezTo>
                  <a:cubicBezTo>
                    <a:pt x="4" y="405"/>
                    <a:pt x="3" y="409"/>
                    <a:pt x="4" y="408"/>
                  </a:cubicBezTo>
                  <a:cubicBezTo>
                    <a:pt x="4" y="410"/>
                    <a:pt x="4" y="410"/>
                    <a:pt x="4" y="412"/>
                  </a:cubicBezTo>
                  <a:cubicBezTo>
                    <a:pt x="5" y="413"/>
                    <a:pt x="7" y="415"/>
                    <a:pt x="8" y="416"/>
                  </a:cubicBezTo>
                  <a:cubicBezTo>
                    <a:pt x="8" y="416"/>
                    <a:pt x="8" y="418"/>
                    <a:pt x="7" y="419"/>
                  </a:cubicBezTo>
                  <a:cubicBezTo>
                    <a:pt x="9" y="420"/>
                    <a:pt x="11" y="423"/>
                    <a:pt x="12" y="424"/>
                  </a:cubicBezTo>
                  <a:cubicBezTo>
                    <a:pt x="14" y="425"/>
                    <a:pt x="14" y="424"/>
                    <a:pt x="16" y="424"/>
                  </a:cubicBezTo>
                  <a:cubicBezTo>
                    <a:pt x="17" y="424"/>
                    <a:pt x="17" y="424"/>
                    <a:pt x="17" y="424"/>
                  </a:cubicBezTo>
                  <a:cubicBezTo>
                    <a:pt x="18" y="423"/>
                    <a:pt x="18" y="423"/>
                    <a:pt x="18" y="423"/>
                  </a:cubicBezTo>
                  <a:cubicBezTo>
                    <a:pt x="17" y="422"/>
                    <a:pt x="13" y="419"/>
                    <a:pt x="13" y="419"/>
                  </a:cubicBezTo>
                  <a:cubicBezTo>
                    <a:pt x="12" y="419"/>
                    <a:pt x="11" y="419"/>
                    <a:pt x="11" y="419"/>
                  </a:cubicBezTo>
                  <a:cubicBezTo>
                    <a:pt x="10" y="419"/>
                    <a:pt x="10" y="417"/>
                    <a:pt x="9" y="417"/>
                  </a:cubicBezTo>
                  <a:cubicBezTo>
                    <a:pt x="12" y="418"/>
                    <a:pt x="13" y="418"/>
                    <a:pt x="15" y="418"/>
                  </a:cubicBezTo>
                  <a:cubicBezTo>
                    <a:pt x="15" y="413"/>
                    <a:pt x="16" y="412"/>
                    <a:pt x="12" y="408"/>
                  </a:cubicBezTo>
                  <a:cubicBezTo>
                    <a:pt x="14" y="408"/>
                    <a:pt x="13" y="409"/>
                    <a:pt x="14" y="408"/>
                  </a:cubicBezTo>
                  <a:cubicBezTo>
                    <a:pt x="14" y="408"/>
                    <a:pt x="17" y="407"/>
                    <a:pt x="18" y="406"/>
                  </a:cubicBezTo>
                  <a:cubicBezTo>
                    <a:pt x="18" y="407"/>
                    <a:pt x="18" y="409"/>
                    <a:pt x="18" y="409"/>
                  </a:cubicBezTo>
                  <a:cubicBezTo>
                    <a:pt x="18" y="409"/>
                    <a:pt x="19" y="410"/>
                    <a:pt x="19" y="410"/>
                  </a:cubicBezTo>
                  <a:cubicBezTo>
                    <a:pt x="22" y="408"/>
                    <a:pt x="22" y="407"/>
                    <a:pt x="23" y="404"/>
                  </a:cubicBezTo>
                  <a:cubicBezTo>
                    <a:pt x="24" y="404"/>
                    <a:pt x="25" y="406"/>
                    <a:pt x="25" y="406"/>
                  </a:cubicBezTo>
                  <a:cubicBezTo>
                    <a:pt x="27" y="406"/>
                    <a:pt x="27" y="405"/>
                    <a:pt x="28" y="405"/>
                  </a:cubicBezTo>
                  <a:cubicBezTo>
                    <a:pt x="28" y="406"/>
                    <a:pt x="28" y="406"/>
                    <a:pt x="28" y="406"/>
                  </a:cubicBezTo>
                  <a:cubicBezTo>
                    <a:pt x="27" y="407"/>
                    <a:pt x="25" y="408"/>
                    <a:pt x="25" y="408"/>
                  </a:cubicBezTo>
                  <a:cubicBezTo>
                    <a:pt x="23" y="408"/>
                    <a:pt x="23" y="408"/>
                    <a:pt x="23" y="408"/>
                  </a:cubicBezTo>
                  <a:cubicBezTo>
                    <a:pt x="23" y="409"/>
                    <a:pt x="23" y="411"/>
                    <a:pt x="23" y="412"/>
                  </a:cubicBezTo>
                  <a:cubicBezTo>
                    <a:pt x="21" y="412"/>
                    <a:pt x="21" y="412"/>
                    <a:pt x="21" y="412"/>
                  </a:cubicBezTo>
                  <a:cubicBezTo>
                    <a:pt x="21" y="412"/>
                    <a:pt x="21" y="410"/>
                    <a:pt x="21" y="410"/>
                  </a:cubicBezTo>
                  <a:cubicBezTo>
                    <a:pt x="20" y="410"/>
                    <a:pt x="18" y="411"/>
                    <a:pt x="17" y="411"/>
                  </a:cubicBezTo>
                  <a:cubicBezTo>
                    <a:pt x="18" y="415"/>
                    <a:pt x="19" y="418"/>
                    <a:pt x="19" y="422"/>
                  </a:cubicBezTo>
                  <a:cubicBezTo>
                    <a:pt x="22" y="422"/>
                    <a:pt x="19" y="421"/>
                    <a:pt x="23" y="422"/>
                  </a:cubicBezTo>
                  <a:cubicBezTo>
                    <a:pt x="22" y="424"/>
                    <a:pt x="22" y="424"/>
                    <a:pt x="22" y="424"/>
                  </a:cubicBezTo>
                  <a:cubicBezTo>
                    <a:pt x="21" y="425"/>
                    <a:pt x="21" y="424"/>
                    <a:pt x="21" y="423"/>
                  </a:cubicBezTo>
                  <a:cubicBezTo>
                    <a:pt x="19" y="423"/>
                    <a:pt x="19" y="423"/>
                    <a:pt x="19" y="423"/>
                  </a:cubicBezTo>
                  <a:cubicBezTo>
                    <a:pt x="19" y="425"/>
                    <a:pt x="18" y="427"/>
                    <a:pt x="17" y="428"/>
                  </a:cubicBezTo>
                  <a:cubicBezTo>
                    <a:pt x="18" y="429"/>
                    <a:pt x="17" y="430"/>
                    <a:pt x="17" y="430"/>
                  </a:cubicBezTo>
                  <a:cubicBezTo>
                    <a:pt x="18" y="431"/>
                    <a:pt x="19" y="430"/>
                    <a:pt x="19" y="430"/>
                  </a:cubicBezTo>
                  <a:cubicBezTo>
                    <a:pt x="20" y="432"/>
                    <a:pt x="19" y="431"/>
                    <a:pt x="20" y="432"/>
                  </a:cubicBezTo>
                  <a:cubicBezTo>
                    <a:pt x="20" y="432"/>
                    <a:pt x="20" y="432"/>
                    <a:pt x="20" y="432"/>
                  </a:cubicBezTo>
                  <a:cubicBezTo>
                    <a:pt x="21" y="433"/>
                    <a:pt x="22" y="431"/>
                    <a:pt x="23" y="432"/>
                  </a:cubicBezTo>
                  <a:cubicBezTo>
                    <a:pt x="24" y="433"/>
                    <a:pt x="21" y="434"/>
                    <a:pt x="23" y="436"/>
                  </a:cubicBezTo>
                  <a:cubicBezTo>
                    <a:pt x="24" y="436"/>
                    <a:pt x="25" y="435"/>
                    <a:pt x="26" y="435"/>
                  </a:cubicBezTo>
                  <a:cubicBezTo>
                    <a:pt x="26" y="435"/>
                    <a:pt x="27" y="436"/>
                    <a:pt x="27" y="436"/>
                  </a:cubicBezTo>
                  <a:cubicBezTo>
                    <a:pt x="27" y="436"/>
                    <a:pt x="28" y="436"/>
                    <a:pt x="29" y="436"/>
                  </a:cubicBezTo>
                  <a:cubicBezTo>
                    <a:pt x="29" y="436"/>
                    <a:pt x="29" y="436"/>
                    <a:pt x="29" y="436"/>
                  </a:cubicBezTo>
                  <a:cubicBezTo>
                    <a:pt x="27" y="431"/>
                    <a:pt x="28" y="434"/>
                    <a:pt x="29" y="430"/>
                  </a:cubicBezTo>
                  <a:cubicBezTo>
                    <a:pt x="28" y="429"/>
                    <a:pt x="27" y="429"/>
                    <a:pt x="25" y="428"/>
                  </a:cubicBezTo>
                  <a:cubicBezTo>
                    <a:pt x="20" y="424"/>
                    <a:pt x="25" y="425"/>
                    <a:pt x="28" y="428"/>
                  </a:cubicBezTo>
                  <a:cubicBezTo>
                    <a:pt x="28" y="427"/>
                    <a:pt x="28" y="426"/>
                    <a:pt x="27" y="425"/>
                  </a:cubicBezTo>
                  <a:cubicBezTo>
                    <a:pt x="29" y="425"/>
                    <a:pt x="29" y="425"/>
                    <a:pt x="30" y="424"/>
                  </a:cubicBezTo>
                  <a:cubicBezTo>
                    <a:pt x="31" y="428"/>
                    <a:pt x="29" y="428"/>
                    <a:pt x="33" y="430"/>
                  </a:cubicBezTo>
                  <a:cubicBezTo>
                    <a:pt x="35" y="431"/>
                    <a:pt x="36" y="431"/>
                    <a:pt x="37" y="432"/>
                  </a:cubicBezTo>
                  <a:cubicBezTo>
                    <a:pt x="38" y="431"/>
                    <a:pt x="39" y="431"/>
                    <a:pt x="39" y="430"/>
                  </a:cubicBezTo>
                  <a:cubicBezTo>
                    <a:pt x="39" y="428"/>
                    <a:pt x="38" y="425"/>
                    <a:pt x="39" y="423"/>
                  </a:cubicBezTo>
                  <a:cubicBezTo>
                    <a:pt x="39" y="423"/>
                    <a:pt x="40" y="419"/>
                    <a:pt x="41" y="418"/>
                  </a:cubicBezTo>
                  <a:cubicBezTo>
                    <a:pt x="41" y="418"/>
                    <a:pt x="40" y="417"/>
                    <a:pt x="40" y="416"/>
                  </a:cubicBezTo>
                  <a:cubicBezTo>
                    <a:pt x="43" y="416"/>
                    <a:pt x="48" y="416"/>
                    <a:pt x="51" y="416"/>
                  </a:cubicBezTo>
                  <a:cubicBezTo>
                    <a:pt x="54" y="409"/>
                    <a:pt x="54" y="411"/>
                    <a:pt x="61" y="411"/>
                  </a:cubicBezTo>
                  <a:cubicBezTo>
                    <a:pt x="61" y="410"/>
                    <a:pt x="61" y="410"/>
                    <a:pt x="61" y="410"/>
                  </a:cubicBezTo>
                  <a:cubicBezTo>
                    <a:pt x="61" y="410"/>
                    <a:pt x="49" y="409"/>
                    <a:pt x="46" y="409"/>
                  </a:cubicBezTo>
                  <a:cubicBezTo>
                    <a:pt x="43" y="409"/>
                    <a:pt x="34" y="409"/>
                    <a:pt x="34" y="409"/>
                  </a:cubicBezTo>
                  <a:cubicBezTo>
                    <a:pt x="34" y="409"/>
                    <a:pt x="28" y="404"/>
                    <a:pt x="27" y="401"/>
                  </a:cubicBezTo>
                  <a:cubicBezTo>
                    <a:pt x="26" y="398"/>
                    <a:pt x="24" y="396"/>
                    <a:pt x="26" y="394"/>
                  </a:cubicBezTo>
                  <a:cubicBezTo>
                    <a:pt x="28" y="392"/>
                    <a:pt x="28" y="390"/>
                    <a:pt x="26" y="388"/>
                  </a:cubicBezTo>
                  <a:cubicBezTo>
                    <a:pt x="24" y="386"/>
                    <a:pt x="24" y="389"/>
                    <a:pt x="22" y="389"/>
                  </a:cubicBezTo>
                  <a:cubicBezTo>
                    <a:pt x="20" y="389"/>
                    <a:pt x="20" y="386"/>
                    <a:pt x="20" y="383"/>
                  </a:cubicBezTo>
                  <a:cubicBezTo>
                    <a:pt x="20" y="380"/>
                    <a:pt x="21" y="380"/>
                    <a:pt x="22" y="377"/>
                  </a:cubicBezTo>
                  <a:cubicBezTo>
                    <a:pt x="23" y="374"/>
                    <a:pt x="22" y="373"/>
                    <a:pt x="21" y="369"/>
                  </a:cubicBezTo>
                  <a:cubicBezTo>
                    <a:pt x="19" y="365"/>
                    <a:pt x="25" y="365"/>
                    <a:pt x="27" y="363"/>
                  </a:cubicBezTo>
                  <a:cubicBezTo>
                    <a:pt x="29" y="362"/>
                    <a:pt x="29" y="360"/>
                    <a:pt x="28" y="357"/>
                  </a:cubicBezTo>
                  <a:cubicBezTo>
                    <a:pt x="28" y="354"/>
                    <a:pt x="27" y="353"/>
                    <a:pt x="29" y="351"/>
                  </a:cubicBezTo>
                  <a:cubicBezTo>
                    <a:pt x="31" y="349"/>
                    <a:pt x="32" y="347"/>
                    <a:pt x="32" y="347"/>
                  </a:cubicBezTo>
                  <a:cubicBezTo>
                    <a:pt x="32" y="347"/>
                    <a:pt x="32" y="346"/>
                    <a:pt x="32" y="344"/>
                  </a:cubicBezTo>
                  <a:cubicBezTo>
                    <a:pt x="32" y="342"/>
                    <a:pt x="32" y="339"/>
                    <a:pt x="33" y="336"/>
                  </a:cubicBezTo>
                  <a:cubicBezTo>
                    <a:pt x="34" y="332"/>
                    <a:pt x="34" y="332"/>
                    <a:pt x="33" y="329"/>
                  </a:cubicBezTo>
                  <a:cubicBezTo>
                    <a:pt x="32" y="327"/>
                    <a:pt x="31" y="325"/>
                    <a:pt x="32" y="324"/>
                  </a:cubicBezTo>
                  <a:cubicBezTo>
                    <a:pt x="33" y="323"/>
                    <a:pt x="33" y="321"/>
                    <a:pt x="35" y="320"/>
                  </a:cubicBezTo>
                  <a:cubicBezTo>
                    <a:pt x="37" y="320"/>
                    <a:pt x="34" y="318"/>
                    <a:pt x="34" y="317"/>
                  </a:cubicBezTo>
                  <a:cubicBezTo>
                    <a:pt x="34" y="315"/>
                    <a:pt x="34" y="313"/>
                    <a:pt x="36" y="311"/>
                  </a:cubicBezTo>
                  <a:cubicBezTo>
                    <a:pt x="37" y="310"/>
                    <a:pt x="35" y="308"/>
                    <a:pt x="35" y="305"/>
                  </a:cubicBezTo>
                  <a:cubicBezTo>
                    <a:pt x="35" y="302"/>
                    <a:pt x="34" y="301"/>
                    <a:pt x="34" y="299"/>
                  </a:cubicBezTo>
                  <a:cubicBezTo>
                    <a:pt x="35" y="297"/>
                    <a:pt x="32" y="295"/>
                    <a:pt x="31" y="293"/>
                  </a:cubicBezTo>
                  <a:cubicBezTo>
                    <a:pt x="30" y="290"/>
                    <a:pt x="34" y="287"/>
                    <a:pt x="34" y="283"/>
                  </a:cubicBezTo>
                  <a:cubicBezTo>
                    <a:pt x="35" y="280"/>
                    <a:pt x="34" y="279"/>
                    <a:pt x="34" y="276"/>
                  </a:cubicBezTo>
                  <a:cubicBezTo>
                    <a:pt x="34" y="273"/>
                    <a:pt x="34" y="274"/>
                    <a:pt x="32" y="273"/>
                  </a:cubicBezTo>
                  <a:cubicBezTo>
                    <a:pt x="30" y="271"/>
                    <a:pt x="32" y="268"/>
                    <a:pt x="32" y="265"/>
                  </a:cubicBezTo>
                  <a:cubicBezTo>
                    <a:pt x="32" y="261"/>
                    <a:pt x="28" y="259"/>
                    <a:pt x="31" y="256"/>
                  </a:cubicBezTo>
                  <a:cubicBezTo>
                    <a:pt x="33" y="254"/>
                    <a:pt x="33" y="253"/>
                    <a:pt x="33" y="250"/>
                  </a:cubicBezTo>
                  <a:cubicBezTo>
                    <a:pt x="34" y="247"/>
                    <a:pt x="34" y="240"/>
                    <a:pt x="36" y="237"/>
                  </a:cubicBezTo>
                  <a:cubicBezTo>
                    <a:pt x="39" y="234"/>
                    <a:pt x="39" y="237"/>
                    <a:pt x="39" y="234"/>
                  </a:cubicBezTo>
                  <a:cubicBezTo>
                    <a:pt x="39" y="231"/>
                    <a:pt x="36" y="230"/>
                    <a:pt x="37" y="227"/>
                  </a:cubicBezTo>
                  <a:cubicBezTo>
                    <a:pt x="37" y="224"/>
                    <a:pt x="38" y="222"/>
                    <a:pt x="37" y="219"/>
                  </a:cubicBezTo>
                  <a:cubicBezTo>
                    <a:pt x="37" y="216"/>
                    <a:pt x="41" y="213"/>
                    <a:pt x="41" y="213"/>
                  </a:cubicBezTo>
                  <a:cubicBezTo>
                    <a:pt x="41" y="213"/>
                    <a:pt x="44" y="213"/>
                    <a:pt x="45" y="211"/>
                  </a:cubicBezTo>
                  <a:cubicBezTo>
                    <a:pt x="46" y="209"/>
                    <a:pt x="45" y="208"/>
                    <a:pt x="44" y="205"/>
                  </a:cubicBezTo>
                  <a:cubicBezTo>
                    <a:pt x="44" y="202"/>
                    <a:pt x="43" y="201"/>
                    <a:pt x="45" y="198"/>
                  </a:cubicBezTo>
                  <a:cubicBezTo>
                    <a:pt x="46" y="195"/>
                    <a:pt x="49" y="189"/>
                    <a:pt x="49" y="185"/>
                  </a:cubicBezTo>
                  <a:cubicBezTo>
                    <a:pt x="49" y="181"/>
                    <a:pt x="49" y="180"/>
                    <a:pt x="48" y="177"/>
                  </a:cubicBezTo>
                  <a:cubicBezTo>
                    <a:pt x="47" y="174"/>
                    <a:pt x="48" y="173"/>
                    <a:pt x="49" y="170"/>
                  </a:cubicBezTo>
                  <a:cubicBezTo>
                    <a:pt x="51" y="167"/>
                    <a:pt x="50" y="166"/>
                    <a:pt x="50" y="162"/>
                  </a:cubicBezTo>
                  <a:cubicBezTo>
                    <a:pt x="49" y="158"/>
                    <a:pt x="50" y="158"/>
                    <a:pt x="50" y="152"/>
                  </a:cubicBezTo>
                  <a:cubicBezTo>
                    <a:pt x="50" y="147"/>
                    <a:pt x="51" y="148"/>
                    <a:pt x="52" y="145"/>
                  </a:cubicBezTo>
                  <a:cubicBezTo>
                    <a:pt x="54" y="142"/>
                    <a:pt x="52" y="140"/>
                    <a:pt x="52" y="136"/>
                  </a:cubicBezTo>
                  <a:cubicBezTo>
                    <a:pt x="52" y="132"/>
                    <a:pt x="53" y="130"/>
                    <a:pt x="54" y="124"/>
                  </a:cubicBezTo>
                  <a:cubicBezTo>
                    <a:pt x="54" y="118"/>
                    <a:pt x="57" y="120"/>
                    <a:pt x="59" y="115"/>
                  </a:cubicBezTo>
                  <a:cubicBezTo>
                    <a:pt x="60" y="111"/>
                    <a:pt x="61" y="111"/>
                    <a:pt x="62" y="108"/>
                  </a:cubicBezTo>
                  <a:cubicBezTo>
                    <a:pt x="63" y="105"/>
                    <a:pt x="64" y="104"/>
                    <a:pt x="63" y="100"/>
                  </a:cubicBezTo>
                  <a:cubicBezTo>
                    <a:pt x="63" y="97"/>
                    <a:pt x="62" y="96"/>
                    <a:pt x="64" y="95"/>
                  </a:cubicBezTo>
                  <a:cubicBezTo>
                    <a:pt x="67" y="93"/>
                    <a:pt x="63" y="91"/>
                    <a:pt x="63" y="88"/>
                  </a:cubicBezTo>
                  <a:cubicBezTo>
                    <a:pt x="63" y="85"/>
                    <a:pt x="63" y="80"/>
                    <a:pt x="63" y="77"/>
                  </a:cubicBezTo>
                  <a:cubicBezTo>
                    <a:pt x="63" y="75"/>
                    <a:pt x="68" y="75"/>
                    <a:pt x="69" y="72"/>
                  </a:cubicBezTo>
                  <a:cubicBezTo>
                    <a:pt x="70" y="69"/>
                    <a:pt x="74" y="70"/>
                    <a:pt x="75" y="67"/>
                  </a:cubicBezTo>
                  <a:cubicBezTo>
                    <a:pt x="76" y="64"/>
                    <a:pt x="77" y="59"/>
                    <a:pt x="74" y="58"/>
                  </a:cubicBezTo>
                  <a:cubicBezTo>
                    <a:pt x="70" y="57"/>
                    <a:pt x="71" y="51"/>
                    <a:pt x="71" y="51"/>
                  </a:cubicBezTo>
                  <a:close/>
                  <a:moveTo>
                    <a:pt x="71" y="446"/>
                  </a:moveTo>
                  <a:cubicBezTo>
                    <a:pt x="67" y="446"/>
                    <a:pt x="61" y="445"/>
                    <a:pt x="66" y="444"/>
                  </a:cubicBezTo>
                  <a:cubicBezTo>
                    <a:pt x="63" y="444"/>
                    <a:pt x="60" y="445"/>
                    <a:pt x="60" y="445"/>
                  </a:cubicBezTo>
                  <a:cubicBezTo>
                    <a:pt x="58" y="416"/>
                    <a:pt x="58" y="416"/>
                    <a:pt x="58" y="416"/>
                  </a:cubicBezTo>
                  <a:cubicBezTo>
                    <a:pt x="58" y="416"/>
                    <a:pt x="55" y="417"/>
                    <a:pt x="55" y="418"/>
                  </a:cubicBezTo>
                  <a:cubicBezTo>
                    <a:pt x="54" y="416"/>
                    <a:pt x="54" y="416"/>
                    <a:pt x="53" y="415"/>
                  </a:cubicBezTo>
                  <a:cubicBezTo>
                    <a:pt x="52" y="416"/>
                    <a:pt x="49" y="418"/>
                    <a:pt x="49" y="418"/>
                  </a:cubicBezTo>
                  <a:cubicBezTo>
                    <a:pt x="47" y="419"/>
                    <a:pt x="46" y="417"/>
                    <a:pt x="45" y="417"/>
                  </a:cubicBezTo>
                  <a:cubicBezTo>
                    <a:pt x="44" y="417"/>
                    <a:pt x="44" y="418"/>
                    <a:pt x="42" y="418"/>
                  </a:cubicBezTo>
                  <a:cubicBezTo>
                    <a:pt x="43" y="425"/>
                    <a:pt x="38" y="427"/>
                    <a:pt x="49" y="427"/>
                  </a:cubicBezTo>
                  <a:cubicBezTo>
                    <a:pt x="47" y="429"/>
                    <a:pt x="46" y="430"/>
                    <a:pt x="43" y="430"/>
                  </a:cubicBezTo>
                  <a:cubicBezTo>
                    <a:pt x="44" y="432"/>
                    <a:pt x="43" y="435"/>
                    <a:pt x="45" y="436"/>
                  </a:cubicBezTo>
                  <a:cubicBezTo>
                    <a:pt x="45" y="436"/>
                    <a:pt x="47" y="435"/>
                    <a:pt x="48" y="436"/>
                  </a:cubicBezTo>
                  <a:cubicBezTo>
                    <a:pt x="49" y="436"/>
                    <a:pt x="51" y="439"/>
                    <a:pt x="53" y="440"/>
                  </a:cubicBezTo>
                  <a:cubicBezTo>
                    <a:pt x="52" y="439"/>
                    <a:pt x="51" y="440"/>
                    <a:pt x="50" y="440"/>
                  </a:cubicBezTo>
                  <a:cubicBezTo>
                    <a:pt x="50" y="440"/>
                    <a:pt x="49" y="438"/>
                    <a:pt x="49" y="438"/>
                  </a:cubicBezTo>
                  <a:cubicBezTo>
                    <a:pt x="44" y="439"/>
                    <a:pt x="45" y="438"/>
                    <a:pt x="44" y="441"/>
                  </a:cubicBezTo>
                  <a:cubicBezTo>
                    <a:pt x="42" y="440"/>
                    <a:pt x="42" y="440"/>
                    <a:pt x="42" y="440"/>
                  </a:cubicBezTo>
                  <a:cubicBezTo>
                    <a:pt x="42" y="439"/>
                    <a:pt x="43" y="440"/>
                    <a:pt x="43" y="438"/>
                  </a:cubicBezTo>
                  <a:cubicBezTo>
                    <a:pt x="41" y="436"/>
                    <a:pt x="41" y="436"/>
                    <a:pt x="41" y="436"/>
                  </a:cubicBezTo>
                  <a:cubicBezTo>
                    <a:pt x="41" y="434"/>
                    <a:pt x="42" y="434"/>
                    <a:pt x="41" y="432"/>
                  </a:cubicBezTo>
                  <a:cubicBezTo>
                    <a:pt x="41" y="432"/>
                    <a:pt x="39" y="431"/>
                    <a:pt x="39" y="431"/>
                  </a:cubicBezTo>
                  <a:cubicBezTo>
                    <a:pt x="39" y="432"/>
                    <a:pt x="38" y="435"/>
                    <a:pt x="37" y="436"/>
                  </a:cubicBezTo>
                  <a:cubicBezTo>
                    <a:pt x="37" y="434"/>
                    <a:pt x="37" y="434"/>
                    <a:pt x="37" y="434"/>
                  </a:cubicBezTo>
                  <a:cubicBezTo>
                    <a:pt x="36" y="435"/>
                    <a:pt x="34" y="435"/>
                    <a:pt x="34" y="435"/>
                  </a:cubicBezTo>
                  <a:cubicBezTo>
                    <a:pt x="34" y="435"/>
                    <a:pt x="34" y="432"/>
                    <a:pt x="34" y="432"/>
                  </a:cubicBezTo>
                  <a:cubicBezTo>
                    <a:pt x="33" y="432"/>
                    <a:pt x="32" y="433"/>
                    <a:pt x="31" y="432"/>
                  </a:cubicBezTo>
                  <a:cubicBezTo>
                    <a:pt x="31" y="436"/>
                    <a:pt x="30" y="439"/>
                    <a:pt x="36" y="438"/>
                  </a:cubicBezTo>
                  <a:cubicBezTo>
                    <a:pt x="38" y="436"/>
                    <a:pt x="38" y="436"/>
                    <a:pt x="38" y="436"/>
                  </a:cubicBezTo>
                  <a:cubicBezTo>
                    <a:pt x="39" y="436"/>
                    <a:pt x="39" y="439"/>
                    <a:pt x="39" y="440"/>
                  </a:cubicBezTo>
                  <a:cubicBezTo>
                    <a:pt x="35" y="440"/>
                    <a:pt x="33" y="440"/>
                    <a:pt x="30" y="441"/>
                  </a:cubicBezTo>
                  <a:cubicBezTo>
                    <a:pt x="31" y="442"/>
                    <a:pt x="29" y="442"/>
                    <a:pt x="29" y="442"/>
                  </a:cubicBezTo>
                  <a:cubicBezTo>
                    <a:pt x="30" y="442"/>
                    <a:pt x="29" y="444"/>
                    <a:pt x="29" y="444"/>
                  </a:cubicBezTo>
                  <a:cubicBezTo>
                    <a:pt x="30" y="444"/>
                    <a:pt x="31" y="444"/>
                    <a:pt x="31" y="444"/>
                  </a:cubicBezTo>
                  <a:cubicBezTo>
                    <a:pt x="32" y="444"/>
                    <a:pt x="29" y="442"/>
                    <a:pt x="34" y="442"/>
                  </a:cubicBezTo>
                  <a:cubicBezTo>
                    <a:pt x="34" y="444"/>
                    <a:pt x="34" y="444"/>
                    <a:pt x="34" y="444"/>
                  </a:cubicBezTo>
                  <a:cubicBezTo>
                    <a:pt x="36" y="444"/>
                    <a:pt x="38" y="443"/>
                    <a:pt x="39" y="444"/>
                  </a:cubicBezTo>
                  <a:cubicBezTo>
                    <a:pt x="39" y="444"/>
                    <a:pt x="39" y="446"/>
                    <a:pt x="39" y="446"/>
                  </a:cubicBezTo>
                  <a:cubicBezTo>
                    <a:pt x="41" y="446"/>
                    <a:pt x="44" y="445"/>
                    <a:pt x="45" y="445"/>
                  </a:cubicBezTo>
                  <a:cubicBezTo>
                    <a:pt x="47" y="445"/>
                    <a:pt x="48" y="447"/>
                    <a:pt x="45" y="447"/>
                  </a:cubicBezTo>
                  <a:cubicBezTo>
                    <a:pt x="45" y="447"/>
                    <a:pt x="46" y="448"/>
                    <a:pt x="46" y="448"/>
                  </a:cubicBezTo>
                  <a:cubicBezTo>
                    <a:pt x="49" y="448"/>
                    <a:pt x="50" y="449"/>
                    <a:pt x="53" y="448"/>
                  </a:cubicBezTo>
                  <a:cubicBezTo>
                    <a:pt x="53" y="447"/>
                    <a:pt x="53" y="447"/>
                    <a:pt x="53" y="447"/>
                  </a:cubicBezTo>
                  <a:cubicBezTo>
                    <a:pt x="56" y="446"/>
                    <a:pt x="59" y="446"/>
                    <a:pt x="62" y="445"/>
                  </a:cubicBezTo>
                  <a:cubicBezTo>
                    <a:pt x="63" y="447"/>
                    <a:pt x="62" y="448"/>
                    <a:pt x="63" y="449"/>
                  </a:cubicBezTo>
                  <a:cubicBezTo>
                    <a:pt x="63" y="449"/>
                    <a:pt x="66" y="450"/>
                    <a:pt x="66" y="450"/>
                  </a:cubicBezTo>
                  <a:cubicBezTo>
                    <a:pt x="66" y="451"/>
                    <a:pt x="66" y="453"/>
                    <a:pt x="66" y="453"/>
                  </a:cubicBezTo>
                  <a:cubicBezTo>
                    <a:pt x="70" y="450"/>
                    <a:pt x="70" y="450"/>
                    <a:pt x="72" y="446"/>
                  </a:cubicBezTo>
                  <a:cubicBezTo>
                    <a:pt x="71" y="445"/>
                    <a:pt x="71" y="445"/>
                    <a:pt x="71" y="445"/>
                  </a:cubicBezTo>
                  <a:lnTo>
                    <a:pt x="71" y="446"/>
                  </a:lnTo>
                  <a:close/>
                  <a:moveTo>
                    <a:pt x="7" y="340"/>
                  </a:moveTo>
                  <a:cubicBezTo>
                    <a:pt x="8" y="340"/>
                    <a:pt x="6" y="341"/>
                    <a:pt x="6" y="341"/>
                  </a:cubicBezTo>
                  <a:cubicBezTo>
                    <a:pt x="6" y="341"/>
                    <a:pt x="6" y="339"/>
                    <a:pt x="7" y="340"/>
                  </a:cubicBezTo>
                  <a:close/>
                  <a:moveTo>
                    <a:pt x="65" y="460"/>
                  </a:moveTo>
                  <a:cubicBezTo>
                    <a:pt x="65" y="460"/>
                    <a:pt x="65" y="461"/>
                    <a:pt x="65" y="461"/>
                  </a:cubicBezTo>
                  <a:cubicBezTo>
                    <a:pt x="67" y="461"/>
                    <a:pt x="67" y="460"/>
                    <a:pt x="65" y="460"/>
                  </a:cubicBezTo>
                  <a:close/>
                  <a:moveTo>
                    <a:pt x="67" y="456"/>
                  </a:moveTo>
                  <a:cubicBezTo>
                    <a:pt x="67" y="458"/>
                    <a:pt x="67" y="458"/>
                    <a:pt x="67" y="458"/>
                  </a:cubicBezTo>
                  <a:cubicBezTo>
                    <a:pt x="72" y="458"/>
                    <a:pt x="68" y="457"/>
                    <a:pt x="67" y="456"/>
                  </a:cubicBezTo>
                  <a:close/>
                  <a:moveTo>
                    <a:pt x="59" y="454"/>
                  </a:moveTo>
                  <a:cubicBezTo>
                    <a:pt x="60" y="455"/>
                    <a:pt x="59" y="456"/>
                    <a:pt x="60" y="458"/>
                  </a:cubicBezTo>
                  <a:cubicBezTo>
                    <a:pt x="61" y="457"/>
                    <a:pt x="62" y="458"/>
                    <a:pt x="63" y="458"/>
                  </a:cubicBezTo>
                  <a:cubicBezTo>
                    <a:pt x="63" y="458"/>
                    <a:pt x="62" y="454"/>
                    <a:pt x="62" y="454"/>
                  </a:cubicBezTo>
                  <a:cubicBezTo>
                    <a:pt x="60" y="454"/>
                    <a:pt x="60" y="454"/>
                    <a:pt x="59" y="454"/>
                  </a:cubicBezTo>
                  <a:close/>
                  <a:moveTo>
                    <a:pt x="58" y="447"/>
                  </a:moveTo>
                  <a:cubicBezTo>
                    <a:pt x="56" y="447"/>
                    <a:pt x="53" y="449"/>
                    <a:pt x="52" y="450"/>
                  </a:cubicBezTo>
                  <a:cubicBezTo>
                    <a:pt x="51" y="450"/>
                    <a:pt x="49" y="450"/>
                    <a:pt x="47" y="450"/>
                  </a:cubicBezTo>
                  <a:cubicBezTo>
                    <a:pt x="47" y="450"/>
                    <a:pt x="45" y="451"/>
                    <a:pt x="45" y="451"/>
                  </a:cubicBezTo>
                  <a:cubicBezTo>
                    <a:pt x="46" y="452"/>
                    <a:pt x="46" y="452"/>
                    <a:pt x="46" y="453"/>
                  </a:cubicBezTo>
                  <a:cubicBezTo>
                    <a:pt x="48" y="454"/>
                    <a:pt x="50" y="454"/>
                    <a:pt x="52" y="454"/>
                  </a:cubicBezTo>
                  <a:cubicBezTo>
                    <a:pt x="52" y="454"/>
                    <a:pt x="53" y="456"/>
                    <a:pt x="53" y="456"/>
                  </a:cubicBezTo>
                  <a:cubicBezTo>
                    <a:pt x="53" y="455"/>
                    <a:pt x="54" y="455"/>
                    <a:pt x="55" y="455"/>
                  </a:cubicBezTo>
                  <a:cubicBezTo>
                    <a:pt x="55" y="454"/>
                    <a:pt x="54" y="454"/>
                    <a:pt x="54" y="454"/>
                  </a:cubicBezTo>
                  <a:cubicBezTo>
                    <a:pt x="54" y="452"/>
                    <a:pt x="54" y="452"/>
                    <a:pt x="54" y="452"/>
                  </a:cubicBezTo>
                  <a:cubicBezTo>
                    <a:pt x="57" y="452"/>
                    <a:pt x="59" y="452"/>
                    <a:pt x="61" y="452"/>
                  </a:cubicBezTo>
                  <a:cubicBezTo>
                    <a:pt x="61" y="451"/>
                    <a:pt x="62" y="451"/>
                    <a:pt x="61" y="450"/>
                  </a:cubicBezTo>
                  <a:cubicBezTo>
                    <a:pt x="59" y="449"/>
                    <a:pt x="64" y="447"/>
                    <a:pt x="58" y="447"/>
                  </a:cubicBezTo>
                  <a:close/>
                  <a:moveTo>
                    <a:pt x="39" y="447"/>
                  </a:moveTo>
                  <a:cubicBezTo>
                    <a:pt x="38" y="448"/>
                    <a:pt x="37" y="448"/>
                    <a:pt x="37" y="448"/>
                  </a:cubicBezTo>
                  <a:cubicBezTo>
                    <a:pt x="37" y="448"/>
                    <a:pt x="38" y="449"/>
                    <a:pt x="37" y="450"/>
                  </a:cubicBezTo>
                  <a:cubicBezTo>
                    <a:pt x="39" y="450"/>
                    <a:pt x="41" y="450"/>
                    <a:pt x="41" y="450"/>
                  </a:cubicBezTo>
                  <a:cubicBezTo>
                    <a:pt x="42" y="450"/>
                    <a:pt x="41" y="449"/>
                    <a:pt x="41" y="448"/>
                  </a:cubicBezTo>
                  <a:cubicBezTo>
                    <a:pt x="43" y="449"/>
                    <a:pt x="43" y="447"/>
                    <a:pt x="43" y="447"/>
                  </a:cubicBezTo>
                  <a:cubicBezTo>
                    <a:pt x="42" y="447"/>
                    <a:pt x="40" y="447"/>
                    <a:pt x="39" y="447"/>
                  </a:cubicBezTo>
                  <a:close/>
                  <a:moveTo>
                    <a:pt x="35" y="445"/>
                  </a:moveTo>
                  <a:cubicBezTo>
                    <a:pt x="34" y="446"/>
                    <a:pt x="34" y="446"/>
                    <a:pt x="34" y="446"/>
                  </a:cubicBezTo>
                  <a:cubicBezTo>
                    <a:pt x="32" y="448"/>
                    <a:pt x="37" y="446"/>
                    <a:pt x="36" y="446"/>
                  </a:cubicBezTo>
                  <a:cubicBezTo>
                    <a:pt x="36" y="445"/>
                    <a:pt x="36" y="445"/>
                    <a:pt x="35" y="445"/>
                  </a:cubicBezTo>
                  <a:close/>
                  <a:moveTo>
                    <a:pt x="27" y="418"/>
                  </a:moveTo>
                  <a:cubicBezTo>
                    <a:pt x="29" y="418"/>
                    <a:pt x="29" y="422"/>
                    <a:pt x="27" y="422"/>
                  </a:cubicBezTo>
                  <a:cubicBezTo>
                    <a:pt x="23" y="424"/>
                    <a:pt x="26" y="419"/>
                    <a:pt x="27" y="418"/>
                  </a:cubicBezTo>
                  <a:close/>
                  <a:moveTo>
                    <a:pt x="35" y="418"/>
                  </a:moveTo>
                  <a:cubicBezTo>
                    <a:pt x="36" y="419"/>
                    <a:pt x="37" y="419"/>
                    <a:pt x="37" y="419"/>
                  </a:cubicBezTo>
                  <a:cubicBezTo>
                    <a:pt x="37" y="420"/>
                    <a:pt x="38" y="420"/>
                    <a:pt x="37" y="421"/>
                  </a:cubicBezTo>
                  <a:cubicBezTo>
                    <a:pt x="37" y="421"/>
                    <a:pt x="34" y="424"/>
                    <a:pt x="34" y="424"/>
                  </a:cubicBezTo>
                  <a:cubicBezTo>
                    <a:pt x="29" y="426"/>
                    <a:pt x="35" y="418"/>
                    <a:pt x="35" y="418"/>
                  </a:cubicBezTo>
                  <a:close/>
                  <a:moveTo>
                    <a:pt x="31" y="416"/>
                  </a:moveTo>
                  <a:cubicBezTo>
                    <a:pt x="33" y="416"/>
                    <a:pt x="36" y="418"/>
                    <a:pt x="32" y="417"/>
                  </a:cubicBezTo>
                  <a:cubicBezTo>
                    <a:pt x="32" y="417"/>
                    <a:pt x="29" y="415"/>
                    <a:pt x="31" y="416"/>
                  </a:cubicBezTo>
                  <a:close/>
                  <a:moveTo>
                    <a:pt x="6" y="392"/>
                  </a:moveTo>
                  <a:cubicBezTo>
                    <a:pt x="6" y="393"/>
                    <a:pt x="7" y="393"/>
                    <a:pt x="6" y="395"/>
                  </a:cubicBezTo>
                  <a:cubicBezTo>
                    <a:pt x="6" y="395"/>
                    <a:pt x="4" y="397"/>
                    <a:pt x="4" y="398"/>
                  </a:cubicBezTo>
                  <a:cubicBezTo>
                    <a:pt x="4" y="398"/>
                    <a:pt x="5" y="401"/>
                    <a:pt x="5" y="400"/>
                  </a:cubicBezTo>
                  <a:cubicBezTo>
                    <a:pt x="5" y="400"/>
                    <a:pt x="5" y="403"/>
                    <a:pt x="5" y="404"/>
                  </a:cubicBezTo>
                  <a:cubicBezTo>
                    <a:pt x="5" y="404"/>
                    <a:pt x="7" y="404"/>
                    <a:pt x="7" y="404"/>
                  </a:cubicBezTo>
                  <a:cubicBezTo>
                    <a:pt x="7" y="402"/>
                    <a:pt x="7" y="402"/>
                    <a:pt x="7" y="402"/>
                  </a:cubicBezTo>
                  <a:cubicBezTo>
                    <a:pt x="8" y="402"/>
                    <a:pt x="9" y="403"/>
                    <a:pt x="10" y="402"/>
                  </a:cubicBezTo>
                  <a:cubicBezTo>
                    <a:pt x="10" y="402"/>
                    <a:pt x="11" y="400"/>
                    <a:pt x="9" y="400"/>
                  </a:cubicBezTo>
                  <a:cubicBezTo>
                    <a:pt x="9" y="400"/>
                    <a:pt x="9" y="398"/>
                    <a:pt x="9" y="398"/>
                  </a:cubicBezTo>
                  <a:cubicBezTo>
                    <a:pt x="9" y="398"/>
                    <a:pt x="12" y="398"/>
                    <a:pt x="11" y="398"/>
                  </a:cubicBezTo>
                  <a:cubicBezTo>
                    <a:pt x="12" y="398"/>
                    <a:pt x="11" y="400"/>
                    <a:pt x="11" y="400"/>
                  </a:cubicBezTo>
                  <a:cubicBezTo>
                    <a:pt x="13" y="399"/>
                    <a:pt x="12" y="396"/>
                    <a:pt x="12" y="396"/>
                  </a:cubicBezTo>
                  <a:cubicBezTo>
                    <a:pt x="11" y="396"/>
                    <a:pt x="11" y="396"/>
                    <a:pt x="11" y="396"/>
                  </a:cubicBezTo>
                  <a:cubicBezTo>
                    <a:pt x="11" y="396"/>
                    <a:pt x="9" y="392"/>
                    <a:pt x="8" y="392"/>
                  </a:cubicBezTo>
                  <a:cubicBezTo>
                    <a:pt x="7" y="392"/>
                    <a:pt x="7" y="392"/>
                    <a:pt x="6" y="392"/>
                  </a:cubicBezTo>
                  <a:close/>
                  <a:moveTo>
                    <a:pt x="2" y="391"/>
                  </a:moveTo>
                  <a:cubicBezTo>
                    <a:pt x="2" y="391"/>
                    <a:pt x="1" y="393"/>
                    <a:pt x="1" y="393"/>
                  </a:cubicBezTo>
                  <a:cubicBezTo>
                    <a:pt x="1" y="393"/>
                    <a:pt x="2" y="393"/>
                    <a:pt x="4" y="393"/>
                  </a:cubicBezTo>
                  <a:cubicBezTo>
                    <a:pt x="3" y="393"/>
                    <a:pt x="3" y="391"/>
                    <a:pt x="2" y="391"/>
                  </a:cubicBezTo>
                  <a:close/>
                  <a:moveTo>
                    <a:pt x="9" y="389"/>
                  </a:moveTo>
                  <a:cubicBezTo>
                    <a:pt x="10" y="390"/>
                    <a:pt x="9" y="390"/>
                    <a:pt x="9" y="391"/>
                  </a:cubicBezTo>
                  <a:cubicBezTo>
                    <a:pt x="10" y="393"/>
                    <a:pt x="16" y="395"/>
                    <a:pt x="13" y="393"/>
                  </a:cubicBezTo>
                  <a:cubicBezTo>
                    <a:pt x="12" y="391"/>
                    <a:pt x="11" y="390"/>
                    <a:pt x="9" y="389"/>
                  </a:cubicBezTo>
                  <a:close/>
                  <a:moveTo>
                    <a:pt x="4" y="385"/>
                  </a:moveTo>
                  <a:cubicBezTo>
                    <a:pt x="4" y="385"/>
                    <a:pt x="2" y="386"/>
                    <a:pt x="2" y="387"/>
                  </a:cubicBezTo>
                  <a:cubicBezTo>
                    <a:pt x="1" y="388"/>
                    <a:pt x="2" y="388"/>
                    <a:pt x="2" y="389"/>
                  </a:cubicBezTo>
                  <a:cubicBezTo>
                    <a:pt x="3" y="389"/>
                    <a:pt x="3" y="389"/>
                    <a:pt x="3" y="389"/>
                  </a:cubicBezTo>
                  <a:cubicBezTo>
                    <a:pt x="3" y="389"/>
                    <a:pt x="3" y="389"/>
                    <a:pt x="3" y="389"/>
                  </a:cubicBezTo>
                  <a:cubicBezTo>
                    <a:pt x="3" y="389"/>
                    <a:pt x="4" y="389"/>
                    <a:pt x="5" y="390"/>
                  </a:cubicBezTo>
                  <a:cubicBezTo>
                    <a:pt x="6" y="389"/>
                    <a:pt x="6" y="388"/>
                    <a:pt x="7" y="387"/>
                  </a:cubicBezTo>
                  <a:cubicBezTo>
                    <a:pt x="7" y="386"/>
                    <a:pt x="5" y="385"/>
                    <a:pt x="4" y="385"/>
                  </a:cubicBezTo>
                  <a:close/>
                  <a:moveTo>
                    <a:pt x="4" y="358"/>
                  </a:moveTo>
                  <a:cubicBezTo>
                    <a:pt x="4" y="359"/>
                    <a:pt x="4" y="361"/>
                    <a:pt x="4" y="363"/>
                  </a:cubicBezTo>
                  <a:cubicBezTo>
                    <a:pt x="2" y="363"/>
                    <a:pt x="3" y="362"/>
                    <a:pt x="3" y="361"/>
                  </a:cubicBezTo>
                  <a:cubicBezTo>
                    <a:pt x="3" y="361"/>
                    <a:pt x="0" y="362"/>
                    <a:pt x="2" y="363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0" y="368"/>
                    <a:pt x="1" y="369"/>
                    <a:pt x="2" y="370"/>
                  </a:cubicBezTo>
                  <a:cubicBezTo>
                    <a:pt x="2" y="370"/>
                    <a:pt x="1" y="368"/>
                    <a:pt x="2" y="369"/>
                  </a:cubicBezTo>
                  <a:cubicBezTo>
                    <a:pt x="2" y="369"/>
                    <a:pt x="2" y="373"/>
                    <a:pt x="2" y="372"/>
                  </a:cubicBezTo>
                  <a:cubicBezTo>
                    <a:pt x="2" y="373"/>
                    <a:pt x="2" y="373"/>
                    <a:pt x="2" y="373"/>
                  </a:cubicBezTo>
                  <a:cubicBezTo>
                    <a:pt x="3" y="374"/>
                    <a:pt x="3" y="373"/>
                    <a:pt x="4" y="375"/>
                  </a:cubicBezTo>
                  <a:cubicBezTo>
                    <a:pt x="3" y="375"/>
                    <a:pt x="2" y="377"/>
                    <a:pt x="2" y="377"/>
                  </a:cubicBezTo>
                  <a:cubicBezTo>
                    <a:pt x="1" y="377"/>
                    <a:pt x="1" y="377"/>
                    <a:pt x="1" y="377"/>
                  </a:cubicBezTo>
                  <a:cubicBezTo>
                    <a:pt x="0" y="381"/>
                    <a:pt x="2" y="382"/>
                    <a:pt x="4" y="384"/>
                  </a:cubicBezTo>
                  <a:cubicBezTo>
                    <a:pt x="3" y="384"/>
                    <a:pt x="5" y="383"/>
                    <a:pt x="5" y="383"/>
                  </a:cubicBezTo>
                  <a:cubicBezTo>
                    <a:pt x="6" y="383"/>
                    <a:pt x="6" y="383"/>
                    <a:pt x="6" y="383"/>
                  </a:cubicBezTo>
                  <a:cubicBezTo>
                    <a:pt x="6" y="383"/>
                    <a:pt x="7" y="384"/>
                    <a:pt x="7" y="385"/>
                  </a:cubicBezTo>
                  <a:cubicBezTo>
                    <a:pt x="9" y="385"/>
                    <a:pt x="8" y="383"/>
                    <a:pt x="9" y="384"/>
                  </a:cubicBezTo>
                  <a:cubicBezTo>
                    <a:pt x="10" y="381"/>
                    <a:pt x="11" y="377"/>
                    <a:pt x="11" y="375"/>
                  </a:cubicBezTo>
                  <a:cubicBezTo>
                    <a:pt x="12" y="370"/>
                    <a:pt x="10" y="363"/>
                    <a:pt x="9" y="358"/>
                  </a:cubicBezTo>
                  <a:cubicBezTo>
                    <a:pt x="7" y="358"/>
                    <a:pt x="6" y="358"/>
                    <a:pt x="4" y="358"/>
                  </a:cubicBezTo>
                  <a:close/>
                  <a:moveTo>
                    <a:pt x="15" y="319"/>
                  </a:moveTo>
                  <a:cubicBezTo>
                    <a:pt x="15" y="319"/>
                    <a:pt x="14" y="321"/>
                    <a:pt x="14" y="321"/>
                  </a:cubicBezTo>
                  <a:cubicBezTo>
                    <a:pt x="13" y="321"/>
                    <a:pt x="13" y="320"/>
                    <a:pt x="12" y="320"/>
                  </a:cubicBezTo>
                  <a:cubicBezTo>
                    <a:pt x="12" y="321"/>
                    <a:pt x="11" y="321"/>
                    <a:pt x="10" y="322"/>
                  </a:cubicBezTo>
                  <a:cubicBezTo>
                    <a:pt x="11" y="323"/>
                    <a:pt x="10" y="324"/>
                    <a:pt x="11" y="325"/>
                  </a:cubicBezTo>
                  <a:cubicBezTo>
                    <a:pt x="11" y="326"/>
                    <a:pt x="13" y="326"/>
                    <a:pt x="13" y="327"/>
                  </a:cubicBezTo>
                  <a:cubicBezTo>
                    <a:pt x="12" y="328"/>
                    <a:pt x="11" y="328"/>
                    <a:pt x="9" y="329"/>
                  </a:cubicBezTo>
                  <a:cubicBezTo>
                    <a:pt x="9" y="329"/>
                    <a:pt x="10" y="331"/>
                    <a:pt x="9" y="331"/>
                  </a:cubicBezTo>
                  <a:cubicBezTo>
                    <a:pt x="10" y="331"/>
                    <a:pt x="10" y="331"/>
                    <a:pt x="11" y="331"/>
                  </a:cubicBezTo>
                  <a:cubicBezTo>
                    <a:pt x="11" y="331"/>
                    <a:pt x="12" y="329"/>
                    <a:pt x="12" y="329"/>
                  </a:cubicBezTo>
                  <a:cubicBezTo>
                    <a:pt x="15" y="328"/>
                    <a:pt x="16" y="329"/>
                    <a:pt x="18" y="328"/>
                  </a:cubicBezTo>
                  <a:cubicBezTo>
                    <a:pt x="18" y="327"/>
                    <a:pt x="18" y="327"/>
                    <a:pt x="18" y="327"/>
                  </a:cubicBezTo>
                  <a:cubicBezTo>
                    <a:pt x="17" y="326"/>
                    <a:pt x="16" y="326"/>
                    <a:pt x="14" y="326"/>
                  </a:cubicBezTo>
                  <a:cubicBezTo>
                    <a:pt x="14" y="326"/>
                    <a:pt x="14" y="324"/>
                    <a:pt x="14" y="324"/>
                  </a:cubicBezTo>
                  <a:cubicBezTo>
                    <a:pt x="16" y="324"/>
                    <a:pt x="16" y="324"/>
                    <a:pt x="17" y="323"/>
                  </a:cubicBezTo>
                  <a:cubicBezTo>
                    <a:pt x="17" y="321"/>
                    <a:pt x="17" y="321"/>
                    <a:pt x="17" y="319"/>
                  </a:cubicBezTo>
                  <a:lnTo>
                    <a:pt x="15" y="319"/>
                  </a:lnTo>
                  <a:close/>
                  <a:moveTo>
                    <a:pt x="15" y="315"/>
                  </a:moveTo>
                  <a:cubicBezTo>
                    <a:pt x="15" y="316"/>
                    <a:pt x="15" y="317"/>
                    <a:pt x="16" y="317"/>
                  </a:cubicBezTo>
                  <a:cubicBezTo>
                    <a:pt x="16" y="316"/>
                    <a:pt x="17" y="315"/>
                    <a:pt x="15" y="315"/>
                  </a:cubicBezTo>
                  <a:close/>
                  <a:moveTo>
                    <a:pt x="13" y="312"/>
                  </a:moveTo>
                  <a:cubicBezTo>
                    <a:pt x="13" y="314"/>
                    <a:pt x="13" y="314"/>
                    <a:pt x="13" y="314"/>
                  </a:cubicBezTo>
                  <a:cubicBezTo>
                    <a:pt x="13" y="314"/>
                    <a:pt x="14" y="314"/>
                    <a:pt x="15" y="315"/>
                  </a:cubicBezTo>
                  <a:cubicBezTo>
                    <a:pt x="14" y="314"/>
                    <a:pt x="15" y="312"/>
                    <a:pt x="13" y="312"/>
                  </a:cubicBezTo>
                  <a:close/>
                  <a:moveTo>
                    <a:pt x="13" y="308"/>
                  </a:moveTo>
                  <a:cubicBezTo>
                    <a:pt x="13" y="308"/>
                    <a:pt x="13" y="310"/>
                    <a:pt x="13" y="311"/>
                  </a:cubicBezTo>
                  <a:cubicBezTo>
                    <a:pt x="13" y="310"/>
                    <a:pt x="14" y="311"/>
                    <a:pt x="14" y="311"/>
                  </a:cubicBezTo>
                  <a:cubicBezTo>
                    <a:pt x="14" y="311"/>
                    <a:pt x="15" y="308"/>
                    <a:pt x="13" y="308"/>
                  </a:cubicBezTo>
                  <a:close/>
                  <a:moveTo>
                    <a:pt x="19" y="279"/>
                  </a:moveTo>
                  <a:cubicBezTo>
                    <a:pt x="18" y="281"/>
                    <a:pt x="18" y="281"/>
                    <a:pt x="18" y="281"/>
                  </a:cubicBezTo>
                  <a:cubicBezTo>
                    <a:pt x="17" y="281"/>
                    <a:pt x="17" y="280"/>
                    <a:pt x="15" y="280"/>
                  </a:cubicBezTo>
                  <a:cubicBezTo>
                    <a:pt x="15" y="287"/>
                    <a:pt x="15" y="292"/>
                    <a:pt x="14" y="299"/>
                  </a:cubicBezTo>
                  <a:cubicBezTo>
                    <a:pt x="15" y="299"/>
                    <a:pt x="15" y="298"/>
                    <a:pt x="15" y="299"/>
                  </a:cubicBezTo>
                  <a:cubicBezTo>
                    <a:pt x="16" y="299"/>
                    <a:pt x="18" y="299"/>
                    <a:pt x="18" y="299"/>
                  </a:cubicBezTo>
                  <a:cubicBezTo>
                    <a:pt x="19" y="299"/>
                    <a:pt x="20" y="298"/>
                    <a:pt x="20" y="297"/>
                  </a:cubicBezTo>
                  <a:cubicBezTo>
                    <a:pt x="20" y="297"/>
                    <a:pt x="20" y="295"/>
                    <a:pt x="20" y="295"/>
                  </a:cubicBezTo>
                  <a:cubicBezTo>
                    <a:pt x="21" y="295"/>
                    <a:pt x="21" y="295"/>
                    <a:pt x="21" y="295"/>
                  </a:cubicBezTo>
                  <a:cubicBezTo>
                    <a:pt x="22" y="291"/>
                    <a:pt x="19" y="292"/>
                    <a:pt x="22" y="289"/>
                  </a:cubicBezTo>
                  <a:cubicBezTo>
                    <a:pt x="22" y="289"/>
                    <a:pt x="20" y="289"/>
                    <a:pt x="19" y="289"/>
                  </a:cubicBezTo>
                  <a:cubicBezTo>
                    <a:pt x="20" y="287"/>
                    <a:pt x="19" y="287"/>
                    <a:pt x="20" y="285"/>
                  </a:cubicBezTo>
                  <a:cubicBezTo>
                    <a:pt x="21" y="285"/>
                    <a:pt x="21" y="285"/>
                    <a:pt x="21" y="285"/>
                  </a:cubicBezTo>
                  <a:cubicBezTo>
                    <a:pt x="22" y="283"/>
                    <a:pt x="21" y="282"/>
                    <a:pt x="21" y="280"/>
                  </a:cubicBezTo>
                  <a:lnTo>
                    <a:pt x="19" y="279"/>
                  </a:ln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93" name="Freeform 290"/>
            <p:cNvSpPr>
              <a:spLocks noEditPoints="1"/>
            </p:cNvSpPr>
            <p:nvPr/>
          </p:nvSpPr>
          <p:spPr bwMode="auto">
            <a:xfrm>
              <a:off x="6354286" y="3354613"/>
              <a:ext cx="315839" cy="617482"/>
            </a:xfrm>
            <a:custGeom>
              <a:avLst/>
              <a:gdLst>
                <a:gd name="T0" fmla="*/ 11 w 91"/>
                <a:gd name="T1" fmla="*/ 118 h 177"/>
                <a:gd name="T2" fmla="*/ 13 w 91"/>
                <a:gd name="T3" fmla="*/ 127 h 177"/>
                <a:gd name="T4" fmla="*/ 12 w 91"/>
                <a:gd name="T5" fmla="*/ 133 h 177"/>
                <a:gd name="T6" fmla="*/ 15 w 91"/>
                <a:gd name="T7" fmla="*/ 146 h 177"/>
                <a:gd name="T8" fmla="*/ 5 w 91"/>
                <a:gd name="T9" fmla="*/ 150 h 177"/>
                <a:gd name="T10" fmla="*/ 10 w 91"/>
                <a:gd name="T11" fmla="*/ 163 h 177"/>
                <a:gd name="T12" fmla="*/ 10 w 91"/>
                <a:gd name="T13" fmla="*/ 177 h 177"/>
                <a:gd name="T14" fmla="*/ 17 w 91"/>
                <a:gd name="T15" fmla="*/ 177 h 177"/>
                <a:gd name="T16" fmla="*/ 24 w 91"/>
                <a:gd name="T17" fmla="*/ 175 h 177"/>
                <a:gd name="T18" fmla="*/ 41 w 91"/>
                <a:gd name="T19" fmla="*/ 168 h 177"/>
                <a:gd name="T20" fmla="*/ 45 w 91"/>
                <a:gd name="T21" fmla="*/ 159 h 177"/>
                <a:gd name="T22" fmla="*/ 61 w 91"/>
                <a:gd name="T23" fmla="*/ 152 h 177"/>
                <a:gd name="T24" fmla="*/ 69 w 91"/>
                <a:gd name="T25" fmla="*/ 146 h 177"/>
                <a:gd name="T26" fmla="*/ 76 w 91"/>
                <a:gd name="T27" fmla="*/ 139 h 177"/>
                <a:gd name="T28" fmla="*/ 74 w 91"/>
                <a:gd name="T29" fmla="*/ 131 h 177"/>
                <a:gd name="T30" fmla="*/ 73 w 91"/>
                <a:gd name="T31" fmla="*/ 125 h 177"/>
                <a:gd name="T32" fmla="*/ 72 w 91"/>
                <a:gd name="T33" fmla="*/ 117 h 177"/>
                <a:gd name="T34" fmla="*/ 69 w 91"/>
                <a:gd name="T35" fmla="*/ 114 h 177"/>
                <a:gd name="T36" fmla="*/ 73 w 91"/>
                <a:gd name="T37" fmla="*/ 106 h 177"/>
                <a:gd name="T38" fmla="*/ 77 w 91"/>
                <a:gd name="T39" fmla="*/ 96 h 177"/>
                <a:gd name="T40" fmla="*/ 80 w 91"/>
                <a:gd name="T41" fmla="*/ 86 h 177"/>
                <a:gd name="T42" fmla="*/ 91 w 91"/>
                <a:gd name="T43" fmla="*/ 85 h 177"/>
                <a:gd name="T44" fmla="*/ 16 w 91"/>
                <a:gd name="T45" fmla="*/ 0 h 177"/>
                <a:gd name="T46" fmla="*/ 13 w 91"/>
                <a:gd name="T47" fmla="*/ 28 h 177"/>
                <a:gd name="T48" fmla="*/ 13 w 91"/>
                <a:gd name="T49" fmla="*/ 46 h 177"/>
                <a:gd name="T50" fmla="*/ 0 w 91"/>
                <a:gd name="T51" fmla="*/ 93 h 177"/>
                <a:gd name="T52" fmla="*/ 5 w 91"/>
                <a:gd name="T53" fmla="*/ 112 h 177"/>
                <a:gd name="T54" fmla="*/ 4 w 91"/>
                <a:gd name="T55" fmla="*/ 103 h 177"/>
                <a:gd name="T56" fmla="*/ 8 w 91"/>
                <a:gd name="T57" fmla="*/ 108 h 177"/>
                <a:gd name="T58" fmla="*/ 15 w 91"/>
                <a:gd name="T59" fmla="*/ 112 h 177"/>
                <a:gd name="T60" fmla="*/ 12 w 91"/>
                <a:gd name="T61" fmla="*/ 110 h 177"/>
                <a:gd name="T62" fmla="*/ 1 w 91"/>
                <a:gd name="T63" fmla="*/ 10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1" h="177">
                  <a:moveTo>
                    <a:pt x="5" y="112"/>
                  </a:moveTo>
                  <a:cubicBezTo>
                    <a:pt x="5" y="112"/>
                    <a:pt x="9" y="116"/>
                    <a:pt x="11" y="118"/>
                  </a:cubicBezTo>
                  <a:cubicBezTo>
                    <a:pt x="12" y="120"/>
                    <a:pt x="10" y="121"/>
                    <a:pt x="12" y="123"/>
                  </a:cubicBezTo>
                  <a:cubicBezTo>
                    <a:pt x="13" y="124"/>
                    <a:pt x="14" y="126"/>
                    <a:pt x="13" y="127"/>
                  </a:cubicBezTo>
                  <a:cubicBezTo>
                    <a:pt x="13" y="129"/>
                    <a:pt x="13" y="130"/>
                    <a:pt x="13" y="130"/>
                  </a:cubicBezTo>
                  <a:cubicBezTo>
                    <a:pt x="13" y="130"/>
                    <a:pt x="12" y="131"/>
                    <a:pt x="12" y="133"/>
                  </a:cubicBezTo>
                  <a:cubicBezTo>
                    <a:pt x="12" y="136"/>
                    <a:pt x="13" y="139"/>
                    <a:pt x="14" y="141"/>
                  </a:cubicBezTo>
                  <a:cubicBezTo>
                    <a:pt x="15" y="142"/>
                    <a:pt x="14" y="144"/>
                    <a:pt x="15" y="146"/>
                  </a:cubicBezTo>
                  <a:cubicBezTo>
                    <a:pt x="16" y="148"/>
                    <a:pt x="16" y="150"/>
                    <a:pt x="16" y="150"/>
                  </a:cubicBezTo>
                  <a:cubicBezTo>
                    <a:pt x="16" y="150"/>
                    <a:pt x="7" y="149"/>
                    <a:pt x="5" y="150"/>
                  </a:cubicBezTo>
                  <a:cubicBezTo>
                    <a:pt x="3" y="152"/>
                    <a:pt x="2" y="155"/>
                    <a:pt x="3" y="156"/>
                  </a:cubicBezTo>
                  <a:cubicBezTo>
                    <a:pt x="5" y="157"/>
                    <a:pt x="8" y="162"/>
                    <a:pt x="10" y="163"/>
                  </a:cubicBezTo>
                  <a:cubicBezTo>
                    <a:pt x="11" y="164"/>
                    <a:pt x="12" y="171"/>
                    <a:pt x="12" y="171"/>
                  </a:cubicBezTo>
                  <a:cubicBezTo>
                    <a:pt x="10" y="177"/>
                    <a:pt x="10" y="177"/>
                    <a:pt x="10" y="177"/>
                  </a:cubicBezTo>
                  <a:cubicBezTo>
                    <a:pt x="13" y="176"/>
                    <a:pt x="13" y="176"/>
                    <a:pt x="13" y="176"/>
                  </a:cubicBezTo>
                  <a:cubicBezTo>
                    <a:pt x="17" y="177"/>
                    <a:pt x="17" y="177"/>
                    <a:pt x="17" y="177"/>
                  </a:cubicBezTo>
                  <a:cubicBezTo>
                    <a:pt x="20" y="173"/>
                    <a:pt x="20" y="173"/>
                    <a:pt x="20" y="173"/>
                  </a:cubicBezTo>
                  <a:cubicBezTo>
                    <a:pt x="20" y="173"/>
                    <a:pt x="22" y="175"/>
                    <a:pt x="24" y="175"/>
                  </a:cubicBezTo>
                  <a:cubicBezTo>
                    <a:pt x="26" y="175"/>
                    <a:pt x="32" y="173"/>
                    <a:pt x="34" y="173"/>
                  </a:cubicBezTo>
                  <a:cubicBezTo>
                    <a:pt x="37" y="172"/>
                    <a:pt x="39" y="171"/>
                    <a:pt x="41" y="168"/>
                  </a:cubicBezTo>
                  <a:cubicBezTo>
                    <a:pt x="44" y="165"/>
                    <a:pt x="45" y="166"/>
                    <a:pt x="47" y="164"/>
                  </a:cubicBezTo>
                  <a:cubicBezTo>
                    <a:pt x="50" y="163"/>
                    <a:pt x="43" y="161"/>
                    <a:pt x="45" y="159"/>
                  </a:cubicBezTo>
                  <a:cubicBezTo>
                    <a:pt x="47" y="156"/>
                    <a:pt x="53" y="157"/>
                    <a:pt x="55" y="155"/>
                  </a:cubicBezTo>
                  <a:cubicBezTo>
                    <a:pt x="58" y="153"/>
                    <a:pt x="58" y="153"/>
                    <a:pt x="61" y="152"/>
                  </a:cubicBezTo>
                  <a:cubicBezTo>
                    <a:pt x="63" y="152"/>
                    <a:pt x="62" y="149"/>
                    <a:pt x="64" y="148"/>
                  </a:cubicBezTo>
                  <a:cubicBezTo>
                    <a:pt x="65" y="147"/>
                    <a:pt x="67" y="146"/>
                    <a:pt x="69" y="146"/>
                  </a:cubicBezTo>
                  <a:cubicBezTo>
                    <a:pt x="71" y="145"/>
                    <a:pt x="70" y="145"/>
                    <a:pt x="71" y="142"/>
                  </a:cubicBezTo>
                  <a:cubicBezTo>
                    <a:pt x="72" y="139"/>
                    <a:pt x="76" y="139"/>
                    <a:pt x="76" y="139"/>
                  </a:cubicBezTo>
                  <a:cubicBezTo>
                    <a:pt x="76" y="139"/>
                    <a:pt x="77" y="137"/>
                    <a:pt x="75" y="135"/>
                  </a:cubicBezTo>
                  <a:cubicBezTo>
                    <a:pt x="73" y="133"/>
                    <a:pt x="73" y="133"/>
                    <a:pt x="74" y="131"/>
                  </a:cubicBezTo>
                  <a:cubicBezTo>
                    <a:pt x="75" y="129"/>
                    <a:pt x="74" y="127"/>
                    <a:pt x="74" y="127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6" y="122"/>
                    <a:pt x="75" y="120"/>
                  </a:cubicBezTo>
                  <a:cubicBezTo>
                    <a:pt x="74" y="118"/>
                    <a:pt x="73" y="117"/>
                    <a:pt x="72" y="117"/>
                  </a:cubicBezTo>
                  <a:cubicBezTo>
                    <a:pt x="70" y="117"/>
                    <a:pt x="68" y="119"/>
                    <a:pt x="68" y="117"/>
                  </a:cubicBezTo>
                  <a:cubicBezTo>
                    <a:pt x="68" y="115"/>
                    <a:pt x="67" y="115"/>
                    <a:pt x="69" y="114"/>
                  </a:cubicBezTo>
                  <a:cubicBezTo>
                    <a:pt x="70" y="113"/>
                    <a:pt x="71" y="112"/>
                    <a:pt x="71" y="110"/>
                  </a:cubicBezTo>
                  <a:cubicBezTo>
                    <a:pt x="71" y="107"/>
                    <a:pt x="71" y="108"/>
                    <a:pt x="73" y="106"/>
                  </a:cubicBezTo>
                  <a:cubicBezTo>
                    <a:pt x="75" y="105"/>
                    <a:pt x="75" y="102"/>
                    <a:pt x="75" y="100"/>
                  </a:cubicBezTo>
                  <a:cubicBezTo>
                    <a:pt x="75" y="98"/>
                    <a:pt x="74" y="97"/>
                    <a:pt x="77" y="96"/>
                  </a:cubicBezTo>
                  <a:cubicBezTo>
                    <a:pt x="79" y="95"/>
                    <a:pt x="80" y="94"/>
                    <a:pt x="79" y="92"/>
                  </a:cubicBezTo>
                  <a:cubicBezTo>
                    <a:pt x="78" y="89"/>
                    <a:pt x="79" y="88"/>
                    <a:pt x="80" y="86"/>
                  </a:cubicBezTo>
                  <a:cubicBezTo>
                    <a:pt x="81" y="84"/>
                    <a:pt x="83" y="84"/>
                    <a:pt x="85" y="85"/>
                  </a:cubicBezTo>
                  <a:cubicBezTo>
                    <a:pt x="86" y="86"/>
                    <a:pt x="91" y="85"/>
                    <a:pt x="91" y="8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8" y="35"/>
                    <a:pt x="16" y="37"/>
                  </a:cubicBezTo>
                  <a:cubicBezTo>
                    <a:pt x="14" y="40"/>
                    <a:pt x="14" y="43"/>
                    <a:pt x="13" y="46"/>
                  </a:cubicBezTo>
                  <a:cubicBezTo>
                    <a:pt x="13" y="50"/>
                    <a:pt x="13" y="82"/>
                    <a:pt x="13" y="8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5" y="112"/>
                  </a:lnTo>
                  <a:close/>
                  <a:moveTo>
                    <a:pt x="1" y="103"/>
                  </a:moveTo>
                  <a:cubicBezTo>
                    <a:pt x="2" y="103"/>
                    <a:pt x="3" y="103"/>
                    <a:pt x="4" y="103"/>
                  </a:cubicBezTo>
                  <a:cubicBezTo>
                    <a:pt x="4" y="103"/>
                    <a:pt x="4" y="105"/>
                    <a:pt x="4" y="106"/>
                  </a:cubicBezTo>
                  <a:cubicBezTo>
                    <a:pt x="5" y="106"/>
                    <a:pt x="7" y="107"/>
                    <a:pt x="8" y="108"/>
                  </a:cubicBezTo>
                  <a:cubicBezTo>
                    <a:pt x="10" y="108"/>
                    <a:pt x="13" y="108"/>
                    <a:pt x="15" y="108"/>
                  </a:cubicBezTo>
                  <a:cubicBezTo>
                    <a:pt x="15" y="109"/>
                    <a:pt x="15" y="111"/>
                    <a:pt x="15" y="112"/>
                  </a:cubicBezTo>
                  <a:cubicBezTo>
                    <a:pt x="14" y="111"/>
                    <a:pt x="15" y="112"/>
                    <a:pt x="14" y="112"/>
                  </a:cubicBezTo>
                  <a:cubicBezTo>
                    <a:pt x="14" y="112"/>
                    <a:pt x="12" y="110"/>
                    <a:pt x="12" y="110"/>
                  </a:cubicBezTo>
                  <a:cubicBezTo>
                    <a:pt x="10" y="110"/>
                    <a:pt x="7" y="111"/>
                    <a:pt x="6" y="112"/>
                  </a:cubicBezTo>
                  <a:cubicBezTo>
                    <a:pt x="5" y="110"/>
                    <a:pt x="0" y="103"/>
                    <a:pt x="1" y="103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94" name="Freeform 291"/>
            <p:cNvSpPr>
              <a:spLocks noEditPoints="1"/>
            </p:cNvSpPr>
            <p:nvPr/>
          </p:nvSpPr>
          <p:spPr bwMode="auto">
            <a:xfrm>
              <a:off x="6354286" y="3354613"/>
              <a:ext cx="315839" cy="617482"/>
            </a:xfrm>
            <a:custGeom>
              <a:avLst/>
              <a:gdLst>
                <a:gd name="T0" fmla="*/ 11 w 91"/>
                <a:gd name="T1" fmla="*/ 118 h 177"/>
                <a:gd name="T2" fmla="*/ 13 w 91"/>
                <a:gd name="T3" fmla="*/ 127 h 177"/>
                <a:gd name="T4" fmla="*/ 12 w 91"/>
                <a:gd name="T5" fmla="*/ 133 h 177"/>
                <a:gd name="T6" fmla="*/ 15 w 91"/>
                <a:gd name="T7" fmla="*/ 146 h 177"/>
                <a:gd name="T8" fmla="*/ 5 w 91"/>
                <a:gd name="T9" fmla="*/ 150 h 177"/>
                <a:gd name="T10" fmla="*/ 10 w 91"/>
                <a:gd name="T11" fmla="*/ 163 h 177"/>
                <a:gd name="T12" fmla="*/ 10 w 91"/>
                <a:gd name="T13" fmla="*/ 177 h 177"/>
                <a:gd name="T14" fmla="*/ 17 w 91"/>
                <a:gd name="T15" fmla="*/ 177 h 177"/>
                <a:gd name="T16" fmla="*/ 24 w 91"/>
                <a:gd name="T17" fmla="*/ 175 h 177"/>
                <a:gd name="T18" fmla="*/ 41 w 91"/>
                <a:gd name="T19" fmla="*/ 168 h 177"/>
                <a:gd name="T20" fmla="*/ 45 w 91"/>
                <a:gd name="T21" fmla="*/ 159 h 177"/>
                <a:gd name="T22" fmla="*/ 61 w 91"/>
                <a:gd name="T23" fmla="*/ 152 h 177"/>
                <a:gd name="T24" fmla="*/ 69 w 91"/>
                <a:gd name="T25" fmla="*/ 146 h 177"/>
                <a:gd name="T26" fmla="*/ 76 w 91"/>
                <a:gd name="T27" fmla="*/ 139 h 177"/>
                <a:gd name="T28" fmla="*/ 74 w 91"/>
                <a:gd name="T29" fmla="*/ 131 h 177"/>
                <a:gd name="T30" fmla="*/ 73 w 91"/>
                <a:gd name="T31" fmla="*/ 125 h 177"/>
                <a:gd name="T32" fmla="*/ 72 w 91"/>
                <a:gd name="T33" fmla="*/ 117 h 177"/>
                <a:gd name="T34" fmla="*/ 69 w 91"/>
                <a:gd name="T35" fmla="*/ 114 h 177"/>
                <a:gd name="T36" fmla="*/ 73 w 91"/>
                <a:gd name="T37" fmla="*/ 106 h 177"/>
                <a:gd name="T38" fmla="*/ 77 w 91"/>
                <a:gd name="T39" fmla="*/ 96 h 177"/>
                <a:gd name="T40" fmla="*/ 80 w 91"/>
                <a:gd name="T41" fmla="*/ 86 h 177"/>
                <a:gd name="T42" fmla="*/ 91 w 91"/>
                <a:gd name="T43" fmla="*/ 85 h 177"/>
                <a:gd name="T44" fmla="*/ 16 w 91"/>
                <a:gd name="T45" fmla="*/ 0 h 177"/>
                <a:gd name="T46" fmla="*/ 13 w 91"/>
                <a:gd name="T47" fmla="*/ 28 h 177"/>
                <a:gd name="T48" fmla="*/ 13 w 91"/>
                <a:gd name="T49" fmla="*/ 46 h 177"/>
                <a:gd name="T50" fmla="*/ 0 w 91"/>
                <a:gd name="T51" fmla="*/ 93 h 177"/>
                <a:gd name="T52" fmla="*/ 5 w 91"/>
                <a:gd name="T53" fmla="*/ 112 h 177"/>
                <a:gd name="T54" fmla="*/ 4 w 91"/>
                <a:gd name="T55" fmla="*/ 103 h 177"/>
                <a:gd name="T56" fmla="*/ 8 w 91"/>
                <a:gd name="T57" fmla="*/ 108 h 177"/>
                <a:gd name="T58" fmla="*/ 15 w 91"/>
                <a:gd name="T59" fmla="*/ 112 h 177"/>
                <a:gd name="T60" fmla="*/ 12 w 91"/>
                <a:gd name="T61" fmla="*/ 110 h 177"/>
                <a:gd name="T62" fmla="*/ 1 w 91"/>
                <a:gd name="T63" fmla="*/ 10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1" h="177">
                  <a:moveTo>
                    <a:pt x="5" y="112"/>
                  </a:moveTo>
                  <a:cubicBezTo>
                    <a:pt x="5" y="112"/>
                    <a:pt x="9" y="116"/>
                    <a:pt x="11" y="118"/>
                  </a:cubicBezTo>
                  <a:cubicBezTo>
                    <a:pt x="12" y="120"/>
                    <a:pt x="10" y="121"/>
                    <a:pt x="12" y="123"/>
                  </a:cubicBezTo>
                  <a:cubicBezTo>
                    <a:pt x="13" y="124"/>
                    <a:pt x="14" y="126"/>
                    <a:pt x="13" y="127"/>
                  </a:cubicBezTo>
                  <a:cubicBezTo>
                    <a:pt x="13" y="129"/>
                    <a:pt x="13" y="130"/>
                    <a:pt x="13" y="130"/>
                  </a:cubicBezTo>
                  <a:cubicBezTo>
                    <a:pt x="13" y="130"/>
                    <a:pt x="12" y="131"/>
                    <a:pt x="12" y="133"/>
                  </a:cubicBezTo>
                  <a:cubicBezTo>
                    <a:pt x="12" y="136"/>
                    <a:pt x="13" y="139"/>
                    <a:pt x="14" y="141"/>
                  </a:cubicBezTo>
                  <a:cubicBezTo>
                    <a:pt x="15" y="142"/>
                    <a:pt x="14" y="144"/>
                    <a:pt x="15" y="146"/>
                  </a:cubicBezTo>
                  <a:cubicBezTo>
                    <a:pt x="16" y="148"/>
                    <a:pt x="16" y="150"/>
                    <a:pt x="16" y="150"/>
                  </a:cubicBezTo>
                  <a:cubicBezTo>
                    <a:pt x="16" y="150"/>
                    <a:pt x="7" y="149"/>
                    <a:pt x="5" y="150"/>
                  </a:cubicBezTo>
                  <a:cubicBezTo>
                    <a:pt x="3" y="152"/>
                    <a:pt x="2" y="155"/>
                    <a:pt x="3" y="156"/>
                  </a:cubicBezTo>
                  <a:cubicBezTo>
                    <a:pt x="5" y="157"/>
                    <a:pt x="8" y="162"/>
                    <a:pt x="10" y="163"/>
                  </a:cubicBezTo>
                  <a:cubicBezTo>
                    <a:pt x="11" y="164"/>
                    <a:pt x="12" y="171"/>
                    <a:pt x="12" y="171"/>
                  </a:cubicBezTo>
                  <a:cubicBezTo>
                    <a:pt x="10" y="177"/>
                    <a:pt x="10" y="177"/>
                    <a:pt x="10" y="177"/>
                  </a:cubicBezTo>
                  <a:cubicBezTo>
                    <a:pt x="13" y="176"/>
                    <a:pt x="13" y="176"/>
                    <a:pt x="13" y="176"/>
                  </a:cubicBezTo>
                  <a:cubicBezTo>
                    <a:pt x="17" y="177"/>
                    <a:pt x="17" y="177"/>
                    <a:pt x="17" y="177"/>
                  </a:cubicBezTo>
                  <a:cubicBezTo>
                    <a:pt x="20" y="173"/>
                    <a:pt x="20" y="173"/>
                    <a:pt x="20" y="173"/>
                  </a:cubicBezTo>
                  <a:cubicBezTo>
                    <a:pt x="20" y="173"/>
                    <a:pt x="22" y="175"/>
                    <a:pt x="24" y="175"/>
                  </a:cubicBezTo>
                  <a:cubicBezTo>
                    <a:pt x="26" y="175"/>
                    <a:pt x="32" y="173"/>
                    <a:pt x="34" y="173"/>
                  </a:cubicBezTo>
                  <a:cubicBezTo>
                    <a:pt x="37" y="172"/>
                    <a:pt x="39" y="171"/>
                    <a:pt x="41" y="168"/>
                  </a:cubicBezTo>
                  <a:cubicBezTo>
                    <a:pt x="44" y="165"/>
                    <a:pt x="45" y="166"/>
                    <a:pt x="47" y="164"/>
                  </a:cubicBezTo>
                  <a:cubicBezTo>
                    <a:pt x="50" y="163"/>
                    <a:pt x="43" y="161"/>
                    <a:pt x="45" y="159"/>
                  </a:cubicBezTo>
                  <a:cubicBezTo>
                    <a:pt x="47" y="156"/>
                    <a:pt x="53" y="157"/>
                    <a:pt x="55" y="155"/>
                  </a:cubicBezTo>
                  <a:cubicBezTo>
                    <a:pt x="58" y="153"/>
                    <a:pt x="58" y="153"/>
                    <a:pt x="61" y="152"/>
                  </a:cubicBezTo>
                  <a:cubicBezTo>
                    <a:pt x="63" y="152"/>
                    <a:pt x="62" y="149"/>
                    <a:pt x="64" y="148"/>
                  </a:cubicBezTo>
                  <a:cubicBezTo>
                    <a:pt x="65" y="147"/>
                    <a:pt x="67" y="146"/>
                    <a:pt x="69" y="146"/>
                  </a:cubicBezTo>
                  <a:cubicBezTo>
                    <a:pt x="71" y="145"/>
                    <a:pt x="70" y="145"/>
                    <a:pt x="71" y="142"/>
                  </a:cubicBezTo>
                  <a:cubicBezTo>
                    <a:pt x="72" y="139"/>
                    <a:pt x="76" y="139"/>
                    <a:pt x="76" y="139"/>
                  </a:cubicBezTo>
                  <a:cubicBezTo>
                    <a:pt x="76" y="139"/>
                    <a:pt x="77" y="137"/>
                    <a:pt x="75" y="135"/>
                  </a:cubicBezTo>
                  <a:cubicBezTo>
                    <a:pt x="73" y="133"/>
                    <a:pt x="73" y="133"/>
                    <a:pt x="74" y="131"/>
                  </a:cubicBezTo>
                  <a:cubicBezTo>
                    <a:pt x="75" y="129"/>
                    <a:pt x="74" y="127"/>
                    <a:pt x="74" y="127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6" y="122"/>
                    <a:pt x="75" y="120"/>
                  </a:cubicBezTo>
                  <a:cubicBezTo>
                    <a:pt x="74" y="118"/>
                    <a:pt x="73" y="117"/>
                    <a:pt x="72" y="117"/>
                  </a:cubicBezTo>
                  <a:cubicBezTo>
                    <a:pt x="70" y="117"/>
                    <a:pt x="68" y="119"/>
                    <a:pt x="68" y="117"/>
                  </a:cubicBezTo>
                  <a:cubicBezTo>
                    <a:pt x="68" y="115"/>
                    <a:pt x="67" y="115"/>
                    <a:pt x="69" y="114"/>
                  </a:cubicBezTo>
                  <a:cubicBezTo>
                    <a:pt x="70" y="113"/>
                    <a:pt x="71" y="112"/>
                    <a:pt x="71" y="110"/>
                  </a:cubicBezTo>
                  <a:cubicBezTo>
                    <a:pt x="71" y="107"/>
                    <a:pt x="71" y="108"/>
                    <a:pt x="73" y="106"/>
                  </a:cubicBezTo>
                  <a:cubicBezTo>
                    <a:pt x="75" y="105"/>
                    <a:pt x="75" y="102"/>
                    <a:pt x="75" y="100"/>
                  </a:cubicBezTo>
                  <a:cubicBezTo>
                    <a:pt x="75" y="98"/>
                    <a:pt x="74" y="97"/>
                    <a:pt x="77" y="96"/>
                  </a:cubicBezTo>
                  <a:cubicBezTo>
                    <a:pt x="79" y="95"/>
                    <a:pt x="80" y="94"/>
                    <a:pt x="79" y="92"/>
                  </a:cubicBezTo>
                  <a:cubicBezTo>
                    <a:pt x="78" y="89"/>
                    <a:pt x="79" y="88"/>
                    <a:pt x="80" y="86"/>
                  </a:cubicBezTo>
                  <a:cubicBezTo>
                    <a:pt x="81" y="84"/>
                    <a:pt x="83" y="84"/>
                    <a:pt x="85" y="85"/>
                  </a:cubicBezTo>
                  <a:cubicBezTo>
                    <a:pt x="86" y="86"/>
                    <a:pt x="91" y="85"/>
                    <a:pt x="91" y="8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8" y="35"/>
                    <a:pt x="16" y="37"/>
                  </a:cubicBezTo>
                  <a:cubicBezTo>
                    <a:pt x="14" y="40"/>
                    <a:pt x="14" y="43"/>
                    <a:pt x="13" y="46"/>
                  </a:cubicBezTo>
                  <a:cubicBezTo>
                    <a:pt x="13" y="50"/>
                    <a:pt x="13" y="82"/>
                    <a:pt x="13" y="8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5" y="112"/>
                  </a:lnTo>
                  <a:close/>
                  <a:moveTo>
                    <a:pt x="1" y="103"/>
                  </a:moveTo>
                  <a:cubicBezTo>
                    <a:pt x="2" y="103"/>
                    <a:pt x="3" y="103"/>
                    <a:pt x="4" y="103"/>
                  </a:cubicBezTo>
                  <a:cubicBezTo>
                    <a:pt x="4" y="103"/>
                    <a:pt x="4" y="105"/>
                    <a:pt x="4" y="106"/>
                  </a:cubicBezTo>
                  <a:cubicBezTo>
                    <a:pt x="5" y="106"/>
                    <a:pt x="7" y="107"/>
                    <a:pt x="8" y="108"/>
                  </a:cubicBezTo>
                  <a:cubicBezTo>
                    <a:pt x="10" y="108"/>
                    <a:pt x="13" y="108"/>
                    <a:pt x="15" y="108"/>
                  </a:cubicBezTo>
                  <a:cubicBezTo>
                    <a:pt x="15" y="109"/>
                    <a:pt x="15" y="111"/>
                    <a:pt x="15" y="112"/>
                  </a:cubicBezTo>
                  <a:cubicBezTo>
                    <a:pt x="14" y="111"/>
                    <a:pt x="15" y="112"/>
                    <a:pt x="14" y="112"/>
                  </a:cubicBezTo>
                  <a:cubicBezTo>
                    <a:pt x="14" y="112"/>
                    <a:pt x="12" y="110"/>
                    <a:pt x="12" y="110"/>
                  </a:cubicBezTo>
                  <a:cubicBezTo>
                    <a:pt x="10" y="110"/>
                    <a:pt x="7" y="111"/>
                    <a:pt x="6" y="112"/>
                  </a:cubicBezTo>
                  <a:cubicBezTo>
                    <a:pt x="5" y="110"/>
                    <a:pt x="0" y="103"/>
                    <a:pt x="1" y="103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95" name="Freeform 292"/>
            <p:cNvSpPr>
              <a:spLocks/>
            </p:cNvSpPr>
            <p:nvPr/>
          </p:nvSpPr>
          <p:spPr bwMode="auto">
            <a:xfrm>
              <a:off x="6354286" y="3839017"/>
              <a:ext cx="402783" cy="292771"/>
            </a:xfrm>
            <a:custGeom>
              <a:avLst/>
              <a:gdLst>
                <a:gd name="T0" fmla="*/ 41 w 116"/>
                <a:gd name="T1" fmla="*/ 77 h 84"/>
                <a:gd name="T2" fmla="*/ 42 w 116"/>
                <a:gd name="T3" fmla="*/ 68 h 84"/>
                <a:gd name="T4" fmla="*/ 46 w 116"/>
                <a:gd name="T5" fmla="*/ 64 h 84"/>
                <a:gd name="T6" fmla="*/ 50 w 116"/>
                <a:gd name="T7" fmla="*/ 59 h 84"/>
                <a:gd name="T8" fmla="*/ 56 w 116"/>
                <a:gd name="T9" fmla="*/ 59 h 84"/>
                <a:gd name="T10" fmla="*/ 62 w 116"/>
                <a:gd name="T11" fmla="*/ 64 h 84"/>
                <a:gd name="T12" fmla="*/ 69 w 116"/>
                <a:gd name="T13" fmla="*/ 65 h 84"/>
                <a:gd name="T14" fmla="*/ 75 w 116"/>
                <a:gd name="T15" fmla="*/ 66 h 84"/>
                <a:gd name="T16" fmla="*/ 80 w 116"/>
                <a:gd name="T17" fmla="*/ 67 h 84"/>
                <a:gd name="T18" fmla="*/ 82 w 116"/>
                <a:gd name="T19" fmla="*/ 62 h 84"/>
                <a:gd name="T20" fmla="*/ 87 w 116"/>
                <a:gd name="T21" fmla="*/ 64 h 84"/>
                <a:gd name="T22" fmla="*/ 92 w 116"/>
                <a:gd name="T23" fmla="*/ 63 h 84"/>
                <a:gd name="T24" fmla="*/ 94 w 116"/>
                <a:gd name="T25" fmla="*/ 60 h 84"/>
                <a:gd name="T26" fmla="*/ 97 w 116"/>
                <a:gd name="T27" fmla="*/ 61 h 84"/>
                <a:gd name="T28" fmla="*/ 101 w 116"/>
                <a:gd name="T29" fmla="*/ 57 h 84"/>
                <a:gd name="T30" fmla="*/ 108 w 116"/>
                <a:gd name="T31" fmla="*/ 57 h 84"/>
                <a:gd name="T32" fmla="*/ 111 w 116"/>
                <a:gd name="T33" fmla="*/ 59 h 84"/>
                <a:gd name="T34" fmla="*/ 116 w 116"/>
                <a:gd name="T35" fmla="*/ 58 h 84"/>
                <a:gd name="T36" fmla="*/ 114 w 116"/>
                <a:gd name="T37" fmla="*/ 55 h 84"/>
                <a:gd name="T38" fmla="*/ 113 w 116"/>
                <a:gd name="T39" fmla="*/ 49 h 84"/>
                <a:gd name="T40" fmla="*/ 107 w 116"/>
                <a:gd name="T41" fmla="*/ 44 h 84"/>
                <a:gd name="T42" fmla="*/ 104 w 116"/>
                <a:gd name="T43" fmla="*/ 38 h 84"/>
                <a:gd name="T44" fmla="*/ 100 w 116"/>
                <a:gd name="T45" fmla="*/ 37 h 84"/>
                <a:gd name="T46" fmla="*/ 96 w 116"/>
                <a:gd name="T47" fmla="*/ 34 h 84"/>
                <a:gd name="T48" fmla="*/ 92 w 116"/>
                <a:gd name="T49" fmla="*/ 32 h 84"/>
                <a:gd name="T50" fmla="*/ 88 w 116"/>
                <a:gd name="T51" fmla="*/ 28 h 84"/>
                <a:gd name="T52" fmla="*/ 84 w 116"/>
                <a:gd name="T53" fmla="*/ 20 h 84"/>
                <a:gd name="T54" fmla="*/ 82 w 116"/>
                <a:gd name="T55" fmla="*/ 15 h 84"/>
                <a:gd name="T56" fmla="*/ 81 w 116"/>
                <a:gd name="T57" fmla="*/ 11 h 84"/>
                <a:gd name="T58" fmla="*/ 81 w 116"/>
                <a:gd name="T59" fmla="*/ 5 h 84"/>
                <a:gd name="T60" fmla="*/ 76 w 116"/>
                <a:gd name="T61" fmla="*/ 0 h 84"/>
                <a:gd name="T62" fmla="*/ 71 w 116"/>
                <a:gd name="T63" fmla="*/ 3 h 84"/>
                <a:gd name="T64" fmla="*/ 69 w 116"/>
                <a:gd name="T65" fmla="*/ 7 h 84"/>
                <a:gd name="T66" fmla="*/ 64 w 116"/>
                <a:gd name="T67" fmla="*/ 9 h 84"/>
                <a:gd name="T68" fmla="*/ 61 w 116"/>
                <a:gd name="T69" fmla="*/ 13 h 84"/>
                <a:gd name="T70" fmla="*/ 55 w 116"/>
                <a:gd name="T71" fmla="*/ 16 h 84"/>
                <a:gd name="T72" fmla="*/ 45 w 116"/>
                <a:gd name="T73" fmla="*/ 20 h 84"/>
                <a:gd name="T74" fmla="*/ 47 w 116"/>
                <a:gd name="T75" fmla="*/ 25 h 84"/>
                <a:gd name="T76" fmla="*/ 41 w 116"/>
                <a:gd name="T77" fmla="*/ 29 h 84"/>
                <a:gd name="T78" fmla="*/ 34 w 116"/>
                <a:gd name="T79" fmla="*/ 34 h 84"/>
                <a:gd name="T80" fmla="*/ 24 w 116"/>
                <a:gd name="T81" fmla="*/ 36 h 84"/>
                <a:gd name="T82" fmla="*/ 20 w 116"/>
                <a:gd name="T83" fmla="*/ 34 h 84"/>
                <a:gd name="T84" fmla="*/ 17 w 116"/>
                <a:gd name="T85" fmla="*/ 38 h 84"/>
                <a:gd name="T86" fmla="*/ 13 w 116"/>
                <a:gd name="T87" fmla="*/ 37 h 84"/>
                <a:gd name="T88" fmla="*/ 10 w 116"/>
                <a:gd name="T89" fmla="*/ 38 h 84"/>
                <a:gd name="T90" fmla="*/ 4 w 116"/>
                <a:gd name="T91" fmla="*/ 49 h 84"/>
                <a:gd name="T92" fmla="*/ 2 w 116"/>
                <a:gd name="T93" fmla="*/ 53 h 84"/>
                <a:gd name="T94" fmla="*/ 5 w 116"/>
                <a:gd name="T95" fmla="*/ 57 h 84"/>
                <a:gd name="T96" fmla="*/ 9 w 116"/>
                <a:gd name="T97" fmla="*/ 65 h 84"/>
                <a:gd name="T98" fmla="*/ 13 w 116"/>
                <a:gd name="T99" fmla="*/ 72 h 84"/>
                <a:gd name="T100" fmla="*/ 18 w 116"/>
                <a:gd name="T101" fmla="*/ 77 h 84"/>
                <a:gd name="T102" fmla="*/ 24 w 116"/>
                <a:gd name="T103" fmla="*/ 84 h 84"/>
                <a:gd name="T104" fmla="*/ 28 w 116"/>
                <a:gd name="T105" fmla="*/ 82 h 84"/>
                <a:gd name="T106" fmla="*/ 31 w 116"/>
                <a:gd name="T107" fmla="*/ 78 h 84"/>
                <a:gd name="T108" fmla="*/ 35 w 116"/>
                <a:gd name="T109" fmla="*/ 79 h 84"/>
                <a:gd name="T110" fmla="*/ 41 w 116"/>
                <a:gd name="T111" fmla="*/ 7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6" h="84">
                  <a:moveTo>
                    <a:pt x="41" y="77"/>
                  </a:moveTo>
                  <a:cubicBezTo>
                    <a:pt x="42" y="68"/>
                    <a:pt x="42" y="68"/>
                    <a:pt x="42" y="68"/>
                  </a:cubicBezTo>
                  <a:cubicBezTo>
                    <a:pt x="42" y="68"/>
                    <a:pt x="46" y="66"/>
                    <a:pt x="46" y="64"/>
                  </a:cubicBezTo>
                  <a:cubicBezTo>
                    <a:pt x="46" y="61"/>
                    <a:pt x="48" y="59"/>
                    <a:pt x="50" y="59"/>
                  </a:cubicBezTo>
                  <a:cubicBezTo>
                    <a:pt x="51" y="59"/>
                    <a:pt x="53" y="58"/>
                    <a:pt x="56" y="59"/>
                  </a:cubicBezTo>
                  <a:cubicBezTo>
                    <a:pt x="59" y="61"/>
                    <a:pt x="60" y="63"/>
                    <a:pt x="62" y="64"/>
                  </a:cubicBezTo>
                  <a:cubicBezTo>
                    <a:pt x="63" y="65"/>
                    <a:pt x="67" y="65"/>
                    <a:pt x="69" y="65"/>
                  </a:cubicBezTo>
                  <a:cubicBezTo>
                    <a:pt x="71" y="65"/>
                    <a:pt x="72" y="65"/>
                    <a:pt x="75" y="66"/>
                  </a:cubicBezTo>
                  <a:cubicBezTo>
                    <a:pt x="78" y="67"/>
                    <a:pt x="80" y="67"/>
                    <a:pt x="80" y="67"/>
                  </a:cubicBezTo>
                  <a:cubicBezTo>
                    <a:pt x="80" y="67"/>
                    <a:pt x="79" y="62"/>
                    <a:pt x="82" y="62"/>
                  </a:cubicBezTo>
                  <a:cubicBezTo>
                    <a:pt x="84" y="62"/>
                    <a:pt x="84" y="65"/>
                    <a:pt x="87" y="64"/>
                  </a:cubicBezTo>
                  <a:cubicBezTo>
                    <a:pt x="90" y="63"/>
                    <a:pt x="92" y="63"/>
                    <a:pt x="92" y="63"/>
                  </a:cubicBezTo>
                  <a:cubicBezTo>
                    <a:pt x="92" y="63"/>
                    <a:pt x="91" y="60"/>
                    <a:pt x="94" y="60"/>
                  </a:cubicBezTo>
                  <a:cubicBezTo>
                    <a:pt x="96" y="59"/>
                    <a:pt x="95" y="63"/>
                    <a:pt x="97" y="61"/>
                  </a:cubicBezTo>
                  <a:cubicBezTo>
                    <a:pt x="100" y="58"/>
                    <a:pt x="99" y="57"/>
                    <a:pt x="101" y="57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11" y="57"/>
                    <a:pt x="110" y="59"/>
                    <a:pt x="111" y="59"/>
                  </a:cubicBezTo>
                  <a:cubicBezTo>
                    <a:pt x="113" y="59"/>
                    <a:pt x="116" y="58"/>
                    <a:pt x="116" y="58"/>
                  </a:cubicBezTo>
                  <a:cubicBezTo>
                    <a:pt x="116" y="58"/>
                    <a:pt x="116" y="55"/>
                    <a:pt x="114" y="55"/>
                  </a:cubicBezTo>
                  <a:cubicBezTo>
                    <a:pt x="113" y="54"/>
                    <a:pt x="114" y="52"/>
                    <a:pt x="113" y="49"/>
                  </a:cubicBezTo>
                  <a:cubicBezTo>
                    <a:pt x="112" y="46"/>
                    <a:pt x="111" y="45"/>
                    <a:pt x="107" y="44"/>
                  </a:cubicBezTo>
                  <a:cubicBezTo>
                    <a:pt x="104" y="43"/>
                    <a:pt x="105" y="40"/>
                    <a:pt x="104" y="38"/>
                  </a:cubicBezTo>
                  <a:cubicBezTo>
                    <a:pt x="103" y="36"/>
                    <a:pt x="102" y="37"/>
                    <a:pt x="100" y="37"/>
                  </a:cubicBezTo>
                  <a:cubicBezTo>
                    <a:pt x="98" y="37"/>
                    <a:pt x="97" y="35"/>
                    <a:pt x="96" y="34"/>
                  </a:cubicBezTo>
                  <a:cubicBezTo>
                    <a:pt x="95" y="32"/>
                    <a:pt x="94" y="32"/>
                    <a:pt x="92" y="32"/>
                  </a:cubicBezTo>
                  <a:cubicBezTo>
                    <a:pt x="90" y="32"/>
                    <a:pt x="90" y="29"/>
                    <a:pt x="88" y="28"/>
                  </a:cubicBezTo>
                  <a:cubicBezTo>
                    <a:pt x="87" y="28"/>
                    <a:pt x="83" y="23"/>
                    <a:pt x="84" y="20"/>
                  </a:cubicBezTo>
                  <a:cubicBezTo>
                    <a:pt x="85" y="17"/>
                    <a:pt x="85" y="17"/>
                    <a:pt x="82" y="15"/>
                  </a:cubicBezTo>
                  <a:cubicBezTo>
                    <a:pt x="79" y="13"/>
                    <a:pt x="80" y="13"/>
                    <a:pt x="81" y="11"/>
                  </a:cubicBezTo>
                  <a:cubicBezTo>
                    <a:pt x="82" y="9"/>
                    <a:pt x="81" y="5"/>
                    <a:pt x="81" y="5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2" y="0"/>
                    <a:pt x="71" y="3"/>
                  </a:cubicBezTo>
                  <a:cubicBezTo>
                    <a:pt x="70" y="6"/>
                    <a:pt x="71" y="6"/>
                    <a:pt x="69" y="7"/>
                  </a:cubicBezTo>
                  <a:cubicBezTo>
                    <a:pt x="67" y="7"/>
                    <a:pt x="65" y="8"/>
                    <a:pt x="64" y="9"/>
                  </a:cubicBezTo>
                  <a:cubicBezTo>
                    <a:pt x="62" y="10"/>
                    <a:pt x="63" y="13"/>
                    <a:pt x="61" y="13"/>
                  </a:cubicBezTo>
                  <a:cubicBezTo>
                    <a:pt x="58" y="14"/>
                    <a:pt x="58" y="14"/>
                    <a:pt x="55" y="16"/>
                  </a:cubicBezTo>
                  <a:cubicBezTo>
                    <a:pt x="53" y="18"/>
                    <a:pt x="47" y="17"/>
                    <a:pt x="45" y="20"/>
                  </a:cubicBezTo>
                  <a:cubicBezTo>
                    <a:pt x="43" y="22"/>
                    <a:pt x="50" y="24"/>
                    <a:pt x="47" y="25"/>
                  </a:cubicBezTo>
                  <a:cubicBezTo>
                    <a:pt x="45" y="27"/>
                    <a:pt x="44" y="26"/>
                    <a:pt x="41" y="29"/>
                  </a:cubicBezTo>
                  <a:cubicBezTo>
                    <a:pt x="39" y="32"/>
                    <a:pt x="37" y="33"/>
                    <a:pt x="34" y="34"/>
                  </a:cubicBezTo>
                  <a:cubicBezTo>
                    <a:pt x="32" y="34"/>
                    <a:pt x="26" y="36"/>
                    <a:pt x="24" y="36"/>
                  </a:cubicBezTo>
                  <a:cubicBezTo>
                    <a:pt x="22" y="36"/>
                    <a:pt x="20" y="34"/>
                    <a:pt x="20" y="34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6" y="48"/>
                    <a:pt x="4" y="49"/>
                  </a:cubicBezTo>
                  <a:cubicBezTo>
                    <a:pt x="1" y="50"/>
                    <a:pt x="0" y="52"/>
                    <a:pt x="2" y="53"/>
                  </a:cubicBezTo>
                  <a:cubicBezTo>
                    <a:pt x="3" y="54"/>
                    <a:pt x="5" y="54"/>
                    <a:pt x="5" y="57"/>
                  </a:cubicBezTo>
                  <a:cubicBezTo>
                    <a:pt x="6" y="59"/>
                    <a:pt x="7" y="62"/>
                    <a:pt x="9" y="65"/>
                  </a:cubicBezTo>
                  <a:cubicBezTo>
                    <a:pt x="11" y="68"/>
                    <a:pt x="10" y="69"/>
                    <a:pt x="13" y="72"/>
                  </a:cubicBezTo>
                  <a:cubicBezTo>
                    <a:pt x="16" y="75"/>
                    <a:pt x="16" y="74"/>
                    <a:pt x="18" y="77"/>
                  </a:cubicBezTo>
                  <a:cubicBezTo>
                    <a:pt x="20" y="81"/>
                    <a:pt x="24" y="84"/>
                    <a:pt x="24" y="84"/>
                  </a:cubicBezTo>
                  <a:cubicBezTo>
                    <a:pt x="24" y="84"/>
                    <a:pt x="27" y="84"/>
                    <a:pt x="28" y="82"/>
                  </a:cubicBezTo>
                  <a:cubicBezTo>
                    <a:pt x="29" y="79"/>
                    <a:pt x="28" y="79"/>
                    <a:pt x="31" y="78"/>
                  </a:cubicBezTo>
                  <a:cubicBezTo>
                    <a:pt x="33" y="77"/>
                    <a:pt x="33" y="79"/>
                    <a:pt x="35" y="79"/>
                  </a:cubicBezTo>
                  <a:cubicBezTo>
                    <a:pt x="37" y="78"/>
                    <a:pt x="41" y="77"/>
                    <a:pt x="41" y="77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96" name="Freeform 293"/>
            <p:cNvSpPr>
              <a:spLocks/>
            </p:cNvSpPr>
            <p:nvPr/>
          </p:nvSpPr>
          <p:spPr bwMode="auto">
            <a:xfrm>
              <a:off x="6354286" y="3839017"/>
              <a:ext cx="402783" cy="292771"/>
            </a:xfrm>
            <a:custGeom>
              <a:avLst/>
              <a:gdLst>
                <a:gd name="T0" fmla="*/ 41 w 116"/>
                <a:gd name="T1" fmla="*/ 77 h 84"/>
                <a:gd name="T2" fmla="*/ 42 w 116"/>
                <a:gd name="T3" fmla="*/ 68 h 84"/>
                <a:gd name="T4" fmla="*/ 46 w 116"/>
                <a:gd name="T5" fmla="*/ 64 h 84"/>
                <a:gd name="T6" fmla="*/ 50 w 116"/>
                <a:gd name="T7" fmla="*/ 59 h 84"/>
                <a:gd name="T8" fmla="*/ 56 w 116"/>
                <a:gd name="T9" fmla="*/ 59 h 84"/>
                <a:gd name="T10" fmla="*/ 62 w 116"/>
                <a:gd name="T11" fmla="*/ 64 h 84"/>
                <a:gd name="T12" fmla="*/ 69 w 116"/>
                <a:gd name="T13" fmla="*/ 65 h 84"/>
                <a:gd name="T14" fmla="*/ 75 w 116"/>
                <a:gd name="T15" fmla="*/ 66 h 84"/>
                <a:gd name="T16" fmla="*/ 80 w 116"/>
                <a:gd name="T17" fmla="*/ 67 h 84"/>
                <a:gd name="T18" fmla="*/ 82 w 116"/>
                <a:gd name="T19" fmla="*/ 62 h 84"/>
                <a:gd name="T20" fmla="*/ 87 w 116"/>
                <a:gd name="T21" fmla="*/ 64 h 84"/>
                <a:gd name="T22" fmla="*/ 92 w 116"/>
                <a:gd name="T23" fmla="*/ 63 h 84"/>
                <a:gd name="T24" fmla="*/ 94 w 116"/>
                <a:gd name="T25" fmla="*/ 60 h 84"/>
                <a:gd name="T26" fmla="*/ 97 w 116"/>
                <a:gd name="T27" fmla="*/ 61 h 84"/>
                <a:gd name="T28" fmla="*/ 101 w 116"/>
                <a:gd name="T29" fmla="*/ 57 h 84"/>
                <a:gd name="T30" fmla="*/ 108 w 116"/>
                <a:gd name="T31" fmla="*/ 57 h 84"/>
                <a:gd name="T32" fmla="*/ 111 w 116"/>
                <a:gd name="T33" fmla="*/ 59 h 84"/>
                <a:gd name="T34" fmla="*/ 116 w 116"/>
                <a:gd name="T35" fmla="*/ 58 h 84"/>
                <a:gd name="T36" fmla="*/ 114 w 116"/>
                <a:gd name="T37" fmla="*/ 55 h 84"/>
                <a:gd name="T38" fmla="*/ 113 w 116"/>
                <a:gd name="T39" fmla="*/ 49 h 84"/>
                <a:gd name="T40" fmla="*/ 107 w 116"/>
                <a:gd name="T41" fmla="*/ 44 h 84"/>
                <a:gd name="T42" fmla="*/ 104 w 116"/>
                <a:gd name="T43" fmla="*/ 38 h 84"/>
                <a:gd name="T44" fmla="*/ 100 w 116"/>
                <a:gd name="T45" fmla="*/ 37 h 84"/>
                <a:gd name="T46" fmla="*/ 96 w 116"/>
                <a:gd name="T47" fmla="*/ 34 h 84"/>
                <a:gd name="T48" fmla="*/ 92 w 116"/>
                <a:gd name="T49" fmla="*/ 32 h 84"/>
                <a:gd name="T50" fmla="*/ 88 w 116"/>
                <a:gd name="T51" fmla="*/ 28 h 84"/>
                <a:gd name="T52" fmla="*/ 84 w 116"/>
                <a:gd name="T53" fmla="*/ 20 h 84"/>
                <a:gd name="T54" fmla="*/ 82 w 116"/>
                <a:gd name="T55" fmla="*/ 15 h 84"/>
                <a:gd name="T56" fmla="*/ 81 w 116"/>
                <a:gd name="T57" fmla="*/ 11 h 84"/>
                <a:gd name="T58" fmla="*/ 81 w 116"/>
                <a:gd name="T59" fmla="*/ 5 h 84"/>
                <a:gd name="T60" fmla="*/ 76 w 116"/>
                <a:gd name="T61" fmla="*/ 0 h 84"/>
                <a:gd name="T62" fmla="*/ 71 w 116"/>
                <a:gd name="T63" fmla="*/ 3 h 84"/>
                <a:gd name="T64" fmla="*/ 69 w 116"/>
                <a:gd name="T65" fmla="*/ 7 h 84"/>
                <a:gd name="T66" fmla="*/ 64 w 116"/>
                <a:gd name="T67" fmla="*/ 9 h 84"/>
                <a:gd name="T68" fmla="*/ 61 w 116"/>
                <a:gd name="T69" fmla="*/ 13 h 84"/>
                <a:gd name="T70" fmla="*/ 55 w 116"/>
                <a:gd name="T71" fmla="*/ 16 h 84"/>
                <a:gd name="T72" fmla="*/ 45 w 116"/>
                <a:gd name="T73" fmla="*/ 20 h 84"/>
                <a:gd name="T74" fmla="*/ 47 w 116"/>
                <a:gd name="T75" fmla="*/ 25 h 84"/>
                <a:gd name="T76" fmla="*/ 41 w 116"/>
                <a:gd name="T77" fmla="*/ 29 h 84"/>
                <a:gd name="T78" fmla="*/ 34 w 116"/>
                <a:gd name="T79" fmla="*/ 34 h 84"/>
                <a:gd name="T80" fmla="*/ 24 w 116"/>
                <a:gd name="T81" fmla="*/ 36 h 84"/>
                <a:gd name="T82" fmla="*/ 20 w 116"/>
                <a:gd name="T83" fmla="*/ 34 h 84"/>
                <a:gd name="T84" fmla="*/ 17 w 116"/>
                <a:gd name="T85" fmla="*/ 38 h 84"/>
                <a:gd name="T86" fmla="*/ 13 w 116"/>
                <a:gd name="T87" fmla="*/ 37 h 84"/>
                <a:gd name="T88" fmla="*/ 10 w 116"/>
                <a:gd name="T89" fmla="*/ 38 h 84"/>
                <a:gd name="T90" fmla="*/ 4 w 116"/>
                <a:gd name="T91" fmla="*/ 49 h 84"/>
                <a:gd name="T92" fmla="*/ 2 w 116"/>
                <a:gd name="T93" fmla="*/ 53 h 84"/>
                <a:gd name="T94" fmla="*/ 5 w 116"/>
                <a:gd name="T95" fmla="*/ 57 h 84"/>
                <a:gd name="T96" fmla="*/ 9 w 116"/>
                <a:gd name="T97" fmla="*/ 65 h 84"/>
                <a:gd name="T98" fmla="*/ 13 w 116"/>
                <a:gd name="T99" fmla="*/ 72 h 84"/>
                <a:gd name="T100" fmla="*/ 18 w 116"/>
                <a:gd name="T101" fmla="*/ 77 h 84"/>
                <a:gd name="T102" fmla="*/ 24 w 116"/>
                <a:gd name="T103" fmla="*/ 84 h 84"/>
                <a:gd name="T104" fmla="*/ 28 w 116"/>
                <a:gd name="T105" fmla="*/ 82 h 84"/>
                <a:gd name="T106" fmla="*/ 31 w 116"/>
                <a:gd name="T107" fmla="*/ 78 h 84"/>
                <a:gd name="T108" fmla="*/ 35 w 116"/>
                <a:gd name="T109" fmla="*/ 79 h 84"/>
                <a:gd name="T110" fmla="*/ 41 w 116"/>
                <a:gd name="T111" fmla="*/ 7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6" h="84">
                  <a:moveTo>
                    <a:pt x="41" y="77"/>
                  </a:moveTo>
                  <a:cubicBezTo>
                    <a:pt x="42" y="68"/>
                    <a:pt x="42" y="68"/>
                    <a:pt x="42" y="68"/>
                  </a:cubicBezTo>
                  <a:cubicBezTo>
                    <a:pt x="42" y="68"/>
                    <a:pt x="46" y="66"/>
                    <a:pt x="46" y="64"/>
                  </a:cubicBezTo>
                  <a:cubicBezTo>
                    <a:pt x="46" y="61"/>
                    <a:pt x="48" y="59"/>
                    <a:pt x="50" y="59"/>
                  </a:cubicBezTo>
                  <a:cubicBezTo>
                    <a:pt x="51" y="59"/>
                    <a:pt x="53" y="58"/>
                    <a:pt x="56" y="59"/>
                  </a:cubicBezTo>
                  <a:cubicBezTo>
                    <a:pt x="59" y="61"/>
                    <a:pt x="60" y="63"/>
                    <a:pt x="62" y="64"/>
                  </a:cubicBezTo>
                  <a:cubicBezTo>
                    <a:pt x="63" y="65"/>
                    <a:pt x="67" y="65"/>
                    <a:pt x="69" y="65"/>
                  </a:cubicBezTo>
                  <a:cubicBezTo>
                    <a:pt x="71" y="65"/>
                    <a:pt x="72" y="65"/>
                    <a:pt x="75" y="66"/>
                  </a:cubicBezTo>
                  <a:cubicBezTo>
                    <a:pt x="78" y="67"/>
                    <a:pt x="80" y="67"/>
                    <a:pt x="80" y="67"/>
                  </a:cubicBezTo>
                  <a:cubicBezTo>
                    <a:pt x="80" y="67"/>
                    <a:pt x="79" y="62"/>
                    <a:pt x="82" y="62"/>
                  </a:cubicBezTo>
                  <a:cubicBezTo>
                    <a:pt x="84" y="62"/>
                    <a:pt x="84" y="65"/>
                    <a:pt x="87" y="64"/>
                  </a:cubicBezTo>
                  <a:cubicBezTo>
                    <a:pt x="90" y="63"/>
                    <a:pt x="92" y="63"/>
                    <a:pt x="92" y="63"/>
                  </a:cubicBezTo>
                  <a:cubicBezTo>
                    <a:pt x="92" y="63"/>
                    <a:pt x="91" y="60"/>
                    <a:pt x="94" y="60"/>
                  </a:cubicBezTo>
                  <a:cubicBezTo>
                    <a:pt x="96" y="59"/>
                    <a:pt x="95" y="63"/>
                    <a:pt x="97" y="61"/>
                  </a:cubicBezTo>
                  <a:cubicBezTo>
                    <a:pt x="100" y="58"/>
                    <a:pt x="99" y="57"/>
                    <a:pt x="101" y="57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11" y="57"/>
                    <a:pt x="110" y="59"/>
                    <a:pt x="111" y="59"/>
                  </a:cubicBezTo>
                  <a:cubicBezTo>
                    <a:pt x="113" y="59"/>
                    <a:pt x="116" y="58"/>
                    <a:pt x="116" y="58"/>
                  </a:cubicBezTo>
                  <a:cubicBezTo>
                    <a:pt x="116" y="58"/>
                    <a:pt x="116" y="55"/>
                    <a:pt x="114" y="55"/>
                  </a:cubicBezTo>
                  <a:cubicBezTo>
                    <a:pt x="113" y="54"/>
                    <a:pt x="114" y="52"/>
                    <a:pt x="113" y="49"/>
                  </a:cubicBezTo>
                  <a:cubicBezTo>
                    <a:pt x="112" y="46"/>
                    <a:pt x="111" y="45"/>
                    <a:pt x="107" y="44"/>
                  </a:cubicBezTo>
                  <a:cubicBezTo>
                    <a:pt x="104" y="43"/>
                    <a:pt x="105" y="40"/>
                    <a:pt x="104" y="38"/>
                  </a:cubicBezTo>
                  <a:cubicBezTo>
                    <a:pt x="103" y="36"/>
                    <a:pt x="102" y="37"/>
                    <a:pt x="100" y="37"/>
                  </a:cubicBezTo>
                  <a:cubicBezTo>
                    <a:pt x="98" y="37"/>
                    <a:pt x="97" y="35"/>
                    <a:pt x="96" y="34"/>
                  </a:cubicBezTo>
                  <a:cubicBezTo>
                    <a:pt x="95" y="32"/>
                    <a:pt x="94" y="32"/>
                    <a:pt x="92" y="32"/>
                  </a:cubicBezTo>
                  <a:cubicBezTo>
                    <a:pt x="90" y="32"/>
                    <a:pt x="90" y="29"/>
                    <a:pt x="88" y="28"/>
                  </a:cubicBezTo>
                  <a:cubicBezTo>
                    <a:pt x="87" y="28"/>
                    <a:pt x="83" y="23"/>
                    <a:pt x="84" y="20"/>
                  </a:cubicBezTo>
                  <a:cubicBezTo>
                    <a:pt x="85" y="17"/>
                    <a:pt x="85" y="17"/>
                    <a:pt x="82" y="15"/>
                  </a:cubicBezTo>
                  <a:cubicBezTo>
                    <a:pt x="79" y="13"/>
                    <a:pt x="80" y="13"/>
                    <a:pt x="81" y="11"/>
                  </a:cubicBezTo>
                  <a:cubicBezTo>
                    <a:pt x="82" y="9"/>
                    <a:pt x="81" y="5"/>
                    <a:pt x="81" y="5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2" y="0"/>
                    <a:pt x="71" y="3"/>
                  </a:cubicBezTo>
                  <a:cubicBezTo>
                    <a:pt x="70" y="6"/>
                    <a:pt x="71" y="6"/>
                    <a:pt x="69" y="7"/>
                  </a:cubicBezTo>
                  <a:cubicBezTo>
                    <a:pt x="67" y="7"/>
                    <a:pt x="65" y="8"/>
                    <a:pt x="64" y="9"/>
                  </a:cubicBezTo>
                  <a:cubicBezTo>
                    <a:pt x="62" y="10"/>
                    <a:pt x="63" y="13"/>
                    <a:pt x="61" y="13"/>
                  </a:cubicBezTo>
                  <a:cubicBezTo>
                    <a:pt x="58" y="14"/>
                    <a:pt x="58" y="14"/>
                    <a:pt x="55" y="16"/>
                  </a:cubicBezTo>
                  <a:cubicBezTo>
                    <a:pt x="53" y="18"/>
                    <a:pt x="47" y="17"/>
                    <a:pt x="45" y="20"/>
                  </a:cubicBezTo>
                  <a:cubicBezTo>
                    <a:pt x="43" y="22"/>
                    <a:pt x="50" y="24"/>
                    <a:pt x="47" y="25"/>
                  </a:cubicBezTo>
                  <a:cubicBezTo>
                    <a:pt x="45" y="27"/>
                    <a:pt x="44" y="26"/>
                    <a:pt x="41" y="29"/>
                  </a:cubicBezTo>
                  <a:cubicBezTo>
                    <a:pt x="39" y="32"/>
                    <a:pt x="37" y="33"/>
                    <a:pt x="34" y="34"/>
                  </a:cubicBezTo>
                  <a:cubicBezTo>
                    <a:pt x="32" y="34"/>
                    <a:pt x="26" y="36"/>
                    <a:pt x="24" y="36"/>
                  </a:cubicBezTo>
                  <a:cubicBezTo>
                    <a:pt x="22" y="36"/>
                    <a:pt x="20" y="34"/>
                    <a:pt x="20" y="34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6" y="48"/>
                    <a:pt x="4" y="49"/>
                  </a:cubicBezTo>
                  <a:cubicBezTo>
                    <a:pt x="1" y="50"/>
                    <a:pt x="0" y="52"/>
                    <a:pt x="2" y="53"/>
                  </a:cubicBezTo>
                  <a:cubicBezTo>
                    <a:pt x="3" y="54"/>
                    <a:pt x="5" y="54"/>
                    <a:pt x="5" y="57"/>
                  </a:cubicBezTo>
                  <a:cubicBezTo>
                    <a:pt x="6" y="59"/>
                    <a:pt x="7" y="62"/>
                    <a:pt x="9" y="65"/>
                  </a:cubicBezTo>
                  <a:cubicBezTo>
                    <a:pt x="11" y="68"/>
                    <a:pt x="10" y="69"/>
                    <a:pt x="13" y="72"/>
                  </a:cubicBezTo>
                  <a:cubicBezTo>
                    <a:pt x="16" y="75"/>
                    <a:pt x="16" y="74"/>
                    <a:pt x="18" y="77"/>
                  </a:cubicBezTo>
                  <a:cubicBezTo>
                    <a:pt x="20" y="81"/>
                    <a:pt x="24" y="84"/>
                    <a:pt x="24" y="84"/>
                  </a:cubicBezTo>
                  <a:cubicBezTo>
                    <a:pt x="24" y="84"/>
                    <a:pt x="27" y="84"/>
                    <a:pt x="28" y="82"/>
                  </a:cubicBezTo>
                  <a:cubicBezTo>
                    <a:pt x="29" y="79"/>
                    <a:pt x="28" y="79"/>
                    <a:pt x="31" y="78"/>
                  </a:cubicBezTo>
                  <a:cubicBezTo>
                    <a:pt x="33" y="77"/>
                    <a:pt x="33" y="79"/>
                    <a:pt x="35" y="79"/>
                  </a:cubicBezTo>
                  <a:cubicBezTo>
                    <a:pt x="37" y="78"/>
                    <a:pt x="41" y="77"/>
                    <a:pt x="41" y="77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97" name="Freeform 294"/>
            <p:cNvSpPr>
              <a:spLocks noEditPoints="1"/>
            </p:cNvSpPr>
            <p:nvPr/>
          </p:nvSpPr>
          <p:spPr bwMode="auto">
            <a:xfrm>
              <a:off x="1687685" y="441090"/>
              <a:ext cx="2714792" cy="2164736"/>
            </a:xfrm>
            <a:custGeom>
              <a:avLst/>
              <a:gdLst>
                <a:gd name="T0" fmla="*/ 256 w 780"/>
                <a:gd name="T1" fmla="*/ 253 h 622"/>
                <a:gd name="T2" fmla="*/ 316 w 780"/>
                <a:gd name="T3" fmla="*/ 199 h 622"/>
                <a:gd name="T4" fmla="*/ 534 w 780"/>
                <a:gd name="T5" fmla="*/ 193 h 622"/>
                <a:gd name="T6" fmla="*/ 457 w 780"/>
                <a:gd name="T7" fmla="*/ 181 h 622"/>
                <a:gd name="T8" fmla="*/ 548 w 780"/>
                <a:gd name="T9" fmla="*/ 219 h 622"/>
                <a:gd name="T10" fmla="*/ 582 w 780"/>
                <a:gd name="T11" fmla="*/ 313 h 622"/>
                <a:gd name="T12" fmla="*/ 622 w 780"/>
                <a:gd name="T13" fmla="*/ 348 h 622"/>
                <a:gd name="T14" fmla="*/ 639 w 780"/>
                <a:gd name="T15" fmla="*/ 286 h 622"/>
                <a:gd name="T16" fmla="*/ 690 w 780"/>
                <a:gd name="T17" fmla="*/ 273 h 622"/>
                <a:gd name="T18" fmla="*/ 644 w 780"/>
                <a:gd name="T19" fmla="*/ 243 h 622"/>
                <a:gd name="T20" fmla="*/ 586 w 780"/>
                <a:gd name="T21" fmla="*/ 191 h 622"/>
                <a:gd name="T22" fmla="*/ 565 w 780"/>
                <a:gd name="T23" fmla="*/ 41 h 622"/>
                <a:gd name="T24" fmla="*/ 400 w 780"/>
                <a:gd name="T25" fmla="*/ 45 h 622"/>
                <a:gd name="T26" fmla="*/ 478 w 780"/>
                <a:gd name="T27" fmla="*/ 82 h 622"/>
                <a:gd name="T28" fmla="*/ 455 w 780"/>
                <a:gd name="T29" fmla="*/ 123 h 622"/>
                <a:gd name="T30" fmla="*/ 576 w 780"/>
                <a:gd name="T31" fmla="*/ 82 h 622"/>
                <a:gd name="T32" fmla="*/ 655 w 780"/>
                <a:gd name="T33" fmla="*/ 33 h 622"/>
                <a:gd name="T34" fmla="*/ 566 w 780"/>
                <a:gd name="T35" fmla="*/ 20 h 622"/>
                <a:gd name="T36" fmla="*/ 96 w 780"/>
                <a:gd name="T37" fmla="*/ 464 h 622"/>
                <a:gd name="T38" fmla="*/ 128 w 780"/>
                <a:gd name="T39" fmla="*/ 514 h 622"/>
                <a:gd name="T40" fmla="*/ 525 w 780"/>
                <a:gd name="T41" fmla="*/ 574 h 622"/>
                <a:gd name="T42" fmla="*/ 643 w 780"/>
                <a:gd name="T43" fmla="*/ 584 h 622"/>
                <a:gd name="T44" fmla="*/ 683 w 780"/>
                <a:gd name="T45" fmla="*/ 580 h 622"/>
                <a:gd name="T46" fmla="*/ 615 w 780"/>
                <a:gd name="T47" fmla="*/ 558 h 622"/>
                <a:gd name="T48" fmla="*/ 731 w 780"/>
                <a:gd name="T49" fmla="*/ 471 h 622"/>
                <a:gd name="T50" fmla="*/ 678 w 780"/>
                <a:gd name="T51" fmla="*/ 399 h 622"/>
                <a:gd name="T52" fmla="*/ 564 w 780"/>
                <a:gd name="T53" fmla="*/ 349 h 622"/>
                <a:gd name="T54" fmla="*/ 524 w 780"/>
                <a:gd name="T55" fmla="*/ 498 h 622"/>
                <a:gd name="T56" fmla="*/ 443 w 780"/>
                <a:gd name="T57" fmla="*/ 341 h 622"/>
                <a:gd name="T58" fmla="*/ 516 w 780"/>
                <a:gd name="T59" fmla="*/ 264 h 622"/>
                <a:gd name="T60" fmla="*/ 425 w 780"/>
                <a:gd name="T61" fmla="*/ 235 h 622"/>
                <a:gd name="T62" fmla="*/ 399 w 780"/>
                <a:gd name="T63" fmla="*/ 201 h 622"/>
                <a:gd name="T64" fmla="*/ 387 w 780"/>
                <a:gd name="T65" fmla="*/ 265 h 622"/>
                <a:gd name="T66" fmla="*/ 286 w 780"/>
                <a:gd name="T67" fmla="*/ 275 h 622"/>
                <a:gd name="T68" fmla="*/ 120 w 780"/>
                <a:gd name="T69" fmla="*/ 217 h 622"/>
                <a:gd name="T70" fmla="*/ 7 w 780"/>
                <a:gd name="T71" fmla="*/ 232 h 622"/>
                <a:gd name="T72" fmla="*/ 611 w 780"/>
                <a:gd name="T73" fmla="*/ 562 h 622"/>
                <a:gd name="T74" fmla="*/ 682 w 780"/>
                <a:gd name="T75" fmla="*/ 572 h 622"/>
                <a:gd name="T76" fmla="*/ 598 w 780"/>
                <a:gd name="T77" fmla="*/ 502 h 622"/>
                <a:gd name="T78" fmla="*/ 778 w 780"/>
                <a:gd name="T79" fmla="*/ 550 h 622"/>
                <a:gd name="T80" fmla="*/ 373 w 780"/>
                <a:gd name="T81" fmla="*/ 505 h 622"/>
                <a:gd name="T82" fmla="*/ 387 w 780"/>
                <a:gd name="T83" fmla="*/ 513 h 622"/>
                <a:gd name="T84" fmla="*/ 341 w 780"/>
                <a:gd name="T85" fmla="*/ 409 h 622"/>
                <a:gd name="T86" fmla="*/ 447 w 780"/>
                <a:gd name="T87" fmla="*/ 88 h 622"/>
                <a:gd name="T88" fmla="*/ 668 w 780"/>
                <a:gd name="T89" fmla="*/ 337 h 622"/>
                <a:gd name="T90" fmla="*/ 623 w 780"/>
                <a:gd name="T91" fmla="*/ 282 h 622"/>
                <a:gd name="T92" fmla="*/ 567 w 780"/>
                <a:gd name="T93" fmla="*/ 239 h 622"/>
                <a:gd name="T94" fmla="*/ 381 w 780"/>
                <a:gd name="T95" fmla="*/ 156 h 622"/>
                <a:gd name="T96" fmla="*/ 429 w 780"/>
                <a:gd name="T97" fmla="*/ 130 h 622"/>
                <a:gd name="T98" fmla="*/ 453 w 780"/>
                <a:gd name="T99" fmla="*/ 134 h 622"/>
                <a:gd name="T100" fmla="*/ 391 w 780"/>
                <a:gd name="T101" fmla="*/ 103 h 622"/>
                <a:gd name="T102" fmla="*/ 391 w 780"/>
                <a:gd name="T103" fmla="*/ 201 h 622"/>
                <a:gd name="T104" fmla="*/ 362 w 780"/>
                <a:gd name="T105" fmla="*/ 120 h 622"/>
                <a:gd name="T106" fmla="*/ 315 w 780"/>
                <a:gd name="T107" fmla="*/ 98 h 622"/>
                <a:gd name="T108" fmla="*/ 315 w 780"/>
                <a:gd name="T109" fmla="*/ 75 h 622"/>
                <a:gd name="T110" fmla="*/ 270 w 780"/>
                <a:gd name="T111" fmla="*/ 341 h 622"/>
                <a:gd name="T112" fmla="*/ 192 w 780"/>
                <a:gd name="T113" fmla="*/ 301 h 622"/>
                <a:gd name="T114" fmla="*/ 377 w 780"/>
                <a:gd name="T115" fmla="*/ 233 h 622"/>
                <a:gd name="T116" fmla="*/ 149 w 780"/>
                <a:gd name="T117" fmla="*/ 200 h 622"/>
                <a:gd name="T118" fmla="*/ 276 w 780"/>
                <a:gd name="T119" fmla="*/ 112 h 622"/>
                <a:gd name="T120" fmla="*/ 242 w 780"/>
                <a:gd name="T121" fmla="*/ 151 h 622"/>
                <a:gd name="T122" fmla="*/ 181 w 780"/>
                <a:gd name="T123" fmla="*/ 133 h 622"/>
                <a:gd name="T124" fmla="*/ 256 w 780"/>
                <a:gd name="T125" fmla="*/ 85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80" h="622">
                  <a:moveTo>
                    <a:pt x="204" y="193"/>
                  </a:moveTo>
                  <a:cubicBezTo>
                    <a:pt x="204" y="194"/>
                    <a:pt x="201" y="194"/>
                    <a:pt x="200" y="194"/>
                  </a:cubicBezTo>
                  <a:cubicBezTo>
                    <a:pt x="199" y="195"/>
                    <a:pt x="200" y="196"/>
                    <a:pt x="199" y="197"/>
                  </a:cubicBezTo>
                  <a:cubicBezTo>
                    <a:pt x="198" y="199"/>
                    <a:pt x="196" y="199"/>
                    <a:pt x="195" y="201"/>
                  </a:cubicBezTo>
                  <a:cubicBezTo>
                    <a:pt x="195" y="202"/>
                    <a:pt x="194" y="202"/>
                    <a:pt x="193" y="202"/>
                  </a:cubicBezTo>
                  <a:cubicBezTo>
                    <a:pt x="195" y="203"/>
                    <a:pt x="192" y="206"/>
                    <a:pt x="199" y="206"/>
                  </a:cubicBezTo>
                  <a:cubicBezTo>
                    <a:pt x="204" y="206"/>
                    <a:pt x="201" y="204"/>
                    <a:pt x="203" y="203"/>
                  </a:cubicBezTo>
                  <a:cubicBezTo>
                    <a:pt x="206" y="202"/>
                    <a:pt x="207" y="205"/>
                    <a:pt x="205" y="205"/>
                  </a:cubicBezTo>
                  <a:cubicBezTo>
                    <a:pt x="205" y="205"/>
                    <a:pt x="205" y="206"/>
                    <a:pt x="205" y="206"/>
                  </a:cubicBezTo>
                  <a:cubicBezTo>
                    <a:pt x="208" y="206"/>
                    <a:pt x="207" y="207"/>
                    <a:pt x="207" y="207"/>
                  </a:cubicBezTo>
                  <a:cubicBezTo>
                    <a:pt x="206" y="207"/>
                    <a:pt x="204" y="207"/>
                    <a:pt x="203" y="207"/>
                  </a:cubicBezTo>
                  <a:cubicBezTo>
                    <a:pt x="203" y="210"/>
                    <a:pt x="203" y="210"/>
                    <a:pt x="203" y="210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210" y="209"/>
                    <a:pt x="211" y="207"/>
                    <a:pt x="211" y="206"/>
                  </a:cubicBezTo>
                  <a:cubicBezTo>
                    <a:pt x="212" y="206"/>
                    <a:pt x="217" y="208"/>
                    <a:pt x="219" y="208"/>
                  </a:cubicBezTo>
                  <a:cubicBezTo>
                    <a:pt x="220" y="208"/>
                    <a:pt x="221" y="206"/>
                    <a:pt x="222" y="205"/>
                  </a:cubicBezTo>
                  <a:cubicBezTo>
                    <a:pt x="225" y="204"/>
                    <a:pt x="230" y="205"/>
                    <a:pt x="233" y="205"/>
                  </a:cubicBezTo>
                  <a:cubicBezTo>
                    <a:pt x="233" y="205"/>
                    <a:pt x="233" y="207"/>
                    <a:pt x="233" y="207"/>
                  </a:cubicBezTo>
                  <a:cubicBezTo>
                    <a:pt x="227" y="207"/>
                    <a:pt x="226" y="207"/>
                    <a:pt x="222" y="209"/>
                  </a:cubicBezTo>
                  <a:cubicBezTo>
                    <a:pt x="222" y="209"/>
                    <a:pt x="222" y="211"/>
                    <a:pt x="222" y="211"/>
                  </a:cubicBezTo>
                  <a:cubicBezTo>
                    <a:pt x="221" y="211"/>
                    <a:pt x="219" y="210"/>
                    <a:pt x="219" y="210"/>
                  </a:cubicBezTo>
                  <a:cubicBezTo>
                    <a:pt x="217" y="210"/>
                    <a:pt x="217" y="211"/>
                    <a:pt x="215" y="211"/>
                  </a:cubicBezTo>
                  <a:cubicBezTo>
                    <a:pt x="211" y="212"/>
                    <a:pt x="201" y="213"/>
                    <a:pt x="207" y="217"/>
                  </a:cubicBezTo>
                  <a:cubicBezTo>
                    <a:pt x="208" y="219"/>
                    <a:pt x="210" y="219"/>
                    <a:pt x="213" y="219"/>
                  </a:cubicBezTo>
                  <a:cubicBezTo>
                    <a:pt x="213" y="219"/>
                    <a:pt x="213" y="217"/>
                    <a:pt x="214" y="217"/>
                  </a:cubicBezTo>
                  <a:cubicBezTo>
                    <a:pt x="214" y="217"/>
                    <a:pt x="217" y="220"/>
                    <a:pt x="218" y="220"/>
                  </a:cubicBezTo>
                  <a:cubicBezTo>
                    <a:pt x="219" y="220"/>
                    <a:pt x="221" y="218"/>
                    <a:pt x="223" y="218"/>
                  </a:cubicBezTo>
                  <a:cubicBezTo>
                    <a:pt x="223" y="218"/>
                    <a:pt x="230" y="218"/>
                    <a:pt x="231" y="218"/>
                  </a:cubicBezTo>
                  <a:cubicBezTo>
                    <a:pt x="231" y="218"/>
                    <a:pt x="232" y="219"/>
                    <a:pt x="234" y="219"/>
                  </a:cubicBezTo>
                  <a:cubicBezTo>
                    <a:pt x="235" y="219"/>
                    <a:pt x="239" y="217"/>
                    <a:pt x="241" y="217"/>
                  </a:cubicBezTo>
                  <a:cubicBezTo>
                    <a:pt x="242" y="218"/>
                    <a:pt x="242" y="220"/>
                    <a:pt x="244" y="219"/>
                  </a:cubicBezTo>
                  <a:cubicBezTo>
                    <a:pt x="244" y="219"/>
                    <a:pt x="248" y="218"/>
                    <a:pt x="248" y="218"/>
                  </a:cubicBezTo>
                  <a:cubicBezTo>
                    <a:pt x="248" y="216"/>
                    <a:pt x="248" y="216"/>
                    <a:pt x="248" y="216"/>
                  </a:cubicBezTo>
                  <a:cubicBezTo>
                    <a:pt x="250" y="216"/>
                    <a:pt x="252" y="217"/>
                    <a:pt x="253" y="218"/>
                  </a:cubicBezTo>
                  <a:cubicBezTo>
                    <a:pt x="253" y="218"/>
                    <a:pt x="253" y="220"/>
                    <a:pt x="253" y="220"/>
                  </a:cubicBezTo>
                  <a:cubicBezTo>
                    <a:pt x="254" y="220"/>
                    <a:pt x="255" y="220"/>
                    <a:pt x="256" y="220"/>
                  </a:cubicBezTo>
                  <a:cubicBezTo>
                    <a:pt x="257" y="220"/>
                    <a:pt x="258" y="217"/>
                    <a:pt x="260" y="217"/>
                  </a:cubicBezTo>
                  <a:cubicBezTo>
                    <a:pt x="261" y="217"/>
                    <a:pt x="261" y="218"/>
                    <a:pt x="262" y="218"/>
                  </a:cubicBezTo>
                  <a:cubicBezTo>
                    <a:pt x="262" y="218"/>
                    <a:pt x="262" y="220"/>
                    <a:pt x="262" y="220"/>
                  </a:cubicBezTo>
                  <a:cubicBezTo>
                    <a:pt x="261" y="220"/>
                    <a:pt x="260" y="220"/>
                    <a:pt x="259" y="220"/>
                  </a:cubicBezTo>
                  <a:cubicBezTo>
                    <a:pt x="258" y="225"/>
                    <a:pt x="260" y="222"/>
                    <a:pt x="256" y="224"/>
                  </a:cubicBezTo>
                  <a:cubicBezTo>
                    <a:pt x="256" y="224"/>
                    <a:pt x="255" y="226"/>
                    <a:pt x="255" y="226"/>
                  </a:cubicBezTo>
                  <a:cubicBezTo>
                    <a:pt x="253" y="227"/>
                    <a:pt x="246" y="227"/>
                    <a:pt x="244" y="226"/>
                  </a:cubicBezTo>
                  <a:cubicBezTo>
                    <a:pt x="243" y="226"/>
                    <a:pt x="242" y="224"/>
                    <a:pt x="241" y="224"/>
                  </a:cubicBezTo>
                  <a:cubicBezTo>
                    <a:pt x="240" y="224"/>
                    <a:pt x="232" y="225"/>
                    <a:pt x="231" y="226"/>
                  </a:cubicBezTo>
                  <a:cubicBezTo>
                    <a:pt x="230" y="226"/>
                    <a:pt x="230" y="228"/>
                    <a:pt x="230" y="228"/>
                  </a:cubicBezTo>
                  <a:cubicBezTo>
                    <a:pt x="226" y="229"/>
                    <a:pt x="218" y="228"/>
                    <a:pt x="214" y="228"/>
                  </a:cubicBezTo>
                  <a:cubicBezTo>
                    <a:pt x="216" y="229"/>
                    <a:pt x="213" y="233"/>
                    <a:pt x="213" y="233"/>
                  </a:cubicBezTo>
                  <a:cubicBezTo>
                    <a:pt x="213" y="237"/>
                    <a:pt x="214" y="234"/>
                    <a:pt x="215" y="235"/>
                  </a:cubicBezTo>
                  <a:cubicBezTo>
                    <a:pt x="215" y="236"/>
                    <a:pt x="215" y="237"/>
                    <a:pt x="215" y="237"/>
                  </a:cubicBezTo>
                  <a:cubicBezTo>
                    <a:pt x="216" y="238"/>
                    <a:pt x="218" y="238"/>
                    <a:pt x="219" y="239"/>
                  </a:cubicBezTo>
                  <a:cubicBezTo>
                    <a:pt x="219" y="239"/>
                    <a:pt x="219" y="241"/>
                    <a:pt x="219" y="241"/>
                  </a:cubicBezTo>
                  <a:cubicBezTo>
                    <a:pt x="221" y="242"/>
                    <a:pt x="225" y="244"/>
                    <a:pt x="228" y="245"/>
                  </a:cubicBezTo>
                  <a:cubicBezTo>
                    <a:pt x="229" y="245"/>
                    <a:pt x="231" y="244"/>
                    <a:pt x="231" y="244"/>
                  </a:cubicBezTo>
                  <a:cubicBezTo>
                    <a:pt x="233" y="244"/>
                    <a:pt x="237" y="245"/>
                    <a:pt x="239" y="246"/>
                  </a:cubicBezTo>
                  <a:cubicBezTo>
                    <a:pt x="240" y="247"/>
                    <a:pt x="240" y="252"/>
                    <a:pt x="241" y="254"/>
                  </a:cubicBezTo>
                  <a:cubicBezTo>
                    <a:pt x="242" y="254"/>
                    <a:pt x="243" y="253"/>
                    <a:pt x="245" y="253"/>
                  </a:cubicBezTo>
                  <a:cubicBezTo>
                    <a:pt x="246" y="255"/>
                    <a:pt x="246" y="255"/>
                    <a:pt x="246" y="255"/>
                  </a:cubicBezTo>
                  <a:cubicBezTo>
                    <a:pt x="246" y="255"/>
                    <a:pt x="247" y="255"/>
                    <a:pt x="248" y="255"/>
                  </a:cubicBezTo>
                  <a:cubicBezTo>
                    <a:pt x="248" y="256"/>
                    <a:pt x="248" y="256"/>
                    <a:pt x="248" y="256"/>
                  </a:cubicBezTo>
                  <a:cubicBezTo>
                    <a:pt x="250" y="256"/>
                    <a:pt x="254" y="256"/>
                    <a:pt x="256" y="255"/>
                  </a:cubicBezTo>
                  <a:cubicBezTo>
                    <a:pt x="256" y="255"/>
                    <a:pt x="256" y="253"/>
                    <a:pt x="256" y="253"/>
                  </a:cubicBezTo>
                  <a:cubicBezTo>
                    <a:pt x="257" y="253"/>
                    <a:pt x="258" y="253"/>
                    <a:pt x="258" y="253"/>
                  </a:cubicBezTo>
                  <a:cubicBezTo>
                    <a:pt x="260" y="252"/>
                    <a:pt x="260" y="253"/>
                    <a:pt x="262" y="253"/>
                  </a:cubicBezTo>
                  <a:cubicBezTo>
                    <a:pt x="263" y="253"/>
                    <a:pt x="268" y="254"/>
                    <a:pt x="270" y="253"/>
                  </a:cubicBezTo>
                  <a:cubicBezTo>
                    <a:pt x="270" y="253"/>
                    <a:pt x="270" y="253"/>
                    <a:pt x="270" y="253"/>
                  </a:cubicBezTo>
                  <a:cubicBezTo>
                    <a:pt x="272" y="252"/>
                    <a:pt x="275" y="251"/>
                    <a:pt x="276" y="251"/>
                  </a:cubicBezTo>
                  <a:cubicBezTo>
                    <a:pt x="277" y="250"/>
                    <a:pt x="279" y="251"/>
                    <a:pt x="280" y="251"/>
                  </a:cubicBezTo>
                  <a:cubicBezTo>
                    <a:pt x="280" y="248"/>
                    <a:pt x="280" y="248"/>
                    <a:pt x="280" y="248"/>
                  </a:cubicBezTo>
                  <a:cubicBezTo>
                    <a:pt x="281" y="248"/>
                    <a:pt x="282" y="249"/>
                    <a:pt x="283" y="249"/>
                  </a:cubicBezTo>
                  <a:cubicBezTo>
                    <a:pt x="285" y="248"/>
                    <a:pt x="289" y="245"/>
                    <a:pt x="291" y="245"/>
                  </a:cubicBezTo>
                  <a:cubicBezTo>
                    <a:pt x="294" y="244"/>
                    <a:pt x="295" y="245"/>
                    <a:pt x="298" y="243"/>
                  </a:cubicBezTo>
                  <a:cubicBezTo>
                    <a:pt x="298" y="243"/>
                    <a:pt x="300" y="240"/>
                    <a:pt x="300" y="239"/>
                  </a:cubicBezTo>
                  <a:cubicBezTo>
                    <a:pt x="301" y="239"/>
                    <a:pt x="303" y="239"/>
                    <a:pt x="304" y="239"/>
                  </a:cubicBezTo>
                  <a:cubicBezTo>
                    <a:pt x="305" y="238"/>
                    <a:pt x="307" y="236"/>
                    <a:pt x="308" y="235"/>
                  </a:cubicBezTo>
                  <a:cubicBezTo>
                    <a:pt x="308" y="235"/>
                    <a:pt x="308" y="235"/>
                    <a:pt x="308" y="235"/>
                  </a:cubicBezTo>
                  <a:cubicBezTo>
                    <a:pt x="310" y="234"/>
                    <a:pt x="311" y="235"/>
                    <a:pt x="312" y="235"/>
                  </a:cubicBezTo>
                  <a:cubicBezTo>
                    <a:pt x="311" y="237"/>
                    <a:pt x="310" y="239"/>
                    <a:pt x="309" y="241"/>
                  </a:cubicBezTo>
                  <a:cubicBezTo>
                    <a:pt x="310" y="241"/>
                    <a:pt x="310" y="243"/>
                    <a:pt x="310" y="243"/>
                  </a:cubicBezTo>
                  <a:cubicBezTo>
                    <a:pt x="313" y="244"/>
                    <a:pt x="315" y="243"/>
                    <a:pt x="318" y="244"/>
                  </a:cubicBezTo>
                  <a:cubicBezTo>
                    <a:pt x="318" y="244"/>
                    <a:pt x="317" y="247"/>
                    <a:pt x="318" y="247"/>
                  </a:cubicBezTo>
                  <a:cubicBezTo>
                    <a:pt x="318" y="247"/>
                    <a:pt x="320" y="248"/>
                    <a:pt x="320" y="247"/>
                  </a:cubicBezTo>
                  <a:cubicBezTo>
                    <a:pt x="321" y="247"/>
                    <a:pt x="321" y="246"/>
                    <a:pt x="322" y="245"/>
                  </a:cubicBezTo>
                  <a:cubicBezTo>
                    <a:pt x="323" y="246"/>
                    <a:pt x="325" y="249"/>
                    <a:pt x="327" y="249"/>
                  </a:cubicBezTo>
                  <a:cubicBezTo>
                    <a:pt x="328" y="249"/>
                    <a:pt x="329" y="247"/>
                    <a:pt x="330" y="247"/>
                  </a:cubicBezTo>
                  <a:cubicBezTo>
                    <a:pt x="331" y="248"/>
                    <a:pt x="331" y="250"/>
                    <a:pt x="334" y="250"/>
                  </a:cubicBezTo>
                  <a:cubicBezTo>
                    <a:pt x="335" y="250"/>
                    <a:pt x="335" y="248"/>
                    <a:pt x="335" y="247"/>
                  </a:cubicBezTo>
                  <a:cubicBezTo>
                    <a:pt x="337" y="248"/>
                    <a:pt x="339" y="248"/>
                    <a:pt x="341" y="248"/>
                  </a:cubicBezTo>
                  <a:cubicBezTo>
                    <a:pt x="342" y="246"/>
                    <a:pt x="342" y="246"/>
                    <a:pt x="342" y="246"/>
                  </a:cubicBezTo>
                  <a:cubicBezTo>
                    <a:pt x="344" y="245"/>
                    <a:pt x="344" y="246"/>
                    <a:pt x="346" y="245"/>
                  </a:cubicBezTo>
                  <a:cubicBezTo>
                    <a:pt x="347" y="244"/>
                    <a:pt x="346" y="243"/>
                    <a:pt x="347" y="242"/>
                  </a:cubicBezTo>
                  <a:cubicBezTo>
                    <a:pt x="346" y="242"/>
                    <a:pt x="345" y="242"/>
                    <a:pt x="345" y="242"/>
                  </a:cubicBezTo>
                  <a:cubicBezTo>
                    <a:pt x="345" y="241"/>
                    <a:pt x="345" y="240"/>
                    <a:pt x="345" y="239"/>
                  </a:cubicBezTo>
                  <a:cubicBezTo>
                    <a:pt x="343" y="240"/>
                    <a:pt x="342" y="239"/>
                    <a:pt x="340" y="239"/>
                  </a:cubicBezTo>
                  <a:cubicBezTo>
                    <a:pt x="338" y="240"/>
                    <a:pt x="341" y="243"/>
                    <a:pt x="336" y="241"/>
                  </a:cubicBezTo>
                  <a:cubicBezTo>
                    <a:pt x="334" y="241"/>
                    <a:pt x="335" y="239"/>
                    <a:pt x="334" y="238"/>
                  </a:cubicBezTo>
                  <a:cubicBezTo>
                    <a:pt x="333" y="238"/>
                    <a:pt x="331" y="237"/>
                    <a:pt x="331" y="237"/>
                  </a:cubicBezTo>
                  <a:cubicBezTo>
                    <a:pt x="332" y="234"/>
                    <a:pt x="332" y="234"/>
                    <a:pt x="332" y="234"/>
                  </a:cubicBezTo>
                  <a:cubicBezTo>
                    <a:pt x="333" y="235"/>
                    <a:pt x="334" y="234"/>
                    <a:pt x="336" y="235"/>
                  </a:cubicBezTo>
                  <a:cubicBezTo>
                    <a:pt x="336" y="235"/>
                    <a:pt x="337" y="237"/>
                    <a:pt x="338" y="237"/>
                  </a:cubicBezTo>
                  <a:cubicBezTo>
                    <a:pt x="340" y="238"/>
                    <a:pt x="343" y="238"/>
                    <a:pt x="346" y="238"/>
                  </a:cubicBezTo>
                  <a:cubicBezTo>
                    <a:pt x="346" y="238"/>
                    <a:pt x="346" y="236"/>
                    <a:pt x="346" y="236"/>
                  </a:cubicBezTo>
                  <a:cubicBezTo>
                    <a:pt x="344" y="236"/>
                    <a:pt x="344" y="236"/>
                    <a:pt x="343" y="235"/>
                  </a:cubicBezTo>
                  <a:cubicBezTo>
                    <a:pt x="340" y="234"/>
                    <a:pt x="344" y="234"/>
                    <a:pt x="345" y="233"/>
                  </a:cubicBezTo>
                  <a:cubicBezTo>
                    <a:pt x="344" y="233"/>
                    <a:pt x="346" y="232"/>
                    <a:pt x="346" y="232"/>
                  </a:cubicBezTo>
                  <a:cubicBezTo>
                    <a:pt x="348" y="233"/>
                    <a:pt x="349" y="234"/>
                    <a:pt x="352" y="235"/>
                  </a:cubicBezTo>
                  <a:cubicBezTo>
                    <a:pt x="352" y="236"/>
                    <a:pt x="351" y="238"/>
                    <a:pt x="352" y="238"/>
                  </a:cubicBezTo>
                  <a:cubicBezTo>
                    <a:pt x="352" y="239"/>
                    <a:pt x="354" y="238"/>
                    <a:pt x="355" y="239"/>
                  </a:cubicBezTo>
                  <a:cubicBezTo>
                    <a:pt x="356" y="238"/>
                    <a:pt x="355" y="237"/>
                    <a:pt x="356" y="237"/>
                  </a:cubicBezTo>
                  <a:cubicBezTo>
                    <a:pt x="356" y="237"/>
                    <a:pt x="356" y="236"/>
                    <a:pt x="356" y="235"/>
                  </a:cubicBezTo>
                  <a:cubicBezTo>
                    <a:pt x="356" y="235"/>
                    <a:pt x="354" y="234"/>
                    <a:pt x="354" y="234"/>
                  </a:cubicBezTo>
                  <a:cubicBezTo>
                    <a:pt x="355" y="231"/>
                    <a:pt x="355" y="231"/>
                    <a:pt x="355" y="227"/>
                  </a:cubicBezTo>
                  <a:cubicBezTo>
                    <a:pt x="354" y="227"/>
                    <a:pt x="353" y="226"/>
                    <a:pt x="353" y="226"/>
                  </a:cubicBezTo>
                  <a:cubicBezTo>
                    <a:pt x="351" y="226"/>
                    <a:pt x="350" y="227"/>
                    <a:pt x="349" y="227"/>
                  </a:cubicBezTo>
                  <a:cubicBezTo>
                    <a:pt x="341" y="228"/>
                    <a:pt x="337" y="223"/>
                    <a:pt x="335" y="217"/>
                  </a:cubicBezTo>
                  <a:cubicBezTo>
                    <a:pt x="334" y="217"/>
                    <a:pt x="334" y="217"/>
                    <a:pt x="334" y="217"/>
                  </a:cubicBezTo>
                  <a:cubicBezTo>
                    <a:pt x="333" y="219"/>
                    <a:pt x="334" y="221"/>
                    <a:pt x="334" y="223"/>
                  </a:cubicBezTo>
                  <a:cubicBezTo>
                    <a:pt x="333" y="223"/>
                    <a:pt x="332" y="221"/>
                    <a:pt x="332" y="221"/>
                  </a:cubicBezTo>
                  <a:cubicBezTo>
                    <a:pt x="330" y="221"/>
                    <a:pt x="328" y="221"/>
                    <a:pt x="327" y="221"/>
                  </a:cubicBezTo>
                  <a:cubicBezTo>
                    <a:pt x="327" y="220"/>
                    <a:pt x="326" y="218"/>
                    <a:pt x="326" y="218"/>
                  </a:cubicBezTo>
                  <a:cubicBezTo>
                    <a:pt x="325" y="216"/>
                    <a:pt x="323" y="215"/>
                    <a:pt x="322" y="213"/>
                  </a:cubicBezTo>
                  <a:cubicBezTo>
                    <a:pt x="321" y="211"/>
                    <a:pt x="321" y="208"/>
                    <a:pt x="320" y="206"/>
                  </a:cubicBezTo>
                  <a:cubicBezTo>
                    <a:pt x="320" y="205"/>
                    <a:pt x="317" y="205"/>
                    <a:pt x="316" y="204"/>
                  </a:cubicBezTo>
                  <a:cubicBezTo>
                    <a:pt x="315" y="202"/>
                    <a:pt x="317" y="200"/>
                    <a:pt x="316" y="199"/>
                  </a:cubicBezTo>
                  <a:cubicBezTo>
                    <a:pt x="316" y="198"/>
                    <a:pt x="314" y="196"/>
                    <a:pt x="314" y="195"/>
                  </a:cubicBezTo>
                  <a:cubicBezTo>
                    <a:pt x="313" y="195"/>
                    <a:pt x="314" y="194"/>
                    <a:pt x="313" y="193"/>
                  </a:cubicBezTo>
                  <a:cubicBezTo>
                    <a:pt x="312" y="193"/>
                    <a:pt x="309" y="194"/>
                    <a:pt x="308" y="193"/>
                  </a:cubicBezTo>
                  <a:cubicBezTo>
                    <a:pt x="307" y="193"/>
                    <a:pt x="304" y="192"/>
                    <a:pt x="302" y="192"/>
                  </a:cubicBezTo>
                  <a:cubicBezTo>
                    <a:pt x="302" y="193"/>
                    <a:pt x="302" y="193"/>
                    <a:pt x="302" y="193"/>
                  </a:cubicBezTo>
                  <a:cubicBezTo>
                    <a:pt x="300" y="193"/>
                    <a:pt x="300" y="195"/>
                    <a:pt x="298" y="194"/>
                  </a:cubicBezTo>
                  <a:cubicBezTo>
                    <a:pt x="297" y="191"/>
                    <a:pt x="297" y="191"/>
                    <a:pt x="297" y="191"/>
                  </a:cubicBezTo>
                  <a:cubicBezTo>
                    <a:pt x="296" y="191"/>
                    <a:pt x="296" y="191"/>
                    <a:pt x="296" y="191"/>
                  </a:cubicBezTo>
                  <a:cubicBezTo>
                    <a:pt x="295" y="192"/>
                    <a:pt x="292" y="197"/>
                    <a:pt x="292" y="197"/>
                  </a:cubicBezTo>
                  <a:cubicBezTo>
                    <a:pt x="292" y="198"/>
                    <a:pt x="293" y="199"/>
                    <a:pt x="292" y="200"/>
                  </a:cubicBezTo>
                  <a:cubicBezTo>
                    <a:pt x="292" y="201"/>
                    <a:pt x="288" y="202"/>
                    <a:pt x="287" y="203"/>
                  </a:cubicBezTo>
                  <a:cubicBezTo>
                    <a:pt x="285" y="197"/>
                    <a:pt x="288" y="194"/>
                    <a:pt x="290" y="188"/>
                  </a:cubicBezTo>
                  <a:cubicBezTo>
                    <a:pt x="290" y="188"/>
                    <a:pt x="289" y="188"/>
                    <a:pt x="288" y="188"/>
                  </a:cubicBezTo>
                  <a:cubicBezTo>
                    <a:pt x="284" y="183"/>
                    <a:pt x="284" y="183"/>
                    <a:pt x="284" y="183"/>
                  </a:cubicBezTo>
                  <a:cubicBezTo>
                    <a:pt x="284" y="182"/>
                    <a:pt x="285" y="181"/>
                    <a:pt x="284" y="181"/>
                  </a:cubicBezTo>
                  <a:cubicBezTo>
                    <a:pt x="284" y="180"/>
                    <a:pt x="282" y="180"/>
                    <a:pt x="282" y="181"/>
                  </a:cubicBezTo>
                  <a:cubicBezTo>
                    <a:pt x="281" y="180"/>
                    <a:pt x="280" y="179"/>
                    <a:pt x="279" y="178"/>
                  </a:cubicBezTo>
                  <a:cubicBezTo>
                    <a:pt x="279" y="178"/>
                    <a:pt x="277" y="178"/>
                    <a:pt x="276" y="178"/>
                  </a:cubicBezTo>
                  <a:cubicBezTo>
                    <a:pt x="276" y="179"/>
                    <a:pt x="277" y="181"/>
                    <a:pt x="276" y="181"/>
                  </a:cubicBezTo>
                  <a:cubicBezTo>
                    <a:pt x="276" y="182"/>
                    <a:pt x="273" y="183"/>
                    <a:pt x="272" y="184"/>
                  </a:cubicBezTo>
                  <a:cubicBezTo>
                    <a:pt x="272" y="185"/>
                    <a:pt x="273" y="187"/>
                    <a:pt x="272" y="187"/>
                  </a:cubicBezTo>
                  <a:cubicBezTo>
                    <a:pt x="272" y="187"/>
                    <a:pt x="270" y="187"/>
                    <a:pt x="270" y="187"/>
                  </a:cubicBezTo>
                  <a:cubicBezTo>
                    <a:pt x="269" y="186"/>
                    <a:pt x="269" y="187"/>
                    <a:pt x="268" y="187"/>
                  </a:cubicBezTo>
                  <a:cubicBezTo>
                    <a:pt x="267" y="186"/>
                    <a:pt x="268" y="184"/>
                    <a:pt x="268" y="183"/>
                  </a:cubicBezTo>
                  <a:cubicBezTo>
                    <a:pt x="267" y="182"/>
                    <a:pt x="263" y="180"/>
                    <a:pt x="261" y="179"/>
                  </a:cubicBezTo>
                  <a:cubicBezTo>
                    <a:pt x="259" y="178"/>
                    <a:pt x="258" y="178"/>
                    <a:pt x="255" y="177"/>
                  </a:cubicBezTo>
                  <a:cubicBezTo>
                    <a:pt x="255" y="179"/>
                    <a:pt x="254" y="183"/>
                    <a:pt x="254" y="185"/>
                  </a:cubicBezTo>
                  <a:cubicBezTo>
                    <a:pt x="254" y="187"/>
                    <a:pt x="255" y="187"/>
                    <a:pt x="255" y="188"/>
                  </a:cubicBezTo>
                  <a:cubicBezTo>
                    <a:pt x="255" y="190"/>
                    <a:pt x="255" y="191"/>
                    <a:pt x="255" y="193"/>
                  </a:cubicBezTo>
                  <a:cubicBezTo>
                    <a:pt x="255" y="194"/>
                    <a:pt x="252" y="195"/>
                    <a:pt x="252" y="195"/>
                  </a:cubicBezTo>
                  <a:cubicBezTo>
                    <a:pt x="252" y="194"/>
                    <a:pt x="252" y="193"/>
                    <a:pt x="251" y="193"/>
                  </a:cubicBezTo>
                  <a:cubicBezTo>
                    <a:pt x="250" y="192"/>
                    <a:pt x="249" y="193"/>
                    <a:pt x="248" y="192"/>
                  </a:cubicBezTo>
                  <a:cubicBezTo>
                    <a:pt x="247" y="192"/>
                    <a:pt x="241" y="187"/>
                    <a:pt x="241" y="187"/>
                  </a:cubicBezTo>
                  <a:cubicBezTo>
                    <a:pt x="240" y="184"/>
                    <a:pt x="242" y="183"/>
                    <a:pt x="242" y="181"/>
                  </a:cubicBezTo>
                  <a:cubicBezTo>
                    <a:pt x="242" y="177"/>
                    <a:pt x="241" y="174"/>
                    <a:pt x="241" y="171"/>
                  </a:cubicBezTo>
                  <a:cubicBezTo>
                    <a:pt x="238" y="171"/>
                    <a:pt x="237" y="171"/>
                    <a:pt x="235" y="171"/>
                  </a:cubicBezTo>
                  <a:cubicBezTo>
                    <a:pt x="232" y="175"/>
                    <a:pt x="229" y="176"/>
                    <a:pt x="225" y="178"/>
                  </a:cubicBezTo>
                  <a:cubicBezTo>
                    <a:pt x="225" y="179"/>
                    <a:pt x="225" y="179"/>
                    <a:pt x="225" y="179"/>
                  </a:cubicBezTo>
                  <a:cubicBezTo>
                    <a:pt x="221" y="180"/>
                    <a:pt x="218" y="179"/>
                    <a:pt x="216" y="179"/>
                  </a:cubicBezTo>
                  <a:cubicBezTo>
                    <a:pt x="214" y="180"/>
                    <a:pt x="212" y="182"/>
                    <a:pt x="211" y="183"/>
                  </a:cubicBezTo>
                  <a:cubicBezTo>
                    <a:pt x="209" y="183"/>
                    <a:pt x="208" y="183"/>
                    <a:pt x="207" y="183"/>
                  </a:cubicBezTo>
                  <a:cubicBezTo>
                    <a:pt x="203" y="186"/>
                    <a:pt x="204" y="190"/>
                    <a:pt x="204" y="193"/>
                  </a:cubicBezTo>
                  <a:close/>
                  <a:moveTo>
                    <a:pt x="566" y="186"/>
                  </a:moveTo>
                  <a:cubicBezTo>
                    <a:pt x="563" y="185"/>
                    <a:pt x="561" y="186"/>
                    <a:pt x="559" y="185"/>
                  </a:cubicBezTo>
                  <a:cubicBezTo>
                    <a:pt x="558" y="185"/>
                    <a:pt x="558" y="183"/>
                    <a:pt x="558" y="183"/>
                  </a:cubicBezTo>
                  <a:cubicBezTo>
                    <a:pt x="556" y="182"/>
                    <a:pt x="552" y="182"/>
                    <a:pt x="549" y="182"/>
                  </a:cubicBezTo>
                  <a:cubicBezTo>
                    <a:pt x="543" y="183"/>
                    <a:pt x="544" y="187"/>
                    <a:pt x="548" y="189"/>
                  </a:cubicBezTo>
                  <a:cubicBezTo>
                    <a:pt x="548" y="189"/>
                    <a:pt x="559" y="193"/>
                    <a:pt x="555" y="193"/>
                  </a:cubicBezTo>
                  <a:cubicBezTo>
                    <a:pt x="554" y="194"/>
                    <a:pt x="555" y="193"/>
                    <a:pt x="554" y="193"/>
                  </a:cubicBezTo>
                  <a:cubicBezTo>
                    <a:pt x="554" y="193"/>
                    <a:pt x="551" y="193"/>
                    <a:pt x="551" y="193"/>
                  </a:cubicBezTo>
                  <a:cubicBezTo>
                    <a:pt x="548" y="192"/>
                    <a:pt x="548" y="191"/>
                    <a:pt x="546" y="190"/>
                  </a:cubicBezTo>
                  <a:cubicBezTo>
                    <a:pt x="545" y="190"/>
                    <a:pt x="544" y="190"/>
                    <a:pt x="544" y="190"/>
                  </a:cubicBezTo>
                  <a:cubicBezTo>
                    <a:pt x="543" y="193"/>
                    <a:pt x="543" y="193"/>
                    <a:pt x="543" y="193"/>
                  </a:cubicBezTo>
                  <a:cubicBezTo>
                    <a:pt x="545" y="193"/>
                    <a:pt x="544" y="194"/>
                    <a:pt x="544" y="195"/>
                  </a:cubicBezTo>
                  <a:cubicBezTo>
                    <a:pt x="544" y="195"/>
                    <a:pt x="543" y="195"/>
                    <a:pt x="542" y="195"/>
                  </a:cubicBezTo>
                  <a:cubicBezTo>
                    <a:pt x="542" y="195"/>
                    <a:pt x="541" y="197"/>
                    <a:pt x="541" y="197"/>
                  </a:cubicBezTo>
                  <a:cubicBezTo>
                    <a:pt x="540" y="196"/>
                    <a:pt x="540" y="199"/>
                    <a:pt x="540" y="199"/>
                  </a:cubicBezTo>
                  <a:cubicBezTo>
                    <a:pt x="542" y="200"/>
                    <a:pt x="542" y="199"/>
                    <a:pt x="542" y="201"/>
                  </a:cubicBezTo>
                  <a:cubicBezTo>
                    <a:pt x="542" y="201"/>
                    <a:pt x="540" y="201"/>
                    <a:pt x="540" y="201"/>
                  </a:cubicBezTo>
                  <a:cubicBezTo>
                    <a:pt x="540" y="201"/>
                    <a:pt x="538" y="200"/>
                    <a:pt x="540" y="200"/>
                  </a:cubicBezTo>
                  <a:cubicBezTo>
                    <a:pt x="538" y="200"/>
                    <a:pt x="540" y="197"/>
                    <a:pt x="540" y="197"/>
                  </a:cubicBezTo>
                  <a:cubicBezTo>
                    <a:pt x="541" y="188"/>
                    <a:pt x="539" y="191"/>
                    <a:pt x="534" y="193"/>
                  </a:cubicBezTo>
                  <a:cubicBezTo>
                    <a:pt x="533" y="191"/>
                    <a:pt x="533" y="191"/>
                    <a:pt x="533" y="191"/>
                  </a:cubicBezTo>
                  <a:cubicBezTo>
                    <a:pt x="535" y="193"/>
                    <a:pt x="534" y="189"/>
                    <a:pt x="531" y="189"/>
                  </a:cubicBezTo>
                  <a:cubicBezTo>
                    <a:pt x="530" y="191"/>
                    <a:pt x="530" y="191"/>
                    <a:pt x="530" y="191"/>
                  </a:cubicBezTo>
                  <a:cubicBezTo>
                    <a:pt x="527" y="192"/>
                    <a:pt x="527" y="193"/>
                    <a:pt x="524" y="195"/>
                  </a:cubicBezTo>
                  <a:cubicBezTo>
                    <a:pt x="525" y="196"/>
                    <a:pt x="526" y="197"/>
                    <a:pt x="527" y="197"/>
                  </a:cubicBezTo>
                  <a:cubicBezTo>
                    <a:pt x="527" y="198"/>
                    <a:pt x="526" y="199"/>
                    <a:pt x="526" y="200"/>
                  </a:cubicBezTo>
                  <a:cubicBezTo>
                    <a:pt x="522" y="200"/>
                    <a:pt x="522" y="200"/>
                    <a:pt x="519" y="199"/>
                  </a:cubicBezTo>
                  <a:cubicBezTo>
                    <a:pt x="519" y="198"/>
                    <a:pt x="519" y="198"/>
                    <a:pt x="519" y="198"/>
                  </a:cubicBezTo>
                  <a:cubicBezTo>
                    <a:pt x="520" y="198"/>
                    <a:pt x="521" y="198"/>
                    <a:pt x="522" y="198"/>
                  </a:cubicBezTo>
                  <a:cubicBezTo>
                    <a:pt x="523" y="196"/>
                    <a:pt x="521" y="195"/>
                    <a:pt x="523" y="193"/>
                  </a:cubicBezTo>
                  <a:cubicBezTo>
                    <a:pt x="525" y="192"/>
                    <a:pt x="523" y="192"/>
                    <a:pt x="522" y="191"/>
                  </a:cubicBezTo>
                  <a:cubicBezTo>
                    <a:pt x="522" y="190"/>
                    <a:pt x="522" y="190"/>
                    <a:pt x="522" y="190"/>
                  </a:cubicBezTo>
                  <a:cubicBezTo>
                    <a:pt x="522" y="190"/>
                    <a:pt x="523" y="188"/>
                    <a:pt x="522" y="187"/>
                  </a:cubicBezTo>
                  <a:cubicBezTo>
                    <a:pt x="522" y="187"/>
                    <a:pt x="522" y="187"/>
                    <a:pt x="522" y="187"/>
                  </a:cubicBezTo>
                  <a:cubicBezTo>
                    <a:pt x="521" y="186"/>
                    <a:pt x="521" y="184"/>
                    <a:pt x="520" y="183"/>
                  </a:cubicBezTo>
                  <a:cubicBezTo>
                    <a:pt x="518" y="183"/>
                    <a:pt x="518" y="183"/>
                    <a:pt x="518" y="183"/>
                  </a:cubicBezTo>
                  <a:cubicBezTo>
                    <a:pt x="517" y="178"/>
                    <a:pt x="521" y="178"/>
                    <a:pt x="521" y="177"/>
                  </a:cubicBezTo>
                  <a:cubicBezTo>
                    <a:pt x="521" y="177"/>
                    <a:pt x="521" y="176"/>
                    <a:pt x="521" y="175"/>
                  </a:cubicBezTo>
                  <a:cubicBezTo>
                    <a:pt x="521" y="176"/>
                    <a:pt x="520" y="175"/>
                    <a:pt x="520" y="175"/>
                  </a:cubicBezTo>
                  <a:cubicBezTo>
                    <a:pt x="521" y="170"/>
                    <a:pt x="525" y="169"/>
                    <a:pt x="518" y="167"/>
                  </a:cubicBezTo>
                  <a:cubicBezTo>
                    <a:pt x="517" y="166"/>
                    <a:pt x="513" y="165"/>
                    <a:pt x="510" y="166"/>
                  </a:cubicBezTo>
                  <a:cubicBezTo>
                    <a:pt x="510" y="166"/>
                    <a:pt x="510" y="166"/>
                    <a:pt x="510" y="166"/>
                  </a:cubicBezTo>
                  <a:cubicBezTo>
                    <a:pt x="510" y="166"/>
                    <a:pt x="508" y="168"/>
                    <a:pt x="508" y="168"/>
                  </a:cubicBezTo>
                  <a:cubicBezTo>
                    <a:pt x="507" y="168"/>
                    <a:pt x="505" y="168"/>
                    <a:pt x="504" y="168"/>
                  </a:cubicBezTo>
                  <a:cubicBezTo>
                    <a:pt x="504" y="169"/>
                    <a:pt x="504" y="170"/>
                    <a:pt x="504" y="171"/>
                  </a:cubicBezTo>
                  <a:cubicBezTo>
                    <a:pt x="498" y="171"/>
                    <a:pt x="498" y="171"/>
                    <a:pt x="498" y="171"/>
                  </a:cubicBezTo>
                  <a:cubicBezTo>
                    <a:pt x="498" y="172"/>
                    <a:pt x="498" y="173"/>
                    <a:pt x="498" y="173"/>
                  </a:cubicBezTo>
                  <a:cubicBezTo>
                    <a:pt x="497" y="174"/>
                    <a:pt x="495" y="173"/>
                    <a:pt x="493" y="174"/>
                  </a:cubicBezTo>
                  <a:cubicBezTo>
                    <a:pt x="492" y="175"/>
                    <a:pt x="494" y="175"/>
                    <a:pt x="494" y="175"/>
                  </a:cubicBezTo>
                  <a:cubicBezTo>
                    <a:pt x="493" y="175"/>
                    <a:pt x="494" y="176"/>
                    <a:pt x="494" y="176"/>
                  </a:cubicBezTo>
                  <a:cubicBezTo>
                    <a:pt x="494" y="177"/>
                    <a:pt x="493" y="177"/>
                    <a:pt x="492" y="179"/>
                  </a:cubicBezTo>
                  <a:cubicBezTo>
                    <a:pt x="492" y="179"/>
                    <a:pt x="495" y="179"/>
                    <a:pt x="494" y="179"/>
                  </a:cubicBezTo>
                  <a:cubicBezTo>
                    <a:pt x="492" y="180"/>
                    <a:pt x="492" y="179"/>
                    <a:pt x="490" y="179"/>
                  </a:cubicBezTo>
                  <a:cubicBezTo>
                    <a:pt x="488" y="179"/>
                    <a:pt x="487" y="181"/>
                    <a:pt x="487" y="181"/>
                  </a:cubicBezTo>
                  <a:cubicBezTo>
                    <a:pt x="487" y="181"/>
                    <a:pt x="487" y="186"/>
                    <a:pt x="487" y="188"/>
                  </a:cubicBezTo>
                  <a:cubicBezTo>
                    <a:pt x="488" y="188"/>
                    <a:pt x="489" y="189"/>
                    <a:pt x="489" y="189"/>
                  </a:cubicBezTo>
                  <a:cubicBezTo>
                    <a:pt x="490" y="190"/>
                    <a:pt x="494" y="188"/>
                    <a:pt x="496" y="189"/>
                  </a:cubicBezTo>
                  <a:cubicBezTo>
                    <a:pt x="496" y="189"/>
                    <a:pt x="495" y="194"/>
                    <a:pt x="496" y="195"/>
                  </a:cubicBezTo>
                  <a:cubicBezTo>
                    <a:pt x="493" y="193"/>
                    <a:pt x="492" y="192"/>
                    <a:pt x="486" y="192"/>
                  </a:cubicBezTo>
                  <a:cubicBezTo>
                    <a:pt x="486" y="194"/>
                    <a:pt x="486" y="195"/>
                    <a:pt x="486" y="196"/>
                  </a:cubicBezTo>
                  <a:cubicBezTo>
                    <a:pt x="491" y="200"/>
                    <a:pt x="495" y="197"/>
                    <a:pt x="490" y="203"/>
                  </a:cubicBezTo>
                  <a:cubicBezTo>
                    <a:pt x="490" y="201"/>
                    <a:pt x="491" y="208"/>
                    <a:pt x="492" y="210"/>
                  </a:cubicBezTo>
                  <a:cubicBezTo>
                    <a:pt x="486" y="207"/>
                    <a:pt x="485" y="208"/>
                    <a:pt x="478" y="209"/>
                  </a:cubicBezTo>
                  <a:cubicBezTo>
                    <a:pt x="480" y="208"/>
                    <a:pt x="482" y="206"/>
                    <a:pt x="484" y="205"/>
                  </a:cubicBezTo>
                  <a:cubicBezTo>
                    <a:pt x="484" y="205"/>
                    <a:pt x="485" y="206"/>
                    <a:pt x="486" y="205"/>
                  </a:cubicBezTo>
                  <a:cubicBezTo>
                    <a:pt x="485" y="204"/>
                    <a:pt x="486" y="203"/>
                    <a:pt x="485" y="202"/>
                  </a:cubicBezTo>
                  <a:cubicBezTo>
                    <a:pt x="484" y="201"/>
                    <a:pt x="481" y="201"/>
                    <a:pt x="480" y="199"/>
                  </a:cubicBezTo>
                  <a:cubicBezTo>
                    <a:pt x="478" y="196"/>
                    <a:pt x="479" y="183"/>
                    <a:pt x="480" y="179"/>
                  </a:cubicBezTo>
                  <a:cubicBezTo>
                    <a:pt x="482" y="172"/>
                    <a:pt x="491" y="170"/>
                    <a:pt x="500" y="169"/>
                  </a:cubicBezTo>
                  <a:cubicBezTo>
                    <a:pt x="499" y="169"/>
                    <a:pt x="501" y="169"/>
                    <a:pt x="501" y="169"/>
                  </a:cubicBezTo>
                  <a:cubicBezTo>
                    <a:pt x="501" y="169"/>
                    <a:pt x="501" y="167"/>
                    <a:pt x="501" y="167"/>
                  </a:cubicBezTo>
                  <a:cubicBezTo>
                    <a:pt x="500" y="167"/>
                    <a:pt x="497" y="166"/>
                    <a:pt x="496" y="166"/>
                  </a:cubicBezTo>
                  <a:cubicBezTo>
                    <a:pt x="493" y="165"/>
                    <a:pt x="486" y="165"/>
                    <a:pt x="482" y="166"/>
                  </a:cubicBezTo>
                  <a:cubicBezTo>
                    <a:pt x="480" y="168"/>
                    <a:pt x="480" y="168"/>
                    <a:pt x="480" y="168"/>
                  </a:cubicBezTo>
                  <a:cubicBezTo>
                    <a:pt x="478" y="168"/>
                    <a:pt x="477" y="166"/>
                    <a:pt x="474" y="166"/>
                  </a:cubicBezTo>
                  <a:cubicBezTo>
                    <a:pt x="473" y="166"/>
                    <a:pt x="471" y="168"/>
                    <a:pt x="470" y="168"/>
                  </a:cubicBezTo>
                  <a:cubicBezTo>
                    <a:pt x="467" y="168"/>
                    <a:pt x="467" y="167"/>
                    <a:pt x="464" y="168"/>
                  </a:cubicBezTo>
                  <a:cubicBezTo>
                    <a:pt x="464" y="168"/>
                    <a:pt x="464" y="168"/>
                    <a:pt x="464" y="168"/>
                  </a:cubicBezTo>
                  <a:cubicBezTo>
                    <a:pt x="463" y="169"/>
                    <a:pt x="461" y="171"/>
                    <a:pt x="460" y="172"/>
                  </a:cubicBezTo>
                  <a:cubicBezTo>
                    <a:pt x="460" y="173"/>
                    <a:pt x="461" y="175"/>
                    <a:pt x="461" y="175"/>
                  </a:cubicBezTo>
                  <a:cubicBezTo>
                    <a:pt x="461" y="175"/>
                    <a:pt x="456" y="178"/>
                    <a:pt x="456" y="178"/>
                  </a:cubicBezTo>
                  <a:cubicBezTo>
                    <a:pt x="457" y="181"/>
                    <a:pt x="457" y="181"/>
                    <a:pt x="457" y="181"/>
                  </a:cubicBezTo>
                  <a:cubicBezTo>
                    <a:pt x="456" y="183"/>
                    <a:pt x="449" y="189"/>
                    <a:pt x="449" y="190"/>
                  </a:cubicBezTo>
                  <a:cubicBezTo>
                    <a:pt x="448" y="191"/>
                    <a:pt x="450" y="192"/>
                    <a:pt x="450" y="194"/>
                  </a:cubicBezTo>
                  <a:cubicBezTo>
                    <a:pt x="450" y="195"/>
                    <a:pt x="447" y="197"/>
                    <a:pt x="447" y="197"/>
                  </a:cubicBezTo>
                  <a:cubicBezTo>
                    <a:pt x="446" y="199"/>
                    <a:pt x="446" y="199"/>
                    <a:pt x="446" y="201"/>
                  </a:cubicBezTo>
                  <a:cubicBezTo>
                    <a:pt x="448" y="202"/>
                    <a:pt x="450" y="203"/>
                    <a:pt x="453" y="204"/>
                  </a:cubicBezTo>
                  <a:cubicBezTo>
                    <a:pt x="453" y="205"/>
                    <a:pt x="453" y="205"/>
                    <a:pt x="453" y="205"/>
                  </a:cubicBezTo>
                  <a:cubicBezTo>
                    <a:pt x="452" y="205"/>
                    <a:pt x="452" y="205"/>
                    <a:pt x="452" y="205"/>
                  </a:cubicBezTo>
                  <a:cubicBezTo>
                    <a:pt x="450" y="205"/>
                    <a:pt x="454" y="209"/>
                    <a:pt x="455" y="209"/>
                  </a:cubicBezTo>
                  <a:cubicBezTo>
                    <a:pt x="455" y="210"/>
                    <a:pt x="455" y="210"/>
                    <a:pt x="455" y="210"/>
                  </a:cubicBezTo>
                  <a:cubicBezTo>
                    <a:pt x="458" y="211"/>
                    <a:pt x="463" y="210"/>
                    <a:pt x="466" y="210"/>
                  </a:cubicBezTo>
                  <a:cubicBezTo>
                    <a:pt x="467" y="213"/>
                    <a:pt x="467" y="213"/>
                    <a:pt x="467" y="213"/>
                  </a:cubicBezTo>
                  <a:cubicBezTo>
                    <a:pt x="465" y="212"/>
                    <a:pt x="463" y="213"/>
                    <a:pt x="461" y="213"/>
                  </a:cubicBezTo>
                  <a:cubicBezTo>
                    <a:pt x="461" y="213"/>
                    <a:pt x="461" y="215"/>
                    <a:pt x="461" y="215"/>
                  </a:cubicBezTo>
                  <a:cubicBezTo>
                    <a:pt x="461" y="215"/>
                    <a:pt x="464" y="218"/>
                    <a:pt x="464" y="218"/>
                  </a:cubicBezTo>
                  <a:cubicBezTo>
                    <a:pt x="464" y="219"/>
                    <a:pt x="464" y="219"/>
                    <a:pt x="464" y="219"/>
                  </a:cubicBezTo>
                  <a:cubicBezTo>
                    <a:pt x="464" y="219"/>
                    <a:pt x="464" y="218"/>
                    <a:pt x="466" y="218"/>
                  </a:cubicBezTo>
                  <a:cubicBezTo>
                    <a:pt x="466" y="218"/>
                    <a:pt x="469" y="220"/>
                    <a:pt x="470" y="221"/>
                  </a:cubicBezTo>
                  <a:cubicBezTo>
                    <a:pt x="469" y="221"/>
                    <a:pt x="468" y="221"/>
                    <a:pt x="468" y="221"/>
                  </a:cubicBezTo>
                  <a:cubicBezTo>
                    <a:pt x="468" y="223"/>
                    <a:pt x="468" y="223"/>
                    <a:pt x="468" y="223"/>
                  </a:cubicBezTo>
                  <a:cubicBezTo>
                    <a:pt x="469" y="223"/>
                    <a:pt x="471" y="223"/>
                    <a:pt x="472" y="223"/>
                  </a:cubicBezTo>
                  <a:cubicBezTo>
                    <a:pt x="474" y="221"/>
                    <a:pt x="475" y="219"/>
                    <a:pt x="478" y="221"/>
                  </a:cubicBezTo>
                  <a:cubicBezTo>
                    <a:pt x="479" y="221"/>
                    <a:pt x="478" y="222"/>
                    <a:pt x="478" y="223"/>
                  </a:cubicBezTo>
                  <a:cubicBezTo>
                    <a:pt x="479" y="223"/>
                    <a:pt x="483" y="226"/>
                    <a:pt x="484" y="227"/>
                  </a:cubicBezTo>
                  <a:cubicBezTo>
                    <a:pt x="484" y="227"/>
                    <a:pt x="483" y="227"/>
                    <a:pt x="483" y="229"/>
                  </a:cubicBezTo>
                  <a:cubicBezTo>
                    <a:pt x="483" y="229"/>
                    <a:pt x="484" y="229"/>
                    <a:pt x="484" y="229"/>
                  </a:cubicBezTo>
                  <a:cubicBezTo>
                    <a:pt x="487" y="229"/>
                    <a:pt x="488" y="229"/>
                    <a:pt x="490" y="229"/>
                  </a:cubicBezTo>
                  <a:cubicBezTo>
                    <a:pt x="490" y="229"/>
                    <a:pt x="488" y="226"/>
                    <a:pt x="489" y="226"/>
                  </a:cubicBezTo>
                  <a:cubicBezTo>
                    <a:pt x="490" y="226"/>
                    <a:pt x="490" y="226"/>
                    <a:pt x="490" y="226"/>
                  </a:cubicBezTo>
                  <a:cubicBezTo>
                    <a:pt x="491" y="226"/>
                    <a:pt x="493" y="229"/>
                    <a:pt x="493" y="229"/>
                  </a:cubicBezTo>
                  <a:cubicBezTo>
                    <a:pt x="495" y="230"/>
                    <a:pt x="497" y="229"/>
                    <a:pt x="499" y="229"/>
                  </a:cubicBezTo>
                  <a:cubicBezTo>
                    <a:pt x="500" y="231"/>
                    <a:pt x="500" y="231"/>
                    <a:pt x="500" y="231"/>
                  </a:cubicBezTo>
                  <a:cubicBezTo>
                    <a:pt x="501" y="231"/>
                    <a:pt x="502" y="231"/>
                    <a:pt x="504" y="231"/>
                  </a:cubicBezTo>
                  <a:cubicBezTo>
                    <a:pt x="505" y="231"/>
                    <a:pt x="509" y="229"/>
                    <a:pt x="510" y="229"/>
                  </a:cubicBezTo>
                  <a:cubicBezTo>
                    <a:pt x="511" y="229"/>
                    <a:pt x="511" y="231"/>
                    <a:pt x="512" y="231"/>
                  </a:cubicBezTo>
                  <a:cubicBezTo>
                    <a:pt x="513" y="232"/>
                    <a:pt x="517" y="233"/>
                    <a:pt x="518" y="233"/>
                  </a:cubicBezTo>
                  <a:cubicBezTo>
                    <a:pt x="524" y="233"/>
                    <a:pt x="520" y="231"/>
                    <a:pt x="518" y="229"/>
                  </a:cubicBezTo>
                  <a:cubicBezTo>
                    <a:pt x="518" y="229"/>
                    <a:pt x="518" y="228"/>
                    <a:pt x="518" y="227"/>
                  </a:cubicBezTo>
                  <a:cubicBezTo>
                    <a:pt x="516" y="226"/>
                    <a:pt x="515" y="225"/>
                    <a:pt x="514" y="224"/>
                  </a:cubicBezTo>
                  <a:cubicBezTo>
                    <a:pt x="512" y="223"/>
                    <a:pt x="513" y="222"/>
                    <a:pt x="516" y="223"/>
                  </a:cubicBezTo>
                  <a:cubicBezTo>
                    <a:pt x="517" y="223"/>
                    <a:pt x="520" y="228"/>
                    <a:pt x="521" y="229"/>
                  </a:cubicBezTo>
                  <a:cubicBezTo>
                    <a:pt x="521" y="230"/>
                    <a:pt x="522" y="229"/>
                    <a:pt x="523" y="229"/>
                  </a:cubicBezTo>
                  <a:cubicBezTo>
                    <a:pt x="525" y="230"/>
                    <a:pt x="526" y="233"/>
                    <a:pt x="528" y="235"/>
                  </a:cubicBezTo>
                  <a:cubicBezTo>
                    <a:pt x="528" y="235"/>
                    <a:pt x="529" y="235"/>
                    <a:pt x="530" y="235"/>
                  </a:cubicBezTo>
                  <a:cubicBezTo>
                    <a:pt x="529" y="234"/>
                    <a:pt x="531" y="233"/>
                    <a:pt x="530" y="231"/>
                  </a:cubicBezTo>
                  <a:cubicBezTo>
                    <a:pt x="530" y="231"/>
                    <a:pt x="527" y="230"/>
                    <a:pt x="527" y="229"/>
                  </a:cubicBezTo>
                  <a:cubicBezTo>
                    <a:pt x="527" y="229"/>
                    <a:pt x="527" y="228"/>
                    <a:pt x="527" y="227"/>
                  </a:cubicBezTo>
                  <a:cubicBezTo>
                    <a:pt x="527" y="227"/>
                    <a:pt x="525" y="226"/>
                    <a:pt x="525" y="226"/>
                  </a:cubicBezTo>
                  <a:cubicBezTo>
                    <a:pt x="525" y="224"/>
                    <a:pt x="526" y="225"/>
                    <a:pt x="526" y="224"/>
                  </a:cubicBezTo>
                  <a:cubicBezTo>
                    <a:pt x="527" y="224"/>
                    <a:pt x="529" y="224"/>
                    <a:pt x="531" y="224"/>
                  </a:cubicBezTo>
                  <a:cubicBezTo>
                    <a:pt x="531" y="223"/>
                    <a:pt x="531" y="223"/>
                    <a:pt x="531" y="223"/>
                  </a:cubicBezTo>
                  <a:cubicBezTo>
                    <a:pt x="531" y="223"/>
                    <a:pt x="534" y="223"/>
                    <a:pt x="534" y="223"/>
                  </a:cubicBezTo>
                  <a:cubicBezTo>
                    <a:pt x="534" y="224"/>
                    <a:pt x="535" y="223"/>
                    <a:pt x="536" y="223"/>
                  </a:cubicBezTo>
                  <a:cubicBezTo>
                    <a:pt x="537" y="224"/>
                    <a:pt x="537" y="226"/>
                    <a:pt x="538" y="227"/>
                  </a:cubicBezTo>
                  <a:cubicBezTo>
                    <a:pt x="542" y="230"/>
                    <a:pt x="542" y="228"/>
                    <a:pt x="545" y="227"/>
                  </a:cubicBezTo>
                  <a:cubicBezTo>
                    <a:pt x="546" y="227"/>
                    <a:pt x="546" y="228"/>
                    <a:pt x="548" y="228"/>
                  </a:cubicBezTo>
                  <a:cubicBezTo>
                    <a:pt x="548" y="228"/>
                    <a:pt x="548" y="227"/>
                    <a:pt x="549" y="227"/>
                  </a:cubicBezTo>
                  <a:cubicBezTo>
                    <a:pt x="548" y="224"/>
                    <a:pt x="548" y="223"/>
                    <a:pt x="548" y="221"/>
                  </a:cubicBezTo>
                  <a:cubicBezTo>
                    <a:pt x="546" y="221"/>
                    <a:pt x="546" y="221"/>
                    <a:pt x="546" y="221"/>
                  </a:cubicBezTo>
                  <a:cubicBezTo>
                    <a:pt x="546" y="222"/>
                    <a:pt x="545" y="223"/>
                    <a:pt x="545" y="223"/>
                  </a:cubicBezTo>
                  <a:cubicBezTo>
                    <a:pt x="544" y="224"/>
                    <a:pt x="544" y="223"/>
                    <a:pt x="543" y="223"/>
                  </a:cubicBezTo>
                  <a:cubicBezTo>
                    <a:pt x="543" y="223"/>
                    <a:pt x="543" y="221"/>
                    <a:pt x="543" y="221"/>
                  </a:cubicBezTo>
                  <a:cubicBezTo>
                    <a:pt x="545" y="220"/>
                    <a:pt x="546" y="220"/>
                    <a:pt x="548" y="219"/>
                  </a:cubicBezTo>
                  <a:cubicBezTo>
                    <a:pt x="549" y="220"/>
                    <a:pt x="550" y="222"/>
                    <a:pt x="550" y="224"/>
                  </a:cubicBezTo>
                  <a:cubicBezTo>
                    <a:pt x="551" y="224"/>
                    <a:pt x="552" y="224"/>
                    <a:pt x="553" y="225"/>
                  </a:cubicBezTo>
                  <a:cubicBezTo>
                    <a:pt x="553" y="223"/>
                    <a:pt x="553" y="223"/>
                    <a:pt x="553" y="223"/>
                  </a:cubicBezTo>
                  <a:cubicBezTo>
                    <a:pt x="553" y="223"/>
                    <a:pt x="555" y="223"/>
                    <a:pt x="556" y="223"/>
                  </a:cubicBezTo>
                  <a:cubicBezTo>
                    <a:pt x="557" y="226"/>
                    <a:pt x="557" y="230"/>
                    <a:pt x="558" y="233"/>
                  </a:cubicBezTo>
                  <a:cubicBezTo>
                    <a:pt x="560" y="233"/>
                    <a:pt x="560" y="233"/>
                    <a:pt x="560" y="233"/>
                  </a:cubicBezTo>
                  <a:cubicBezTo>
                    <a:pt x="560" y="232"/>
                    <a:pt x="560" y="230"/>
                    <a:pt x="560" y="229"/>
                  </a:cubicBezTo>
                  <a:cubicBezTo>
                    <a:pt x="561" y="229"/>
                    <a:pt x="560" y="229"/>
                    <a:pt x="562" y="229"/>
                  </a:cubicBezTo>
                  <a:cubicBezTo>
                    <a:pt x="562" y="229"/>
                    <a:pt x="563" y="228"/>
                    <a:pt x="563" y="228"/>
                  </a:cubicBezTo>
                  <a:cubicBezTo>
                    <a:pt x="564" y="228"/>
                    <a:pt x="564" y="229"/>
                    <a:pt x="566" y="229"/>
                  </a:cubicBezTo>
                  <a:cubicBezTo>
                    <a:pt x="566" y="230"/>
                    <a:pt x="565" y="231"/>
                    <a:pt x="566" y="231"/>
                  </a:cubicBezTo>
                  <a:cubicBezTo>
                    <a:pt x="567" y="232"/>
                    <a:pt x="568" y="231"/>
                    <a:pt x="568" y="231"/>
                  </a:cubicBezTo>
                  <a:cubicBezTo>
                    <a:pt x="568" y="233"/>
                    <a:pt x="567" y="233"/>
                    <a:pt x="567" y="235"/>
                  </a:cubicBezTo>
                  <a:cubicBezTo>
                    <a:pt x="568" y="235"/>
                    <a:pt x="569" y="235"/>
                    <a:pt x="570" y="235"/>
                  </a:cubicBezTo>
                  <a:cubicBezTo>
                    <a:pt x="572" y="231"/>
                    <a:pt x="571" y="232"/>
                    <a:pt x="575" y="232"/>
                  </a:cubicBezTo>
                  <a:cubicBezTo>
                    <a:pt x="576" y="235"/>
                    <a:pt x="576" y="235"/>
                    <a:pt x="576" y="235"/>
                  </a:cubicBezTo>
                  <a:cubicBezTo>
                    <a:pt x="575" y="235"/>
                    <a:pt x="574" y="234"/>
                    <a:pt x="573" y="234"/>
                  </a:cubicBezTo>
                  <a:cubicBezTo>
                    <a:pt x="573" y="235"/>
                    <a:pt x="573" y="235"/>
                    <a:pt x="572" y="235"/>
                  </a:cubicBezTo>
                  <a:cubicBezTo>
                    <a:pt x="572" y="236"/>
                    <a:pt x="572" y="238"/>
                    <a:pt x="572" y="239"/>
                  </a:cubicBezTo>
                  <a:cubicBezTo>
                    <a:pt x="573" y="239"/>
                    <a:pt x="573" y="240"/>
                    <a:pt x="574" y="241"/>
                  </a:cubicBezTo>
                  <a:cubicBezTo>
                    <a:pt x="575" y="241"/>
                    <a:pt x="577" y="241"/>
                    <a:pt x="578" y="241"/>
                  </a:cubicBezTo>
                  <a:cubicBezTo>
                    <a:pt x="579" y="242"/>
                    <a:pt x="579" y="245"/>
                    <a:pt x="578" y="244"/>
                  </a:cubicBezTo>
                  <a:cubicBezTo>
                    <a:pt x="578" y="244"/>
                    <a:pt x="578" y="243"/>
                    <a:pt x="577" y="243"/>
                  </a:cubicBezTo>
                  <a:cubicBezTo>
                    <a:pt x="577" y="243"/>
                    <a:pt x="576" y="243"/>
                    <a:pt x="575" y="243"/>
                  </a:cubicBezTo>
                  <a:cubicBezTo>
                    <a:pt x="575" y="243"/>
                    <a:pt x="575" y="244"/>
                    <a:pt x="575" y="245"/>
                  </a:cubicBezTo>
                  <a:cubicBezTo>
                    <a:pt x="574" y="246"/>
                    <a:pt x="575" y="246"/>
                    <a:pt x="574" y="247"/>
                  </a:cubicBezTo>
                  <a:cubicBezTo>
                    <a:pt x="572" y="246"/>
                    <a:pt x="574" y="251"/>
                    <a:pt x="574" y="251"/>
                  </a:cubicBezTo>
                  <a:cubicBezTo>
                    <a:pt x="574" y="251"/>
                    <a:pt x="576" y="250"/>
                    <a:pt x="576" y="251"/>
                  </a:cubicBezTo>
                  <a:cubicBezTo>
                    <a:pt x="577" y="251"/>
                    <a:pt x="575" y="254"/>
                    <a:pt x="576" y="255"/>
                  </a:cubicBezTo>
                  <a:cubicBezTo>
                    <a:pt x="577" y="254"/>
                    <a:pt x="577" y="255"/>
                    <a:pt x="578" y="255"/>
                  </a:cubicBezTo>
                  <a:cubicBezTo>
                    <a:pt x="580" y="254"/>
                    <a:pt x="584" y="249"/>
                    <a:pt x="585" y="247"/>
                  </a:cubicBezTo>
                  <a:cubicBezTo>
                    <a:pt x="586" y="248"/>
                    <a:pt x="587" y="248"/>
                    <a:pt x="588" y="248"/>
                  </a:cubicBezTo>
                  <a:cubicBezTo>
                    <a:pt x="589" y="248"/>
                    <a:pt x="589" y="245"/>
                    <a:pt x="590" y="245"/>
                  </a:cubicBezTo>
                  <a:cubicBezTo>
                    <a:pt x="591" y="245"/>
                    <a:pt x="591" y="249"/>
                    <a:pt x="591" y="250"/>
                  </a:cubicBezTo>
                  <a:cubicBezTo>
                    <a:pt x="591" y="250"/>
                    <a:pt x="589" y="251"/>
                    <a:pt x="588" y="251"/>
                  </a:cubicBezTo>
                  <a:cubicBezTo>
                    <a:pt x="588" y="252"/>
                    <a:pt x="588" y="253"/>
                    <a:pt x="589" y="253"/>
                  </a:cubicBezTo>
                  <a:cubicBezTo>
                    <a:pt x="589" y="254"/>
                    <a:pt x="589" y="254"/>
                    <a:pt x="589" y="255"/>
                  </a:cubicBezTo>
                  <a:cubicBezTo>
                    <a:pt x="589" y="256"/>
                    <a:pt x="589" y="256"/>
                    <a:pt x="589" y="256"/>
                  </a:cubicBezTo>
                  <a:cubicBezTo>
                    <a:pt x="591" y="256"/>
                    <a:pt x="592" y="256"/>
                    <a:pt x="593" y="256"/>
                  </a:cubicBezTo>
                  <a:cubicBezTo>
                    <a:pt x="593" y="256"/>
                    <a:pt x="595" y="258"/>
                    <a:pt x="593" y="257"/>
                  </a:cubicBezTo>
                  <a:cubicBezTo>
                    <a:pt x="594" y="257"/>
                    <a:pt x="594" y="259"/>
                    <a:pt x="594" y="259"/>
                  </a:cubicBezTo>
                  <a:cubicBezTo>
                    <a:pt x="595" y="260"/>
                    <a:pt x="596" y="259"/>
                    <a:pt x="597" y="260"/>
                  </a:cubicBezTo>
                  <a:cubicBezTo>
                    <a:pt x="597" y="263"/>
                    <a:pt x="596" y="263"/>
                    <a:pt x="597" y="267"/>
                  </a:cubicBezTo>
                  <a:cubicBezTo>
                    <a:pt x="599" y="267"/>
                    <a:pt x="599" y="267"/>
                    <a:pt x="599" y="267"/>
                  </a:cubicBezTo>
                  <a:cubicBezTo>
                    <a:pt x="599" y="268"/>
                    <a:pt x="598" y="269"/>
                    <a:pt x="598" y="271"/>
                  </a:cubicBezTo>
                  <a:cubicBezTo>
                    <a:pt x="598" y="271"/>
                    <a:pt x="600" y="271"/>
                    <a:pt x="601" y="271"/>
                  </a:cubicBezTo>
                  <a:cubicBezTo>
                    <a:pt x="601" y="271"/>
                    <a:pt x="600" y="273"/>
                    <a:pt x="601" y="273"/>
                  </a:cubicBezTo>
                  <a:cubicBezTo>
                    <a:pt x="600" y="273"/>
                    <a:pt x="600" y="273"/>
                    <a:pt x="600" y="275"/>
                  </a:cubicBezTo>
                  <a:cubicBezTo>
                    <a:pt x="598" y="275"/>
                    <a:pt x="599" y="274"/>
                    <a:pt x="597" y="274"/>
                  </a:cubicBezTo>
                  <a:cubicBezTo>
                    <a:pt x="597" y="275"/>
                    <a:pt x="596" y="274"/>
                    <a:pt x="595" y="275"/>
                  </a:cubicBezTo>
                  <a:cubicBezTo>
                    <a:pt x="593" y="280"/>
                    <a:pt x="596" y="282"/>
                    <a:pt x="599" y="283"/>
                  </a:cubicBezTo>
                  <a:cubicBezTo>
                    <a:pt x="595" y="283"/>
                    <a:pt x="593" y="285"/>
                    <a:pt x="591" y="288"/>
                  </a:cubicBezTo>
                  <a:cubicBezTo>
                    <a:pt x="590" y="289"/>
                    <a:pt x="590" y="291"/>
                    <a:pt x="589" y="292"/>
                  </a:cubicBezTo>
                  <a:cubicBezTo>
                    <a:pt x="587" y="293"/>
                    <a:pt x="586" y="293"/>
                    <a:pt x="584" y="294"/>
                  </a:cubicBezTo>
                  <a:cubicBezTo>
                    <a:pt x="584" y="294"/>
                    <a:pt x="584" y="296"/>
                    <a:pt x="584" y="296"/>
                  </a:cubicBezTo>
                  <a:cubicBezTo>
                    <a:pt x="585" y="297"/>
                    <a:pt x="587" y="300"/>
                    <a:pt x="587" y="300"/>
                  </a:cubicBezTo>
                  <a:cubicBezTo>
                    <a:pt x="588" y="300"/>
                    <a:pt x="589" y="299"/>
                    <a:pt x="589" y="300"/>
                  </a:cubicBezTo>
                  <a:cubicBezTo>
                    <a:pt x="590" y="301"/>
                    <a:pt x="590" y="302"/>
                    <a:pt x="590" y="303"/>
                  </a:cubicBezTo>
                  <a:cubicBezTo>
                    <a:pt x="591" y="304"/>
                    <a:pt x="593" y="305"/>
                    <a:pt x="594" y="306"/>
                  </a:cubicBezTo>
                  <a:cubicBezTo>
                    <a:pt x="595" y="308"/>
                    <a:pt x="595" y="309"/>
                    <a:pt x="595" y="310"/>
                  </a:cubicBezTo>
                  <a:cubicBezTo>
                    <a:pt x="593" y="310"/>
                    <a:pt x="589" y="310"/>
                    <a:pt x="585" y="311"/>
                  </a:cubicBezTo>
                  <a:cubicBezTo>
                    <a:pt x="584" y="311"/>
                    <a:pt x="582" y="313"/>
                    <a:pt x="582" y="313"/>
                  </a:cubicBezTo>
                  <a:cubicBezTo>
                    <a:pt x="580" y="313"/>
                    <a:pt x="580" y="312"/>
                    <a:pt x="577" y="312"/>
                  </a:cubicBezTo>
                  <a:cubicBezTo>
                    <a:pt x="577" y="312"/>
                    <a:pt x="576" y="312"/>
                    <a:pt x="575" y="312"/>
                  </a:cubicBezTo>
                  <a:cubicBezTo>
                    <a:pt x="575" y="314"/>
                    <a:pt x="575" y="314"/>
                    <a:pt x="575" y="314"/>
                  </a:cubicBezTo>
                  <a:cubicBezTo>
                    <a:pt x="574" y="314"/>
                    <a:pt x="573" y="312"/>
                    <a:pt x="572" y="312"/>
                  </a:cubicBezTo>
                  <a:cubicBezTo>
                    <a:pt x="572" y="313"/>
                    <a:pt x="572" y="313"/>
                    <a:pt x="572" y="313"/>
                  </a:cubicBezTo>
                  <a:cubicBezTo>
                    <a:pt x="571" y="313"/>
                    <a:pt x="571" y="314"/>
                    <a:pt x="571" y="314"/>
                  </a:cubicBezTo>
                  <a:cubicBezTo>
                    <a:pt x="570" y="315"/>
                    <a:pt x="569" y="314"/>
                    <a:pt x="568" y="314"/>
                  </a:cubicBezTo>
                  <a:cubicBezTo>
                    <a:pt x="567" y="316"/>
                    <a:pt x="567" y="316"/>
                    <a:pt x="567" y="316"/>
                  </a:cubicBezTo>
                  <a:cubicBezTo>
                    <a:pt x="565" y="316"/>
                    <a:pt x="564" y="315"/>
                    <a:pt x="563" y="314"/>
                  </a:cubicBezTo>
                  <a:cubicBezTo>
                    <a:pt x="561" y="314"/>
                    <a:pt x="557" y="314"/>
                    <a:pt x="555" y="314"/>
                  </a:cubicBezTo>
                  <a:cubicBezTo>
                    <a:pt x="554" y="316"/>
                    <a:pt x="552" y="320"/>
                    <a:pt x="552" y="321"/>
                  </a:cubicBezTo>
                  <a:cubicBezTo>
                    <a:pt x="552" y="323"/>
                    <a:pt x="553" y="322"/>
                    <a:pt x="554" y="323"/>
                  </a:cubicBezTo>
                  <a:cubicBezTo>
                    <a:pt x="552" y="325"/>
                    <a:pt x="552" y="327"/>
                    <a:pt x="550" y="328"/>
                  </a:cubicBezTo>
                  <a:cubicBezTo>
                    <a:pt x="550" y="328"/>
                    <a:pt x="551" y="331"/>
                    <a:pt x="552" y="332"/>
                  </a:cubicBezTo>
                  <a:cubicBezTo>
                    <a:pt x="553" y="333"/>
                    <a:pt x="554" y="332"/>
                    <a:pt x="556" y="333"/>
                  </a:cubicBezTo>
                  <a:cubicBezTo>
                    <a:pt x="556" y="334"/>
                    <a:pt x="556" y="334"/>
                    <a:pt x="556" y="334"/>
                  </a:cubicBezTo>
                  <a:cubicBezTo>
                    <a:pt x="558" y="335"/>
                    <a:pt x="557" y="333"/>
                    <a:pt x="559" y="334"/>
                  </a:cubicBezTo>
                  <a:cubicBezTo>
                    <a:pt x="560" y="335"/>
                    <a:pt x="560" y="335"/>
                    <a:pt x="560" y="335"/>
                  </a:cubicBezTo>
                  <a:cubicBezTo>
                    <a:pt x="562" y="335"/>
                    <a:pt x="563" y="335"/>
                    <a:pt x="566" y="334"/>
                  </a:cubicBezTo>
                  <a:cubicBezTo>
                    <a:pt x="566" y="332"/>
                    <a:pt x="566" y="332"/>
                    <a:pt x="566" y="332"/>
                  </a:cubicBezTo>
                  <a:cubicBezTo>
                    <a:pt x="567" y="332"/>
                    <a:pt x="568" y="333"/>
                    <a:pt x="570" y="332"/>
                  </a:cubicBezTo>
                  <a:cubicBezTo>
                    <a:pt x="570" y="331"/>
                    <a:pt x="569" y="330"/>
                    <a:pt x="570" y="330"/>
                  </a:cubicBezTo>
                  <a:cubicBezTo>
                    <a:pt x="570" y="330"/>
                    <a:pt x="571" y="329"/>
                    <a:pt x="572" y="329"/>
                  </a:cubicBezTo>
                  <a:cubicBezTo>
                    <a:pt x="572" y="328"/>
                    <a:pt x="572" y="327"/>
                    <a:pt x="573" y="326"/>
                  </a:cubicBezTo>
                  <a:cubicBezTo>
                    <a:pt x="574" y="329"/>
                    <a:pt x="574" y="329"/>
                    <a:pt x="574" y="329"/>
                  </a:cubicBezTo>
                  <a:cubicBezTo>
                    <a:pt x="575" y="329"/>
                    <a:pt x="578" y="331"/>
                    <a:pt x="579" y="330"/>
                  </a:cubicBezTo>
                  <a:cubicBezTo>
                    <a:pt x="579" y="330"/>
                    <a:pt x="579" y="329"/>
                    <a:pt x="580" y="329"/>
                  </a:cubicBezTo>
                  <a:cubicBezTo>
                    <a:pt x="580" y="329"/>
                    <a:pt x="580" y="327"/>
                    <a:pt x="580" y="327"/>
                  </a:cubicBezTo>
                  <a:cubicBezTo>
                    <a:pt x="579" y="326"/>
                    <a:pt x="577" y="325"/>
                    <a:pt x="576" y="324"/>
                  </a:cubicBezTo>
                  <a:cubicBezTo>
                    <a:pt x="576" y="323"/>
                    <a:pt x="576" y="323"/>
                    <a:pt x="576" y="323"/>
                  </a:cubicBezTo>
                  <a:cubicBezTo>
                    <a:pt x="578" y="322"/>
                    <a:pt x="577" y="322"/>
                    <a:pt x="578" y="321"/>
                  </a:cubicBezTo>
                  <a:cubicBezTo>
                    <a:pt x="579" y="321"/>
                    <a:pt x="579" y="321"/>
                    <a:pt x="579" y="321"/>
                  </a:cubicBezTo>
                  <a:cubicBezTo>
                    <a:pt x="580" y="322"/>
                    <a:pt x="579" y="323"/>
                    <a:pt x="579" y="324"/>
                  </a:cubicBezTo>
                  <a:cubicBezTo>
                    <a:pt x="580" y="324"/>
                    <a:pt x="581" y="326"/>
                    <a:pt x="581" y="326"/>
                  </a:cubicBezTo>
                  <a:cubicBezTo>
                    <a:pt x="583" y="326"/>
                    <a:pt x="583" y="326"/>
                    <a:pt x="584" y="326"/>
                  </a:cubicBezTo>
                  <a:cubicBezTo>
                    <a:pt x="585" y="326"/>
                    <a:pt x="585" y="323"/>
                    <a:pt x="584" y="323"/>
                  </a:cubicBezTo>
                  <a:cubicBezTo>
                    <a:pt x="585" y="323"/>
                    <a:pt x="586" y="324"/>
                    <a:pt x="586" y="324"/>
                  </a:cubicBezTo>
                  <a:cubicBezTo>
                    <a:pt x="586" y="324"/>
                    <a:pt x="586" y="326"/>
                    <a:pt x="586" y="326"/>
                  </a:cubicBezTo>
                  <a:cubicBezTo>
                    <a:pt x="587" y="326"/>
                    <a:pt x="588" y="326"/>
                    <a:pt x="589" y="327"/>
                  </a:cubicBezTo>
                  <a:cubicBezTo>
                    <a:pt x="589" y="327"/>
                    <a:pt x="589" y="329"/>
                    <a:pt x="589" y="330"/>
                  </a:cubicBezTo>
                  <a:cubicBezTo>
                    <a:pt x="589" y="329"/>
                    <a:pt x="590" y="327"/>
                    <a:pt x="591" y="327"/>
                  </a:cubicBezTo>
                  <a:cubicBezTo>
                    <a:pt x="591" y="327"/>
                    <a:pt x="593" y="327"/>
                    <a:pt x="593" y="327"/>
                  </a:cubicBezTo>
                  <a:cubicBezTo>
                    <a:pt x="594" y="328"/>
                    <a:pt x="595" y="334"/>
                    <a:pt x="596" y="335"/>
                  </a:cubicBezTo>
                  <a:cubicBezTo>
                    <a:pt x="596" y="335"/>
                    <a:pt x="598" y="335"/>
                    <a:pt x="599" y="335"/>
                  </a:cubicBezTo>
                  <a:cubicBezTo>
                    <a:pt x="599" y="337"/>
                    <a:pt x="600" y="340"/>
                    <a:pt x="600" y="342"/>
                  </a:cubicBezTo>
                  <a:cubicBezTo>
                    <a:pt x="602" y="342"/>
                    <a:pt x="602" y="342"/>
                    <a:pt x="603" y="341"/>
                  </a:cubicBezTo>
                  <a:cubicBezTo>
                    <a:pt x="603" y="343"/>
                    <a:pt x="603" y="343"/>
                    <a:pt x="603" y="343"/>
                  </a:cubicBezTo>
                  <a:cubicBezTo>
                    <a:pt x="605" y="344"/>
                    <a:pt x="605" y="344"/>
                    <a:pt x="605" y="344"/>
                  </a:cubicBezTo>
                  <a:cubicBezTo>
                    <a:pt x="605" y="343"/>
                    <a:pt x="605" y="344"/>
                    <a:pt x="606" y="344"/>
                  </a:cubicBezTo>
                  <a:cubicBezTo>
                    <a:pt x="606" y="343"/>
                    <a:pt x="606" y="341"/>
                    <a:pt x="606" y="341"/>
                  </a:cubicBezTo>
                  <a:cubicBezTo>
                    <a:pt x="607" y="341"/>
                    <a:pt x="608" y="342"/>
                    <a:pt x="608" y="342"/>
                  </a:cubicBezTo>
                  <a:cubicBezTo>
                    <a:pt x="608" y="342"/>
                    <a:pt x="610" y="342"/>
                    <a:pt x="610" y="342"/>
                  </a:cubicBezTo>
                  <a:cubicBezTo>
                    <a:pt x="610" y="343"/>
                    <a:pt x="611" y="343"/>
                    <a:pt x="611" y="344"/>
                  </a:cubicBezTo>
                  <a:cubicBezTo>
                    <a:pt x="610" y="344"/>
                    <a:pt x="610" y="344"/>
                    <a:pt x="610" y="346"/>
                  </a:cubicBezTo>
                  <a:cubicBezTo>
                    <a:pt x="608" y="346"/>
                    <a:pt x="606" y="347"/>
                    <a:pt x="604" y="347"/>
                  </a:cubicBezTo>
                  <a:cubicBezTo>
                    <a:pt x="604" y="348"/>
                    <a:pt x="604" y="348"/>
                    <a:pt x="604" y="348"/>
                  </a:cubicBezTo>
                  <a:cubicBezTo>
                    <a:pt x="605" y="349"/>
                    <a:pt x="606" y="348"/>
                    <a:pt x="607" y="348"/>
                  </a:cubicBezTo>
                  <a:cubicBezTo>
                    <a:pt x="608" y="349"/>
                    <a:pt x="610" y="351"/>
                    <a:pt x="610" y="351"/>
                  </a:cubicBezTo>
                  <a:cubicBezTo>
                    <a:pt x="612" y="351"/>
                    <a:pt x="612" y="349"/>
                    <a:pt x="613" y="349"/>
                  </a:cubicBezTo>
                  <a:cubicBezTo>
                    <a:pt x="614" y="349"/>
                    <a:pt x="614" y="350"/>
                    <a:pt x="615" y="351"/>
                  </a:cubicBezTo>
                  <a:cubicBezTo>
                    <a:pt x="617" y="351"/>
                    <a:pt x="619" y="351"/>
                    <a:pt x="621" y="351"/>
                  </a:cubicBezTo>
                  <a:cubicBezTo>
                    <a:pt x="621" y="350"/>
                    <a:pt x="622" y="348"/>
                    <a:pt x="622" y="348"/>
                  </a:cubicBezTo>
                  <a:cubicBezTo>
                    <a:pt x="623" y="348"/>
                    <a:pt x="623" y="349"/>
                    <a:pt x="624" y="350"/>
                  </a:cubicBezTo>
                  <a:cubicBezTo>
                    <a:pt x="625" y="350"/>
                    <a:pt x="625" y="349"/>
                    <a:pt x="626" y="349"/>
                  </a:cubicBezTo>
                  <a:cubicBezTo>
                    <a:pt x="628" y="349"/>
                    <a:pt x="631" y="350"/>
                    <a:pt x="633" y="351"/>
                  </a:cubicBezTo>
                  <a:cubicBezTo>
                    <a:pt x="634" y="350"/>
                    <a:pt x="634" y="349"/>
                    <a:pt x="635" y="349"/>
                  </a:cubicBezTo>
                  <a:cubicBezTo>
                    <a:pt x="635" y="349"/>
                    <a:pt x="637" y="351"/>
                    <a:pt x="637" y="351"/>
                  </a:cubicBezTo>
                  <a:cubicBezTo>
                    <a:pt x="640" y="352"/>
                    <a:pt x="642" y="350"/>
                    <a:pt x="644" y="350"/>
                  </a:cubicBezTo>
                  <a:cubicBezTo>
                    <a:pt x="645" y="350"/>
                    <a:pt x="647" y="353"/>
                    <a:pt x="649" y="353"/>
                  </a:cubicBezTo>
                  <a:cubicBezTo>
                    <a:pt x="650" y="353"/>
                    <a:pt x="649" y="352"/>
                    <a:pt x="651" y="352"/>
                  </a:cubicBezTo>
                  <a:cubicBezTo>
                    <a:pt x="651" y="352"/>
                    <a:pt x="654" y="354"/>
                    <a:pt x="655" y="354"/>
                  </a:cubicBezTo>
                  <a:cubicBezTo>
                    <a:pt x="657" y="353"/>
                    <a:pt x="656" y="352"/>
                    <a:pt x="657" y="350"/>
                  </a:cubicBezTo>
                  <a:cubicBezTo>
                    <a:pt x="657" y="348"/>
                    <a:pt x="657" y="348"/>
                    <a:pt x="657" y="348"/>
                  </a:cubicBezTo>
                  <a:cubicBezTo>
                    <a:pt x="658" y="349"/>
                    <a:pt x="657" y="347"/>
                    <a:pt x="657" y="347"/>
                  </a:cubicBezTo>
                  <a:cubicBezTo>
                    <a:pt x="654" y="346"/>
                    <a:pt x="652" y="347"/>
                    <a:pt x="649" y="346"/>
                  </a:cubicBezTo>
                  <a:cubicBezTo>
                    <a:pt x="648" y="345"/>
                    <a:pt x="649" y="344"/>
                    <a:pt x="649" y="343"/>
                  </a:cubicBezTo>
                  <a:cubicBezTo>
                    <a:pt x="647" y="343"/>
                    <a:pt x="647" y="343"/>
                    <a:pt x="647" y="343"/>
                  </a:cubicBezTo>
                  <a:cubicBezTo>
                    <a:pt x="647" y="343"/>
                    <a:pt x="645" y="341"/>
                    <a:pt x="645" y="340"/>
                  </a:cubicBezTo>
                  <a:cubicBezTo>
                    <a:pt x="643" y="340"/>
                    <a:pt x="640" y="341"/>
                    <a:pt x="639" y="340"/>
                  </a:cubicBezTo>
                  <a:cubicBezTo>
                    <a:pt x="639" y="340"/>
                    <a:pt x="639" y="338"/>
                    <a:pt x="639" y="338"/>
                  </a:cubicBezTo>
                  <a:cubicBezTo>
                    <a:pt x="638" y="338"/>
                    <a:pt x="638" y="338"/>
                    <a:pt x="638" y="338"/>
                  </a:cubicBezTo>
                  <a:cubicBezTo>
                    <a:pt x="634" y="336"/>
                    <a:pt x="631" y="333"/>
                    <a:pt x="627" y="330"/>
                  </a:cubicBezTo>
                  <a:cubicBezTo>
                    <a:pt x="627" y="330"/>
                    <a:pt x="627" y="328"/>
                    <a:pt x="627" y="329"/>
                  </a:cubicBezTo>
                  <a:cubicBezTo>
                    <a:pt x="627" y="329"/>
                    <a:pt x="629" y="327"/>
                    <a:pt x="629" y="327"/>
                  </a:cubicBezTo>
                  <a:cubicBezTo>
                    <a:pt x="632" y="326"/>
                    <a:pt x="637" y="331"/>
                    <a:pt x="639" y="331"/>
                  </a:cubicBezTo>
                  <a:cubicBezTo>
                    <a:pt x="639" y="331"/>
                    <a:pt x="639" y="329"/>
                    <a:pt x="639" y="328"/>
                  </a:cubicBezTo>
                  <a:cubicBezTo>
                    <a:pt x="641" y="328"/>
                    <a:pt x="641" y="328"/>
                    <a:pt x="641" y="328"/>
                  </a:cubicBezTo>
                  <a:cubicBezTo>
                    <a:pt x="643" y="329"/>
                    <a:pt x="644" y="332"/>
                    <a:pt x="646" y="332"/>
                  </a:cubicBezTo>
                  <a:cubicBezTo>
                    <a:pt x="647" y="332"/>
                    <a:pt x="647" y="330"/>
                    <a:pt x="647" y="330"/>
                  </a:cubicBezTo>
                  <a:cubicBezTo>
                    <a:pt x="650" y="330"/>
                    <a:pt x="652" y="330"/>
                    <a:pt x="654" y="330"/>
                  </a:cubicBezTo>
                  <a:cubicBezTo>
                    <a:pt x="655" y="331"/>
                    <a:pt x="655" y="332"/>
                    <a:pt x="655" y="333"/>
                  </a:cubicBezTo>
                  <a:cubicBezTo>
                    <a:pt x="656" y="333"/>
                    <a:pt x="656" y="332"/>
                    <a:pt x="657" y="332"/>
                  </a:cubicBezTo>
                  <a:cubicBezTo>
                    <a:pt x="659" y="333"/>
                    <a:pt x="660" y="334"/>
                    <a:pt x="661" y="337"/>
                  </a:cubicBezTo>
                  <a:cubicBezTo>
                    <a:pt x="662" y="337"/>
                    <a:pt x="664" y="336"/>
                    <a:pt x="665" y="336"/>
                  </a:cubicBezTo>
                  <a:cubicBezTo>
                    <a:pt x="664" y="335"/>
                    <a:pt x="664" y="335"/>
                    <a:pt x="664" y="335"/>
                  </a:cubicBezTo>
                  <a:cubicBezTo>
                    <a:pt x="664" y="335"/>
                    <a:pt x="663" y="335"/>
                    <a:pt x="662" y="336"/>
                  </a:cubicBezTo>
                  <a:cubicBezTo>
                    <a:pt x="661" y="334"/>
                    <a:pt x="660" y="332"/>
                    <a:pt x="660" y="330"/>
                  </a:cubicBezTo>
                  <a:cubicBezTo>
                    <a:pt x="659" y="330"/>
                    <a:pt x="658" y="331"/>
                    <a:pt x="657" y="330"/>
                  </a:cubicBezTo>
                  <a:cubicBezTo>
                    <a:pt x="657" y="330"/>
                    <a:pt x="657" y="328"/>
                    <a:pt x="657" y="328"/>
                  </a:cubicBezTo>
                  <a:cubicBezTo>
                    <a:pt x="663" y="328"/>
                    <a:pt x="662" y="330"/>
                    <a:pt x="661" y="324"/>
                  </a:cubicBezTo>
                  <a:cubicBezTo>
                    <a:pt x="660" y="324"/>
                    <a:pt x="659" y="323"/>
                    <a:pt x="661" y="323"/>
                  </a:cubicBezTo>
                  <a:cubicBezTo>
                    <a:pt x="661" y="323"/>
                    <a:pt x="662" y="324"/>
                    <a:pt x="663" y="324"/>
                  </a:cubicBezTo>
                  <a:cubicBezTo>
                    <a:pt x="664" y="324"/>
                    <a:pt x="664" y="323"/>
                    <a:pt x="665" y="322"/>
                  </a:cubicBezTo>
                  <a:cubicBezTo>
                    <a:pt x="663" y="320"/>
                    <a:pt x="663" y="318"/>
                    <a:pt x="661" y="315"/>
                  </a:cubicBezTo>
                  <a:cubicBezTo>
                    <a:pt x="659" y="316"/>
                    <a:pt x="660" y="314"/>
                    <a:pt x="659" y="314"/>
                  </a:cubicBezTo>
                  <a:cubicBezTo>
                    <a:pt x="659" y="314"/>
                    <a:pt x="657" y="316"/>
                    <a:pt x="659" y="316"/>
                  </a:cubicBezTo>
                  <a:cubicBezTo>
                    <a:pt x="659" y="317"/>
                    <a:pt x="659" y="318"/>
                    <a:pt x="660" y="318"/>
                  </a:cubicBezTo>
                  <a:cubicBezTo>
                    <a:pt x="660" y="318"/>
                    <a:pt x="660" y="319"/>
                    <a:pt x="659" y="318"/>
                  </a:cubicBezTo>
                  <a:cubicBezTo>
                    <a:pt x="657" y="318"/>
                    <a:pt x="658" y="317"/>
                    <a:pt x="657" y="315"/>
                  </a:cubicBezTo>
                  <a:cubicBezTo>
                    <a:pt x="656" y="315"/>
                    <a:pt x="656" y="316"/>
                    <a:pt x="655" y="316"/>
                  </a:cubicBezTo>
                  <a:cubicBezTo>
                    <a:pt x="654" y="316"/>
                    <a:pt x="655" y="314"/>
                    <a:pt x="655" y="314"/>
                  </a:cubicBezTo>
                  <a:cubicBezTo>
                    <a:pt x="654" y="313"/>
                    <a:pt x="652" y="312"/>
                    <a:pt x="652" y="312"/>
                  </a:cubicBezTo>
                  <a:cubicBezTo>
                    <a:pt x="651" y="311"/>
                    <a:pt x="649" y="312"/>
                    <a:pt x="649" y="312"/>
                  </a:cubicBezTo>
                  <a:cubicBezTo>
                    <a:pt x="648" y="311"/>
                    <a:pt x="648" y="310"/>
                    <a:pt x="648" y="309"/>
                  </a:cubicBezTo>
                  <a:cubicBezTo>
                    <a:pt x="648" y="308"/>
                    <a:pt x="646" y="308"/>
                    <a:pt x="645" y="308"/>
                  </a:cubicBezTo>
                  <a:cubicBezTo>
                    <a:pt x="644" y="306"/>
                    <a:pt x="644" y="304"/>
                    <a:pt x="643" y="301"/>
                  </a:cubicBezTo>
                  <a:cubicBezTo>
                    <a:pt x="638" y="302"/>
                    <a:pt x="638" y="300"/>
                    <a:pt x="636" y="294"/>
                  </a:cubicBezTo>
                  <a:cubicBezTo>
                    <a:pt x="637" y="295"/>
                    <a:pt x="637" y="294"/>
                    <a:pt x="639" y="294"/>
                  </a:cubicBezTo>
                  <a:cubicBezTo>
                    <a:pt x="639" y="296"/>
                    <a:pt x="639" y="296"/>
                    <a:pt x="639" y="296"/>
                  </a:cubicBezTo>
                  <a:cubicBezTo>
                    <a:pt x="640" y="296"/>
                    <a:pt x="642" y="296"/>
                    <a:pt x="643" y="296"/>
                  </a:cubicBezTo>
                  <a:cubicBezTo>
                    <a:pt x="643" y="296"/>
                    <a:pt x="643" y="294"/>
                    <a:pt x="643" y="294"/>
                  </a:cubicBezTo>
                  <a:cubicBezTo>
                    <a:pt x="643" y="294"/>
                    <a:pt x="641" y="294"/>
                    <a:pt x="642" y="293"/>
                  </a:cubicBezTo>
                  <a:cubicBezTo>
                    <a:pt x="641" y="293"/>
                    <a:pt x="641" y="293"/>
                    <a:pt x="641" y="293"/>
                  </a:cubicBezTo>
                  <a:cubicBezTo>
                    <a:pt x="640" y="291"/>
                    <a:pt x="639" y="290"/>
                    <a:pt x="639" y="286"/>
                  </a:cubicBezTo>
                  <a:cubicBezTo>
                    <a:pt x="639" y="287"/>
                    <a:pt x="640" y="287"/>
                    <a:pt x="641" y="287"/>
                  </a:cubicBezTo>
                  <a:cubicBezTo>
                    <a:pt x="641" y="289"/>
                    <a:pt x="641" y="290"/>
                    <a:pt x="642" y="291"/>
                  </a:cubicBezTo>
                  <a:cubicBezTo>
                    <a:pt x="644" y="290"/>
                    <a:pt x="644" y="290"/>
                    <a:pt x="644" y="290"/>
                  </a:cubicBezTo>
                  <a:cubicBezTo>
                    <a:pt x="644" y="289"/>
                    <a:pt x="644" y="289"/>
                    <a:pt x="644" y="289"/>
                  </a:cubicBezTo>
                  <a:cubicBezTo>
                    <a:pt x="644" y="289"/>
                    <a:pt x="644" y="288"/>
                    <a:pt x="644" y="286"/>
                  </a:cubicBezTo>
                  <a:cubicBezTo>
                    <a:pt x="643" y="285"/>
                    <a:pt x="641" y="284"/>
                    <a:pt x="643" y="284"/>
                  </a:cubicBezTo>
                  <a:cubicBezTo>
                    <a:pt x="645" y="286"/>
                    <a:pt x="645" y="286"/>
                    <a:pt x="645" y="286"/>
                  </a:cubicBezTo>
                  <a:cubicBezTo>
                    <a:pt x="645" y="286"/>
                    <a:pt x="646" y="284"/>
                    <a:pt x="647" y="285"/>
                  </a:cubicBezTo>
                  <a:cubicBezTo>
                    <a:pt x="648" y="286"/>
                    <a:pt x="646" y="287"/>
                    <a:pt x="647" y="288"/>
                  </a:cubicBezTo>
                  <a:cubicBezTo>
                    <a:pt x="647" y="289"/>
                    <a:pt x="648" y="289"/>
                    <a:pt x="649" y="289"/>
                  </a:cubicBezTo>
                  <a:cubicBezTo>
                    <a:pt x="650" y="290"/>
                    <a:pt x="649" y="293"/>
                    <a:pt x="650" y="294"/>
                  </a:cubicBezTo>
                  <a:cubicBezTo>
                    <a:pt x="651" y="295"/>
                    <a:pt x="651" y="294"/>
                    <a:pt x="653" y="294"/>
                  </a:cubicBezTo>
                  <a:cubicBezTo>
                    <a:pt x="653" y="295"/>
                    <a:pt x="655" y="296"/>
                    <a:pt x="655" y="296"/>
                  </a:cubicBezTo>
                  <a:cubicBezTo>
                    <a:pt x="658" y="297"/>
                    <a:pt x="661" y="295"/>
                    <a:pt x="663" y="294"/>
                  </a:cubicBezTo>
                  <a:cubicBezTo>
                    <a:pt x="662" y="295"/>
                    <a:pt x="662" y="297"/>
                    <a:pt x="661" y="297"/>
                  </a:cubicBezTo>
                  <a:cubicBezTo>
                    <a:pt x="660" y="298"/>
                    <a:pt x="660" y="297"/>
                    <a:pt x="659" y="298"/>
                  </a:cubicBezTo>
                  <a:cubicBezTo>
                    <a:pt x="659" y="299"/>
                    <a:pt x="659" y="299"/>
                    <a:pt x="659" y="299"/>
                  </a:cubicBezTo>
                  <a:cubicBezTo>
                    <a:pt x="660" y="299"/>
                    <a:pt x="663" y="298"/>
                    <a:pt x="663" y="298"/>
                  </a:cubicBezTo>
                  <a:cubicBezTo>
                    <a:pt x="663" y="301"/>
                    <a:pt x="663" y="301"/>
                    <a:pt x="663" y="301"/>
                  </a:cubicBezTo>
                  <a:cubicBezTo>
                    <a:pt x="663" y="301"/>
                    <a:pt x="664" y="301"/>
                    <a:pt x="665" y="301"/>
                  </a:cubicBezTo>
                  <a:cubicBezTo>
                    <a:pt x="664" y="301"/>
                    <a:pt x="667" y="300"/>
                    <a:pt x="667" y="300"/>
                  </a:cubicBezTo>
                  <a:cubicBezTo>
                    <a:pt x="666" y="301"/>
                    <a:pt x="666" y="303"/>
                    <a:pt x="665" y="303"/>
                  </a:cubicBezTo>
                  <a:cubicBezTo>
                    <a:pt x="664" y="303"/>
                    <a:pt x="665" y="304"/>
                    <a:pt x="665" y="304"/>
                  </a:cubicBezTo>
                  <a:cubicBezTo>
                    <a:pt x="666" y="304"/>
                    <a:pt x="675" y="302"/>
                    <a:pt x="669" y="306"/>
                  </a:cubicBezTo>
                  <a:cubicBezTo>
                    <a:pt x="667" y="307"/>
                    <a:pt x="668" y="307"/>
                    <a:pt x="670" y="308"/>
                  </a:cubicBezTo>
                  <a:cubicBezTo>
                    <a:pt x="671" y="308"/>
                    <a:pt x="671" y="307"/>
                    <a:pt x="672" y="306"/>
                  </a:cubicBezTo>
                  <a:cubicBezTo>
                    <a:pt x="672" y="307"/>
                    <a:pt x="672" y="308"/>
                    <a:pt x="672" y="308"/>
                  </a:cubicBezTo>
                  <a:cubicBezTo>
                    <a:pt x="673" y="309"/>
                    <a:pt x="673" y="310"/>
                    <a:pt x="674" y="310"/>
                  </a:cubicBezTo>
                  <a:cubicBezTo>
                    <a:pt x="675" y="311"/>
                    <a:pt x="675" y="309"/>
                    <a:pt x="677" y="310"/>
                  </a:cubicBezTo>
                  <a:cubicBezTo>
                    <a:pt x="677" y="311"/>
                    <a:pt x="677" y="311"/>
                    <a:pt x="677" y="311"/>
                  </a:cubicBezTo>
                  <a:cubicBezTo>
                    <a:pt x="681" y="311"/>
                    <a:pt x="678" y="311"/>
                    <a:pt x="679" y="310"/>
                  </a:cubicBezTo>
                  <a:cubicBezTo>
                    <a:pt x="683" y="307"/>
                    <a:pt x="680" y="308"/>
                    <a:pt x="679" y="305"/>
                  </a:cubicBezTo>
                  <a:cubicBezTo>
                    <a:pt x="679" y="304"/>
                    <a:pt x="679" y="303"/>
                    <a:pt x="679" y="302"/>
                  </a:cubicBezTo>
                  <a:cubicBezTo>
                    <a:pt x="679" y="302"/>
                    <a:pt x="677" y="302"/>
                    <a:pt x="677" y="302"/>
                  </a:cubicBezTo>
                  <a:cubicBezTo>
                    <a:pt x="677" y="301"/>
                    <a:pt x="679" y="298"/>
                    <a:pt x="679" y="299"/>
                  </a:cubicBezTo>
                  <a:cubicBezTo>
                    <a:pt x="679" y="299"/>
                    <a:pt x="679" y="300"/>
                    <a:pt x="680" y="301"/>
                  </a:cubicBezTo>
                  <a:cubicBezTo>
                    <a:pt x="680" y="301"/>
                    <a:pt x="684" y="300"/>
                    <a:pt x="683" y="300"/>
                  </a:cubicBezTo>
                  <a:cubicBezTo>
                    <a:pt x="684" y="300"/>
                    <a:pt x="684" y="300"/>
                    <a:pt x="686" y="300"/>
                  </a:cubicBezTo>
                  <a:cubicBezTo>
                    <a:pt x="685" y="300"/>
                    <a:pt x="686" y="299"/>
                    <a:pt x="686" y="298"/>
                  </a:cubicBezTo>
                  <a:cubicBezTo>
                    <a:pt x="686" y="298"/>
                    <a:pt x="685" y="298"/>
                    <a:pt x="684" y="298"/>
                  </a:cubicBezTo>
                  <a:cubicBezTo>
                    <a:pt x="684" y="296"/>
                    <a:pt x="684" y="296"/>
                    <a:pt x="684" y="296"/>
                  </a:cubicBezTo>
                  <a:cubicBezTo>
                    <a:pt x="682" y="295"/>
                    <a:pt x="684" y="296"/>
                    <a:pt x="686" y="296"/>
                  </a:cubicBezTo>
                  <a:cubicBezTo>
                    <a:pt x="686" y="294"/>
                    <a:pt x="686" y="294"/>
                    <a:pt x="686" y="294"/>
                  </a:cubicBezTo>
                  <a:cubicBezTo>
                    <a:pt x="685" y="294"/>
                    <a:pt x="685" y="294"/>
                    <a:pt x="685" y="294"/>
                  </a:cubicBezTo>
                  <a:cubicBezTo>
                    <a:pt x="685" y="294"/>
                    <a:pt x="685" y="291"/>
                    <a:pt x="685" y="291"/>
                  </a:cubicBezTo>
                  <a:cubicBezTo>
                    <a:pt x="686" y="291"/>
                    <a:pt x="687" y="291"/>
                    <a:pt x="688" y="290"/>
                  </a:cubicBezTo>
                  <a:cubicBezTo>
                    <a:pt x="688" y="290"/>
                    <a:pt x="690" y="286"/>
                    <a:pt x="688" y="288"/>
                  </a:cubicBezTo>
                  <a:cubicBezTo>
                    <a:pt x="688" y="287"/>
                    <a:pt x="689" y="286"/>
                    <a:pt x="688" y="286"/>
                  </a:cubicBezTo>
                  <a:cubicBezTo>
                    <a:pt x="689" y="286"/>
                    <a:pt x="691" y="286"/>
                    <a:pt x="691" y="286"/>
                  </a:cubicBezTo>
                  <a:cubicBezTo>
                    <a:pt x="692" y="288"/>
                    <a:pt x="692" y="288"/>
                    <a:pt x="692" y="288"/>
                  </a:cubicBezTo>
                  <a:cubicBezTo>
                    <a:pt x="693" y="289"/>
                    <a:pt x="695" y="289"/>
                    <a:pt x="695" y="288"/>
                  </a:cubicBezTo>
                  <a:cubicBezTo>
                    <a:pt x="695" y="290"/>
                    <a:pt x="696" y="288"/>
                    <a:pt x="696" y="288"/>
                  </a:cubicBezTo>
                  <a:cubicBezTo>
                    <a:pt x="693" y="287"/>
                    <a:pt x="696" y="286"/>
                    <a:pt x="695" y="284"/>
                  </a:cubicBezTo>
                  <a:cubicBezTo>
                    <a:pt x="695" y="283"/>
                    <a:pt x="694" y="283"/>
                    <a:pt x="694" y="283"/>
                  </a:cubicBezTo>
                  <a:cubicBezTo>
                    <a:pt x="695" y="283"/>
                    <a:pt x="695" y="283"/>
                    <a:pt x="696" y="283"/>
                  </a:cubicBezTo>
                  <a:cubicBezTo>
                    <a:pt x="695" y="284"/>
                    <a:pt x="698" y="284"/>
                    <a:pt x="698" y="284"/>
                  </a:cubicBezTo>
                  <a:cubicBezTo>
                    <a:pt x="698" y="283"/>
                    <a:pt x="697" y="282"/>
                    <a:pt x="698" y="282"/>
                  </a:cubicBezTo>
                  <a:cubicBezTo>
                    <a:pt x="698" y="281"/>
                    <a:pt x="698" y="281"/>
                    <a:pt x="698" y="281"/>
                  </a:cubicBezTo>
                  <a:cubicBezTo>
                    <a:pt x="696" y="280"/>
                    <a:pt x="696" y="280"/>
                    <a:pt x="696" y="280"/>
                  </a:cubicBezTo>
                  <a:cubicBezTo>
                    <a:pt x="696" y="279"/>
                    <a:pt x="696" y="276"/>
                    <a:pt x="695" y="276"/>
                  </a:cubicBezTo>
                  <a:cubicBezTo>
                    <a:pt x="694" y="275"/>
                    <a:pt x="692" y="275"/>
                    <a:pt x="691" y="275"/>
                  </a:cubicBezTo>
                  <a:cubicBezTo>
                    <a:pt x="691" y="274"/>
                    <a:pt x="691" y="273"/>
                    <a:pt x="690" y="273"/>
                  </a:cubicBezTo>
                  <a:cubicBezTo>
                    <a:pt x="689" y="272"/>
                    <a:pt x="690" y="277"/>
                    <a:pt x="690" y="278"/>
                  </a:cubicBezTo>
                  <a:cubicBezTo>
                    <a:pt x="689" y="278"/>
                    <a:pt x="690" y="277"/>
                    <a:pt x="689" y="277"/>
                  </a:cubicBezTo>
                  <a:cubicBezTo>
                    <a:pt x="688" y="277"/>
                    <a:pt x="687" y="278"/>
                    <a:pt x="686" y="279"/>
                  </a:cubicBezTo>
                  <a:cubicBezTo>
                    <a:pt x="686" y="277"/>
                    <a:pt x="686" y="277"/>
                    <a:pt x="686" y="277"/>
                  </a:cubicBezTo>
                  <a:cubicBezTo>
                    <a:pt x="685" y="277"/>
                    <a:pt x="685" y="277"/>
                    <a:pt x="685" y="277"/>
                  </a:cubicBezTo>
                  <a:cubicBezTo>
                    <a:pt x="687" y="276"/>
                    <a:pt x="682" y="278"/>
                    <a:pt x="684" y="278"/>
                  </a:cubicBezTo>
                  <a:cubicBezTo>
                    <a:pt x="684" y="278"/>
                    <a:pt x="683" y="281"/>
                    <a:pt x="683" y="281"/>
                  </a:cubicBezTo>
                  <a:cubicBezTo>
                    <a:pt x="683" y="281"/>
                    <a:pt x="681" y="281"/>
                    <a:pt x="681" y="281"/>
                  </a:cubicBezTo>
                  <a:cubicBezTo>
                    <a:pt x="681" y="280"/>
                    <a:pt x="681" y="278"/>
                    <a:pt x="681" y="277"/>
                  </a:cubicBezTo>
                  <a:cubicBezTo>
                    <a:pt x="681" y="277"/>
                    <a:pt x="683" y="275"/>
                    <a:pt x="683" y="275"/>
                  </a:cubicBezTo>
                  <a:cubicBezTo>
                    <a:pt x="683" y="274"/>
                    <a:pt x="684" y="273"/>
                    <a:pt x="683" y="274"/>
                  </a:cubicBezTo>
                  <a:cubicBezTo>
                    <a:pt x="683" y="275"/>
                    <a:pt x="683" y="275"/>
                    <a:pt x="683" y="275"/>
                  </a:cubicBezTo>
                  <a:cubicBezTo>
                    <a:pt x="682" y="275"/>
                    <a:pt x="680" y="274"/>
                    <a:pt x="680" y="273"/>
                  </a:cubicBezTo>
                  <a:cubicBezTo>
                    <a:pt x="680" y="275"/>
                    <a:pt x="680" y="275"/>
                    <a:pt x="680" y="275"/>
                  </a:cubicBezTo>
                  <a:cubicBezTo>
                    <a:pt x="679" y="275"/>
                    <a:pt x="679" y="275"/>
                    <a:pt x="679" y="275"/>
                  </a:cubicBezTo>
                  <a:cubicBezTo>
                    <a:pt x="679" y="276"/>
                    <a:pt x="679" y="277"/>
                    <a:pt x="679" y="279"/>
                  </a:cubicBezTo>
                  <a:cubicBezTo>
                    <a:pt x="674" y="275"/>
                    <a:pt x="678" y="277"/>
                    <a:pt x="672" y="277"/>
                  </a:cubicBezTo>
                  <a:cubicBezTo>
                    <a:pt x="672" y="275"/>
                    <a:pt x="672" y="275"/>
                    <a:pt x="672" y="275"/>
                  </a:cubicBezTo>
                  <a:cubicBezTo>
                    <a:pt x="671" y="275"/>
                    <a:pt x="670" y="275"/>
                    <a:pt x="669" y="276"/>
                  </a:cubicBezTo>
                  <a:cubicBezTo>
                    <a:pt x="669" y="275"/>
                    <a:pt x="669" y="275"/>
                    <a:pt x="669" y="275"/>
                  </a:cubicBezTo>
                  <a:cubicBezTo>
                    <a:pt x="669" y="274"/>
                    <a:pt x="671" y="274"/>
                    <a:pt x="672" y="273"/>
                  </a:cubicBezTo>
                  <a:cubicBezTo>
                    <a:pt x="672" y="273"/>
                    <a:pt x="671" y="272"/>
                    <a:pt x="671" y="272"/>
                  </a:cubicBezTo>
                  <a:cubicBezTo>
                    <a:pt x="671" y="272"/>
                    <a:pt x="671" y="270"/>
                    <a:pt x="671" y="269"/>
                  </a:cubicBezTo>
                  <a:cubicBezTo>
                    <a:pt x="669" y="269"/>
                    <a:pt x="668" y="268"/>
                    <a:pt x="666" y="267"/>
                  </a:cubicBezTo>
                  <a:cubicBezTo>
                    <a:pt x="666" y="267"/>
                    <a:pt x="666" y="269"/>
                    <a:pt x="666" y="270"/>
                  </a:cubicBezTo>
                  <a:cubicBezTo>
                    <a:pt x="666" y="270"/>
                    <a:pt x="663" y="270"/>
                    <a:pt x="663" y="271"/>
                  </a:cubicBezTo>
                  <a:cubicBezTo>
                    <a:pt x="663" y="271"/>
                    <a:pt x="664" y="265"/>
                    <a:pt x="665" y="263"/>
                  </a:cubicBezTo>
                  <a:cubicBezTo>
                    <a:pt x="663" y="264"/>
                    <a:pt x="664" y="262"/>
                    <a:pt x="663" y="263"/>
                  </a:cubicBezTo>
                  <a:cubicBezTo>
                    <a:pt x="662" y="263"/>
                    <a:pt x="660" y="266"/>
                    <a:pt x="661" y="265"/>
                  </a:cubicBezTo>
                  <a:cubicBezTo>
                    <a:pt x="660" y="266"/>
                    <a:pt x="660" y="267"/>
                    <a:pt x="660" y="268"/>
                  </a:cubicBezTo>
                  <a:cubicBezTo>
                    <a:pt x="660" y="268"/>
                    <a:pt x="659" y="268"/>
                    <a:pt x="659" y="269"/>
                  </a:cubicBezTo>
                  <a:cubicBezTo>
                    <a:pt x="658" y="268"/>
                    <a:pt x="659" y="266"/>
                    <a:pt x="659" y="265"/>
                  </a:cubicBezTo>
                  <a:cubicBezTo>
                    <a:pt x="658" y="265"/>
                    <a:pt x="658" y="265"/>
                    <a:pt x="657" y="265"/>
                  </a:cubicBezTo>
                  <a:cubicBezTo>
                    <a:pt x="657" y="265"/>
                    <a:pt x="657" y="266"/>
                    <a:pt x="656" y="267"/>
                  </a:cubicBezTo>
                  <a:cubicBezTo>
                    <a:pt x="657" y="267"/>
                    <a:pt x="655" y="269"/>
                    <a:pt x="655" y="269"/>
                  </a:cubicBezTo>
                  <a:cubicBezTo>
                    <a:pt x="655" y="269"/>
                    <a:pt x="655" y="267"/>
                    <a:pt x="655" y="267"/>
                  </a:cubicBezTo>
                  <a:cubicBezTo>
                    <a:pt x="653" y="267"/>
                    <a:pt x="653" y="267"/>
                    <a:pt x="653" y="267"/>
                  </a:cubicBezTo>
                  <a:cubicBezTo>
                    <a:pt x="652" y="268"/>
                    <a:pt x="653" y="268"/>
                    <a:pt x="652" y="270"/>
                  </a:cubicBezTo>
                  <a:cubicBezTo>
                    <a:pt x="651" y="270"/>
                    <a:pt x="650" y="270"/>
                    <a:pt x="650" y="270"/>
                  </a:cubicBezTo>
                  <a:cubicBezTo>
                    <a:pt x="651" y="268"/>
                    <a:pt x="651" y="266"/>
                    <a:pt x="651" y="265"/>
                  </a:cubicBezTo>
                  <a:cubicBezTo>
                    <a:pt x="653" y="264"/>
                    <a:pt x="650" y="263"/>
                    <a:pt x="650" y="263"/>
                  </a:cubicBezTo>
                  <a:cubicBezTo>
                    <a:pt x="650" y="264"/>
                    <a:pt x="651" y="265"/>
                    <a:pt x="649" y="265"/>
                  </a:cubicBezTo>
                  <a:cubicBezTo>
                    <a:pt x="649" y="265"/>
                    <a:pt x="649" y="263"/>
                    <a:pt x="649" y="263"/>
                  </a:cubicBezTo>
                  <a:cubicBezTo>
                    <a:pt x="649" y="263"/>
                    <a:pt x="648" y="264"/>
                    <a:pt x="647" y="263"/>
                  </a:cubicBezTo>
                  <a:cubicBezTo>
                    <a:pt x="647" y="263"/>
                    <a:pt x="647" y="261"/>
                    <a:pt x="647" y="261"/>
                  </a:cubicBezTo>
                  <a:cubicBezTo>
                    <a:pt x="646" y="262"/>
                    <a:pt x="644" y="262"/>
                    <a:pt x="643" y="262"/>
                  </a:cubicBezTo>
                  <a:cubicBezTo>
                    <a:pt x="647" y="258"/>
                    <a:pt x="646" y="260"/>
                    <a:pt x="643" y="257"/>
                  </a:cubicBezTo>
                  <a:cubicBezTo>
                    <a:pt x="642" y="258"/>
                    <a:pt x="642" y="259"/>
                    <a:pt x="641" y="259"/>
                  </a:cubicBezTo>
                  <a:cubicBezTo>
                    <a:pt x="641" y="258"/>
                    <a:pt x="641" y="257"/>
                    <a:pt x="641" y="256"/>
                  </a:cubicBezTo>
                  <a:cubicBezTo>
                    <a:pt x="640" y="256"/>
                    <a:pt x="636" y="256"/>
                    <a:pt x="634" y="255"/>
                  </a:cubicBezTo>
                  <a:cubicBezTo>
                    <a:pt x="633" y="255"/>
                    <a:pt x="634" y="253"/>
                    <a:pt x="634" y="253"/>
                  </a:cubicBezTo>
                  <a:cubicBezTo>
                    <a:pt x="633" y="252"/>
                    <a:pt x="632" y="253"/>
                    <a:pt x="631" y="253"/>
                  </a:cubicBezTo>
                  <a:cubicBezTo>
                    <a:pt x="631" y="251"/>
                    <a:pt x="631" y="251"/>
                    <a:pt x="631" y="251"/>
                  </a:cubicBezTo>
                  <a:cubicBezTo>
                    <a:pt x="633" y="251"/>
                    <a:pt x="636" y="251"/>
                    <a:pt x="637" y="251"/>
                  </a:cubicBezTo>
                  <a:cubicBezTo>
                    <a:pt x="637" y="250"/>
                    <a:pt x="637" y="249"/>
                    <a:pt x="637" y="249"/>
                  </a:cubicBezTo>
                  <a:cubicBezTo>
                    <a:pt x="638" y="248"/>
                    <a:pt x="639" y="248"/>
                    <a:pt x="639" y="248"/>
                  </a:cubicBezTo>
                  <a:cubicBezTo>
                    <a:pt x="639" y="247"/>
                    <a:pt x="639" y="247"/>
                    <a:pt x="639" y="247"/>
                  </a:cubicBezTo>
                  <a:cubicBezTo>
                    <a:pt x="639" y="246"/>
                    <a:pt x="636" y="244"/>
                    <a:pt x="635" y="244"/>
                  </a:cubicBezTo>
                  <a:cubicBezTo>
                    <a:pt x="635" y="242"/>
                    <a:pt x="635" y="242"/>
                    <a:pt x="635" y="242"/>
                  </a:cubicBezTo>
                  <a:cubicBezTo>
                    <a:pt x="634" y="242"/>
                    <a:pt x="635" y="241"/>
                    <a:pt x="636" y="241"/>
                  </a:cubicBezTo>
                  <a:cubicBezTo>
                    <a:pt x="637" y="243"/>
                    <a:pt x="637" y="243"/>
                    <a:pt x="637" y="243"/>
                  </a:cubicBezTo>
                  <a:cubicBezTo>
                    <a:pt x="639" y="243"/>
                    <a:pt x="642" y="243"/>
                    <a:pt x="644" y="243"/>
                  </a:cubicBezTo>
                  <a:cubicBezTo>
                    <a:pt x="648" y="242"/>
                    <a:pt x="640" y="238"/>
                    <a:pt x="638" y="237"/>
                  </a:cubicBezTo>
                  <a:cubicBezTo>
                    <a:pt x="637" y="237"/>
                    <a:pt x="634" y="238"/>
                    <a:pt x="634" y="238"/>
                  </a:cubicBezTo>
                  <a:cubicBezTo>
                    <a:pt x="634" y="237"/>
                    <a:pt x="634" y="237"/>
                    <a:pt x="634" y="237"/>
                  </a:cubicBezTo>
                  <a:cubicBezTo>
                    <a:pt x="634" y="236"/>
                    <a:pt x="631" y="234"/>
                    <a:pt x="631" y="234"/>
                  </a:cubicBezTo>
                  <a:cubicBezTo>
                    <a:pt x="632" y="234"/>
                    <a:pt x="634" y="234"/>
                    <a:pt x="636" y="234"/>
                  </a:cubicBezTo>
                  <a:cubicBezTo>
                    <a:pt x="636" y="234"/>
                    <a:pt x="637" y="232"/>
                    <a:pt x="637" y="232"/>
                  </a:cubicBezTo>
                  <a:cubicBezTo>
                    <a:pt x="638" y="232"/>
                    <a:pt x="640" y="232"/>
                    <a:pt x="641" y="232"/>
                  </a:cubicBezTo>
                  <a:cubicBezTo>
                    <a:pt x="641" y="230"/>
                    <a:pt x="642" y="229"/>
                    <a:pt x="641" y="227"/>
                  </a:cubicBezTo>
                  <a:cubicBezTo>
                    <a:pt x="641" y="226"/>
                    <a:pt x="639" y="225"/>
                    <a:pt x="639" y="225"/>
                  </a:cubicBezTo>
                  <a:cubicBezTo>
                    <a:pt x="638" y="224"/>
                    <a:pt x="638" y="223"/>
                    <a:pt x="637" y="223"/>
                  </a:cubicBezTo>
                  <a:cubicBezTo>
                    <a:pt x="637" y="223"/>
                    <a:pt x="635" y="223"/>
                    <a:pt x="636" y="223"/>
                  </a:cubicBezTo>
                  <a:cubicBezTo>
                    <a:pt x="636" y="224"/>
                    <a:pt x="633" y="228"/>
                    <a:pt x="632" y="228"/>
                  </a:cubicBezTo>
                  <a:cubicBezTo>
                    <a:pt x="629" y="229"/>
                    <a:pt x="632" y="227"/>
                    <a:pt x="630" y="225"/>
                  </a:cubicBezTo>
                  <a:cubicBezTo>
                    <a:pt x="629" y="225"/>
                    <a:pt x="627" y="225"/>
                    <a:pt x="626" y="225"/>
                  </a:cubicBezTo>
                  <a:cubicBezTo>
                    <a:pt x="626" y="225"/>
                    <a:pt x="627" y="224"/>
                    <a:pt x="627" y="224"/>
                  </a:cubicBezTo>
                  <a:cubicBezTo>
                    <a:pt x="628" y="224"/>
                    <a:pt x="628" y="224"/>
                    <a:pt x="629" y="223"/>
                  </a:cubicBezTo>
                  <a:cubicBezTo>
                    <a:pt x="630" y="223"/>
                    <a:pt x="630" y="222"/>
                    <a:pt x="630" y="221"/>
                  </a:cubicBezTo>
                  <a:cubicBezTo>
                    <a:pt x="631" y="221"/>
                    <a:pt x="632" y="222"/>
                    <a:pt x="633" y="222"/>
                  </a:cubicBezTo>
                  <a:cubicBezTo>
                    <a:pt x="633" y="222"/>
                    <a:pt x="633" y="220"/>
                    <a:pt x="633" y="220"/>
                  </a:cubicBezTo>
                  <a:cubicBezTo>
                    <a:pt x="631" y="219"/>
                    <a:pt x="630" y="220"/>
                    <a:pt x="629" y="219"/>
                  </a:cubicBezTo>
                  <a:cubicBezTo>
                    <a:pt x="628" y="219"/>
                    <a:pt x="627" y="216"/>
                    <a:pt x="627" y="216"/>
                  </a:cubicBezTo>
                  <a:cubicBezTo>
                    <a:pt x="626" y="216"/>
                    <a:pt x="624" y="216"/>
                    <a:pt x="623" y="216"/>
                  </a:cubicBezTo>
                  <a:cubicBezTo>
                    <a:pt x="622" y="217"/>
                    <a:pt x="621" y="218"/>
                    <a:pt x="621" y="219"/>
                  </a:cubicBezTo>
                  <a:cubicBezTo>
                    <a:pt x="620" y="219"/>
                    <a:pt x="619" y="218"/>
                    <a:pt x="620" y="218"/>
                  </a:cubicBezTo>
                  <a:cubicBezTo>
                    <a:pt x="620" y="218"/>
                    <a:pt x="621" y="216"/>
                    <a:pt x="621" y="216"/>
                  </a:cubicBezTo>
                  <a:cubicBezTo>
                    <a:pt x="619" y="216"/>
                    <a:pt x="616" y="215"/>
                    <a:pt x="615" y="218"/>
                  </a:cubicBezTo>
                  <a:cubicBezTo>
                    <a:pt x="615" y="219"/>
                    <a:pt x="615" y="219"/>
                    <a:pt x="615" y="219"/>
                  </a:cubicBezTo>
                  <a:cubicBezTo>
                    <a:pt x="613" y="219"/>
                    <a:pt x="613" y="219"/>
                    <a:pt x="613" y="219"/>
                  </a:cubicBezTo>
                  <a:cubicBezTo>
                    <a:pt x="614" y="219"/>
                    <a:pt x="613" y="216"/>
                    <a:pt x="613" y="216"/>
                  </a:cubicBezTo>
                  <a:cubicBezTo>
                    <a:pt x="614" y="216"/>
                    <a:pt x="615" y="216"/>
                    <a:pt x="615" y="216"/>
                  </a:cubicBezTo>
                  <a:cubicBezTo>
                    <a:pt x="616" y="216"/>
                    <a:pt x="617" y="214"/>
                    <a:pt x="617" y="214"/>
                  </a:cubicBezTo>
                  <a:cubicBezTo>
                    <a:pt x="617" y="211"/>
                    <a:pt x="617" y="211"/>
                    <a:pt x="617" y="211"/>
                  </a:cubicBezTo>
                  <a:cubicBezTo>
                    <a:pt x="617" y="211"/>
                    <a:pt x="614" y="213"/>
                    <a:pt x="615" y="213"/>
                  </a:cubicBezTo>
                  <a:cubicBezTo>
                    <a:pt x="614" y="212"/>
                    <a:pt x="613" y="213"/>
                    <a:pt x="613" y="213"/>
                  </a:cubicBezTo>
                  <a:cubicBezTo>
                    <a:pt x="613" y="213"/>
                    <a:pt x="613" y="211"/>
                    <a:pt x="613" y="211"/>
                  </a:cubicBezTo>
                  <a:cubicBezTo>
                    <a:pt x="613" y="211"/>
                    <a:pt x="611" y="211"/>
                    <a:pt x="612" y="211"/>
                  </a:cubicBezTo>
                  <a:cubicBezTo>
                    <a:pt x="611" y="211"/>
                    <a:pt x="611" y="211"/>
                    <a:pt x="611" y="211"/>
                  </a:cubicBezTo>
                  <a:cubicBezTo>
                    <a:pt x="612" y="212"/>
                    <a:pt x="612" y="213"/>
                    <a:pt x="612" y="213"/>
                  </a:cubicBezTo>
                  <a:cubicBezTo>
                    <a:pt x="612" y="214"/>
                    <a:pt x="610" y="214"/>
                    <a:pt x="610" y="215"/>
                  </a:cubicBezTo>
                  <a:cubicBezTo>
                    <a:pt x="606" y="214"/>
                    <a:pt x="605" y="215"/>
                    <a:pt x="608" y="212"/>
                  </a:cubicBezTo>
                  <a:cubicBezTo>
                    <a:pt x="609" y="211"/>
                    <a:pt x="610" y="211"/>
                    <a:pt x="611" y="211"/>
                  </a:cubicBezTo>
                  <a:cubicBezTo>
                    <a:pt x="611" y="210"/>
                    <a:pt x="611" y="209"/>
                    <a:pt x="610" y="209"/>
                  </a:cubicBezTo>
                  <a:cubicBezTo>
                    <a:pt x="610" y="209"/>
                    <a:pt x="606" y="209"/>
                    <a:pt x="606" y="209"/>
                  </a:cubicBezTo>
                  <a:cubicBezTo>
                    <a:pt x="605" y="208"/>
                    <a:pt x="605" y="206"/>
                    <a:pt x="604" y="205"/>
                  </a:cubicBezTo>
                  <a:cubicBezTo>
                    <a:pt x="603" y="205"/>
                    <a:pt x="603" y="204"/>
                    <a:pt x="602" y="204"/>
                  </a:cubicBezTo>
                  <a:cubicBezTo>
                    <a:pt x="598" y="204"/>
                    <a:pt x="599" y="208"/>
                    <a:pt x="599" y="211"/>
                  </a:cubicBezTo>
                  <a:cubicBezTo>
                    <a:pt x="599" y="211"/>
                    <a:pt x="599" y="211"/>
                    <a:pt x="598" y="211"/>
                  </a:cubicBezTo>
                  <a:cubicBezTo>
                    <a:pt x="598" y="211"/>
                    <a:pt x="598" y="209"/>
                    <a:pt x="598" y="209"/>
                  </a:cubicBezTo>
                  <a:cubicBezTo>
                    <a:pt x="596" y="210"/>
                    <a:pt x="597" y="209"/>
                    <a:pt x="596" y="209"/>
                  </a:cubicBezTo>
                  <a:cubicBezTo>
                    <a:pt x="596" y="209"/>
                    <a:pt x="595" y="211"/>
                    <a:pt x="594" y="211"/>
                  </a:cubicBezTo>
                  <a:cubicBezTo>
                    <a:pt x="593" y="208"/>
                    <a:pt x="593" y="199"/>
                    <a:pt x="590" y="206"/>
                  </a:cubicBezTo>
                  <a:cubicBezTo>
                    <a:pt x="590" y="207"/>
                    <a:pt x="590" y="208"/>
                    <a:pt x="589" y="209"/>
                  </a:cubicBezTo>
                  <a:cubicBezTo>
                    <a:pt x="589" y="210"/>
                    <a:pt x="588" y="210"/>
                    <a:pt x="587" y="210"/>
                  </a:cubicBezTo>
                  <a:cubicBezTo>
                    <a:pt x="588" y="210"/>
                    <a:pt x="586" y="209"/>
                    <a:pt x="586" y="209"/>
                  </a:cubicBezTo>
                  <a:cubicBezTo>
                    <a:pt x="587" y="209"/>
                    <a:pt x="587" y="207"/>
                    <a:pt x="587" y="207"/>
                  </a:cubicBezTo>
                  <a:cubicBezTo>
                    <a:pt x="588" y="207"/>
                    <a:pt x="587" y="205"/>
                    <a:pt x="587" y="205"/>
                  </a:cubicBezTo>
                  <a:cubicBezTo>
                    <a:pt x="586" y="205"/>
                    <a:pt x="586" y="206"/>
                    <a:pt x="585" y="205"/>
                  </a:cubicBezTo>
                  <a:cubicBezTo>
                    <a:pt x="585" y="205"/>
                    <a:pt x="584" y="203"/>
                    <a:pt x="584" y="203"/>
                  </a:cubicBezTo>
                  <a:cubicBezTo>
                    <a:pt x="586" y="203"/>
                    <a:pt x="588" y="203"/>
                    <a:pt x="589" y="202"/>
                  </a:cubicBezTo>
                  <a:cubicBezTo>
                    <a:pt x="589" y="196"/>
                    <a:pt x="589" y="194"/>
                    <a:pt x="583" y="194"/>
                  </a:cubicBezTo>
                  <a:cubicBezTo>
                    <a:pt x="584" y="194"/>
                    <a:pt x="585" y="194"/>
                    <a:pt x="586" y="193"/>
                  </a:cubicBezTo>
                  <a:cubicBezTo>
                    <a:pt x="586" y="193"/>
                    <a:pt x="586" y="191"/>
                    <a:pt x="586" y="191"/>
                  </a:cubicBezTo>
                  <a:cubicBezTo>
                    <a:pt x="585" y="191"/>
                    <a:pt x="585" y="191"/>
                    <a:pt x="585" y="191"/>
                  </a:cubicBezTo>
                  <a:cubicBezTo>
                    <a:pt x="585" y="191"/>
                    <a:pt x="583" y="187"/>
                    <a:pt x="583" y="186"/>
                  </a:cubicBezTo>
                  <a:cubicBezTo>
                    <a:pt x="582" y="187"/>
                    <a:pt x="579" y="187"/>
                    <a:pt x="578" y="187"/>
                  </a:cubicBezTo>
                  <a:cubicBezTo>
                    <a:pt x="576" y="187"/>
                    <a:pt x="576" y="186"/>
                    <a:pt x="575" y="187"/>
                  </a:cubicBezTo>
                  <a:cubicBezTo>
                    <a:pt x="574" y="187"/>
                    <a:pt x="573" y="189"/>
                    <a:pt x="570" y="189"/>
                  </a:cubicBezTo>
                  <a:cubicBezTo>
                    <a:pt x="569" y="189"/>
                    <a:pt x="567" y="187"/>
                    <a:pt x="566" y="186"/>
                  </a:cubicBezTo>
                  <a:close/>
                  <a:moveTo>
                    <a:pt x="474" y="30"/>
                  </a:moveTo>
                  <a:cubicBezTo>
                    <a:pt x="471" y="29"/>
                    <a:pt x="467" y="22"/>
                    <a:pt x="464" y="22"/>
                  </a:cubicBezTo>
                  <a:cubicBezTo>
                    <a:pt x="463" y="23"/>
                    <a:pt x="463" y="23"/>
                    <a:pt x="463" y="23"/>
                  </a:cubicBezTo>
                  <a:cubicBezTo>
                    <a:pt x="462" y="23"/>
                    <a:pt x="460" y="23"/>
                    <a:pt x="459" y="24"/>
                  </a:cubicBezTo>
                  <a:cubicBezTo>
                    <a:pt x="456" y="25"/>
                    <a:pt x="453" y="29"/>
                    <a:pt x="451" y="31"/>
                  </a:cubicBezTo>
                  <a:cubicBezTo>
                    <a:pt x="449" y="30"/>
                    <a:pt x="443" y="27"/>
                    <a:pt x="439" y="28"/>
                  </a:cubicBezTo>
                  <a:cubicBezTo>
                    <a:pt x="439" y="28"/>
                    <a:pt x="437" y="30"/>
                    <a:pt x="437" y="30"/>
                  </a:cubicBezTo>
                  <a:cubicBezTo>
                    <a:pt x="436" y="30"/>
                    <a:pt x="434" y="29"/>
                    <a:pt x="433" y="30"/>
                  </a:cubicBezTo>
                  <a:cubicBezTo>
                    <a:pt x="433" y="30"/>
                    <a:pt x="433" y="32"/>
                    <a:pt x="433" y="33"/>
                  </a:cubicBezTo>
                  <a:cubicBezTo>
                    <a:pt x="436" y="32"/>
                    <a:pt x="439" y="31"/>
                    <a:pt x="444" y="31"/>
                  </a:cubicBezTo>
                  <a:cubicBezTo>
                    <a:pt x="443" y="32"/>
                    <a:pt x="440" y="33"/>
                    <a:pt x="438" y="33"/>
                  </a:cubicBezTo>
                  <a:cubicBezTo>
                    <a:pt x="438" y="33"/>
                    <a:pt x="437" y="36"/>
                    <a:pt x="439" y="36"/>
                  </a:cubicBezTo>
                  <a:cubicBezTo>
                    <a:pt x="441" y="36"/>
                    <a:pt x="446" y="34"/>
                    <a:pt x="449" y="34"/>
                  </a:cubicBezTo>
                  <a:cubicBezTo>
                    <a:pt x="452" y="34"/>
                    <a:pt x="455" y="35"/>
                    <a:pt x="457" y="35"/>
                  </a:cubicBezTo>
                  <a:cubicBezTo>
                    <a:pt x="451" y="36"/>
                    <a:pt x="446" y="37"/>
                    <a:pt x="439" y="39"/>
                  </a:cubicBezTo>
                  <a:cubicBezTo>
                    <a:pt x="439" y="39"/>
                    <a:pt x="439" y="41"/>
                    <a:pt x="439" y="43"/>
                  </a:cubicBezTo>
                  <a:cubicBezTo>
                    <a:pt x="440" y="42"/>
                    <a:pt x="441" y="43"/>
                    <a:pt x="441" y="42"/>
                  </a:cubicBezTo>
                  <a:cubicBezTo>
                    <a:pt x="442" y="41"/>
                    <a:pt x="442" y="41"/>
                    <a:pt x="444" y="41"/>
                  </a:cubicBezTo>
                  <a:cubicBezTo>
                    <a:pt x="450" y="38"/>
                    <a:pt x="457" y="38"/>
                    <a:pt x="463" y="36"/>
                  </a:cubicBezTo>
                  <a:cubicBezTo>
                    <a:pt x="463" y="37"/>
                    <a:pt x="463" y="37"/>
                    <a:pt x="463" y="37"/>
                  </a:cubicBezTo>
                  <a:cubicBezTo>
                    <a:pt x="462" y="38"/>
                    <a:pt x="461" y="38"/>
                    <a:pt x="461" y="39"/>
                  </a:cubicBezTo>
                  <a:cubicBezTo>
                    <a:pt x="458" y="40"/>
                    <a:pt x="457" y="38"/>
                    <a:pt x="454" y="39"/>
                  </a:cubicBezTo>
                  <a:cubicBezTo>
                    <a:pt x="452" y="39"/>
                    <a:pt x="451" y="41"/>
                    <a:pt x="450" y="41"/>
                  </a:cubicBezTo>
                  <a:cubicBezTo>
                    <a:pt x="449" y="42"/>
                    <a:pt x="447" y="41"/>
                    <a:pt x="446" y="41"/>
                  </a:cubicBezTo>
                  <a:cubicBezTo>
                    <a:pt x="445" y="41"/>
                    <a:pt x="443" y="44"/>
                    <a:pt x="442" y="45"/>
                  </a:cubicBezTo>
                  <a:cubicBezTo>
                    <a:pt x="443" y="45"/>
                    <a:pt x="444" y="47"/>
                    <a:pt x="445" y="47"/>
                  </a:cubicBezTo>
                  <a:cubicBezTo>
                    <a:pt x="447" y="47"/>
                    <a:pt x="448" y="45"/>
                    <a:pt x="449" y="45"/>
                  </a:cubicBezTo>
                  <a:cubicBezTo>
                    <a:pt x="452" y="45"/>
                    <a:pt x="458" y="47"/>
                    <a:pt x="461" y="47"/>
                  </a:cubicBezTo>
                  <a:cubicBezTo>
                    <a:pt x="463" y="45"/>
                    <a:pt x="463" y="45"/>
                    <a:pt x="463" y="45"/>
                  </a:cubicBezTo>
                  <a:cubicBezTo>
                    <a:pt x="464" y="45"/>
                    <a:pt x="465" y="46"/>
                    <a:pt x="466" y="46"/>
                  </a:cubicBezTo>
                  <a:cubicBezTo>
                    <a:pt x="467" y="46"/>
                    <a:pt x="466" y="44"/>
                    <a:pt x="468" y="45"/>
                  </a:cubicBezTo>
                  <a:cubicBezTo>
                    <a:pt x="469" y="45"/>
                    <a:pt x="469" y="46"/>
                    <a:pt x="469" y="47"/>
                  </a:cubicBezTo>
                  <a:cubicBezTo>
                    <a:pt x="471" y="47"/>
                    <a:pt x="472" y="47"/>
                    <a:pt x="474" y="47"/>
                  </a:cubicBezTo>
                  <a:cubicBezTo>
                    <a:pt x="475" y="47"/>
                    <a:pt x="478" y="44"/>
                    <a:pt x="480" y="43"/>
                  </a:cubicBezTo>
                  <a:cubicBezTo>
                    <a:pt x="480" y="43"/>
                    <a:pt x="479" y="47"/>
                    <a:pt x="479" y="48"/>
                  </a:cubicBezTo>
                  <a:cubicBezTo>
                    <a:pt x="481" y="48"/>
                    <a:pt x="483" y="49"/>
                    <a:pt x="485" y="49"/>
                  </a:cubicBezTo>
                  <a:cubicBezTo>
                    <a:pt x="486" y="49"/>
                    <a:pt x="489" y="48"/>
                    <a:pt x="490" y="49"/>
                  </a:cubicBezTo>
                  <a:cubicBezTo>
                    <a:pt x="491" y="49"/>
                    <a:pt x="492" y="50"/>
                    <a:pt x="492" y="50"/>
                  </a:cubicBezTo>
                  <a:cubicBezTo>
                    <a:pt x="494" y="47"/>
                    <a:pt x="494" y="47"/>
                    <a:pt x="497" y="45"/>
                  </a:cubicBezTo>
                  <a:cubicBezTo>
                    <a:pt x="497" y="44"/>
                    <a:pt x="496" y="42"/>
                    <a:pt x="496" y="42"/>
                  </a:cubicBezTo>
                  <a:cubicBezTo>
                    <a:pt x="497" y="42"/>
                    <a:pt x="498" y="42"/>
                    <a:pt x="498" y="41"/>
                  </a:cubicBezTo>
                  <a:cubicBezTo>
                    <a:pt x="498" y="41"/>
                    <a:pt x="499" y="41"/>
                    <a:pt x="500" y="41"/>
                  </a:cubicBezTo>
                  <a:cubicBezTo>
                    <a:pt x="500" y="43"/>
                    <a:pt x="500" y="43"/>
                    <a:pt x="500" y="43"/>
                  </a:cubicBezTo>
                  <a:cubicBezTo>
                    <a:pt x="500" y="42"/>
                    <a:pt x="499" y="45"/>
                    <a:pt x="499" y="46"/>
                  </a:cubicBezTo>
                  <a:cubicBezTo>
                    <a:pt x="500" y="46"/>
                    <a:pt x="500" y="45"/>
                    <a:pt x="500" y="47"/>
                  </a:cubicBezTo>
                  <a:cubicBezTo>
                    <a:pt x="507" y="45"/>
                    <a:pt x="515" y="43"/>
                    <a:pt x="522" y="43"/>
                  </a:cubicBezTo>
                  <a:cubicBezTo>
                    <a:pt x="529" y="42"/>
                    <a:pt x="532" y="43"/>
                    <a:pt x="538" y="43"/>
                  </a:cubicBezTo>
                  <a:cubicBezTo>
                    <a:pt x="544" y="42"/>
                    <a:pt x="550" y="40"/>
                    <a:pt x="555" y="38"/>
                  </a:cubicBezTo>
                  <a:cubicBezTo>
                    <a:pt x="556" y="37"/>
                    <a:pt x="556" y="37"/>
                    <a:pt x="556" y="37"/>
                  </a:cubicBezTo>
                  <a:cubicBezTo>
                    <a:pt x="556" y="36"/>
                    <a:pt x="559" y="37"/>
                    <a:pt x="560" y="37"/>
                  </a:cubicBezTo>
                  <a:cubicBezTo>
                    <a:pt x="563" y="37"/>
                    <a:pt x="566" y="36"/>
                    <a:pt x="569" y="35"/>
                  </a:cubicBezTo>
                  <a:cubicBezTo>
                    <a:pt x="568" y="35"/>
                    <a:pt x="566" y="37"/>
                    <a:pt x="565" y="37"/>
                  </a:cubicBezTo>
                  <a:cubicBezTo>
                    <a:pt x="562" y="38"/>
                    <a:pt x="561" y="37"/>
                    <a:pt x="558" y="38"/>
                  </a:cubicBezTo>
                  <a:cubicBezTo>
                    <a:pt x="558" y="38"/>
                    <a:pt x="556" y="40"/>
                    <a:pt x="556" y="40"/>
                  </a:cubicBezTo>
                  <a:cubicBezTo>
                    <a:pt x="556" y="40"/>
                    <a:pt x="556" y="40"/>
                    <a:pt x="557" y="41"/>
                  </a:cubicBezTo>
                  <a:cubicBezTo>
                    <a:pt x="559" y="41"/>
                    <a:pt x="562" y="41"/>
                    <a:pt x="565" y="41"/>
                  </a:cubicBezTo>
                  <a:cubicBezTo>
                    <a:pt x="565" y="43"/>
                    <a:pt x="565" y="43"/>
                    <a:pt x="565" y="43"/>
                  </a:cubicBezTo>
                  <a:cubicBezTo>
                    <a:pt x="561" y="43"/>
                    <a:pt x="557" y="42"/>
                    <a:pt x="556" y="43"/>
                  </a:cubicBezTo>
                  <a:cubicBezTo>
                    <a:pt x="555" y="43"/>
                    <a:pt x="553" y="44"/>
                    <a:pt x="553" y="45"/>
                  </a:cubicBezTo>
                  <a:cubicBezTo>
                    <a:pt x="550" y="45"/>
                    <a:pt x="548" y="44"/>
                    <a:pt x="546" y="45"/>
                  </a:cubicBezTo>
                  <a:cubicBezTo>
                    <a:pt x="536" y="48"/>
                    <a:pt x="557" y="48"/>
                    <a:pt x="559" y="48"/>
                  </a:cubicBezTo>
                  <a:cubicBezTo>
                    <a:pt x="555" y="49"/>
                    <a:pt x="549" y="51"/>
                    <a:pt x="544" y="51"/>
                  </a:cubicBezTo>
                  <a:cubicBezTo>
                    <a:pt x="543" y="51"/>
                    <a:pt x="541" y="50"/>
                    <a:pt x="540" y="50"/>
                  </a:cubicBezTo>
                  <a:cubicBezTo>
                    <a:pt x="539" y="50"/>
                    <a:pt x="539" y="51"/>
                    <a:pt x="539" y="52"/>
                  </a:cubicBezTo>
                  <a:cubicBezTo>
                    <a:pt x="531" y="51"/>
                    <a:pt x="525" y="52"/>
                    <a:pt x="516" y="53"/>
                  </a:cubicBezTo>
                  <a:cubicBezTo>
                    <a:pt x="517" y="54"/>
                    <a:pt x="516" y="55"/>
                    <a:pt x="516" y="55"/>
                  </a:cubicBezTo>
                  <a:cubicBezTo>
                    <a:pt x="517" y="56"/>
                    <a:pt x="519" y="56"/>
                    <a:pt x="518" y="59"/>
                  </a:cubicBezTo>
                  <a:cubicBezTo>
                    <a:pt x="518" y="59"/>
                    <a:pt x="517" y="60"/>
                    <a:pt x="518" y="61"/>
                  </a:cubicBezTo>
                  <a:cubicBezTo>
                    <a:pt x="518" y="62"/>
                    <a:pt x="519" y="62"/>
                    <a:pt x="519" y="62"/>
                  </a:cubicBezTo>
                  <a:cubicBezTo>
                    <a:pt x="522" y="63"/>
                    <a:pt x="532" y="63"/>
                    <a:pt x="528" y="63"/>
                  </a:cubicBezTo>
                  <a:cubicBezTo>
                    <a:pt x="530" y="64"/>
                    <a:pt x="531" y="63"/>
                    <a:pt x="532" y="64"/>
                  </a:cubicBezTo>
                  <a:cubicBezTo>
                    <a:pt x="532" y="65"/>
                    <a:pt x="532" y="65"/>
                    <a:pt x="532" y="65"/>
                  </a:cubicBezTo>
                  <a:cubicBezTo>
                    <a:pt x="531" y="65"/>
                    <a:pt x="530" y="64"/>
                    <a:pt x="530" y="64"/>
                  </a:cubicBezTo>
                  <a:cubicBezTo>
                    <a:pt x="529" y="66"/>
                    <a:pt x="530" y="65"/>
                    <a:pt x="528" y="65"/>
                  </a:cubicBezTo>
                  <a:cubicBezTo>
                    <a:pt x="528" y="67"/>
                    <a:pt x="528" y="67"/>
                    <a:pt x="528" y="67"/>
                  </a:cubicBezTo>
                  <a:cubicBezTo>
                    <a:pt x="527" y="67"/>
                    <a:pt x="526" y="66"/>
                    <a:pt x="525" y="66"/>
                  </a:cubicBezTo>
                  <a:cubicBezTo>
                    <a:pt x="523" y="66"/>
                    <a:pt x="522" y="67"/>
                    <a:pt x="521" y="66"/>
                  </a:cubicBezTo>
                  <a:cubicBezTo>
                    <a:pt x="520" y="65"/>
                    <a:pt x="520" y="65"/>
                    <a:pt x="520" y="65"/>
                  </a:cubicBezTo>
                  <a:cubicBezTo>
                    <a:pt x="520" y="65"/>
                    <a:pt x="518" y="65"/>
                    <a:pt x="518" y="65"/>
                  </a:cubicBezTo>
                  <a:cubicBezTo>
                    <a:pt x="514" y="64"/>
                    <a:pt x="516" y="60"/>
                    <a:pt x="515" y="57"/>
                  </a:cubicBezTo>
                  <a:cubicBezTo>
                    <a:pt x="510" y="53"/>
                    <a:pt x="510" y="53"/>
                    <a:pt x="510" y="53"/>
                  </a:cubicBezTo>
                  <a:cubicBezTo>
                    <a:pt x="510" y="52"/>
                    <a:pt x="510" y="52"/>
                    <a:pt x="510" y="52"/>
                  </a:cubicBezTo>
                  <a:cubicBezTo>
                    <a:pt x="506" y="50"/>
                    <a:pt x="489" y="52"/>
                    <a:pt x="483" y="52"/>
                  </a:cubicBezTo>
                  <a:cubicBezTo>
                    <a:pt x="482" y="56"/>
                    <a:pt x="482" y="56"/>
                    <a:pt x="482" y="56"/>
                  </a:cubicBezTo>
                  <a:cubicBezTo>
                    <a:pt x="483" y="55"/>
                    <a:pt x="483" y="57"/>
                    <a:pt x="483" y="57"/>
                  </a:cubicBezTo>
                  <a:cubicBezTo>
                    <a:pt x="483" y="56"/>
                    <a:pt x="482" y="60"/>
                    <a:pt x="482" y="60"/>
                  </a:cubicBezTo>
                  <a:cubicBezTo>
                    <a:pt x="481" y="61"/>
                    <a:pt x="480" y="60"/>
                    <a:pt x="478" y="61"/>
                  </a:cubicBezTo>
                  <a:cubicBezTo>
                    <a:pt x="478" y="61"/>
                    <a:pt x="477" y="64"/>
                    <a:pt x="476" y="64"/>
                  </a:cubicBezTo>
                  <a:cubicBezTo>
                    <a:pt x="476" y="64"/>
                    <a:pt x="475" y="63"/>
                    <a:pt x="475" y="62"/>
                  </a:cubicBezTo>
                  <a:cubicBezTo>
                    <a:pt x="476" y="61"/>
                    <a:pt x="477" y="60"/>
                    <a:pt x="477" y="58"/>
                  </a:cubicBezTo>
                  <a:cubicBezTo>
                    <a:pt x="477" y="58"/>
                    <a:pt x="475" y="56"/>
                    <a:pt x="475" y="55"/>
                  </a:cubicBezTo>
                  <a:cubicBezTo>
                    <a:pt x="475" y="55"/>
                    <a:pt x="473" y="55"/>
                    <a:pt x="473" y="55"/>
                  </a:cubicBezTo>
                  <a:cubicBezTo>
                    <a:pt x="473" y="54"/>
                    <a:pt x="473" y="53"/>
                    <a:pt x="473" y="51"/>
                  </a:cubicBezTo>
                  <a:cubicBezTo>
                    <a:pt x="472" y="51"/>
                    <a:pt x="472" y="51"/>
                    <a:pt x="472" y="51"/>
                  </a:cubicBezTo>
                  <a:cubicBezTo>
                    <a:pt x="471" y="51"/>
                    <a:pt x="471" y="53"/>
                    <a:pt x="471" y="54"/>
                  </a:cubicBezTo>
                  <a:cubicBezTo>
                    <a:pt x="470" y="53"/>
                    <a:pt x="468" y="54"/>
                    <a:pt x="467" y="54"/>
                  </a:cubicBezTo>
                  <a:cubicBezTo>
                    <a:pt x="467" y="52"/>
                    <a:pt x="467" y="51"/>
                    <a:pt x="466" y="51"/>
                  </a:cubicBezTo>
                  <a:cubicBezTo>
                    <a:pt x="466" y="51"/>
                    <a:pt x="465" y="52"/>
                    <a:pt x="464" y="52"/>
                  </a:cubicBezTo>
                  <a:cubicBezTo>
                    <a:pt x="464" y="53"/>
                    <a:pt x="464" y="53"/>
                    <a:pt x="464" y="53"/>
                  </a:cubicBezTo>
                  <a:cubicBezTo>
                    <a:pt x="464" y="53"/>
                    <a:pt x="444" y="53"/>
                    <a:pt x="443" y="53"/>
                  </a:cubicBezTo>
                  <a:cubicBezTo>
                    <a:pt x="442" y="53"/>
                    <a:pt x="438" y="51"/>
                    <a:pt x="436" y="50"/>
                  </a:cubicBezTo>
                  <a:cubicBezTo>
                    <a:pt x="436" y="48"/>
                    <a:pt x="437" y="47"/>
                    <a:pt x="437" y="45"/>
                  </a:cubicBezTo>
                  <a:cubicBezTo>
                    <a:pt x="431" y="38"/>
                    <a:pt x="431" y="38"/>
                    <a:pt x="431" y="38"/>
                  </a:cubicBezTo>
                  <a:cubicBezTo>
                    <a:pt x="428" y="35"/>
                    <a:pt x="422" y="37"/>
                    <a:pt x="417" y="36"/>
                  </a:cubicBezTo>
                  <a:cubicBezTo>
                    <a:pt x="416" y="36"/>
                    <a:pt x="414" y="34"/>
                    <a:pt x="414" y="34"/>
                  </a:cubicBezTo>
                  <a:cubicBezTo>
                    <a:pt x="409" y="32"/>
                    <a:pt x="401" y="33"/>
                    <a:pt x="397" y="33"/>
                  </a:cubicBezTo>
                  <a:cubicBezTo>
                    <a:pt x="397" y="33"/>
                    <a:pt x="397" y="36"/>
                    <a:pt x="397" y="36"/>
                  </a:cubicBezTo>
                  <a:cubicBezTo>
                    <a:pt x="401" y="35"/>
                    <a:pt x="402" y="35"/>
                    <a:pt x="406" y="36"/>
                  </a:cubicBezTo>
                  <a:cubicBezTo>
                    <a:pt x="406" y="36"/>
                    <a:pt x="408" y="35"/>
                    <a:pt x="409" y="36"/>
                  </a:cubicBezTo>
                  <a:cubicBezTo>
                    <a:pt x="409" y="36"/>
                    <a:pt x="410" y="37"/>
                    <a:pt x="410" y="37"/>
                  </a:cubicBezTo>
                  <a:cubicBezTo>
                    <a:pt x="411" y="36"/>
                    <a:pt x="411" y="39"/>
                    <a:pt x="411" y="39"/>
                  </a:cubicBezTo>
                  <a:cubicBezTo>
                    <a:pt x="410" y="39"/>
                    <a:pt x="410" y="39"/>
                    <a:pt x="410" y="39"/>
                  </a:cubicBezTo>
                  <a:cubicBezTo>
                    <a:pt x="411" y="41"/>
                    <a:pt x="411" y="41"/>
                    <a:pt x="411" y="43"/>
                  </a:cubicBezTo>
                  <a:cubicBezTo>
                    <a:pt x="407" y="42"/>
                    <a:pt x="405" y="42"/>
                    <a:pt x="401" y="41"/>
                  </a:cubicBezTo>
                  <a:cubicBezTo>
                    <a:pt x="399" y="40"/>
                    <a:pt x="399" y="40"/>
                    <a:pt x="399" y="40"/>
                  </a:cubicBezTo>
                  <a:cubicBezTo>
                    <a:pt x="397" y="40"/>
                    <a:pt x="397" y="41"/>
                    <a:pt x="396" y="41"/>
                  </a:cubicBezTo>
                  <a:cubicBezTo>
                    <a:pt x="396" y="42"/>
                    <a:pt x="397" y="44"/>
                    <a:pt x="397" y="45"/>
                  </a:cubicBezTo>
                  <a:cubicBezTo>
                    <a:pt x="398" y="45"/>
                    <a:pt x="399" y="45"/>
                    <a:pt x="400" y="45"/>
                  </a:cubicBezTo>
                  <a:cubicBezTo>
                    <a:pt x="400" y="45"/>
                    <a:pt x="400" y="46"/>
                    <a:pt x="400" y="47"/>
                  </a:cubicBezTo>
                  <a:cubicBezTo>
                    <a:pt x="404" y="47"/>
                    <a:pt x="404" y="45"/>
                    <a:pt x="405" y="44"/>
                  </a:cubicBezTo>
                  <a:cubicBezTo>
                    <a:pt x="409" y="46"/>
                    <a:pt x="409" y="47"/>
                    <a:pt x="415" y="47"/>
                  </a:cubicBezTo>
                  <a:cubicBezTo>
                    <a:pt x="415" y="45"/>
                    <a:pt x="415" y="45"/>
                    <a:pt x="416" y="44"/>
                  </a:cubicBezTo>
                  <a:cubicBezTo>
                    <a:pt x="416" y="45"/>
                    <a:pt x="416" y="46"/>
                    <a:pt x="417" y="47"/>
                  </a:cubicBezTo>
                  <a:cubicBezTo>
                    <a:pt x="417" y="48"/>
                    <a:pt x="418" y="48"/>
                    <a:pt x="419" y="49"/>
                  </a:cubicBezTo>
                  <a:cubicBezTo>
                    <a:pt x="419" y="49"/>
                    <a:pt x="418" y="50"/>
                    <a:pt x="419" y="51"/>
                  </a:cubicBezTo>
                  <a:cubicBezTo>
                    <a:pt x="413" y="51"/>
                    <a:pt x="408" y="51"/>
                    <a:pt x="404" y="52"/>
                  </a:cubicBezTo>
                  <a:cubicBezTo>
                    <a:pt x="404" y="53"/>
                    <a:pt x="406" y="55"/>
                    <a:pt x="406" y="55"/>
                  </a:cubicBezTo>
                  <a:cubicBezTo>
                    <a:pt x="405" y="56"/>
                    <a:pt x="405" y="56"/>
                    <a:pt x="405" y="56"/>
                  </a:cubicBezTo>
                  <a:cubicBezTo>
                    <a:pt x="404" y="57"/>
                    <a:pt x="405" y="56"/>
                    <a:pt x="403" y="56"/>
                  </a:cubicBezTo>
                  <a:cubicBezTo>
                    <a:pt x="402" y="57"/>
                    <a:pt x="402" y="57"/>
                    <a:pt x="402" y="57"/>
                  </a:cubicBezTo>
                  <a:cubicBezTo>
                    <a:pt x="398" y="58"/>
                    <a:pt x="410" y="60"/>
                    <a:pt x="412" y="60"/>
                  </a:cubicBezTo>
                  <a:cubicBezTo>
                    <a:pt x="412" y="60"/>
                    <a:pt x="413" y="58"/>
                    <a:pt x="414" y="57"/>
                  </a:cubicBezTo>
                  <a:cubicBezTo>
                    <a:pt x="414" y="58"/>
                    <a:pt x="414" y="60"/>
                    <a:pt x="414" y="60"/>
                  </a:cubicBezTo>
                  <a:cubicBezTo>
                    <a:pt x="416" y="60"/>
                    <a:pt x="415" y="61"/>
                    <a:pt x="417" y="61"/>
                  </a:cubicBezTo>
                  <a:cubicBezTo>
                    <a:pt x="419" y="60"/>
                    <a:pt x="419" y="60"/>
                    <a:pt x="419" y="60"/>
                  </a:cubicBezTo>
                  <a:cubicBezTo>
                    <a:pt x="419" y="60"/>
                    <a:pt x="421" y="61"/>
                    <a:pt x="420" y="61"/>
                  </a:cubicBezTo>
                  <a:cubicBezTo>
                    <a:pt x="421" y="61"/>
                    <a:pt x="421" y="63"/>
                    <a:pt x="421" y="63"/>
                  </a:cubicBezTo>
                  <a:cubicBezTo>
                    <a:pt x="418" y="63"/>
                    <a:pt x="415" y="63"/>
                    <a:pt x="412" y="62"/>
                  </a:cubicBezTo>
                  <a:cubicBezTo>
                    <a:pt x="411" y="62"/>
                    <a:pt x="409" y="61"/>
                    <a:pt x="409" y="60"/>
                  </a:cubicBezTo>
                  <a:cubicBezTo>
                    <a:pt x="402" y="60"/>
                    <a:pt x="404" y="65"/>
                    <a:pt x="405" y="64"/>
                  </a:cubicBezTo>
                  <a:cubicBezTo>
                    <a:pt x="405" y="64"/>
                    <a:pt x="405" y="68"/>
                    <a:pt x="405" y="67"/>
                  </a:cubicBezTo>
                  <a:cubicBezTo>
                    <a:pt x="406" y="67"/>
                    <a:pt x="406" y="68"/>
                    <a:pt x="407" y="68"/>
                  </a:cubicBezTo>
                  <a:cubicBezTo>
                    <a:pt x="411" y="72"/>
                    <a:pt x="416" y="74"/>
                    <a:pt x="423" y="72"/>
                  </a:cubicBezTo>
                  <a:cubicBezTo>
                    <a:pt x="423" y="74"/>
                    <a:pt x="423" y="74"/>
                    <a:pt x="423" y="74"/>
                  </a:cubicBezTo>
                  <a:cubicBezTo>
                    <a:pt x="422" y="74"/>
                    <a:pt x="421" y="74"/>
                    <a:pt x="421" y="74"/>
                  </a:cubicBezTo>
                  <a:cubicBezTo>
                    <a:pt x="419" y="75"/>
                    <a:pt x="415" y="73"/>
                    <a:pt x="413" y="74"/>
                  </a:cubicBezTo>
                  <a:cubicBezTo>
                    <a:pt x="412" y="75"/>
                    <a:pt x="412" y="78"/>
                    <a:pt x="413" y="77"/>
                  </a:cubicBezTo>
                  <a:cubicBezTo>
                    <a:pt x="413" y="78"/>
                    <a:pt x="413" y="78"/>
                    <a:pt x="413" y="78"/>
                  </a:cubicBezTo>
                  <a:cubicBezTo>
                    <a:pt x="414" y="79"/>
                    <a:pt x="424" y="78"/>
                    <a:pt x="425" y="78"/>
                  </a:cubicBezTo>
                  <a:cubicBezTo>
                    <a:pt x="426" y="77"/>
                    <a:pt x="427" y="75"/>
                    <a:pt x="427" y="75"/>
                  </a:cubicBezTo>
                  <a:cubicBezTo>
                    <a:pt x="430" y="74"/>
                    <a:pt x="433" y="75"/>
                    <a:pt x="436" y="76"/>
                  </a:cubicBezTo>
                  <a:cubicBezTo>
                    <a:pt x="436" y="76"/>
                    <a:pt x="436" y="78"/>
                    <a:pt x="436" y="78"/>
                  </a:cubicBezTo>
                  <a:cubicBezTo>
                    <a:pt x="430" y="78"/>
                    <a:pt x="428" y="79"/>
                    <a:pt x="423" y="80"/>
                  </a:cubicBezTo>
                  <a:cubicBezTo>
                    <a:pt x="423" y="81"/>
                    <a:pt x="423" y="82"/>
                    <a:pt x="423" y="82"/>
                  </a:cubicBezTo>
                  <a:cubicBezTo>
                    <a:pt x="423" y="83"/>
                    <a:pt x="424" y="84"/>
                    <a:pt x="425" y="86"/>
                  </a:cubicBezTo>
                  <a:cubicBezTo>
                    <a:pt x="425" y="86"/>
                    <a:pt x="427" y="86"/>
                    <a:pt x="427" y="86"/>
                  </a:cubicBezTo>
                  <a:cubicBezTo>
                    <a:pt x="427" y="86"/>
                    <a:pt x="427" y="90"/>
                    <a:pt x="427" y="90"/>
                  </a:cubicBezTo>
                  <a:cubicBezTo>
                    <a:pt x="428" y="90"/>
                    <a:pt x="429" y="90"/>
                    <a:pt x="430" y="90"/>
                  </a:cubicBezTo>
                  <a:cubicBezTo>
                    <a:pt x="430" y="92"/>
                    <a:pt x="430" y="92"/>
                    <a:pt x="430" y="92"/>
                  </a:cubicBezTo>
                  <a:cubicBezTo>
                    <a:pt x="428" y="92"/>
                    <a:pt x="428" y="92"/>
                    <a:pt x="427" y="92"/>
                  </a:cubicBezTo>
                  <a:cubicBezTo>
                    <a:pt x="427" y="93"/>
                    <a:pt x="428" y="95"/>
                    <a:pt x="427" y="95"/>
                  </a:cubicBezTo>
                  <a:cubicBezTo>
                    <a:pt x="434" y="95"/>
                    <a:pt x="436" y="96"/>
                    <a:pt x="441" y="94"/>
                  </a:cubicBezTo>
                  <a:cubicBezTo>
                    <a:pt x="441" y="93"/>
                    <a:pt x="440" y="92"/>
                    <a:pt x="441" y="91"/>
                  </a:cubicBezTo>
                  <a:cubicBezTo>
                    <a:pt x="441" y="91"/>
                    <a:pt x="442" y="91"/>
                    <a:pt x="443" y="91"/>
                  </a:cubicBezTo>
                  <a:cubicBezTo>
                    <a:pt x="443" y="91"/>
                    <a:pt x="443" y="93"/>
                    <a:pt x="444" y="94"/>
                  </a:cubicBezTo>
                  <a:cubicBezTo>
                    <a:pt x="445" y="94"/>
                    <a:pt x="446" y="94"/>
                    <a:pt x="447" y="94"/>
                  </a:cubicBezTo>
                  <a:cubicBezTo>
                    <a:pt x="446" y="95"/>
                    <a:pt x="449" y="95"/>
                    <a:pt x="449" y="95"/>
                  </a:cubicBezTo>
                  <a:cubicBezTo>
                    <a:pt x="449" y="95"/>
                    <a:pt x="449" y="93"/>
                    <a:pt x="449" y="93"/>
                  </a:cubicBezTo>
                  <a:cubicBezTo>
                    <a:pt x="450" y="93"/>
                    <a:pt x="451" y="95"/>
                    <a:pt x="452" y="94"/>
                  </a:cubicBezTo>
                  <a:cubicBezTo>
                    <a:pt x="454" y="88"/>
                    <a:pt x="454" y="88"/>
                    <a:pt x="454" y="88"/>
                  </a:cubicBezTo>
                  <a:cubicBezTo>
                    <a:pt x="454" y="88"/>
                    <a:pt x="457" y="89"/>
                    <a:pt x="458" y="88"/>
                  </a:cubicBezTo>
                  <a:cubicBezTo>
                    <a:pt x="459" y="88"/>
                    <a:pt x="461" y="87"/>
                    <a:pt x="463" y="86"/>
                  </a:cubicBezTo>
                  <a:cubicBezTo>
                    <a:pt x="461" y="85"/>
                    <a:pt x="462" y="80"/>
                    <a:pt x="464" y="79"/>
                  </a:cubicBezTo>
                  <a:cubicBezTo>
                    <a:pt x="464" y="79"/>
                    <a:pt x="464" y="82"/>
                    <a:pt x="464" y="84"/>
                  </a:cubicBezTo>
                  <a:cubicBezTo>
                    <a:pt x="465" y="83"/>
                    <a:pt x="466" y="84"/>
                    <a:pt x="467" y="84"/>
                  </a:cubicBezTo>
                  <a:cubicBezTo>
                    <a:pt x="467" y="83"/>
                    <a:pt x="467" y="83"/>
                    <a:pt x="467" y="83"/>
                  </a:cubicBezTo>
                  <a:cubicBezTo>
                    <a:pt x="468" y="83"/>
                    <a:pt x="472" y="78"/>
                    <a:pt x="472" y="78"/>
                  </a:cubicBezTo>
                  <a:cubicBezTo>
                    <a:pt x="474" y="78"/>
                    <a:pt x="474" y="80"/>
                    <a:pt x="474" y="80"/>
                  </a:cubicBezTo>
                  <a:cubicBezTo>
                    <a:pt x="475" y="80"/>
                    <a:pt x="478" y="79"/>
                    <a:pt x="479" y="79"/>
                  </a:cubicBezTo>
                  <a:cubicBezTo>
                    <a:pt x="479" y="79"/>
                    <a:pt x="477" y="82"/>
                    <a:pt x="478" y="82"/>
                  </a:cubicBezTo>
                  <a:cubicBezTo>
                    <a:pt x="481" y="82"/>
                    <a:pt x="482" y="79"/>
                    <a:pt x="479" y="78"/>
                  </a:cubicBezTo>
                  <a:cubicBezTo>
                    <a:pt x="480" y="79"/>
                    <a:pt x="483" y="80"/>
                    <a:pt x="483" y="80"/>
                  </a:cubicBezTo>
                  <a:cubicBezTo>
                    <a:pt x="483" y="78"/>
                    <a:pt x="483" y="78"/>
                    <a:pt x="483" y="78"/>
                  </a:cubicBezTo>
                  <a:cubicBezTo>
                    <a:pt x="486" y="78"/>
                    <a:pt x="491" y="77"/>
                    <a:pt x="492" y="75"/>
                  </a:cubicBezTo>
                  <a:cubicBezTo>
                    <a:pt x="493" y="75"/>
                    <a:pt x="493" y="72"/>
                    <a:pt x="493" y="72"/>
                  </a:cubicBezTo>
                  <a:cubicBezTo>
                    <a:pt x="493" y="72"/>
                    <a:pt x="489" y="66"/>
                    <a:pt x="489" y="65"/>
                  </a:cubicBezTo>
                  <a:cubicBezTo>
                    <a:pt x="489" y="65"/>
                    <a:pt x="491" y="65"/>
                    <a:pt x="491" y="65"/>
                  </a:cubicBezTo>
                  <a:cubicBezTo>
                    <a:pt x="492" y="68"/>
                    <a:pt x="494" y="70"/>
                    <a:pt x="495" y="73"/>
                  </a:cubicBezTo>
                  <a:cubicBezTo>
                    <a:pt x="497" y="72"/>
                    <a:pt x="496" y="74"/>
                    <a:pt x="497" y="74"/>
                  </a:cubicBezTo>
                  <a:cubicBezTo>
                    <a:pt x="497" y="74"/>
                    <a:pt x="499" y="72"/>
                    <a:pt x="500" y="72"/>
                  </a:cubicBezTo>
                  <a:cubicBezTo>
                    <a:pt x="500" y="73"/>
                    <a:pt x="500" y="73"/>
                    <a:pt x="500" y="73"/>
                  </a:cubicBezTo>
                  <a:cubicBezTo>
                    <a:pt x="500" y="73"/>
                    <a:pt x="500" y="73"/>
                    <a:pt x="500" y="73"/>
                  </a:cubicBezTo>
                  <a:cubicBezTo>
                    <a:pt x="501" y="74"/>
                    <a:pt x="502" y="75"/>
                    <a:pt x="502" y="76"/>
                  </a:cubicBezTo>
                  <a:cubicBezTo>
                    <a:pt x="501" y="76"/>
                    <a:pt x="491" y="77"/>
                    <a:pt x="495" y="78"/>
                  </a:cubicBezTo>
                  <a:cubicBezTo>
                    <a:pt x="501" y="79"/>
                    <a:pt x="508" y="79"/>
                    <a:pt x="513" y="80"/>
                  </a:cubicBezTo>
                  <a:cubicBezTo>
                    <a:pt x="512" y="81"/>
                    <a:pt x="514" y="83"/>
                    <a:pt x="512" y="83"/>
                  </a:cubicBezTo>
                  <a:cubicBezTo>
                    <a:pt x="510" y="82"/>
                    <a:pt x="510" y="82"/>
                    <a:pt x="510" y="82"/>
                  </a:cubicBezTo>
                  <a:cubicBezTo>
                    <a:pt x="505" y="81"/>
                    <a:pt x="500" y="81"/>
                    <a:pt x="495" y="81"/>
                  </a:cubicBezTo>
                  <a:cubicBezTo>
                    <a:pt x="494" y="81"/>
                    <a:pt x="491" y="82"/>
                    <a:pt x="488" y="82"/>
                  </a:cubicBezTo>
                  <a:cubicBezTo>
                    <a:pt x="488" y="82"/>
                    <a:pt x="487" y="80"/>
                    <a:pt x="486" y="80"/>
                  </a:cubicBezTo>
                  <a:cubicBezTo>
                    <a:pt x="485" y="80"/>
                    <a:pt x="475" y="84"/>
                    <a:pt x="474" y="84"/>
                  </a:cubicBezTo>
                  <a:cubicBezTo>
                    <a:pt x="474" y="84"/>
                    <a:pt x="473" y="86"/>
                    <a:pt x="473" y="86"/>
                  </a:cubicBezTo>
                  <a:cubicBezTo>
                    <a:pt x="472" y="86"/>
                    <a:pt x="471" y="85"/>
                    <a:pt x="470" y="86"/>
                  </a:cubicBezTo>
                  <a:cubicBezTo>
                    <a:pt x="472" y="85"/>
                    <a:pt x="468" y="85"/>
                    <a:pt x="468" y="85"/>
                  </a:cubicBezTo>
                  <a:cubicBezTo>
                    <a:pt x="467" y="89"/>
                    <a:pt x="466" y="91"/>
                    <a:pt x="466" y="95"/>
                  </a:cubicBezTo>
                  <a:cubicBezTo>
                    <a:pt x="468" y="95"/>
                    <a:pt x="467" y="95"/>
                    <a:pt x="468" y="96"/>
                  </a:cubicBezTo>
                  <a:cubicBezTo>
                    <a:pt x="469" y="95"/>
                    <a:pt x="470" y="96"/>
                    <a:pt x="470" y="96"/>
                  </a:cubicBezTo>
                  <a:cubicBezTo>
                    <a:pt x="473" y="95"/>
                    <a:pt x="476" y="92"/>
                    <a:pt x="478" y="92"/>
                  </a:cubicBezTo>
                  <a:cubicBezTo>
                    <a:pt x="481" y="92"/>
                    <a:pt x="478" y="93"/>
                    <a:pt x="480" y="94"/>
                  </a:cubicBezTo>
                  <a:cubicBezTo>
                    <a:pt x="484" y="95"/>
                    <a:pt x="487" y="93"/>
                    <a:pt x="489" y="92"/>
                  </a:cubicBezTo>
                  <a:cubicBezTo>
                    <a:pt x="491" y="90"/>
                    <a:pt x="493" y="89"/>
                    <a:pt x="494" y="87"/>
                  </a:cubicBezTo>
                  <a:cubicBezTo>
                    <a:pt x="494" y="92"/>
                    <a:pt x="494" y="92"/>
                    <a:pt x="491" y="96"/>
                  </a:cubicBezTo>
                  <a:cubicBezTo>
                    <a:pt x="492" y="96"/>
                    <a:pt x="492" y="96"/>
                    <a:pt x="494" y="96"/>
                  </a:cubicBezTo>
                  <a:cubicBezTo>
                    <a:pt x="494" y="98"/>
                    <a:pt x="495" y="99"/>
                    <a:pt x="495" y="100"/>
                  </a:cubicBezTo>
                  <a:cubicBezTo>
                    <a:pt x="494" y="101"/>
                    <a:pt x="496" y="102"/>
                    <a:pt x="496" y="102"/>
                  </a:cubicBezTo>
                  <a:cubicBezTo>
                    <a:pt x="497" y="101"/>
                    <a:pt x="497" y="100"/>
                    <a:pt x="498" y="99"/>
                  </a:cubicBezTo>
                  <a:cubicBezTo>
                    <a:pt x="499" y="99"/>
                    <a:pt x="499" y="99"/>
                    <a:pt x="499" y="99"/>
                  </a:cubicBezTo>
                  <a:cubicBezTo>
                    <a:pt x="500" y="102"/>
                    <a:pt x="500" y="102"/>
                    <a:pt x="500" y="102"/>
                  </a:cubicBezTo>
                  <a:cubicBezTo>
                    <a:pt x="503" y="103"/>
                    <a:pt x="509" y="100"/>
                    <a:pt x="508" y="101"/>
                  </a:cubicBezTo>
                  <a:cubicBezTo>
                    <a:pt x="507" y="101"/>
                    <a:pt x="506" y="103"/>
                    <a:pt x="506" y="103"/>
                  </a:cubicBezTo>
                  <a:cubicBezTo>
                    <a:pt x="506" y="104"/>
                    <a:pt x="507" y="105"/>
                    <a:pt x="506" y="106"/>
                  </a:cubicBezTo>
                  <a:cubicBezTo>
                    <a:pt x="506" y="106"/>
                    <a:pt x="504" y="106"/>
                    <a:pt x="504" y="106"/>
                  </a:cubicBezTo>
                  <a:cubicBezTo>
                    <a:pt x="503" y="108"/>
                    <a:pt x="503" y="108"/>
                    <a:pt x="503" y="108"/>
                  </a:cubicBezTo>
                  <a:cubicBezTo>
                    <a:pt x="501" y="109"/>
                    <a:pt x="501" y="107"/>
                    <a:pt x="500" y="106"/>
                  </a:cubicBezTo>
                  <a:cubicBezTo>
                    <a:pt x="497" y="106"/>
                    <a:pt x="492" y="108"/>
                    <a:pt x="491" y="107"/>
                  </a:cubicBezTo>
                  <a:cubicBezTo>
                    <a:pt x="491" y="107"/>
                    <a:pt x="489" y="102"/>
                    <a:pt x="488" y="102"/>
                  </a:cubicBezTo>
                  <a:cubicBezTo>
                    <a:pt x="488" y="101"/>
                    <a:pt x="485" y="102"/>
                    <a:pt x="484" y="102"/>
                  </a:cubicBezTo>
                  <a:cubicBezTo>
                    <a:pt x="483" y="101"/>
                    <a:pt x="482" y="98"/>
                    <a:pt x="480" y="98"/>
                  </a:cubicBezTo>
                  <a:cubicBezTo>
                    <a:pt x="476" y="97"/>
                    <a:pt x="468" y="98"/>
                    <a:pt x="464" y="99"/>
                  </a:cubicBezTo>
                  <a:cubicBezTo>
                    <a:pt x="464" y="99"/>
                    <a:pt x="465" y="103"/>
                    <a:pt x="464" y="103"/>
                  </a:cubicBezTo>
                  <a:cubicBezTo>
                    <a:pt x="465" y="103"/>
                    <a:pt x="466" y="105"/>
                    <a:pt x="466" y="105"/>
                  </a:cubicBezTo>
                  <a:cubicBezTo>
                    <a:pt x="467" y="105"/>
                    <a:pt x="469" y="105"/>
                    <a:pt x="470" y="105"/>
                  </a:cubicBezTo>
                  <a:cubicBezTo>
                    <a:pt x="470" y="105"/>
                    <a:pt x="470" y="106"/>
                    <a:pt x="470" y="106"/>
                  </a:cubicBezTo>
                  <a:cubicBezTo>
                    <a:pt x="471" y="107"/>
                    <a:pt x="471" y="109"/>
                    <a:pt x="471" y="110"/>
                  </a:cubicBezTo>
                  <a:cubicBezTo>
                    <a:pt x="461" y="112"/>
                    <a:pt x="457" y="111"/>
                    <a:pt x="451" y="117"/>
                  </a:cubicBezTo>
                  <a:cubicBezTo>
                    <a:pt x="450" y="117"/>
                    <a:pt x="449" y="118"/>
                    <a:pt x="449" y="118"/>
                  </a:cubicBezTo>
                  <a:cubicBezTo>
                    <a:pt x="450" y="121"/>
                    <a:pt x="451" y="123"/>
                    <a:pt x="452" y="126"/>
                  </a:cubicBezTo>
                  <a:cubicBezTo>
                    <a:pt x="452" y="125"/>
                    <a:pt x="454" y="126"/>
                    <a:pt x="454" y="126"/>
                  </a:cubicBezTo>
                  <a:cubicBezTo>
                    <a:pt x="454" y="126"/>
                    <a:pt x="454" y="124"/>
                    <a:pt x="454" y="124"/>
                  </a:cubicBezTo>
                  <a:cubicBezTo>
                    <a:pt x="455" y="124"/>
                    <a:pt x="455" y="124"/>
                    <a:pt x="455" y="124"/>
                  </a:cubicBezTo>
                  <a:cubicBezTo>
                    <a:pt x="455" y="122"/>
                    <a:pt x="455" y="122"/>
                    <a:pt x="455" y="122"/>
                  </a:cubicBezTo>
                  <a:cubicBezTo>
                    <a:pt x="455" y="122"/>
                    <a:pt x="457" y="122"/>
                    <a:pt x="455" y="123"/>
                  </a:cubicBezTo>
                  <a:cubicBezTo>
                    <a:pt x="456" y="123"/>
                    <a:pt x="457" y="123"/>
                    <a:pt x="457" y="123"/>
                  </a:cubicBezTo>
                  <a:cubicBezTo>
                    <a:pt x="458" y="126"/>
                    <a:pt x="458" y="126"/>
                    <a:pt x="458" y="126"/>
                  </a:cubicBezTo>
                  <a:cubicBezTo>
                    <a:pt x="461" y="127"/>
                    <a:pt x="464" y="125"/>
                    <a:pt x="466" y="125"/>
                  </a:cubicBezTo>
                  <a:cubicBezTo>
                    <a:pt x="466" y="125"/>
                    <a:pt x="467" y="122"/>
                    <a:pt x="465" y="124"/>
                  </a:cubicBezTo>
                  <a:cubicBezTo>
                    <a:pt x="465" y="122"/>
                    <a:pt x="465" y="122"/>
                    <a:pt x="465" y="122"/>
                  </a:cubicBezTo>
                  <a:cubicBezTo>
                    <a:pt x="466" y="122"/>
                    <a:pt x="467" y="121"/>
                    <a:pt x="467" y="120"/>
                  </a:cubicBezTo>
                  <a:cubicBezTo>
                    <a:pt x="468" y="121"/>
                    <a:pt x="469" y="122"/>
                    <a:pt x="470" y="122"/>
                  </a:cubicBezTo>
                  <a:cubicBezTo>
                    <a:pt x="470" y="123"/>
                    <a:pt x="470" y="124"/>
                    <a:pt x="470" y="124"/>
                  </a:cubicBezTo>
                  <a:cubicBezTo>
                    <a:pt x="472" y="124"/>
                    <a:pt x="472" y="126"/>
                    <a:pt x="472" y="126"/>
                  </a:cubicBezTo>
                  <a:cubicBezTo>
                    <a:pt x="472" y="126"/>
                    <a:pt x="472" y="125"/>
                    <a:pt x="473" y="122"/>
                  </a:cubicBezTo>
                  <a:cubicBezTo>
                    <a:pt x="474" y="121"/>
                    <a:pt x="474" y="121"/>
                    <a:pt x="474" y="121"/>
                  </a:cubicBezTo>
                  <a:cubicBezTo>
                    <a:pt x="475" y="121"/>
                    <a:pt x="474" y="123"/>
                    <a:pt x="474" y="124"/>
                  </a:cubicBezTo>
                  <a:cubicBezTo>
                    <a:pt x="476" y="124"/>
                    <a:pt x="478" y="125"/>
                    <a:pt x="480" y="126"/>
                  </a:cubicBezTo>
                  <a:cubicBezTo>
                    <a:pt x="483" y="126"/>
                    <a:pt x="484" y="125"/>
                    <a:pt x="487" y="126"/>
                  </a:cubicBezTo>
                  <a:cubicBezTo>
                    <a:pt x="488" y="127"/>
                    <a:pt x="488" y="128"/>
                    <a:pt x="488" y="128"/>
                  </a:cubicBezTo>
                  <a:cubicBezTo>
                    <a:pt x="489" y="128"/>
                    <a:pt x="488" y="126"/>
                    <a:pt x="488" y="126"/>
                  </a:cubicBezTo>
                  <a:cubicBezTo>
                    <a:pt x="494" y="123"/>
                    <a:pt x="494" y="124"/>
                    <a:pt x="490" y="119"/>
                  </a:cubicBezTo>
                  <a:cubicBezTo>
                    <a:pt x="496" y="121"/>
                    <a:pt x="494" y="121"/>
                    <a:pt x="497" y="118"/>
                  </a:cubicBezTo>
                  <a:cubicBezTo>
                    <a:pt x="497" y="117"/>
                    <a:pt x="498" y="117"/>
                    <a:pt x="498" y="117"/>
                  </a:cubicBezTo>
                  <a:cubicBezTo>
                    <a:pt x="498" y="116"/>
                    <a:pt x="498" y="116"/>
                    <a:pt x="498" y="116"/>
                  </a:cubicBezTo>
                  <a:cubicBezTo>
                    <a:pt x="500" y="115"/>
                    <a:pt x="499" y="121"/>
                    <a:pt x="499" y="120"/>
                  </a:cubicBezTo>
                  <a:cubicBezTo>
                    <a:pt x="499" y="121"/>
                    <a:pt x="499" y="122"/>
                    <a:pt x="499" y="122"/>
                  </a:cubicBezTo>
                  <a:cubicBezTo>
                    <a:pt x="502" y="122"/>
                    <a:pt x="506" y="121"/>
                    <a:pt x="507" y="121"/>
                  </a:cubicBezTo>
                  <a:cubicBezTo>
                    <a:pt x="507" y="121"/>
                    <a:pt x="510" y="122"/>
                    <a:pt x="510" y="122"/>
                  </a:cubicBezTo>
                  <a:cubicBezTo>
                    <a:pt x="512" y="122"/>
                    <a:pt x="513" y="121"/>
                    <a:pt x="514" y="121"/>
                  </a:cubicBezTo>
                  <a:cubicBezTo>
                    <a:pt x="514" y="121"/>
                    <a:pt x="515" y="121"/>
                    <a:pt x="515" y="122"/>
                  </a:cubicBezTo>
                  <a:cubicBezTo>
                    <a:pt x="515" y="121"/>
                    <a:pt x="516" y="121"/>
                    <a:pt x="516" y="120"/>
                  </a:cubicBezTo>
                  <a:cubicBezTo>
                    <a:pt x="516" y="117"/>
                    <a:pt x="516" y="116"/>
                    <a:pt x="515" y="114"/>
                  </a:cubicBezTo>
                  <a:cubicBezTo>
                    <a:pt x="516" y="115"/>
                    <a:pt x="517" y="115"/>
                    <a:pt x="518" y="116"/>
                  </a:cubicBezTo>
                  <a:cubicBezTo>
                    <a:pt x="518" y="117"/>
                    <a:pt x="517" y="118"/>
                    <a:pt x="518" y="119"/>
                  </a:cubicBezTo>
                  <a:cubicBezTo>
                    <a:pt x="520" y="122"/>
                    <a:pt x="521" y="120"/>
                    <a:pt x="523" y="120"/>
                  </a:cubicBezTo>
                  <a:cubicBezTo>
                    <a:pt x="522" y="119"/>
                    <a:pt x="524" y="119"/>
                    <a:pt x="524" y="119"/>
                  </a:cubicBezTo>
                  <a:cubicBezTo>
                    <a:pt x="525" y="119"/>
                    <a:pt x="525" y="121"/>
                    <a:pt x="526" y="121"/>
                  </a:cubicBezTo>
                  <a:cubicBezTo>
                    <a:pt x="526" y="124"/>
                    <a:pt x="526" y="125"/>
                    <a:pt x="526" y="129"/>
                  </a:cubicBezTo>
                  <a:cubicBezTo>
                    <a:pt x="526" y="129"/>
                    <a:pt x="529" y="129"/>
                    <a:pt x="528" y="128"/>
                  </a:cubicBezTo>
                  <a:cubicBezTo>
                    <a:pt x="529" y="128"/>
                    <a:pt x="531" y="129"/>
                    <a:pt x="531" y="129"/>
                  </a:cubicBezTo>
                  <a:cubicBezTo>
                    <a:pt x="532" y="129"/>
                    <a:pt x="532" y="126"/>
                    <a:pt x="533" y="126"/>
                  </a:cubicBezTo>
                  <a:cubicBezTo>
                    <a:pt x="534" y="124"/>
                    <a:pt x="537" y="124"/>
                    <a:pt x="538" y="122"/>
                  </a:cubicBezTo>
                  <a:cubicBezTo>
                    <a:pt x="539" y="122"/>
                    <a:pt x="539" y="122"/>
                    <a:pt x="539" y="122"/>
                  </a:cubicBezTo>
                  <a:cubicBezTo>
                    <a:pt x="539" y="120"/>
                    <a:pt x="539" y="120"/>
                    <a:pt x="539" y="120"/>
                  </a:cubicBezTo>
                  <a:cubicBezTo>
                    <a:pt x="540" y="121"/>
                    <a:pt x="540" y="122"/>
                    <a:pt x="541" y="123"/>
                  </a:cubicBezTo>
                  <a:cubicBezTo>
                    <a:pt x="542" y="123"/>
                    <a:pt x="543" y="123"/>
                    <a:pt x="544" y="123"/>
                  </a:cubicBezTo>
                  <a:cubicBezTo>
                    <a:pt x="544" y="123"/>
                    <a:pt x="545" y="121"/>
                    <a:pt x="545" y="121"/>
                  </a:cubicBezTo>
                  <a:cubicBezTo>
                    <a:pt x="547" y="119"/>
                    <a:pt x="550" y="118"/>
                    <a:pt x="552" y="116"/>
                  </a:cubicBezTo>
                  <a:cubicBezTo>
                    <a:pt x="551" y="116"/>
                    <a:pt x="551" y="114"/>
                    <a:pt x="550" y="114"/>
                  </a:cubicBezTo>
                  <a:cubicBezTo>
                    <a:pt x="549" y="114"/>
                    <a:pt x="547" y="115"/>
                    <a:pt x="546" y="114"/>
                  </a:cubicBezTo>
                  <a:cubicBezTo>
                    <a:pt x="545" y="114"/>
                    <a:pt x="543" y="110"/>
                    <a:pt x="542" y="109"/>
                  </a:cubicBezTo>
                  <a:cubicBezTo>
                    <a:pt x="539" y="108"/>
                    <a:pt x="536" y="108"/>
                    <a:pt x="532" y="108"/>
                  </a:cubicBezTo>
                  <a:cubicBezTo>
                    <a:pt x="539" y="106"/>
                    <a:pt x="545" y="106"/>
                    <a:pt x="552" y="104"/>
                  </a:cubicBezTo>
                  <a:cubicBezTo>
                    <a:pt x="551" y="101"/>
                    <a:pt x="551" y="99"/>
                    <a:pt x="551" y="97"/>
                  </a:cubicBezTo>
                  <a:cubicBezTo>
                    <a:pt x="554" y="97"/>
                    <a:pt x="559" y="100"/>
                    <a:pt x="564" y="98"/>
                  </a:cubicBezTo>
                  <a:cubicBezTo>
                    <a:pt x="565" y="97"/>
                    <a:pt x="565" y="97"/>
                    <a:pt x="565" y="97"/>
                  </a:cubicBezTo>
                  <a:cubicBezTo>
                    <a:pt x="566" y="97"/>
                    <a:pt x="568" y="98"/>
                    <a:pt x="569" y="97"/>
                  </a:cubicBezTo>
                  <a:cubicBezTo>
                    <a:pt x="569" y="97"/>
                    <a:pt x="569" y="96"/>
                    <a:pt x="570" y="96"/>
                  </a:cubicBezTo>
                  <a:cubicBezTo>
                    <a:pt x="571" y="96"/>
                    <a:pt x="570" y="94"/>
                    <a:pt x="571" y="94"/>
                  </a:cubicBezTo>
                  <a:cubicBezTo>
                    <a:pt x="568" y="93"/>
                    <a:pt x="563" y="92"/>
                    <a:pt x="569" y="92"/>
                  </a:cubicBezTo>
                  <a:cubicBezTo>
                    <a:pt x="572" y="91"/>
                    <a:pt x="580" y="93"/>
                    <a:pt x="574" y="89"/>
                  </a:cubicBezTo>
                  <a:cubicBezTo>
                    <a:pt x="574" y="88"/>
                    <a:pt x="574" y="88"/>
                    <a:pt x="574" y="88"/>
                  </a:cubicBezTo>
                  <a:cubicBezTo>
                    <a:pt x="580" y="88"/>
                    <a:pt x="580" y="87"/>
                    <a:pt x="584" y="85"/>
                  </a:cubicBezTo>
                  <a:cubicBezTo>
                    <a:pt x="584" y="84"/>
                    <a:pt x="584" y="84"/>
                    <a:pt x="584" y="84"/>
                  </a:cubicBezTo>
                  <a:cubicBezTo>
                    <a:pt x="583" y="83"/>
                    <a:pt x="584" y="83"/>
                    <a:pt x="583" y="81"/>
                  </a:cubicBezTo>
                  <a:cubicBezTo>
                    <a:pt x="580" y="81"/>
                    <a:pt x="579" y="82"/>
                    <a:pt x="576" y="82"/>
                  </a:cubicBezTo>
                  <a:cubicBezTo>
                    <a:pt x="576" y="82"/>
                    <a:pt x="576" y="80"/>
                    <a:pt x="576" y="80"/>
                  </a:cubicBezTo>
                  <a:cubicBezTo>
                    <a:pt x="574" y="80"/>
                    <a:pt x="570" y="78"/>
                    <a:pt x="570" y="78"/>
                  </a:cubicBezTo>
                  <a:cubicBezTo>
                    <a:pt x="569" y="78"/>
                    <a:pt x="568" y="80"/>
                    <a:pt x="568" y="80"/>
                  </a:cubicBezTo>
                  <a:cubicBezTo>
                    <a:pt x="566" y="80"/>
                    <a:pt x="565" y="79"/>
                    <a:pt x="564" y="80"/>
                  </a:cubicBezTo>
                  <a:cubicBezTo>
                    <a:pt x="562" y="81"/>
                    <a:pt x="562" y="81"/>
                    <a:pt x="562" y="81"/>
                  </a:cubicBezTo>
                  <a:cubicBezTo>
                    <a:pt x="558" y="82"/>
                    <a:pt x="556" y="83"/>
                    <a:pt x="552" y="84"/>
                  </a:cubicBezTo>
                  <a:cubicBezTo>
                    <a:pt x="553" y="83"/>
                    <a:pt x="552" y="82"/>
                    <a:pt x="553" y="81"/>
                  </a:cubicBezTo>
                  <a:cubicBezTo>
                    <a:pt x="554" y="80"/>
                    <a:pt x="556" y="79"/>
                    <a:pt x="557" y="79"/>
                  </a:cubicBezTo>
                  <a:cubicBezTo>
                    <a:pt x="558" y="80"/>
                    <a:pt x="556" y="77"/>
                    <a:pt x="556" y="77"/>
                  </a:cubicBezTo>
                  <a:cubicBezTo>
                    <a:pt x="553" y="76"/>
                    <a:pt x="551" y="76"/>
                    <a:pt x="548" y="76"/>
                  </a:cubicBezTo>
                  <a:cubicBezTo>
                    <a:pt x="548" y="76"/>
                    <a:pt x="549" y="74"/>
                    <a:pt x="550" y="74"/>
                  </a:cubicBezTo>
                  <a:cubicBezTo>
                    <a:pt x="550" y="74"/>
                    <a:pt x="558" y="76"/>
                    <a:pt x="559" y="76"/>
                  </a:cubicBezTo>
                  <a:cubicBezTo>
                    <a:pt x="559" y="76"/>
                    <a:pt x="561" y="78"/>
                    <a:pt x="561" y="78"/>
                  </a:cubicBezTo>
                  <a:cubicBezTo>
                    <a:pt x="562" y="78"/>
                    <a:pt x="564" y="77"/>
                    <a:pt x="566" y="77"/>
                  </a:cubicBezTo>
                  <a:cubicBezTo>
                    <a:pt x="567" y="77"/>
                    <a:pt x="574" y="76"/>
                    <a:pt x="569" y="74"/>
                  </a:cubicBezTo>
                  <a:cubicBezTo>
                    <a:pt x="566" y="73"/>
                    <a:pt x="565" y="73"/>
                    <a:pt x="562" y="72"/>
                  </a:cubicBezTo>
                  <a:cubicBezTo>
                    <a:pt x="563" y="72"/>
                    <a:pt x="560" y="71"/>
                    <a:pt x="560" y="71"/>
                  </a:cubicBezTo>
                  <a:cubicBezTo>
                    <a:pt x="564" y="72"/>
                    <a:pt x="567" y="71"/>
                    <a:pt x="571" y="72"/>
                  </a:cubicBezTo>
                  <a:cubicBezTo>
                    <a:pt x="571" y="73"/>
                    <a:pt x="573" y="74"/>
                    <a:pt x="574" y="74"/>
                  </a:cubicBezTo>
                  <a:cubicBezTo>
                    <a:pt x="574" y="74"/>
                    <a:pt x="576" y="73"/>
                    <a:pt x="576" y="72"/>
                  </a:cubicBezTo>
                  <a:cubicBezTo>
                    <a:pt x="575" y="70"/>
                    <a:pt x="575" y="70"/>
                    <a:pt x="575" y="70"/>
                  </a:cubicBezTo>
                  <a:cubicBezTo>
                    <a:pt x="570" y="69"/>
                    <a:pt x="565" y="69"/>
                    <a:pt x="560" y="69"/>
                  </a:cubicBezTo>
                  <a:cubicBezTo>
                    <a:pt x="560" y="69"/>
                    <a:pt x="560" y="67"/>
                    <a:pt x="560" y="66"/>
                  </a:cubicBezTo>
                  <a:cubicBezTo>
                    <a:pt x="562" y="67"/>
                    <a:pt x="564" y="67"/>
                    <a:pt x="566" y="68"/>
                  </a:cubicBezTo>
                  <a:cubicBezTo>
                    <a:pt x="566" y="67"/>
                    <a:pt x="567" y="65"/>
                    <a:pt x="568" y="65"/>
                  </a:cubicBezTo>
                  <a:cubicBezTo>
                    <a:pt x="568" y="65"/>
                    <a:pt x="569" y="66"/>
                    <a:pt x="570" y="65"/>
                  </a:cubicBezTo>
                  <a:cubicBezTo>
                    <a:pt x="570" y="65"/>
                    <a:pt x="570" y="67"/>
                    <a:pt x="570" y="67"/>
                  </a:cubicBezTo>
                  <a:cubicBezTo>
                    <a:pt x="572" y="69"/>
                    <a:pt x="576" y="70"/>
                    <a:pt x="577" y="69"/>
                  </a:cubicBezTo>
                  <a:cubicBezTo>
                    <a:pt x="577" y="69"/>
                    <a:pt x="575" y="66"/>
                    <a:pt x="579" y="67"/>
                  </a:cubicBezTo>
                  <a:cubicBezTo>
                    <a:pt x="579" y="67"/>
                    <a:pt x="582" y="69"/>
                    <a:pt x="583" y="70"/>
                  </a:cubicBezTo>
                  <a:cubicBezTo>
                    <a:pt x="584" y="69"/>
                    <a:pt x="586" y="67"/>
                    <a:pt x="586" y="66"/>
                  </a:cubicBezTo>
                  <a:cubicBezTo>
                    <a:pt x="587" y="67"/>
                    <a:pt x="588" y="68"/>
                    <a:pt x="588" y="68"/>
                  </a:cubicBezTo>
                  <a:cubicBezTo>
                    <a:pt x="593" y="70"/>
                    <a:pt x="596" y="68"/>
                    <a:pt x="600" y="68"/>
                  </a:cubicBezTo>
                  <a:cubicBezTo>
                    <a:pt x="600" y="68"/>
                    <a:pt x="601" y="66"/>
                    <a:pt x="601" y="65"/>
                  </a:cubicBezTo>
                  <a:cubicBezTo>
                    <a:pt x="600" y="65"/>
                    <a:pt x="600" y="65"/>
                    <a:pt x="599" y="64"/>
                  </a:cubicBezTo>
                  <a:cubicBezTo>
                    <a:pt x="596" y="63"/>
                    <a:pt x="603" y="64"/>
                    <a:pt x="603" y="64"/>
                  </a:cubicBezTo>
                  <a:cubicBezTo>
                    <a:pt x="604" y="64"/>
                    <a:pt x="605" y="61"/>
                    <a:pt x="605" y="61"/>
                  </a:cubicBezTo>
                  <a:cubicBezTo>
                    <a:pt x="605" y="61"/>
                    <a:pt x="615" y="60"/>
                    <a:pt x="611" y="59"/>
                  </a:cubicBezTo>
                  <a:cubicBezTo>
                    <a:pt x="610" y="59"/>
                    <a:pt x="608" y="58"/>
                    <a:pt x="607" y="58"/>
                  </a:cubicBezTo>
                  <a:cubicBezTo>
                    <a:pt x="607" y="58"/>
                    <a:pt x="608" y="57"/>
                    <a:pt x="607" y="56"/>
                  </a:cubicBezTo>
                  <a:cubicBezTo>
                    <a:pt x="609" y="55"/>
                    <a:pt x="609" y="55"/>
                    <a:pt x="609" y="55"/>
                  </a:cubicBezTo>
                  <a:cubicBezTo>
                    <a:pt x="610" y="55"/>
                    <a:pt x="611" y="57"/>
                    <a:pt x="612" y="57"/>
                  </a:cubicBezTo>
                  <a:cubicBezTo>
                    <a:pt x="616" y="59"/>
                    <a:pt x="616" y="57"/>
                    <a:pt x="619" y="56"/>
                  </a:cubicBezTo>
                  <a:cubicBezTo>
                    <a:pt x="619" y="54"/>
                    <a:pt x="619" y="54"/>
                    <a:pt x="619" y="54"/>
                  </a:cubicBezTo>
                  <a:cubicBezTo>
                    <a:pt x="620" y="54"/>
                    <a:pt x="621" y="55"/>
                    <a:pt x="622" y="54"/>
                  </a:cubicBezTo>
                  <a:cubicBezTo>
                    <a:pt x="623" y="53"/>
                    <a:pt x="621" y="52"/>
                    <a:pt x="621" y="51"/>
                  </a:cubicBezTo>
                  <a:cubicBezTo>
                    <a:pt x="622" y="50"/>
                    <a:pt x="623" y="50"/>
                    <a:pt x="623" y="49"/>
                  </a:cubicBezTo>
                  <a:cubicBezTo>
                    <a:pt x="627" y="55"/>
                    <a:pt x="628" y="51"/>
                    <a:pt x="627" y="51"/>
                  </a:cubicBezTo>
                  <a:cubicBezTo>
                    <a:pt x="628" y="51"/>
                    <a:pt x="628" y="52"/>
                    <a:pt x="629" y="52"/>
                  </a:cubicBezTo>
                  <a:cubicBezTo>
                    <a:pt x="630" y="52"/>
                    <a:pt x="630" y="49"/>
                    <a:pt x="631" y="49"/>
                  </a:cubicBezTo>
                  <a:cubicBezTo>
                    <a:pt x="633" y="48"/>
                    <a:pt x="635" y="48"/>
                    <a:pt x="637" y="47"/>
                  </a:cubicBezTo>
                  <a:cubicBezTo>
                    <a:pt x="638" y="47"/>
                    <a:pt x="639" y="45"/>
                    <a:pt x="639" y="45"/>
                  </a:cubicBezTo>
                  <a:cubicBezTo>
                    <a:pt x="640" y="44"/>
                    <a:pt x="642" y="44"/>
                    <a:pt x="643" y="43"/>
                  </a:cubicBezTo>
                  <a:cubicBezTo>
                    <a:pt x="644" y="43"/>
                    <a:pt x="643" y="41"/>
                    <a:pt x="644" y="41"/>
                  </a:cubicBezTo>
                  <a:cubicBezTo>
                    <a:pt x="646" y="41"/>
                    <a:pt x="647" y="42"/>
                    <a:pt x="650" y="42"/>
                  </a:cubicBezTo>
                  <a:cubicBezTo>
                    <a:pt x="651" y="42"/>
                    <a:pt x="655" y="40"/>
                    <a:pt x="656" y="40"/>
                  </a:cubicBezTo>
                  <a:cubicBezTo>
                    <a:pt x="663" y="38"/>
                    <a:pt x="667" y="38"/>
                    <a:pt x="673" y="35"/>
                  </a:cubicBezTo>
                  <a:cubicBezTo>
                    <a:pt x="674" y="34"/>
                    <a:pt x="674" y="32"/>
                    <a:pt x="675" y="31"/>
                  </a:cubicBezTo>
                  <a:cubicBezTo>
                    <a:pt x="673" y="31"/>
                    <a:pt x="672" y="31"/>
                    <a:pt x="670" y="31"/>
                  </a:cubicBezTo>
                  <a:cubicBezTo>
                    <a:pt x="668" y="32"/>
                    <a:pt x="664" y="34"/>
                    <a:pt x="662" y="35"/>
                  </a:cubicBezTo>
                  <a:cubicBezTo>
                    <a:pt x="659" y="35"/>
                    <a:pt x="652" y="35"/>
                    <a:pt x="653" y="35"/>
                  </a:cubicBezTo>
                  <a:cubicBezTo>
                    <a:pt x="655" y="33"/>
                    <a:pt x="655" y="33"/>
                    <a:pt x="655" y="33"/>
                  </a:cubicBezTo>
                  <a:cubicBezTo>
                    <a:pt x="658" y="32"/>
                    <a:pt x="661" y="33"/>
                    <a:pt x="665" y="32"/>
                  </a:cubicBezTo>
                  <a:cubicBezTo>
                    <a:pt x="664" y="31"/>
                    <a:pt x="665" y="31"/>
                    <a:pt x="665" y="31"/>
                  </a:cubicBezTo>
                  <a:cubicBezTo>
                    <a:pt x="665" y="31"/>
                    <a:pt x="663" y="29"/>
                    <a:pt x="664" y="29"/>
                  </a:cubicBezTo>
                  <a:cubicBezTo>
                    <a:pt x="665" y="29"/>
                    <a:pt x="667" y="30"/>
                    <a:pt x="667" y="31"/>
                  </a:cubicBezTo>
                  <a:cubicBezTo>
                    <a:pt x="668" y="31"/>
                    <a:pt x="674" y="30"/>
                    <a:pt x="675" y="29"/>
                  </a:cubicBezTo>
                  <a:cubicBezTo>
                    <a:pt x="676" y="29"/>
                    <a:pt x="677" y="26"/>
                    <a:pt x="678" y="25"/>
                  </a:cubicBezTo>
                  <a:cubicBezTo>
                    <a:pt x="679" y="25"/>
                    <a:pt x="682" y="26"/>
                    <a:pt x="683" y="25"/>
                  </a:cubicBezTo>
                  <a:cubicBezTo>
                    <a:pt x="683" y="24"/>
                    <a:pt x="683" y="24"/>
                    <a:pt x="683" y="24"/>
                  </a:cubicBezTo>
                  <a:cubicBezTo>
                    <a:pt x="684" y="24"/>
                    <a:pt x="686" y="24"/>
                    <a:pt x="687" y="23"/>
                  </a:cubicBezTo>
                  <a:cubicBezTo>
                    <a:pt x="688" y="23"/>
                    <a:pt x="689" y="21"/>
                    <a:pt x="689" y="21"/>
                  </a:cubicBezTo>
                  <a:cubicBezTo>
                    <a:pt x="690" y="20"/>
                    <a:pt x="692" y="21"/>
                    <a:pt x="693" y="21"/>
                  </a:cubicBezTo>
                  <a:cubicBezTo>
                    <a:pt x="694" y="19"/>
                    <a:pt x="694" y="19"/>
                    <a:pt x="694" y="19"/>
                  </a:cubicBezTo>
                  <a:cubicBezTo>
                    <a:pt x="695" y="19"/>
                    <a:pt x="696" y="20"/>
                    <a:pt x="696" y="19"/>
                  </a:cubicBezTo>
                  <a:cubicBezTo>
                    <a:pt x="696" y="19"/>
                    <a:pt x="696" y="19"/>
                    <a:pt x="696" y="19"/>
                  </a:cubicBezTo>
                  <a:cubicBezTo>
                    <a:pt x="696" y="18"/>
                    <a:pt x="698" y="17"/>
                    <a:pt x="698" y="17"/>
                  </a:cubicBezTo>
                  <a:cubicBezTo>
                    <a:pt x="698" y="14"/>
                    <a:pt x="698" y="14"/>
                    <a:pt x="698" y="14"/>
                  </a:cubicBezTo>
                  <a:cubicBezTo>
                    <a:pt x="695" y="14"/>
                    <a:pt x="693" y="14"/>
                    <a:pt x="690" y="13"/>
                  </a:cubicBezTo>
                  <a:cubicBezTo>
                    <a:pt x="690" y="12"/>
                    <a:pt x="690" y="12"/>
                    <a:pt x="690" y="12"/>
                  </a:cubicBezTo>
                  <a:cubicBezTo>
                    <a:pt x="690" y="12"/>
                    <a:pt x="686" y="11"/>
                    <a:pt x="686" y="11"/>
                  </a:cubicBezTo>
                  <a:cubicBezTo>
                    <a:pt x="685" y="11"/>
                    <a:pt x="684" y="13"/>
                    <a:pt x="683" y="12"/>
                  </a:cubicBezTo>
                  <a:cubicBezTo>
                    <a:pt x="683" y="11"/>
                    <a:pt x="683" y="11"/>
                    <a:pt x="683" y="11"/>
                  </a:cubicBezTo>
                  <a:cubicBezTo>
                    <a:pt x="681" y="11"/>
                    <a:pt x="682" y="10"/>
                    <a:pt x="681" y="9"/>
                  </a:cubicBezTo>
                  <a:cubicBezTo>
                    <a:pt x="680" y="9"/>
                    <a:pt x="679" y="9"/>
                    <a:pt x="678" y="9"/>
                  </a:cubicBezTo>
                  <a:cubicBezTo>
                    <a:pt x="678" y="7"/>
                    <a:pt x="678" y="7"/>
                    <a:pt x="678" y="7"/>
                  </a:cubicBezTo>
                  <a:cubicBezTo>
                    <a:pt x="675" y="6"/>
                    <a:pt x="673" y="7"/>
                    <a:pt x="669" y="6"/>
                  </a:cubicBezTo>
                  <a:cubicBezTo>
                    <a:pt x="669" y="6"/>
                    <a:pt x="667" y="4"/>
                    <a:pt x="666" y="4"/>
                  </a:cubicBezTo>
                  <a:cubicBezTo>
                    <a:pt x="662" y="3"/>
                    <a:pt x="654" y="3"/>
                    <a:pt x="653" y="3"/>
                  </a:cubicBezTo>
                  <a:cubicBezTo>
                    <a:pt x="651" y="4"/>
                    <a:pt x="650" y="8"/>
                    <a:pt x="648" y="9"/>
                  </a:cubicBezTo>
                  <a:cubicBezTo>
                    <a:pt x="646" y="10"/>
                    <a:pt x="644" y="10"/>
                    <a:pt x="643" y="11"/>
                  </a:cubicBezTo>
                  <a:cubicBezTo>
                    <a:pt x="642" y="11"/>
                    <a:pt x="641" y="13"/>
                    <a:pt x="640" y="13"/>
                  </a:cubicBezTo>
                  <a:cubicBezTo>
                    <a:pt x="638" y="14"/>
                    <a:pt x="638" y="12"/>
                    <a:pt x="637" y="13"/>
                  </a:cubicBezTo>
                  <a:cubicBezTo>
                    <a:pt x="637" y="13"/>
                    <a:pt x="635" y="14"/>
                    <a:pt x="635" y="15"/>
                  </a:cubicBezTo>
                  <a:cubicBezTo>
                    <a:pt x="631" y="16"/>
                    <a:pt x="630" y="15"/>
                    <a:pt x="627" y="17"/>
                  </a:cubicBezTo>
                  <a:cubicBezTo>
                    <a:pt x="628" y="16"/>
                    <a:pt x="627" y="15"/>
                    <a:pt x="627" y="15"/>
                  </a:cubicBezTo>
                  <a:cubicBezTo>
                    <a:pt x="628" y="14"/>
                    <a:pt x="631" y="12"/>
                    <a:pt x="633" y="11"/>
                  </a:cubicBezTo>
                  <a:cubicBezTo>
                    <a:pt x="634" y="11"/>
                    <a:pt x="636" y="12"/>
                    <a:pt x="638" y="11"/>
                  </a:cubicBezTo>
                  <a:cubicBezTo>
                    <a:pt x="639" y="11"/>
                    <a:pt x="647" y="7"/>
                    <a:pt x="647" y="6"/>
                  </a:cubicBezTo>
                  <a:cubicBezTo>
                    <a:pt x="648" y="5"/>
                    <a:pt x="647" y="4"/>
                    <a:pt x="648" y="3"/>
                  </a:cubicBezTo>
                  <a:cubicBezTo>
                    <a:pt x="647" y="3"/>
                    <a:pt x="645" y="2"/>
                    <a:pt x="644" y="2"/>
                  </a:cubicBezTo>
                  <a:cubicBezTo>
                    <a:pt x="639" y="0"/>
                    <a:pt x="637" y="2"/>
                    <a:pt x="632" y="3"/>
                  </a:cubicBezTo>
                  <a:cubicBezTo>
                    <a:pt x="631" y="3"/>
                    <a:pt x="628" y="2"/>
                    <a:pt x="629" y="2"/>
                  </a:cubicBezTo>
                  <a:cubicBezTo>
                    <a:pt x="628" y="3"/>
                    <a:pt x="628" y="3"/>
                    <a:pt x="628" y="3"/>
                  </a:cubicBezTo>
                  <a:cubicBezTo>
                    <a:pt x="627" y="3"/>
                    <a:pt x="623" y="3"/>
                    <a:pt x="622" y="2"/>
                  </a:cubicBezTo>
                  <a:cubicBezTo>
                    <a:pt x="621" y="1"/>
                    <a:pt x="621" y="1"/>
                    <a:pt x="621" y="1"/>
                  </a:cubicBezTo>
                  <a:cubicBezTo>
                    <a:pt x="621" y="0"/>
                    <a:pt x="620" y="1"/>
                    <a:pt x="618" y="1"/>
                  </a:cubicBezTo>
                  <a:cubicBezTo>
                    <a:pt x="616" y="1"/>
                    <a:pt x="613" y="0"/>
                    <a:pt x="611" y="0"/>
                  </a:cubicBezTo>
                  <a:cubicBezTo>
                    <a:pt x="610" y="0"/>
                    <a:pt x="606" y="3"/>
                    <a:pt x="606" y="3"/>
                  </a:cubicBezTo>
                  <a:cubicBezTo>
                    <a:pt x="606" y="4"/>
                    <a:pt x="606" y="6"/>
                    <a:pt x="606" y="7"/>
                  </a:cubicBezTo>
                  <a:cubicBezTo>
                    <a:pt x="605" y="6"/>
                    <a:pt x="605" y="5"/>
                    <a:pt x="605" y="5"/>
                  </a:cubicBezTo>
                  <a:cubicBezTo>
                    <a:pt x="602" y="4"/>
                    <a:pt x="589" y="7"/>
                    <a:pt x="594" y="12"/>
                  </a:cubicBezTo>
                  <a:cubicBezTo>
                    <a:pt x="592" y="11"/>
                    <a:pt x="590" y="11"/>
                    <a:pt x="588" y="9"/>
                  </a:cubicBezTo>
                  <a:cubicBezTo>
                    <a:pt x="587" y="9"/>
                    <a:pt x="587" y="7"/>
                    <a:pt x="585" y="7"/>
                  </a:cubicBezTo>
                  <a:cubicBezTo>
                    <a:pt x="584" y="6"/>
                    <a:pt x="582" y="7"/>
                    <a:pt x="582" y="7"/>
                  </a:cubicBezTo>
                  <a:cubicBezTo>
                    <a:pt x="575" y="8"/>
                    <a:pt x="566" y="6"/>
                    <a:pt x="561" y="7"/>
                  </a:cubicBezTo>
                  <a:cubicBezTo>
                    <a:pt x="559" y="7"/>
                    <a:pt x="557" y="9"/>
                    <a:pt x="556" y="9"/>
                  </a:cubicBezTo>
                  <a:cubicBezTo>
                    <a:pt x="556" y="11"/>
                    <a:pt x="556" y="11"/>
                    <a:pt x="556" y="11"/>
                  </a:cubicBezTo>
                  <a:cubicBezTo>
                    <a:pt x="556" y="11"/>
                    <a:pt x="557" y="11"/>
                    <a:pt x="558" y="11"/>
                  </a:cubicBezTo>
                  <a:cubicBezTo>
                    <a:pt x="558" y="12"/>
                    <a:pt x="557" y="13"/>
                    <a:pt x="558" y="13"/>
                  </a:cubicBezTo>
                  <a:cubicBezTo>
                    <a:pt x="559" y="14"/>
                    <a:pt x="561" y="13"/>
                    <a:pt x="562" y="13"/>
                  </a:cubicBezTo>
                  <a:cubicBezTo>
                    <a:pt x="562" y="13"/>
                    <a:pt x="563" y="15"/>
                    <a:pt x="563" y="15"/>
                  </a:cubicBezTo>
                  <a:cubicBezTo>
                    <a:pt x="564" y="15"/>
                    <a:pt x="566" y="16"/>
                    <a:pt x="567" y="17"/>
                  </a:cubicBezTo>
                  <a:cubicBezTo>
                    <a:pt x="567" y="18"/>
                    <a:pt x="566" y="20"/>
                    <a:pt x="566" y="20"/>
                  </a:cubicBezTo>
                  <a:cubicBezTo>
                    <a:pt x="564" y="17"/>
                    <a:pt x="563" y="15"/>
                    <a:pt x="560" y="15"/>
                  </a:cubicBezTo>
                  <a:cubicBezTo>
                    <a:pt x="559" y="14"/>
                    <a:pt x="557" y="15"/>
                    <a:pt x="557" y="15"/>
                  </a:cubicBezTo>
                  <a:cubicBezTo>
                    <a:pt x="556" y="14"/>
                    <a:pt x="555" y="12"/>
                    <a:pt x="554" y="11"/>
                  </a:cubicBezTo>
                  <a:cubicBezTo>
                    <a:pt x="554" y="12"/>
                    <a:pt x="553" y="11"/>
                    <a:pt x="552" y="11"/>
                  </a:cubicBezTo>
                  <a:cubicBezTo>
                    <a:pt x="552" y="11"/>
                    <a:pt x="551" y="13"/>
                    <a:pt x="551" y="13"/>
                  </a:cubicBezTo>
                  <a:cubicBezTo>
                    <a:pt x="549" y="14"/>
                    <a:pt x="547" y="13"/>
                    <a:pt x="545" y="13"/>
                  </a:cubicBezTo>
                  <a:cubicBezTo>
                    <a:pt x="544" y="12"/>
                    <a:pt x="544" y="11"/>
                    <a:pt x="543" y="11"/>
                  </a:cubicBezTo>
                  <a:cubicBezTo>
                    <a:pt x="543" y="11"/>
                    <a:pt x="543" y="13"/>
                    <a:pt x="543" y="13"/>
                  </a:cubicBezTo>
                  <a:cubicBezTo>
                    <a:pt x="543" y="14"/>
                    <a:pt x="540" y="17"/>
                    <a:pt x="539" y="17"/>
                  </a:cubicBezTo>
                  <a:cubicBezTo>
                    <a:pt x="538" y="17"/>
                    <a:pt x="537" y="18"/>
                    <a:pt x="536" y="17"/>
                  </a:cubicBezTo>
                  <a:cubicBezTo>
                    <a:pt x="535" y="17"/>
                    <a:pt x="535" y="15"/>
                    <a:pt x="535" y="15"/>
                  </a:cubicBezTo>
                  <a:cubicBezTo>
                    <a:pt x="534" y="15"/>
                    <a:pt x="533" y="15"/>
                    <a:pt x="532" y="15"/>
                  </a:cubicBezTo>
                  <a:cubicBezTo>
                    <a:pt x="532" y="15"/>
                    <a:pt x="531" y="16"/>
                    <a:pt x="531" y="17"/>
                  </a:cubicBezTo>
                  <a:cubicBezTo>
                    <a:pt x="532" y="18"/>
                    <a:pt x="533" y="19"/>
                    <a:pt x="533" y="19"/>
                  </a:cubicBezTo>
                  <a:cubicBezTo>
                    <a:pt x="534" y="20"/>
                    <a:pt x="535" y="19"/>
                    <a:pt x="536" y="19"/>
                  </a:cubicBezTo>
                  <a:cubicBezTo>
                    <a:pt x="536" y="21"/>
                    <a:pt x="536" y="21"/>
                    <a:pt x="536" y="21"/>
                  </a:cubicBezTo>
                  <a:cubicBezTo>
                    <a:pt x="532" y="19"/>
                    <a:pt x="529" y="17"/>
                    <a:pt x="526" y="17"/>
                  </a:cubicBezTo>
                  <a:cubicBezTo>
                    <a:pt x="526" y="16"/>
                    <a:pt x="524" y="17"/>
                    <a:pt x="524" y="17"/>
                  </a:cubicBezTo>
                  <a:cubicBezTo>
                    <a:pt x="523" y="16"/>
                    <a:pt x="522" y="14"/>
                    <a:pt x="521" y="14"/>
                  </a:cubicBezTo>
                  <a:cubicBezTo>
                    <a:pt x="520" y="14"/>
                    <a:pt x="518" y="14"/>
                    <a:pt x="517" y="14"/>
                  </a:cubicBezTo>
                  <a:cubicBezTo>
                    <a:pt x="517" y="16"/>
                    <a:pt x="517" y="21"/>
                    <a:pt x="518" y="23"/>
                  </a:cubicBezTo>
                  <a:cubicBezTo>
                    <a:pt x="519" y="24"/>
                    <a:pt x="521" y="24"/>
                    <a:pt x="521" y="25"/>
                  </a:cubicBezTo>
                  <a:cubicBezTo>
                    <a:pt x="521" y="25"/>
                    <a:pt x="521" y="26"/>
                    <a:pt x="521" y="27"/>
                  </a:cubicBezTo>
                  <a:cubicBezTo>
                    <a:pt x="520" y="26"/>
                    <a:pt x="519" y="24"/>
                    <a:pt x="518" y="23"/>
                  </a:cubicBezTo>
                  <a:cubicBezTo>
                    <a:pt x="517" y="23"/>
                    <a:pt x="517" y="22"/>
                    <a:pt x="516" y="22"/>
                  </a:cubicBezTo>
                  <a:cubicBezTo>
                    <a:pt x="516" y="23"/>
                    <a:pt x="515" y="21"/>
                    <a:pt x="514" y="21"/>
                  </a:cubicBezTo>
                  <a:cubicBezTo>
                    <a:pt x="514" y="22"/>
                    <a:pt x="515" y="25"/>
                    <a:pt x="514" y="25"/>
                  </a:cubicBezTo>
                  <a:cubicBezTo>
                    <a:pt x="513" y="25"/>
                    <a:pt x="513" y="25"/>
                    <a:pt x="513" y="25"/>
                  </a:cubicBezTo>
                  <a:cubicBezTo>
                    <a:pt x="510" y="21"/>
                    <a:pt x="510" y="19"/>
                    <a:pt x="504" y="18"/>
                  </a:cubicBezTo>
                  <a:cubicBezTo>
                    <a:pt x="503" y="17"/>
                    <a:pt x="503" y="17"/>
                    <a:pt x="503" y="17"/>
                  </a:cubicBezTo>
                  <a:cubicBezTo>
                    <a:pt x="500" y="16"/>
                    <a:pt x="498" y="17"/>
                    <a:pt x="495" y="16"/>
                  </a:cubicBezTo>
                  <a:cubicBezTo>
                    <a:pt x="491" y="15"/>
                    <a:pt x="491" y="15"/>
                    <a:pt x="491" y="15"/>
                  </a:cubicBezTo>
                  <a:cubicBezTo>
                    <a:pt x="491" y="14"/>
                    <a:pt x="490" y="13"/>
                    <a:pt x="490" y="13"/>
                  </a:cubicBezTo>
                  <a:cubicBezTo>
                    <a:pt x="490" y="12"/>
                    <a:pt x="490" y="12"/>
                    <a:pt x="490" y="12"/>
                  </a:cubicBezTo>
                  <a:cubicBezTo>
                    <a:pt x="488" y="11"/>
                    <a:pt x="484" y="12"/>
                    <a:pt x="482" y="12"/>
                  </a:cubicBezTo>
                  <a:cubicBezTo>
                    <a:pt x="483" y="13"/>
                    <a:pt x="482" y="13"/>
                    <a:pt x="482" y="14"/>
                  </a:cubicBezTo>
                  <a:cubicBezTo>
                    <a:pt x="482" y="14"/>
                    <a:pt x="485" y="18"/>
                    <a:pt x="486" y="19"/>
                  </a:cubicBezTo>
                  <a:cubicBezTo>
                    <a:pt x="480" y="17"/>
                    <a:pt x="476" y="19"/>
                    <a:pt x="470" y="18"/>
                  </a:cubicBezTo>
                  <a:cubicBezTo>
                    <a:pt x="471" y="20"/>
                    <a:pt x="471" y="21"/>
                    <a:pt x="472" y="23"/>
                  </a:cubicBezTo>
                  <a:cubicBezTo>
                    <a:pt x="474" y="23"/>
                    <a:pt x="474" y="22"/>
                    <a:pt x="476" y="23"/>
                  </a:cubicBezTo>
                  <a:cubicBezTo>
                    <a:pt x="477" y="23"/>
                    <a:pt x="478" y="25"/>
                    <a:pt x="478" y="25"/>
                  </a:cubicBezTo>
                  <a:cubicBezTo>
                    <a:pt x="481" y="25"/>
                    <a:pt x="482" y="23"/>
                    <a:pt x="484" y="23"/>
                  </a:cubicBezTo>
                  <a:cubicBezTo>
                    <a:pt x="485" y="23"/>
                    <a:pt x="487" y="24"/>
                    <a:pt x="489" y="24"/>
                  </a:cubicBezTo>
                  <a:cubicBezTo>
                    <a:pt x="490" y="24"/>
                    <a:pt x="491" y="22"/>
                    <a:pt x="493" y="23"/>
                  </a:cubicBezTo>
                  <a:cubicBezTo>
                    <a:pt x="493" y="23"/>
                    <a:pt x="494" y="24"/>
                    <a:pt x="494" y="24"/>
                  </a:cubicBezTo>
                  <a:cubicBezTo>
                    <a:pt x="494" y="25"/>
                    <a:pt x="494" y="25"/>
                    <a:pt x="494" y="25"/>
                  </a:cubicBezTo>
                  <a:cubicBezTo>
                    <a:pt x="494" y="26"/>
                    <a:pt x="492" y="25"/>
                    <a:pt x="492" y="25"/>
                  </a:cubicBezTo>
                  <a:cubicBezTo>
                    <a:pt x="492" y="25"/>
                    <a:pt x="492" y="31"/>
                    <a:pt x="492" y="31"/>
                  </a:cubicBezTo>
                  <a:cubicBezTo>
                    <a:pt x="491" y="31"/>
                    <a:pt x="491" y="31"/>
                    <a:pt x="490" y="31"/>
                  </a:cubicBezTo>
                  <a:cubicBezTo>
                    <a:pt x="490" y="29"/>
                    <a:pt x="490" y="28"/>
                    <a:pt x="489" y="26"/>
                  </a:cubicBezTo>
                  <a:cubicBezTo>
                    <a:pt x="487" y="26"/>
                    <a:pt x="486" y="26"/>
                    <a:pt x="484" y="27"/>
                  </a:cubicBezTo>
                  <a:cubicBezTo>
                    <a:pt x="483" y="29"/>
                    <a:pt x="483" y="29"/>
                    <a:pt x="483" y="29"/>
                  </a:cubicBezTo>
                  <a:cubicBezTo>
                    <a:pt x="483" y="29"/>
                    <a:pt x="476" y="26"/>
                    <a:pt x="474" y="25"/>
                  </a:cubicBezTo>
                  <a:cubicBezTo>
                    <a:pt x="475" y="25"/>
                    <a:pt x="473" y="27"/>
                    <a:pt x="473" y="27"/>
                  </a:cubicBezTo>
                  <a:cubicBezTo>
                    <a:pt x="474" y="27"/>
                    <a:pt x="475" y="30"/>
                    <a:pt x="474" y="30"/>
                  </a:cubicBezTo>
                  <a:close/>
                  <a:moveTo>
                    <a:pt x="101" y="453"/>
                  </a:moveTo>
                  <a:cubicBezTo>
                    <a:pt x="102" y="453"/>
                    <a:pt x="102" y="453"/>
                    <a:pt x="102" y="453"/>
                  </a:cubicBezTo>
                  <a:cubicBezTo>
                    <a:pt x="102" y="452"/>
                    <a:pt x="102" y="452"/>
                    <a:pt x="102" y="452"/>
                  </a:cubicBezTo>
                  <a:cubicBezTo>
                    <a:pt x="102" y="452"/>
                    <a:pt x="103" y="453"/>
                    <a:pt x="104" y="453"/>
                  </a:cubicBezTo>
                  <a:cubicBezTo>
                    <a:pt x="103" y="453"/>
                    <a:pt x="104" y="455"/>
                    <a:pt x="104" y="455"/>
                  </a:cubicBezTo>
                  <a:cubicBezTo>
                    <a:pt x="103" y="456"/>
                    <a:pt x="102" y="455"/>
                    <a:pt x="102" y="455"/>
                  </a:cubicBezTo>
                  <a:cubicBezTo>
                    <a:pt x="100" y="456"/>
                    <a:pt x="97" y="462"/>
                    <a:pt x="96" y="464"/>
                  </a:cubicBezTo>
                  <a:cubicBezTo>
                    <a:pt x="97" y="465"/>
                    <a:pt x="99" y="465"/>
                    <a:pt x="100" y="466"/>
                  </a:cubicBezTo>
                  <a:cubicBezTo>
                    <a:pt x="100" y="467"/>
                    <a:pt x="99" y="467"/>
                    <a:pt x="99" y="467"/>
                  </a:cubicBezTo>
                  <a:cubicBezTo>
                    <a:pt x="99" y="467"/>
                    <a:pt x="99" y="469"/>
                    <a:pt x="99" y="469"/>
                  </a:cubicBezTo>
                  <a:cubicBezTo>
                    <a:pt x="99" y="469"/>
                    <a:pt x="101" y="470"/>
                    <a:pt x="101" y="470"/>
                  </a:cubicBezTo>
                  <a:cubicBezTo>
                    <a:pt x="101" y="471"/>
                    <a:pt x="101" y="471"/>
                    <a:pt x="101" y="471"/>
                  </a:cubicBezTo>
                  <a:cubicBezTo>
                    <a:pt x="98" y="470"/>
                    <a:pt x="100" y="476"/>
                    <a:pt x="101" y="477"/>
                  </a:cubicBezTo>
                  <a:cubicBezTo>
                    <a:pt x="104" y="480"/>
                    <a:pt x="104" y="480"/>
                    <a:pt x="104" y="480"/>
                  </a:cubicBezTo>
                  <a:cubicBezTo>
                    <a:pt x="104" y="479"/>
                    <a:pt x="106" y="480"/>
                    <a:pt x="106" y="479"/>
                  </a:cubicBezTo>
                  <a:cubicBezTo>
                    <a:pt x="107" y="479"/>
                    <a:pt x="106" y="478"/>
                    <a:pt x="106" y="478"/>
                  </a:cubicBezTo>
                  <a:cubicBezTo>
                    <a:pt x="108" y="475"/>
                    <a:pt x="108" y="475"/>
                    <a:pt x="108" y="475"/>
                  </a:cubicBezTo>
                  <a:cubicBezTo>
                    <a:pt x="109" y="474"/>
                    <a:pt x="110" y="476"/>
                    <a:pt x="111" y="475"/>
                  </a:cubicBezTo>
                  <a:cubicBezTo>
                    <a:pt x="110" y="477"/>
                    <a:pt x="110" y="476"/>
                    <a:pt x="109" y="477"/>
                  </a:cubicBezTo>
                  <a:cubicBezTo>
                    <a:pt x="109" y="478"/>
                    <a:pt x="110" y="481"/>
                    <a:pt x="110" y="481"/>
                  </a:cubicBezTo>
                  <a:cubicBezTo>
                    <a:pt x="110" y="481"/>
                    <a:pt x="108" y="481"/>
                    <a:pt x="108" y="481"/>
                  </a:cubicBezTo>
                  <a:cubicBezTo>
                    <a:pt x="108" y="481"/>
                    <a:pt x="107" y="483"/>
                    <a:pt x="107" y="484"/>
                  </a:cubicBezTo>
                  <a:cubicBezTo>
                    <a:pt x="108" y="484"/>
                    <a:pt x="109" y="485"/>
                    <a:pt x="110" y="486"/>
                  </a:cubicBezTo>
                  <a:cubicBezTo>
                    <a:pt x="110" y="489"/>
                    <a:pt x="110" y="489"/>
                    <a:pt x="110" y="489"/>
                  </a:cubicBezTo>
                  <a:cubicBezTo>
                    <a:pt x="110" y="489"/>
                    <a:pt x="112" y="487"/>
                    <a:pt x="110" y="487"/>
                  </a:cubicBezTo>
                  <a:cubicBezTo>
                    <a:pt x="111" y="487"/>
                    <a:pt x="112" y="487"/>
                    <a:pt x="113" y="487"/>
                  </a:cubicBezTo>
                  <a:cubicBezTo>
                    <a:pt x="114" y="487"/>
                    <a:pt x="112" y="486"/>
                    <a:pt x="114" y="485"/>
                  </a:cubicBezTo>
                  <a:cubicBezTo>
                    <a:pt x="114" y="487"/>
                    <a:pt x="114" y="490"/>
                    <a:pt x="116" y="491"/>
                  </a:cubicBezTo>
                  <a:cubicBezTo>
                    <a:pt x="116" y="492"/>
                    <a:pt x="118" y="491"/>
                    <a:pt x="120" y="493"/>
                  </a:cubicBezTo>
                  <a:cubicBezTo>
                    <a:pt x="119" y="495"/>
                    <a:pt x="119" y="495"/>
                    <a:pt x="119" y="495"/>
                  </a:cubicBezTo>
                  <a:cubicBezTo>
                    <a:pt x="118" y="494"/>
                    <a:pt x="119" y="495"/>
                    <a:pt x="121" y="495"/>
                  </a:cubicBezTo>
                  <a:cubicBezTo>
                    <a:pt x="120" y="497"/>
                    <a:pt x="121" y="496"/>
                    <a:pt x="120" y="497"/>
                  </a:cubicBezTo>
                  <a:cubicBezTo>
                    <a:pt x="120" y="498"/>
                    <a:pt x="120" y="499"/>
                    <a:pt x="120" y="500"/>
                  </a:cubicBezTo>
                  <a:cubicBezTo>
                    <a:pt x="120" y="500"/>
                    <a:pt x="122" y="501"/>
                    <a:pt x="122" y="501"/>
                  </a:cubicBezTo>
                  <a:cubicBezTo>
                    <a:pt x="122" y="501"/>
                    <a:pt x="121" y="502"/>
                    <a:pt x="120" y="502"/>
                  </a:cubicBezTo>
                  <a:cubicBezTo>
                    <a:pt x="118" y="502"/>
                    <a:pt x="122" y="502"/>
                    <a:pt x="121" y="503"/>
                  </a:cubicBezTo>
                  <a:cubicBezTo>
                    <a:pt x="120" y="504"/>
                    <a:pt x="119" y="503"/>
                    <a:pt x="118" y="504"/>
                  </a:cubicBezTo>
                  <a:cubicBezTo>
                    <a:pt x="117" y="505"/>
                    <a:pt x="119" y="509"/>
                    <a:pt x="119" y="510"/>
                  </a:cubicBezTo>
                  <a:cubicBezTo>
                    <a:pt x="117" y="510"/>
                    <a:pt x="116" y="510"/>
                    <a:pt x="114" y="509"/>
                  </a:cubicBezTo>
                  <a:cubicBezTo>
                    <a:pt x="114" y="509"/>
                    <a:pt x="114" y="512"/>
                    <a:pt x="114" y="513"/>
                  </a:cubicBezTo>
                  <a:cubicBezTo>
                    <a:pt x="116" y="514"/>
                    <a:pt x="116" y="514"/>
                    <a:pt x="116" y="514"/>
                  </a:cubicBezTo>
                  <a:cubicBezTo>
                    <a:pt x="116" y="515"/>
                    <a:pt x="116" y="517"/>
                    <a:pt x="116" y="520"/>
                  </a:cubicBezTo>
                  <a:cubicBezTo>
                    <a:pt x="117" y="520"/>
                    <a:pt x="117" y="521"/>
                    <a:pt x="118" y="520"/>
                  </a:cubicBezTo>
                  <a:cubicBezTo>
                    <a:pt x="119" y="520"/>
                    <a:pt x="120" y="518"/>
                    <a:pt x="121" y="518"/>
                  </a:cubicBezTo>
                  <a:cubicBezTo>
                    <a:pt x="122" y="520"/>
                    <a:pt x="122" y="520"/>
                    <a:pt x="122" y="520"/>
                  </a:cubicBezTo>
                  <a:cubicBezTo>
                    <a:pt x="124" y="520"/>
                    <a:pt x="127" y="520"/>
                    <a:pt x="130" y="520"/>
                  </a:cubicBezTo>
                  <a:cubicBezTo>
                    <a:pt x="129" y="523"/>
                    <a:pt x="129" y="525"/>
                    <a:pt x="129" y="526"/>
                  </a:cubicBezTo>
                  <a:cubicBezTo>
                    <a:pt x="131" y="525"/>
                    <a:pt x="132" y="525"/>
                    <a:pt x="135" y="525"/>
                  </a:cubicBezTo>
                  <a:cubicBezTo>
                    <a:pt x="135" y="525"/>
                    <a:pt x="135" y="526"/>
                    <a:pt x="135" y="526"/>
                  </a:cubicBezTo>
                  <a:cubicBezTo>
                    <a:pt x="136" y="527"/>
                    <a:pt x="137" y="526"/>
                    <a:pt x="137" y="526"/>
                  </a:cubicBezTo>
                  <a:cubicBezTo>
                    <a:pt x="137" y="526"/>
                    <a:pt x="137" y="529"/>
                    <a:pt x="137" y="529"/>
                  </a:cubicBezTo>
                  <a:cubicBezTo>
                    <a:pt x="139" y="530"/>
                    <a:pt x="141" y="530"/>
                    <a:pt x="143" y="530"/>
                  </a:cubicBezTo>
                  <a:cubicBezTo>
                    <a:pt x="143" y="534"/>
                    <a:pt x="142" y="535"/>
                    <a:pt x="146" y="537"/>
                  </a:cubicBezTo>
                  <a:cubicBezTo>
                    <a:pt x="147" y="537"/>
                    <a:pt x="148" y="537"/>
                    <a:pt x="149" y="537"/>
                  </a:cubicBezTo>
                  <a:cubicBezTo>
                    <a:pt x="149" y="537"/>
                    <a:pt x="149" y="538"/>
                    <a:pt x="149" y="538"/>
                  </a:cubicBezTo>
                  <a:cubicBezTo>
                    <a:pt x="156" y="538"/>
                    <a:pt x="158" y="539"/>
                    <a:pt x="162" y="540"/>
                  </a:cubicBezTo>
                  <a:cubicBezTo>
                    <a:pt x="162" y="539"/>
                    <a:pt x="162" y="537"/>
                    <a:pt x="162" y="536"/>
                  </a:cubicBezTo>
                  <a:cubicBezTo>
                    <a:pt x="162" y="536"/>
                    <a:pt x="160" y="536"/>
                    <a:pt x="159" y="535"/>
                  </a:cubicBezTo>
                  <a:cubicBezTo>
                    <a:pt x="159" y="535"/>
                    <a:pt x="157" y="532"/>
                    <a:pt x="157" y="532"/>
                  </a:cubicBezTo>
                  <a:cubicBezTo>
                    <a:pt x="157" y="531"/>
                    <a:pt x="158" y="531"/>
                    <a:pt x="157" y="530"/>
                  </a:cubicBezTo>
                  <a:cubicBezTo>
                    <a:pt x="156" y="529"/>
                    <a:pt x="151" y="526"/>
                    <a:pt x="149" y="525"/>
                  </a:cubicBezTo>
                  <a:cubicBezTo>
                    <a:pt x="147" y="524"/>
                    <a:pt x="144" y="525"/>
                    <a:pt x="143" y="523"/>
                  </a:cubicBezTo>
                  <a:cubicBezTo>
                    <a:pt x="142" y="523"/>
                    <a:pt x="143" y="520"/>
                    <a:pt x="143" y="520"/>
                  </a:cubicBezTo>
                  <a:cubicBezTo>
                    <a:pt x="143" y="519"/>
                    <a:pt x="141" y="519"/>
                    <a:pt x="140" y="519"/>
                  </a:cubicBezTo>
                  <a:cubicBezTo>
                    <a:pt x="139" y="519"/>
                    <a:pt x="139" y="515"/>
                    <a:pt x="139" y="517"/>
                  </a:cubicBezTo>
                  <a:cubicBezTo>
                    <a:pt x="140" y="515"/>
                    <a:pt x="140" y="515"/>
                    <a:pt x="140" y="515"/>
                  </a:cubicBezTo>
                  <a:cubicBezTo>
                    <a:pt x="139" y="515"/>
                    <a:pt x="139" y="516"/>
                    <a:pt x="138" y="516"/>
                  </a:cubicBezTo>
                  <a:cubicBezTo>
                    <a:pt x="138" y="516"/>
                    <a:pt x="136" y="514"/>
                    <a:pt x="135" y="514"/>
                  </a:cubicBezTo>
                  <a:cubicBezTo>
                    <a:pt x="133" y="513"/>
                    <a:pt x="130" y="514"/>
                    <a:pt x="128" y="514"/>
                  </a:cubicBezTo>
                  <a:cubicBezTo>
                    <a:pt x="125" y="513"/>
                    <a:pt x="121" y="511"/>
                    <a:pt x="119" y="511"/>
                  </a:cubicBezTo>
                  <a:cubicBezTo>
                    <a:pt x="121" y="510"/>
                    <a:pt x="123" y="508"/>
                    <a:pt x="127" y="508"/>
                  </a:cubicBezTo>
                  <a:cubicBezTo>
                    <a:pt x="131" y="508"/>
                    <a:pt x="130" y="510"/>
                    <a:pt x="128" y="512"/>
                  </a:cubicBezTo>
                  <a:cubicBezTo>
                    <a:pt x="129" y="512"/>
                    <a:pt x="129" y="513"/>
                    <a:pt x="130" y="513"/>
                  </a:cubicBezTo>
                  <a:cubicBezTo>
                    <a:pt x="132" y="514"/>
                    <a:pt x="137" y="512"/>
                    <a:pt x="139" y="511"/>
                  </a:cubicBezTo>
                  <a:cubicBezTo>
                    <a:pt x="140" y="511"/>
                    <a:pt x="141" y="510"/>
                    <a:pt x="142" y="510"/>
                  </a:cubicBezTo>
                  <a:cubicBezTo>
                    <a:pt x="143" y="510"/>
                    <a:pt x="142" y="512"/>
                    <a:pt x="142" y="513"/>
                  </a:cubicBezTo>
                  <a:cubicBezTo>
                    <a:pt x="142" y="513"/>
                    <a:pt x="144" y="513"/>
                    <a:pt x="145" y="514"/>
                  </a:cubicBezTo>
                  <a:cubicBezTo>
                    <a:pt x="145" y="515"/>
                    <a:pt x="144" y="515"/>
                    <a:pt x="144" y="516"/>
                  </a:cubicBezTo>
                  <a:cubicBezTo>
                    <a:pt x="147" y="517"/>
                    <a:pt x="148" y="517"/>
                    <a:pt x="151" y="517"/>
                  </a:cubicBezTo>
                  <a:cubicBezTo>
                    <a:pt x="151" y="518"/>
                    <a:pt x="151" y="518"/>
                    <a:pt x="151" y="518"/>
                  </a:cubicBezTo>
                  <a:cubicBezTo>
                    <a:pt x="155" y="520"/>
                    <a:pt x="149" y="524"/>
                    <a:pt x="153" y="523"/>
                  </a:cubicBezTo>
                  <a:cubicBezTo>
                    <a:pt x="154" y="523"/>
                    <a:pt x="155" y="521"/>
                    <a:pt x="155" y="520"/>
                  </a:cubicBezTo>
                  <a:cubicBezTo>
                    <a:pt x="156" y="520"/>
                    <a:pt x="157" y="521"/>
                    <a:pt x="157" y="520"/>
                  </a:cubicBezTo>
                  <a:cubicBezTo>
                    <a:pt x="157" y="521"/>
                    <a:pt x="158" y="522"/>
                    <a:pt x="158" y="522"/>
                  </a:cubicBezTo>
                  <a:cubicBezTo>
                    <a:pt x="157" y="522"/>
                    <a:pt x="157" y="524"/>
                    <a:pt x="157" y="524"/>
                  </a:cubicBezTo>
                  <a:cubicBezTo>
                    <a:pt x="158" y="525"/>
                    <a:pt x="159" y="525"/>
                    <a:pt x="160" y="526"/>
                  </a:cubicBezTo>
                  <a:cubicBezTo>
                    <a:pt x="160" y="527"/>
                    <a:pt x="160" y="527"/>
                    <a:pt x="160" y="527"/>
                  </a:cubicBezTo>
                  <a:cubicBezTo>
                    <a:pt x="161" y="527"/>
                    <a:pt x="161" y="527"/>
                    <a:pt x="162" y="527"/>
                  </a:cubicBezTo>
                  <a:cubicBezTo>
                    <a:pt x="162" y="528"/>
                    <a:pt x="162" y="529"/>
                    <a:pt x="162" y="530"/>
                  </a:cubicBezTo>
                  <a:cubicBezTo>
                    <a:pt x="163" y="531"/>
                    <a:pt x="165" y="531"/>
                    <a:pt x="165" y="532"/>
                  </a:cubicBezTo>
                  <a:cubicBezTo>
                    <a:pt x="403" y="536"/>
                    <a:pt x="403" y="536"/>
                    <a:pt x="403" y="536"/>
                  </a:cubicBezTo>
                  <a:cubicBezTo>
                    <a:pt x="403" y="536"/>
                    <a:pt x="403" y="531"/>
                    <a:pt x="405" y="531"/>
                  </a:cubicBezTo>
                  <a:cubicBezTo>
                    <a:pt x="407" y="531"/>
                    <a:pt x="409" y="539"/>
                    <a:pt x="409" y="539"/>
                  </a:cubicBezTo>
                  <a:cubicBezTo>
                    <a:pt x="409" y="539"/>
                    <a:pt x="410" y="540"/>
                    <a:pt x="413" y="540"/>
                  </a:cubicBezTo>
                  <a:cubicBezTo>
                    <a:pt x="416" y="540"/>
                    <a:pt x="418" y="544"/>
                    <a:pt x="419" y="542"/>
                  </a:cubicBezTo>
                  <a:cubicBezTo>
                    <a:pt x="419" y="540"/>
                    <a:pt x="422" y="539"/>
                    <a:pt x="423" y="540"/>
                  </a:cubicBezTo>
                  <a:cubicBezTo>
                    <a:pt x="425" y="541"/>
                    <a:pt x="427" y="543"/>
                    <a:pt x="430" y="543"/>
                  </a:cubicBezTo>
                  <a:cubicBezTo>
                    <a:pt x="432" y="543"/>
                    <a:pt x="433" y="544"/>
                    <a:pt x="435" y="544"/>
                  </a:cubicBezTo>
                  <a:cubicBezTo>
                    <a:pt x="437" y="543"/>
                    <a:pt x="438" y="544"/>
                    <a:pt x="440" y="544"/>
                  </a:cubicBezTo>
                  <a:cubicBezTo>
                    <a:pt x="442" y="545"/>
                    <a:pt x="443" y="543"/>
                    <a:pt x="445" y="545"/>
                  </a:cubicBezTo>
                  <a:cubicBezTo>
                    <a:pt x="446" y="546"/>
                    <a:pt x="448" y="546"/>
                    <a:pt x="449" y="547"/>
                  </a:cubicBezTo>
                  <a:cubicBezTo>
                    <a:pt x="451" y="546"/>
                    <a:pt x="451" y="545"/>
                    <a:pt x="453" y="540"/>
                  </a:cubicBezTo>
                  <a:cubicBezTo>
                    <a:pt x="454" y="540"/>
                    <a:pt x="454" y="541"/>
                    <a:pt x="456" y="541"/>
                  </a:cubicBezTo>
                  <a:cubicBezTo>
                    <a:pt x="456" y="541"/>
                    <a:pt x="457" y="539"/>
                    <a:pt x="457" y="539"/>
                  </a:cubicBezTo>
                  <a:cubicBezTo>
                    <a:pt x="459" y="539"/>
                    <a:pt x="459" y="539"/>
                    <a:pt x="459" y="539"/>
                  </a:cubicBezTo>
                  <a:cubicBezTo>
                    <a:pt x="459" y="538"/>
                    <a:pt x="458" y="537"/>
                    <a:pt x="459" y="536"/>
                  </a:cubicBezTo>
                  <a:cubicBezTo>
                    <a:pt x="461" y="536"/>
                    <a:pt x="461" y="536"/>
                    <a:pt x="461" y="536"/>
                  </a:cubicBezTo>
                  <a:cubicBezTo>
                    <a:pt x="459" y="537"/>
                    <a:pt x="460" y="539"/>
                    <a:pt x="461" y="539"/>
                  </a:cubicBezTo>
                  <a:cubicBezTo>
                    <a:pt x="461" y="539"/>
                    <a:pt x="462" y="539"/>
                    <a:pt x="462" y="538"/>
                  </a:cubicBezTo>
                  <a:cubicBezTo>
                    <a:pt x="462" y="537"/>
                    <a:pt x="462" y="537"/>
                    <a:pt x="462" y="537"/>
                  </a:cubicBezTo>
                  <a:cubicBezTo>
                    <a:pt x="462" y="538"/>
                    <a:pt x="461" y="536"/>
                    <a:pt x="461" y="535"/>
                  </a:cubicBezTo>
                  <a:cubicBezTo>
                    <a:pt x="463" y="534"/>
                    <a:pt x="463" y="534"/>
                    <a:pt x="463" y="534"/>
                  </a:cubicBezTo>
                  <a:cubicBezTo>
                    <a:pt x="464" y="534"/>
                    <a:pt x="465" y="535"/>
                    <a:pt x="466" y="535"/>
                  </a:cubicBezTo>
                  <a:cubicBezTo>
                    <a:pt x="467" y="535"/>
                    <a:pt x="469" y="534"/>
                    <a:pt x="470" y="534"/>
                  </a:cubicBezTo>
                  <a:cubicBezTo>
                    <a:pt x="471" y="534"/>
                    <a:pt x="470" y="536"/>
                    <a:pt x="472" y="536"/>
                  </a:cubicBezTo>
                  <a:cubicBezTo>
                    <a:pt x="473" y="536"/>
                    <a:pt x="473" y="535"/>
                    <a:pt x="474" y="534"/>
                  </a:cubicBezTo>
                  <a:cubicBezTo>
                    <a:pt x="476" y="538"/>
                    <a:pt x="479" y="547"/>
                    <a:pt x="483" y="548"/>
                  </a:cubicBezTo>
                  <a:cubicBezTo>
                    <a:pt x="485" y="548"/>
                    <a:pt x="486" y="546"/>
                    <a:pt x="488" y="547"/>
                  </a:cubicBezTo>
                  <a:cubicBezTo>
                    <a:pt x="488" y="547"/>
                    <a:pt x="488" y="548"/>
                    <a:pt x="489" y="548"/>
                  </a:cubicBezTo>
                  <a:cubicBezTo>
                    <a:pt x="490" y="554"/>
                    <a:pt x="488" y="552"/>
                    <a:pt x="492" y="555"/>
                  </a:cubicBezTo>
                  <a:cubicBezTo>
                    <a:pt x="492" y="556"/>
                    <a:pt x="492" y="556"/>
                    <a:pt x="491" y="556"/>
                  </a:cubicBezTo>
                  <a:cubicBezTo>
                    <a:pt x="492" y="560"/>
                    <a:pt x="492" y="562"/>
                    <a:pt x="493" y="566"/>
                  </a:cubicBezTo>
                  <a:cubicBezTo>
                    <a:pt x="494" y="566"/>
                    <a:pt x="496" y="566"/>
                    <a:pt x="497" y="566"/>
                  </a:cubicBezTo>
                  <a:cubicBezTo>
                    <a:pt x="498" y="567"/>
                    <a:pt x="500" y="570"/>
                    <a:pt x="502" y="570"/>
                  </a:cubicBezTo>
                  <a:cubicBezTo>
                    <a:pt x="503" y="571"/>
                    <a:pt x="502" y="570"/>
                    <a:pt x="503" y="570"/>
                  </a:cubicBezTo>
                  <a:cubicBezTo>
                    <a:pt x="503" y="570"/>
                    <a:pt x="508" y="570"/>
                    <a:pt x="509" y="570"/>
                  </a:cubicBezTo>
                  <a:cubicBezTo>
                    <a:pt x="510" y="572"/>
                    <a:pt x="510" y="572"/>
                    <a:pt x="510" y="572"/>
                  </a:cubicBezTo>
                  <a:cubicBezTo>
                    <a:pt x="512" y="572"/>
                    <a:pt x="514" y="571"/>
                    <a:pt x="516" y="572"/>
                  </a:cubicBezTo>
                  <a:cubicBezTo>
                    <a:pt x="516" y="572"/>
                    <a:pt x="517" y="574"/>
                    <a:pt x="517" y="574"/>
                  </a:cubicBezTo>
                  <a:cubicBezTo>
                    <a:pt x="521" y="574"/>
                    <a:pt x="522" y="572"/>
                    <a:pt x="525" y="572"/>
                  </a:cubicBezTo>
                  <a:cubicBezTo>
                    <a:pt x="525" y="574"/>
                    <a:pt x="525" y="574"/>
                    <a:pt x="525" y="574"/>
                  </a:cubicBezTo>
                  <a:cubicBezTo>
                    <a:pt x="525" y="575"/>
                    <a:pt x="529" y="575"/>
                    <a:pt x="529" y="576"/>
                  </a:cubicBezTo>
                  <a:cubicBezTo>
                    <a:pt x="529" y="578"/>
                    <a:pt x="529" y="578"/>
                    <a:pt x="529" y="578"/>
                  </a:cubicBezTo>
                  <a:cubicBezTo>
                    <a:pt x="530" y="578"/>
                    <a:pt x="531" y="577"/>
                    <a:pt x="532" y="578"/>
                  </a:cubicBezTo>
                  <a:cubicBezTo>
                    <a:pt x="532" y="584"/>
                    <a:pt x="532" y="583"/>
                    <a:pt x="536" y="586"/>
                  </a:cubicBezTo>
                  <a:cubicBezTo>
                    <a:pt x="536" y="587"/>
                    <a:pt x="536" y="588"/>
                    <a:pt x="536" y="588"/>
                  </a:cubicBezTo>
                  <a:cubicBezTo>
                    <a:pt x="536" y="588"/>
                    <a:pt x="535" y="590"/>
                    <a:pt x="535" y="590"/>
                  </a:cubicBezTo>
                  <a:cubicBezTo>
                    <a:pt x="535" y="590"/>
                    <a:pt x="532" y="590"/>
                    <a:pt x="532" y="590"/>
                  </a:cubicBezTo>
                  <a:cubicBezTo>
                    <a:pt x="533" y="590"/>
                    <a:pt x="532" y="590"/>
                    <a:pt x="532" y="590"/>
                  </a:cubicBezTo>
                  <a:cubicBezTo>
                    <a:pt x="532" y="591"/>
                    <a:pt x="532" y="592"/>
                    <a:pt x="533" y="592"/>
                  </a:cubicBezTo>
                  <a:cubicBezTo>
                    <a:pt x="533" y="592"/>
                    <a:pt x="532" y="592"/>
                    <a:pt x="532" y="594"/>
                  </a:cubicBezTo>
                  <a:cubicBezTo>
                    <a:pt x="532" y="593"/>
                    <a:pt x="530" y="594"/>
                    <a:pt x="530" y="594"/>
                  </a:cubicBezTo>
                  <a:cubicBezTo>
                    <a:pt x="529" y="593"/>
                    <a:pt x="529" y="592"/>
                    <a:pt x="529" y="592"/>
                  </a:cubicBezTo>
                  <a:cubicBezTo>
                    <a:pt x="528" y="591"/>
                    <a:pt x="524" y="591"/>
                    <a:pt x="524" y="591"/>
                  </a:cubicBezTo>
                  <a:cubicBezTo>
                    <a:pt x="524" y="591"/>
                    <a:pt x="524" y="589"/>
                    <a:pt x="524" y="589"/>
                  </a:cubicBezTo>
                  <a:cubicBezTo>
                    <a:pt x="523" y="589"/>
                    <a:pt x="522" y="588"/>
                    <a:pt x="522" y="588"/>
                  </a:cubicBezTo>
                  <a:cubicBezTo>
                    <a:pt x="520" y="590"/>
                    <a:pt x="517" y="593"/>
                    <a:pt x="516" y="594"/>
                  </a:cubicBezTo>
                  <a:cubicBezTo>
                    <a:pt x="514" y="598"/>
                    <a:pt x="517" y="601"/>
                    <a:pt x="516" y="605"/>
                  </a:cubicBezTo>
                  <a:cubicBezTo>
                    <a:pt x="516" y="605"/>
                    <a:pt x="515" y="607"/>
                    <a:pt x="515" y="608"/>
                  </a:cubicBezTo>
                  <a:cubicBezTo>
                    <a:pt x="513" y="608"/>
                    <a:pt x="512" y="608"/>
                    <a:pt x="511" y="609"/>
                  </a:cubicBezTo>
                  <a:cubicBezTo>
                    <a:pt x="511" y="609"/>
                    <a:pt x="510" y="612"/>
                    <a:pt x="510" y="615"/>
                  </a:cubicBezTo>
                  <a:cubicBezTo>
                    <a:pt x="510" y="617"/>
                    <a:pt x="508" y="618"/>
                    <a:pt x="506" y="619"/>
                  </a:cubicBezTo>
                  <a:cubicBezTo>
                    <a:pt x="506" y="619"/>
                    <a:pt x="506" y="620"/>
                    <a:pt x="506" y="622"/>
                  </a:cubicBezTo>
                  <a:cubicBezTo>
                    <a:pt x="511" y="621"/>
                    <a:pt x="511" y="621"/>
                    <a:pt x="514" y="620"/>
                  </a:cubicBezTo>
                  <a:cubicBezTo>
                    <a:pt x="515" y="619"/>
                    <a:pt x="515" y="617"/>
                    <a:pt x="516" y="617"/>
                  </a:cubicBezTo>
                  <a:cubicBezTo>
                    <a:pt x="517" y="616"/>
                    <a:pt x="518" y="617"/>
                    <a:pt x="519" y="616"/>
                  </a:cubicBezTo>
                  <a:cubicBezTo>
                    <a:pt x="519" y="616"/>
                    <a:pt x="520" y="614"/>
                    <a:pt x="521" y="614"/>
                  </a:cubicBezTo>
                  <a:cubicBezTo>
                    <a:pt x="523" y="613"/>
                    <a:pt x="525" y="614"/>
                    <a:pt x="528" y="613"/>
                  </a:cubicBezTo>
                  <a:cubicBezTo>
                    <a:pt x="528" y="613"/>
                    <a:pt x="528" y="611"/>
                    <a:pt x="528" y="611"/>
                  </a:cubicBezTo>
                  <a:cubicBezTo>
                    <a:pt x="531" y="609"/>
                    <a:pt x="534" y="610"/>
                    <a:pt x="537" y="610"/>
                  </a:cubicBezTo>
                  <a:cubicBezTo>
                    <a:pt x="537" y="610"/>
                    <a:pt x="539" y="607"/>
                    <a:pt x="537" y="606"/>
                  </a:cubicBezTo>
                  <a:cubicBezTo>
                    <a:pt x="536" y="606"/>
                    <a:pt x="535" y="607"/>
                    <a:pt x="534" y="606"/>
                  </a:cubicBezTo>
                  <a:cubicBezTo>
                    <a:pt x="534" y="605"/>
                    <a:pt x="534" y="605"/>
                    <a:pt x="534" y="605"/>
                  </a:cubicBezTo>
                  <a:cubicBezTo>
                    <a:pt x="537" y="603"/>
                    <a:pt x="545" y="598"/>
                    <a:pt x="552" y="600"/>
                  </a:cubicBezTo>
                  <a:cubicBezTo>
                    <a:pt x="553" y="600"/>
                    <a:pt x="553" y="602"/>
                    <a:pt x="554" y="602"/>
                  </a:cubicBezTo>
                  <a:cubicBezTo>
                    <a:pt x="554" y="603"/>
                    <a:pt x="556" y="602"/>
                    <a:pt x="556" y="602"/>
                  </a:cubicBezTo>
                  <a:cubicBezTo>
                    <a:pt x="557" y="601"/>
                    <a:pt x="557" y="600"/>
                    <a:pt x="559" y="600"/>
                  </a:cubicBezTo>
                  <a:cubicBezTo>
                    <a:pt x="560" y="599"/>
                    <a:pt x="557" y="599"/>
                    <a:pt x="557" y="599"/>
                  </a:cubicBezTo>
                  <a:cubicBezTo>
                    <a:pt x="556" y="600"/>
                    <a:pt x="556" y="599"/>
                    <a:pt x="555" y="600"/>
                  </a:cubicBezTo>
                  <a:cubicBezTo>
                    <a:pt x="554" y="600"/>
                    <a:pt x="555" y="598"/>
                    <a:pt x="554" y="598"/>
                  </a:cubicBezTo>
                  <a:cubicBezTo>
                    <a:pt x="553" y="597"/>
                    <a:pt x="552" y="598"/>
                    <a:pt x="551" y="597"/>
                  </a:cubicBezTo>
                  <a:cubicBezTo>
                    <a:pt x="551" y="597"/>
                    <a:pt x="550" y="596"/>
                    <a:pt x="550" y="596"/>
                  </a:cubicBezTo>
                  <a:cubicBezTo>
                    <a:pt x="553" y="595"/>
                    <a:pt x="554" y="595"/>
                    <a:pt x="556" y="595"/>
                  </a:cubicBezTo>
                  <a:cubicBezTo>
                    <a:pt x="557" y="595"/>
                    <a:pt x="560" y="597"/>
                    <a:pt x="563" y="596"/>
                  </a:cubicBezTo>
                  <a:cubicBezTo>
                    <a:pt x="564" y="596"/>
                    <a:pt x="565" y="595"/>
                    <a:pt x="566" y="594"/>
                  </a:cubicBezTo>
                  <a:cubicBezTo>
                    <a:pt x="566" y="594"/>
                    <a:pt x="566" y="593"/>
                    <a:pt x="566" y="593"/>
                  </a:cubicBezTo>
                  <a:cubicBezTo>
                    <a:pt x="566" y="593"/>
                    <a:pt x="567" y="591"/>
                    <a:pt x="574" y="587"/>
                  </a:cubicBezTo>
                  <a:cubicBezTo>
                    <a:pt x="578" y="585"/>
                    <a:pt x="579" y="584"/>
                    <a:pt x="581" y="584"/>
                  </a:cubicBezTo>
                  <a:cubicBezTo>
                    <a:pt x="581" y="583"/>
                    <a:pt x="582" y="582"/>
                    <a:pt x="583" y="582"/>
                  </a:cubicBezTo>
                  <a:cubicBezTo>
                    <a:pt x="584" y="582"/>
                    <a:pt x="582" y="583"/>
                    <a:pt x="582" y="584"/>
                  </a:cubicBezTo>
                  <a:cubicBezTo>
                    <a:pt x="582" y="584"/>
                    <a:pt x="583" y="584"/>
                    <a:pt x="583" y="585"/>
                  </a:cubicBezTo>
                  <a:cubicBezTo>
                    <a:pt x="586" y="585"/>
                    <a:pt x="608" y="582"/>
                    <a:pt x="608" y="582"/>
                  </a:cubicBezTo>
                  <a:cubicBezTo>
                    <a:pt x="608" y="582"/>
                    <a:pt x="609" y="579"/>
                    <a:pt x="611" y="578"/>
                  </a:cubicBezTo>
                  <a:cubicBezTo>
                    <a:pt x="613" y="578"/>
                    <a:pt x="619" y="572"/>
                    <a:pt x="619" y="571"/>
                  </a:cubicBezTo>
                  <a:cubicBezTo>
                    <a:pt x="618" y="569"/>
                    <a:pt x="621" y="564"/>
                    <a:pt x="621" y="564"/>
                  </a:cubicBezTo>
                  <a:cubicBezTo>
                    <a:pt x="624" y="559"/>
                    <a:pt x="624" y="559"/>
                    <a:pt x="624" y="559"/>
                  </a:cubicBezTo>
                  <a:cubicBezTo>
                    <a:pt x="624" y="559"/>
                    <a:pt x="626" y="556"/>
                    <a:pt x="627" y="560"/>
                  </a:cubicBezTo>
                  <a:cubicBezTo>
                    <a:pt x="627" y="564"/>
                    <a:pt x="628" y="557"/>
                    <a:pt x="631" y="558"/>
                  </a:cubicBezTo>
                  <a:cubicBezTo>
                    <a:pt x="635" y="559"/>
                    <a:pt x="638" y="560"/>
                    <a:pt x="637" y="565"/>
                  </a:cubicBezTo>
                  <a:cubicBezTo>
                    <a:pt x="637" y="570"/>
                    <a:pt x="637" y="577"/>
                    <a:pt x="637" y="577"/>
                  </a:cubicBezTo>
                  <a:cubicBezTo>
                    <a:pt x="637" y="577"/>
                    <a:pt x="641" y="576"/>
                    <a:pt x="641" y="578"/>
                  </a:cubicBezTo>
                  <a:cubicBezTo>
                    <a:pt x="641" y="581"/>
                    <a:pt x="640" y="583"/>
                    <a:pt x="641" y="583"/>
                  </a:cubicBezTo>
                  <a:cubicBezTo>
                    <a:pt x="642" y="583"/>
                    <a:pt x="643" y="584"/>
                    <a:pt x="643" y="584"/>
                  </a:cubicBezTo>
                  <a:cubicBezTo>
                    <a:pt x="643" y="584"/>
                    <a:pt x="644" y="584"/>
                    <a:pt x="645" y="584"/>
                  </a:cubicBezTo>
                  <a:cubicBezTo>
                    <a:pt x="646" y="584"/>
                    <a:pt x="647" y="586"/>
                    <a:pt x="649" y="586"/>
                  </a:cubicBezTo>
                  <a:cubicBezTo>
                    <a:pt x="649" y="586"/>
                    <a:pt x="651" y="586"/>
                    <a:pt x="650" y="586"/>
                  </a:cubicBezTo>
                  <a:cubicBezTo>
                    <a:pt x="651" y="585"/>
                    <a:pt x="655" y="585"/>
                    <a:pt x="653" y="584"/>
                  </a:cubicBezTo>
                  <a:cubicBezTo>
                    <a:pt x="652" y="583"/>
                    <a:pt x="652" y="583"/>
                    <a:pt x="651" y="583"/>
                  </a:cubicBezTo>
                  <a:cubicBezTo>
                    <a:pt x="651" y="582"/>
                    <a:pt x="651" y="582"/>
                    <a:pt x="651" y="582"/>
                  </a:cubicBezTo>
                  <a:cubicBezTo>
                    <a:pt x="651" y="581"/>
                    <a:pt x="652" y="581"/>
                    <a:pt x="653" y="581"/>
                  </a:cubicBezTo>
                  <a:cubicBezTo>
                    <a:pt x="653" y="580"/>
                    <a:pt x="653" y="579"/>
                    <a:pt x="653" y="578"/>
                  </a:cubicBezTo>
                  <a:cubicBezTo>
                    <a:pt x="653" y="578"/>
                    <a:pt x="654" y="579"/>
                    <a:pt x="655" y="579"/>
                  </a:cubicBezTo>
                  <a:cubicBezTo>
                    <a:pt x="655" y="580"/>
                    <a:pt x="655" y="580"/>
                    <a:pt x="655" y="580"/>
                  </a:cubicBezTo>
                  <a:cubicBezTo>
                    <a:pt x="655" y="580"/>
                    <a:pt x="653" y="581"/>
                    <a:pt x="654" y="581"/>
                  </a:cubicBezTo>
                  <a:cubicBezTo>
                    <a:pt x="653" y="580"/>
                    <a:pt x="654" y="583"/>
                    <a:pt x="655" y="584"/>
                  </a:cubicBezTo>
                  <a:cubicBezTo>
                    <a:pt x="656" y="584"/>
                    <a:pt x="656" y="584"/>
                    <a:pt x="656" y="584"/>
                  </a:cubicBezTo>
                  <a:cubicBezTo>
                    <a:pt x="657" y="583"/>
                    <a:pt x="657" y="580"/>
                    <a:pt x="661" y="579"/>
                  </a:cubicBezTo>
                  <a:cubicBezTo>
                    <a:pt x="661" y="578"/>
                    <a:pt x="661" y="578"/>
                    <a:pt x="661" y="578"/>
                  </a:cubicBezTo>
                  <a:cubicBezTo>
                    <a:pt x="661" y="578"/>
                    <a:pt x="661" y="576"/>
                    <a:pt x="661" y="576"/>
                  </a:cubicBezTo>
                  <a:cubicBezTo>
                    <a:pt x="662" y="576"/>
                    <a:pt x="662" y="576"/>
                    <a:pt x="662" y="576"/>
                  </a:cubicBezTo>
                  <a:cubicBezTo>
                    <a:pt x="662" y="574"/>
                    <a:pt x="662" y="574"/>
                    <a:pt x="662" y="572"/>
                  </a:cubicBezTo>
                  <a:cubicBezTo>
                    <a:pt x="663" y="572"/>
                    <a:pt x="663" y="574"/>
                    <a:pt x="663" y="574"/>
                  </a:cubicBezTo>
                  <a:cubicBezTo>
                    <a:pt x="664" y="574"/>
                    <a:pt x="665" y="573"/>
                    <a:pt x="666" y="573"/>
                  </a:cubicBezTo>
                  <a:cubicBezTo>
                    <a:pt x="666" y="573"/>
                    <a:pt x="666" y="575"/>
                    <a:pt x="666" y="575"/>
                  </a:cubicBezTo>
                  <a:cubicBezTo>
                    <a:pt x="666" y="575"/>
                    <a:pt x="664" y="576"/>
                    <a:pt x="664" y="576"/>
                  </a:cubicBezTo>
                  <a:cubicBezTo>
                    <a:pt x="664" y="577"/>
                    <a:pt x="665" y="577"/>
                    <a:pt x="665" y="578"/>
                  </a:cubicBezTo>
                  <a:cubicBezTo>
                    <a:pt x="664" y="578"/>
                    <a:pt x="663" y="579"/>
                    <a:pt x="663" y="580"/>
                  </a:cubicBezTo>
                  <a:cubicBezTo>
                    <a:pt x="662" y="581"/>
                    <a:pt x="663" y="582"/>
                    <a:pt x="663" y="582"/>
                  </a:cubicBezTo>
                  <a:cubicBezTo>
                    <a:pt x="663" y="582"/>
                    <a:pt x="663" y="581"/>
                    <a:pt x="663" y="581"/>
                  </a:cubicBezTo>
                  <a:cubicBezTo>
                    <a:pt x="667" y="580"/>
                    <a:pt x="673" y="581"/>
                    <a:pt x="676" y="581"/>
                  </a:cubicBezTo>
                  <a:cubicBezTo>
                    <a:pt x="675" y="581"/>
                    <a:pt x="674" y="581"/>
                    <a:pt x="673" y="582"/>
                  </a:cubicBezTo>
                  <a:cubicBezTo>
                    <a:pt x="672" y="583"/>
                    <a:pt x="671" y="585"/>
                    <a:pt x="670" y="586"/>
                  </a:cubicBezTo>
                  <a:cubicBezTo>
                    <a:pt x="669" y="586"/>
                    <a:pt x="668" y="586"/>
                    <a:pt x="667" y="586"/>
                  </a:cubicBezTo>
                  <a:cubicBezTo>
                    <a:pt x="667" y="586"/>
                    <a:pt x="667" y="584"/>
                    <a:pt x="667" y="584"/>
                  </a:cubicBezTo>
                  <a:cubicBezTo>
                    <a:pt x="665" y="583"/>
                    <a:pt x="659" y="586"/>
                    <a:pt x="659" y="587"/>
                  </a:cubicBezTo>
                  <a:cubicBezTo>
                    <a:pt x="658" y="588"/>
                    <a:pt x="659" y="589"/>
                    <a:pt x="658" y="590"/>
                  </a:cubicBezTo>
                  <a:cubicBezTo>
                    <a:pt x="657" y="591"/>
                    <a:pt x="655" y="590"/>
                    <a:pt x="654" y="591"/>
                  </a:cubicBezTo>
                  <a:cubicBezTo>
                    <a:pt x="654" y="591"/>
                    <a:pt x="653" y="593"/>
                    <a:pt x="653" y="594"/>
                  </a:cubicBezTo>
                  <a:cubicBezTo>
                    <a:pt x="649" y="597"/>
                    <a:pt x="650" y="597"/>
                    <a:pt x="651" y="602"/>
                  </a:cubicBezTo>
                  <a:cubicBezTo>
                    <a:pt x="652" y="602"/>
                    <a:pt x="654" y="601"/>
                    <a:pt x="655" y="602"/>
                  </a:cubicBezTo>
                  <a:cubicBezTo>
                    <a:pt x="655" y="602"/>
                    <a:pt x="655" y="603"/>
                    <a:pt x="656" y="604"/>
                  </a:cubicBezTo>
                  <a:cubicBezTo>
                    <a:pt x="657" y="604"/>
                    <a:pt x="657" y="604"/>
                    <a:pt x="657" y="605"/>
                  </a:cubicBezTo>
                  <a:cubicBezTo>
                    <a:pt x="658" y="605"/>
                    <a:pt x="658" y="605"/>
                    <a:pt x="659" y="606"/>
                  </a:cubicBezTo>
                  <a:cubicBezTo>
                    <a:pt x="659" y="605"/>
                    <a:pt x="659" y="603"/>
                    <a:pt x="660" y="603"/>
                  </a:cubicBezTo>
                  <a:cubicBezTo>
                    <a:pt x="661" y="603"/>
                    <a:pt x="661" y="603"/>
                    <a:pt x="661" y="603"/>
                  </a:cubicBezTo>
                  <a:cubicBezTo>
                    <a:pt x="661" y="605"/>
                    <a:pt x="661" y="605"/>
                    <a:pt x="661" y="605"/>
                  </a:cubicBezTo>
                  <a:cubicBezTo>
                    <a:pt x="661" y="605"/>
                    <a:pt x="662" y="605"/>
                    <a:pt x="662" y="606"/>
                  </a:cubicBezTo>
                  <a:cubicBezTo>
                    <a:pt x="663" y="605"/>
                    <a:pt x="663" y="604"/>
                    <a:pt x="665" y="603"/>
                  </a:cubicBezTo>
                  <a:cubicBezTo>
                    <a:pt x="665" y="603"/>
                    <a:pt x="665" y="601"/>
                    <a:pt x="666" y="601"/>
                  </a:cubicBezTo>
                  <a:cubicBezTo>
                    <a:pt x="666" y="601"/>
                    <a:pt x="668" y="601"/>
                    <a:pt x="667" y="602"/>
                  </a:cubicBezTo>
                  <a:cubicBezTo>
                    <a:pt x="669" y="602"/>
                    <a:pt x="669" y="602"/>
                    <a:pt x="669" y="602"/>
                  </a:cubicBezTo>
                  <a:cubicBezTo>
                    <a:pt x="669" y="601"/>
                    <a:pt x="668" y="600"/>
                    <a:pt x="668" y="600"/>
                  </a:cubicBezTo>
                  <a:cubicBezTo>
                    <a:pt x="667" y="598"/>
                    <a:pt x="668" y="596"/>
                    <a:pt x="669" y="594"/>
                  </a:cubicBezTo>
                  <a:cubicBezTo>
                    <a:pt x="669" y="594"/>
                    <a:pt x="670" y="596"/>
                    <a:pt x="671" y="595"/>
                  </a:cubicBezTo>
                  <a:cubicBezTo>
                    <a:pt x="671" y="595"/>
                    <a:pt x="671" y="593"/>
                    <a:pt x="671" y="592"/>
                  </a:cubicBezTo>
                  <a:cubicBezTo>
                    <a:pt x="672" y="593"/>
                    <a:pt x="674" y="595"/>
                    <a:pt x="675" y="596"/>
                  </a:cubicBezTo>
                  <a:cubicBezTo>
                    <a:pt x="675" y="596"/>
                    <a:pt x="676" y="594"/>
                    <a:pt x="675" y="593"/>
                  </a:cubicBezTo>
                  <a:cubicBezTo>
                    <a:pt x="675" y="593"/>
                    <a:pt x="676" y="592"/>
                    <a:pt x="676" y="592"/>
                  </a:cubicBezTo>
                  <a:cubicBezTo>
                    <a:pt x="685" y="591"/>
                    <a:pt x="688" y="588"/>
                    <a:pt x="691" y="582"/>
                  </a:cubicBezTo>
                  <a:cubicBezTo>
                    <a:pt x="692" y="582"/>
                    <a:pt x="693" y="582"/>
                    <a:pt x="693" y="582"/>
                  </a:cubicBezTo>
                  <a:cubicBezTo>
                    <a:pt x="693" y="581"/>
                    <a:pt x="693" y="580"/>
                    <a:pt x="692" y="580"/>
                  </a:cubicBezTo>
                  <a:cubicBezTo>
                    <a:pt x="692" y="579"/>
                    <a:pt x="690" y="580"/>
                    <a:pt x="690" y="580"/>
                  </a:cubicBezTo>
                  <a:cubicBezTo>
                    <a:pt x="690" y="577"/>
                    <a:pt x="690" y="577"/>
                    <a:pt x="690" y="574"/>
                  </a:cubicBezTo>
                  <a:cubicBezTo>
                    <a:pt x="690" y="575"/>
                    <a:pt x="689" y="574"/>
                    <a:pt x="688" y="574"/>
                  </a:cubicBezTo>
                  <a:cubicBezTo>
                    <a:pt x="687" y="575"/>
                    <a:pt x="685" y="579"/>
                    <a:pt x="683" y="580"/>
                  </a:cubicBezTo>
                  <a:cubicBezTo>
                    <a:pt x="683" y="580"/>
                    <a:pt x="681" y="580"/>
                    <a:pt x="681" y="580"/>
                  </a:cubicBezTo>
                  <a:cubicBezTo>
                    <a:pt x="681" y="579"/>
                    <a:pt x="681" y="578"/>
                    <a:pt x="681" y="578"/>
                  </a:cubicBezTo>
                  <a:cubicBezTo>
                    <a:pt x="681" y="577"/>
                    <a:pt x="679" y="578"/>
                    <a:pt x="679" y="578"/>
                  </a:cubicBezTo>
                  <a:cubicBezTo>
                    <a:pt x="678" y="577"/>
                    <a:pt x="676" y="575"/>
                    <a:pt x="675" y="575"/>
                  </a:cubicBezTo>
                  <a:cubicBezTo>
                    <a:pt x="674" y="575"/>
                    <a:pt x="674" y="575"/>
                    <a:pt x="674" y="575"/>
                  </a:cubicBezTo>
                  <a:cubicBezTo>
                    <a:pt x="673" y="575"/>
                    <a:pt x="673" y="576"/>
                    <a:pt x="672" y="576"/>
                  </a:cubicBezTo>
                  <a:cubicBezTo>
                    <a:pt x="671" y="574"/>
                    <a:pt x="671" y="574"/>
                    <a:pt x="671" y="574"/>
                  </a:cubicBezTo>
                  <a:cubicBezTo>
                    <a:pt x="672" y="574"/>
                    <a:pt x="673" y="574"/>
                    <a:pt x="674" y="574"/>
                  </a:cubicBezTo>
                  <a:cubicBezTo>
                    <a:pt x="674" y="573"/>
                    <a:pt x="674" y="572"/>
                    <a:pt x="675" y="572"/>
                  </a:cubicBezTo>
                  <a:cubicBezTo>
                    <a:pt x="672" y="572"/>
                    <a:pt x="670" y="571"/>
                    <a:pt x="667" y="570"/>
                  </a:cubicBezTo>
                  <a:cubicBezTo>
                    <a:pt x="667" y="570"/>
                    <a:pt x="667" y="568"/>
                    <a:pt x="667" y="568"/>
                  </a:cubicBezTo>
                  <a:cubicBezTo>
                    <a:pt x="666" y="568"/>
                    <a:pt x="666" y="569"/>
                    <a:pt x="665" y="568"/>
                  </a:cubicBezTo>
                  <a:cubicBezTo>
                    <a:pt x="666" y="568"/>
                    <a:pt x="666" y="563"/>
                    <a:pt x="665" y="562"/>
                  </a:cubicBezTo>
                  <a:cubicBezTo>
                    <a:pt x="667" y="562"/>
                    <a:pt x="667" y="562"/>
                    <a:pt x="667" y="562"/>
                  </a:cubicBezTo>
                  <a:cubicBezTo>
                    <a:pt x="668" y="561"/>
                    <a:pt x="667" y="560"/>
                    <a:pt x="667" y="559"/>
                  </a:cubicBezTo>
                  <a:cubicBezTo>
                    <a:pt x="666" y="559"/>
                    <a:pt x="663" y="560"/>
                    <a:pt x="663" y="560"/>
                  </a:cubicBezTo>
                  <a:cubicBezTo>
                    <a:pt x="663" y="560"/>
                    <a:pt x="660" y="559"/>
                    <a:pt x="662" y="559"/>
                  </a:cubicBezTo>
                  <a:cubicBezTo>
                    <a:pt x="663" y="557"/>
                    <a:pt x="663" y="557"/>
                    <a:pt x="663" y="557"/>
                  </a:cubicBezTo>
                  <a:cubicBezTo>
                    <a:pt x="663" y="557"/>
                    <a:pt x="664" y="557"/>
                    <a:pt x="665" y="557"/>
                  </a:cubicBezTo>
                  <a:cubicBezTo>
                    <a:pt x="665" y="556"/>
                    <a:pt x="665" y="556"/>
                    <a:pt x="665" y="556"/>
                  </a:cubicBezTo>
                  <a:cubicBezTo>
                    <a:pt x="664" y="556"/>
                    <a:pt x="664" y="553"/>
                    <a:pt x="664" y="552"/>
                  </a:cubicBezTo>
                  <a:cubicBezTo>
                    <a:pt x="666" y="552"/>
                    <a:pt x="666" y="552"/>
                    <a:pt x="666" y="552"/>
                  </a:cubicBezTo>
                  <a:cubicBezTo>
                    <a:pt x="666" y="550"/>
                    <a:pt x="665" y="551"/>
                    <a:pt x="665" y="549"/>
                  </a:cubicBezTo>
                  <a:cubicBezTo>
                    <a:pt x="664" y="549"/>
                    <a:pt x="662" y="548"/>
                    <a:pt x="660" y="549"/>
                  </a:cubicBezTo>
                  <a:cubicBezTo>
                    <a:pt x="659" y="549"/>
                    <a:pt x="659" y="551"/>
                    <a:pt x="658" y="551"/>
                  </a:cubicBezTo>
                  <a:cubicBezTo>
                    <a:pt x="652" y="553"/>
                    <a:pt x="653" y="549"/>
                    <a:pt x="655" y="549"/>
                  </a:cubicBezTo>
                  <a:cubicBezTo>
                    <a:pt x="655" y="548"/>
                    <a:pt x="655" y="548"/>
                    <a:pt x="655" y="548"/>
                  </a:cubicBezTo>
                  <a:cubicBezTo>
                    <a:pt x="654" y="547"/>
                    <a:pt x="654" y="547"/>
                    <a:pt x="653" y="546"/>
                  </a:cubicBezTo>
                  <a:cubicBezTo>
                    <a:pt x="653" y="545"/>
                    <a:pt x="653" y="545"/>
                    <a:pt x="653" y="545"/>
                  </a:cubicBezTo>
                  <a:cubicBezTo>
                    <a:pt x="654" y="545"/>
                    <a:pt x="654" y="543"/>
                    <a:pt x="655" y="543"/>
                  </a:cubicBezTo>
                  <a:cubicBezTo>
                    <a:pt x="655" y="543"/>
                    <a:pt x="656" y="544"/>
                    <a:pt x="656" y="544"/>
                  </a:cubicBezTo>
                  <a:cubicBezTo>
                    <a:pt x="656" y="545"/>
                    <a:pt x="656" y="546"/>
                    <a:pt x="657" y="547"/>
                  </a:cubicBezTo>
                  <a:cubicBezTo>
                    <a:pt x="657" y="547"/>
                    <a:pt x="659" y="548"/>
                    <a:pt x="659" y="548"/>
                  </a:cubicBezTo>
                  <a:cubicBezTo>
                    <a:pt x="659" y="546"/>
                    <a:pt x="659" y="546"/>
                    <a:pt x="659" y="546"/>
                  </a:cubicBezTo>
                  <a:cubicBezTo>
                    <a:pt x="660" y="546"/>
                    <a:pt x="662" y="546"/>
                    <a:pt x="663" y="546"/>
                  </a:cubicBezTo>
                  <a:cubicBezTo>
                    <a:pt x="663" y="544"/>
                    <a:pt x="663" y="543"/>
                    <a:pt x="663" y="540"/>
                  </a:cubicBezTo>
                  <a:cubicBezTo>
                    <a:pt x="664" y="540"/>
                    <a:pt x="666" y="541"/>
                    <a:pt x="667" y="541"/>
                  </a:cubicBezTo>
                  <a:cubicBezTo>
                    <a:pt x="668" y="538"/>
                    <a:pt x="668" y="537"/>
                    <a:pt x="667" y="533"/>
                  </a:cubicBezTo>
                  <a:cubicBezTo>
                    <a:pt x="668" y="533"/>
                    <a:pt x="669" y="534"/>
                    <a:pt x="670" y="534"/>
                  </a:cubicBezTo>
                  <a:cubicBezTo>
                    <a:pt x="670" y="534"/>
                    <a:pt x="670" y="532"/>
                    <a:pt x="670" y="532"/>
                  </a:cubicBezTo>
                  <a:cubicBezTo>
                    <a:pt x="669" y="531"/>
                    <a:pt x="669" y="531"/>
                    <a:pt x="669" y="530"/>
                  </a:cubicBezTo>
                  <a:cubicBezTo>
                    <a:pt x="667" y="530"/>
                    <a:pt x="667" y="530"/>
                    <a:pt x="667" y="530"/>
                  </a:cubicBezTo>
                  <a:cubicBezTo>
                    <a:pt x="667" y="528"/>
                    <a:pt x="667" y="528"/>
                    <a:pt x="667" y="528"/>
                  </a:cubicBezTo>
                  <a:cubicBezTo>
                    <a:pt x="666" y="528"/>
                    <a:pt x="666" y="528"/>
                    <a:pt x="666" y="528"/>
                  </a:cubicBezTo>
                  <a:cubicBezTo>
                    <a:pt x="666" y="528"/>
                    <a:pt x="666" y="528"/>
                    <a:pt x="666" y="528"/>
                  </a:cubicBezTo>
                  <a:cubicBezTo>
                    <a:pt x="663" y="527"/>
                    <a:pt x="660" y="529"/>
                    <a:pt x="658" y="528"/>
                  </a:cubicBezTo>
                  <a:cubicBezTo>
                    <a:pt x="657" y="528"/>
                    <a:pt x="658" y="526"/>
                    <a:pt x="656" y="526"/>
                  </a:cubicBezTo>
                  <a:cubicBezTo>
                    <a:pt x="655" y="528"/>
                    <a:pt x="655" y="528"/>
                    <a:pt x="655" y="528"/>
                  </a:cubicBezTo>
                  <a:cubicBezTo>
                    <a:pt x="651" y="529"/>
                    <a:pt x="648" y="529"/>
                    <a:pt x="645" y="531"/>
                  </a:cubicBezTo>
                  <a:cubicBezTo>
                    <a:pt x="644" y="531"/>
                    <a:pt x="644" y="533"/>
                    <a:pt x="643" y="533"/>
                  </a:cubicBezTo>
                  <a:cubicBezTo>
                    <a:pt x="642" y="534"/>
                    <a:pt x="641" y="533"/>
                    <a:pt x="640" y="534"/>
                  </a:cubicBezTo>
                  <a:cubicBezTo>
                    <a:pt x="640" y="534"/>
                    <a:pt x="639" y="536"/>
                    <a:pt x="639" y="536"/>
                  </a:cubicBezTo>
                  <a:cubicBezTo>
                    <a:pt x="638" y="536"/>
                    <a:pt x="637" y="535"/>
                    <a:pt x="637" y="536"/>
                  </a:cubicBezTo>
                  <a:cubicBezTo>
                    <a:pt x="635" y="537"/>
                    <a:pt x="635" y="539"/>
                    <a:pt x="634" y="540"/>
                  </a:cubicBezTo>
                  <a:cubicBezTo>
                    <a:pt x="633" y="541"/>
                    <a:pt x="629" y="541"/>
                    <a:pt x="628" y="542"/>
                  </a:cubicBezTo>
                  <a:cubicBezTo>
                    <a:pt x="627" y="543"/>
                    <a:pt x="628" y="546"/>
                    <a:pt x="628" y="546"/>
                  </a:cubicBezTo>
                  <a:cubicBezTo>
                    <a:pt x="627" y="547"/>
                    <a:pt x="623" y="547"/>
                    <a:pt x="623" y="547"/>
                  </a:cubicBezTo>
                  <a:cubicBezTo>
                    <a:pt x="622" y="548"/>
                    <a:pt x="622" y="551"/>
                    <a:pt x="622" y="552"/>
                  </a:cubicBezTo>
                  <a:cubicBezTo>
                    <a:pt x="622" y="552"/>
                    <a:pt x="618" y="557"/>
                    <a:pt x="617" y="557"/>
                  </a:cubicBezTo>
                  <a:cubicBezTo>
                    <a:pt x="617" y="557"/>
                    <a:pt x="617" y="557"/>
                    <a:pt x="617" y="557"/>
                  </a:cubicBezTo>
                  <a:cubicBezTo>
                    <a:pt x="617" y="558"/>
                    <a:pt x="617" y="558"/>
                    <a:pt x="617" y="558"/>
                  </a:cubicBezTo>
                  <a:cubicBezTo>
                    <a:pt x="616" y="558"/>
                    <a:pt x="616" y="557"/>
                    <a:pt x="615" y="558"/>
                  </a:cubicBezTo>
                  <a:cubicBezTo>
                    <a:pt x="618" y="553"/>
                    <a:pt x="620" y="551"/>
                    <a:pt x="622" y="544"/>
                  </a:cubicBezTo>
                  <a:cubicBezTo>
                    <a:pt x="621" y="544"/>
                    <a:pt x="620" y="543"/>
                    <a:pt x="619" y="542"/>
                  </a:cubicBezTo>
                  <a:cubicBezTo>
                    <a:pt x="621" y="542"/>
                    <a:pt x="622" y="543"/>
                    <a:pt x="623" y="542"/>
                  </a:cubicBezTo>
                  <a:cubicBezTo>
                    <a:pt x="625" y="542"/>
                    <a:pt x="625" y="538"/>
                    <a:pt x="627" y="537"/>
                  </a:cubicBezTo>
                  <a:cubicBezTo>
                    <a:pt x="627" y="537"/>
                    <a:pt x="628" y="537"/>
                    <a:pt x="629" y="536"/>
                  </a:cubicBezTo>
                  <a:cubicBezTo>
                    <a:pt x="629" y="536"/>
                    <a:pt x="629" y="535"/>
                    <a:pt x="629" y="534"/>
                  </a:cubicBezTo>
                  <a:cubicBezTo>
                    <a:pt x="631" y="534"/>
                    <a:pt x="632" y="535"/>
                    <a:pt x="633" y="534"/>
                  </a:cubicBezTo>
                  <a:cubicBezTo>
                    <a:pt x="633" y="534"/>
                    <a:pt x="633" y="532"/>
                    <a:pt x="634" y="531"/>
                  </a:cubicBezTo>
                  <a:cubicBezTo>
                    <a:pt x="634" y="530"/>
                    <a:pt x="634" y="530"/>
                    <a:pt x="634" y="530"/>
                  </a:cubicBezTo>
                  <a:cubicBezTo>
                    <a:pt x="635" y="530"/>
                    <a:pt x="637" y="531"/>
                    <a:pt x="637" y="530"/>
                  </a:cubicBezTo>
                  <a:cubicBezTo>
                    <a:pt x="638" y="529"/>
                    <a:pt x="637" y="528"/>
                    <a:pt x="638" y="527"/>
                  </a:cubicBezTo>
                  <a:cubicBezTo>
                    <a:pt x="639" y="526"/>
                    <a:pt x="641" y="527"/>
                    <a:pt x="642" y="526"/>
                  </a:cubicBezTo>
                  <a:cubicBezTo>
                    <a:pt x="643" y="525"/>
                    <a:pt x="643" y="520"/>
                    <a:pt x="643" y="520"/>
                  </a:cubicBezTo>
                  <a:cubicBezTo>
                    <a:pt x="645" y="520"/>
                    <a:pt x="645" y="520"/>
                    <a:pt x="645" y="520"/>
                  </a:cubicBezTo>
                  <a:cubicBezTo>
                    <a:pt x="645" y="518"/>
                    <a:pt x="645" y="518"/>
                    <a:pt x="645" y="518"/>
                  </a:cubicBezTo>
                  <a:cubicBezTo>
                    <a:pt x="645" y="518"/>
                    <a:pt x="646" y="519"/>
                    <a:pt x="646" y="519"/>
                  </a:cubicBezTo>
                  <a:cubicBezTo>
                    <a:pt x="647" y="518"/>
                    <a:pt x="647" y="518"/>
                    <a:pt x="649" y="517"/>
                  </a:cubicBezTo>
                  <a:cubicBezTo>
                    <a:pt x="649" y="516"/>
                    <a:pt x="649" y="516"/>
                    <a:pt x="649" y="516"/>
                  </a:cubicBezTo>
                  <a:cubicBezTo>
                    <a:pt x="650" y="515"/>
                    <a:pt x="655" y="517"/>
                    <a:pt x="658" y="517"/>
                  </a:cubicBezTo>
                  <a:cubicBezTo>
                    <a:pt x="658" y="517"/>
                    <a:pt x="658" y="517"/>
                    <a:pt x="658" y="517"/>
                  </a:cubicBezTo>
                  <a:cubicBezTo>
                    <a:pt x="661" y="517"/>
                    <a:pt x="662" y="517"/>
                    <a:pt x="665" y="517"/>
                  </a:cubicBezTo>
                  <a:cubicBezTo>
                    <a:pt x="665" y="516"/>
                    <a:pt x="665" y="515"/>
                    <a:pt x="665" y="515"/>
                  </a:cubicBezTo>
                  <a:cubicBezTo>
                    <a:pt x="667" y="515"/>
                    <a:pt x="668" y="517"/>
                    <a:pt x="669" y="517"/>
                  </a:cubicBezTo>
                  <a:cubicBezTo>
                    <a:pt x="670" y="517"/>
                    <a:pt x="671" y="516"/>
                    <a:pt x="673" y="516"/>
                  </a:cubicBezTo>
                  <a:cubicBezTo>
                    <a:pt x="675" y="516"/>
                    <a:pt x="676" y="517"/>
                    <a:pt x="677" y="517"/>
                  </a:cubicBezTo>
                  <a:cubicBezTo>
                    <a:pt x="677" y="517"/>
                    <a:pt x="678" y="515"/>
                    <a:pt x="679" y="515"/>
                  </a:cubicBezTo>
                  <a:cubicBezTo>
                    <a:pt x="685" y="514"/>
                    <a:pt x="683" y="518"/>
                    <a:pt x="690" y="515"/>
                  </a:cubicBezTo>
                  <a:cubicBezTo>
                    <a:pt x="691" y="515"/>
                    <a:pt x="691" y="517"/>
                    <a:pt x="691" y="518"/>
                  </a:cubicBezTo>
                  <a:cubicBezTo>
                    <a:pt x="693" y="518"/>
                    <a:pt x="694" y="517"/>
                    <a:pt x="694" y="517"/>
                  </a:cubicBezTo>
                  <a:cubicBezTo>
                    <a:pt x="694" y="519"/>
                    <a:pt x="696" y="517"/>
                    <a:pt x="696" y="517"/>
                  </a:cubicBezTo>
                  <a:cubicBezTo>
                    <a:pt x="696" y="517"/>
                    <a:pt x="696" y="515"/>
                    <a:pt x="696" y="515"/>
                  </a:cubicBezTo>
                  <a:cubicBezTo>
                    <a:pt x="696" y="515"/>
                    <a:pt x="697" y="516"/>
                    <a:pt x="698" y="515"/>
                  </a:cubicBezTo>
                  <a:cubicBezTo>
                    <a:pt x="699" y="516"/>
                    <a:pt x="699" y="518"/>
                    <a:pt x="702" y="517"/>
                  </a:cubicBezTo>
                  <a:cubicBezTo>
                    <a:pt x="702" y="517"/>
                    <a:pt x="703" y="515"/>
                    <a:pt x="703" y="515"/>
                  </a:cubicBezTo>
                  <a:cubicBezTo>
                    <a:pt x="706" y="514"/>
                    <a:pt x="706" y="514"/>
                    <a:pt x="708" y="515"/>
                  </a:cubicBezTo>
                  <a:cubicBezTo>
                    <a:pt x="708" y="514"/>
                    <a:pt x="709" y="513"/>
                    <a:pt x="709" y="513"/>
                  </a:cubicBezTo>
                  <a:cubicBezTo>
                    <a:pt x="709" y="513"/>
                    <a:pt x="709" y="510"/>
                    <a:pt x="709" y="510"/>
                  </a:cubicBezTo>
                  <a:cubicBezTo>
                    <a:pt x="709" y="510"/>
                    <a:pt x="714" y="510"/>
                    <a:pt x="715" y="508"/>
                  </a:cubicBezTo>
                  <a:cubicBezTo>
                    <a:pt x="716" y="506"/>
                    <a:pt x="714" y="506"/>
                    <a:pt x="714" y="505"/>
                  </a:cubicBezTo>
                  <a:cubicBezTo>
                    <a:pt x="715" y="504"/>
                    <a:pt x="717" y="503"/>
                    <a:pt x="717" y="503"/>
                  </a:cubicBezTo>
                  <a:cubicBezTo>
                    <a:pt x="717" y="502"/>
                    <a:pt x="717" y="500"/>
                    <a:pt x="717" y="500"/>
                  </a:cubicBezTo>
                  <a:cubicBezTo>
                    <a:pt x="718" y="499"/>
                    <a:pt x="719" y="500"/>
                    <a:pt x="720" y="499"/>
                  </a:cubicBezTo>
                  <a:cubicBezTo>
                    <a:pt x="721" y="499"/>
                    <a:pt x="720" y="497"/>
                    <a:pt x="720" y="497"/>
                  </a:cubicBezTo>
                  <a:cubicBezTo>
                    <a:pt x="722" y="497"/>
                    <a:pt x="720" y="498"/>
                    <a:pt x="721" y="498"/>
                  </a:cubicBezTo>
                  <a:cubicBezTo>
                    <a:pt x="725" y="499"/>
                    <a:pt x="725" y="495"/>
                    <a:pt x="729" y="496"/>
                  </a:cubicBezTo>
                  <a:cubicBezTo>
                    <a:pt x="729" y="496"/>
                    <a:pt x="730" y="497"/>
                    <a:pt x="732" y="497"/>
                  </a:cubicBezTo>
                  <a:cubicBezTo>
                    <a:pt x="734" y="494"/>
                    <a:pt x="734" y="494"/>
                    <a:pt x="734" y="494"/>
                  </a:cubicBezTo>
                  <a:cubicBezTo>
                    <a:pt x="735" y="493"/>
                    <a:pt x="736" y="494"/>
                    <a:pt x="737" y="493"/>
                  </a:cubicBezTo>
                  <a:cubicBezTo>
                    <a:pt x="738" y="493"/>
                    <a:pt x="737" y="491"/>
                    <a:pt x="738" y="491"/>
                  </a:cubicBezTo>
                  <a:cubicBezTo>
                    <a:pt x="738" y="491"/>
                    <a:pt x="739" y="492"/>
                    <a:pt x="740" y="491"/>
                  </a:cubicBezTo>
                  <a:cubicBezTo>
                    <a:pt x="740" y="490"/>
                    <a:pt x="740" y="490"/>
                    <a:pt x="740" y="490"/>
                  </a:cubicBezTo>
                  <a:cubicBezTo>
                    <a:pt x="741" y="489"/>
                    <a:pt x="741" y="489"/>
                    <a:pt x="741" y="489"/>
                  </a:cubicBezTo>
                  <a:cubicBezTo>
                    <a:pt x="743" y="486"/>
                    <a:pt x="742" y="486"/>
                    <a:pt x="740" y="483"/>
                  </a:cubicBezTo>
                  <a:cubicBezTo>
                    <a:pt x="741" y="483"/>
                    <a:pt x="741" y="483"/>
                    <a:pt x="740" y="483"/>
                  </a:cubicBezTo>
                  <a:cubicBezTo>
                    <a:pt x="740" y="481"/>
                    <a:pt x="740" y="481"/>
                    <a:pt x="740" y="481"/>
                  </a:cubicBezTo>
                  <a:cubicBezTo>
                    <a:pt x="742" y="481"/>
                    <a:pt x="742" y="478"/>
                    <a:pt x="742" y="476"/>
                  </a:cubicBezTo>
                  <a:cubicBezTo>
                    <a:pt x="741" y="476"/>
                    <a:pt x="741" y="475"/>
                    <a:pt x="740" y="475"/>
                  </a:cubicBezTo>
                  <a:cubicBezTo>
                    <a:pt x="740" y="475"/>
                    <a:pt x="738" y="475"/>
                    <a:pt x="738" y="475"/>
                  </a:cubicBezTo>
                  <a:cubicBezTo>
                    <a:pt x="738" y="475"/>
                    <a:pt x="738" y="477"/>
                    <a:pt x="738" y="477"/>
                  </a:cubicBezTo>
                  <a:cubicBezTo>
                    <a:pt x="736" y="477"/>
                    <a:pt x="736" y="477"/>
                    <a:pt x="736" y="477"/>
                  </a:cubicBezTo>
                  <a:cubicBezTo>
                    <a:pt x="736" y="476"/>
                    <a:pt x="736" y="475"/>
                    <a:pt x="736" y="474"/>
                  </a:cubicBezTo>
                  <a:cubicBezTo>
                    <a:pt x="735" y="473"/>
                    <a:pt x="732" y="472"/>
                    <a:pt x="731" y="471"/>
                  </a:cubicBezTo>
                  <a:cubicBezTo>
                    <a:pt x="731" y="471"/>
                    <a:pt x="730" y="469"/>
                    <a:pt x="730" y="469"/>
                  </a:cubicBezTo>
                  <a:cubicBezTo>
                    <a:pt x="727" y="468"/>
                    <a:pt x="725" y="469"/>
                    <a:pt x="723" y="469"/>
                  </a:cubicBezTo>
                  <a:cubicBezTo>
                    <a:pt x="724" y="471"/>
                    <a:pt x="724" y="471"/>
                    <a:pt x="724" y="471"/>
                  </a:cubicBezTo>
                  <a:cubicBezTo>
                    <a:pt x="722" y="472"/>
                    <a:pt x="720" y="471"/>
                    <a:pt x="718" y="471"/>
                  </a:cubicBezTo>
                  <a:cubicBezTo>
                    <a:pt x="716" y="472"/>
                    <a:pt x="713" y="476"/>
                    <a:pt x="710" y="477"/>
                  </a:cubicBezTo>
                  <a:cubicBezTo>
                    <a:pt x="709" y="478"/>
                    <a:pt x="708" y="477"/>
                    <a:pt x="706" y="478"/>
                  </a:cubicBezTo>
                  <a:cubicBezTo>
                    <a:pt x="706" y="478"/>
                    <a:pt x="706" y="481"/>
                    <a:pt x="705" y="481"/>
                  </a:cubicBezTo>
                  <a:cubicBezTo>
                    <a:pt x="704" y="482"/>
                    <a:pt x="703" y="481"/>
                    <a:pt x="702" y="481"/>
                  </a:cubicBezTo>
                  <a:cubicBezTo>
                    <a:pt x="702" y="480"/>
                    <a:pt x="702" y="478"/>
                    <a:pt x="701" y="476"/>
                  </a:cubicBezTo>
                  <a:cubicBezTo>
                    <a:pt x="702" y="476"/>
                    <a:pt x="706" y="476"/>
                    <a:pt x="708" y="476"/>
                  </a:cubicBezTo>
                  <a:cubicBezTo>
                    <a:pt x="709" y="476"/>
                    <a:pt x="713" y="472"/>
                    <a:pt x="714" y="471"/>
                  </a:cubicBezTo>
                  <a:cubicBezTo>
                    <a:pt x="714" y="471"/>
                    <a:pt x="715" y="472"/>
                    <a:pt x="716" y="471"/>
                  </a:cubicBezTo>
                  <a:cubicBezTo>
                    <a:pt x="716" y="471"/>
                    <a:pt x="717" y="470"/>
                    <a:pt x="717" y="469"/>
                  </a:cubicBezTo>
                  <a:cubicBezTo>
                    <a:pt x="719" y="468"/>
                    <a:pt x="719" y="470"/>
                    <a:pt x="721" y="469"/>
                  </a:cubicBezTo>
                  <a:cubicBezTo>
                    <a:pt x="722" y="468"/>
                    <a:pt x="722" y="468"/>
                    <a:pt x="722" y="468"/>
                  </a:cubicBezTo>
                  <a:cubicBezTo>
                    <a:pt x="723" y="467"/>
                    <a:pt x="724" y="468"/>
                    <a:pt x="725" y="467"/>
                  </a:cubicBezTo>
                  <a:cubicBezTo>
                    <a:pt x="726" y="467"/>
                    <a:pt x="727" y="464"/>
                    <a:pt x="728" y="463"/>
                  </a:cubicBezTo>
                  <a:cubicBezTo>
                    <a:pt x="728" y="463"/>
                    <a:pt x="727" y="463"/>
                    <a:pt x="726" y="463"/>
                  </a:cubicBezTo>
                  <a:cubicBezTo>
                    <a:pt x="726" y="463"/>
                    <a:pt x="725" y="462"/>
                    <a:pt x="724" y="462"/>
                  </a:cubicBezTo>
                  <a:cubicBezTo>
                    <a:pt x="724" y="461"/>
                    <a:pt x="724" y="459"/>
                    <a:pt x="724" y="458"/>
                  </a:cubicBezTo>
                  <a:cubicBezTo>
                    <a:pt x="723" y="458"/>
                    <a:pt x="722" y="459"/>
                    <a:pt x="722" y="459"/>
                  </a:cubicBezTo>
                  <a:cubicBezTo>
                    <a:pt x="721" y="460"/>
                    <a:pt x="722" y="461"/>
                    <a:pt x="721" y="462"/>
                  </a:cubicBezTo>
                  <a:cubicBezTo>
                    <a:pt x="718" y="461"/>
                    <a:pt x="718" y="462"/>
                    <a:pt x="716" y="459"/>
                  </a:cubicBezTo>
                  <a:cubicBezTo>
                    <a:pt x="715" y="458"/>
                    <a:pt x="715" y="458"/>
                    <a:pt x="715" y="458"/>
                  </a:cubicBezTo>
                  <a:cubicBezTo>
                    <a:pt x="715" y="457"/>
                    <a:pt x="715" y="456"/>
                    <a:pt x="715" y="455"/>
                  </a:cubicBezTo>
                  <a:cubicBezTo>
                    <a:pt x="714" y="455"/>
                    <a:pt x="713" y="456"/>
                    <a:pt x="713" y="456"/>
                  </a:cubicBezTo>
                  <a:cubicBezTo>
                    <a:pt x="712" y="456"/>
                    <a:pt x="713" y="456"/>
                    <a:pt x="712" y="455"/>
                  </a:cubicBezTo>
                  <a:cubicBezTo>
                    <a:pt x="711" y="456"/>
                    <a:pt x="710" y="456"/>
                    <a:pt x="709" y="457"/>
                  </a:cubicBezTo>
                  <a:cubicBezTo>
                    <a:pt x="709" y="457"/>
                    <a:pt x="709" y="455"/>
                    <a:pt x="709" y="455"/>
                  </a:cubicBezTo>
                  <a:cubicBezTo>
                    <a:pt x="706" y="455"/>
                    <a:pt x="706" y="455"/>
                    <a:pt x="702" y="455"/>
                  </a:cubicBezTo>
                  <a:cubicBezTo>
                    <a:pt x="703" y="454"/>
                    <a:pt x="702" y="451"/>
                    <a:pt x="702" y="451"/>
                  </a:cubicBezTo>
                  <a:cubicBezTo>
                    <a:pt x="701" y="450"/>
                    <a:pt x="702" y="448"/>
                    <a:pt x="702" y="447"/>
                  </a:cubicBezTo>
                  <a:cubicBezTo>
                    <a:pt x="701" y="447"/>
                    <a:pt x="700" y="448"/>
                    <a:pt x="700" y="447"/>
                  </a:cubicBezTo>
                  <a:cubicBezTo>
                    <a:pt x="699" y="447"/>
                    <a:pt x="699" y="445"/>
                    <a:pt x="698" y="445"/>
                  </a:cubicBezTo>
                  <a:cubicBezTo>
                    <a:pt x="696" y="444"/>
                    <a:pt x="694" y="444"/>
                    <a:pt x="692" y="444"/>
                  </a:cubicBezTo>
                  <a:cubicBezTo>
                    <a:pt x="692" y="443"/>
                    <a:pt x="692" y="441"/>
                    <a:pt x="692" y="439"/>
                  </a:cubicBezTo>
                  <a:cubicBezTo>
                    <a:pt x="692" y="439"/>
                    <a:pt x="689" y="440"/>
                    <a:pt x="689" y="439"/>
                  </a:cubicBezTo>
                  <a:cubicBezTo>
                    <a:pt x="688" y="438"/>
                    <a:pt x="690" y="439"/>
                    <a:pt x="690" y="439"/>
                  </a:cubicBezTo>
                  <a:cubicBezTo>
                    <a:pt x="691" y="435"/>
                    <a:pt x="687" y="438"/>
                    <a:pt x="686" y="438"/>
                  </a:cubicBezTo>
                  <a:cubicBezTo>
                    <a:pt x="688" y="434"/>
                    <a:pt x="689" y="434"/>
                    <a:pt x="685" y="433"/>
                  </a:cubicBezTo>
                  <a:cubicBezTo>
                    <a:pt x="685" y="431"/>
                    <a:pt x="685" y="431"/>
                    <a:pt x="685" y="431"/>
                  </a:cubicBezTo>
                  <a:cubicBezTo>
                    <a:pt x="687" y="432"/>
                    <a:pt x="689" y="433"/>
                    <a:pt x="691" y="432"/>
                  </a:cubicBezTo>
                  <a:cubicBezTo>
                    <a:pt x="692" y="432"/>
                    <a:pt x="692" y="431"/>
                    <a:pt x="692" y="431"/>
                  </a:cubicBezTo>
                  <a:cubicBezTo>
                    <a:pt x="693" y="431"/>
                    <a:pt x="693" y="432"/>
                    <a:pt x="694" y="432"/>
                  </a:cubicBezTo>
                  <a:cubicBezTo>
                    <a:pt x="694" y="431"/>
                    <a:pt x="693" y="430"/>
                    <a:pt x="694" y="430"/>
                  </a:cubicBezTo>
                  <a:cubicBezTo>
                    <a:pt x="694" y="429"/>
                    <a:pt x="694" y="427"/>
                    <a:pt x="693" y="427"/>
                  </a:cubicBezTo>
                  <a:cubicBezTo>
                    <a:pt x="693" y="426"/>
                    <a:pt x="691" y="427"/>
                    <a:pt x="690" y="427"/>
                  </a:cubicBezTo>
                  <a:cubicBezTo>
                    <a:pt x="689" y="426"/>
                    <a:pt x="689" y="424"/>
                    <a:pt x="688" y="424"/>
                  </a:cubicBezTo>
                  <a:cubicBezTo>
                    <a:pt x="687" y="424"/>
                    <a:pt x="686" y="425"/>
                    <a:pt x="685" y="424"/>
                  </a:cubicBezTo>
                  <a:cubicBezTo>
                    <a:pt x="687" y="421"/>
                    <a:pt x="687" y="422"/>
                    <a:pt x="688" y="417"/>
                  </a:cubicBezTo>
                  <a:cubicBezTo>
                    <a:pt x="687" y="417"/>
                    <a:pt x="687" y="417"/>
                    <a:pt x="686" y="417"/>
                  </a:cubicBezTo>
                  <a:cubicBezTo>
                    <a:pt x="686" y="417"/>
                    <a:pt x="686" y="415"/>
                    <a:pt x="685" y="415"/>
                  </a:cubicBezTo>
                  <a:cubicBezTo>
                    <a:pt x="684" y="415"/>
                    <a:pt x="683" y="415"/>
                    <a:pt x="683" y="415"/>
                  </a:cubicBezTo>
                  <a:cubicBezTo>
                    <a:pt x="683" y="415"/>
                    <a:pt x="683" y="412"/>
                    <a:pt x="683" y="412"/>
                  </a:cubicBezTo>
                  <a:cubicBezTo>
                    <a:pt x="682" y="412"/>
                    <a:pt x="681" y="412"/>
                    <a:pt x="681" y="412"/>
                  </a:cubicBezTo>
                  <a:cubicBezTo>
                    <a:pt x="681" y="411"/>
                    <a:pt x="682" y="410"/>
                    <a:pt x="683" y="409"/>
                  </a:cubicBezTo>
                  <a:cubicBezTo>
                    <a:pt x="683" y="408"/>
                    <a:pt x="682" y="408"/>
                    <a:pt x="683" y="407"/>
                  </a:cubicBezTo>
                  <a:cubicBezTo>
                    <a:pt x="679" y="408"/>
                    <a:pt x="677" y="407"/>
                    <a:pt x="675" y="407"/>
                  </a:cubicBezTo>
                  <a:cubicBezTo>
                    <a:pt x="675" y="407"/>
                    <a:pt x="675" y="406"/>
                    <a:pt x="675" y="405"/>
                  </a:cubicBezTo>
                  <a:cubicBezTo>
                    <a:pt x="676" y="405"/>
                    <a:pt x="678" y="405"/>
                    <a:pt x="679" y="404"/>
                  </a:cubicBezTo>
                  <a:cubicBezTo>
                    <a:pt x="682" y="401"/>
                    <a:pt x="677" y="402"/>
                    <a:pt x="677" y="400"/>
                  </a:cubicBezTo>
                  <a:cubicBezTo>
                    <a:pt x="676" y="399"/>
                    <a:pt x="678" y="399"/>
                    <a:pt x="678" y="399"/>
                  </a:cubicBezTo>
                  <a:cubicBezTo>
                    <a:pt x="678" y="398"/>
                    <a:pt x="678" y="398"/>
                    <a:pt x="678" y="398"/>
                  </a:cubicBezTo>
                  <a:cubicBezTo>
                    <a:pt x="677" y="397"/>
                    <a:pt x="677" y="398"/>
                    <a:pt x="676" y="398"/>
                  </a:cubicBezTo>
                  <a:cubicBezTo>
                    <a:pt x="676" y="397"/>
                    <a:pt x="676" y="396"/>
                    <a:pt x="676" y="396"/>
                  </a:cubicBezTo>
                  <a:cubicBezTo>
                    <a:pt x="674" y="396"/>
                    <a:pt x="675" y="395"/>
                    <a:pt x="674" y="395"/>
                  </a:cubicBezTo>
                  <a:cubicBezTo>
                    <a:pt x="674" y="395"/>
                    <a:pt x="672" y="396"/>
                    <a:pt x="671" y="396"/>
                  </a:cubicBezTo>
                  <a:cubicBezTo>
                    <a:pt x="671" y="395"/>
                    <a:pt x="671" y="394"/>
                    <a:pt x="671" y="394"/>
                  </a:cubicBezTo>
                  <a:cubicBezTo>
                    <a:pt x="670" y="394"/>
                    <a:pt x="670" y="394"/>
                    <a:pt x="670" y="394"/>
                  </a:cubicBezTo>
                  <a:cubicBezTo>
                    <a:pt x="669" y="391"/>
                    <a:pt x="668" y="389"/>
                    <a:pt x="669" y="386"/>
                  </a:cubicBezTo>
                  <a:cubicBezTo>
                    <a:pt x="669" y="386"/>
                    <a:pt x="670" y="385"/>
                    <a:pt x="670" y="383"/>
                  </a:cubicBezTo>
                  <a:cubicBezTo>
                    <a:pt x="670" y="382"/>
                    <a:pt x="669" y="382"/>
                    <a:pt x="668" y="382"/>
                  </a:cubicBezTo>
                  <a:cubicBezTo>
                    <a:pt x="668" y="379"/>
                    <a:pt x="668" y="379"/>
                    <a:pt x="668" y="376"/>
                  </a:cubicBezTo>
                  <a:cubicBezTo>
                    <a:pt x="666" y="376"/>
                    <a:pt x="666" y="376"/>
                    <a:pt x="664" y="376"/>
                  </a:cubicBezTo>
                  <a:cubicBezTo>
                    <a:pt x="663" y="378"/>
                    <a:pt x="664" y="379"/>
                    <a:pt x="663" y="381"/>
                  </a:cubicBezTo>
                  <a:cubicBezTo>
                    <a:pt x="662" y="381"/>
                    <a:pt x="662" y="381"/>
                    <a:pt x="661" y="382"/>
                  </a:cubicBezTo>
                  <a:cubicBezTo>
                    <a:pt x="661" y="383"/>
                    <a:pt x="662" y="384"/>
                    <a:pt x="661" y="385"/>
                  </a:cubicBezTo>
                  <a:cubicBezTo>
                    <a:pt x="661" y="385"/>
                    <a:pt x="659" y="386"/>
                    <a:pt x="659" y="386"/>
                  </a:cubicBezTo>
                  <a:cubicBezTo>
                    <a:pt x="658" y="389"/>
                    <a:pt x="660" y="389"/>
                    <a:pt x="660" y="390"/>
                  </a:cubicBezTo>
                  <a:cubicBezTo>
                    <a:pt x="659" y="391"/>
                    <a:pt x="659" y="391"/>
                    <a:pt x="659" y="391"/>
                  </a:cubicBezTo>
                  <a:cubicBezTo>
                    <a:pt x="657" y="394"/>
                    <a:pt x="656" y="394"/>
                    <a:pt x="654" y="396"/>
                  </a:cubicBezTo>
                  <a:cubicBezTo>
                    <a:pt x="654" y="397"/>
                    <a:pt x="655" y="400"/>
                    <a:pt x="655" y="400"/>
                  </a:cubicBezTo>
                  <a:cubicBezTo>
                    <a:pt x="654" y="401"/>
                    <a:pt x="652" y="399"/>
                    <a:pt x="651" y="399"/>
                  </a:cubicBezTo>
                  <a:cubicBezTo>
                    <a:pt x="651" y="401"/>
                    <a:pt x="649" y="405"/>
                    <a:pt x="647" y="405"/>
                  </a:cubicBezTo>
                  <a:cubicBezTo>
                    <a:pt x="647" y="406"/>
                    <a:pt x="646" y="405"/>
                    <a:pt x="645" y="405"/>
                  </a:cubicBezTo>
                  <a:cubicBezTo>
                    <a:pt x="645" y="406"/>
                    <a:pt x="644" y="407"/>
                    <a:pt x="644" y="407"/>
                  </a:cubicBezTo>
                  <a:cubicBezTo>
                    <a:pt x="643" y="406"/>
                    <a:pt x="642" y="404"/>
                    <a:pt x="641" y="403"/>
                  </a:cubicBezTo>
                  <a:cubicBezTo>
                    <a:pt x="640" y="403"/>
                    <a:pt x="640" y="403"/>
                    <a:pt x="640" y="403"/>
                  </a:cubicBezTo>
                  <a:cubicBezTo>
                    <a:pt x="640" y="402"/>
                    <a:pt x="640" y="401"/>
                    <a:pt x="640" y="401"/>
                  </a:cubicBezTo>
                  <a:cubicBezTo>
                    <a:pt x="640" y="401"/>
                    <a:pt x="638" y="400"/>
                    <a:pt x="638" y="400"/>
                  </a:cubicBezTo>
                  <a:cubicBezTo>
                    <a:pt x="638" y="401"/>
                    <a:pt x="638" y="401"/>
                    <a:pt x="638" y="401"/>
                  </a:cubicBezTo>
                  <a:cubicBezTo>
                    <a:pt x="637" y="402"/>
                    <a:pt x="636" y="403"/>
                    <a:pt x="636" y="403"/>
                  </a:cubicBezTo>
                  <a:cubicBezTo>
                    <a:pt x="635" y="402"/>
                    <a:pt x="634" y="399"/>
                    <a:pt x="634" y="397"/>
                  </a:cubicBezTo>
                  <a:cubicBezTo>
                    <a:pt x="633" y="397"/>
                    <a:pt x="630" y="396"/>
                    <a:pt x="629" y="396"/>
                  </a:cubicBezTo>
                  <a:cubicBezTo>
                    <a:pt x="629" y="395"/>
                    <a:pt x="629" y="395"/>
                    <a:pt x="629" y="395"/>
                  </a:cubicBezTo>
                  <a:cubicBezTo>
                    <a:pt x="627" y="394"/>
                    <a:pt x="627" y="396"/>
                    <a:pt x="626" y="396"/>
                  </a:cubicBezTo>
                  <a:cubicBezTo>
                    <a:pt x="625" y="395"/>
                    <a:pt x="623" y="393"/>
                    <a:pt x="622" y="393"/>
                  </a:cubicBezTo>
                  <a:cubicBezTo>
                    <a:pt x="622" y="391"/>
                    <a:pt x="621" y="392"/>
                    <a:pt x="621" y="390"/>
                  </a:cubicBezTo>
                  <a:cubicBezTo>
                    <a:pt x="621" y="390"/>
                    <a:pt x="623" y="390"/>
                    <a:pt x="623" y="390"/>
                  </a:cubicBezTo>
                  <a:cubicBezTo>
                    <a:pt x="623" y="388"/>
                    <a:pt x="623" y="385"/>
                    <a:pt x="623" y="384"/>
                  </a:cubicBezTo>
                  <a:cubicBezTo>
                    <a:pt x="623" y="383"/>
                    <a:pt x="621" y="383"/>
                    <a:pt x="621" y="382"/>
                  </a:cubicBezTo>
                  <a:cubicBezTo>
                    <a:pt x="621" y="382"/>
                    <a:pt x="620" y="379"/>
                    <a:pt x="621" y="378"/>
                  </a:cubicBezTo>
                  <a:cubicBezTo>
                    <a:pt x="621" y="378"/>
                    <a:pt x="624" y="378"/>
                    <a:pt x="624" y="378"/>
                  </a:cubicBezTo>
                  <a:cubicBezTo>
                    <a:pt x="624" y="377"/>
                    <a:pt x="624" y="376"/>
                    <a:pt x="624" y="376"/>
                  </a:cubicBezTo>
                  <a:cubicBezTo>
                    <a:pt x="619" y="378"/>
                    <a:pt x="626" y="368"/>
                    <a:pt x="627" y="368"/>
                  </a:cubicBezTo>
                  <a:cubicBezTo>
                    <a:pt x="626" y="368"/>
                    <a:pt x="625" y="367"/>
                    <a:pt x="625" y="368"/>
                  </a:cubicBezTo>
                  <a:cubicBezTo>
                    <a:pt x="624" y="368"/>
                    <a:pt x="623" y="370"/>
                    <a:pt x="623" y="370"/>
                  </a:cubicBezTo>
                  <a:cubicBezTo>
                    <a:pt x="623" y="370"/>
                    <a:pt x="622" y="368"/>
                    <a:pt x="621" y="368"/>
                  </a:cubicBezTo>
                  <a:cubicBezTo>
                    <a:pt x="617" y="367"/>
                    <a:pt x="613" y="369"/>
                    <a:pt x="619" y="365"/>
                  </a:cubicBezTo>
                  <a:cubicBezTo>
                    <a:pt x="619" y="364"/>
                    <a:pt x="619" y="364"/>
                    <a:pt x="619" y="364"/>
                  </a:cubicBezTo>
                  <a:cubicBezTo>
                    <a:pt x="615" y="363"/>
                    <a:pt x="611" y="364"/>
                    <a:pt x="606" y="363"/>
                  </a:cubicBezTo>
                  <a:cubicBezTo>
                    <a:pt x="606" y="363"/>
                    <a:pt x="606" y="360"/>
                    <a:pt x="605" y="359"/>
                  </a:cubicBezTo>
                  <a:cubicBezTo>
                    <a:pt x="605" y="359"/>
                    <a:pt x="604" y="359"/>
                    <a:pt x="603" y="360"/>
                  </a:cubicBezTo>
                  <a:cubicBezTo>
                    <a:pt x="603" y="359"/>
                    <a:pt x="603" y="357"/>
                    <a:pt x="603" y="356"/>
                  </a:cubicBezTo>
                  <a:cubicBezTo>
                    <a:pt x="602" y="355"/>
                    <a:pt x="599" y="355"/>
                    <a:pt x="599" y="354"/>
                  </a:cubicBezTo>
                  <a:cubicBezTo>
                    <a:pt x="598" y="354"/>
                    <a:pt x="599" y="352"/>
                    <a:pt x="599" y="352"/>
                  </a:cubicBezTo>
                  <a:cubicBezTo>
                    <a:pt x="598" y="351"/>
                    <a:pt x="597" y="351"/>
                    <a:pt x="597" y="351"/>
                  </a:cubicBezTo>
                  <a:cubicBezTo>
                    <a:pt x="596" y="351"/>
                    <a:pt x="595" y="349"/>
                    <a:pt x="595" y="348"/>
                  </a:cubicBezTo>
                  <a:cubicBezTo>
                    <a:pt x="593" y="347"/>
                    <a:pt x="591" y="348"/>
                    <a:pt x="589" y="347"/>
                  </a:cubicBezTo>
                  <a:cubicBezTo>
                    <a:pt x="589" y="346"/>
                    <a:pt x="589" y="346"/>
                    <a:pt x="589" y="346"/>
                  </a:cubicBezTo>
                  <a:cubicBezTo>
                    <a:pt x="587" y="346"/>
                    <a:pt x="581" y="352"/>
                    <a:pt x="581" y="352"/>
                  </a:cubicBezTo>
                  <a:cubicBezTo>
                    <a:pt x="578" y="352"/>
                    <a:pt x="576" y="350"/>
                    <a:pt x="574" y="350"/>
                  </a:cubicBezTo>
                  <a:cubicBezTo>
                    <a:pt x="571" y="350"/>
                    <a:pt x="569" y="351"/>
                    <a:pt x="566" y="351"/>
                  </a:cubicBezTo>
                  <a:cubicBezTo>
                    <a:pt x="566" y="351"/>
                    <a:pt x="564" y="349"/>
                    <a:pt x="564" y="349"/>
                  </a:cubicBezTo>
                  <a:cubicBezTo>
                    <a:pt x="563" y="349"/>
                    <a:pt x="562" y="350"/>
                    <a:pt x="561" y="350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555" y="348"/>
                    <a:pt x="555" y="350"/>
                    <a:pt x="554" y="350"/>
                  </a:cubicBezTo>
                  <a:cubicBezTo>
                    <a:pt x="553" y="351"/>
                    <a:pt x="552" y="350"/>
                    <a:pt x="551" y="350"/>
                  </a:cubicBezTo>
                  <a:cubicBezTo>
                    <a:pt x="551" y="351"/>
                    <a:pt x="550" y="352"/>
                    <a:pt x="550" y="353"/>
                  </a:cubicBezTo>
                  <a:cubicBezTo>
                    <a:pt x="550" y="354"/>
                    <a:pt x="552" y="355"/>
                    <a:pt x="552" y="356"/>
                  </a:cubicBezTo>
                  <a:cubicBezTo>
                    <a:pt x="553" y="355"/>
                    <a:pt x="555" y="355"/>
                    <a:pt x="555" y="355"/>
                  </a:cubicBezTo>
                  <a:cubicBezTo>
                    <a:pt x="555" y="355"/>
                    <a:pt x="555" y="358"/>
                    <a:pt x="555" y="358"/>
                  </a:cubicBezTo>
                  <a:cubicBezTo>
                    <a:pt x="553" y="358"/>
                    <a:pt x="553" y="358"/>
                    <a:pt x="553" y="358"/>
                  </a:cubicBezTo>
                  <a:cubicBezTo>
                    <a:pt x="553" y="358"/>
                    <a:pt x="554" y="360"/>
                    <a:pt x="554" y="361"/>
                  </a:cubicBezTo>
                  <a:cubicBezTo>
                    <a:pt x="553" y="362"/>
                    <a:pt x="550" y="366"/>
                    <a:pt x="549" y="368"/>
                  </a:cubicBezTo>
                  <a:cubicBezTo>
                    <a:pt x="549" y="368"/>
                    <a:pt x="550" y="369"/>
                    <a:pt x="550" y="370"/>
                  </a:cubicBezTo>
                  <a:cubicBezTo>
                    <a:pt x="551" y="370"/>
                    <a:pt x="553" y="369"/>
                    <a:pt x="554" y="370"/>
                  </a:cubicBezTo>
                  <a:cubicBezTo>
                    <a:pt x="553" y="370"/>
                    <a:pt x="552" y="371"/>
                    <a:pt x="551" y="372"/>
                  </a:cubicBezTo>
                  <a:cubicBezTo>
                    <a:pt x="551" y="373"/>
                    <a:pt x="552" y="378"/>
                    <a:pt x="553" y="378"/>
                  </a:cubicBezTo>
                  <a:cubicBezTo>
                    <a:pt x="553" y="378"/>
                    <a:pt x="552" y="379"/>
                    <a:pt x="552" y="380"/>
                  </a:cubicBezTo>
                  <a:cubicBezTo>
                    <a:pt x="552" y="380"/>
                    <a:pt x="555" y="381"/>
                    <a:pt x="555" y="381"/>
                  </a:cubicBezTo>
                  <a:cubicBezTo>
                    <a:pt x="555" y="381"/>
                    <a:pt x="554" y="383"/>
                    <a:pt x="555" y="384"/>
                  </a:cubicBezTo>
                  <a:cubicBezTo>
                    <a:pt x="554" y="384"/>
                    <a:pt x="554" y="384"/>
                    <a:pt x="554" y="384"/>
                  </a:cubicBezTo>
                  <a:cubicBezTo>
                    <a:pt x="553" y="385"/>
                    <a:pt x="554" y="386"/>
                    <a:pt x="553" y="386"/>
                  </a:cubicBezTo>
                  <a:cubicBezTo>
                    <a:pt x="550" y="386"/>
                    <a:pt x="550" y="386"/>
                    <a:pt x="550" y="386"/>
                  </a:cubicBezTo>
                  <a:cubicBezTo>
                    <a:pt x="550" y="386"/>
                    <a:pt x="550" y="388"/>
                    <a:pt x="551" y="388"/>
                  </a:cubicBezTo>
                  <a:cubicBezTo>
                    <a:pt x="551" y="389"/>
                    <a:pt x="551" y="390"/>
                    <a:pt x="551" y="391"/>
                  </a:cubicBezTo>
                  <a:cubicBezTo>
                    <a:pt x="544" y="392"/>
                    <a:pt x="544" y="393"/>
                    <a:pt x="542" y="399"/>
                  </a:cubicBezTo>
                  <a:cubicBezTo>
                    <a:pt x="543" y="399"/>
                    <a:pt x="542" y="400"/>
                    <a:pt x="543" y="400"/>
                  </a:cubicBezTo>
                  <a:cubicBezTo>
                    <a:pt x="545" y="401"/>
                    <a:pt x="546" y="400"/>
                    <a:pt x="547" y="401"/>
                  </a:cubicBezTo>
                  <a:cubicBezTo>
                    <a:pt x="548" y="402"/>
                    <a:pt x="548" y="404"/>
                    <a:pt x="549" y="405"/>
                  </a:cubicBezTo>
                  <a:cubicBezTo>
                    <a:pt x="550" y="405"/>
                    <a:pt x="551" y="405"/>
                    <a:pt x="552" y="405"/>
                  </a:cubicBezTo>
                  <a:cubicBezTo>
                    <a:pt x="553" y="406"/>
                    <a:pt x="553" y="408"/>
                    <a:pt x="553" y="409"/>
                  </a:cubicBezTo>
                  <a:cubicBezTo>
                    <a:pt x="553" y="409"/>
                    <a:pt x="554" y="409"/>
                    <a:pt x="554" y="409"/>
                  </a:cubicBezTo>
                  <a:cubicBezTo>
                    <a:pt x="555" y="411"/>
                    <a:pt x="554" y="412"/>
                    <a:pt x="555" y="413"/>
                  </a:cubicBezTo>
                  <a:cubicBezTo>
                    <a:pt x="555" y="414"/>
                    <a:pt x="557" y="414"/>
                    <a:pt x="557" y="415"/>
                  </a:cubicBezTo>
                  <a:cubicBezTo>
                    <a:pt x="558" y="417"/>
                    <a:pt x="557" y="420"/>
                    <a:pt x="559" y="422"/>
                  </a:cubicBezTo>
                  <a:cubicBezTo>
                    <a:pt x="560" y="423"/>
                    <a:pt x="562" y="424"/>
                    <a:pt x="563" y="425"/>
                  </a:cubicBezTo>
                  <a:cubicBezTo>
                    <a:pt x="561" y="429"/>
                    <a:pt x="560" y="431"/>
                    <a:pt x="560" y="437"/>
                  </a:cubicBezTo>
                  <a:cubicBezTo>
                    <a:pt x="562" y="437"/>
                    <a:pt x="562" y="437"/>
                    <a:pt x="562" y="437"/>
                  </a:cubicBezTo>
                  <a:cubicBezTo>
                    <a:pt x="562" y="430"/>
                    <a:pt x="563" y="434"/>
                    <a:pt x="564" y="438"/>
                  </a:cubicBezTo>
                  <a:cubicBezTo>
                    <a:pt x="563" y="438"/>
                    <a:pt x="562" y="438"/>
                    <a:pt x="560" y="439"/>
                  </a:cubicBezTo>
                  <a:cubicBezTo>
                    <a:pt x="559" y="440"/>
                    <a:pt x="559" y="441"/>
                    <a:pt x="559" y="442"/>
                  </a:cubicBezTo>
                  <a:cubicBezTo>
                    <a:pt x="558" y="443"/>
                    <a:pt x="556" y="444"/>
                    <a:pt x="555" y="445"/>
                  </a:cubicBezTo>
                  <a:cubicBezTo>
                    <a:pt x="554" y="447"/>
                    <a:pt x="554" y="448"/>
                    <a:pt x="554" y="449"/>
                  </a:cubicBezTo>
                  <a:cubicBezTo>
                    <a:pt x="553" y="450"/>
                    <a:pt x="550" y="451"/>
                    <a:pt x="549" y="452"/>
                  </a:cubicBezTo>
                  <a:cubicBezTo>
                    <a:pt x="549" y="452"/>
                    <a:pt x="548" y="454"/>
                    <a:pt x="548" y="454"/>
                  </a:cubicBezTo>
                  <a:cubicBezTo>
                    <a:pt x="547" y="455"/>
                    <a:pt x="546" y="454"/>
                    <a:pt x="545" y="455"/>
                  </a:cubicBezTo>
                  <a:cubicBezTo>
                    <a:pt x="544" y="455"/>
                    <a:pt x="544" y="456"/>
                    <a:pt x="544" y="457"/>
                  </a:cubicBezTo>
                  <a:cubicBezTo>
                    <a:pt x="542" y="458"/>
                    <a:pt x="540" y="457"/>
                    <a:pt x="538" y="459"/>
                  </a:cubicBezTo>
                  <a:cubicBezTo>
                    <a:pt x="538" y="459"/>
                    <a:pt x="538" y="459"/>
                    <a:pt x="538" y="459"/>
                  </a:cubicBezTo>
                  <a:cubicBezTo>
                    <a:pt x="537" y="461"/>
                    <a:pt x="537" y="467"/>
                    <a:pt x="538" y="468"/>
                  </a:cubicBezTo>
                  <a:cubicBezTo>
                    <a:pt x="542" y="471"/>
                    <a:pt x="542" y="471"/>
                    <a:pt x="542" y="471"/>
                  </a:cubicBezTo>
                  <a:cubicBezTo>
                    <a:pt x="543" y="475"/>
                    <a:pt x="541" y="480"/>
                    <a:pt x="542" y="484"/>
                  </a:cubicBezTo>
                  <a:cubicBezTo>
                    <a:pt x="542" y="484"/>
                    <a:pt x="543" y="485"/>
                    <a:pt x="543" y="485"/>
                  </a:cubicBezTo>
                  <a:cubicBezTo>
                    <a:pt x="544" y="487"/>
                    <a:pt x="541" y="487"/>
                    <a:pt x="544" y="489"/>
                  </a:cubicBezTo>
                  <a:cubicBezTo>
                    <a:pt x="544" y="489"/>
                    <a:pt x="546" y="490"/>
                    <a:pt x="544" y="490"/>
                  </a:cubicBezTo>
                  <a:cubicBezTo>
                    <a:pt x="541" y="496"/>
                    <a:pt x="541" y="496"/>
                    <a:pt x="541" y="496"/>
                  </a:cubicBezTo>
                  <a:cubicBezTo>
                    <a:pt x="541" y="497"/>
                    <a:pt x="541" y="499"/>
                    <a:pt x="542" y="499"/>
                  </a:cubicBezTo>
                  <a:cubicBezTo>
                    <a:pt x="542" y="500"/>
                    <a:pt x="542" y="500"/>
                    <a:pt x="542" y="500"/>
                  </a:cubicBezTo>
                  <a:cubicBezTo>
                    <a:pt x="540" y="501"/>
                    <a:pt x="539" y="499"/>
                    <a:pt x="538" y="500"/>
                  </a:cubicBezTo>
                  <a:cubicBezTo>
                    <a:pt x="537" y="500"/>
                    <a:pt x="537" y="502"/>
                    <a:pt x="536" y="502"/>
                  </a:cubicBezTo>
                  <a:cubicBezTo>
                    <a:pt x="535" y="503"/>
                    <a:pt x="536" y="502"/>
                    <a:pt x="536" y="504"/>
                  </a:cubicBezTo>
                  <a:cubicBezTo>
                    <a:pt x="532" y="503"/>
                    <a:pt x="530" y="504"/>
                    <a:pt x="527" y="503"/>
                  </a:cubicBezTo>
                  <a:cubicBezTo>
                    <a:pt x="527" y="502"/>
                    <a:pt x="527" y="502"/>
                    <a:pt x="528" y="502"/>
                  </a:cubicBezTo>
                  <a:cubicBezTo>
                    <a:pt x="528" y="501"/>
                    <a:pt x="525" y="498"/>
                    <a:pt x="524" y="498"/>
                  </a:cubicBezTo>
                  <a:cubicBezTo>
                    <a:pt x="524" y="498"/>
                    <a:pt x="518" y="493"/>
                    <a:pt x="518" y="493"/>
                  </a:cubicBezTo>
                  <a:cubicBezTo>
                    <a:pt x="518" y="492"/>
                    <a:pt x="520" y="492"/>
                    <a:pt x="520" y="491"/>
                  </a:cubicBezTo>
                  <a:cubicBezTo>
                    <a:pt x="520" y="490"/>
                    <a:pt x="517" y="484"/>
                    <a:pt x="516" y="484"/>
                  </a:cubicBezTo>
                  <a:cubicBezTo>
                    <a:pt x="515" y="484"/>
                    <a:pt x="514" y="484"/>
                    <a:pt x="514" y="484"/>
                  </a:cubicBezTo>
                  <a:cubicBezTo>
                    <a:pt x="514" y="482"/>
                    <a:pt x="515" y="471"/>
                    <a:pt x="514" y="469"/>
                  </a:cubicBezTo>
                  <a:cubicBezTo>
                    <a:pt x="514" y="468"/>
                    <a:pt x="512" y="467"/>
                    <a:pt x="512" y="467"/>
                  </a:cubicBezTo>
                  <a:cubicBezTo>
                    <a:pt x="512" y="465"/>
                    <a:pt x="514" y="462"/>
                    <a:pt x="514" y="461"/>
                  </a:cubicBezTo>
                  <a:cubicBezTo>
                    <a:pt x="515" y="459"/>
                    <a:pt x="514" y="457"/>
                    <a:pt x="514" y="455"/>
                  </a:cubicBezTo>
                  <a:cubicBezTo>
                    <a:pt x="513" y="454"/>
                    <a:pt x="508" y="452"/>
                    <a:pt x="508" y="452"/>
                  </a:cubicBezTo>
                  <a:cubicBezTo>
                    <a:pt x="506" y="452"/>
                    <a:pt x="506" y="453"/>
                    <a:pt x="504" y="453"/>
                  </a:cubicBezTo>
                  <a:cubicBezTo>
                    <a:pt x="504" y="453"/>
                    <a:pt x="502" y="451"/>
                    <a:pt x="502" y="451"/>
                  </a:cubicBezTo>
                  <a:cubicBezTo>
                    <a:pt x="498" y="450"/>
                    <a:pt x="495" y="452"/>
                    <a:pt x="491" y="451"/>
                  </a:cubicBezTo>
                  <a:cubicBezTo>
                    <a:pt x="491" y="451"/>
                    <a:pt x="489" y="450"/>
                    <a:pt x="488" y="449"/>
                  </a:cubicBezTo>
                  <a:cubicBezTo>
                    <a:pt x="488" y="448"/>
                    <a:pt x="488" y="448"/>
                    <a:pt x="488" y="448"/>
                  </a:cubicBezTo>
                  <a:cubicBezTo>
                    <a:pt x="486" y="447"/>
                    <a:pt x="485" y="448"/>
                    <a:pt x="483" y="447"/>
                  </a:cubicBezTo>
                  <a:cubicBezTo>
                    <a:pt x="483" y="447"/>
                    <a:pt x="482" y="445"/>
                    <a:pt x="482" y="445"/>
                  </a:cubicBezTo>
                  <a:cubicBezTo>
                    <a:pt x="480" y="444"/>
                    <a:pt x="479" y="446"/>
                    <a:pt x="476" y="445"/>
                  </a:cubicBezTo>
                  <a:cubicBezTo>
                    <a:pt x="474" y="444"/>
                    <a:pt x="473" y="441"/>
                    <a:pt x="472" y="441"/>
                  </a:cubicBezTo>
                  <a:cubicBezTo>
                    <a:pt x="470" y="440"/>
                    <a:pt x="469" y="441"/>
                    <a:pt x="466" y="441"/>
                  </a:cubicBezTo>
                  <a:cubicBezTo>
                    <a:pt x="466" y="439"/>
                    <a:pt x="467" y="438"/>
                    <a:pt x="466" y="437"/>
                  </a:cubicBezTo>
                  <a:cubicBezTo>
                    <a:pt x="466" y="436"/>
                    <a:pt x="464" y="435"/>
                    <a:pt x="464" y="433"/>
                  </a:cubicBezTo>
                  <a:cubicBezTo>
                    <a:pt x="464" y="433"/>
                    <a:pt x="464" y="432"/>
                    <a:pt x="464" y="431"/>
                  </a:cubicBezTo>
                  <a:cubicBezTo>
                    <a:pt x="463" y="430"/>
                    <a:pt x="460" y="431"/>
                    <a:pt x="459" y="431"/>
                  </a:cubicBezTo>
                  <a:cubicBezTo>
                    <a:pt x="458" y="430"/>
                    <a:pt x="457" y="428"/>
                    <a:pt x="456" y="427"/>
                  </a:cubicBezTo>
                  <a:cubicBezTo>
                    <a:pt x="455" y="427"/>
                    <a:pt x="454" y="428"/>
                    <a:pt x="453" y="427"/>
                  </a:cubicBezTo>
                  <a:cubicBezTo>
                    <a:pt x="451" y="427"/>
                    <a:pt x="449" y="425"/>
                    <a:pt x="448" y="424"/>
                  </a:cubicBezTo>
                  <a:cubicBezTo>
                    <a:pt x="447" y="424"/>
                    <a:pt x="445" y="424"/>
                    <a:pt x="445" y="424"/>
                  </a:cubicBezTo>
                  <a:cubicBezTo>
                    <a:pt x="443" y="424"/>
                    <a:pt x="441" y="420"/>
                    <a:pt x="440" y="420"/>
                  </a:cubicBezTo>
                  <a:cubicBezTo>
                    <a:pt x="436" y="419"/>
                    <a:pt x="430" y="423"/>
                    <a:pt x="427" y="423"/>
                  </a:cubicBezTo>
                  <a:cubicBezTo>
                    <a:pt x="427" y="421"/>
                    <a:pt x="427" y="418"/>
                    <a:pt x="426" y="415"/>
                  </a:cubicBezTo>
                  <a:cubicBezTo>
                    <a:pt x="426" y="415"/>
                    <a:pt x="424" y="413"/>
                    <a:pt x="423" y="412"/>
                  </a:cubicBezTo>
                  <a:cubicBezTo>
                    <a:pt x="423" y="411"/>
                    <a:pt x="424" y="409"/>
                    <a:pt x="423" y="408"/>
                  </a:cubicBezTo>
                  <a:cubicBezTo>
                    <a:pt x="423" y="408"/>
                    <a:pt x="421" y="407"/>
                    <a:pt x="421" y="407"/>
                  </a:cubicBezTo>
                  <a:cubicBezTo>
                    <a:pt x="421" y="406"/>
                    <a:pt x="421" y="405"/>
                    <a:pt x="421" y="405"/>
                  </a:cubicBezTo>
                  <a:cubicBezTo>
                    <a:pt x="421" y="403"/>
                    <a:pt x="419" y="401"/>
                    <a:pt x="418" y="399"/>
                  </a:cubicBezTo>
                  <a:cubicBezTo>
                    <a:pt x="413" y="400"/>
                    <a:pt x="406" y="401"/>
                    <a:pt x="405" y="398"/>
                  </a:cubicBezTo>
                  <a:cubicBezTo>
                    <a:pt x="404" y="396"/>
                    <a:pt x="405" y="393"/>
                    <a:pt x="404" y="391"/>
                  </a:cubicBezTo>
                  <a:cubicBezTo>
                    <a:pt x="404" y="391"/>
                    <a:pt x="401" y="388"/>
                    <a:pt x="401" y="388"/>
                  </a:cubicBezTo>
                  <a:cubicBezTo>
                    <a:pt x="402" y="388"/>
                    <a:pt x="403" y="387"/>
                    <a:pt x="403" y="387"/>
                  </a:cubicBezTo>
                  <a:cubicBezTo>
                    <a:pt x="404" y="385"/>
                    <a:pt x="403" y="383"/>
                    <a:pt x="403" y="381"/>
                  </a:cubicBezTo>
                  <a:cubicBezTo>
                    <a:pt x="404" y="380"/>
                    <a:pt x="407" y="377"/>
                    <a:pt x="407" y="377"/>
                  </a:cubicBezTo>
                  <a:cubicBezTo>
                    <a:pt x="408" y="376"/>
                    <a:pt x="407" y="375"/>
                    <a:pt x="407" y="374"/>
                  </a:cubicBezTo>
                  <a:cubicBezTo>
                    <a:pt x="406" y="374"/>
                    <a:pt x="406" y="374"/>
                    <a:pt x="405" y="374"/>
                  </a:cubicBezTo>
                  <a:cubicBezTo>
                    <a:pt x="406" y="373"/>
                    <a:pt x="406" y="372"/>
                    <a:pt x="406" y="372"/>
                  </a:cubicBezTo>
                  <a:cubicBezTo>
                    <a:pt x="408" y="372"/>
                    <a:pt x="410" y="372"/>
                    <a:pt x="412" y="372"/>
                  </a:cubicBezTo>
                  <a:cubicBezTo>
                    <a:pt x="412" y="370"/>
                    <a:pt x="410" y="369"/>
                    <a:pt x="411" y="367"/>
                  </a:cubicBezTo>
                  <a:cubicBezTo>
                    <a:pt x="411" y="366"/>
                    <a:pt x="417" y="362"/>
                    <a:pt x="417" y="362"/>
                  </a:cubicBezTo>
                  <a:cubicBezTo>
                    <a:pt x="417" y="362"/>
                    <a:pt x="416" y="360"/>
                    <a:pt x="417" y="360"/>
                  </a:cubicBezTo>
                  <a:cubicBezTo>
                    <a:pt x="417" y="359"/>
                    <a:pt x="421" y="359"/>
                    <a:pt x="421" y="359"/>
                  </a:cubicBezTo>
                  <a:cubicBezTo>
                    <a:pt x="421" y="357"/>
                    <a:pt x="422" y="356"/>
                    <a:pt x="422" y="353"/>
                  </a:cubicBezTo>
                  <a:cubicBezTo>
                    <a:pt x="422" y="353"/>
                    <a:pt x="424" y="353"/>
                    <a:pt x="425" y="353"/>
                  </a:cubicBezTo>
                  <a:cubicBezTo>
                    <a:pt x="425" y="353"/>
                    <a:pt x="425" y="351"/>
                    <a:pt x="425" y="350"/>
                  </a:cubicBezTo>
                  <a:cubicBezTo>
                    <a:pt x="425" y="350"/>
                    <a:pt x="427" y="350"/>
                    <a:pt x="426" y="351"/>
                  </a:cubicBezTo>
                  <a:cubicBezTo>
                    <a:pt x="427" y="351"/>
                    <a:pt x="429" y="351"/>
                    <a:pt x="430" y="351"/>
                  </a:cubicBezTo>
                  <a:cubicBezTo>
                    <a:pt x="429" y="351"/>
                    <a:pt x="430" y="349"/>
                    <a:pt x="428" y="350"/>
                  </a:cubicBezTo>
                  <a:cubicBezTo>
                    <a:pt x="428" y="349"/>
                    <a:pt x="427" y="348"/>
                    <a:pt x="427" y="348"/>
                  </a:cubicBezTo>
                  <a:cubicBezTo>
                    <a:pt x="428" y="348"/>
                    <a:pt x="430" y="348"/>
                    <a:pt x="431" y="348"/>
                  </a:cubicBezTo>
                  <a:cubicBezTo>
                    <a:pt x="431" y="348"/>
                    <a:pt x="433" y="345"/>
                    <a:pt x="430" y="346"/>
                  </a:cubicBezTo>
                  <a:cubicBezTo>
                    <a:pt x="430" y="344"/>
                    <a:pt x="430" y="344"/>
                    <a:pt x="430" y="344"/>
                  </a:cubicBezTo>
                  <a:cubicBezTo>
                    <a:pt x="435" y="346"/>
                    <a:pt x="436" y="346"/>
                    <a:pt x="441" y="344"/>
                  </a:cubicBezTo>
                  <a:cubicBezTo>
                    <a:pt x="441" y="343"/>
                    <a:pt x="442" y="344"/>
                    <a:pt x="443" y="343"/>
                  </a:cubicBezTo>
                  <a:cubicBezTo>
                    <a:pt x="443" y="343"/>
                    <a:pt x="443" y="341"/>
                    <a:pt x="443" y="341"/>
                  </a:cubicBezTo>
                  <a:cubicBezTo>
                    <a:pt x="443" y="341"/>
                    <a:pt x="443" y="339"/>
                    <a:pt x="443" y="338"/>
                  </a:cubicBezTo>
                  <a:cubicBezTo>
                    <a:pt x="442" y="338"/>
                    <a:pt x="440" y="338"/>
                    <a:pt x="440" y="338"/>
                  </a:cubicBezTo>
                  <a:cubicBezTo>
                    <a:pt x="439" y="337"/>
                    <a:pt x="440" y="335"/>
                    <a:pt x="440" y="334"/>
                  </a:cubicBezTo>
                  <a:cubicBezTo>
                    <a:pt x="438" y="333"/>
                    <a:pt x="443" y="334"/>
                    <a:pt x="444" y="334"/>
                  </a:cubicBezTo>
                  <a:cubicBezTo>
                    <a:pt x="445" y="332"/>
                    <a:pt x="445" y="332"/>
                    <a:pt x="445" y="332"/>
                  </a:cubicBezTo>
                  <a:cubicBezTo>
                    <a:pt x="446" y="332"/>
                    <a:pt x="446" y="332"/>
                    <a:pt x="446" y="332"/>
                  </a:cubicBezTo>
                  <a:cubicBezTo>
                    <a:pt x="446" y="331"/>
                    <a:pt x="446" y="330"/>
                    <a:pt x="447" y="329"/>
                  </a:cubicBezTo>
                  <a:cubicBezTo>
                    <a:pt x="444" y="328"/>
                    <a:pt x="445" y="327"/>
                    <a:pt x="446" y="324"/>
                  </a:cubicBezTo>
                  <a:cubicBezTo>
                    <a:pt x="447" y="324"/>
                    <a:pt x="448" y="324"/>
                    <a:pt x="451" y="324"/>
                  </a:cubicBezTo>
                  <a:cubicBezTo>
                    <a:pt x="451" y="323"/>
                    <a:pt x="450" y="321"/>
                    <a:pt x="451" y="321"/>
                  </a:cubicBezTo>
                  <a:cubicBezTo>
                    <a:pt x="452" y="321"/>
                    <a:pt x="459" y="323"/>
                    <a:pt x="459" y="323"/>
                  </a:cubicBezTo>
                  <a:cubicBezTo>
                    <a:pt x="460" y="323"/>
                    <a:pt x="459" y="325"/>
                    <a:pt x="461" y="325"/>
                  </a:cubicBezTo>
                  <a:cubicBezTo>
                    <a:pt x="461" y="323"/>
                    <a:pt x="461" y="323"/>
                    <a:pt x="461" y="323"/>
                  </a:cubicBezTo>
                  <a:cubicBezTo>
                    <a:pt x="462" y="322"/>
                    <a:pt x="464" y="323"/>
                    <a:pt x="465" y="322"/>
                  </a:cubicBezTo>
                  <a:cubicBezTo>
                    <a:pt x="466" y="322"/>
                    <a:pt x="468" y="320"/>
                    <a:pt x="469" y="320"/>
                  </a:cubicBezTo>
                  <a:cubicBezTo>
                    <a:pt x="468" y="314"/>
                    <a:pt x="469" y="312"/>
                    <a:pt x="472" y="310"/>
                  </a:cubicBezTo>
                  <a:cubicBezTo>
                    <a:pt x="468" y="309"/>
                    <a:pt x="465" y="307"/>
                    <a:pt x="461" y="307"/>
                  </a:cubicBezTo>
                  <a:cubicBezTo>
                    <a:pt x="455" y="307"/>
                    <a:pt x="447" y="308"/>
                    <a:pt x="443" y="308"/>
                  </a:cubicBezTo>
                  <a:cubicBezTo>
                    <a:pt x="443" y="308"/>
                    <a:pt x="443" y="306"/>
                    <a:pt x="443" y="306"/>
                  </a:cubicBezTo>
                  <a:cubicBezTo>
                    <a:pt x="445" y="306"/>
                    <a:pt x="446" y="307"/>
                    <a:pt x="447" y="306"/>
                  </a:cubicBezTo>
                  <a:cubicBezTo>
                    <a:pt x="448" y="306"/>
                    <a:pt x="451" y="305"/>
                    <a:pt x="452" y="305"/>
                  </a:cubicBezTo>
                  <a:cubicBezTo>
                    <a:pt x="452" y="304"/>
                    <a:pt x="452" y="304"/>
                    <a:pt x="452" y="304"/>
                  </a:cubicBezTo>
                  <a:cubicBezTo>
                    <a:pt x="451" y="304"/>
                    <a:pt x="449" y="303"/>
                    <a:pt x="451" y="303"/>
                  </a:cubicBezTo>
                  <a:cubicBezTo>
                    <a:pt x="451" y="302"/>
                    <a:pt x="451" y="301"/>
                    <a:pt x="451" y="300"/>
                  </a:cubicBezTo>
                  <a:cubicBezTo>
                    <a:pt x="453" y="301"/>
                    <a:pt x="455" y="303"/>
                    <a:pt x="458" y="302"/>
                  </a:cubicBezTo>
                  <a:cubicBezTo>
                    <a:pt x="459" y="302"/>
                    <a:pt x="458" y="301"/>
                    <a:pt x="461" y="301"/>
                  </a:cubicBezTo>
                  <a:cubicBezTo>
                    <a:pt x="461" y="301"/>
                    <a:pt x="463" y="303"/>
                    <a:pt x="464" y="303"/>
                  </a:cubicBezTo>
                  <a:cubicBezTo>
                    <a:pt x="465" y="303"/>
                    <a:pt x="466" y="302"/>
                    <a:pt x="467" y="302"/>
                  </a:cubicBezTo>
                  <a:cubicBezTo>
                    <a:pt x="468" y="303"/>
                    <a:pt x="472" y="307"/>
                    <a:pt x="474" y="308"/>
                  </a:cubicBezTo>
                  <a:cubicBezTo>
                    <a:pt x="474" y="308"/>
                    <a:pt x="475" y="307"/>
                    <a:pt x="476" y="307"/>
                  </a:cubicBezTo>
                  <a:cubicBezTo>
                    <a:pt x="476" y="306"/>
                    <a:pt x="475" y="306"/>
                    <a:pt x="476" y="304"/>
                  </a:cubicBezTo>
                  <a:cubicBezTo>
                    <a:pt x="477" y="302"/>
                    <a:pt x="480" y="302"/>
                    <a:pt x="479" y="297"/>
                  </a:cubicBezTo>
                  <a:cubicBezTo>
                    <a:pt x="479" y="296"/>
                    <a:pt x="476" y="294"/>
                    <a:pt x="476" y="294"/>
                  </a:cubicBezTo>
                  <a:cubicBezTo>
                    <a:pt x="477" y="294"/>
                    <a:pt x="484" y="292"/>
                    <a:pt x="484" y="292"/>
                  </a:cubicBezTo>
                  <a:cubicBezTo>
                    <a:pt x="484" y="292"/>
                    <a:pt x="490" y="297"/>
                    <a:pt x="490" y="298"/>
                  </a:cubicBezTo>
                  <a:cubicBezTo>
                    <a:pt x="490" y="298"/>
                    <a:pt x="493" y="298"/>
                    <a:pt x="494" y="298"/>
                  </a:cubicBezTo>
                  <a:cubicBezTo>
                    <a:pt x="494" y="297"/>
                    <a:pt x="494" y="297"/>
                    <a:pt x="494" y="297"/>
                  </a:cubicBezTo>
                  <a:cubicBezTo>
                    <a:pt x="496" y="297"/>
                    <a:pt x="497" y="296"/>
                    <a:pt x="499" y="296"/>
                  </a:cubicBezTo>
                  <a:cubicBezTo>
                    <a:pt x="499" y="296"/>
                    <a:pt x="498" y="295"/>
                    <a:pt x="498" y="294"/>
                  </a:cubicBezTo>
                  <a:cubicBezTo>
                    <a:pt x="498" y="294"/>
                    <a:pt x="497" y="295"/>
                    <a:pt x="496" y="294"/>
                  </a:cubicBezTo>
                  <a:cubicBezTo>
                    <a:pt x="496" y="293"/>
                    <a:pt x="496" y="293"/>
                    <a:pt x="496" y="293"/>
                  </a:cubicBezTo>
                  <a:cubicBezTo>
                    <a:pt x="496" y="292"/>
                    <a:pt x="495" y="293"/>
                    <a:pt x="494" y="292"/>
                  </a:cubicBezTo>
                  <a:cubicBezTo>
                    <a:pt x="494" y="292"/>
                    <a:pt x="493" y="291"/>
                    <a:pt x="493" y="290"/>
                  </a:cubicBezTo>
                  <a:cubicBezTo>
                    <a:pt x="492" y="289"/>
                    <a:pt x="492" y="290"/>
                    <a:pt x="492" y="288"/>
                  </a:cubicBezTo>
                  <a:cubicBezTo>
                    <a:pt x="491" y="288"/>
                    <a:pt x="490" y="289"/>
                    <a:pt x="489" y="288"/>
                  </a:cubicBezTo>
                  <a:cubicBezTo>
                    <a:pt x="490" y="288"/>
                    <a:pt x="488" y="289"/>
                    <a:pt x="491" y="286"/>
                  </a:cubicBezTo>
                  <a:cubicBezTo>
                    <a:pt x="490" y="286"/>
                    <a:pt x="492" y="286"/>
                    <a:pt x="492" y="286"/>
                  </a:cubicBezTo>
                  <a:cubicBezTo>
                    <a:pt x="493" y="286"/>
                    <a:pt x="493" y="288"/>
                    <a:pt x="494" y="288"/>
                  </a:cubicBezTo>
                  <a:cubicBezTo>
                    <a:pt x="495" y="288"/>
                    <a:pt x="495" y="287"/>
                    <a:pt x="496" y="287"/>
                  </a:cubicBezTo>
                  <a:cubicBezTo>
                    <a:pt x="497" y="288"/>
                    <a:pt x="496" y="290"/>
                    <a:pt x="497" y="291"/>
                  </a:cubicBezTo>
                  <a:cubicBezTo>
                    <a:pt x="498" y="292"/>
                    <a:pt x="499" y="291"/>
                    <a:pt x="500" y="292"/>
                  </a:cubicBezTo>
                  <a:cubicBezTo>
                    <a:pt x="501" y="292"/>
                    <a:pt x="501" y="294"/>
                    <a:pt x="502" y="294"/>
                  </a:cubicBezTo>
                  <a:cubicBezTo>
                    <a:pt x="503" y="294"/>
                    <a:pt x="503" y="294"/>
                    <a:pt x="503" y="294"/>
                  </a:cubicBezTo>
                  <a:cubicBezTo>
                    <a:pt x="503" y="294"/>
                    <a:pt x="507" y="289"/>
                    <a:pt x="508" y="288"/>
                  </a:cubicBezTo>
                  <a:cubicBezTo>
                    <a:pt x="508" y="288"/>
                    <a:pt x="508" y="288"/>
                    <a:pt x="508" y="288"/>
                  </a:cubicBezTo>
                  <a:cubicBezTo>
                    <a:pt x="509" y="287"/>
                    <a:pt x="511" y="288"/>
                    <a:pt x="512" y="287"/>
                  </a:cubicBezTo>
                  <a:cubicBezTo>
                    <a:pt x="513" y="287"/>
                    <a:pt x="516" y="284"/>
                    <a:pt x="518" y="283"/>
                  </a:cubicBezTo>
                  <a:cubicBezTo>
                    <a:pt x="520" y="282"/>
                    <a:pt x="520" y="284"/>
                    <a:pt x="522" y="283"/>
                  </a:cubicBezTo>
                  <a:cubicBezTo>
                    <a:pt x="524" y="282"/>
                    <a:pt x="527" y="278"/>
                    <a:pt x="526" y="275"/>
                  </a:cubicBezTo>
                  <a:cubicBezTo>
                    <a:pt x="525" y="273"/>
                    <a:pt x="525" y="273"/>
                    <a:pt x="525" y="273"/>
                  </a:cubicBezTo>
                  <a:cubicBezTo>
                    <a:pt x="523" y="269"/>
                    <a:pt x="523" y="272"/>
                    <a:pt x="520" y="271"/>
                  </a:cubicBezTo>
                  <a:cubicBezTo>
                    <a:pt x="519" y="270"/>
                    <a:pt x="516" y="265"/>
                    <a:pt x="516" y="264"/>
                  </a:cubicBezTo>
                  <a:cubicBezTo>
                    <a:pt x="517" y="263"/>
                    <a:pt x="514" y="260"/>
                    <a:pt x="516" y="258"/>
                  </a:cubicBezTo>
                  <a:cubicBezTo>
                    <a:pt x="517" y="257"/>
                    <a:pt x="519" y="257"/>
                    <a:pt x="520" y="257"/>
                  </a:cubicBezTo>
                  <a:cubicBezTo>
                    <a:pt x="521" y="254"/>
                    <a:pt x="521" y="254"/>
                    <a:pt x="521" y="254"/>
                  </a:cubicBezTo>
                  <a:cubicBezTo>
                    <a:pt x="520" y="254"/>
                    <a:pt x="518" y="254"/>
                    <a:pt x="518" y="254"/>
                  </a:cubicBezTo>
                  <a:cubicBezTo>
                    <a:pt x="518" y="253"/>
                    <a:pt x="517" y="254"/>
                    <a:pt x="517" y="252"/>
                  </a:cubicBezTo>
                  <a:cubicBezTo>
                    <a:pt x="517" y="252"/>
                    <a:pt x="526" y="244"/>
                    <a:pt x="521" y="243"/>
                  </a:cubicBezTo>
                  <a:cubicBezTo>
                    <a:pt x="520" y="242"/>
                    <a:pt x="516" y="244"/>
                    <a:pt x="514" y="244"/>
                  </a:cubicBezTo>
                  <a:cubicBezTo>
                    <a:pt x="513" y="242"/>
                    <a:pt x="511" y="239"/>
                    <a:pt x="514" y="239"/>
                  </a:cubicBezTo>
                  <a:cubicBezTo>
                    <a:pt x="512" y="238"/>
                    <a:pt x="511" y="238"/>
                    <a:pt x="510" y="237"/>
                  </a:cubicBezTo>
                  <a:cubicBezTo>
                    <a:pt x="510" y="236"/>
                    <a:pt x="511" y="236"/>
                    <a:pt x="510" y="235"/>
                  </a:cubicBezTo>
                  <a:cubicBezTo>
                    <a:pt x="508" y="234"/>
                    <a:pt x="506" y="234"/>
                    <a:pt x="504" y="234"/>
                  </a:cubicBezTo>
                  <a:cubicBezTo>
                    <a:pt x="503" y="235"/>
                    <a:pt x="503" y="236"/>
                    <a:pt x="502" y="236"/>
                  </a:cubicBezTo>
                  <a:cubicBezTo>
                    <a:pt x="502" y="236"/>
                    <a:pt x="500" y="234"/>
                    <a:pt x="500" y="234"/>
                  </a:cubicBezTo>
                  <a:cubicBezTo>
                    <a:pt x="496" y="232"/>
                    <a:pt x="493" y="233"/>
                    <a:pt x="488" y="233"/>
                  </a:cubicBezTo>
                  <a:cubicBezTo>
                    <a:pt x="488" y="234"/>
                    <a:pt x="490" y="234"/>
                    <a:pt x="490" y="235"/>
                  </a:cubicBezTo>
                  <a:cubicBezTo>
                    <a:pt x="490" y="235"/>
                    <a:pt x="489" y="241"/>
                    <a:pt x="490" y="244"/>
                  </a:cubicBezTo>
                  <a:cubicBezTo>
                    <a:pt x="492" y="245"/>
                    <a:pt x="492" y="245"/>
                    <a:pt x="492" y="245"/>
                  </a:cubicBezTo>
                  <a:cubicBezTo>
                    <a:pt x="493" y="246"/>
                    <a:pt x="494" y="247"/>
                    <a:pt x="494" y="247"/>
                  </a:cubicBezTo>
                  <a:cubicBezTo>
                    <a:pt x="493" y="247"/>
                    <a:pt x="493" y="249"/>
                    <a:pt x="493" y="249"/>
                  </a:cubicBezTo>
                  <a:cubicBezTo>
                    <a:pt x="493" y="250"/>
                    <a:pt x="494" y="250"/>
                    <a:pt x="494" y="251"/>
                  </a:cubicBezTo>
                  <a:cubicBezTo>
                    <a:pt x="494" y="251"/>
                    <a:pt x="493" y="250"/>
                    <a:pt x="492" y="251"/>
                  </a:cubicBezTo>
                  <a:cubicBezTo>
                    <a:pt x="492" y="252"/>
                    <a:pt x="492" y="252"/>
                    <a:pt x="492" y="252"/>
                  </a:cubicBezTo>
                  <a:cubicBezTo>
                    <a:pt x="494" y="252"/>
                    <a:pt x="492" y="253"/>
                    <a:pt x="492" y="253"/>
                  </a:cubicBezTo>
                  <a:cubicBezTo>
                    <a:pt x="492" y="253"/>
                    <a:pt x="489" y="253"/>
                    <a:pt x="488" y="253"/>
                  </a:cubicBezTo>
                  <a:cubicBezTo>
                    <a:pt x="487" y="255"/>
                    <a:pt x="487" y="258"/>
                    <a:pt x="486" y="260"/>
                  </a:cubicBezTo>
                  <a:cubicBezTo>
                    <a:pt x="486" y="260"/>
                    <a:pt x="485" y="261"/>
                    <a:pt x="485" y="261"/>
                  </a:cubicBezTo>
                  <a:cubicBezTo>
                    <a:pt x="485" y="262"/>
                    <a:pt x="486" y="262"/>
                    <a:pt x="486" y="263"/>
                  </a:cubicBezTo>
                  <a:cubicBezTo>
                    <a:pt x="486" y="263"/>
                    <a:pt x="484" y="264"/>
                    <a:pt x="484" y="264"/>
                  </a:cubicBezTo>
                  <a:cubicBezTo>
                    <a:pt x="483" y="264"/>
                    <a:pt x="483" y="266"/>
                    <a:pt x="483" y="267"/>
                  </a:cubicBezTo>
                  <a:cubicBezTo>
                    <a:pt x="482" y="268"/>
                    <a:pt x="478" y="270"/>
                    <a:pt x="479" y="274"/>
                  </a:cubicBezTo>
                  <a:cubicBezTo>
                    <a:pt x="479" y="274"/>
                    <a:pt x="480" y="275"/>
                    <a:pt x="480" y="276"/>
                  </a:cubicBezTo>
                  <a:cubicBezTo>
                    <a:pt x="478" y="277"/>
                    <a:pt x="477" y="277"/>
                    <a:pt x="474" y="278"/>
                  </a:cubicBezTo>
                  <a:cubicBezTo>
                    <a:pt x="475" y="278"/>
                    <a:pt x="475" y="280"/>
                    <a:pt x="475" y="281"/>
                  </a:cubicBezTo>
                  <a:cubicBezTo>
                    <a:pt x="473" y="281"/>
                    <a:pt x="473" y="279"/>
                    <a:pt x="472" y="279"/>
                  </a:cubicBezTo>
                  <a:cubicBezTo>
                    <a:pt x="471" y="279"/>
                    <a:pt x="471" y="279"/>
                    <a:pt x="469" y="280"/>
                  </a:cubicBezTo>
                  <a:cubicBezTo>
                    <a:pt x="468" y="278"/>
                    <a:pt x="467" y="274"/>
                    <a:pt x="466" y="273"/>
                  </a:cubicBezTo>
                  <a:cubicBezTo>
                    <a:pt x="465" y="272"/>
                    <a:pt x="463" y="272"/>
                    <a:pt x="463" y="272"/>
                  </a:cubicBezTo>
                  <a:cubicBezTo>
                    <a:pt x="462" y="271"/>
                    <a:pt x="459" y="265"/>
                    <a:pt x="459" y="264"/>
                  </a:cubicBezTo>
                  <a:cubicBezTo>
                    <a:pt x="460" y="263"/>
                    <a:pt x="460" y="261"/>
                    <a:pt x="462" y="261"/>
                  </a:cubicBezTo>
                  <a:cubicBezTo>
                    <a:pt x="463" y="261"/>
                    <a:pt x="463" y="261"/>
                    <a:pt x="463" y="261"/>
                  </a:cubicBezTo>
                  <a:cubicBezTo>
                    <a:pt x="463" y="259"/>
                    <a:pt x="462" y="257"/>
                    <a:pt x="463" y="255"/>
                  </a:cubicBezTo>
                  <a:cubicBezTo>
                    <a:pt x="463" y="255"/>
                    <a:pt x="464" y="254"/>
                    <a:pt x="464" y="253"/>
                  </a:cubicBezTo>
                  <a:cubicBezTo>
                    <a:pt x="466" y="251"/>
                    <a:pt x="466" y="251"/>
                    <a:pt x="466" y="251"/>
                  </a:cubicBezTo>
                  <a:cubicBezTo>
                    <a:pt x="466" y="250"/>
                    <a:pt x="465" y="248"/>
                    <a:pt x="465" y="248"/>
                  </a:cubicBezTo>
                  <a:cubicBezTo>
                    <a:pt x="464" y="246"/>
                    <a:pt x="463" y="243"/>
                    <a:pt x="462" y="241"/>
                  </a:cubicBezTo>
                  <a:cubicBezTo>
                    <a:pt x="460" y="242"/>
                    <a:pt x="455" y="243"/>
                    <a:pt x="454" y="245"/>
                  </a:cubicBezTo>
                  <a:cubicBezTo>
                    <a:pt x="453" y="246"/>
                    <a:pt x="453" y="250"/>
                    <a:pt x="453" y="251"/>
                  </a:cubicBezTo>
                  <a:cubicBezTo>
                    <a:pt x="454" y="251"/>
                    <a:pt x="453" y="255"/>
                    <a:pt x="453" y="257"/>
                  </a:cubicBezTo>
                  <a:cubicBezTo>
                    <a:pt x="452" y="257"/>
                    <a:pt x="452" y="256"/>
                    <a:pt x="451" y="257"/>
                  </a:cubicBezTo>
                  <a:cubicBezTo>
                    <a:pt x="449" y="258"/>
                    <a:pt x="449" y="258"/>
                    <a:pt x="449" y="258"/>
                  </a:cubicBezTo>
                  <a:cubicBezTo>
                    <a:pt x="448" y="264"/>
                    <a:pt x="451" y="262"/>
                    <a:pt x="445" y="262"/>
                  </a:cubicBezTo>
                  <a:cubicBezTo>
                    <a:pt x="445" y="261"/>
                    <a:pt x="445" y="261"/>
                    <a:pt x="445" y="261"/>
                  </a:cubicBezTo>
                  <a:cubicBezTo>
                    <a:pt x="445" y="261"/>
                    <a:pt x="446" y="259"/>
                    <a:pt x="446" y="258"/>
                  </a:cubicBezTo>
                  <a:cubicBezTo>
                    <a:pt x="446" y="257"/>
                    <a:pt x="444" y="254"/>
                    <a:pt x="444" y="253"/>
                  </a:cubicBezTo>
                  <a:cubicBezTo>
                    <a:pt x="443" y="252"/>
                    <a:pt x="443" y="252"/>
                    <a:pt x="442" y="251"/>
                  </a:cubicBezTo>
                  <a:cubicBezTo>
                    <a:pt x="445" y="251"/>
                    <a:pt x="441" y="246"/>
                    <a:pt x="441" y="246"/>
                  </a:cubicBezTo>
                  <a:cubicBezTo>
                    <a:pt x="440" y="246"/>
                    <a:pt x="440" y="244"/>
                    <a:pt x="440" y="242"/>
                  </a:cubicBezTo>
                  <a:cubicBezTo>
                    <a:pt x="437" y="242"/>
                    <a:pt x="434" y="242"/>
                    <a:pt x="431" y="241"/>
                  </a:cubicBezTo>
                  <a:cubicBezTo>
                    <a:pt x="431" y="240"/>
                    <a:pt x="430" y="238"/>
                    <a:pt x="429" y="238"/>
                  </a:cubicBezTo>
                  <a:cubicBezTo>
                    <a:pt x="429" y="238"/>
                    <a:pt x="427" y="238"/>
                    <a:pt x="427" y="237"/>
                  </a:cubicBezTo>
                  <a:cubicBezTo>
                    <a:pt x="426" y="237"/>
                    <a:pt x="426" y="236"/>
                    <a:pt x="426" y="235"/>
                  </a:cubicBezTo>
                  <a:cubicBezTo>
                    <a:pt x="425" y="235"/>
                    <a:pt x="425" y="235"/>
                    <a:pt x="425" y="235"/>
                  </a:cubicBezTo>
                  <a:cubicBezTo>
                    <a:pt x="426" y="235"/>
                    <a:pt x="427" y="233"/>
                    <a:pt x="427" y="233"/>
                  </a:cubicBezTo>
                  <a:cubicBezTo>
                    <a:pt x="428" y="232"/>
                    <a:pt x="429" y="233"/>
                    <a:pt x="429" y="233"/>
                  </a:cubicBezTo>
                  <a:cubicBezTo>
                    <a:pt x="429" y="233"/>
                    <a:pt x="432" y="230"/>
                    <a:pt x="433" y="230"/>
                  </a:cubicBezTo>
                  <a:cubicBezTo>
                    <a:pt x="433" y="230"/>
                    <a:pt x="433" y="227"/>
                    <a:pt x="433" y="227"/>
                  </a:cubicBezTo>
                  <a:cubicBezTo>
                    <a:pt x="433" y="227"/>
                    <a:pt x="430" y="227"/>
                    <a:pt x="431" y="227"/>
                  </a:cubicBezTo>
                  <a:cubicBezTo>
                    <a:pt x="430" y="228"/>
                    <a:pt x="429" y="228"/>
                    <a:pt x="428" y="229"/>
                  </a:cubicBezTo>
                  <a:cubicBezTo>
                    <a:pt x="429" y="227"/>
                    <a:pt x="429" y="225"/>
                    <a:pt x="430" y="223"/>
                  </a:cubicBezTo>
                  <a:cubicBezTo>
                    <a:pt x="430" y="223"/>
                    <a:pt x="431" y="223"/>
                    <a:pt x="431" y="223"/>
                  </a:cubicBezTo>
                  <a:cubicBezTo>
                    <a:pt x="433" y="225"/>
                    <a:pt x="433" y="225"/>
                    <a:pt x="433" y="225"/>
                  </a:cubicBezTo>
                  <a:cubicBezTo>
                    <a:pt x="434" y="225"/>
                    <a:pt x="436" y="225"/>
                    <a:pt x="437" y="225"/>
                  </a:cubicBezTo>
                  <a:cubicBezTo>
                    <a:pt x="437" y="220"/>
                    <a:pt x="437" y="220"/>
                    <a:pt x="437" y="220"/>
                  </a:cubicBezTo>
                  <a:cubicBezTo>
                    <a:pt x="436" y="220"/>
                    <a:pt x="435" y="220"/>
                    <a:pt x="435" y="221"/>
                  </a:cubicBezTo>
                  <a:cubicBezTo>
                    <a:pt x="433" y="217"/>
                    <a:pt x="433" y="217"/>
                    <a:pt x="433" y="217"/>
                  </a:cubicBezTo>
                  <a:cubicBezTo>
                    <a:pt x="431" y="216"/>
                    <a:pt x="430" y="217"/>
                    <a:pt x="429" y="217"/>
                  </a:cubicBezTo>
                  <a:cubicBezTo>
                    <a:pt x="428" y="216"/>
                    <a:pt x="426" y="213"/>
                    <a:pt x="425" y="212"/>
                  </a:cubicBezTo>
                  <a:cubicBezTo>
                    <a:pt x="423" y="212"/>
                    <a:pt x="422" y="212"/>
                    <a:pt x="421" y="212"/>
                  </a:cubicBezTo>
                  <a:cubicBezTo>
                    <a:pt x="421" y="211"/>
                    <a:pt x="421" y="211"/>
                    <a:pt x="421" y="211"/>
                  </a:cubicBezTo>
                  <a:cubicBezTo>
                    <a:pt x="419" y="211"/>
                    <a:pt x="418" y="209"/>
                    <a:pt x="417" y="209"/>
                  </a:cubicBezTo>
                  <a:cubicBezTo>
                    <a:pt x="417" y="209"/>
                    <a:pt x="416" y="209"/>
                    <a:pt x="415" y="209"/>
                  </a:cubicBezTo>
                  <a:cubicBezTo>
                    <a:pt x="415" y="207"/>
                    <a:pt x="415" y="207"/>
                    <a:pt x="415" y="207"/>
                  </a:cubicBezTo>
                  <a:cubicBezTo>
                    <a:pt x="411" y="203"/>
                    <a:pt x="411" y="203"/>
                    <a:pt x="411" y="203"/>
                  </a:cubicBezTo>
                  <a:cubicBezTo>
                    <a:pt x="410" y="204"/>
                    <a:pt x="410" y="204"/>
                    <a:pt x="409" y="204"/>
                  </a:cubicBezTo>
                  <a:cubicBezTo>
                    <a:pt x="409" y="204"/>
                    <a:pt x="409" y="202"/>
                    <a:pt x="409" y="201"/>
                  </a:cubicBezTo>
                  <a:cubicBezTo>
                    <a:pt x="407" y="201"/>
                    <a:pt x="408" y="203"/>
                    <a:pt x="406" y="202"/>
                  </a:cubicBezTo>
                  <a:cubicBezTo>
                    <a:pt x="406" y="202"/>
                    <a:pt x="406" y="200"/>
                    <a:pt x="406" y="199"/>
                  </a:cubicBezTo>
                  <a:cubicBezTo>
                    <a:pt x="407" y="199"/>
                    <a:pt x="408" y="199"/>
                    <a:pt x="409" y="199"/>
                  </a:cubicBezTo>
                  <a:cubicBezTo>
                    <a:pt x="408" y="199"/>
                    <a:pt x="409" y="198"/>
                    <a:pt x="409" y="198"/>
                  </a:cubicBezTo>
                  <a:cubicBezTo>
                    <a:pt x="410" y="198"/>
                    <a:pt x="408" y="197"/>
                    <a:pt x="408" y="197"/>
                  </a:cubicBezTo>
                  <a:cubicBezTo>
                    <a:pt x="408" y="197"/>
                    <a:pt x="409" y="195"/>
                    <a:pt x="409" y="195"/>
                  </a:cubicBezTo>
                  <a:cubicBezTo>
                    <a:pt x="410" y="194"/>
                    <a:pt x="411" y="194"/>
                    <a:pt x="413" y="193"/>
                  </a:cubicBezTo>
                  <a:cubicBezTo>
                    <a:pt x="413" y="193"/>
                    <a:pt x="413" y="193"/>
                    <a:pt x="413" y="193"/>
                  </a:cubicBezTo>
                  <a:cubicBezTo>
                    <a:pt x="414" y="192"/>
                    <a:pt x="410" y="190"/>
                    <a:pt x="409" y="189"/>
                  </a:cubicBezTo>
                  <a:cubicBezTo>
                    <a:pt x="410" y="189"/>
                    <a:pt x="409" y="187"/>
                    <a:pt x="409" y="187"/>
                  </a:cubicBezTo>
                  <a:cubicBezTo>
                    <a:pt x="409" y="187"/>
                    <a:pt x="411" y="187"/>
                    <a:pt x="410" y="186"/>
                  </a:cubicBezTo>
                  <a:cubicBezTo>
                    <a:pt x="411" y="186"/>
                    <a:pt x="411" y="185"/>
                    <a:pt x="411" y="185"/>
                  </a:cubicBezTo>
                  <a:cubicBezTo>
                    <a:pt x="414" y="184"/>
                    <a:pt x="417" y="185"/>
                    <a:pt x="420" y="185"/>
                  </a:cubicBezTo>
                  <a:cubicBezTo>
                    <a:pt x="423" y="185"/>
                    <a:pt x="431" y="183"/>
                    <a:pt x="434" y="182"/>
                  </a:cubicBezTo>
                  <a:cubicBezTo>
                    <a:pt x="436" y="181"/>
                    <a:pt x="436" y="178"/>
                    <a:pt x="438" y="177"/>
                  </a:cubicBezTo>
                  <a:cubicBezTo>
                    <a:pt x="439" y="176"/>
                    <a:pt x="440" y="176"/>
                    <a:pt x="441" y="175"/>
                  </a:cubicBezTo>
                  <a:cubicBezTo>
                    <a:pt x="441" y="174"/>
                    <a:pt x="440" y="173"/>
                    <a:pt x="441" y="172"/>
                  </a:cubicBezTo>
                  <a:cubicBezTo>
                    <a:pt x="441" y="172"/>
                    <a:pt x="442" y="172"/>
                    <a:pt x="442" y="171"/>
                  </a:cubicBezTo>
                  <a:cubicBezTo>
                    <a:pt x="443" y="170"/>
                    <a:pt x="443" y="168"/>
                    <a:pt x="444" y="166"/>
                  </a:cubicBezTo>
                  <a:cubicBezTo>
                    <a:pt x="438" y="165"/>
                    <a:pt x="436" y="164"/>
                    <a:pt x="430" y="164"/>
                  </a:cubicBezTo>
                  <a:cubicBezTo>
                    <a:pt x="429" y="165"/>
                    <a:pt x="430" y="165"/>
                    <a:pt x="429" y="166"/>
                  </a:cubicBezTo>
                  <a:cubicBezTo>
                    <a:pt x="428" y="165"/>
                    <a:pt x="428" y="163"/>
                    <a:pt x="427" y="163"/>
                  </a:cubicBezTo>
                  <a:cubicBezTo>
                    <a:pt x="425" y="161"/>
                    <a:pt x="416" y="160"/>
                    <a:pt x="412" y="160"/>
                  </a:cubicBezTo>
                  <a:cubicBezTo>
                    <a:pt x="411" y="161"/>
                    <a:pt x="410" y="163"/>
                    <a:pt x="409" y="165"/>
                  </a:cubicBezTo>
                  <a:cubicBezTo>
                    <a:pt x="408" y="164"/>
                    <a:pt x="408" y="164"/>
                    <a:pt x="407" y="163"/>
                  </a:cubicBezTo>
                  <a:cubicBezTo>
                    <a:pt x="404" y="163"/>
                    <a:pt x="402" y="163"/>
                    <a:pt x="399" y="164"/>
                  </a:cubicBezTo>
                  <a:cubicBezTo>
                    <a:pt x="401" y="170"/>
                    <a:pt x="401" y="168"/>
                    <a:pt x="397" y="168"/>
                  </a:cubicBezTo>
                  <a:cubicBezTo>
                    <a:pt x="397" y="168"/>
                    <a:pt x="397" y="171"/>
                    <a:pt x="397" y="171"/>
                  </a:cubicBezTo>
                  <a:cubicBezTo>
                    <a:pt x="398" y="172"/>
                    <a:pt x="398" y="172"/>
                    <a:pt x="398" y="172"/>
                  </a:cubicBezTo>
                  <a:cubicBezTo>
                    <a:pt x="398" y="172"/>
                    <a:pt x="397" y="173"/>
                    <a:pt x="397" y="174"/>
                  </a:cubicBezTo>
                  <a:cubicBezTo>
                    <a:pt x="397" y="175"/>
                    <a:pt x="399" y="177"/>
                    <a:pt x="399" y="177"/>
                  </a:cubicBezTo>
                  <a:cubicBezTo>
                    <a:pt x="400" y="179"/>
                    <a:pt x="399" y="180"/>
                    <a:pt x="400" y="183"/>
                  </a:cubicBezTo>
                  <a:cubicBezTo>
                    <a:pt x="401" y="183"/>
                    <a:pt x="401" y="183"/>
                    <a:pt x="401" y="183"/>
                  </a:cubicBezTo>
                  <a:cubicBezTo>
                    <a:pt x="402" y="184"/>
                    <a:pt x="401" y="185"/>
                    <a:pt x="401" y="186"/>
                  </a:cubicBezTo>
                  <a:cubicBezTo>
                    <a:pt x="400" y="187"/>
                    <a:pt x="400" y="187"/>
                    <a:pt x="399" y="188"/>
                  </a:cubicBezTo>
                  <a:cubicBezTo>
                    <a:pt x="400" y="189"/>
                    <a:pt x="402" y="190"/>
                    <a:pt x="403" y="191"/>
                  </a:cubicBezTo>
                  <a:cubicBezTo>
                    <a:pt x="403" y="192"/>
                    <a:pt x="401" y="199"/>
                    <a:pt x="403" y="199"/>
                  </a:cubicBezTo>
                  <a:cubicBezTo>
                    <a:pt x="403" y="199"/>
                    <a:pt x="401" y="200"/>
                    <a:pt x="402" y="201"/>
                  </a:cubicBezTo>
                  <a:cubicBezTo>
                    <a:pt x="401" y="201"/>
                    <a:pt x="400" y="201"/>
                    <a:pt x="399" y="201"/>
                  </a:cubicBezTo>
                  <a:cubicBezTo>
                    <a:pt x="398" y="202"/>
                    <a:pt x="397" y="204"/>
                    <a:pt x="397" y="205"/>
                  </a:cubicBezTo>
                  <a:cubicBezTo>
                    <a:pt x="399" y="206"/>
                    <a:pt x="400" y="207"/>
                    <a:pt x="401" y="209"/>
                  </a:cubicBezTo>
                  <a:cubicBezTo>
                    <a:pt x="401" y="209"/>
                    <a:pt x="400" y="210"/>
                    <a:pt x="399" y="209"/>
                  </a:cubicBezTo>
                  <a:cubicBezTo>
                    <a:pt x="399" y="209"/>
                    <a:pt x="397" y="208"/>
                    <a:pt x="397" y="207"/>
                  </a:cubicBezTo>
                  <a:cubicBezTo>
                    <a:pt x="397" y="207"/>
                    <a:pt x="395" y="207"/>
                    <a:pt x="395" y="207"/>
                  </a:cubicBezTo>
                  <a:cubicBezTo>
                    <a:pt x="394" y="208"/>
                    <a:pt x="395" y="209"/>
                    <a:pt x="395" y="210"/>
                  </a:cubicBezTo>
                  <a:cubicBezTo>
                    <a:pt x="395" y="210"/>
                    <a:pt x="393" y="211"/>
                    <a:pt x="393" y="211"/>
                  </a:cubicBezTo>
                  <a:cubicBezTo>
                    <a:pt x="392" y="211"/>
                    <a:pt x="393" y="213"/>
                    <a:pt x="392" y="213"/>
                  </a:cubicBezTo>
                  <a:cubicBezTo>
                    <a:pt x="392" y="212"/>
                    <a:pt x="393" y="215"/>
                    <a:pt x="393" y="215"/>
                  </a:cubicBezTo>
                  <a:cubicBezTo>
                    <a:pt x="392" y="215"/>
                    <a:pt x="392" y="215"/>
                    <a:pt x="392" y="215"/>
                  </a:cubicBezTo>
                  <a:cubicBezTo>
                    <a:pt x="393" y="220"/>
                    <a:pt x="392" y="219"/>
                    <a:pt x="395" y="222"/>
                  </a:cubicBezTo>
                  <a:cubicBezTo>
                    <a:pt x="393" y="222"/>
                    <a:pt x="392" y="222"/>
                    <a:pt x="389" y="223"/>
                  </a:cubicBezTo>
                  <a:cubicBezTo>
                    <a:pt x="390" y="224"/>
                    <a:pt x="389" y="226"/>
                    <a:pt x="391" y="225"/>
                  </a:cubicBezTo>
                  <a:cubicBezTo>
                    <a:pt x="390" y="227"/>
                    <a:pt x="390" y="227"/>
                    <a:pt x="390" y="227"/>
                  </a:cubicBezTo>
                  <a:cubicBezTo>
                    <a:pt x="393" y="230"/>
                    <a:pt x="393" y="230"/>
                    <a:pt x="393" y="230"/>
                  </a:cubicBezTo>
                  <a:cubicBezTo>
                    <a:pt x="394" y="230"/>
                    <a:pt x="395" y="230"/>
                    <a:pt x="396" y="230"/>
                  </a:cubicBezTo>
                  <a:cubicBezTo>
                    <a:pt x="397" y="230"/>
                    <a:pt x="396" y="232"/>
                    <a:pt x="396" y="232"/>
                  </a:cubicBezTo>
                  <a:cubicBezTo>
                    <a:pt x="396" y="232"/>
                    <a:pt x="394" y="233"/>
                    <a:pt x="394" y="233"/>
                  </a:cubicBezTo>
                  <a:cubicBezTo>
                    <a:pt x="394" y="235"/>
                    <a:pt x="393" y="238"/>
                    <a:pt x="395" y="237"/>
                  </a:cubicBezTo>
                  <a:cubicBezTo>
                    <a:pt x="395" y="237"/>
                    <a:pt x="397" y="235"/>
                    <a:pt x="396" y="235"/>
                  </a:cubicBezTo>
                  <a:cubicBezTo>
                    <a:pt x="398" y="236"/>
                    <a:pt x="396" y="236"/>
                    <a:pt x="397" y="237"/>
                  </a:cubicBezTo>
                  <a:cubicBezTo>
                    <a:pt x="397" y="237"/>
                    <a:pt x="400" y="236"/>
                    <a:pt x="399" y="235"/>
                  </a:cubicBezTo>
                  <a:cubicBezTo>
                    <a:pt x="399" y="234"/>
                    <a:pt x="398" y="233"/>
                    <a:pt x="399" y="232"/>
                  </a:cubicBezTo>
                  <a:cubicBezTo>
                    <a:pt x="400" y="231"/>
                    <a:pt x="400" y="231"/>
                    <a:pt x="400" y="231"/>
                  </a:cubicBezTo>
                  <a:cubicBezTo>
                    <a:pt x="405" y="233"/>
                    <a:pt x="407" y="236"/>
                    <a:pt x="409" y="240"/>
                  </a:cubicBezTo>
                  <a:cubicBezTo>
                    <a:pt x="411" y="239"/>
                    <a:pt x="412" y="240"/>
                    <a:pt x="414" y="239"/>
                  </a:cubicBezTo>
                  <a:cubicBezTo>
                    <a:pt x="416" y="238"/>
                    <a:pt x="418" y="235"/>
                    <a:pt x="421" y="235"/>
                  </a:cubicBezTo>
                  <a:cubicBezTo>
                    <a:pt x="422" y="234"/>
                    <a:pt x="422" y="235"/>
                    <a:pt x="423" y="235"/>
                  </a:cubicBezTo>
                  <a:cubicBezTo>
                    <a:pt x="423" y="235"/>
                    <a:pt x="423" y="237"/>
                    <a:pt x="423" y="237"/>
                  </a:cubicBezTo>
                  <a:cubicBezTo>
                    <a:pt x="422" y="237"/>
                    <a:pt x="420" y="237"/>
                    <a:pt x="419" y="237"/>
                  </a:cubicBezTo>
                  <a:cubicBezTo>
                    <a:pt x="418" y="237"/>
                    <a:pt x="417" y="238"/>
                    <a:pt x="417" y="239"/>
                  </a:cubicBezTo>
                  <a:cubicBezTo>
                    <a:pt x="416" y="241"/>
                    <a:pt x="417" y="243"/>
                    <a:pt x="417" y="245"/>
                  </a:cubicBezTo>
                  <a:cubicBezTo>
                    <a:pt x="415" y="245"/>
                    <a:pt x="411" y="243"/>
                    <a:pt x="410" y="243"/>
                  </a:cubicBezTo>
                  <a:cubicBezTo>
                    <a:pt x="409" y="243"/>
                    <a:pt x="408" y="245"/>
                    <a:pt x="407" y="245"/>
                  </a:cubicBezTo>
                  <a:cubicBezTo>
                    <a:pt x="407" y="246"/>
                    <a:pt x="408" y="247"/>
                    <a:pt x="407" y="247"/>
                  </a:cubicBezTo>
                  <a:cubicBezTo>
                    <a:pt x="407" y="247"/>
                    <a:pt x="409" y="250"/>
                    <a:pt x="409" y="250"/>
                  </a:cubicBezTo>
                  <a:cubicBezTo>
                    <a:pt x="407" y="251"/>
                    <a:pt x="406" y="256"/>
                    <a:pt x="411" y="255"/>
                  </a:cubicBezTo>
                  <a:cubicBezTo>
                    <a:pt x="412" y="255"/>
                    <a:pt x="414" y="252"/>
                    <a:pt x="415" y="252"/>
                  </a:cubicBezTo>
                  <a:cubicBezTo>
                    <a:pt x="414" y="254"/>
                    <a:pt x="414" y="254"/>
                    <a:pt x="415" y="255"/>
                  </a:cubicBezTo>
                  <a:cubicBezTo>
                    <a:pt x="415" y="256"/>
                    <a:pt x="415" y="255"/>
                    <a:pt x="415" y="257"/>
                  </a:cubicBezTo>
                  <a:cubicBezTo>
                    <a:pt x="414" y="257"/>
                    <a:pt x="411" y="259"/>
                    <a:pt x="409" y="259"/>
                  </a:cubicBezTo>
                  <a:cubicBezTo>
                    <a:pt x="409" y="259"/>
                    <a:pt x="407" y="259"/>
                    <a:pt x="407" y="259"/>
                  </a:cubicBezTo>
                  <a:cubicBezTo>
                    <a:pt x="404" y="260"/>
                    <a:pt x="404" y="265"/>
                    <a:pt x="401" y="267"/>
                  </a:cubicBezTo>
                  <a:cubicBezTo>
                    <a:pt x="401" y="267"/>
                    <a:pt x="398" y="266"/>
                    <a:pt x="397" y="266"/>
                  </a:cubicBezTo>
                  <a:cubicBezTo>
                    <a:pt x="397" y="267"/>
                    <a:pt x="397" y="267"/>
                    <a:pt x="397" y="267"/>
                  </a:cubicBezTo>
                  <a:cubicBezTo>
                    <a:pt x="398" y="267"/>
                    <a:pt x="398" y="267"/>
                    <a:pt x="398" y="268"/>
                  </a:cubicBezTo>
                  <a:cubicBezTo>
                    <a:pt x="398" y="268"/>
                    <a:pt x="396" y="269"/>
                    <a:pt x="396" y="269"/>
                  </a:cubicBezTo>
                  <a:cubicBezTo>
                    <a:pt x="396" y="270"/>
                    <a:pt x="396" y="271"/>
                    <a:pt x="396" y="272"/>
                  </a:cubicBezTo>
                  <a:cubicBezTo>
                    <a:pt x="396" y="272"/>
                    <a:pt x="393" y="273"/>
                    <a:pt x="393" y="273"/>
                  </a:cubicBezTo>
                  <a:cubicBezTo>
                    <a:pt x="393" y="275"/>
                    <a:pt x="393" y="275"/>
                    <a:pt x="393" y="275"/>
                  </a:cubicBezTo>
                  <a:cubicBezTo>
                    <a:pt x="394" y="275"/>
                    <a:pt x="396" y="275"/>
                    <a:pt x="397" y="276"/>
                  </a:cubicBezTo>
                  <a:cubicBezTo>
                    <a:pt x="397" y="277"/>
                    <a:pt x="396" y="278"/>
                    <a:pt x="396" y="279"/>
                  </a:cubicBezTo>
                  <a:cubicBezTo>
                    <a:pt x="397" y="280"/>
                    <a:pt x="398" y="280"/>
                    <a:pt x="400" y="281"/>
                  </a:cubicBezTo>
                  <a:cubicBezTo>
                    <a:pt x="400" y="282"/>
                    <a:pt x="400" y="282"/>
                    <a:pt x="400" y="282"/>
                  </a:cubicBezTo>
                  <a:cubicBezTo>
                    <a:pt x="399" y="282"/>
                    <a:pt x="399" y="282"/>
                    <a:pt x="399" y="282"/>
                  </a:cubicBezTo>
                  <a:cubicBezTo>
                    <a:pt x="398" y="283"/>
                    <a:pt x="398" y="283"/>
                    <a:pt x="398" y="283"/>
                  </a:cubicBezTo>
                  <a:cubicBezTo>
                    <a:pt x="397" y="283"/>
                    <a:pt x="393" y="280"/>
                    <a:pt x="391" y="280"/>
                  </a:cubicBezTo>
                  <a:cubicBezTo>
                    <a:pt x="392" y="280"/>
                    <a:pt x="392" y="278"/>
                    <a:pt x="391" y="278"/>
                  </a:cubicBezTo>
                  <a:cubicBezTo>
                    <a:pt x="391" y="278"/>
                    <a:pt x="390" y="278"/>
                    <a:pt x="389" y="278"/>
                  </a:cubicBezTo>
                  <a:cubicBezTo>
                    <a:pt x="388" y="277"/>
                    <a:pt x="386" y="275"/>
                    <a:pt x="385" y="274"/>
                  </a:cubicBezTo>
                  <a:cubicBezTo>
                    <a:pt x="387" y="271"/>
                    <a:pt x="387" y="268"/>
                    <a:pt x="388" y="263"/>
                  </a:cubicBezTo>
                  <a:cubicBezTo>
                    <a:pt x="388" y="263"/>
                    <a:pt x="386" y="264"/>
                    <a:pt x="387" y="265"/>
                  </a:cubicBezTo>
                  <a:cubicBezTo>
                    <a:pt x="386" y="265"/>
                    <a:pt x="386" y="263"/>
                    <a:pt x="387" y="263"/>
                  </a:cubicBezTo>
                  <a:cubicBezTo>
                    <a:pt x="386" y="260"/>
                    <a:pt x="386" y="260"/>
                    <a:pt x="386" y="260"/>
                  </a:cubicBezTo>
                  <a:cubicBezTo>
                    <a:pt x="386" y="261"/>
                    <a:pt x="384" y="261"/>
                    <a:pt x="384" y="262"/>
                  </a:cubicBezTo>
                  <a:cubicBezTo>
                    <a:pt x="384" y="263"/>
                    <a:pt x="384" y="263"/>
                    <a:pt x="384" y="263"/>
                  </a:cubicBezTo>
                  <a:cubicBezTo>
                    <a:pt x="384" y="263"/>
                    <a:pt x="379" y="262"/>
                    <a:pt x="381" y="262"/>
                  </a:cubicBezTo>
                  <a:cubicBezTo>
                    <a:pt x="381" y="262"/>
                    <a:pt x="380" y="261"/>
                    <a:pt x="379" y="261"/>
                  </a:cubicBezTo>
                  <a:cubicBezTo>
                    <a:pt x="379" y="259"/>
                    <a:pt x="379" y="259"/>
                    <a:pt x="379" y="259"/>
                  </a:cubicBezTo>
                  <a:cubicBezTo>
                    <a:pt x="379" y="259"/>
                    <a:pt x="378" y="259"/>
                    <a:pt x="377" y="259"/>
                  </a:cubicBezTo>
                  <a:cubicBezTo>
                    <a:pt x="376" y="259"/>
                    <a:pt x="374" y="257"/>
                    <a:pt x="373" y="256"/>
                  </a:cubicBezTo>
                  <a:cubicBezTo>
                    <a:pt x="372" y="256"/>
                    <a:pt x="372" y="259"/>
                    <a:pt x="373" y="259"/>
                  </a:cubicBezTo>
                  <a:cubicBezTo>
                    <a:pt x="373" y="259"/>
                    <a:pt x="371" y="259"/>
                    <a:pt x="371" y="259"/>
                  </a:cubicBezTo>
                  <a:cubicBezTo>
                    <a:pt x="371" y="261"/>
                    <a:pt x="371" y="266"/>
                    <a:pt x="373" y="267"/>
                  </a:cubicBezTo>
                  <a:cubicBezTo>
                    <a:pt x="373" y="268"/>
                    <a:pt x="372" y="268"/>
                    <a:pt x="372" y="269"/>
                  </a:cubicBezTo>
                  <a:cubicBezTo>
                    <a:pt x="371" y="269"/>
                    <a:pt x="371" y="268"/>
                    <a:pt x="369" y="268"/>
                  </a:cubicBezTo>
                  <a:cubicBezTo>
                    <a:pt x="368" y="268"/>
                    <a:pt x="368" y="270"/>
                    <a:pt x="367" y="271"/>
                  </a:cubicBezTo>
                  <a:cubicBezTo>
                    <a:pt x="366" y="271"/>
                    <a:pt x="364" y="269"/>
                    <a:pt x="363" y="269"/>
                  </a:cubicBezTo>
                  <a:cubicBezTo>
                    <a:pt x="353" y="268"/>
                    <a:pt x="351" y="266"/>
                    <a:pt x="344" y="272"/>
                  </a:cubicBezTo>
                  <a:cubicBezTo>
                    <a:pt x="344" y="271"/>
                    <a:pt x="344" y="271"/>
                    <a:pt x="344" y="271"/>
                  </a:cubicBezTo>
                  <a:cubicBezTo>
                    <a:pt x="343" y="271"/>
                    <a:pt x="342" y="269"/>
                    <a:pt x="342" y="269"/>
                  </a:cubicBezTo>
                  <a:cubicBezTo>
                    <a:pt x="341" y="268"/>
                    <a:pt x="341" y="269"/>
                    <a:pt x="340" y="270"/>
                  </a:cubicBezTo>
                  <a:cubicBezTo>
                    <a:pt x="340" y="270"/>
                    <a:pt x="339" y="270"/>
                    <a:pt x="338" y="270"/>
                  </a:cubicBezTo>
                  <a:cubicBezTo>
                    <a:pt x="338" y="268"/>
                    <a:pt x="338" y="268"/>
                    <a:pt x="338" y="268"/>
                  </a:cubicBezTo>
                  <a:cubicBezTo>
                    <a:pt x="336" y="267"/>
                    <a:pt x="334" y="268"/>
                    <a:pt x="333" y="268"/>
                  </a:cubicBezTo>
                  <a:cubicBezTo>
                    <a:pt x="332" y="268"/>
                    <a:pt x="333" y="266"/>
                    <a:pt x="332" y="266"/>
                  </a:cubicBezTo>
                  <a:cubicBezTo>
                    <a:pt x="332" y="265"/>
                    <a:pt x="331" y="266"/>
                    <a:pt x="330" y="266"/>
                  </a:cubicBezTo>
                  <a:cubicBezTo>
                    <a:pt x="329" y="266"/>
                    <a:pt x="330" y="264"/>
                    <a:pt x="330" y="263"/>
                  </a:cubicBezTo>
                  <a:cubicBezTo>
                    <a:pt x="328" y="263"/>
                    <a:pt x="329" y="264"/>
                    <a:pt x="328" y="264"/>
                  </a:cubicBezTo>
                  <a:cubicBezTo>
                    <a:pt x="327" y="263"/>
                    <a:pt x="327" y="263"/>
                    <a:pt x="327" y="263"/>
                  </a:cubicBezTo>
                  <a:cubicBezTo>
                    <a:pt x="325" y="263"/>
                    <a:pt x="326" y="264"/>
                    <a:pt x="326" y="265"/>
                  </a:cubicBezTo>
                  <a:cubicBezTo>
                    <a:pt x="324" y="265"/>
                    <a:pt x="321" y="265"/>
                    <a:pt x="319" y="265"/>
                  </a:cubicBezTo>
                  <a:cubicBezTo>
                    <a:pt x="321" y="261"/>
                    <a:pt x="321" y="263"/>
                    <a:pt x="319" y="259"/>
                  </a:cubicBezTo>
                  <a:cubicBezTo>
                    <a:pt x="317" y="261"/>
                    <a:pt x="314" y="264"/>
                    <a:pt x="312" y="261"/>
                  </a:cubicBezTo>
                  <a:cubicBezTo>
                    <a:pt x="310" y="260"/>
                    <a:pt x="312" y="252"/>
                    <a:pt x="308" y="251"/>
                  </a:cubicBezTo>
                  <a:cubicBezTo>
                    <a:pt x="304" y="248"/>
                    <a:pt x="302" y="251"/>
                    <a:pt x="298" y="251"/>
                  </a:cubicBezTo>
                  <a:cubicBezTo>
                    <a:pt x="298" y="251"/>
                    <a:pt x="296" y="250"/>
                    <a:pt x="295" y="250"/>
                  </a:cubicBezTo>
                  <a:cubicBezTo>
                    <a:pt x="294" y="250"/>
                    <a:pt x="293" y="252"/>
                    <a:pt x="292" y="252"/>
                  </a:cubicBezTo>
                  <a:cubicBezTo>
                    <a:pt x="291" y="252"/>
                    <a:pt x="287" y="251"/>
                    <a:pt x="285" y="251"/>
                  </a:cubicBezTo>
                  <a:cubicBezTo>
                    <a:pt x="285" y="252"/>
                    <a:pt x="284" y="258"/>
                    <a:pt x="283" y="259"/>
                  </a:cubicBezTo>
                  <a:cubicBezTo>
                    <a:pt x="283" y="260"/>
                    <a:pt x="281" y="260"/>
                    <a:pt x="281" y="260"/>
                  </a:cubicBezTo>
                  <a:cubicBezTo>
                    <a:pt x="280" y="261"/>
                    <a:pt x="281" y="262"/>
                    <a:pt x="280" y="263"/>
                  </a:cubicBezTo>
                  <a:cubicBezTo>
                    <a:pt x="282" y="262"/>
                    <a:pt x="281" y="263"/>
                    <a:pt x="282" y="263"/>
                  </a:cubicBezTo>
                  <a:cubicBezTo>
                    <a:pt x="283" y="263"/>
                    <a:pt x="283" y="262"/>
                    <a:pt x="284" y="262"/>
                  </a:cubicBezTo>
                  <a:cubicBezTo>
                    <a:pt x="285" y="262"/>
                    <a:pt x="286" y="263"/>
                    <a:pt x="286" y="263"/>
                  </a:cubicBezTo>
                  <a:cubicBezTo>
                    <a:pt x="286" y="263"/>
                    <a:pt x="287" y="262"/>
                    <a:pt x="287" y="261"/>
                  </a:cubicBezTo>
                  <a:cubicBezTo>
                    <a:pt x="286" y="262"/>
                    <a:pt x="286" y="260"/>
                    <a:pt x="286" y="260"/>
                  </a:cubicBezTo>
                  <a:cubicBezTo>
                    <a:pt x="286" y="260"/>
                    <a:pt x="288" y="259"/>
                    <a:pt x="288" y="259"/>
                  </a:cubicBezTo>
                  <a:cubicBezTo>
                    <a:pt x="289" y="260"/>
                    <a:pt x="290" y="260"/>
                    <a:pt x="291" y="261"/>
                  </a:cubicBezTo>
                  <a:cubicBezTo>
                    <a:pt x="295" y="256"/>
                    <a:pt x="294" y="258"/>
                    <a:pt x="301" y="257"/>
                  </a:cubicBezTo>
                  <a:cubicBezTo>
                    <a:pt x="301" y="257"/>
                    <a:pt x="301" y="255"/>
                    <a:pt x="302" y="255"/>
                  </a:cubicBezTo>
                  <a:cubicBezTo>
                    <a:pt x="300" y="255"/>
                    <a:pt x="300" y="252"/>
                    <a:pt x="303" y="253"/>
                  </a:cubicBezTo>
                  <a:cubicBezTo>
                    <a:pt x="303" y="253"/>
                    <a:pt x="305" y="255"/>
                    <a:pt x="305" y="255"/>
                  </a:cubicBezTo>
                  <a:cubicBezTo>
                    <a:pt x="308" y="258"/>
                    <a:pt x="304" y="257"/>
                    <a:pt x="302" y="257"/>
                  </a:cubicBezTo>
                  <a:cubicBezTo>
                    <a:pt x="301" y="258"/>
                    <a:pt x="301" y="259"/>
                    <a:pt x="301" y="259"/>
                  </a:cubicBezTo>
                  <a:cubicBezTo>
                    <a:pt x="300" y="260"/>
                    <a:pt x="299" y="259"/>
                    <a:pt x="298" y="259"/>
                  </a:cubicBezTo>
                  <a:cubicBezTo>
                    <a:pt x="297" y="259"/>
                    <a:pt x="296" y="261"/>
                    <a:pt x="295" y="262"/>
                  </a:cubicBezTo>
                  <a:cubicBezTo>
                    <a:pt x="295" y="263"/>
                    <a:pt x="295" y="263"/>
                    <a:pt x="295" y="263"/>
                  </a:cubicBezTo>
                  <a:cubicBezTo>
                    <a:pt x="294" y="264"/>
                    <a:pt x="292" y="263"/>
                    <a:pt x="291" y="264"/>
                  </a:cubicBezTo>
                  <a:cubicBezTo>
                    <a:pt x="290" y="264"/>
                    <a:pt x="290" y="266"/>
                    <a:pt x="289" y="267"/>
                  </a:cubicBezTo>
                  <a:cubicBezTo>
                    <a:pt x="288" y="267"/>
                    <a:pt x="287" y="266"/>
                    <a:pt x="286" y="267"/>
                  </a:cubicBezTo>
                  <a:cubicBezTo>
                    <a:pt x="286" y="267"/>
                    <a:pt x="286" y="268"/>
                    <a:pt x="286" y="269"/>
                  </a:cubicBezTo>
                  <a:cubicBezTo>
                    <a:pt x="286" y="269"/>
                    <a:pt x="284" y="269"/>
                    <a:pt x="284" y="270"/>
                  </a:cubicBezTo>
                  <a:cubicBezTo>
                    <a:pt x="284" y="272"/>
                    <a:pt x="285" y="274"/>
                    <a:pt x="286" y="275"/>
                  </a:cubicBezTo>
                  <a:cubicBezTo>
                    <a:pt x="286" y="275"/>
                    <a:pt x="286" y="275"/>
                    <a:pt x="286" y="275"/>
                  </a:cubicBezTo>
                  <a:cubicBezTo>
                    <a:pt x="287" y="277"/>
                    <a:pt x="285" y="278"/>
                    <a:pt x="285" y="279"/>
                  </a:cubicBezTo>
                  <a:cubicBezTo>
                    <a:pt x="286" y="280"/>
                    <a:pt x="288" y="280"/>
                    <a:pt x="288" y="281"/>
                  </a:cubicBezTo>
                  <a:cubicBezTo>
                    <a:pt x="289" y="282"/>
                    <a:pt x="288" y="283"/>
                    <a:pt x="288" y="283"/>
                  </a:cubicBezTo>
                  <a:cubicBezTo>
                    <a:pt x="288" y="283"/>
                    <a:pt x="286" y="283"/>
                    <a:pt x="286" y="283"/>
                  </a:cubicBezTo>
                  <a:cubicBezTo>
                    <a:pt x="286" y="284"/>
                    <a:pt x="285" y="286"/>
                    <a:pt x="285" y="287"/>
                  </a:cubicBezTo>
                  <a:cubicBezTo>
                    <a:pt x="280" y="283"/>
                    <a:pt x="280" y="279"/>
                    <a:pt x="279" y="271"/>
                  </a:cubicBezTo>
                  <a:cubicBezTo>
                    <a:pt x="279" y="273"/>
                    <a:pt x="278" y="275"/>
                    <a:pt x="278" y="278"/>
                  </a:cubicBezTo>
                  <a:cubicBezTo>
                    <a:pt x="276" y="279"/>
                    <a:pt x="276" y="279"/>
                    <a:pt x="276" y="279"/>
                  </a:cubicBezTo>
                  <a:cubicBezTo>
                    <a:pt x="276" y="279"/>
                    <a:pt x="275" y="275"/>
                    <a:pt x="275" y="275"/>
                  </a:cubicBezTo>
                  <a:cubicBezTo>
                    <a:pt x="276" y="275"/>
                    <a:pt x="276" y="273"/>
                    <a:pt x="276" y="273"/>
                  </a:cubicBezTo>
                  <a:cubicBezTo>
                    <a:pt x="276" y="273"/>
                    <a:pt x="275" y="271"/>
                    <a:pt x="274" y="269"/>
                  </a:cubicBezTo>
                  <a:cubicBezTo>
                    <a:pt x="274" y="269"/>
                    <a:pt x="272" y="269"/>
                    <a:pt x="272" y="269"/>
                  </a:cubicBezTo>
                  <a:cubicBezTo>
                    <a:pt x="269" y="268"/>
                    <a:pt x="268" y="267"/>
                    <a:pt x="266" y="264"/>
                  </a:cubicBezTo>
                  <a:cubicBezTo>
                    <a:pt x="265" y="265"/>
                    <a:pt x="264" y="264"/>
                    <a:pt x="262" y="265"/>
                  </a:cubicBezTo>
                  <a:cubicBezTo>
                    <a:pt x="262" y="266"/>
                    <a:pt x="261" y="268"/>
                    <a:pt x="260" y="268"/>
                  </a:cubicBezTo>
                  <a:cubicBezTo>
                    <a:pt x="259" y="268"/>
                    <a:pt x="257" y="268"/>
                    <a:pt x="256" y="268"/>
                  </a:cubicBezTo>
                  <a:cubicBezTo>
                    <a:pt x="255" y="268"/>
                    <a:pt x="252" y="270"/>
                    <a:pt x="251" y="270"/>
                  </a:cubicBezTo>
                  <a:cubicBezTo>
                    <a:pt x="250" y="270"/>
                    <a:pt x="250" y="269"/>
                    <a:pt x="249" y="269"/>
                  </a:cubicBezTo>
                  <a:cubicBezTo>
                    <a:pt x="247" y="271"/>
                    <a:pt x="247" y="271"/>
                    <a:pt x="247" y="271"/>
                  </a:cubicBezTo>
                  <a:cubicBezTo>
                    <a:pt x="241" y="272"/>
                    <a:pt x="234" y="272"/>
                    <a:pt x="229" y="270"/>
                  </a:cubicBezTo>
                  <a:cubicBezTo>
                    <a:pt x="229" y="265"/>
                    <a:pt x="228" y="265"/>
                    <a:pt x="231" y="263"/>
                  </a:cubicBezTo>
                  <a:cubicBezTo>
                    <a:pt x="231" y="263"/>
                    <a:pt x="231" y="261"/>
                    <a:pt x="231" y="261"/>
                  </a:cubicBezTo>
                  <a:cubicBezTo>
                    <a:pt x="233" y="261"/>
                    <a:pt x="235" y="261"/>
                    <a:pt x="237" y="261"/>
                  </a:cubicBezTo>
                  <a:cubicBezTo>
                    <a:pt x="238" y="259"/>
                    <a:pt x="238" y="259"/>
                    <a:pt x="238" y="259"/>
                  </a:cubicBezTo>
                  <a:cubicBezTo>
                    <a:pt x="237" y="259"/>
                    <a:pt x="237" y="259"/>
                    <a:pt x="237" y="259"/>
                  </a:cubicBezTo>
                  <a:cubicBezTo>
                    <a:pt x="235" y="258"/>
                    <a:pt x="236" y="257"/>
                    <a:pt x="235" y="255"/>
                  </a:cubicBezTo>
                  <a:cubicBezTo>
                    <a:pt x="231" y="252"/>
                    <a:pt x="231" y="252"/>
                    <a:pt x="231" y="252"/>
                  </a:cubicBezTo>
                  <a:cubicBezTo>
                    <a:pt x="230" y="252"/>
                    <a:pt x="230" y="253"/>
                    <a:pt x="229" y="253"/>
                  </a:cubicBezTo>
                  <a:cubicBezTo>
                    <a:pt x="228" y="252"/>
                    <a:pt x="227" y="250"/>
                    <a:pt x="227" y="250"/>
                  </a:cubicBezTo>
                  <a:cubicBezTo>
                    <a:pt x="225" y="250"/>
                    <a:pt x="224" y="250"/>
                    <a:pt x="224" y="251"/>
                  </a:cubicBezTo>
                  <a:cubicBezTo>
                    <a:pt x="222" y="251"/>
                    <a:pt x="222" y="251"/>
                    <a:pt x="220" y="251"/>
                  </a:cubicBezTo>
                  <a:cubicBezTo>
                    <a:pt x="220" y="251"/>
                    <a:pt x="221" y="253"/>
                    <a:pt x="222" y="253"/>
                  </a:cubicBezTo>
                  <a:cubicBezTo>
                    <a:pt x="222" y="253"/>
                    <a:pt x="224" y="254"/>
                    <a:pt x="221" y="255"/>
                  </a:cubicBezTo>
                  <a:cubicBezTo>
                    <a:pt x="221" y="255"/>
                    <a:pt x="218" y="254"/>
                    <a:pt x="217" y="254"/>
                  </a:cubicBezTo>
                  <a:cubicBezTo>
                    <a:pt x="217" y="253"/>
                    <a:pt x="217" y="253"/>
                    <a:pt x="217" y="253"/>
                  </a:cubicBezTo>
                  <a:cubicBezTo>
                    <a:pt x="215" y="252"/>
                    <a:pt x="213" y="253"/>
                    <a:pt x="211" y="252"/>
                  </a:cubicBezTo>
                  <a:cubicBezTo>
                    <a:pt x="210" y="252"/>
                    <a:pt x="208" y="249"/>
                    <a:pt x="207" y="249"/>
                  </a:cubicBezTo>
                  <a:cubicBezTo>
                    <a:pt x="207" y="248"/>
                    <a:pt x="202" y="249"/>
                    <a:pt x="200" y="248"/>
                  </a:cubicBezTo>
                  <a:cubicBezTo>
                    <a:pt x="199" y="245"/>
                    <a:pt x="199" y="245"/>
                    <a:pt x="199" y="245"/>
                  </a:cubicBezTo>
                  <a:cubicBezTo>
                    <a:pt x="194" y="245"/>
                    <a:pt x="188" y="243"/>
                    <a:pt x="185" y="241"/>
                  </a:cubicBezTo>
                  <a:cubicBezTo>
                    <a:pt x="184" y="240"/>
                    <a:pt x="184" y="238"/>
                    <a:pt x="183" y="238"/>
                  </a:cubicBezTo>
                  <a:cubicBezTo>
                    <a:pt x="182" y="238"/>
                    <a:pt x="181" y="238"/>
                    <a:pt x="180" y="238"/>
                  </a:cubicBezTo>
                  <a:cubicBezTo>
                    <a:pt x="178" y="238"/>
                    <a:pt x="175" y="235"/>
                    <a:pt x="173" y="235"/>
                  </a:cubicBezTo>
                  <a:cubicBezTo>
                    <a:pt x="169" y="234"/>
                    <a:pt x="167" y="235"/>
                    <a:pt x="163" y="235"/>
                  </a:cubicBezTo>
                  <a:cubicBezTo>
                    <a:pt x="163" y="235"/>
                    <a:pt x="163" y="237"/>
                    <a:pt x="163" y="237"/>
                  </a:cubicBezTo>
                  <a:cubicBezTo>
                    <a:pt x="161" y="239"/>
                    <a:pt x="159" y="240"/>
                    <a:pt x="157" y="241"/>
                  </a:cubicBezTo>
                  <a:cubicBezTo>
                    <a:pt x="155" y="237"/>
                    <a:pt x="154" y="236"/>
                    <a:pt x="153" y="231"/>
                  </a:cubicBezTo>
                  <a:cubicBezTo>
                    <a:pt x="155" y="230"/>
                    <a:pt x="154" y="231"/>
                    <a:pt x="155" y="229"/>
                  </a:cubicBezTo>
                  <a:cubicBezTo>
                    <a:pt x="155" y="229"/>
                    <a:pt x="153" y="229"/>
                    <a:pt x="153" y="229"/>
                  </a:cubicBezTo>
                  <a:cubicBezTo>
                    <a:pt x="152" y="231"/>
                    <a:pt x="150" y="232"/>
                    <a:pt x="152" y="234"/>
                  </a:cubicBezTo>
                  <a:cubicBezTo>
                    <a:pt x="149" y="234"/>
                    <a:pt x="151" y="236"/>
                    <a:pt x="151" y="239"/>
                  </a:cubicBezTo>
                  <a:cubicBezTo>
                    <a:pt x="151" y="239"/>
                    <a:pt x="149" y="240"/>
                    <a:pt x="149" y="240"/>
                  </a:cubicBezTo>
                  <a:cubicBezTo>
                    <a:pt x="149" y="241"/>
                    <a:pt x="151" y="241"/>
                    <a:pt x="150" y="243"/>
                  </a:cubicBezTo>
                  <a:cubicBezTo>
                    <a:pt x="150" y="243"/>
                    <a:pt x="148" y="243"/>
                    <a:pt x="147" y="243"/>
                  </a:cubicBezTo>
                  <a:cubicBezTo>
                    <a:pt x="144" y="239"/>
                    <a:pt x="141" y="237"/>
                    <a:pt x="137" y="233"/>
                  </a:cubicBezTo>
                  <a:cubicBezTo>
                    <a:pt x="136" y="233"/>
                    <a:pt x="136" y="231"/>
                    <a:pt x="135" y="231"/>
                  </a:cubicBezTo>
                  <a:cubicBezTo>
                    <a:pt x="135" y="231"/>
                    <a:pt x="134" y="232"/>
                    <a:pt x="134" y="231"/>
                  </a:cubicBezTo>
                  <a:cubicBezTo>
                    <a:pt x="133" y="230"/>
                    <a:pt x="133" y="228"/>
                    <a:pt x="132" y="227"/>
                  </a:cubicBezTo>
                  <a:cubicBezTo>
                    <a:pt x="131" y="227"/>
                    <a:pt x="130" y="227"/>
                    <a:pt x="129" y="227"/>
                  </a:cubicBezTo>
                  <a:cubicBezTo>
                    <a:pt x="122" y="221"/>
                    <a:pt x="122" y="221"/>
                    <a:pt x="122" y="221"/>
                  </a:cubicBezTo>
                  <a:cubicBezTo>
                    <a:pt x="121" y="220"/>
                    <a:pt x="121" y="218"/>
                    <a:pt x="120" y="217"/>
                  </a:cubicBezTo>
                  <a:cubicBezTo>
                    <a:pt x="119" y="215"/>
                    <a:pt x="116" y="214"/>
                    <a:pt x="114" y="213"/>
                  </a:cubicBezTo>
                  <a:cubicBezTo>
                    <a:pt x="112" y="215"/>
                    <a:pt x="111" y="215"/>
                    <a:pt x="112" y="219"/>
                  </a:cubicBezTo>
                  <a:cubicBezTo>
                    <a:pt x="112" y="220"/>
                    <a:pt x="114" y="219"/>
                    <a:pt x="114" y="221"/>
                  </a:cubicBezTo>
                  <a:cubicBezTo>
                    <a:pt x="113" y="223"/>
                    <a:pt x="109" y="229"/>
                    <a:pt x="108" y="231"/>
                  </a:cubicBezTo>
                  <a:cubicBezTo>
                    <a:pt x="106" y="231"/>
                    <a:pt x="98" y="232"/>
                    <a:pt x="96" y="234"/>
                  </a:cubicBezTo>
                  <a:cubicBezTo>
                    <a:pt x="95" y="236"/>
                    <a:pt x="96" y="238"/>
                    <a:pt x="95" y="239"/>
                  </a:cubicBezTo>
                  <a:cubicBezTo>
                    <a:pt x="95" y="240"/>
                    <a:pt x="89" y="242"/>
                    <a:pt x="88" y="242"/>
                  </a:cubicBezTo>
                  <a:cubicBezTo>
                    <a:pt x="88" y="241"/>
                    <a:pt x="88" y="239"/>
                    <a:pt x="88" y="239"/>
                  </a:cubicBezTo>
                  <a:cubicBezTo>
                    <a:pt x="87" y="239"/>
                    <a:pt x="86" y="240"/>
                    <a:pt x="86" y="239"/>
                  </a:cubicBezTo>
                  <a:cubicBezTo>
                    <a:pt x="85" y="241"/>
                    <a:pt x="85" y="239"/>
                    <a:pt x="84" y="240"/>
                  </a:cubicBezTo>
                  <a:cubicBezTo>
                    <a:pt x="84" y="241"/>
                    <a:pt x="84" y="241"/>
                    <a:pt x="84" y="241"/>
                  </a:cubicBezTo>
                  <a:cubicBezTo>
                    <a:pt x="85" y="241"/>
                    <a:pt x="85" y="242"/>
                    <a:pt x="85" y="243"/>
                  </a:cubicBezTo>
                  <a:cubicBezTo>
                    <a:pt x="84" y="243"/>
                    <a:pt x="83" y="243"/>
                    <a:pt x="82" y="243"/>
                  </a:cubicBezTo>
                  <a:cubicBezTo>
                    <a:pt x="82" y="243"/>
                    <a:pt x="82" y="244"/>
                    <a:pt x="82" y="245"/>
                  </a:cubicBezTo>
                  <a:cubicBezTo>
                    <a:pt x="82" y="245"/>
                    <a:pt x="80" y="245"/>
                    <a:pt x="81" y="244"/>
                  </a:cubicBezTo>
                  <a:cubicBezTo>
                    <a:pt x="80" y="244"/>
                    <a:pt x="80" y="244"/>
                    <a:pt x="80" y="244"/>
                  </a:cubicBezTo>
                  <a:cubicBezTo>
                    <a:pt x="79" y="244"/>
                    <a:pt x="79" y="247"/>
                    <a:pt x="79" y="247"/>
                  </a:cubicBezTo>
                  <a:cubicBezTo>
                    <a:pt x="79" y="248"/>
                    <a:pt x="77" y="248"/>
                    <a:pt x="77" y="249"/>
                  </a:cubicBezTo>
                  <a:cubicBezTo>
                    <a:pt x="76" y="250"/>
                    <a:pt x="77" y="251"/>
                    <a:pt x="78" y="252"/>
                  </a:cubicBezTo>
                  <a:cubicBezTo>
                    <a:pt x="75" y="253"/>
                    <a:pt x="74" y="253"/>
                    <a:pt x="72" y="253"/>
                  </a:cubicBezTo>
                  <a:cubicBezTo>
                    <a:pt x="73" y="248"/>
                    <a:pt x="71" y="250"/>
                    <a:pt x="76" y="247"/>
                  </a:cubicBezTo>
                  <a:cubicBezTo>
                    <a:pt x="75" y="246"/>
                    <a:pt x="75" y="244"/>
                    <a:pt x="75" y="243"/>
                  </a:cubicBezTo>
                  <a:cubicBezTo>
                    <a:pt x="76" y="242"/>
                    <a:pt x="78" y="242"/>
                    <a:pt x="79" y="241"/>
                  </a:cubicBezTo>
                  <a:cubicBezTo>
                    <a:pt x="79" y="240"/>
                    <a:pt x="80" y="237"/>
                    <a:pt x="80" y="237"/>
                  </a:cubicBezTo>
                  <a:cubicBezTo>
                    <a:pt x="84" y="236"/>
                    <a:pt x="88" y="234"/>
                    <a:pt x="91" y="234"/>
                  </a:cubicBezTo>
                  <a:cubicBezTo>
                    <a:pt x="93" y="234"/>
                    <a:pt x="93" y="235"/>
                    <a:pt x="95" y="234"/>
                  </a:cubicBezTo>
                  <a:cubicBezTo>
                    <a:pt x="95" y="234"/>
                    <a:pt x="98" y="230"/>
                    <a:pt x="98" y="229"/>
                  </a:cubicBezTo>
                  <a:cubicBezTo>
                    <a:pt x="102" y="227"/>
                    <a:pt x="102" y="227"/>
                    <a:pt x="102" y="227"/>
                  </a:cubicBezTo>
                  <a:cubicBezTo>
                    <a:pt x="102" y="226"/>
                    <a:pt x="101" y="225"/>
                    <a:pt x="102" y="224"/>
                  </a:cubicBezTo>
                  <a:cubicBezTo>
                    <a:pt x="97" y="224"/>
                    <a:pt x="95" y="224"/>
                    <a:pt x="91" y="223"/>
                  </a:cubicBezTo>
                  <a:cubicBezTo>
                    <a:pt x="90" y="226"/>
                    <a:pt x="89" y="228"/>
                    <a:pt x="88" y="231"/>
                  </a:cubicBezTo>
                  <a:cubicBezTo>
                    <a:pt x="85" y="230"/>
                    <a:pt x="84" y="230"/>
                    <a:pt x="82" y="230"/>
                  </a:cubicBezTo>
                  <a:cubicBezTo>
                    <a:pt x="82" y="230"/>
                    <a:pt x="81" y="231"/>
                    <a:pt x="81" y="231"/>
                  </a:cubicBezTo>
                  <a:cubicBezTo>
                    <a:pt x="80" y="232"/>
                    <a:pt x="78" y="231"/>
                    <a:pt x="77" y="231"/>
                  </a:cubicBezTo>
                  <a:cubicBezTo>
                    <a:pt x="76" y="233"/>
                    <a:pt x="76" y="233"/>
                    <a:pt x="76" y="233"/>
                  </a:cubicBezTo>
                  <a:cubicBezTo>
                    <a:pt x="75" y="233"/>
                    <a:pt x="74" y="232"/>
                    <a:pt x="73" y="233"/>
                  </a:cubicBezTo>
                  <a:cubicBezTo>
                    <a:pt x="72" y="234"/>
                    <a:pt x="72" y="237"/>
                    <a:pt x="72" y="238"/>
                  </a:cubicBezTo>
                  <a:cubicBezTo>
                    <a:pt x="70" y="239"/>
                    <a:pt x="68" y="239"/>
                    <a:pt x="66" y="239"/>
                  </a:cubicBezTo>
                  <a:cubicBezTo>
                    <a:pt x="65" y="239"/>
                    <a:pt x="66" y="237"/>
                    <a:pt x="66" y="237"/>
                  </a:cubicBezTo>
                  <a:cubicBezTo>
                    <a:pt x="65" y="236"/>
                    <a:pt x="61" y="235"/>
                    <a:pt x="61" y="235"/>
                  </a:cubicBezTo>
                  <a:cubicBezTo>
                    <a:pt x="60" y="233"/>
                    <a:pt x="61" y="233"/>
                    <a:pt x="60" y="233"/>
                  </a:cubicBezTo>
                  <a:cubicBezTo>
                    <a:pt x="60" y="234"/>
                    <a:pt x="61" y="237"/>
                    <a:pt x="60" y="237"/>
                  </a:cubicBezTo>
                  <a:cubicBezTo>
                    <a:pt x="60" y="238"/>
                    <a:pt x="59" y="238"/>
                    <a:pt x="58" y="239"/>
                  </a:cubicBezTo>
                  <a:cubicBezTo>
                    <a:pt x="58" y="239"/>
                    <a:pt x="59" y="240"/>
                    <a:pt x="58" y="241"/>
                  </a:cubicBezTo>
                  <a:cubicBezTo>
                    <a:pt x="57" y="240"/>
                    <a:pt x="57" y="240"/>
                    <a:pt x="55" y="240"/>
                  </a:cubicBezTo>
                  <a:cubicBezTo>
                    <a:pt x="55" y="241"/>
                    <a:pt x="55" y="244"/>
                    <a:pt x="55" y="244"/>
                  </a:cubicBezTo>
                  <a:cubicBezTo>
                    <a:pt x="54" y="244"/>
                    <a:pt x="54" y="244"/>
                    <a:pt x="53" y="244"/>
                  </a:cubicBezTo>
                  <a:cubicBezTo>
                    <a:pt x="52" y="244"/>
                    <a:pt x="53" y="243"/>
                    <a:pt x="52" y="242"/>
                  </a:cubicBezTo>
                  <a:cubicBezTo>
                    <a:pt x="47" y="242"/>
                    <a:pt x="47" y="242"/>
                    <a:pt x="47" y="242"/>
                  </a:cubicBezTo>
                  <a:cubicBezTo>
                    <a:pt x="47" y="243"/>
                    <a:pt x="47" y="244"/>
                    <a:pt x="47" y="245"/>
                  </a:cubicBezTo>
                  <a:cubicBezTo>
                    <a:pt x="52" y="247"/>
                    <a:pt x="53" y="248"/>
                    <a:pt x="53" y="253"/>
                  </a:cubicBezTo>
                  <a:cubicBezTo>
                    <a:pt x="52" y="253"/>
                    <a:pt x="52" y="253"/>
                    <a:pt x="52" y="253"/>
                  </a:cubicBezTo>
                  <a:cubicBezTo>
                    <a:pt x="50" y="251"/>
                    <a:pt x="50" y="249"/>
                    <a:pt x="48" y="247"/>
                  </a:cubicBezTo>
                  <a:cubicBezTo>
                    <a:pt x="47" y="247"/>
                    <a:pt x="38" y="243"/>
                    <a:pt x="38" y="243"/>
                  </a:cubicBezTo>
                  <a:cubicBezTo>
                    <a:pt x="37" y="242"/>
                    <a:pt x="36" y="243"/>
                    <a:pt x="35" y="243"/>
                  </a:cubicBezTo>
                  <a:cubicBezTo>
                    <a:pt x="34" y="242"/>
                    <a:pt x="33" y="240"/>
                    <a:pt x="32" y="239"/>
                  </a:cubicBezTo>
                  <a:cubicBezTo>
                    <a:pt x="31" y="239"/>
                    <a:pt x="30" y="240"/>
                    <a:pt x="28" y="239"/>
                  </a:cubicBezTo>
                  <a:cubicBezTo>
                    <a:pt x="28" y="239"/>
                    <a:pt x="26" y="236"/>
                    <a:pt x="25" y="236"/>
                  </a:cubicBezTo>
                  <a:cubicBezTo>
                    <a:pt x="24" y="236"/>
                    <a:pt x="23" y="236"/>
                    <a:pt x="22" y="236"/>
                  </a:cubicBezTo>
                  <a:cubicBezTo>
                    <a:pt x="21" y="235"/>
                    <a:pt x="20" y="232"/>
                    <a:pt x="18" y="232"/>
                  </a:cubicBezTo>
                  <a:cubicBezTo>
                    <a:pt x="14" y="231"/>
                    <a:pt x="10" y="234"/>
                    <a:pt x="7" y="233"/>
                  </a:cubicBezTo>
                  <a:cubicBezTo>
                    <a:pt x="7" y="232"/>
                    <a:pt x="7" y="232"/>
                    <a:pt x="7" y="232"/>
                  </a:cubicBezTo>
                  <a:cubicBezTo>
                    <a:pt x="4" y="231"/>
                    <a:pt x="2" y="232"/>
                    <a:pt x="0" y="231"/>
                  </a:cubicBezTo>
                  <a:cubicBezTo>
                    <a:pt x="3" y="370"/>
                    <a:pt x="3" y="370"/>
                    <a:pt x="3" y="370"/>
                  </a:cubicBezTo>
                  <a:cubicBezTo>
                    <a:pt x="3" y="370"/>
                    <a:pt x="9" y="367"/>
                    <a:pt x="11" y="368"/>
                  </a:cubicBezTo>
                  <a:cubicBezTo>
                    <a:pt x="12" y="369"/>
                    <a:pt x="15" y="371"/>
                    <a:pt x="16" y="370"/>
                  </a:cubicBezTo>
                  <a:cubicBezTo>
                    <a:pt x="22" y="364"/>
                    <a:pt x="19" y="370"/>
                    <a:pt x="20" y="373"/>
                  </a:cubicBezTo>
                  <a:cubicBezTo>
                    <a:pt x="21" y="376"/>
                    <a:pt x="21" y="376"/>
                    <a:pt x="23" y="379"/>
                  </a:cubicBezTo>
                  <a:cubicBezTo>
                    <a:pt x="25" y="382"/>
                    <a:pt x="31" y="385"/>
                    <a:pt x="33" y="388"/>
                  </a:cubicBezTo>
                  <a:cubicBezTo>
                    <a:pt x="35" y="391"/>
                    <a:pt x="32" y="395"/>
                    <a:pt x="37" y="390"/>
                  </a:cubicBezTo>
                  <a:cubicBezTo>
                    <a:pt x="40" y="388"/>
                    <a:pt x="43" y="389"/>
                    <a:pt x="44" y="386"/>
                  </a:cubicBezTo>
                  <a:cubicBezTo>
                    <a:pt x="45" y="383"/>
                    <a:pt x="42" y="381"/>
                    <a:pt x="44" y="381"/>
                  </a:cubicBezTo>
                  <a:cubicBezTo>
                    <a:pt x="47" y="381"/>
                    <a:pt x="50" y="378"/>
                    <a:pt x="52" y="381"/>
                  </a:cubicBezTo>
                  <a:cubicBezTo>
                    <a:pt x="53" y="384"/>
                    <a:pt x="58" y="383"/>
                    <a:pt x="58" y="386"/>
                  </a:cubicBezTo>
                  <a:cubicBezTo>
                    <a:pt x="58" y="388"/>
                    <a:pt x="58" y="390"/>
                    <a:pt x="61" y="390"/>
                  </a:cubicBezTo>
                  <a:cubicBezTo>
                    <a:pt x="65" y="391"/>
                    <a:pt x="67" y="395"/>
                    <a:pt x="69" y="397"/>
                  </a:cubicBezTo>
                  <a:cubicBezTo>
                    <a:pt x="70" y="400"/>
                    <a:pt x="77" y="406"/>
                    <a:pt x="79" y="409"/>
                  </a:cubicBezTo>
                  <a:cubicBezTo>
                    <a:pt x="81" y="412"/>
                    <a:pt x="81" y="416"/>
                    <a:pt x="85" y="418"/>
                  </a:cubicBezTo>
                  <a:cubicBezTo>
                    <a:pt x="88" y="420"/>
                    <a:pt x="87" y="423"/>
                    <a:pt x="91" y="425"/>
                  </a:cubicBezTo>
                  <a:cubicBezTo>
                    <a:pt x="94" y="427"/>
                    <a:pt x="97" y="422"/>
                    <a:pt x="97" y="425"/>
                  </a:cubicBezTo>
                  <a:cubicBezTo>
                    <a:pt x="97" y="428"/>
                    <a:pt x="98" y="430"/>
                    <a:pt x="99" y="433"/>
                  </a:cubicBezTo>
                  <a:cubicBezTo>
                    <a:pt x="100" y="436"/>
                    <a:pt x="100" y="434"/>
                    <a:pt x="102" y="435"/>
                  </a:cubicBezTo>
                  <a:cubicBezTo>
                    <a:pt x="104" y="437"/>
                    <a:pt x="103" y="441"/>
                    <a:pt x="105" y="441"/>
                  </a:cubicBezTo>
                  <a:cubicBezTo>
                    <a:pt x="107" y="441"/>
                    <a:pt x="103" y="443"/>
                    <a:pt x="104" y="445"/>
                  </a:cubicBezTo>
                  <a:cubicBezTo>
                    <a:pt x="104" y="447"/>
                    <a:pt x="104" y="448"/>
                    <a:pt x="104" y="449"/>
                  </a:cubicBezTo>
                  <a:cubicBezTo>
                    <a:pt x="103" y="450"/>
                    <a:pt x="101" y="453"/>
                    <a:pt x="101" y="453"/>
                  </a:cubicBezTo>
                  <a:close/>
                  <a:moveTo>
                    <a:pt x="506" y="620"/>
                  </a:moveTo>
                  <a:cubicBezTo>
                    <a:pt x="506" y="620"/>
                    <a:pt x="506" y="620"/>
                    <a:pt x="506" y="619"/>
                  </a:cubicBezTo>
                  <a:cubicBezTo>
                    <a:pt x="505" y="620"/>
                    <a:pt x="505" y="621"/>
                    <a:pt x="505" y="621"/>
                  </a:cubicBezTo>
                  <a:lnTo>
                    <a:pt x="506" y="620"/>
                  </a:lnTo>
                  <a:close/>
                  <a:moveTo>
                    <a:pt x="656" y="29"/>
                  </a:moveTo>
                  <a:cubicBezTo>
                    <a:pt x="657" y="29"/>
                    <a:pt x="657" y="30"/>
                    <a:pt x="657" y="31"/>
                  </a:cubicBezTo>
                  <a:cubicBezTo>
                    <a:pt x="653" y="30"/>
                    <a:pt x="653" y="29"/>
                    <a:pt x="656" y="29"/>
                  </a:cubicBezTo>
                  <a:close/>
                  <a:moveTo>
                    <a:pt x="386" y="265"/>
                  </a:moveTo>
                  <a:cubicBezTo>
                    <a:pt x="386" y="266"/>
                    <a:pt x="386" y="266"/>
                    <a:pt x="386" y="266"/>
                  </a:cubicBezTo>
                  <a:cubicBezTo>
                    <a:pt x="384" y="266"/>
                    <a:pt x="385" y="265"/>
                    <a:pt x="386" y="265"/>
                  </a:cubicBezTo>
                  <a:close/>
                  <a:moveTo>
                    <a:pt x="94" y="241"/>
                  </a:moveTo>
                  <a:cubicBezTo>
                    <a:pt x="95" y="241"/>
                    <a:pt x="94" y="242"/>
                    <a:pt x="94" y="242"/>
                  </a:cubicBezTo>
                  <a:cubicBezTo>
                    <a:pt x="94" y="241"/>
                    <a:pt x="93" y="240"/>
                    <a:pt x="94" y="241"/>
                  </a:cubicBezTo>
                  <a:close/>
                  <a:moveTo>
                    <a:pt x="147" y="518"/>
                  </a:moveTo>
                  <a:cubicBezTo>
                    <a:pt x="147" y="520"/>
                    <a:pt x="147" y="521"/>
                    <a:pt x="147" y="522"/>
                  </a:cubicBezTo>
                  <a:cubicBezTo>
                    <a:pt x="148" y="522"/>
                    <a:pt x="148" y="523"/>
                    <a:pt x="149" y="523"/>
                  </a:cubicBezTo>
                  <a:cubicBezTo>
                    <a:pt x="155" y="525"/>
                    <a:pt x="147" y="518"/>
                    <a:pt x="147" y="518"/>
                  </a:cubicBezTo>
                  <a:close/>
                  <a:moveTo>
                    <a:pt x="113" y="492"/>
                  </a:moveTo>
                  <a:cubicBezTo>
                    <a:pt x="112" y="492"/>
                    <a:pt x="114" y="494"/>
                    <a:pt x="114" y="494"/>
                  </a:cubicBezTo>
                  <a:cubicBezTo>
                    <a:pt x="114" y="494"/>
                    <a:pt x="115" y="491"/>
                    <a:pt x="113" y="492"/>
                  </a:cubicBezTo>
                  <a:close/>
                  <a:moveTo>
                    <a:pt x="111" y="472"/>
                  </a:moveTo>
                  <a:cubicBezTo>
                    <a:pt x="112" y="472"/>
                    <a:pt x="110" y="473"/>
                    <a:pt x="110" y="473"/>
                  </a:cubicBezTo>
                  <a:cubicBezTo>
                    <a:pt x="110" y="473"/>
                    <a:pt x="110" y="471"/>
                    <a:pt x="111" y="472"/>
                  </a:cubicBezTo>
                  <a:close/>
                  <a:moveTo>
                    <a:pt x="453" y="542"/>
                  </a:moveTo>
                  <a:cubicBezTo>
                    <a:pt x="452" y="543"/>
                    <a:pt x="454" y="544"/>
                    <a:pt x="454" y="544"/>
                  </a:cubicBezTo>
                  <a:cubicBezTo>
                    <a:pt x="454" y="544"/>
                    <a:pt x="456" y="542"/>
                    <a:pt x="453" y="542"/>
                  </a:cubicBezTo>
                  <a:close/>
                  <a:moveTo>
                    <a:pt x="464" y="536"/>
                  </a:moveTo>
                  <a:cubicBezTo>
                    <a:pt x="464" y="536"/>
                    <a:pt x="463" y="537"/>
                    <a:pt x="463" y="537"/>
                  </a:cubicBezTo>
                  <a:cubicBezTo>
                    <a:pt x="465" y="537"/>
                    <a:pt x="466" y="536"/>
                    <a:pt x="464" y="536"/>
                  </a:cubicBezTo>
                  <a:close/>
                  <a:moveTo>
                    <a:pt x="638" y="573"/>
                  </a:moveTo>
                  <a:cubicBezTo>
                    <a:pt x="639" y="573"/>
                    <a:pt x="637" y="574"/>
                    <a:pt x="637" y="574"/>
                  </a:cubicBezTo>
                  <a:cubicBezTo>
                    <a:pt x="637" y="574"/>
                    <a:pt x="637" y="572"/>
                    <a:pt x="638" y="573"/>
                  </a:cubicBezTo>
                  <a:close/>
                  <a:moveTo>
                    <a:pt x="693" y="583"/>
                  </a:moveTo>
                  <a:cubicBezTo>
                    <a:pt x="693" y="584"/>
                    <a:pt x="693" y="584"/>
                    <a:pt x="693" y="584"/>
                  </a:cubicBezTo>
                  <a:cubicBezTo>
                    <a:pt x="694" y="584"/>
                    <a:pt x="694" y="584"/>
                    <a:pt x="694" y="584"/>
                  </a:cubicBezTo>
                  <a:cubicBezTo>
                    <a:pt x="694" y="584"/>
                    <a:pt x="695" y="583"/>
                    <a:pt x="693" y="583"/>
                  </a:cubicBezTo>
                  <a:close/>
                  <a:moveTo>
                    <a:pt x="613" y="559"/>
                  </a:moveTo>
                  <a:cubicBezTo>
                    <a:pt x="617" y="558"/>
                    <a:pt x="612" y="562"/>
                    <a:pt x="611" y="562"/>
                  </a:cubicBezTo>
                  <a:cubicBezTo>
                    <a:pt x="607" y="564"/>
                    <a:pt x="612" y="559"/>
                    <a:pt x="613" y="559"/>
                  </a:cubicBezTo>
                  <a:close/>
                  <a:moveTo>
                    <a:pt x="667" y="520"/>
                  </a:moveTo>
                  <a:cubicBezTo>
                    <a:pt x="667" y="521"/>
                    <a:pt x="667" y="523"/>
                    <a:pt x="667" y="524"/>
                  </a:cubicBezTo>
                  <a:cubicBezTo>
                    <a:pt x="668" y="524"/>
                    <a:pt x="669" y="524"/>
                    <a:pt x="671" y="524"/>
                  </a:cubicBezTo>
                  <a:cubicBezTo>
                    <a:pt x="674" y="527"/>
                    <a:pt x="674" y="527"/>
                    <a:pt x="674" y="527"/>
                  </a:cubicBezTo>
                  <a:cubicBezTo>
                    <a:pt x="674" y="528"/>
                    <a:pt x="674" y="529"/>
                    <a:pt x="674" y="529"/>
                  </a:cubicBezTo>
                  <a:cubicBezTo>
                    <a:pt x="675" y="530"/>
                    <a:pt x="677" y="530"/>
                    <a:pt x="679" y="530"/>
                  </a:cubicBezTo>
                  <a:cubicBezTo>
                    <a:pt x="681" y="531"/>
                    <a:pt x="683" y="533"/>
                    <a:pt x="685" y="534"/>
                  </a:cubicBezTo>
                  <a:cubicBezTo>
                    <a:pt x="686" y="534"/>
                    <a:pt x="687" y="534"/>
                    <a:pt x="689" y="534"/>
                  </a:cubicBezTo>
                  <a:cubicBezTo>
                    <a:pt x="689" y="533"/>
                    <a:pt x="690" y="533"/>
                    <a:pt x="690" y="532"/>
                  </a:cubicBezTo>
                  <a:cubicBezTo>
                    <a:pt x="686" y="529"/>
                    <a:pt x="686" y="529"/>
                    <a:pt x="686" y="529"/>
                  </a:cubicBezTo>
                  <a:cubicBezTo>
                    <a:pt x="686" y="529"/>
                    <a:pt x="685" y="529"/>
                    <a:pt x="685" y="529"/>
                  </a:cubicBezTo>
                  <a:cubicBezTo>
                    <a:pt x="683" y="528"/>
                    <a:pt x="682" y="525"/>
                    <a:pt x="681" y="524"/>
                  </a:cubicBezTo>
                  <a:cubicBezTo>
                    <a:pt x="681" y="524"/>
                    <a:pt x="679" y="525"/>
                    <a:pt x="679" y="524"/>
                  </a:cubicBezTo>
                  <a:cubicBezTo>
                    <a:pt x="676" y="524"/>
                    <a:pt x="674" y="522"/>
                    <a:pt x="672" y="521"/>
                  </a:cubicBezTo>
                  <a:cubicBezTo>
                    <a:pt x="670" y="521"/>
                    <a:pt x="669" y="521"/>
                    <a:pt x="667" y="520"/>
                  </a:cubicBezTo>
                  <a:close/>
                  <a:moveTo>
                    <a:pt x="538" y="591"/>
                  </a:moveTo>
                  <a:cubicBezTo>
                    <a:pt x="538" y="592"/>
                    <a:pt x="539" y="593"/>
                    <a:pt x="539" y="593"/>
                  </a:cubicBezTo>
                  <a:cubicBezTo>
                    <a:pt x="538" y="596"/>
                    <a:pt x="538" y="596"/>
                    <a:pt x="538" y="596"/>
                  </a:cubicBezTo>
                  <a:cubicBezTo>
                    <a:pt x="534" y="594"/>
                    <a:pt x="537" y="593"/>
                    <a:pt x="538" y="591"/>
                  </a:cubicBezTo>
                  <a:close/>
                  <a:moveTo>
                    <a:pt x="518" y="583"/>
                  </a:moveTo>
                  <a:cubicBezTo>
                    <a:pt x="518" y="583"/>
                    <a:pt x="519" y="586"/>
                    <a:pt x="519" y="586"/>
                  </a:cubicBezTo>
                  <a:cubicBezTo>
                    <a:pt x="522" y="587"/>
                    <a:pt x="520" y="584"/>
                    <a:pt x="518" y="583"/>
                  </a:cubicBezTo>
                  <a:close/>
                  <a:moveTo>
                    <a:pt x="583" y="578"/>
                  </a:moveTo>
                  <a:cubicBezTo>
                    <a:pt x="584" y="579"/>
                    <a:pt x="586" y="580"/>
                    <a:pt x="587" y="580"/>
                  </a:cubicBezTo>
                  <a:cubicBezTo>
                    <a:pt x="586" y="581"/>
                    <a:pt x="585" y="583"/>
                    <a:pt x="583" y="582"/>
                  </a:cubicBezTo>
                  <a:cubicBezTo>
                    <a:pt x="583" y="582"/>
                    <a:pt x="584" y="581"/>
                    <a:pt x="584" y="580"/>
                  </a:cubicBezTo>
                  <a:cubicBezTo>
                    <a:pt x="583" y="580"/>
                    <a:pt x="580" y="580"/>
                    <a:pt x="582" y="579"/>
                  </a:cubicBezTo>
                  <a:cubicBezTo>
                    <a:pt x="584" y="578"/>
                    <a:pt x="581" y="578"/>
                    <a:pt x="583" y="578"/>
                  </a:cubicBezTo>
                  <a:close/>
                  <a:moveTo>
                    <a:pt x="506" y="575"/>
                  </a:moveTo>
                  <a:cubicBezTo>
                    <a:pt x="507" y="575"/>
                    <a:pt x="506" y="576"/>
                    <a:pt x="506" y="576"/>
                  </a:cubicBezTo>
                  <a:cubicBezTo>
                    <a:pt x="507" y="577"/>
                    <a:pt x="509" y="578"/>
                    <a:pt x="510" y="578"/>
                  </a:cubicBezTo>
                  <a:cubicBezTo>
                    <a:pt x="512" y="579"/>
                    <a:pt x="516" y="579"/>
                    <a:pt x="516" y="579"/>
                  </a:cubicBezTo>
                  <a:cubicBezTo>
                    <a:pt x="518" y="580"/>
                    <a:pt x="515" y="578"/>
                    <a:pt x="515" y="578"/>
                  </a:cubicBezTo>
                  <a:cubicBezTo>
                    <a:pt x="512" y="576"/>
                    <a:pt x="510" y="576"/>
                    <a:pt x="506" y="575"/>
                  </a:cubicBezTo>
                  <a:close/>
                  <a:moveTo>
                    <a:pt x="708" y="568"/>
                  </a:moveTo>
                  <a:cubicBezTo>
                    <a:pt x="707" y="569"/>
                    <a:pt x="707" y="570"/>
                    <a:pt x="707" y="570"/>
                  </a:cubicBezTo>
                  <a:cubicBezTo>
                    <a:pt x="706" y="571"/>
                    <a:pt x="705" y="570"/>
                    <a:pt x="704" y="570"/>
                  </a:cubicBezTo>
                  <a:cubicBezTo>
                    <a:pt x="703" y="571"/>
                    <a:pt x="702" y="572"/>
                    <a:pt x="702" y="573"/>
                  </a:cubicBezTo>
                  <a:cubicBezTo>
                    <a:pt x="703" y="574"/>
                    <a:pt x="703" y="574"/>
                    <a:pt x="702" y="574"/>
                  </a:cubicBezTo>
                  <a:cubicBezTo>
                    <a:pt x="702" y="576"/>
                    <a:pt x="701" y="578"/>
                    <a:pt x="701" y="579"/>
                  </a:cubicBezTo>
                  <a:cubicBezTo>
                    <a:pt x="703" y="578"/>
                    <a:pt x="705" y="579"/>
                    <a:pt x="706" y="578"/>
                  </a:cubicBezTo>
                  <a:cubicBezTo>
                    <a:pt x="707" y="577"/>
                    <a:pt x="706" y="576"/>
                    <a:pt x="706" y="576"/>
                  </a:cubicBezTo>
                  <a:cubicBezTo>
                    <a:pt x="706" y="576"/>
                    <a:pt x="713" y="571"/>
                    <a:pt x="708" y="574"/>
                  </a:cubicBezTo>
                  <a:cubicBezTo>
                    <a:pt x="708" y="573"/>
                    <a:pt x="708" y="572"/>
                    <a:pt x="708" y="572"/>
                  </a:cubicBezTo>
                  <a:cubicBezTo>
                    <a:pt x="711" y="571"/>
                    <a:pt x="709" y="570"/>
                    <a:pt x="708" y="568"/>
                  </a:cubicBezTo>
                  <a:close/>
                  <a:moveTo>
                    <a:pt x="532" y="566"/>
                  </a:moveTo>
                  <a:cubicBezTo>
                    <a:pt x="535" y="567"/>
                    <a:pt x="536" y="570"/>
                    <a:pt x="532" y="570"/>
                  </a:cubicBezTo>
                  <a:cubicBezTo>
                    <a:pt x="532" y="569"/>
                    <a:pt x="532" y="569"/>
                    <a:pt x="532" y="569"/>
                  </a:cubicBezTo>
                  <a:cubicBezTo>
                    <a:pt x="530" y="569"/>
                    <a:pt x="528" y="569"/>
                    <a:pt x="527" y="568"/>
                  </a:cubicBezTo>
                  <a:cubicBezTo>
                    <a:pt x="527" y="567"/>
                    <a:pt x="527" y="567"/>
                    <a:pt x="527" y="567"/>
                  </a:cubicBezTo>
                  <a:cubicBezTo>
                    <a:pt x="528" y="567"/>
                    <a:pt x="531" y="566"/>
                    <a:pt x="532" y="566"/>
                  </a:cubicBezTo>
                  <a:close/>
                  <a:moveTo>
                    <a:pt x="671" y="560"/>
                  </a:moveTo>
                  <a:cubicBezTo>
                    <a:pt x="670" y="560"/>
                    <a:pt x="670" y="561"/>
                    <a:pt x="670" y="562"/>
                  </a:cubicBezTo>
                  <a:cubicBezTo>
                    <a:pt x="670" y="563"/>
                    <a:pt x="668" y="564"/>
                    <a:pt x="668" y="564"/>
                  </a:cubicBezTo>
                  <a:cubicBezTo>
                    <a:pt x="669" y="566"/>
                    <a:pt x="669" y="566"/>
                    <a:pt x="669" y="566"/>
                  </a:cubicBezTo>
                  <a:cubicBezTo>
                    <a:pt x="669" y="566"/>
                    <a:pt x="671" y="566"/>
                    <a:pt x="671" y="566"/>
                  </a:cubicBezTo>
                  <a:cubicBezTo>
                    <a:pt x="672" y="567"/>
                    <a:pt x="671" y="569"/>
                    <a:pt x="672" y="569"/>
                  </a:cubicBezTo>
                  <a:cubicBezTo>
                    <a:pt x="672" y="569"/>
                    <a:pt x="674" y="569"/>
                    <a:pt x="674" y="569"/>
                  </a:cubicBezTo>
                  <a:cubicBezTo>
                    <a:pt x="679" y="570"/>
                    <a:pt x="678" y="570"/>
                    <a:pt x="683" y="568"/>
                  </a:cubicBezTo>
                  <a:cubicBezTo>
                    <a:pt x="683" y="569"/>
                    <a:pt x="683" y="570"/>
                    <a:pt x="682" y="570"/>
                  </a:cubicBezTo>
                  <a:cubicBezTo>
                    <a:pt x="682" y="572"/>
                    <a:pt x="682" y="572"/>
                    <a:pt x="682" y="572"/>
                  </a:cubicBezTo>
                  <a:cubicBezTo>
                    <a:pt x="683" y="572"/>
                    <a:pt x="683" y="573"/>
                    <a:pt x="683" y="573"/>
                  </a:cubicBezTo>
                  <a:cubicBezTo>
                    <a:pt x="684" y="573"/>
                    <a:pt x="685" y="573"/>
                    <a:pt x="686" y="573"/>
                  </a:cubicBezTo>
                  <a:cubicBezTo>
                    <a:pt x="685" y="572"/>
                    <a:pt x="686" y="572"/>
                    <a:pt x="686" y="572"/>
                  </a:cubicBezTo>
                  <a:cubicBezTo>
                    <a:pt x="686" y="572"/>
                    <a:pt x="687" y="571"/>
                    <a:pt x="687" y="571"/>
                  </a:cubicBezTo>
                  <a:cubicBezTo>
                    <a:pt x="686" y="571"/>
                    <a:pt x="685" y="570"/>
                    <a:pt x="685" y="570"/>
                  </a:cubicBezTo>
                  <a:cubicBezTo>
                    <a:pt x="685" y="569"/>
                    <a:pt x="685" y="568"/>
                    <a:pt x="685" y="568"/>
                  </a:cubicBezTo>
                  <a:cubicBezTo>
                    <a:pt x="685" y="568"/>
                    <a:pt x="687" y="567"/>
                    <a:pt x="686" y="567"/>
                  </a:cubicBezTo>
                  <a:cubicBezTo>
                    <a:pt x="684" y="567"/>
                    <a:pt x="680" y="568"/>
                    <a:pt x="677" y="568"/>
                  </a:cubicBezTo>
                  <a:cubicBezTo>
                    <a:pt x="677" y="566"/>
                    <a:pt x="677" y="566"/>
                    <a:pt x="677" y="566"/>
                  </a:cubicBezTo>
                  <a:cubicBezTo>
                    <a:pt x="676" y="566"/>
                    <a:pt x="676" y="567"/>
                    <a:pt x="676" y="567"/>
                  </a:cubicBezTo>
                  <a:cubicBezTo>
                    <a:pt x="674" y="568"/>
                    <a:pt x="672" y="566"/>
                    <a:pt x="671" y="565"/>
                  </a:cubicBezTo>
                  <a:cubicBezTo>
                    <a:pt x="671" y="565"/>
                    <a:pt x="672" y="562"/>
                    <a:pt x="671" y="562"/>
                  </a:cubicBezTo>
                  <a:cubicBezTo>
                    <a:pt x="672" y="562"/>
                    <a:pt x="673" y="559"/>
                    <a:pt x="671" y="560"/>
                  </a:cubicBezTo>
                  <a:close/>
                  <a:moveTo>
                    <a:pt x="707" y="558"/>
                  </a:moveTo>
                  <a:cubicBezTo>
                    <a:pt x="706" y="560"/>
                    <a:pt x="706" y="560"/>
                    <a:pt x="706" y="560"/>
                  </a:cubicBezTo>
                  <a:cubicBezTo>
                    <a:pt x="703" y="561"/>
                    <a:pt x="702" y="559"/>
                    <a:pt x="700" y="559"/>
                  </a:cubicBezTo>
                  <a:cubicBezTo>
                    <a:pt x="699" y="560"/>
                    <a:pt x="698" y="561"/>
                    <a:pt x="697" y="562"/>
                  </a:cubicBezTo>
                  <a:cubicBezTo>
                    <a:pt x="698" y="562"/>
                    <a:pt x="698" y="565"/>
                    <a:pt x="697" y="566"/>
                  </a:cubicBezTo>
                  <a:cubicBezTo>
                    <a:pt x="695" y="566"/>
                    <a:pt x="695" y="566"/>
                    <a:pt x="695" y="566"/>
                  </a:cubicBezTo>
                  <a:cubicBezTo>
                    <a:pt x="695" y="567"/>
                    <a:pt x="694" y="568"/>
                    <a:pt x="694" y="568"/>
                  </a:cubicBezTo>
                  <a:cubicBezTo>
                    <a:pt x="693" y="570"/>
                    <a:pt x="695" y="570"/>
                    <a:pt x="694" y="571"/>
                  </a:cubicBezTo>
                  <a:cubicBezTo>
                    <a:pt x="692" y="572"/>
                    <a:pt x="692" y="572"/>
                    <a:pt x="692" y="572"/>
                  </a:cubicBezTo>
                  <a:cubicBezTo>
                    <a:pt x="693" y="575"/>
                    <a:pt x="692" y="578"/>
                    <a:pt x="694" y="579"/>
                  </a:cubicBezTo>
                  <a:cubicBezTo>
                    <a:pt x="696" y="580"/>
                    <a:pt x="696" y="579"/>
                    <a:pt x="698" y="580"/>
                  </a:cubicBezTo>
                  <a:cubicBezTo>
                    <a:pt x="698" y="579"/>
                    <a:pt x="699" y="579"/>
                    <a:pt x="698" y="578"/>
                  </a:cubicBezTo>
                  <a:cubicBezTo>
                    <a:pt x="694" y="576"/>
                    <a:pt x="700" y="571"/>
                    <a:pt x="701" y="570"/>
                  </a:cubicBezTo>
                  <a:cubicBezTo>
                    <a:pt x="701" y="569"/>
                    <a:pt x="701" y="569"/>
                    <a:pt x="701" y="569"/>
                  </a:cubicBezTo>
                  <a:cubicBezTo>
                    <a:pt x="701" y="569"/>
                    <a:pt x="700" y="569"/>
                    <a:pt x="699" y="569"/>
                  </a:cubicBezTo>
                  <a:cubicBezTo>
                    <a:pt x="700" y="568"/>
                    <a:pt x="702" y="562"/>
                    <a:pt x="703" y="562"/>
                  </a:cubicBezTo>
                  <a:cubicBezTo>
                    <a:pt x="704" y="561"/>
                    <a:pt x="706" y="562"/>
                    <a:pt x="707" y="562"/>
                  </a:cubicBezTo>
                  <a:cubicBezTo>
                    <a:pt x="708" y="559"/>
                    <a:pt x="707" y="561"/>
                    <a:pt x="709" y="559"/>
                  </a:cubicBezTo>
                  <a:cubicBezTo>
                    <a:pt x="709" y="559"/>
                    <a:pt x="708" y="558"/>
                    <a:pt x="707" y="558"/>
                  </a:cubicBezTo>
                  <a:close/>
                  <a:moveTo>
                    <a:pt x="747" y="554"/>
                  </a:moveTo>
                  <a:cubicBezTo>
                    <a:pt x="747" y="555"/>
                    <a:pt x="746" y="560"/>
                    <a:pt x="748" y="558"/>
                  </a:cubicBezTo>
                  <a:cubicBezTo>
                    <a:pt x="750" y="558"/>
                    <a:pt x="749" y="556"/>
                    <a:pt x="749" y="554"/>
                  </a:cubicBezTo>
                  <a:cubicBezTo>
                    <a:pt x="748" y="554"/>
                    <a:pt x="747" y="554"/>
                    <a:pt x="747" y="554"/>
                  </a:cubicBezTo>
                  <a:close/>
                  <a:moveTo>
                    <a:pt x="692" y="549"/>
                  </a:moveTo>
                  <a:cubicBezTo>
                    <a:pt x="692" y="549"/>
                    <a:pt x="686" y="555"/>
                    <a:pt x="690" y="552"/>
                  </a:cubicBezTo>
                  <a:cubicBezTo>
                    <a:pt x="691" y="552"/>
                    <a:pt x="696" y="547"/>
                    <a:pt x="692" y="549"/>
                  </a:cubicBezTo>
                  <a:close/>
                  <a:moveTo>
                    <a:pt x="461" y="517"/>
                  </a:moveTo>
                  <a:cubicBezTo>
                    <a:pt x="464" y="520"/>
                    <a:pt x="464" y="521"/>
                    <a:pt x="465" y="526"/>
                  </a:cubicBezTo>
                  <a:cubicBezTo>
                    <a:pt x="464" y="526"/>
                    <a:pt x="462" y="526"/>
                    <a:pt x="463" y="526"/>
                  </a:cubicBezTo>
                  <a:cubicBezTo>
                    <a:pt x="463" y="526"/>
                    <a:pt x="460" y="526"/>
                    <a:pt x="462" y="526"/>
                  </a:cubicBezTo>
                  <a:cubicBezTo>
                    <a:pt x="461" y="526"/>
                    <a:pt x="459" y="526"/>
                    <a:pt x="459" y="526"/>
                  </a:cubicBezTo>
                  <a:cubicBezTo>
                    <a:pt x="459" y="523"/>
                    <a:pt x="459" y="523"/>
                    <a:pt x="459" y="523"/>
                  </a:cubicBezTo>
                  <a:cubicBezTo>
                    <a:pt x="457" y="522"/>
                    <a:pt x="459" y="525"/>
                    <a:pt x="458" y="525"/>
                  </a:cubicBezTo>
                  <a:cubicBezTo>
                    <a:pt x="457" y="525"/>
                    <a:pt x="457" y="525"/>
                    <a:pt x="457" y="525"/>
                  </a:cubicBezTo>
                  <a:cubicBezTo>
                    <a:pt x="457" y="525"/>
                    <a:pt x="457" y="519"/>
                    <a:pt x="457" y="518"/>
                  </a:cubicBezTo>
                  <a:cubicBezTo>
                    <a:pt x="458" y="517"/>
                    <a:pt x="460" y="517"/>
                    <a:pt x="461" y="517"/>
                  </a:cubicBezTo>
                  <a:close/>
                  <a:moveTo>
                    <a:pt x="603" y="505"/>
                  </a:moveTo>
                  <a:cubicBezTo>
                    <a:pt x="607" y="504"/>
                    <a:pt x="601" y="509"/>
                    <a:pt x="601" y="509"/>
                  </a:cubicBezTo>
                  <a:cubicBezTo>
                    <a:pt x="599" y="509"/>
                    <a:pt x="601" y="506"/>
                    <a:pt x="601" y="506"/>
                  </a:cubicBezTo>
                  <a:cubicBezTo>
                    <a:pt x="602" y="505"/>
                    <a:pt x="602" y="506"/>
                    <a:pt x="603" y="505"/>
                  </a:cubicBezTo>
                  <a:close/>
                  <a:moveTo>
                    <a:pt x="598" y="502"/>
                  </a:moveTo>
                  <a:cubicBezTo>
                    <a:pt x="598" y="502"/>
                    <a:pt x="597" y="502"/>
                    <a:pt x="599" y="503"/>
                  </a:cubicBezTo>
                  <a:cubicBezTo>
                    <a:pt x="600" y="503"/>
                    <a:pt x="599" y="504"/>
                    <a:pt x="599" y="505"/>
                  </a:cubicBezTo>
                  <a:cubicBezTo>
                    <a:pt x="599" y="506"/>
                    <a:pt x="592" y="512"/>
                    <a:pt x="591" y="512"/>
                  </a:cubicBezTo>
                  <a:cubicBezTo>
                    <a:pt x="590" y="512"/>
                    <a:pt x="590" y="511"/>
                    <a:pt x="589" y="511"/>
                  </a:cubicBezTo>
                  <a:cubicBezTo>
                    <a:pt x="589" y="511"/>
                    <a:pt x="588" y="511"/>
                    <a:pt x="587" y="511"/>
                  </a:cubicBezTo>
                  <a:cubicBezTo>
                    <a:pt x="589" y="509"/>
                    <a:pt x="591" y="506"/>
                    <a:pt x="593" y="505"/>
                  </a:cubicBezTo>
                  <a:cubicBezTo>
                    <a:pt x="594" y="504"/>
                    <a:pt x="596" y="505"/>
                    <a:pt x="596" y="504"/>
                  </a:cubicBezTo>
                  <a:cubicBezTo>
                    <a:pt x="597" y="503"/>
                    <a:pt x="597" y="502"/>
                    <a:pt x="598" y="502"/>
                  </a:cubicBezTo>
                  <a:close/>
                  <a:moveTo>
                    <a:pt x="738" y="499"/>
                  </a:moveTo>
                  <a:cubicBezTo>
                    <a:pt x="736" y="499"/>
                    <a:pt x="732" y="502"/>
                    <a:pt x="732" y="503"/>
                  </a:cubicBezTo>
                  <a:cubicBezTo>
                    <a:pt x="731" y="504"/>
                    <a:pt x="732" y="506"/>
                    <a:pt x="732" y="506"/>
                  </a:cubicBezTo>
                  <a:cubicBezTo>
                    <a:pt x="732" y="507"/>
                    <a:pt x="730" y="507"/>
                    <a:pt x="728" y="507"/>
                  </a:cubicBezTo>
                  <a:cubicBezTo>
                    <a:pt x="728" y="509"/>
                    <a:pt x="729" y="511"/>
                    <a:pt x="728" y="513"/>
                  </a:cubicBezTo>
                  <a:cubicBezTo>
                    <a:pt x="727" y="515"/>
                    <a:pt x="727" y="515"/>
                    <a:pt x="727" y="515"/>
                  </a:cubicBezTo>
                  <a:cubicBezTo>
                    <a:pt x="727" y="517"/>
                    <a:pt x="729" y="520"/>
                    <a:pt x="727" y="523"/>
                  </a:cubicBezTo>
                  <a:cubicBezTo>
                    <a:pt x="724" y="525"/>
                    <a:pt x="724" y="525"/>
                    <a:pt x="724" y="525"/>
                  </a:cubicBezTo>
                  <a:cubicBezTo>
                    <a:pt x="726" y="526"/>
                    <a:pt x="725" y="525"/>
                    <a:pt x="725" y="526"/>
                  </a:cubicBezTo>
                  <a:cubicBezTo>
                    <a:pt x="727" y="527"/>
                    <a:pt x="728" y="527"/>
                    <a:pt x="729" y="527"/>
                  </a:cubicBezTo>
                  <a:cubicBezTo>
                    <a:pt x="728" y="528"/>
                    <a:pt x="728" y="528"/>
                    <a:pt x="727" y="529"/>
                  </a:cubicBezTo>
                  <a:cubicBezTo>
                    <a:pt x="728" y="529"/>
                    <a:pt x="726" y="531"/>
                    <a:pt x="726" y="531"/>
                  </a:cubicBezTo>
                  <a:cubicBezTo>
                    <a:pt x="725" y="531"/>
                    <a:pt x="725" y="529"/>
                    <a:pt x="722" y="529"/>
                  </a:cubicBezTo>
                  <a:cubicBezTo>
                    <a:pt x="722" y="530"/>
                    <a:pt x="722" y="530"/>
                    <a:pt x="722" y="530"/>
                  </a:cubicBezTo>
                  <a:cubicBezTo>
                    <a:pt x="722" y="530"/>
                    <a:pt x="721" y="532"/>
                    <a:pt x="721" y="532"/>
                  </a:cubicBezTo>
                  <a:cubicBezTo>
                    <a:pt x="722" y="532"/>
                    <a:pt x="724" y="534"/>
                    <a:pt x="720" y="533"/>
                  </a:cubicBezTo>
                  <a:cubicBezTo>
                    <a:pt x="721" y="533"/>
                    <a:pt x="719" y="533"/>
                    <a:pt x="718" y="533"/>
                  </a:cubicBezTo>
                  <a:cubicBezTo>
                    <a:pt x="718" y="533"/>
                    <a:pt x="717" y="535"/>
                    <a:pt x="717" y="536"/>
                  </a:cubicBezTo>
                  <a:cubicBezTo>
                    <a:pt x="717" y="536"/>
                    <a:pt x="720" y="536"/>
                    <a:pt x="718" y="535"/>
                  </a:cubicBezTo>
                  <a:cubicBezTo>
                    <a:pt x="720" y="536"/>
                    <a:pt x="722" y="536"/>
                    <a:pt x="723" y="536"/>
                  </a:cubicBezTo>
                  <a:cubicBezTo>
                    <a:pt x="723" y="536"/>
                    <a:pt x="723" y="538"/>
                    <a:pt x="722" y="538"/>
                  </a:cubicBezTo>
                  <a:cubicBezTo>
                    <a:pt x="722" y="536"/>
                    <a:pt x="722" y="536"/>
                    <a:pt x="722" y="536"/>
                  </a:cubicBezTo>
                  <a:cubicBezTo>
                    <a:pt x="722" y="537"/>
                    <a:pt x="720" y="537"/>
                    <a:pt x="720" y="537"/>
                  </a:cubicBezTo>
                  <a:cubicBezTo>
                    <a:pt x="719" y="538"/>
                    <a:pt x="720" y="539"/>
                    <a:pt x="720" y="540"/>
                  </a:cubicBezTo>
                  <a:cubicBezTo>
                    <a:pt x="716" y="542"/>
                    <a:pt x="716" y="542"/>
                    <a:pt x="716" y="542"/>
                  </a:cubicBezTo>
                  <a:cubicBezTo>
                    <a:pt x="716" y="543"/>
                    <a:pt x="715" y="543"/>
                    <a:pt x="714" y="544"/>
                  </a:cubicBezTo>
                  <a:cubicBezTo>
                    <a:pt x="717" y="548"/>
                    <a:pt x="715" y="548"/>
                    <a:pt x="720" y="547"/>
                  </a:cubicBezTo>
                  <a:cubicBezTo>
                    <a:pt x="722" y="547"/>
                    <a:pt x="721" y="547"/>
                    <a:pt x="721" y="546"/>
                  </a:cubicBezTo>
                  <a:cubicBezTo>
                    <a:pt x="723" y="546"/>
                    <a:pt x="726" y="546"/>
                    <a:pt x="730" y="546"/>
                  </a:cubicBezTo>
                  <a:cubicBezTo>
                    <a:pt x="732" y="546"/>
                    <a:pt x="733" y="546"/>
                    <a:pt x="736" y="546"/>
                  </a:cubicBezTo>
                  <a:cubicBezTo>
                    <a:pt x="736" y="547"/>
                    <a:pt x="735" y="548"/>
                    <a:pt x="736" y="548"/>
                  </a:cubicBezTo>
                  <a:cubicBezTo>
                    <a:pt x="738" y="548"/>
                    <a:pt x="739" y="545"/>
                    <a:pt x="740" y="545"/>
                  </a:cubicBezTo>
                  <a:cubicBezTo>
                    <a:pt x="741" y="545"/>
                    <a:pt x="741" y="547"/>
                    <a:pt x="741" y="547"/>
                  </a:cubicBezTo>
                  <a:cubicBezTo>
                    <a:pt x="745" y="547"/>
                    <a:pt x="748" y="546"/>
                    <a:pt x="754" y="545"/>
                  </a:cubicBezTo>
                  <a:cubicBezTo>
                    <a:pt x="752" y="550"/>
                    <a:pt x="751" y="548"/>
                    <a:pt x="756" y="549"/>
                  </a:cubicBezTo>
                  <a:cubicBezTo>
                    <a:pt x="756" y="548"/>
                    <a:pt x="757" y="546"/>
                    <a:pt x="758" y="545"/>
                  </a:cubicBezTo>
                  <a:cubicBezTo>
                    <a:pt x="758" y="545"/>
                    <a:pt x="759" y="545"/>
                    <a:pt x="760" y="545"/>
                  </a:cubicBezTo>
                  <a:cubicBezTo>
                    <a:pt x="759" y="546"/>
                    <a:pt x="760" y="547"/>
                    <a:pt x="759" y="548"/>
                  </a:cubicBezTo>
                  <a:cubicBezTo>
                    <a:pt x="758" y="549"/>
                    <a:pt x="756" y="549"/>
                    <a:pt x="756" y="550"/>
                  </a:cubicBezTo>
                  <a:cubicBezTo>
                    <a:pt x="755" y="551"/>
                    <a:pt x="756" y="552"/>
                    <a:pt x="755" y="553"/>
                  </a:cubicBezTo>
                  <a:cubicBezTo>
                    <a:pt x="755" y="553"/>
                    <a:pt x="753" y="554"/>
                    <a:pt x="752" y="554"/>
                  </a:cubicBezTo>
                  <a:cubicBezTo>
                    <a:pt x="752" y="554"/>
                    <a:pt x="752" y="556"/>
                    <a:pt x="752" y="556"/>
                  </a:cubicBezTo>
                  <a:cubicBezTo>
                    <a:pt x="753" y="556"/>
                    <a:pt x="754" y="557"/>
                    <a:pt x="754" y="556"/>
                  </a:cubicBezTo>
                  <a:cubicBezTo>
                    <a:pt x="756" y="556"/>
                    <a:pt x="758" y="553"/>
                    <a:pt x="759" y="551"/>
                  </a:cubicBezTo>
                  <a:cubicBezTo>
                    <a:pt x="758" y="552"/>
                    <a:pt x="759" y="549"/>
                    <a:pt x="760" y="549"/>
                  </a:cubicBezTo>
                  <a:cubicBezTo>
                    <a:pt x="761" y="548"/>
                    <a:pt x="762" y="549"/>
                    <a:pt x="763" y="548"/>
                  </a:cubicBezTo>
                  <a:cubicBezTo>
                    <a:pt x="763" y="548"/>
                    <a:pt x="764" y="545"/>
                    <a:pt x="764" y="545"/>
                  </a:cubicBezTo>
                  <a:cubicBezTo>
                    <a:pt x="766" y="545"/>
                    <a:pt x="766" y="545"/>
                    <a:pt x="766" y="545"/>
                  </a:cubicBezTo>
                  <a:cubicBezTo>
                    <a:pt x="766" y="545"/>
                    <a:pt x="766" y="547"/>
                    <a:pt x="766" y="547"/>
                  </a:cubicBezTo>
                  <a:cubicBezTo>
                    <a:pt x="768" y="548"/>
                    <a:pt x="768" y="548"/>
                    <a:pt x="768" y="548"/>
                  </a:cubicBezTo>
                  <a:cubicBezTo>
                    <a:pt x="769" y="549"/>
                    <a:pt x="768" y="550"/>
                    <a:pt x="768" y="551"/>
                  </a:cubicBezTo>
                  <a:cubicBezTo>
                    <a:pt x="768" y="552"/>
                    <a:pt x="767" y="551"/>
                    <a:pt x="766" y="552"/>
                  </a:cubicBezTo>
                  <a:cubicBezTo>
                    <a:pt x="766" y="554"/>
                    <a:pt x="766" y="556"/>
                    <a:pt x="766" y="557"/>
                  </a:cubicBezTo>
                  <a:cubicBezTo>
                    <a:pt x="767" y="557"/>
                    <a:pt x="768" y="556"/>
                    <a:pt x="768" y="556"/>
                  </a:cubicBezTo>
                  <a:cubicBezTo>
                    <a:pt x="769" y="555"/>
                    <a:pt x="769" y="553"/>
                    <a:pt x="769" y="552"/>
                  </a:cubicBezTo>
                  <a:cubicBezTo>
                    <a:pt x="772" y="555"/>
                    <a:pt x="772" y="553"/>
                    <a:pt x="771" y="558"/>
                  </a:cubicBezTo>
                  <a:cubicBezTo>
                    <a:pt x="773" y="558"/>
                    <a:pt x="773" y="558"/>
                    <a:pt x="776" y="558"/>
                  </a:cubicBezTo>
                  <a:cubicBezTo>
                    <a:pt x="776" y="556"/>
                    <a:pt x="776" y="556"/>
                    <a:pt x="777" y="554"/>
                  </a:cubicBezTo>
                  <a:cubicBezTo>
                    <a:pt x="777" y="553"/>
                    <a:pt x="779" y="550"/>
                    <a:pt x="779" y="549"/>
                  </a:cubicBezTo>
                  <a:cubicBezTo>
                    <a:pt x="780" y="546"/>
                    <a:pt x="780" y="546"/>
                    <a:pt x="780" y="546"/>
                  </a:cubicBezTo>
                  <a:cubicBezTo>
                    <a:pt x="779" y="547"/>
                    <a:pt x="778" y="547"/>
                    <a:pt x="778" y="547"/>
                  </a:cubicBezTo>
                  <a:cubicBezTo>
                    <a:pt x="777" y="548"/>
                    <a:pt x="778" y="549"/>
                    <a:pt x="778" y="550"/>
                  </a:cubicBezTo>
                  <a:cubicBezTo>
                    <a:pt x="777" y="550"/>
                    <a:pt x="773" y="551"/>
                    <a:pt x="774" y="546"/>
                  </a:cubicBezTo>
                  <a:cubicBezTo>
                    <a:pt x="774" y="545"/>
                    <a:pt x="777" y="543"/>
                    <a:pt x="778" y="542"/>
                  </a:cubicBezTo>
                  <a:cubicBezTo>
                    <a:pt x="778" y="542"/>
                    <a:pt x="777" y="541"/>
                    <a:pt x="778" y="540"/>
                  </a:cubicBezTo>
                  <a:cubicBezTo>
                    <a:pt x="777" y="541"/>
                    <a:pt x="776" y="541"/>
                    <a:pt x="776" y="541"/>
                  </a:cubicBezTo>
                  <a:cubicBezTo>
                    <a:pt x="776" y="542"/>
                    <a:pt x="776" y="542"/>
                    <a:pt x="776" y="542"/>
                  </a:cubicBezTo>
                  <a:cubicBezTo>
                    <a:pt x="775" y="543"/>
                    <a:pt x="774" y="543"/>
                    <a:pt x="774" y="544"/>
                  </a:cubicBezTo>
                  <a:cubicBezTo>
                    <a:pt x="773" y="545"/>
                    <a:pt x="773" y="547"/>
                    <a:pt x="773" y="549"/>
                  </a:cubicBezTo>
                  <a:cubicBezTo>
                    <a:pt x="772" y="549"/>
                    <a:pt x="771" y="548"/>
                    <a:pt x="769" y="548"/>
                  </a:cubicBezTo>
                  <a:cubicBezTo>
                    <a:pt x="768" y="546"/>
                    <a:pt x="768" y="546"/>
                    <a:pt x="768" y="546"/>
                  </a:cubicBezTo>
                  <a:cubicBezTo>
                    <a:pt x="769" y="546"/>
                    <a:pt x="770" y="546"/>
                    <a:pt x="771" y="546"/>
                  </a:cubicBezTo>
                  <a:cubicBezTo>
                    <a:pt x="771" y="546"/>
                    <a:pt x="771" y="544"/>
                    <a:pt x="772" y="544"/>
                  </a:cubicBezTo>
                  <a:cubicBezTo>
                    <a:pt x="770" y="543"/>
                    <a:pt x="770" y="543"/>
                    <a:pt x="769" y="542"/>
                  </a:cubicBezTo>
                  <a:cubicBezTo>
                    <a:pt x="769" y="542"/>
                    <a:pt x="769" y="541"/>
                    <a:pt x="769" y="540"/>
                  </a:cubicBezTo>
                  <a:cubicBezTo>
                    <a:pt x="769" y="540"/>
                    <a:pt x="771" y="540"/>
                    <a:pt x="771" y="540"/>
                  </a:cubicBezTo>
                  <a:cubicBezTo>
                    <a:pt x="772" y="538"/>
                    <a:pt x="772" y="537"/>
                    <a:pt x="773" y="535"/>
                  </a:cubicBezTo>
                  <a:cubicBezTo>
                    <a:pt x="771" y="536"/>
                    <a:pt x="771" y="536"/>
                    <a:pt x="770" y="536"/>
                  </a:cubicBezTo>
                  <a:cubicBezTo>
                    <a:pt x="770" y="538"/>
                    <a:pt x="770" y="538"/>
                    <a:pt x="770" y="538"/>
                  </a:cubicBezTo>
                  <a:cubicBezTo>
                    <a:pt x="769" y="538"/>
                    <a:pt x="769" y="537"/>
                    <a:pt x="768" y="537"/>
                  </a:cubicBezTo>
                  <a:cubicBezTo>
                    <a:pt x="767" y="537"/>
                    <a:pt x="765" y="539"/>
                    <a:pt x="765" y="539"/>
                  </a:cubicBezTo>
                  <a:cubicBezTo>
                    <a:pt x="764" y="539"/>
                    <a:pt x="764" y="538"/>
                    <a:pt x="763" y="538"/>
                  </a:cubicBezTo>
                  <a:cubicBezTo>
                    <a:pt x="764" y="537"/>
                    <a:pt x="764" y="535"/>
                    <a:pt x="765" y="534"/>
                  </a:cubicBezTo>
                  <a:cubicBezTo>
                    <a:pt x="764" y="534"/>
                    <a:pt x="764" y="535"/>
                    <a:pt x="764" y="535"/>
                  </a:cubicBezTo>
                  <a:cubicBezTo>
                    <a:pt x="763" y="535"/>
                    <a:pt x="762" y="535"/>
                    <a:pt x="762" y="535"/>
                  </a:cubicBezTo>
                  <a:cubicBezTo>
                    <a:pt x="762" y="535"/>
                    <a:pt x="762" y="534"/>
                    <a:pt x="762" y="533"/>
                  </a:cubicBezTo>
                  <a:cubicBezTo>
                    <a:pt x="761" y="532"/>
                    <a:pt x="761" y="532"/>
                    <a:pt x="760" y="532"/>
                  </a:cubicBezTo>
                  <a:cubicBezTo>
                    <a:pt x="762" y="531"/>
                    <a:pt x="762" y="531"/>
                    <a:pt x="762" y="531"/>
                  </a:cubicBezTo>
                  <a:cubicBezTo>
                    <a:pt x="762" y="531"/>
                    <a:pt x="763" y="527"/>
                    <a:pt x="764" y="526"/>
                  </a:cubicBezTo>
                  <a:cubicBezTo>
                    <a:pt x="762" y="525"/>
                    <a:pt x="762" y="525"/>
                    <a:pt x="761" y="524"/>
                  </a:cubicBezTo>
                  <a:cubicBezTo>
                    <a:pt x="760" y="524"/>
                    <a:pt x="760" y="524"/>
                    <a:pt x="760" y="524"/>
                  </a:cubicBezTo>
                  <a:cubicBezTo>
                    <a:pt x="759" y="526"/>
                    <a:pt x="759" y="526"/>
                    <a:pt x="759" y="526"/>
                  </a:cubicBezTo>
                  <a:cubicBezTo>
                    <a:pt x="754" y="528"/>
                    <a:pt x="756" y="524"/>
                    <a:pt x="755" y="523"/>
                  </a:cubicBezTo>
                  <a:cubicBezTo>
                    <a:pt x="751" y="526"/>
                    <a:pt x="756" y="525"/>
                    <a:pt x="750" y="525"/>
                  </a:cubicBezTo>
                  <a:cubicBezTo>
                    <a:pt x="750" y="525"/>
                    <a:pt x="750" y="528"/>
                    <a:pt x="750" y="528"/>
                  </a:cubicBezTo>
                  <a:cubicBezTo>
                    <a:pt x="749" y="528"/>
                    <a:pt x="749" y="527"/>
                    <a:pt x="748" y="526"/>
                  </a:cubicBezTo>
                  <a:cubicBezTo>
                    <a:pt x="747" y="526"/>
                    <a:pt x="745" y="527"/>
                    <a:pt x="744" y="527"/>
                  </a:cubicBezTo>
                  <a:cubicBezTo>
                    <a:pt x="743" y="527"/>
                    <a:pt x="745" y="526"/>
                    <a:pt x="745" y="526"/>
                  </a:cubicBezTo>
                  <a:cubicBezTo>
                    <a:pt x="745" y="524"/>
                    <a:pt x="745" y="524"/>
                    <a:pt x="745" y="524"/>
                  </a:cubicBezTo>
                  <a:cubicBezTo>
                    <a:pt x="743" y="525"/>
                    <a:pt x="743" y="525"/>
                    <a:pt x="741" y="525"/>
                  </a:cubicBezTo>
                  <a:cubicBezTo>
                    <a:pt x="746" y="521"/>
                    <a:pt x="745" y="521"/>
                    <a:pt x="740" y="518"/>
                  </a:cubicBezTo>
                  <a:cubicBezTo>
                    <a:pt x="739" y="518"/>
                    <a:pt x="740" y="520"/>
                    <a:pt x="740" y="520"/>
                  </a:cubicBezTo>
                  <a:cubicBezTo>
                    <a:pt x="739" y="520"/>
                    <a:pt x="739" y="519"/>
                    <a:pt x="738" y="519"/>
                  </a:cubicBezTo>
                  <a:cubicBezTo>
                    <a:pt x="737" y="522"/>
                    <a:pt x="736" y="523"/>
                    <a:pt x="734" y="525"/>
                  </a:cubicBezTo>
                  <a:cubicBezTo>
                    <a:pt x="734" y="525"/>
                    <a:pt x="735" y="522"/>
                    <a:pt x="735" y="522"/>
                  </a:cubicBezTo>
                  <a:cubicBezTo>
                    <a:pt x="734" y="523"/>
                    <a:pt x="734" y="520"/>
                    <a:pt x="734" y="520"/>
                  </a:cubicBezTo>
                  <a:cubicBezTo>
                    <a:pt x="734" y="520"/>
                    <a:pt x="733" y="519"/>
                    <a:pt x="734" y="518"/>
                  </a:cubicBezTo>
                  <a:cubicBezTo>
                    <a:pt x="734" y="516"/>
                    <a:pt x="737" y="515"/>
                    <a:pt x="737" y="514"/>
                  </a:cubicBezTo>
                  <a:cubicBezTo>
                    <a:pt x="738" y="512"/>
                    <a:pt x="737" y="510"/>
                    <a:pt x="737" y="508"/>
                  </a:cubicBezTo>
                  <a:cubicBezTo>
                    <a:pt x="738" y="508"/>
                    <a:pt x="738" y="508"/>
                    <a:pt x="738" y="508"/>
                  </a:cubicBezTo>
                  <a:cubicBezTo>
                    <a:pt x="738" y="508"/>
                    <a:pt x="740" y="508"/>
                    <a:pt x="740" y="507"/>
                  </a:cubicBezTo>
                  <a:cubicBezTo>
                    <a:pt x="742" y="506"/>
                    <a:pt x="743" y="504"/>
                    <a:pt x="740" y="504"/>
                  </a:cubicBezTo>
                  <a:cubicBezTo>
                    <a:pt x="740" y="503"/>
                    <a:pt x="740" y="503"/>
                    <a:pt x="740" y="503"/>
                  </a:cubicBezTo>
                  <a:cubicBezTo>
                    <a:pt x="740" y="502"/>
                    <a:pt x="741" y="503"/>
                    <a:pt x="742" y="503"/>
                  </a:cubicBezTo>
                  <a:cubicBezTo>
                    <a:pt x="742" y="501"/>
                    <a:pt x="742" y="501"/>
                    <a:pt x="742" y="501"/>
                  </a:cubicBezTo>
                  <a:cubicBezTo>
                    <a:pt x="744" y="501"/>
                    <a:pt x="744" y="501"/>
                    <a:pt x="744" y="501"/>
                  </a:cubicBezTo>
                  <a:cubicBezTo>
                    <a:pt x="744" y="500"/>
                    <a:pt x="743" y="499"/>
                    <a:pt x="744" y="499"/>
                  </a:cubicBezTo>
                  <a:cubicBezTo>
                    <a:pt x="743" y="499"/>
                    <a:pt x="740" y="500"/>
                    <a:pt x="741" y="500"/>
                  </a:cubicBezTo>
                  <a:cubicBezTo>
                    <a:pt x="740" y="500"/>
                    <a:pt x="738" y="499"/>
                    <a:pt x="738" y="499"/>
                  </a:cubicBezTo>
                  <a:close/>
                  <a:moveTo>
                    <a:pt x="363" y="494"/>
                  </a:moveTo>
                  <a:cubicBezTo>
                    <a:pt x="366" y="494"/>
                    <a:pt x="366" y="496"/>
                    <a:pt x="367" y="498"/>
                  </a:cubicBezTo>
                  <a:cubicBezTo>
                    <a:pt x="368" y="498"/>
                    <a:pt x="369" y="497"/>
                    <a:pt x="369" y="497"/>
                  </a:cubicBezTo>
                  <a:cubicBezTo>
                    <a:pt x="370" y="498"/>
                    <a:pt x="369" y="501"/>
                    <a:pt x="369" y="502"/>
                  </a:cubicBezTo>
                  <a:cubicBezTo>
                    <a:pt x="370" y="503"/>
                    <a:pt x="372" y="504"/>
                    <a:pt x="373" y="505"/>
                  </a:cubicBezTo>
                  <a:cubicBezTo>
                    <a:pt x="374" y="506"/>
                    <a:pt x="373" y="507"/>
                    <a:pt x="373" y="509"/>
                  </a:cubicBezTo>
                  <a:cubicBezTo>
                    <a:pt x="374" y="510"/>
                    <a:pt x="375" y="511"/>
                    <a:pt x="376" y="513"/>
                  </a:cubicBezTo>
                  <a:cubicBezTo>
                    <a:pt x="375" y="514"/>
                    <a:pt x="376" y="514"/>
                    <a:pt x="375" y="515"/>
                  </a:cubicBezTo>
                  <a:cubicBezTo>
                    <a:pt x="374" y="515"/>
                    <a:pt x="372" y="515"/>
                    <a:pt x="371" y="515"/>
                  </a:cubicBezTo>
                  <a:cubicBezTo>
                    <a:pt x="371" y="512"/>
                    <a:pt x="371" y="508"/>
                    <a:pt x="369" y="505"/>
                  </a:cubicBezTo>
                  <a:cubicBezTo>
                    <a:pt x="369" y="505"/>
                    <a:pt x="368" y="505"/>
                    <a:pt x="367" y="505"/>
                  </a:cubicBezTo>
                  <a:cubicBezTo>
                    <a:pt x="367" y="504"/>
                    <a:pt x="368" y="503"/>
                    <a:pt x="367" y="503"/>
                  </a:cubicBezTo>
                  <a:cubicBezTo>
                    <a:pt x="367" y="500"/>
                    <a:pt x="362" y="499"/>
                    <a:pt x="362" y="497"/>
                  </a:cubicBezTo>
                  <a:cubicBezTo>
                    <a:pt x="362" y="495"/>
                    <a:pt x="362" y="494"/>
                    <a:pt x="363" y="494"/>
                  </a:cubicBezTo>
                  <a:close/>
                  <a:moveTo>
                    <a:pt x="625" y="481"/>
                  </a:moveTo>
                  <a:cubicBezTo>
                    <a:pt x="626" y="481"/>
                    <a:pt x="626" y="481"/>
                    <a:pt x="627" y="482"/>
                  </a:cubicBezTo>
                  <a:cubicBezTo>
                    <a:pt x="626" y="484"/>
                    <a:pt x="626" y="485"/>
                    <a:pt x="626" y="487"/>
                  </a:cubicBezTo>
                  <a:cubicBezTo>
                    <a:pt x="625" y="488"/>
                    <a:pt x="625" y="487"/>
                    <a:pt x="623" y="487"/>
                  </a:cubicBezTo>
                  <a:cubicBezTo>
                    <a:pt x="623" y="487"/>
                    <a:pt x="622" y="489"/>
                    <a:pt x="621" y="489"/>
                  </a:cubicBezTo>
                  <a:cubicBezTo>
                    <a:pt x="621" y="488"/>
                    <a:pt x="620" y="488"/>
                    <a:pt x="621" y="486"/>
                  </a:cubicBezTo>
                  <a:cubicBezTo>
                    <a:pt x="621" y="484"/>
                    <a:pt x="624" y="482"/>
                    <a:pt x="625" y="481"/>
                  </a:cubicBezTo>
                  <a:close/>
                  <a:moveTo>
                    <a:pt x="519" y="480"/>
                  </a:moveTo>
                  <a:cubicBezTo>
                    <a:pt x="519" y="480"/>
                    <a:pt x="517" y="483"/>
                    <a:pt x="517" y="483"/>
                  </a:cubicBezTo>
                  <a:cubicBezTo>
                    <a:pt x="520" y="484"/>
                    <a:pt x="522" y="485"/>
                    <a:pt x="526" y="486"/>
                  </a:cubicBezTo>
                  <a:cubicBezTo>
                    <a:pt x="526" y="486"/>
                    <a:pt x="526" y="483"/>
                    <a:pt x="526" y="483"/>
                  </a:cubicBezTo>
                  <a:cubicBezTo>
                    <a:pt x="525" y="483"/>
                    <a:pt x="524" y="483"/>
                    <a:pt x="524" y="483"/>
                  </a:cubicBezTo>
                  <a:cubicBezTo>
                    <a:pt x="522" y="481"/>
                    <a:pt x="522" y="481"/>
                    <a:pt x="519" y="480"/>
                  </a:cubicBezTo>
                  <a:close/>
                  <a:moveTo>
                    <a:pt x="357" y="474"/>
                  </a:moveTo>
                  <a:cubicBezTo>
                    <a:pt x="360" y="474"/>
                    <a:pt x="359" y="477"/>
                    <a:pt x="357" y="478"/>
                  </a:cubicBezTo>
                  <a:cubicBezTo>
                    <a:pt x="359" y="479"/>
                    <a:pt x="360" y="479"/>
                    <a:pt x="361" y="480"/>
                  </a:cubicBezTo>
                  <a:cubicBezTo>
                    <a:pt x="361" y="485"/>
                    <a:pt x="361" y="489"/>
                    <a:pt x="361" y="494"/>
                  </a:cubicBezTo>
                  <a:cubicBezTo>
                    <a:pt x="360" y="494"/>
                    <a:pt x="359" y="494"/>
                    <a:pt x="357" y="494"/>
                  </a:cubicBezTo>
                  <a:cubicBezTo>
                    <a:pt x="357" y="493"/>
                    <a:pt x="356" y="492"/>
                    <a:pt x="356" y="492"/>
                  </a:cubicBezTo>
                  <a:cubicBezTo>
                    <a:pt x="356" y="490"/>
                    <a:pt x="357" y="490"/>
                    <a:pt x="357" y="489"/>
                  </a:cubicBezTo>
                  <a:cubicBezTo>
                    <a:pt x="359" y="483"/>
                    <a:pt x="354" y="480"/>
                    <a:pt x="351" y="478"/>
                  </a:cubicBezTo>
                  <a:cubicBezTo>
                    <a:pt x="352" y="478"/>
                    <a:pt x="355" y="477"/>
                    <a:pt x="357" y="477"/>
                  </a:cubicBezTo>
                  <a:cubicBezTo>
                    <a:pt x="356" y="477"/>
                    <a:pt x="355" y="474"/>
                    <a:pt x="357" y="474"/>
                  </a:cubicBezTo>
                  <a:close/>
                  <a:moveTo>
                    <a:pt x="667" y="473"/>
                  </a:moveTo>
                  <a:cubicBezTo>
                    <a:pt x="667" y="473"/>
                    <a:pt x="672" y="476"/>
                    <a:pt x="672" y="476"/>
                  </a:cubicBezTo>
                  <a:cubicBezTo>
                    <a:pt x="672" y="476"/>
                    <a:pt x="672" y="478"/>
                    <a:pt x="672" y="478"/>
                  </a:cubicBezTo>
                  <a:cubicBezTo>
                    <a:pt x="671" y="478"/>
                    <a:pt x="669" y="479"/>
                    <a:pt x="669" y="479"/>
                  </a:cubicBezTo>
                  <a:cubicBezTo>
                    <a:pt x="668" y="479"/>
                    <a:pt x="666" y="473"/>
                    <a:pt x="667" y="473"/>
                  </a:cubicBezTo>
                  <a:close/>
                  <a:moveTo>
                    <a:pt x="634" y="463"/>
                  </a:moveTo>
                  <a:cubicBezTo>
                    <a:pt x="634" y="465"/>
                    <a:pt x="634" y="467"/>
                    <a:pt x="634" y="469"/>
                  </a:cubicBezTo>
                  <a:cubicBezTo>
                    <a:pt x="633" y="469"/>
                    <a:pt x="633" y="469"/>
                    <a:pt x="633" y="469"/>
                  </a:cubicBezTo>
                  <a:cubicBezTo>
                    <a:pt x="633" y="470"/>
                    <a:pt x="634" y="470"/>
                    <a:pt x="633" y="472"/>
                  </a:cubicBezTo>
                  <a:cubicBezTo>
                    <a:pt x="631" y="471"/>
                    <a:pt x="628" y="474"/>
                    <a:pt x="630" y="468"/>
                  </a:cubicBezTo>
                  <a:cubicBezTo>
                    <a:pt x="630" y="467"/>
                    <a:pt x="632" y="467"/>
                    <a:pt x="633" y="467"/>
                  </a:cubicBezTo>
                  <a:cubicBezTo>
                    <a:pt x="633" y="466"/>
                    <a:pt x="633" y="465"/>
                    <a:pt x="633" y="464"/>
                  </a:cubicBezTo>
                  <a:cubicBezTo>
                    <a:pt x="633" y="464"/>
                    <a:pt x="634" y="463"/>
                    <a:pt x="634" y="463"/>
                  </a:cubicBezTo>
                  <a:close/>
                  <a:moveTo>
                    <a:pt x="374" y="461"/>
                  </a:moveTo>
                  <a:cubicBezTo>
                    <a:pt x="374" y="461"/>
                    <a:pt x="374" y="463"/>
                    <a:pt x="374" y="463"/>
                  </a:cubicBezTo>
                  <a:cubicBezTo>
                    <a:pt x="375" y="464"/>
                    <a:pt x="376" y="463"/>
                    <a:pt x="376" y="463"/>
                  </a:cubicBezTo>
                  <a:cubicBezTo>
                    <a:pt x="376" y="467"/>
                    <a:pt x="375" y="470"/>
                    <a:pt x="377" y="474"/>
                  </a:cubicBezTo>
                  <a:cubicBezTo>
                    <a:pt x="377" y="474"/>
                    <a:pt x="379" y="476"/>
                    <a:pt x="379" y="476"/>
                  </a:cubicBezTo>
                  <a:cubicBezTo>
                    <a:pt x="379" y="477"/>
                    <a:pt x="378" y="478"/>
                    <a:pt x="379" y="479"/>
                  </a:cubicBezTo>
                  <a:cubicBezTo>
                    <a:pt x="379" y="479"/>
                    <a:pt x="379" y="479"/>
                    <a:pt x="379" y="479"/>
                  </a:cubicBezTo>
                  <a:cubicBezTo>
                    <a:pt x="380" y="481"/>
                    <a:pt x="381" y="483"/>
                    <a:pt x="383" y="485"/>
                  </a:cubicBezTo>
                  <a:cubicBezTo>
                    <a:pt x="384" y="486"/>
                    <a:pt x="384" y="486"/>
                    <a:pt x="384" y="486"/>
                  </a:cubicBezTo>
                  <a:cubicBezTo>
                    <a:pt x="385" y="488"/>
                    <a:pt x="383" y="488"/>
                    <a:pt x="383" y="489"/>
                  </a:cubicBezTo>
                  <a:cubicBezTo>
                    <a:pt x="384" y="490"/>
                    <a:pt x="387" y="497"/>
                    <a:pt x="389" y="497"/>
                  </a:cubicBezTo>
                  <a:cubicBezTo>
                    <a:pt x="389" y="498"/>
                    <a:pt x="389" y="498"/>
                    <a:pt x="389" y="498"/>
                  </a:cubicBezTo>
                  <a:cubicBezTo>
                    <a:pt x="390" y="499"/>
                    <a:pt x="392" y="498"/>
                    <a:pt x="393" y="499"/>
                  </a:cubicBezTo>
                  <a:cubicBezTo>
                    <a:pt x="391" y="503"/>
                    <a:pt x="392" y="505"/>
                    <a:pt x="393" y="510"/>
                  </a:cubicBezTo>
                  <a:cubicBezTo>
                    <a:pt x="392" y="510"/>
                    <a:pt x="390" y="510"/>
                    <a:pt x="389" y="511"/>
                  </a:cubicBezTo>
                  <a:cubicBezTo>
                    <a:pt x="389" y="511"/>
                    <a:pt x="389" y="512"/>
                    <a:pt x="389" y="513"/>
                  </a:cubicBezTo>
                  <a:cubicBezTo>
                    <a:pt x="389" y="513"/>
                    <a:pt x="387" y="512"/>
                    <a:pt x="387" y="513"/>
                  </a:cubicBezTo>
                  <a:cubicBezTo>
                    <a:pt x="386" y="508"/>
                    <a:pt x="387" y="503"/>
                    <a:pt x="385" y="499"/>
                  </a:cubicBezTo>
                  <a:cubicBezTo>
                    <a:pt x="385" y="498"/>
                    <a:pt x="383" y="499"/>
                    <a:pt x="383" y="499"/>
                  </a:cubicBezTo>
                  <a:cubicBezTo>
                    <a:pt x="383" y="498"/>
                    <a:pt x="383" y="497"/>
                    <a:pt x="383" y="496"/>
                  </a:cubicBezTo>
                  <a:cubicBezTo>
                    <a:pt x="383" y="495"/>
                    <a:pt x="383" y="495"/>
                    <a:pt x="383" y="495"/>
                  </a:cubicBezTo>
                  <a:cubicBezTo>
                    <a:pt x="382" y="495"/>
                    <a:pt x="380" y="495"/>
                    <a:pt x="379" y="495"/>
                  </a:cubicBezTo>
                  <a:cubicBezTo>
                    <a:pt x="379" y="491"/>
                    <a:pt x="378" y="492"/>
                    <a:pt x="380" y="489"/>
                  </a:cubicBezTo>
                  <a:cubicBezTo>
                    <a:pt x="378" y="488"/>
                    <a:pt x="378" y="486"/>
                    <a:pt x="376" y="487"/>
                  </a:cubicBezTo>
                  <a:cubicBezTo>
                    <a:pt x="376" y="488"/>
                    <a:pt x="377" y="488"/>
                    <a:pt x="375" y="488"/>
                  </a:cubicBezTo>
                  <a:cubicBezTo>
                    <a:pt x="374" y="488"/>
                    <a:pt x="374" y="485"/>
                    <a:pt x="373" y="485"/>
                  </a:cubicBezTo>
                  <a:cubicBezTo>
                    <a:pt x="372" y="484"/>
                    <a:pt x="369" y="483"/>
                    <a:pt x="368" y="482"/>
                  </a:cubicBezTo>
                  <a:cubicBezTo>
                    <a:pt x="367" y="481"/>
                    <a:pt x="368" y="480"/>
                    <a:pt x="367" y="478"/>
                  </a:cubicBezTo>
                  <a:cubicBezTo>
                    <a:pt x="368" y="478"/>
                    <a:pt x="369" y="478"/>
                    <a:pt x="369" y="477"/>
                  </a:cubicBezTo>
                  <a:cubicBezTo>
                    <a:pt x="364" y="475"/>
                    <a:pt x="366" y="477"/>
                    <a:pt x="363" y="473"/>
                  </a:cubicBezTo>
                  <a:cubicBezTo>
                    <a:pt x="365" y="471"/>
                    <a:pt x="367" y="468"/>
                    <a:pt x="368" y="465"/>
                  </a:cubicBezTo>
                  <a:cubicBezTo>
                    <a:pt x="369" y="465"/>
                    <a:pt x="371" y="465"/>
                    <a:pt x="373" y="465"/>
                  </a:cubicBezTo>
                  <a:cubicBezTo>
                    <a:pt x="373" y="465"/>
                    <a:pt x="373" y="463"/>
                    <a:pt x="373" y="463"/>
                  </a:cubicBezTo>
                  <a:cubicBezTo>
                    <a:pt x="373" y="463"/>
                    <a:pt x="372" y="463"/>
                    <a:pt x="372" y="462"/>
                  </a:cubicBezTo>
                  <a:lnTo>
                    <a:pt x="374" y="461"/>
                  </a:lnTo>
                  <a:close/>
                  <a:moveTo>
                    <a:pt x="592" y="457"/>
                  </a:moveTo>
                  <a:cubicBezTo>
                    <a:pt x="594" y="457"/>
                    <a:pt x="592" y="459"/>
                    <a:pt x="592" y="459"/>
                  </a:cubicBezTo>
                  <a:cubicBezTo>
                    <a:pt x="590" y="459"/>
                    <a:pt x="591" y="458"/>
                    <a:pt x="592" y="457"/>
                  </a:cubicBezTo>
                  <a:close/>
                  <a:moveTo>
                    <a:pt x="651" y="453"/>
                  </a:moveTo>
                  <a:cubicBezTo>
                    <a:pt x="652" y="453"/>
                    <a:pt x="654" y="456"/>
                    <a:pt x="652" y="455"/>
                  </a:cubicBezTo>
                  <a:cubicBezTo>
                    <a:pt x="652" y="455"/>
                    <a:pt x="650" y="452"/>
                    <a:pt x="651" y="453"/>
                  </a:cubicBezTo>
                  <a:close/>
                  <a:moveTo>
                    <a:pt x="591" y="442"/>
                  </a:moveTo>
                  <a:cubicBezTo>
                    <a:pt x="591" y="442"/>
                    <a:pt x="591" y="442"/>
                    <a:pt x="591" y="442"/>
                  </a:cubicBezTo>
                  <a:cubicBezTo>
                    <a:pt x="590" y="444"/>
                    <a:pt x="592" y="445"/>
                    <a:pt x="589" y="446"/>
                  </a:cubicBezTo>
                  <a:cubicBezTo>
                    <a:pt x="588" y="447"/>
                    <a:pt x="589" y="443"/>
                    <a:pt x="591" y="442"/>
                  </a:cubicBezTo>
                  <a:close/>
                  <a:moveTo>
                    <a:pt x="535" y="439"/>
                  </a:moveTo>
                  <a:cubicBezTo>
                    <a:pt x="534" y="439"/>
                    <a:pt x="534" y="440"/>
                    <a:pt x="536" y="441"/>
                  </a:cubicBezTo>
                  <a:cubicBezTo>
                    <a:pt x="536" y="441"/>
                    <a:pt x="537" y="438"/>
                    <a:pt x="535" y="439"/>
                  </a:cubicBezTo>
                  <a:close/>
                  <a:moveTo>
                    <a:pt x="579" y="435"/>
                  </a:moveTo>
                  <a:cubicBezTo>
                    <a:pt x="581" y="435"/>
                    <a:pt x="582" y="437"/>
                    <a:pt x="583" y="437"/>
                  </a:cubicBezTo>
                  <a:cubicBezTo>
                    <a:pt x="583" y="438"/>
                    <a:pt x="583" y="439"/>
                    <a:pt x="583" y="439"/>
                  </a:cubicBezTo>
                  <a:cubicBezTo>
                    <a:pt x="582" y="439"/>
                    <a:pt x="580" y="439"/>
                    <a:pt x="578" y="439"/>
                  </a:cubicBezTo>
                  <a:cubicBezTo>
                    <a:pt x="578" y="438"/>
                    <a:pt x="576" y="436"/>
                    <a:pt x="579" y="435"/>
                  </a:cubicBezTo>
                  <a:close/>
                  <a:moveTo>
                    <a:pt x="534" y="434"/>
                  </a:moveTo>
                  <a:cubicBezTo>
                    <a:pt x="532" y="434"/>
                    <a:pt x="533" y="436"/>
                    <a:pt x="534" y="436"/>
                  </a:cubicBezTo>
                  <a:cubicBezTo>
                    <a:pt x="534" y="436"/>
                    <a:pt x="536" y="433"/>
                    <a:pt x="534" y="434"/>
                  </a:cubicBezTo>
                  <a:close/>
                  <a:moveTo>
                    <a:pt x="330" y="432"/>
                  </a:moveTo>
                  <a:cubicBezTo>
                    <a:pt x="330" y="433"/>
                    <a:pt x="330" y="433"/>
                    <a:pt x="330" y="433"/>
                  </a:cubicBezTo>
                  <a:cubicBezTo>
                    <a:pt x="334" y="432"/>
                    <a:pt x="331" y="435"/>
                    <a:pt x="331" y="435"/>
                  </a:cubicBezTo>
                  <a:cubicBezTo>
                    <a:pt x="328" y="435"/>
                    <a:pt x="329" y="432"/>
                    <a:pt x="330" y="432"/>
                  </a:cubicBezTo>
                  <a:close/>
                  <a:moveTo>
                    <a:pt x="538" y="430"/>
                  </a:moveTo>
                  <a:cubicBezTo>
                    <a:pt x="538" y="434"/>
                    <a:pt x="537" y="437"/>
                    <a:pt x="537" y="440"/>
                  </a:cubicBezTo>
                  <a:cubicBezTo>
                    <a:pt x="537" y="440"/>
                    <a:pt x="539" y="440"/>
                    <a:pt x="539" y="440"/>
                  </a:cubicBezTo>
                  <a:cubicBezTo>
                    <a:pt x="540" y="437"/>
                    <a:pt x="541" y="434"/>
                    <a:pt x="541" y="431"/>
                  </a:cubicBezTo>
                  <a:cubicBezTo>
                    <a:pt x="540" y="430"/>
                    <a:pt x="539" y="431"/>
                    <a:pt x="538" y="430"/>
                  </a:cubicBezTo>
                  <a:close/>
                  <a:moveTo>
                    <a:pt x="535" y="429"/>
                  </a:moveTo>
                  <a:cubicBezTo>
                    <a:pt x="533" y="430"/>
                    <a:pt x="531" y="433"/>
                    <a:pt x="535" y="432"/>
                  </a:cubicBezTo>
                  <a:cubicBezTo>
                    <a:pt x="535" y="432"/>
                    <a:pt x="538" y="429"/>
                    <a:pt x="535" y="429"/>
                  </a:cubicBezTo>
                  <a:close/>
                  <a:moveTo>
                    <a:pt x="341" y="409"/>
                  </a:moveTo>
                  <a:cubicBezTo>
                    <a:pt x="342" y="410"/>
                    <a:pt x="342" y="411"/>
                    <a:pt x="342" y="411"/>
                  </a:cubicBezTo>
                  <a:cubicBezTo>
                    <a:pt x="343" y="411"/>
                    <a:pt x="344" y="411"/>
                    <a:pt x="345" y="411"/>
                  </a:cubicBezTo>
                  <a:cubicBezTo>
                    <a:pt x="344" y="413"/>
                    <a:pt x="344" y="414"/>
                    <a:pt x="344" y="415"/>
                  </a:cubicBezTo>
                  <a:cubicBezTo>
                    <a:pt x="343" y="416"/>
                    <a:pt x="342" y="416"/>
                    <a:pt x="342" y="417"/>
                  </a:cubicBezTo>
                  <a:cubicBezTo>
                    <a:pt x="341" y="419"/>
                    <a:pt x="343" y="419"/>
                    <a:pt x="343" y="421"/>
                  </a:cubicBezTo>
                  <a:cubicBezTo>
                    <a:pt x="343" y="421"/>
                    <a:pt x="341" y="422"/>
                    <a:pt x="341" y="422"/>
                  </a:cubicBezTo>
                  <a:cubicBezTo>
                    <a:pt x="338" y="428"/>
                    <a:pt x="342" y="429"/>
                    <a:pt x="335" y="431"/>
                  </a:cubicBezTo>
                  <a:cubicBezTo>
                    <a:pt x="335" y="429"/>
                    <a:pt x="335" y="429"/>
                    <a:pt x="335" y="426"/>
                  </a:cubicBezTo>
                  <a:cubicBezTo>
                    <a:pt x="334" y="421"/>
                    <a:pt x="332" y="423"/>
                    <a:pt x="335" y="418"/>
                  </a:cubicBezTo>
                  <a:cubicBezTo>
                    <a:pt x="337" y="415"/>
                    <a:pt x="339" y="412"/>
                    <a:pt x="341" y="409"/>
                  </a:cubicBezTo>
                  <a:close/>
                  <a:moveTo>
                    <a:pt x="334" y="402"/>
                  </a:moveTo>
                  <a:cubicBezTo>
                    <a:pt x="334" y="404"/>
                    <a:pt x="337" y="408"/>
                    <a:pt x="332" y="409"/>
                  </a:cubicBezTo>
                  <a:cubicBezTo>
                    <a:pt x="331" y="409"/>
                    <a:pt x="331" y="407"/>
                    <a:pt x="330" y="405"/>
                  </a:cubicBezTo>
                  <a:cubicBezTo>
                    <a:pt x="331" y="404"/>
                    <a:pt x="332" y="403"/>
                    <a:pt x="334" y="402"/>
                  </a:cubicBezTo>
                  <a:close/>
                  <a:moveTo>
                    <a:pt x="626" y="391"/>
                  </a:moveTo>
                  <a:cubicBezTo>
                    <a:pt x="627" y="392"/>
                    <a:pt x="627" y="392"/>
                    <a:pt x="627" y="392"/>
                  </a:cubicBezTo>
                  <a:cubicBezTo>
                    <a:pt x="626" y="391"/>
                    <a:pt x="627" y="391"/>
                    <a:pt x="626" y="391"/>
                  </a:cubicBezTo>
                  <a:close/>
                  <a:moveTo>
                    <a:pt x="635" y="374"/>
                  </a:moveTo>
                  <a:cubicBezTo>
                    <a:pt x="635" y="376"/>
                    <a:pt x="635" y="376"/>
                    <a:pt x="635" y="376"/>
                  </a:cubicBezTo>
                  <a:cubicBezTo>
                    <a:pt x="638" y="375"/>
                    <a:pt x="638" y="374"/>
                    <a:pt x="635" y="374"/>
                  </a:cubicBezTo>
                  <a:close/>
                  <a:moveTo>
                    <a:pt x="611" y="353"/>
                  </a:moveTo>
                  <a:cubicBezTo>
                    <a:pt x="611" y="353"/>
                    <a:pt x="613" y="355"/>
                    <a:pt x="613" y="356"/>
                  </a:cubicBezTo>
                  <a:cubicBezTo>
                    <a:pt x="620" y="354"/>
                    <a:pt x="613" y="354"/>
                    <a:pt x="611" y="353"/>
                  </a:cubicBezTo>
                  <a:close/>
                  <a:moveTo>
                    <a:pt x="586" y="328"/>
                  </a:moveTo>
                  <a:cubicBezTo>
                    <a:pt x="585" y="328"/>
                    <a:pt x="587" y="330"/>
                    <a:pt x="587" y="330"/>
                  </a:cubicBezTo>
                  <a:cubicBezTo>
                    <a:pt x="587" y="330"/>
                    <a:pt x="589" y="326"/>
                    <a:pt x="586" y="328"/>
                  </a:cubicBezTo>
                  <a:close/>
                  <a:moveTo>
                    <a:pt x="657" y="320"/>
                  </a:moveTo>
                  <a:cubicBezTo>
                    <a:pt x="657" y="321"/>
                    <a:pt x="659" y="324"/>
                    <a:pt x="657" y="322"/>
                  </a:cubicBezTo>
                  <a:cubicBezTo>
                    <a:pt x="657" y="322"/>
                    <a:pt x="655" y="320"/>
                    <a:pt x="657" y="320"/>
                  </a:cubicBezTo>
                  <a:close/>
                  <a:moveTo>
                    <a:pt x="485" y="299"/>
                  </a:moveTo>
                  <a:cubicBezTo>
                    <a:pt x="486" y="300"/>
                    <a:pt x="487" y="303"/>
                    <a:pt x="488" y="303"/>
                  </a:cubicBezTo>
                  <a:cubicBezTo>
                    <a:pt x="490" y="303"/>
                    <a:pt x="490" y="302"/>
                    <a:pt x="489" y="302"/>
                  </a:cubicBezTo>
                  <a:cubicBezTo>
                    <a:pt x="489" y="302"/>
                    <a:pt x="489" y="300"/>
                    <a:pt x="489" y="300"/>
                  </a:cubicBezTo>
                  <a:cubicBezTo>
                    <a:pt x="488" y="300"/>
                    <a:pt x="486" y="300"/>
                    <a:pt x="485" y="299"/>
                  </a:cubicBezTo>
                  <a:close/>
                  <a:moveTo>
                    <a:pt x="494" y="289"/>
                  </a:moveTo>
                  <a:cubicBezTo>
                    <a:pt x="494" y="290"/>
                    <a:pt x="494" y="290"/>
                    <a:pt x="494" y="290"/>
                  </a:cubicBezTo>
                  <a:cubicBezTo>
                    <a:pt x="496" y="290"/>
                    <a:pt x="496" y="289"/>
                    <a:pt x="494" y="289"/>
                  </a:cubicBezTo>
                  <a:close/>
                  <a:moveTo>
                    <a:pt x="530" y="236"/>
                  </a:moveTo>
                  <a:cubicBezTo>
                    <a:pt x="531" y="237"/>
                    <a:pt x="531" y="237"/>
                    <a:pt x="531" y="237"/>
                  </a:cubicBezTo>
                  <a:cubicBezTo>
                    <a:pt x="531" y="236"/>
                    <a:pt x="532" y="236"/>
                    <a:pt x="530" y="236"/>
                  </a:cubicBezTo>
                  <a:close/>
                  <a:moveTo>
                    <a:pt x="434" y="231"/>
                  </a:moveTo>
                  <a:cubicBezTo>
                    <a:pt x="435" y="233"/>
                    <a:pt x="435" y="233"/>
                    <a:pt x="435" y="233"/>
                  </a:cubicBezTo>
                  <a:cubicBezTo>
                    <a:pt x="434" y="232"/>
                    <a:pt x="435" y="231"/>
                    <a:pt x="434" y="231"/>
                  </a:cubicBezTo>
                  <a:close/>
                  <a:moveTo>
                    <a:pt x="476" y="226"/>
                  </a:moveTo>
                  <a:cubicBezTo>
                    <a:pt x="477" y="226"/>
                    <a:pt x="478" y="228"/>
                    <a:pt x="478" y="228"/>
                  </a:cubicBezTo>
                  <a:cubicBezTo>
                    <a:pt x="478" y="228"/>
                    <a:pt x="482" y="227"/>
                    <a:pt x="480" y="227"/>
                  </a:cubicBezTo>
                  <a:cubicBezTo>
                    <a:pt x="479" y="226"/>
                    <a:pt x="478" y="227"/>
                    <a:pt x="476" y="226"/>
                  </a:cubicBezTo>
                  <a:close/>
                  <a:moveTo>
                    <a:pt x="597" y="205"/>
                  </a:moveTo>
                  <a:cubicBezTo>
                    <a:pt x="596" y="207"/>
                    <a:pt x="596" y="207"/>
                    <a:pt x="596" y="207"/>
                  </a:cubicBezTo>
                  <a:cubicBezTo>
                    <a:pt x="597" y="207"/>
                    <a:pt x="597" y="207"/>
                    <a:pt x="597" y="207"/>
                  </a:cubicBezTo>
                  <a:cubicBezTo>
                    <a:pt x="597" y="207"/>
                    <a:pt x="599" y="204"/>
                    <a:pt x="597" y="205"/>
                  </a:cubicBezTo>
                  <a:close/>
                  <a:moveTo>
                    <a:pt x="546" y="198"/>
                  </a:moveTo>
                  <a:cubicBezTo>
                    <a:pt x="547" y="199"/>
                    <a:pt x="545" y="199"/>
                    <a:pt x="545" y="199"/>
                  </a:cubicBezTo>
                  <a:cubicBezTo>
                    <a:pt x="545" y="199"/>
                    <a:pt x="545" y="198"/>
                    <a:pt x="546" y="198"/>
                  </a:cubicBezTo>
                  <a:close/>
                  <a:moveTo>
                    <a:pt x="545" y="195"/>
                  </a:moveTo>
                  <a:cubicBezTo>
                    <a:pt x="546" y="196"/>
                    <a:pt x="544" y="197"/>
                    <a:pt x="544" y="197"/>
                  </a:cubicBezTo>
                  <a:cubicBezTo>
                    <a:pt x="544" y="196"/>
                    <a:pt x="544" y="195"/>
                    <a:pt x="545" y="195"/>
                  </a:cubicBezTo>
                  <a:close/>
                  <a:moveTo>
                    <a:pt x="533" y="149"/>
                  </a:moveTo>
                  <a:cubicBezTo>
                    <a:pt x="534" y="152"/>
                    <a:pt x="534" y="152"/>
                    <a:pt x="534" y="152"/>
                  </a:cubicBezTo>
                  <a:cubicBezTo>
                    <a:pt x="537" y="149"/>
                    <a:pt x="537" y="150"/>
                    <a:pt x="533" y="149"/>
                  </a:cubicBezTo>
                  <a:close/>
                  <a:moveTo>
                    <a:pt x="448" y="132"/>
                  </a:moveTo>
                  <a:cubicBezTo>
                    <a:pt x="449" y="132"/>
                    <a:pt x="447" y="133"/>
                    <a:pt x="447" y="133"/>
                  </a:cubicBezTo>
                  <a:cubicBezTo>
                    <a:pt x="447" y="132"/>
                    <a:pt x="447" y="131"/>
                    <a:pt x="448" y="132"/>
                  </a:cubicBezTo>
                  <a:close/>
                  <a:moveTo>
                    <a:pt x="504" y="114"/>
                  </a:moveTo>
                  <a:cubicBezTo>
                    <a:pt x="506" y="115"/>
                    <a:pt x="511" y="121"/>
                    <a:pt x="506" y="120"/>
                  </a:cubicBezTo>
                  <a:cubicBezTo>
                    <a:pt x="506" y="120"/>
                    <a:pt x="501" y="113"/>
                    <a:pt x="504" y="114"/>
                  </a:cubicBezTo>
                  <a:close/>
                  <a:moveTo>
                    <a:pt x="449" y="92"/>
                  </a:moveTo>
                  <a:cubicBezTo>
                    <a:pt x="449" y="92"/>
                    <a:pt x="449" y="93"/>
                    <a:pt x="448" y="93"/>
                  </a:cubicBezTo>
                  <a:cubicBezTo>
                    <a:pt x="448" y="92"/>
                    <a:pt x="447" y="91"/>
                    <a:pt x="449" y="92"/>
                  </a:cubicBezTo>
                  <a:close/>
                  <a:moveTo>
                    <a:pt x="447" y="88"/>
                  </a:moveTo>
                  <a:cubicBezTo>
                    <a:pt x="447" y="89"/>
                    <a:pt x="446" y="90"/>
                    <a:pt x="446" y="90"/>
                  </a:cubicBezTo>
                  <a:cubicBezTo>
                    <a:pt x="446" y="90"/>
                    <a:pt x="445" y="88"/>
                    <a:pt x="447" y="88"/>
                  </a:cubicBezTo>
                  <a:close/>
                  <a:moveTo>
                    <a:pt x="577" y="72"/>
                  </a:moveTo>
                  <a:cubicBezTo>
                    <a:pt x="577" y="73"/>
                    <a:pt x="577" y="74"/>
                    <a:pt x="576" y="76"/>
                  </a:cubicBezTo>
                  <a:cubicBezTo>
                    <a:pt x="579" y="77"/>
                    <a:pt x="581" y="77"/>
                    <a:pt x="584" y="78"/>
                  </a:cubicBezTo>
                  <a:cubicBezTo>
                    <a:pt x="585" y="79"/>
                    <a:pt x="585" y="79"/>
                    <a:pt x="585" y="79"/>
                  </a:cubicBezTo>
                  <a:cubicBezTo>
                    <a:pt x="587" y="79"/>
                    <a:pt x="585" y="78"/>
                    <a:pt x="587" y="78"/>
                  </a:cubicBezTo>
                  <a:cubicBezTo>
                    <a:pt x="587" y="77"/>
                    <a:pt x="586" y="76"/>
                    <a:pt x="586" y="74"/>
                  </a:cubicBezTo>
                  <a:cubicBezTo>
                    <a:pt x="588" y="74"/>
                    <a:pt x="587" y="73"/>
                    <a:pt x="587" y="72"/>
                  </a:cubicBezTo>
                  <a:cubicBezTo>
                    <a:pt x="584" y="73"/>
                    <a:pt x="582" y="73"/>
                    <a:pt x="577" y="72"/>
                  </a:cubicBezTo>
                  <a:close/>
                  <a:moveTo>
                    <a:pt x="423" y="56"/>
                  </a:moveTo>
                  <a:cubicBezTo>
                    <a:pt x="426" y="55"/>
                    <a:pt x="423" y="58"/>
                    <a:pt x="421" y="58"/>
                  </a:cubicBezTo>
                  <a:cubicBezTo>
                    <a:pt x="420" y="59"/>
                    <a:pt x="422" y="56"/>
                    <a:pt x="423" y="56"/>
                  </a:cubicBezTo>
                  <a:close/>
                  <a:moveTo>
                    <a:pt x="484" y="29"/>
                  </a:moveTo>
                  <a:cubicBezTo>
                    <a:pt x="485" y="29"/>
                    <a:pt x="488" y="36"/>
                    <a:pt x="486" y="33"/>
                  </a:cubicBezTo>
                  <a:cubicBezTo>
                    <a:pt x="486" y="33"/>
                    <a:pt x="482" y="27"/>
                    <a:pt x="484" y="29"/>
                  </a:cubicBezTo>
                  <a:close/>
                  <a:moveTo>
                    <a:pt x="498" y="27"/>
                  </a:moveTo>
                  <a:cubicBezTo>
                    <a:pt x="499" y="27"/>
                    <a:pt x="499" y="28"/>
                    <a:pt x="498" y="29"/>
                  </a:cubicBezTo>
                  <a:cubicBezTo>
                    <a:pt x="498" y="28"/>
                    <a:pt x="497" y="27"/>
                    <a:pt x="498" y="27"/>
                  </a:cubicBezTo>
                  <a:close/>
                  <a:moveTo>
                    <a:pt x="537" y="21"/>
                  </a:moveTo>
                  <a:cubicBezTo>
                    <a:pt x="540" y="21"/>
                    <a:pt x="541" y="22"/>
                    <a:pt x="543" y="23"/>
                  </a:cubicBezTo>
                  <a:cubicBezTo>
                    <a:pt x="541" y="23"/>
                    <a:pt x="541" y="23"/>
                    <a:pt x="539" y="24"/>
                  </a:cubicBezTo>
                  <a:cubicBezTo>
                    <a:pt x="539" y="24"/>
                    <a:pt x="539" y="22"/>
                    <a:pt x="539" y="22"/>
                  </a:cubicBezTo>
                  <a:cubicBezTo>
                    <a:pt x="538" y="22"/>
                    <a:pt x="535" y="20"/>
                    <a:pt x="537" y="21"/>
                  </a:cubicBezTo>
                  <a:close/>
                  <a:moveTo>
                    <a:pt x="660" y="359"/>
                  </a:moveTo>
                  <a:cubicBezTo>
                    <a:pt x="660" y="362"/>
                    <a:pt x="660" y="362"/>
                    <a:pt x="660" y="362"/>
                  </a:cubicBezTo>
                  <a:cubicBezTo>
                    <a:pt x="660" y="361"/>
                    <a:pt x="662" y="362"/>
                    <a:pt x="663" y="362"/>
                  </a:cubicBezTo>
                  <a:cubicBezTo>
                    <a:pt x="663" y="361"/>
                    <a:pt x="664" y="359"/>
                    <a:pt x="664" y="359"/>
                  </a:cubicBezTo>
                  <a:cubicBezTo>
                    <a:pt x="663" y="359"/>
                    <a:pt x="661" y="359"/>
                    <a:pt x="660" y="359"/>
                  </a:cubicBezTo>
                  <a:close/>
                  <a:moveTo>
                    <a:pt x="537" y="349"/>
                  </a:moveTo>
                  <a:cubicBezTo>
                    <a:pt x="535" y="350"/>
                    <a:pt x="533" y="355"/>
                    <a:pt x="532" y="356"/>
                  </a:cubicBezTo>
                  <a:cubicBezTo>
                    <a:pt x="533" y="357"/>
                    <a:pt x="535" y="357"/>
                    <a:pt x="536" y="358"/>
                  </a:cubicBezTo>
                  <a:cubicBezTo>
                    <a:pt x="537" y="358"/>
                    <a:pt x="540" y="348"/>
                    <a:pt x="537" y="349"/>
                  </a:cubicBezTo>
                  <a:close/>
                  <a:moveTo>
                    <a:pt x="585" y="343"/>
                  </a:moveTo>
                  <a:cubicBezTo>
                    <a:pt x="584" y="343"/>
                    <a:pt x="584" y="344"/>
                    <a:pt x="585" y="344"/>
                  </a:cubicBezTo>
                  <a:cubicBezTo>
                    <a:pt x="585" y="344"/>
                    <a:pt x="586" y="343"/>
                    <a:pt x="585" y="343"/>
                  </a:cubicBezTo>
                  <a:close/>
                  <a:moveTo>
                    <a:pt x="552" y="342"/>
                  </a:moveTo>
                  <a:cubicBezTo>
                    <a:pt x="552" y="342"/>
                    <a:pt x="551" y="343"/>
                    <a:pt x="551" y="343"/>
                  </a:cubicBezTo>
                  <a:cubicBezTo>
                    <a:pt x="551" y="343"/>
                    <a:pt x="554" y="344"/>
                    <a:pt x="554" y="344"/>
                  </a:cubicBezTo>
                  <a:cubicBezTo>
                    <a:pt x="554" y="344"/>
                    <a:pt x="554" y="342"/>
                    <a:pt x="554" y="342"/>
                  </a:cubicBezTo>
                  <a:cubicBezTo>
                    <a:pt x="553" y="342"/>
                    <a:pt x="552" y="342"/>
                    <a:pt x="552" y="342"/>
                  </a:cubicBezTo>
                  <a:close/>
                  <a:moveTo>
                    <a:pt x="560" y="341"/>
                  </a:moveTo>
                  <a:cubicBezTo>
                    <a:pt x="561" y="342"/>
                    <a:pt x="559" y="343"/>
                    <a:pt x="562" y="344"/>
                  </a:cubicBezTo>
                  <a:cubicBezTo>
                    <a:pt x="563" y="344"/>
                    <a:pt x="562" y="341"/>
                    <a:pt x="562" y="341"/>
                  </a:cubicBezTo>
                  <a:cubicBezTo>
                    <a:pt x="561" y="341"/>
                    <a:pt x="560" y="341"/>
                    <a:pt x="560" y="341"/>
                  </a:cubicBezTo>
                  <a:close/>
                  <a:moveTo>
                    <a:pt x="508" y="340"/>
                  </a:moveTo>
                  <a:cubicBezTo>
                    <a:pt x="508" y="340"/>
                    <a:pt x="508" y="342"/>
                    <a:pt x="507" y="342"/>
                  </a:cubicBezTo>
                  <a:cubicBezTo>
                    <a:pt x="507" y="343"/>
                    <a:pt x="501" y="345"/>
                    <a:pt x="501" y="346"/>
                  </a:cubicBezTo>
                  <a:cubicBezTo>
                    <a:pt x="500" y="346"/>
                    <a:pt x="497" y="347"/>
                    <a:pt x="496" y="348"/>
                  </a:cubicBezTo>
                  <a:cubicBezTo>
                    <a:pt x="495" y="348"/>
                    <a:pt x="494" y="349"/>
                    <a:pt x="493" y="350"/>
                  </a:cubicBezTo>
                  <a:cubicBezTo>
                    <a:pt x="494" y="350"/>
                    <a:pt x="492" y="352"/>
                    <a:pt x="492" y="352"/>
                  </a:cubicBezTo>
                  <a:cubicBezTo>
                    <a:pt x="500" y="352"/>
                    <a:pt x="496" y="351"/>
                    <a:pt x="500" y="349"/>
                  </a:cubicBezTo>
                  <a:cubicBezTo>
                    <a:pt x="502" y="348"/>
                    <a:pt x="504" y="349"/>
                    <a:pt x="505" y="348"/>
                  </a:cubicBezTo>
                  <a:cubicBezTo>
                    <a:pt x="506" y="348"/>
                    <a:pt x="506" y="345"/>
                    <a:pt x="507" y="344"/>
                  </a:cubicBezTo>
                  <a:cubicBezTo>
                    <a:pt x="508" y="343"/>
                    <a:pt x="515" y="343"/>
                    <a:pt x="508" y="340"/>
                  </a:cubicBezTo>
                  <a:close/>
                  <a:moveTo>
                    <a:pt x="668" y="337"/>
                  </a:moveTo>
                  <a:cubicBezTo>
                    <a:pt x="668" y="338"/>
                    <a:pt x="668" y="338"/>
                    <a:pt x="668" y="338"/>
                  </a:cubicBezTo>
                  <a:cubicBezTo>
                    <a:pt x="665" y="337"/>
                    <a:pt x="666" y="340"/>
                    <a:pt x="668" y="340"/>
                  </a:cubicBezTo>
                  <a:cubicBezTo>
                    <a:pt x="668" y="341"/>
                    <a:pt x="668" y="342"/>
                    <a:pt x="668" y="343"/>
                  </a:cubicBezTo>
                  <a:cubicBezTo>
                    <a:pt x="669" y="343"/>
                    <a:pt x="671" y="343"/>
                    <a:pt x="671" y="343"/>
                  </a:cubicBezTo>
                  <a:cubicBezTo>
                    <a:pt x="672" y="342"/>
                    <a:pt x="673" y="342"/>
                    <a:pt x="674" y="341"/>
                  </a:cubicBezTo>
                  <a:cubicBezTo>
                    <a:pt x="674" y="341"/>
                    <a:pt x="673" y="335"/>
                    <a:pt x="673" y="338"/>
                  </a:cubicBezTo>
                  <a:cubicBezTo>
                    <a:pt x="672" y="338"/>
                    <a:pt x="670" y="338"/>
                    <a:pt x="669" y="338"/>
                  </a:cubicBezTo>
                  <a:cubicBezTo>
                    <a:pt x="669" y="338"/>
                    <a:pt x="669" y="337"/>
                    <a:pt x="668" y="337"/>
                  </a:cubicBezTo>
                  <a:close/>
                  <a:moveTo>
                    <a:pt x="552" y="337"/>
                  </a:moveTo>
                  <a:cubicBezTo>
                    <a:pt x="551" y="339"/>
                    <a:pt x="551" y="339"/>
                    <a:pt x="551" y="339"/>
                  </a:cubicBezTo>
                  <a:cubicBezTo>
                    <a:pt x="552" y="339"/>
                    <a:pt x="554" y="339"/>
                    <a:pt x="554" y="339"/>
                  </a:cubicBezTo>
                  <a:cubicBezTo>
                    <a:pt x="555" y="340"/>
                    <a:pt x="552" y="337"/>
                    <a:pt x="552" y="337"/>
                  </a:cubicBezTo>
                  <a:close/>
                  <a:moveTo>
                    <a:pt x="607" y="308"/>
                  </a:moveTo>
                  <a:cubicBezTo>
                    <a:pt x="609" y="307"/>
                    <a:pt x="609" y="309"/>
                    <a:pt x="610" y="309"/>
                  </a:cubicBezTo>
                  <a:cubicBezTo>
                    <a:pt x="612" y="309"/>
                    <a:pt x="613" y="309"/>
                    <a:pt x="614" y="308"/>
                  </a:cubicBezTo>
                  <a:cubicBezTo>
                    <a:pt x="614" y="310"/>
                    <a:pt x="614" y="309"/>
                    <a:pt x="615" y="309"/>
                  </a:cubicBezTo>
                  <a:cubicBezTo>
                    <a:pt x="616" y="314"/>
                    <a:pt x="617" y="316"/>
                    <a:pt x="617" y="321"/>
                  </a:cubicBezTo>
                  <a:cubicBezTo>
                    <a:pt x="617" y="321"/>
                    <a:pt x="616" y="321"/>
                    <a:pt x="615" y="321"/>
                  </a:cubicBezTo>
                  <a:cubicBezTo>
                    <a:pt x="615" y="321"/>
                    <a:pt x="615" y="319"/>
                    <a:pt x="615" y="319"/>
                  </a:cubicBezTo>
                  <a:cubicBezTo>
                    <a:pt x="613" y="318"/>
                    <a:pt x="613" y="321"/>
                    <a:pt x="612" y="321"/>
                  </a:cubicBezTo>
                  <a:cubicBezTo>
                    <a:pt x="611" y="321"/>
                    <a:pt x="608" y="321"/>
                    <a:pt x="607" y="320"/>
                  </a:cubicBezTo>
                  <a:cubicBezTo>
                    <a:pt x="606" y="318"/>
                    <a:pt x="606" y="318"/>
                    <a:pt x="606" y="318"/>
                  </a:cubicBezTo>
                  <a:cubicBezTo>
                    <a:pt x="607" y="317"/>
                    <a:pt x="608" y="317"/>
                    <a:pt x="609" y="316"/>
                  </a:cubicBezTo>
                  <a:cubicBezTo>
                    <a:pt x="608" y="314"/>
                    <a:pt x="606" y="308"/>
                    <a:pt x="607" y="310"/>
                  </a:cubicBezTo>
                  <a:cubicBezTo>
                    <a:pt x="606" y="309"/>
                    <a:pt x="606" y="308"/>
                    <a:pt x="607" y="308"/>
                  </a:cubicBezTo>
                  <a:close/>
                  <a:moveTo>
                    <a:pt x="484" y="303"/>
                  </a:moveTo>
                  <a:cubicBezTo>
                    <a:pt x="482" y="309"/>
                    <a:pt x="482" y="317"/>
                    <a:pt x="483" y="324"/>
                  </a:cubicBezTo>
                  <a:cubicBezTo>
                    <a:pt x="481" y="325"/>
                    <a:pt x="478" y="328"/>
                    <a:pt x="475" y="329"/>
                  </a:cubicBezTo>
                  <a:cubicBezTo>
                    <a:pt x="475" y="329"/>
                    <a:pt x="474" y="333"/>
                    <a:pt x="475" y="334"/>
                  </a:cubicBezTo>
                  <a:cubicBezTo>
                    <a:pt x="478" y="335"/>
                    <a:pt x="480" y="332"/>
                    <a:pt x="482" y="332"/>
                  </a:cubicBezTo>
                  <a:cubicBezTo>
                    <a:pt x="485" y="332"/>
                    <a:pt x="484" y="334"/>
                    <a:pt x="482" y="334"/>
                  </a:cubicBezTo>
                  <a:cubicBezTo>
                    <a:pt x="483" y="336"/>
                    <a:pt x="483" y="337"/>
                    <a:pt x="483" y="339"/>
                  </a:cubicBezTo>
                  <a:cubicBezTo>
                    <a:pt x="488" y="339"/>
                    <a:pt x="487" y="339"/>
                    <a:pt x="491" y="338"/>
                  </a:cubicBezTo>
                  <a:cubicBezTo>
                    <a:pt x="491" y="337"/>
                    <a:pt x="491" y="336"/>
                    <a:pt x="491" y="336"/>
                  </a:cubicBezTo>
                  <a:cubicBezTo>
                    <a:pt x="491" y="335"/>
                    <a:pt x="493" y="334"/>
                    <a:pt x="493" y="334"/>
                  </a:cubicBezTo>
                  <a:cubicBezTo>
                    <a:pt x="494" y="331"/>
                    <a:pt x="492" y="328"/>
                    <a:pt x="493" y="325"/>
                  </a:cubicBezTo>
                  <a:cubicBezTo>
                    <a:pt x="493" y="325"/>
                    <a:pt x="496" y="322"/>
                    <a:pt x="496" y="322"/>
                  </a:cubicBezTo>
                  <a:cubicBezTo>
                    <a:pt x="497" y="321"/>
                    <a:pt x="498" y="322"/>
                    <a:pt x="499" y="322"/>
                  </a:cubicBezTo>
                  <a:cubicBezTo>
                    <a:pt x="498" y="321"/>
                    <a:pt x="501" y="321"/>
                    <a:pt x="501" y="321"/>
                  </a:cubicBezTo>
                  <a:cubicBezTo>
                    <a:pt x="502" y="324"/>
                    <a:pt x="501" y="323"/>
                    <a:pt x="502" y="324"/>
                  </a:cubicBezTo>
                  <a:cubicBezTo>
                    <a:pt x="502" y="325"/>
                    <a:pt x="503" y="326"/>
                    <a:pt x="502" y="326"/>
                  </a:cubicBezTo>
                  <a:cubicBezTo>
                    <a:pt x="502" y="327"/>
                    <a:pt x="500" y="327"/>
                    <a:pt x="500" y="328"/>
                  </a:cubicBezTo>
                  <a:cubicBezTo>
                    <a:pt x="500" y="328"/>
                    <a:pt x="500" y="329"/>
                    <a:pt x="500" y="330"/>
                  </a:cubicBezTo>
                  <a:cubicBezTo>
                    <a:pt x="501" y="330"/>
                    <a:pt x="502" y="330"/>
                    <a:pt x="502" y="330"/>
                  </a:cubicBezTo>
                  <a:cubicBezTo>
                    <a:pt x="503" y="330"/>
                    <a:pt x="504" y="332"/>
                    <a:pt x="504" y="332"/>
                  </a:cubicBezTo>
                  <a:cubicBezTo>
                    <a:pt x="509" y="333"/>
                    <a:pt x="511" y="332"/>
                    <a:pt x="515" y="334"/>
                  </a:cubicBezTo>
                  <a:cubicBezTo>
                    <a:pt x="515" y="334"/>
                    <a:pt x="517" y="333"/>
                    <a:pt x="517" y="332"/>
                  </a:cubicBezTo>
                  <a:cubicBezTo>
                    <a:pt x="517" y="332"/>
                    <a:pt x="517" y="329"/>
                    <a:pt x="517" y="328"/>
                  </a:cubicBezTo>
                  <a:cubicBezTo>
                    <a:pt x="519" y="330"/>
                    <a:pt x="518" y="327"/>
                    <a:pt x="518" y="326"/>
                  </a:cubicBezTo>
                  <a:cubicBezTo>
                    <a:pt x="517" y="326"/>
                    <a:pt x="514" y="326"/>
                    <a:pt x="514" y="326"/>
                  </a:cubicBezTo>
                  <a:cubicBezTo>
                    <a:pt x="513" y="326"/>
                    <a:pt x="512" y="325"/>
                    <a:pt x="511" y="326"/>
                  </a:cubicBezTo>
                  <a:cubicBezTo>
                    <a:pt x="511" y="326"/>
                    <a:pt x="509" y="328"/>
                    <a:pt x="509" y="328"/>
                  </a:cubicBezTo>
                  <a:cubicBezTo>
                    <a:pt x="508" y="325"/>
                    <a:pt x="509" y="322"/>
                    <a:pt x="507" y="320"/>
                  </a:cubicBezTo>
                  <a:cubicBezTo>
                    <a:pt x="506" y="320"/>
                    <a:pt x="506" y="320"/>
                    <a:pt x="506" y="320"/>
                  </a:cubicBezTo>
                  <a:cubicBezTo>
                    <a:pt x="506" y="318"/>
                    <a:pt x="506" y="318"/>
                    <a:pt x="506" y="318"/>
                  </a:cubicBezTo>
                  <a:cubicBezTo>
                    <a:pt x="500" y="314"/>
                    <a:pt x="500" y="314"/>
                    <a:pt x="500" y="314"/>
                  </a:cubicBezTo>
                  <a:cubicBezTo>
                    <a:pt x="500" y="313"/>
                    <a:pt x="500" y="313"/>
                    <a:pt x="500" y="313"/>
                  </a:cubicBezTo>
                  <a:cubicBezTo>
                    <a:pt x="499" y="313"/>
                    <a:pt x="499" y="313"/>
                    <a:pt x="499" y="313"/>
                  </a:cubicBezTo>
                  <a:cubicBezTo>
                    <a:pt x="499" y="312"/>
                    <a:pt x="499" y="311"/>
                    <a:pt x="498" y="310"/>
                  </a:cubicBezTo>
                  <a:cubicBezTo>
                    <a:pt x="496" y="309"/>
                    <a:pt x="494" y="311"/>
                    <a:pt x="492" y="310"/>
                  </a:cubicBezTo>
                  <a:cubicBezTo>
                    <a:pt x="491" y="308"/>
                    <a:pt x="491" y="308"/>
                    <a:pt x="491" y="308"/>
                  </a:cubicBezTo>
                  <a:cubicBezTo>
                    <a:pt x="489" y="308"/>
                    <a:pt x="490" y="310"/>
                    <a:pt x="488" y="311"/>
                  </a:cubicBezTo>
                  <a:cubicBezTo>
                    <a:pt x="487" y="310"/>
                    <a:pt x="487" y="310"/>
                    <a:pt x="486" y="310"/>
                  </a:cubicBezTo>
                  <a:cubicBezTo>
                    <a:pt x="485" y="308"/>
                    <a:pt x="485" y="308"/>
                    <a:pt x="485" y="308"/>
                  </a:cubicBezTo>
                  <a:cubicBezTo>
                    <a:pt x="487" y="306"/>
                    <a:pt x="490" y="305"/>
                    <a:pt x="486" y="304"/>
                  </a:cubicBezTo>
                  <a:lnTo>
                    <a:pt x="484" y="303"/>
                  </a:lnTo>
                  <a:close/>
                  <a:moveTo>
                    <a:pt x="613" y="275"/>
                  </a:moveTo>
                  <a:cubicBezTo>
                    <a:pt x="613" y="276"/>
                    <a:pt x="617" y="281"/>
                    <a:pt x="617" y="281"/>
                  </a:cubicBezTo>
                  <a:cubicBezTo>
                    <a:pt x="619" y="282"/>
                    <a:pt x="620" y="280"/>
                    <a:pt x="622" y="281"/>
                  </a:cubicBezTo>
                  <a:cubicBezTo>
                    <a:pt x="623" y="282"/>
                    <a:pt x="623" y="282"/>
                    <a:pt x="623" y="282"/>
                  </a:cubicBezTo>
                  <a:cubicBezTo>
                    <a:pt x="624" y="283"/>
                    <a:pt x="627" y="283"/>
                    <a:pt x="629" y="284"/>
                  </a:cubicBezTo>
                  <a:cubicBezTo>
                    <a:pt x="629" y="284"/>
                    <a:pt x="629" y="286"/>
                    <a:pt x="629" y="286"/>
                  </a:cubicBezTo>
                  <a:cubicBezTo>
                    <a:pt x="629" y="286"/>
                    <a:pt x="630" y="286"/>
                    <a:pt x="631" y="286"/>
                  </a:cubicBezTo>
                  <a:cubicBezTo>
                    <a:pt x="631" y="287"/>
                    <a:pt x="631" y="289"/>
                    <a:pt x="632" y="289"/>
                  </a:cubicBezTo>
                  <a:cubicBezTo>
                    <a:pt x="631" y="289"/>
                    <a:pt x="632" y="289"/>
                    <a:pt x="631" y="290"/>
                  </a:cubicBezTo>
                  <a:cubicBezTo>
                    <a:pt x="630" y="290"/>
                    <a:pt x="629" y="291"/>
                    <a:pt x="627" y="290"/>
                  </a:cubicBezTo>
                  <a:cubicBezTo>
                    <a:pt x="627" y="290"/>
                    <a:pt x="627" y="289"/>
                    <a:pt x="626" y="289"/>
                  </a:cubicBezTo>
                  <a:cubicBezTo>
                    <a:pt x="626" y="289"/>
                    <a:pt x="625" y="291"/>
                    <a:pt x="625" y="291"/>
                  </a:cubicBezTo>
                  <a:cubicBezTo>
                    <a:pt x="624" y="292"/>
                    <a:pt x="623" y="291"/>
                    <a:pt x="622" y="292"/>
                  </a:cubicBezTo>
                  <a:cubicBezTo>
                    <a:pt x="623" y="292"/>
                    <a:pt x="619" y="291"/>
                    <a:pt x="620" y="291"/>
                  </a:cubicBezTo>
                  <a:cubicBezTo>
                    <a:pt x="620" y="292"/>
                    <a:pt x="619" y="293"/>
                    <a:pt x="618" y="293"/>
                  </a:cubicBezTo>
                  <a:cubicBezTo>
                    <a:pt x="617" y="294"/>
                    <a:pt x="617" y="295"/>
                    <a:pt x="617" y="296"/>
                  </a:cubicBezTo>
                  <a:cubicBezTo>
                    <a:pt x="615" y="295"/>
                    <a:pt x="615" y="295"/>
                    <a:pt x="614" y="294"/>
                  </a:cubicBezTo>
                  <a:cubicBezTo>
                    <a:pt x="612" y="291"/>
                    <a:pt x="614" y="293"/>
                    <a:pt x="613" y="289"/>
                  </a:cubicBezTo>
                  <a:cubicBezTo>
                    <a:pt x="613" y="288"/>
                    <a:pt x="611" y="287"/>
                    <a:pt x="611" y="286"/>
                  </a:cubicBezTo>
                  <a:cubicBezTo>
                    <a:pt x="610" y="285"/>
                    <a:pt x="610" y="283"/>
                    <a:pt x="610" y="283"/>
                  </a:cubicBezTo>
                  <a:cubicBezTo>
                    <a:pt x="611" y="284"/>
                    <a:pt x="611" y="277"/>
                    <a:pt x="611" y="276"/>
                  </a:cubicBezTo>
                  <a:lnTo>
                    <a:pt x="613" y="275"/>
                  </a:lnTo>
                  <a:close/>
                  <a:moveTo>
                    <a:pt x="474" y="270"/>
                  </a:moveTo>
                  <a:cubicBezTo>
                    <a:pt x="474" y="272"/>
                    <a:pt x="474" y="272"/>
                    <a:pt x="474" y="272"/>
                  </a:cubicBezTo>
                  <a:cubicBezTo>
                    <a:pt x="474" y="272"/>
                    <a:pt x="475" y="272"/>
                    <a:pt x="476" y="273"/>
                  </a:cubicBezTo>
                  <a:cubicBezTo>
                    <a:pt x="475" y="271"/>
                    <a:pt x="477" y="269"/>
                    <a:pt x="474" y="270"/>
                  </a:cubicBezTo>
                  <a:close/>
                  <a:moveTo>
                    <a:pt x="583" y="262"/>
                  </a:moveTo>
                  <a:cubicBezTo>
                    <a:pt x="583" y="262"/>
                    <a:pt x="582" y="265"/>
                    <a:pt x="581" y="266"/>
                  </a:cubicBezTo>
                  <a:cubicBezTo>
                    <a:pt x="582" y="266"/>
                    <a:pt x="584" y="266"/>
                    <a:pt x="585" y="267"/>
                  </a:cubicBezTo>
                  <a:cubicBezTo>
                    <a:pt x="587" y="265"/>
                    <a:pt x="587" y="265"/>
                    <a:pt x="587" y="265"/>
                  </a:cubicBezTo>
                  <a:cubicBezTo>
                    <a:pt x="587" y="264"/>
                    <a:pt x="587" y="263"/>
                    <a:pt x="587" y="263"/>
                  </a:cubicBezTo>
                  <a:cubicBezTo>
                    <a:pt x="586" y="262"/>
                    <a:pt x="584" y="262"/>
                    <a:pt x="583" y="262"/>
                  </a:cubicBezTo>
                  <a:close/>
                  <a:moveTo>
                    <a:pt x="570" y="259"/>
                  </a:moveTo>
                  <a:cubicBezTo>
                    <a:pt x="567" y="260"/>
                    <a:pt x="563" y="263"/>
                    <a:pt x="564" y="267"/>
                  </a:cubicBezTo>
                  <a:cubicBezTo>
                    <a:pt x="566" y="269"/>
                    <a:pt x="566" y="269"/>
                    <a:pt x="566" y="269"/>
                  </a:cubicBezTo>
                  <a:cubicBezTo>
                    <a:pt x="566" y="269"/>
                    <a:pt x="565" y="270"/>
                    <a:pt x="566" y="271"/>
                  </a:cubicBezTo>
                  <a:cubicBezTo>
                    <a:pt x="566" y="271"/>
                    <a:pt x="568" y="272"/>
                    <a:pt x="568" y="273"/>
                  </a:cubicBezTo>
                  <a:cubicBezTo>
                    <a:pt x="570" y="272"/>
                    <a:pt x="572" y="271"/>
                    <a:pt x="574" y="271"/>
                  </a:cubicBezTo>
                  <a:cubicBezTo>
                    <a:pt x="574" y="269"/>
                    <a:pt x="574" y="268"/>
                    <a:pt x="574" y="266"/>
                  </a:cubicBezTo>
                  <a:cubicBezTo>
                    <a:pt x="575" y="265"/>
                    <a:pt x="575" y="265"/>
                    <a:pt x="575" y="265"/>
                  </a:cubicBezTo>
                  <a:cubicBezTo>
                    <a:pt x="575" y="264"/>
                    <a:pt x="575" y="263"/>
                    <a:pt x="575" y="263"/>
                  </a:cubicBezTo>
                  <a:cubicBezTo>
                    <a:pt x="575" y="262"/>
                    <a:pt x="574" y="262"/>
                    <a:pt x="573" y="261"/>
                  </a:cubicBezTo>
                  <a:cubicBezTo>
                    <a:pt x="572" y="261"/>
                    <a:pt x="572" y="259"/>
                    <a:pt x="572" y="259"/>
                  </a:cubicBezTo>
                  <a:cubicBezTo>
                    <a:pt x="571" y="258"/>
                    <a:pt x="570" y="259"/>
                    <a:pt x="570" y="259"/>
                  </a:cubicBezTo>
                  <a:close/>
                  <a:moveTo>
                    <a:pt x="585" y="254"/>
                  </a:moveTo>
                  <a:cubicBezTo>
                    <a:pt x="586" y="255"/>
                    <a:pt x="585" y="256"/>
                    <a:pt x="585" y="257"/>
                  </a:cubicBezTo>
                  <a:cubicBezTo>
                    <a:pt x="586" y="257"/>
                    <a:pt x="585" y="258"/>
                    <a:pt x="585" y="259"/>
                  </a:cubicBezTo>
                  <a:cubicBezTo>
                    <a:pt x="586" y="259"/>
                    <a:pt x="587" y="258"/>
                    <a:pt x="587" y="259"/>
                  </a:cubicBezTo>
                  <a:cubicBezTo>
                    <a:pt x="587" y="258"/>
                    <a:pt x="587" y="256"/>
                    <a:pt x="587" y="256"/>
                  </a:cubicBezTo>
                  <a:cubicBezTo>
                    <a:pt x="587" y="255"/>
                    <a:pt x="586" y="254"/>
                    <a:pt x="585" y="254"/>
                  </a:cubicBezTo>
                  <a:close/>
                  <a:moveTo>
                    <a:pt x="538" y="251"/>
                  </a:moveTo>
                  <a:cubicBezTo>
                    <a:pt x="538" y="251"/>
                    <a:pt x="538" y="254"/>
                    <a:pt x="538" y="254"/>
                  </a:cubicBezTo>
                  <a:cubicBezTo>
                    <a:pt x="538" y="254"/>
                    <a:pt x="540" y="254"/>
                    <a:pt x="540" y="254"/>
                  </a:cubicBezTo>
                  <a:cubicBezTo>
                    <a:pt x="540" y="254"/>
                    <a:pt x="543" y="254"/>
                    <a:pt x="542" y="254"/>
                  </a:cubicBezTo>
                  <a:cubicBezTo>
                    <a:pt x="544" y="255"/>
                    <a:pt x="543" y="252"/>
                    <a:pt x="543" y="252"/>
                  </a:cubicBezTo>
                  <a:cubicBezTo>
                    <a:pt x="541" y="251"/>
                    <a:pt x="540" y="251"/>
                    <a:pt x="538" y="251"/>
                  </a:cubicBezTo>
                  <a:close/>
                  <a:moveTo>
                    <a:pt x="544" y="241"/>
                  </a:moveTo>
                  <a:cubicBezTo>
                    <a:pt x="544" y="241"/>
                    <a:pt x="544" y="243"/>
                    <a:pt x="545" y="243"/>
                  </a:cubicBezTo>
                  <a:cubicBezTo>
                    <a:pt x="546" y="244"/>
                    <a:pt x="545" y="241"/>
                    <a:pt x="545" y="241"/>
                  </a:cubicBezTo>
                  <a:lnTo>
                    <a:pt x="544" y="241"/>
                  </a:lnTo>
                  <a:close/>
                  <a:moveTo>
                    <a:pt x="567" y="239"/>
                  </a:moveTo>
                  <a:cubicBezTo>
                    <a:pt x="567" y="239"/>
                    <a:pt x="566" y="241"/>
                    <a:pt x="566" y="241"/>
                  </a:cubicBezTo>
                  <a:cubicBezTo>
                    <a:pt x="566" y="241"/>
                    <a:pt x="566" y="241"/>
                    <a:pt x="566" y="242"/>
                  </a:cubicBezTo>
                  <a:cubicBezTo>
                    <a:pt x="567" y="242"/>
                    <a:pt x="568" y="242"/>
                    <a:pt x="569" y="242"/>
                  </a:cubicBezTo>
                  <a:cubicBezTo>
                    <a:pt x="570" y="239"/>
                    <a:pt x="570" y="239"/>
                    <a:pt x="570" y="239"/>
                  </a:cubicBezTo>
                  <a:cubicBezTo>
                    <a:pt x="569" y="239"/>
                    <a:pt x="567" y="240"/>
                    <a:pt x="567" y="239"/>
                  </a:cubicBezTo>
                  <a:close/>
                  <a:moveTo>
                    <a:pt x="548" y="237"/>
                  </a:moveTo>
                  <a:cubicBezTo>
                    <a:pt x="548" y="237"/>
                    <a:pt x="548" y="240"/>
                    <a:pt x="548" y="240"/>
                  </a:cubicBezTo>
                  <a:cubicBezTo>
                    <a:pt x="550" y="239"/>
                    <a:pt x="550" y="239"/>
                    <a:pt x="550" y="239"/>
                  </a:cubicBezTo>
                  <a:cubicBezTo>
                    <a:pt x="550" y="238"/>
                    <a:pt x="550" y="237"/>
                    <a:pt x="550" y="237"/>
                  </a:cubicBezTo>
                  <a:cubicBezTo>
                    <a:pt x="550" y="237"/>
                    <a:pt x="548" y="237"/>
                    <a:pt x="548" y="237"/>
                  </a:cubicBezTo>
                  <a:close/>
                  <a:moveTo>
                    <a:pt x="542" y="233"/>
                  </a:moveTo>
                  <a:cubicBezTo>
                    <a:pt x="541" y="233"/>
                    <a:pt x="539" y="235"/>
                    <a:pt x="538" y="235"/>
                  </a:cubicBezTo>
                  <a:cubicBezTo>
                    <a:pt x="536" y="236"/>
                    <a:pt x="534" y="235"/>
                    <a:pt x="532" y="235"/>
                  </a:cubicBezTo>
                  <a:cubicBezTo>
                    <a:pt x="532" y="236"/>
                    <a:pt x="531" y="237"/>
                    <a:pt x="532" y="237"/>
                  </a:cubicBezTo>
                  <a:cubicBezTo>
                    <a:pt x="531" y="237"/>
                    <a:pt x="533" y="238"/>
                    <a:pt x="533" y="238"/>
                  </a:cubicBezTo>
                  <a:cubicBezTo>
                    <a:pt x="532" y="238"/>
                    <a:pt x="534" y="239"/>
                    <a:pt x="534" y="239"/>
                  </a:cubicBezTo>
                  <a:cubicBezTo>
                    <a:pt x="534" y="238"/>
                    <a:pt x="536" y="237"/>
                    <a:pt x="536" y="237"/>
                  </a:cubicBezTo>
                  <a:cubicBezTo>
                    <a:pt x="536" y="238"/>
                    <a:pt x="537" y="240"/>
                    <a:pt x="537" y="240"/>
                  </a:cubicBezTo>
                  <a:cubicBezTo>
                    <a:pt x="538" y="240"/>
                    <a:pt x="538" y="240"/>
                    <a:pt x="538" y="240"/>
                  </a:cubicBezTo>
                  <a:cubicBezTo>
                    <a:pt x="539" y="240"/>
                    <a:pt x="550" y="232"/>
                    <a:pt x="542" y="233"/>
                  </a:cubicBezTo>
                  <a:close/>
                  <a:moveTo>
                    <a:pt x="623" y="232"/>
                  </a:moveTo>
                  <a:cubicBezTo>
                    <a:pt x="629" y="232"/>
                    <a:pt x="627" y="233"/>
                    <a:pt x="629" y="234"/>
                  </a:cubicBezTo>
                  <a:cubicBezTo>
                    <a:pt x="628" y="234"/>
                    <a:pt x="618" y="232"/>
                    <a:pt x="623" y="232"/>
                  </a:cubicBezTo>
                  <a:close/>
                  <a:moveTo>
                    <a:pt x="474" y="229"/>
                  </a:moveTo>
                  <a:cubicBezTo>
                    <a:pt x="475" y="236"/>
                    <a:pt x="474" y="236"/>
                    <a:pt x="481" y="237"/>
                  </a:cubicBezTo>
                  <a:cubicBezTo>
                    <a:pt x="478" y="235"/>
                    <a:pt x="475" y="232"/>
                    <a:pt x="474" y="229"/>
                  </a:cubicBezTo>
                  <a:close/>
                  <a:moveTo>
                    <a:pt x="622" y="227"/>
                  </a:moveTo>
                  <a:cubicBezTo>
                    <a:pt x="622" y="227"/>
                    <a:pt x="622" y="229"/>
                    <a:pt x="622" y="229"/>
                  </a:cubicBezTo>
                  <a:cubicBezTo>
                    <a:pt x="619" y="230"/>
                    <a:pt x="621" y="227"/>
                    <a:pt x="622" y="227"/>
                  </a:cubicBezTo>
                  <a:close/>
                  <a:moveTo>
                    <a:pt x="615" y="220"/>
                  </a:moveTo>
                  <a:cubicBezTo>
                    <a:pt x="618" y="220"/>
                    <a:pt x="616" y="223"/>
                    <a:pt x="616" y="223"/>
                  </a:cubicBezTo>
                  <a:cubicBezTo>
                    <a:pt x="616" y="223"/>
                    <a:pt x="614" y="223"/>
                    <a:pt x="614" y="223"/>
                  </a:cubicBezTo>
                  <a:cubicBezTo>
                    <a:pt x="614" y="222"/>
                    <a:pt x="613" y="220"/>
                    <a:pt x="615" y="220"/>
                  </a:cubicBezTo>
                  <a:close/>
                  <a:moveTo>
                    <a:pt x="604" y="216"/>
                  </a:moveTo>
                  <a:cubicBezTo>
                    <a:pt x="604" y="216"/>
                    <a:pt x="604" y="218"/>
                    <a:pt x="604" y="218"/>
                  </a:cubicBezTo>
                  <a:cubicBezTo>
                    <a:pt x="602" y="219"/>
                    <a:pt x="603" y="216"/>
                    <a:pt x="604" y="216"/>
                  </a:cubicBezTo>
                  <a:close/>
                  <a:moveTo>
                    <a:pt x="387" y="173"/>
                  </a:move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9" y="176"/>
                    <a:pt x="389" y="176"/>
                  </a:cubicBezTo>
                  <a:cubicBezTo>
                    <a:pt x="389" y="173"/>
                    <a:pt x="389" y="173"/>
                    <a:pt x="389" y="173"/>
                  </a:cubicBezTo>
                  <a:cubicBezTo>
                    <a:pt x="388" y="173"/>
                    <a:pt x="387" y="174"/>
                    <a:pt x="387" y="173"/>
                  </a:cubicBezTo>
                  <a:close/>
                  <a:moveTo>
                    <a:pt x="550" y="163"/>
                  </a:moveTo>
                  <a:cubicBezTo>
                    <a:pt x="547" y="163"/>
                    <a:pt x="544" y="165"/>
                    <a:pt x="542" y="166"/>
                  </a:cubicBezTo>
                  <a:cubicBezTo>
                    <a:pt x="542" y="166"/>
                    <a:pt x="542" y="166"/>
                    <a:pt x="542" y="166"/>
                  </a:cubicBezTo>
                  <a:cubicBezTo>
                    <a:pt x="539" y="166"/>
                    <a:pt x="537" y="164"/>
                    <a:pt x="535" y="164"/>
                  </a:cubicBezTo>
                  <a:cubicBezTo>
                    <a:pt x="532" y="163"/>
                    <a:pt x="532" y="165"/>
                    <a:pt x="530" y="166"/>
                  </a:cubicBezTo>
                  <a:cubicBezTo>
                    <a:pt x="529" y="166"/>
                    <a:pt x="528" y="166"/>
                    <a:pt x="527" y="166"/>
                  </a:cubicBezTo>
                  <a:cubicBezTo>
                    <a:pt x="522" y="169"/>
                    <a:pt x="523" y="175"/>
                    <a:pt x="522" y="179"/>
                  </a:cubicBezTo>
                  <a:cubicBezTo>
                    <a:pt x="521" y="176"/>
                    <a:pt x="521" y="185"/>
                    <a:pt x="525" y="186"/>
                  </a:cubicBezTo>
                  <a:cubicBezTo>
                    <a:pt x="529" y="187"/>
                    <a:pt x="530" y="184"/>
                    <a:pt x="532" y="184"/>
                  </a:cubicBezTo>
                  <a:cubicBezTo>
                    <a:pt x="535" y="184"/>
                    <a:pt x="537" y="186"/>
                    <a:pt x="540" y="185"/>
                  </a:cubicBezTo>
                  <a:cubicBezTo>
                    <a:pt x="544" y="185"/>
                    <a:pt x="545" y="181"/>
                    <a:pt x="548" y="180"/>
                  </a:cubicBezTo>
                  <a:cubicBezTo>
                    <a:pt x="549" y="180"/>
                    <a:pt x="550" y="181"/>
                    <a:pt x="552" y="180"/>
                  </a:cubicBezTo>
                  <a:cubicBezTo>
                    <a:pt x="552" y="180"/>
                    <a:pt x="553" y="178"/>
                    <a:pt x="553" y="178"/>
                  </a:cubicBezTo>
                  <a:cubicBezTo>
                    <a:pt x="554" y="178"/>
                    <a:pt x="555" y="179"/>
                    <a:pt x="558" y="179"/>
                  </a:cubicBezTo>
                  <a:cubicBezTo>
                    <a:pt x="558" y="179"/>
                    <a:pt x="559" y="177"/>
                    <a:pt x="560" y="177"/>
                  </a:cubicBezTo>
                  <a:cubicBezTo>
                    <a:pt x="559" y="176"/>
                    <a:pt x="560" y="176"/>
                    <a:pt x="560" y="175"/>
                  </a:cubicBezTo>
                  <a:cubicBezTo>
                    <a:pt x="558" y="174"/>
                    <a:pt x="558" y="174"/>
                    <a:pt x="558" y="174"/>
                  </a:cubicBezTo>
                  <a:cubicBezTo>
                    <a:pt x="557" y="172"/>
                    <a:pt x="556" y="169"/>
                    <a:pt x="556" y="168"/>
                  </a:cubicBezTo>
                  <a:cubicBezTo>
                    <a:pt x="555" y="166"/>
                    <a:pt x="555" y="166"/>
                    <a:pt x="555" y="164"/>
                  </a:cubicBezTo>
                  <a:cubicBezTo>
                    <a:pt x="554" y="164"/>
                    <a:pt x="552" y="165"/>
                    <a:pt x="552" y="165"/>
                  </a:cubicBezTo>
                  <a:cubicBezTo>
                    <a:pt x="551" y="165"/>
                    <a:pt x="551" y="163"/>
                    <a:pt x="550" y="163"/>
                  </a:cubicBezTo>
                  <a:close/>
                  <a:moveTo>
                    <a:pt x="397" y="156"/>
                  </a:moveTo>
                  <a:cubicBezTo>
                    <a:pt x="397" y="156"/>
                    <a:pt x="397" y="157"/>
                    <a:pt x="397" y="158"/>
                  </a:cubicBezTo>
                  <a:cubicBezTo>
                    <a:pt x="399" y="158"/>
                    <a:pt x="399" y="156"/>
                    <a:pt x="397" y="156"/>
                  </a:cubicBezTo>
                  <a:close/>
                  <a:moveTo>
                    <a:pt x="381" y="153"/>
                  </a:moveTo>
                  <a:cubicBezTo>
                    <a:pt x="380" y="153"/>
                    <a:pt x="378" y="156"/>
                    <a:pt x="381" y="156"/>
                  </a:cubicBezTo>
                  <a:cubicBezTo>
                    <a:pt x="381" y="156"/>
                    <a:pt x="383" y="152"/>
                    <a:pt x="381" y="153"/>
                  </a:cubicBezTo>
                  <a:close/>
                  <a:moveTo>
                    <a:pt x="399" y="135"/>
                  </a:moveTo>
                  <a:cubicBezTo>
                    <a:pt x="399" y="137"/>
                    <a:pt x="398" y="141"/>
                    <a:pt x="396" y="142"/>
                  </a:cubicBezTo>
                  <a:cubicBezTo>
                    <a:pt x="395" y="142"/>
                    <a:pt x="394" y="141"/>
                    <a:pt x="393" y="142"/>
                  </a:cubicBezTo>
                  <a:cubicBezTo>
                    <a:pt x="393" y="143"/>
                    <a:pt x="394" y="144"/>
                    <a:pt x="393" y="145"/>
                  </a:cubicBezTo>
                  <a:cubicBezTo>
                    <a:pt x="393" y="145"/>
                    <a:pt x="391" y="147"/>
                    <a:pt x="391" y="147"/>
                  </a:cubicBezTo>
                  <a:cubicBezTo>
                    <a:pt x="391" y="148"/>
                    <a:pt x="392" y="150"/>
                    <a:pt x="392" y="150"/>
                  </a:cubicBezTo>
                  <a:cubicBezTo>
                    <a:pt x="393" y="150"/>
                    <a:pt x="393" y="149"/>
                    <a:pt x="393" y="149"/>
                  </a:cubicBezTo>
                  <a:cubicBezTo>
                    <a:pt x="394" y="149"/>
                    <a:pt x="395" y="149"/>
                    <a:pt x="396" y="150"/>
                  </a:cubicBezTo>
                  <a:cubicBezTo>
                    <a:pt x="397" y="150"/>
                    <a:pt x="397" y="151"/>
                    <a:pt x="397" y="152"/>
                  </a:cubicBezTo>
                  <a:cubicBezTo>
                    <a:pt x="398" y="152"/>
                    <a:pt x="404" y="154"/>
                    <a:pt x="405" y="154"/>
                  </a:cubicBezTo>
                  <a:cubicBezTo>
                    <a:pt x="405" y="154"/>
                    <a:pt x="405" y="152"/>
                    <a:pt x="407" y="153"/>
                  </a:cubicBezTo>
                  <a:cubicBezTo>
                    <a:pt x="407" y="153"/>
                    <a:pt x="408" y="155"/>
                    <a:pt x="409" y="156"/>
                  </a:cubicBezTo>
                  <a:cubicBezTo>
                    <a:pt x="410" y="155"/>
                    <a:pt x="411" y="155"/>
                    <a:pt x="412" y="155"/>
                  </a:cubicBezTo>
                  <a:cubicBezTo>
                    <a:pt x="413" y="151"/>
                    <a:pt x="415" y="145"/>
                    <a:pt x="413" y="141"/>
                  </a:cubicBezTo>
                  <a:cubicBezTo>
                    <a:pt x="413" y="140"/>
                    <a:pt x="411" y="140"/>
                    <a:pt x="410" y="139"/>
                  </a:cubicBezTo>
                  <a:cubicBezTo>
                    <a:pt x="409" y="138"/>
                    <a:pt x="410" y="137"/>
                    <a:pt x="409" y="136"/>
                  </a:cubicBezTo>
                  <a:cubicBezTo>
                    <a:pt x="408" y="135"/>
                    <a:pt x="401" y="135"/>
                    <a:pt x="399" y="135"/>
                  </a:cubicBezTo>
                  <a:close/>
                  <a:moveTo>
                    <a:pt x="395" y="133"/>
                  </a:moveTo>
                  <a:cubicBezTo>
                    <a:pt x="395" y="133"/>
                    <a:pt x="394" y="135"/>
                    <a:pt x="393" y="136"/>
                  </a:cubicBezTo>
                  <a:cubicBezTo>
                    <a:pt x="392" y="137"/>
                    <a:pt x="390" y="136"/>
                    <a:pt x="388" y="137"/>
                  </a:cubicBezTo>
                  <a:cubicBezTo>
                    <a:pt x="388" y="139"/>
                    <a:pt x="388" y="140"/>
                    <a:pt x="389" y="140"/>
                  </a:cubicBezTo>
                  <a:cubicBezTo>
                    <a:pt x="389" y="139"/>
                    <a:pt x="390" y="140"/>
                    <a:pt x="391" y="140"/>
                  </a:cubicBezTo>
                  <a:cubicBezTo>
                    <a:pt x="391" y="140"/>
                    <a:pt x="392" y="137"/>
                    <a:pt x="392" y="137"/>
                  </a:cubicBezTo>
                  <a:cubicBezTo>
                    <a:pt x="393" y="137"/>
                    <a:pt x="394" y="137"/>
                    <a:pt x="395" y="137"/>
                  </a:cubicBezTo>
                  <a:cubicBezTo>
                    <a:pt x="395" y="137"/>
                    <a:pt x="397" y="132"/>
                    <a:pt x="395" y="133"/>
                  </a:cubicBezTo>
                  <a:close/>
                  <a:moveTo>
                    <a:pt x="389" y="132"/>
                  </a:moveTo>
                  <a:cubicBezTo>
                    <a:pt x="390" y="134"/>
                    <a:pt x="390" y="134"/>
                    <a:pt x="390" y="134"/>
                  </a:cubicBezTo>
                  <a:cubicBezTo>
                    <a:pt x="390" y="133"/>
                    <a:pt x="391" y="132"/>
                    <a:pt x="389" y="132"/>
                  </a:cubicBezTo>
                  <a:close/>
                  <a:moveTo>
                    <a:pt x="386" y="132"/>
                  </a:moveTo>
                  <a:cubicBezTo>
                    <a:pt x="386" y="132"/>
                    <a:pt x="386" y="134"/>
                    <a:pt x="386" y="134"/>
                  </a:cubicBezTo>
                  <a:cubicBezTo>
                    <a:pt x="388" y="135"/>
                    <a:pt x="387" y="133"/>
                    <a:pt x="386" y="132"/>
                  </a:cubicBezTo>
                  <a:close/>
                  <a:moveTo>
                    <a:pt x="404" y="131"/>
                  </a:moveTo>
                  <a:cubicBezTo>
                    <a:pt x="402" y="131"/>
                    <a:pt x="404" y="133"/>
                    <a:pt x="405" y="133"/>
                  </a:cubicBezTo>
                  <a:cubicBezTo>
                    <a:pt x="405" y="133"/>
                    <a:pt x="407" y="130"/>
                    <a:pt x="404" y="131"/>
                  </a:cubicBezTo>
                  <a:close/>
                  <a:moveTo>
                    <a:pt x="538" y="128"/>
                  </a:moveTo>
                  <a:cubicBezTo>
                    <a:pt x="537" y="128"/>
                    <a:pt x="535" y="129"/>
                    <a:pt x="535" y="130"/>
                  </a:cubicBezTo>
                  <a:cubicBezTo>
                    <a:pt x="535" y="130"/>
                    <a:pt x="533" y="130"/>
                    <a:pt x="533" y="130"/>
                  </a:cubicBezTo>
                  <a:cubicBezTo>
                    <a:pt x="534" y="130"/>
                    <a:pt x="532" y="130"/>
                    <a:pt x="532" y="130"/>
                  </a:cubicBezTo>
                  <a:cubicBezTo>
                    <a:pt x="533" y="132"/>
                    <a:pt x="533" y="132"/>
                    <a:pt x="533" y="132"/>
                  </a:cubicBezTo>
                  <a:cubicBezTo>
                    <a:pt x="534" y="132"/>
                    <a:pt x="535" y="131"/>
                    <a:pt x="536" y="132"/>
                  </a:cubicBezTo>
                  <a:cubicBezTo>
                    <a:pt x="536" y="132"/>
                    <a:pt x="537" y="133"/>
                    <a:pt x="538" y="134"/>
                  </a:cubicBezTo>
                  <a:cubicBezTo>
                    <a:pt x="538" y="133"/>
                    <a:pt x="537" y="132"/>
                    <a:pt x="538" y="131"/>
                  </a:cubicBezTo>
                  <a:cubicBezTo>
                    <a:pt x="538" y="130"/>
                    <a:pt x="544" y="127"/>
                    <a:pt x="538" y="128"/>
                  </a:cubicBezTo>
                  <a:close/>
                  <a:moveTo>
                    <a:pt x="443" y="114"/>
                  </a:moveTo>
                  <a:cubicBezTo>
                    <a:pt x="442" y="114"/>
                    <a:pt x="441" y="114"/>
                    <a:pt x="440" y="114"/>
                  </a:cubicBezTo>
                  <a:cubicBezTo>
                    <a:pt x="439" y="116"/>
                    <a:pt x="439" y="116"/>
                    <a:pt x="439" y="116"/>
                  </a:cubicBezTo>
                  <a:cubicBezTo>
                    <a:pt x="441" y="119"/>
                    <a:pt x="441" y="119"/>
                    <a:pt x="446" y="120"/>
                  </a:cubicBezTo>
                  <a:cubicBezTo>
                    <a:pt x="446" y="120"/>
                    <a:pt x="445" y="118"/>
                    <a:pt x="445" y="118"/>
                  </a:cubicBezTo>
                  <a:cubicBezTo>
                    <a:pt x="445" y="118"/>
                    <a:pt x="445" y="115"/>
                    <a:pt x="445" y="114"/>
                  </a:cubicBezTo>
                  <a:cubicBezTo>
                    <a:pt x="444" y="114"/>
                    <a:pt x="443" y="114"/>
                    <a:pt x="443" y="114"/>
                  </a:cubicBezTo>
                  <a:close/>
                  <a:moveTo>
                    <a:pt x="395" y="111"/>
                  </a:moveTo>
                  <a:cubicBezTo>
                    <a:pt x="394" y="112"/>
                    <a:pt x="394" y="114"/>
                    <a:pt x="393" y="115"/>
                  </a:cubicBezTo>
                  <a:cubicBezTo>
                    <a:pt x="392" y="114"/>
                    <a:pt x="392" y="117"/>
                    <a:pt x="391" y="117"/>
                  </a:cubicBezTo>
                  <a:cubicBezTo>
                    <a:pt x="392" y="118"/>
                    <a:pt x="394" y="118"/>
                    <a:pt x="395" y="119"/>
                  </a:cubicBezTo>
                  <a:cubicBezTo>
                    <a:pt x="397" y="120"/>
                    <a:pt x="396" y="123"/>
                    <a:pt x="398" y="124"/>
                  </a:cubicBezTo>
                  <a:cubicBezTo>
                    <a:pt x="400" y="125"/>
                    <a:pt x="402" y="124"/>
                    <a:pt x="405" y="124"/>
                  </a:cubicBezTo>
                  <a:cubicBezTo>
                    <a:pt x="408" y="125"/>
                    <a:pt x="410" y="127"/>
                    <a:pt x="412" y="128"/>
                  </a:cubicBezTo>
                  <a:cubicBezTo>
                    <a:pt x="413" y="128"/>
                    <a:pt x="413" y="127"/>
                    <a:pt x="414" y="128"/>
                  </a:cubicBezTo>
                  <a:cubicBezTo>
                    <a:pt x="416" y="126"/>
                    <a:pt x="414" y="124"/>
                    <a:pt x="418" y="124"/>
                  </a:cubicBezTo>
                  <a:cubicBezTo>
                    <a:pt x="418" y="126"/>
                    <a:pt x="418" y="126"/>
                    <a:pt x="418" y="126"/>
                  </a:cubicBezTo>
                  <a:cubicBezTo>
                    <a:pt x="421" y="127"/>
                    <a:pt x="428" y="128"/>
                    <a:pt x="429" y="130"/>
                  </a:cubicBezTo>
                  <a:cubicBezTo>
                    <a:pt x="429" y="131"/>
                    <a:pt x="428" y="132"/>
                    <a:pt x="429" y="132"/>
                  </a:cubicBezTo>
                  <a:cubicBezTo>
                    <a:pt x="429" y="133"/>
                    <a:pt x="431" y="133"/>
                    <a:pt x="431" y="134"/>
                  </a:cubicBezTo>
                  <a:cubicBezTo>
                    <a:pt x="433" y="138"/>
                    <a:pt x="430" y="139"/>
                    <a:pt x="430" y="142"/>
                  </a:cubicBezTo>
                  <a:cubicBezTo>
                    <a:pt x="430" y="143"/>
                    <a:pt x="431" y="144"/>
                    <a:pt x="431" y="144"/>
                  </a:cubicBezTo>
                  <a:cubicBezTo>
                    <a:pt x="431" y="146"/>
                    <a:pt x="429" y="147"/>
                    <a:pt x="429" y="148"/>
                  </a:cubicBezTo>
                  <a:cubicBezTo>
                    <a:pt x="429" y="149"/>
                    <a:pt x="430" y="151"/>
                    <a:pt x="431" y="152"/>
                  </a:cubicBezTo>
                  <a:cubicBezTo>
                    <a:pt x="431" y="153"/>
                    <a:pt x="431" y="155"/>
                    <a:pt x="431" y="154"/>
                  </a:cubicBezTo>
                  <a:cubicBezTo>
                    <a:pt x="431" y="155"/>
                    <a:pt x="431" y="158"/>
                    <a:pt x="431" y="158"/>
                  </a:cubicBezTo>
                  <a:cubicBezTo>
                    <a:pt x="433" y="158"/>
                    <a:pt x="434" y="158"/>
                    <a:pt x="435" y="158"/>
                  </a:cubicBezTo>
                  <a:cubicBezTo>
                    <a:pt x="436" y="156"/>
                    <a:pt x="436" y="156"/>
                    <a:pt x="436" y="156"/>
                  </a:cubicBezTo>
                  <a:cubicBezTo>
                    <a:pt x="440" y="155"/>
                    <a:pt x="439" y="157"/>
                    <a:pt x="439" y="158"/>
                  </a:cubicBezTo>
                  <a:cubicBezTo>
                    <a:pt x="439" y="158"/>
                    <a:pt x="439" y="158"/>
                    <a:pt x="439" y="158"/>
                  </a:cubicBezTo>
                  <a:cubicBezTo>
                    <a:pt x="439" y="158"/>
                    <a:pt x="451" y="156"/>
                    <a:pt x="451" y="156"/>
                  </a:cubicBezTo>
                  <a:cubicBezTo>
                    <a:pt x="452" y="155"/>
                    <a:pt x="451" y="153"/>
                    <a:pt x="452" y="152"/>
                  </a:cubicBezTo>
                  <a:cubicBezTo>
                    <a:pt x="455" y="150"/>
                    <a:pt x="455" y="150"/>
                    <a:pt x="455" y="150"/>
                  </a:cubicBezTo>
                  <a:cubicBezTo>
                    <a:pt x="456" y="152"/>
                    <a:pt x="457" y="155"/>
                    <a:pt x="457" y="157"/>
                  </a:cubicBezTo>
                  <a:cubicBezTo>
                    <a:pt x="459" y="157"/>
                    <a:pt x="460" y="158"/>
                    <a:pt x="462" y="158"/>
                  </a:cubicBezTo>
                  <a:cubicBezTo>
                    <a:pt x="462" y="157"/>
                    <a:pt x="465" y="155"/>
                    <a:pt x="466" y="156"/>
                  </a:cubicBezTo>
                  <a:cubicBezTo>
                    <a:pt x="466" y="156"/>
                    <a:pt x="468" y="158"/>
                    <a:pt x="470" y="157"/>
                  </a:cubicBezTo>
                  <a:cubicBezTo>
                    <a:pt x="471" y="154"/>
                    <a:pt x="471" y="154"/>
                    <a:pt x="471" y="154"/>
                  </a:cubicBezTo>
                  <a:cubicBezTo>
                    <a:pt x="473" y="154"/>
                    <a:pt x="473" y="154"/>
                    <a:pt x="474" y="154"/>
                  </a:cubicBezTo>
                  <a:cubicBezTo>
                    <a:pt x="475" y="154"/>
                    <a:pt x="475" y="155"/>
                    <a:pt x="475" y="157"/>
                  </a:cubicBezTo>
                  <a:cubicBezTo>
                    <a:pt x="478" y="157"/>
                    <a:pt x="480" y="156"/>
                    <a:pt x="482" y="156"/>
                  </a:cubicBezTo>
                  <a:cubicBezTo>
                    <a:pt x="482" y="154"/>
                    <a:pt x="482" y="154"/>
                    <a:pt x="482" y="154"/>
                  </a:cubicBezTo>
                  <a:cubicBezTo>
                    <a:pt x="484" y="155"/>
                    <a:pt x="483" y="156"/>
                    <a:pt x="484" y="157"/>
                  </a:cubicBezTo>
                  <a:cubicBezTo>
                    <a:pt x="485" y="157"/>
                    <a:pt x="485" y="156"/>
                    <a:pt x="486" y="156"/>
                  </a:cubicBezTo>
                  <a:cubicBezTo>
                    <a:pt x="487" y="155"/>
                    <a:pt x="489" y="156"/>
                    <a:pt x="491" y="156"/>
                  </a:cubicBezTo>
                  <a:cubicBezTo>
                    <a:pt x="495" y="156"/>
                    <a:pt x="498" y="156"/>
                    <a:pt x="502" y="156"/>
                  </a:cubicBezTo>
                  <a:cubicBezTo>
                    <a:pt x="502" y="154"/>
                    <a:pt x="502" y="155"/>
                    <a:pt x="503" y="155"/>
                  </a:cubicBezTo>
                  <a:cubicBezTo>
                    <a:pt x="503" y="153"/>
                    <a:pt x="503" y="151"/>
                    <a:pt x="502" y="151"/>
                  </a:cubicBezTo>
                  <a:cubicBezTo>
                    <a:pt x="503" y="151"/>
                    <a:pt x="504" y="151"/>
                    <a:pt x="504" y="151"/>
                  </a:cubicBezTo>
                  <a:cubicBezTo>
                    <a:pt x="505" y="151"/>
                    <a:pt x="505" y="154"/>
                    <a:pt x="505" y="154"/>
                  </a:cubicBezTo>
                  <a:cubicBezTo>
                    <a:pt x="506" y="154"/>
                    <a:pt x="507" y="155"/>
                    <a:pt x="508" y="156"/>
                  </a:cubicBezTo>
                  <a:cubicBezTo>
                    <a:pt x="509" y="156"/>
                    <a:pt x="509" y="155"/>
                    <a:pt x="510" y="155"/>
                  </a:cubicBezTo>
                  <a:cubicBezTo>
                    <a:pt x="511" y="154"/>
                    <a:pt x="510" y="154"/>
                    <a:pt x="511" y="154"/>
                  </a:cubicBezTo>
                  <a:cubicBezTo>
                    <a:pt x="511" y="154"/>
                    <a:pt x="512" y="155"/>
                    <a:pt x="512" y="156"/>
                  </a:cubicBezTo>
                  <a:cubicBezTo>
                    <a:pt x="514" y="156"/>
                    <a:pt x="526" y="155"/>
                    <a:pt x="529" y="154"/>
                  </a:cubicBezTo>
                  <a:cubicBezTo>
                    <a:pt x="529" y="154"/>
                    <a:pt x="529" y="152"/>
                    <a:pt x="530" y="152"/>
                  </a:cubicBezTo>
                  <a:cubicBezTo>
                    <a:pt x="531" y="156"/>
                    <a:pt x="530" y="150"/>
                    <a:pt x="530" y="148"/>
                  </a:cubicBezTo>
                  <a:cubicBezTo>
                    <a:pt x="531" y="147"/>
                    <a:pt x="530" y="149"/>
                    <a:pt x="530" y="149"/>
                  </a:cubicBezTo>
                  <a:cubicBezTo>
                    <a:pt x="532" y="148"/>
                    <a:pt x="534" y="147"/>
                    <a:pt x="535" y="146"/>
                  </a:cubicBezTo>
                  <a:cubicBezTo>
                    <a:pt x="537" y="143"/>
                    <a:pt x="536" y="142"/>
                    <a:pt x="535" y="139"/>
                  </a:cubicBezTo>
                  <a:cubicBezTo>
                    <a:pt x="535" y="139"/>
                    <a:pt x="533" y="139"/>
                    <a:pt x="533" y="139"/>
                  </a:cubicBezTo>
                  <a:cubicBezTo>
                    <a:pt x="531" y="138"/>
                    <a:pt x="527" y="135"/>
                    <a:pt x="524" y="135"/>
                  </a:cubicBezTo>
                  <a:cubicBezTo>
                    <a:pt x="523" y="135"/>
                    <a:pt x="521" y="137"/>
                    <a:pt x="520" y="136"/>
                  </a:cubicBezTo>
                  <a:cubicBezTo>
                    <a:pt x="517" y="134"/>
                    <a:pt x="517" y="134"/>
                    <a:pt x="517" y="134"/>
                  </a:cubicBezTo>
                  <a:cubicBezTo>
                    <a:pt x="517" y="134"/>
                    <a:pt x="517" y="132"/>
                    <a:pt x="517" y="132"/>
                  </a:cubicBezTo>
                  <a:cubicBezTo>
                    <a:pt x="516" y="132"/>
                    <a:pt x="508" y="131"/>
                    <a:pt x="506" y="132"/>
                  </a:cubicBezTo>
                  <a:cubicBezTo>
                    <a:pt x="506" y="132"/>
                    <a:pt x="505" y="133"/>
                    <a:pt x="503" y="133"/>
                  </a:cubicBezTo>
                  <a:cubicBezTo>
                    <a:pt x="502" y="133"/>
                    <a:pt x="501" y="131"/>
                    <a:pt x="497" y="131"/>
                  </a:cubicBezTo>
                  <a:cubicBezTo>
                    <a:pt x="496" y="132"/>
                    <a:pt x="496" y="132"/>
                    <a:pt x="496" y="132"/>
                  </a:cubicBezTo>
                  <a:cubicBezTo>
                    <a:pt x="494" y="133"/>
                    <a:pt x="493" y="132"/>
                    <a:pt x="492" y="132"/>
                  </a:cubicBezTo>
                  <a:cubicBezTo>
                    <a:pt x="491" y="134"/>
                    <a:pt x="491" y="134"/>
                    <a:pt x="491" y="134"/>
                  </a:cubicBezTo>
                  <a:cubicBezTo>
                    <a:pt x="489" y="135"/>
                    <a:pt x="485" y="133"/>
                    <a:pt x="482" y="134"/>
                  </a:cubicBezTo>
                  <a:cubicBezTo>
                    <a:pt x="482" y="135"/>
                    <a:pt x="480" y="135"/>
                    <a:pt x="479" y="136"/>
                  </a:cubicBezTo>
                  <a:cubicBezTo>
                    <a:pt x="479" y="136"/>
                    <a:pt x="479" y="138"/>
                    <a:pt x="479" y="138"/>
                  </a:cubicBezTo>
                  <a:cubicBezTo>
                    <a:pt x="477" y="138"/>
                    <a:pt x="470" y="136"/>
                    <a:pt x="468" y="135"/>
                  </a:cubicBezTo>
                  <a:cubicBezTo>
                    <a:pt x="468" y="138"/>
                    <a:pt x="468" y="138"/>
                    <a:pt x="468" y="138"/>
                  </a:cubicBezTo>
                  <a:cubicBezTo>
                    <a:pt x="467" y="138"/>
                    <a:pt x="465" y="136"/>
                    <a:pt x="463" y="136"/>
                  </a:cubicBezTo>
                  <a:cubicBezTo>
                    <a:pt x="463" y="136"/>
                    <a:pt x="463" y="138"/>
                    <a:pt x="461" y="138"/>
                  </a:cubicBezTo>
                  <a:cubicBezTo>
                    <a:pt x="461" y="136"/>
                    <a:pt x="461" y="136"/>
                    <a:pt x="461" y="136"/>
                  </a:cubicBezTo>
                  <a:cubicBezTo>
                    <a:pt x="458" y="135"/>
                    <a:pt x="456" y="135"/>
                    <a:pt x="453" y="134"/>
                  </a:cubicBezTo>
                  <a:cubicBezTo>
                    <a:pt x="452" y="134"/>
                    <a:pt x="452" y="135"/>
                    <a:pt x="451" y="136"/>
                  </a:cubicBezTo>
                  <a:cubicBezTo>
                    <a:pt x="451" y="134"/>
                    <a:pt x="451" y="133"/>
                    <a:pt x="451" y="132"/>
                  </a:cubicBezTo>
                  <a:cubicBezTo>
                    <a:pt x="448" y="131"/>
                    <a:pt x="447" y="130"/>
                    <a:pt x="444" y="131"/>
                  </a:cubicBezTo>
                  <a:cubicBezTo>
                    <a:pt x="443" y="131"/>
                    <a:pt x="443" y="133"/>
                    <a:pt x="443" y="133"/>
                  </a:cubicBezTo>
                  <a:cubicBezTo>
                    <a:pt x="439" y="135"/>
                    <a:pt x="442" y="131"/>
                    <a:pt x="443" y="130"/>
                  </a:cubicBezTo>
                  <a:cubicBezTo>
                    <a:pt x="442" y="130"/>
                    <a:pt x="440" y="130"/>
                    <a:pt x="439" y="130"/>
                  </a:cubicBezTo>
                  <a:cubicBezTo>
                    <a:pt x="440" y="128"/>
                    <a:pt x="440" y="128"/>
                    <a:pt x="440" y="128"/>
                  </a:cubicBezTo>
                  <a:cubicBezTo>
                    <a:pt x="444" y="129"/>
                    <a:pt x="445" y="129"/>
                    <a:pt x="449" y="127"/>
                  </a:cubicBezTo>
                  <a:cubicBezTo>
                    <a:pt x="449" y="127"/>
                    <a:pt x="449" y="125"/>
                    <a:pt x="449" y="125"/>
                  </a:cubicBezTo>
                  <a:cubicBezTo>
                    <a:pt x="447" y="124"/>
                    <a:pt x="445" y="124"/>
                    <a:pt x="443" y="123"/>
                  </a:cubicBezTo>
                  <a:cubicBezTo>
                    <a:pt x="442" y="123"/>
                    <a:pt x="441" y="121"/>
                    <a:pt x="441" y="121"/>
                  </a:cubicBezTo>
                  <a:cubicBezTo>
                    <a:pt x="439" y="120"/>
                    <a:pt x="437" y="121"/>
                    <a:pt x="436" y="120"/>
                  </a:cubicBezTo>
                  <a:cubicBezTo>
                    <a:pt x="435" y="120"/>
                    <a:pt x="435" y="118"/>
                    <a:pt x="435" y="117"/>
                  </a:cubicBezTo>
                  <a:cubicBezTo>
                    <a:pt x="431" y="118"/>
                    <a:pt x="420" y="120"/>
                    <a:pt x="419" y="119"/>
                  </a:cubicBezTo>
                  <a:cubicBezTo>
                    <a:pt x="418" y="119"/>
                    <a:pt x="419" y="117"/>
                    <a:pt x="419" y="117"/>
                  </a:cubicBezTo>
                  <a:cubicBezTo>
                    <a:pt x="419" y="117"/>
                    <a:pt x="415" y="114"/>
                    <a:pt x="415" y="114"/>
                  </a:cubicBezTo>
                  <a:cubicBezTo>
                    <a:pt x="413" y="113"/>
                    <a:pt x="412" y="114"/>
                    <a:pt x="409" y="114"/>
                  </a:cubicBezTo>
                  <a:cubicBezTo>
                    <a:pt x="408" y="114"/>
                    <a:pt x="404" y="113"/>
                    <a:pt x="403" y="113"/>
                  </a:cubicBezTo>
                  <a:cubicBezTo>
                    <a:pt x="402" y="113"/>
                    <a:pt x="402" y="112"/>
                    <a:pt x="402" y="112"/>
                  </a:cubicBezTo>
                  <a:cubicBezTo>
                    <a:pt x="401" y="111"/>
                    <a:pt x="399" y="112"/>
                    <a:pt x="399" y="112"/>
                  </a:cubicBezTo>
                  <a:cubicBezTo>
                    <a:pt x="399" y="112"/>
                    <a:pt x="397" y="111"/>
                    <a:pt x="395" y="111"/>
                  </a:cubicBezTo>
                  <a:close/>
                  <a:moveTo>
                    <a:pt x="523" y="102"/>
                  </a:moveTo>
                  <a:cubicBezTo>
                    <a:pt x="524" y="102"/>
                    <a:pt x="524" y="103"/>
                    <a:pt x="524" y="104"/>
                  </a:cubicBezTo>
                  <a:cubicBezTo>
                    <a:pt x="525" y="104"/>
                    <a:pt x="525" y="105"/>
                    <a:pt x="526" y="105"/>
                  </a:cubicBezTo>
                  <a:cubicBezTo>
                    <a:pt x="523" y="105"/>
                    <a:pt x="520" y="105"/>
                    <a:pt x="518" y="105"/>
                  </a:cubicBezTo>
                  <a:cubicBezTo>
                    <a:pt x="519" y="105"/>
                    <a:pt x="518" y="104"/>
                    <a:pt x="518" y="104"/>
                  </a:cubicBezTo>
                  <a:cubicBezTo>
                    <a:pt x="518" y="104"/>
                    <a:pt x="522" y="102"/>
                    <a:pt x="523" y="102"/>
                  </a:cubicBezTo>
                  <a:close/>
                  <a:moveTo>
                    <a:pt x="411" y="99"/>
                  </a:moveTo>
                  <a:cubicBezTo>
                    <a:pt x="411" y="100"/>
                    <a:pt x="411" y="100"/>
                    <a:pt x="411" y="100"/>
                  </a:cubicBezTo>
                  <a:cubicBezTo>
                    <a:pt x="409" y="101"/>
                    <a:pt x="407" y="101"/>
                    <a:pt x="405" y="102"/>
                  </a:cubicBezTo>
                  <a:cubicBezTo>
                    <a:pt x="405" y="102"/>
                    <a:pt x="405" y="102"/>
                    <a:pt x="405" y="102"/>
                  </a:cubicBezTo>
                  <a:cubicBezTo>
                    <a:pt x="402" y="103"/>
                    <a:pt x="399" y="102"/>
                    <a:pt x="397" y="102"/>
                  </a:cubicBezTo>
                  <a:cubicBezTo>
                    <a:pt x="397" y="102"/>
                    <a:pt x="394" y="104"/>
                    <a:pt x="393" y="104"/>
                  </a:cubicBezTo>
                  <a:cubicBezTo>
                    <a:pt x="394" y="105"/>
                    <a:pt x="394" y="105"/>
                    <a:pt x="394" y="106"/>
                  </a:cubicBezTo>
                  <a:cubicBezTo>
                    <a:pt x="404" y="105"/>
                    <a:pt x="414" y="111"/>
                    <a:pt x="421" y="106"/>
                  </a:cubicBezTo>
                  <a:cubicBezTo>
                    <a:pt x="422" y="105"/>
                    <a:pt x="422" y="105"/>
                    <a:pt x="423" y="105"/>
                  </a:cubicBezTo>
                  <a:cubicBezTo>
                    <a:pt x="424" y="102"/>
                    <a:pt x="424" y="102"/>
                    <a:pt x="424" y="102"/>
                  </a:cubicBezTo>
                  <a:cubicBezTo>
                    <a:pt x="429" y="101"/>
                    <a:pt x="420" y="100"/>
                    <a:pt x="420" y="100"/>
                  </a:cubicBezTo>
                  <a:cubicBezTo>
                    <a:pt x="420" y="99"/>
                    <a:pt x="420" y="99"/>
                    <a:pt x="420" y="99"/>
                  </a:cubicBezTo>
                  <a:cubicBezTo>
                    <a:pt x="418" y="99"/>
                    <a:pt x="417" y="101"/>
                    <a:pt x="414" y="100"/>
                  </a:cubicBezTo>
                  <a:cubicBezTo>
                    <a:pt x="413" y="100"/>
                    <a:pt x="413" y="99"/>
                    <a:pt x="411" y="99"/>
                  </a:cubicBezTo>
                  <a:close/>
                  <a:moveTo>
                    <a:pt x="442" y="96"/>
                  </a:moveTo>
                  <a:cubicBezTo>
                    <a:pt x="441" y="97"/>
                    <a:pt x="442" y="98"/>
                    <a:pt x="442" y="98"/>
                  </a:cubicBezTo>
                  <a:cubicBezTo>
                    <a:pt x="442" y="99"/>
                    <a:pt x="440" y="100"/>
                    <a:pt x="439" y="100"/>
                  </a:cubicBezTo>
                  <a:cubicBezTo>
                    <a:pt x="439" y="101"/>
                    <a:pt x="439" y="103"/>
                    <a:pt x="439" y="102"/>
                  </a:cubicBezTo>
                  <a:cubicBezTo>
                    <a:pt x="440" y="105"/>
                    <a:pt x="440" y="106"/>
                    <a:pt x="440" y="108"/>
                  </a:cubicBezTo>
                  <a:cubicBezTo>
                    <a:pt x="441" y="107"/>
                    <a:pt x="441" y="106"/>
                    <a:pt x="441" y="106"/>
                  </a:cubicBezTo>
                  <a:cubicBezTo>
                    <a:pt x="442" y="106"/>
                    <a:pt x="444" y="106"/>
                    <a:pt x="445" y="106"/>
                  </a:cubicBezTo>
                  <a:cubicBezTo>
                    <a:pt x="446" y="104"/>
                    <a:pt x="447" y="102"/>
                    <a:pt x="447" y="99"/>
                  </a:cubicBezTo>
                  <a:cubicBezTo>
                    <a:pt x="445" y="98"/>
                    <a:pt x="444" y="97"/>
                    <a:pt x="442" y="96"/>
                  </a:cubicBezTo>
                  <a:close/>
                  <a:moveTo>
                    <a:pt x="510" y="94"/>
                  </a:moveTo>
                  <a:cubicBezTo>
                    <a:pt x="511" y="93"/>
                    <a:pt x="510" y="96"/>
                    <a:pt x="510" y="96"/>
                  </a:cubicBezTo>
                  <a:cubicBezTo>
                    <a:pt x="508" y="96"/>
                    <a:pt x="509" y="94"/>
                    <a:pt x="510" y="94"/>
                  </a:cubicBezTo>
                  <a:close/>
                  <a:moveTo>
                    <a:pt x="377" y="79"/>
                  </a:moveTo>
                  <a:cubicBezTo>
                    <a:pt x="373" y="88"/>
                    <a:pt x="374" y="92"/>
                    <a:pt x="384" y="92"/>
                  </a:cubicBezTo>
                  <a:cubicBezTo>
                    <a:pt x="384" y="92"/>
                    <a:pt x="385" y="94"/>
                    <a:pt x="385" y="94"/>
                  </a:cubicBezTo>
                  <a:cubicBezTo>
                    <a:pt x="384" y="94"/>
                    <a:pt x="383" y="93"/>
                    <a:pt x="382" y="94"/>
                  </a:cubicBezTo>
                  <a:cubicBezTo>
                    <a:pt x="382" y="94"/>
                    <a:pt x="381" y="96"/>
                    <a:pt x="382" y="96"/>
                  </a:cubicBezTo>
                  <a:cubicBezTo>
                    <a:pt x="383" y="96"/>
                    <a:pt x="383" y="98"/>
                    <a:pt x="384" y="98"/>
                  </a:cubicBezTo>
                  <a:cubicBezTo>
                    <a:pt x="385" y="99"/>
                    <a:pt x="388" y="100"/>
                    <a:pt x="388" y="101"/>
                  </a:cubicBezTo>
                  <a:cubicBezTo>
                    <a:pt x="388" y="102"/>
                    <a:pt x="387" y="102"/>
                    <a:pt x="388" y="103"/>
                  </a:cubicBezTo>
                  <a:cubicBezTo>
                    <a:pt x="389" y="103"/>
                    <a:pt x="390" y="103"/>
                    <a:pt x="391" y="103"/>
                  </a:cubicBezTo>
                  <a:cubicBezTo>
                    <a:pt x="392" y="103"/>
                    <a:pt x="392" y="101"/>
                    <a:pt x="393" y="100"/>
                  </a:cubicBezTo>
                  <a:cubicBezTo>
                    <a:pt x="395" y="99"/>
                    <a:pt x="402" y="99"/>
                    <a:pt x="404" y="99"/>
                  </a:cubicBezTo>
                  <a:cubicBezTo>
                    <a:pt x="404" y="98"/>
                    <a:pt x="404" y="97"/>
                    <a:pt x="404" y="96"/>
                  </a:cubicBezTo>
                  <a:cubicBezTo>
                    <a:pt x="404" y="96"/>
                    <a:pt x="402" y="95"/>
                    <a:pt x="402" y="94"/>
                  </a:cubicBezTo>
                  <a:cubicBezTo>
                    <a:pt x="402" y="93"/>
                    <a:pt x="403" y="93"/>
                    <a:pt x="403" y="93"/>
                  </a:cubicBezTo>
                  <a:cubicBezTo>
                    <a:pt x="403" y="93"/>
                    <a:pt x="401" y="90"/>
                    <a:pt x="401" y="90"/>
                  </a:cubicBezTo>
                  <a:cubicBezTo>
                    <a:pt x="401" y="90"/>
                    <a:pt x="400" y="90"/>
                    <a:pt x="399" y="90"/>
                  </a:cubicBezTo>
                  <a:cubicBezTo>
                    <a:pt x="399" y="90"/>
                    <a:pt x="397" y="88"/>
                    <a:pt x="397" y="88"/>
                  </a:cubicBezTo>
                  <a:cubicBezTo>
                    <a:pt x="396" y="87"/>
                    <a:pt x="395" y="89"/>
                    <a:pt x="394" y="88"/>
                  </a:cubicBezTo>
                  <a:cubicBezTo>
                    <a:pt x="394" y="88"/>
                    <a:pt x="394" y="88"/>
                    <a:pt x="394" y="88"/>
                  </a:cubicBezTo>
                  <a:cubicBezTo>
                    <a:pt x="394" y="87"/>
                    <a:pt x="392" y="86"/>
                    <a:pt x="392" y="86"/>
                  </a:cubicBezTo>
                  <a:cubicBezTo>
                    <a:pt x="389" y="84"/>
                    <a:pt x="386" y="84"/>
                    <a:pt x="383" y="83"/>
                  </a:cubicBezTo>
                  <a:cubicBezTo>
                    <a:pt x="381" y="82"/>
                    <a:pt x="379" y="80"/>
                    <a:pt x="377" y="79"/>
                  </a:cubicBezTo>
                  <a:close/>
                  <a:moveTo>
                    <a:pt x="363" y="57"/>
                  </a:moveTo>
                  <a:cubicBezTo>
                    <a:pt x="364" y="60"/>
                    <a:pt x="364" y="63"/>
                    <a:pt x="365" y="65"/>
                  </a:cubicBezTo>
                  <a:cubicBezTo>
                    <a:pt x="365" y="65"/>
                    <a:pt x="367" y="64"/>
                    <a:pt x="367" y="64"/>
                  </a:cubicBezTo>
                  <a:cubicBezTo>
                    <a:pt x="368" y="65"/>
                    <a:pt x="368" y="67"/>
                    <a:pt x="369" y="68"/>
                  </a:cubicBezTo>
                  <a:cubicBezTo>
                    <a:pt x="369" y="68"/>
                    <a:pt x="370" y="67"/>
                    <a:pt x="371" y="68"/>
                  </a:cubicBezTo>
                  <a:cubicBezTo>
                    <a:pt x="370" y="66"/>
                    <a:pt x="371" y="65"/>
                    <a:pt x="370" y="63"/>
                  </a:cubicBezTo>
                  <a:cubicBezTo>
                    <a:pt x="370" y="62"/>
                    <a:pt x="367" y="61"/>
                    <a:pt x="367" y="60"/>
                  </a:cubicBezTo>
                  <a:cubicBezTo>
                    <a:pt x="366" y="59"/>
                    <a:pt x="367" y="58"/>
                    <a:pt x="367" y="57"/>
                  </a:cubicBezTo>
                  <a:cubicBezTo>
                    <a:pt x="366" y="57"/>
                    <a:pt x="364" y="58"/>
                    <a:pt x="363" y="57"/>
                  </a:cubicBezTo>
                  <a:close/>
                  <a:moveTo>
                    <a:pt x="578" y="40"/>
                  </a:moveTo>
                  <a:cubicBezTo>
                    <a:pt x="581" y="40"/>
                    <a:pt x="580" y="41"/>
                    <a:pt x="579" y="41"/>
                  </a:cubicBezTo>
                  <a:cubicBezTo>
                    <a:pt x="573" y="42"/>
                    <a:pt x="573" y="40"/>
                    <a:pt x="578" y="40"/>
                  </a:cubicBezTo>
                  <a:close/>
                  <a:moveTo>
                    <a:pt x="374" y="160"/>
                  </a:moveTo>
                  <a:cubicBezTo>
                    <a:pt x="374" y="160"/>
                    <a:pt x="372" y="163"/>
                    <a:pt x="371" y="164"/>
                  </a:cubicBezTo>
                  <a:cubicBezTo>
                    <a:pt x="369" y="164"/>
                    <a:pt x="358" y="165"/>
                    <a:pt x="365" y="167"/>
                  </a:cubicBezTo>
                  <a:cubicBezTo>
                    <a:pt x="365" y="167"/>
                    <a:pt x="364" y="169"/>
                    <a:pt x="364" y="169"/>
                  </a:cubicBezTo>
                  <a:cubicBezTo>
                    <a:pt x="362" y="168"/>
                    <a:pt x="360" y="169"/>
                    <a:pt x="357" y="168"/>
                  </a:cubicBezTo>
                  <a:cubicBezTo>
                    <a:pt x="357" y="167"/>
                    <a:pt x="356" y="165"/>
                    <a:pt x="355" y="165"/>
                  </a:cubicBezTo>
                  <a:cubicBezTo>
                    <a:pt x="353" y="166"/>
                    <a:pt x="347" y="171"/>
                    <a:pt x="348" y="174"/>
                  </a:cubicBezTo>
                  <a:cubicBezTo>
                    <a:pt x="348" y="175"/>
                    <a:pt x="349" y="175"/>
                    <a:pt x="349" y="176"/>
                  </a:cubicBezTo>
                  <a:cubicBezTo>
                    <a:pt x="351" y="176"/>
                    <a:pt x="353" y="177"/>
                    <a:pt x="353" y="177"/>
                  </a:cubicBezTo>
                  <a:cubicBezTo>
                    <a:pt x="355" y="177"/>
                    <a:pt x="357" y="177"/>
                    <a:pt x="357" y="178"/>
                  </a:cubicBezTo>
                  <a:cubicBezTo>
                    <a:pt x="358" y="179"/>
                    <a:pt x="358" y="181"/>
                    <a:pt x="357" y="181"/>
                  </a:cubicBezTo>
                  <a:cubicBezTo>
                    <a:pt x="357" y="182"/>
                    <a:pt x="358" y="184"/>
                    <a:pt x="357" y="185"/>
                  </a:cubicBezTo>
                  <a:cubicBezTo>
                    <a:pt x="356" y="187"/>
                    <a:pt x="347" y="186"/>
                    <a:pt x="344" y="186"/>
                  </a:cubicBezTo>
                  <a:cubicBezTo>
                    <a:pt x="342" y="184"/>
                    <a:pt x="341" y="182"/>
                    <a:pt x="340" y="180"/>
                  </a:cubicBezTo>
                  <a:cubicBezTo>
                    <a:pt x="340" y="180"/>
                    <a:pt x="339" y="181"/>
                    <a:pt x="338" y="181"/>
                  </a:cubicBezTo>
                  <a:cubicBezTo>
                    <a:pt x="337" y="182"/>
                    <a:pt x="337" y="181"/>
                    <a:pt x="336" y="181"/>
                  </a:cubicBezTo>
                  <a:cubicBezTo>
                    <a:pt x="336" y="182"/>
                    <a:pt x="335" y="182"/>
                    <a:pt x="335" y="184"/>
                  </a:cubicBezTo>
                  <a:cubicBezTo>
                    <a:pt x="335" y="184"/>
                    <a:pt x="336" y="186"/>
                    <a:pt x="336" y="186"/>
                  </a:cubicBezTo>
                  <a:cubicBezTo>
                    <a:pt x="336" y="187"/>
                    <a:pt x="335" y="188"/>
                    <a:pt x="336" y="188"/>
                  </a:cubicBezTo>
                  <a:cubicBezTo>
                    <a:pt x="336" y="189"/>
                    <a:pt x="338" y="190"/>
                    <a:pt x="338" y="191"/>
                  </a:cubicBezTo>
                  <a:cubicBezTo>
                    <a:pt x="339" y="191"/>
                    <a:pt x="341" y="194"/>
                    <a:pt x="341" y="194"/>
                  </a:cubicBezTo>
                  <a:cubicBezTo>
                    <a:pt x="342" y="194"/>
                    <a:pt x="343" y="194"/>
                    <a:pt x="344" y="194"/>
                  </a:cubicBezTo>
                  <a:cubicBezTo>
                    <a:pt x="344" y="194"/>
                    <a:pt x="346" y="196"/>
                    <a:pt x="346" y="196"/>
                  </a:cubicBezTo>
                  <a:cubicBezTo>
                    <a:pt x="348" y="196"/>
                    <a:pt x="348" y="196"/>
                    <a:pt x="348" y="196"/>
                  </a:cubicBezTo>
                  <a:cubicBezTo>
                    <a:pt x="348" y="196"/>
                    <a:pt x="348" y="194"/>
                    <a:pt x="348" y="193"/>
                  </a:cubicBezTo>
                  <a:cubicBezTo>
                    <a:pt x="349" y="193"/>
                    <a:pt x="350" y="193"/>
                    <a:pt x="352" y="193"/>
                  </a:cubicBezTo>
                  <a:cubicBezTo>
                    <a:pt x="352" y="194"/>
                    <a:pt x="353" y="195"/>
                    <a:pt x="354" y="196"/>
                  </a:cubicBezTo>
                  <a:cubicBezTo>
                    <a:pt x="355" y="197"/>
                    <a:pt x="356" y="199"/>
                    <a:pt x="357" y="199"/>
                  </a:cubicBezTo>
                  <a:cubicBezTo>
                    <a:pt x="357" y="200"/>
                    <a:pt x="359" y="199"/>
                    <a:pt x="359" y="199"/>
                  </a:cubicBezTo>
                  <a:cubicBezTo>
                    <a:pt x="360" y="200"/>
                    <a:pt x="364" y="203"/>
                    <a:pt x="364" y="203"/>
                  </a:cubicBezTo>
                  <a:cubicBezTo>
                    <a:pt x="364" y="204"/>
                    <a:pt x="364" y="205"/>
                    <a:pt x="364" y="206"/>
                  </a:cubicBezTo>
                  <a:cubicBezTo>
                    <a:pt x="364" y="207"/>
                    <a:pt x="366" y="209"/>
                    <a:pt x="367" y="211"/>
                  </a:cubicBezTo>
                  <a:cubicBezTo>
                    <a:pt x="369" y="211"/>
                    <a:pt x="370" y="212"/>
                    <a:pt x="372" y="211"/>
                  </a:cubicBezTo>
                  <a:cubicBezTo>
                    <a:pt x="374" y="210"/>
                    <a:pt x="375" y="206"/>
                    <a:pt x="377" y="205"/>
                  </a:cubicBezTo>
                  <a:cubicBezTo>
                    <a:pt x="378" y="204"/>
                    <a:pt x="380" y="205"/>
                    <a:pt x="381" y="205"/>
                  </a:cubicBezTo>
                  <a:cubicBezTo>
                    <a:pt x="381" y="205"/>
                    <a:pt x="382" y="203"/>
                    <a:pt x="383" y="203"/>
                  </a:cubicBezTo>
                  <a:cubicBezTo>
                    <a:pt x="386" y="201"/>
                    <a:pt x="388" y="202"/>
                    <a:pt x="391" y="201"/>
                  </a:cubicBezTo>
                  <a:cubicBezTo>
                    <a:pt x="391" y="198"/>
                    <a:pt x="391" y="199"/>
                    <a:pt x="391" y="197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93" y="196"/>
                    <a:pt x="394" y="192"/>
                    <a:pt x="393" y="191"/>
                  </a:cubicBezTo>
                  <a:cubicBezTo>
                    <a:pt x="392" y="189"/>
                    <a:pt x="392" y="189"/>
                    <a:pt x="392" y="189"/>
                  </a:cubicBezTo>
                  <a:cubicBezTo>
                    <a:pt x="392" y="187"/>
                    <a:pt x="393" y="187"/>
                    <a:pt x="393" y="185"/>
                  </a:cubicBezTo>
                  <a:cubicBezTo>
                    <a:pt x="393" y="185"/>
                    <a:pt x="390" y="183"/>
                    <a:pt x="390" y="183"/>
                  </a:cubicBezTo>
                  <a:cubicBezTo>
                    <a:pt x="387" y="186"/>
                    <a:pt x="388" y="185"/>
                    <a:pt x="385" y="187"/>
                  </a:cubicBezTo>
                  <a:cubicBezTo>
                    <a:pt x="384" y="184"/>
                    <a:pt x="384" y="183"/>
                    <a:pt x="383" y="179"/>
                  </a:cubicBezTo>
                  <a:cubicBezTo>
                    <a:pt x="377" y="182"/>
                    <a:pt x="379" y="182"/>
                    <a:pt x="377" y="177"/>
                  </a:cubicBezTo>
                  <a:cubicBezTo>
                    <a:pt x="375" y="177"/>
                    <a:pt x="375" y="177"/>
                    <a:pt x="375" y="177"/>
                  </a:cubicBezTo>
                  <a:cubicBezTo>
                    <a:pt x="376" y="175"/>
                    <a:pt x="376" y="175"/>
                    <a:pt x="376" y="175"/>
                  </a:cubicBezTo>
                  <a:cubicBezTo>
                    <a:pt x="379" y="174"/>
                    <a:pt x="381" y="175"/>
                    <a:pt x="384" y="174"/>
                  </a:cubicBezTo>
                  <a:cubicBezTo>
                    <a:pt x="384" y="174"/>
                    <a:pt x="385" y="171"/>
                    <a:pt x="383" y="171"/>
                  </a:cubicBezTo>
                  <a:cubicBezTo>
                    <a:pt x="384" y="171"/>
                    <a:pt x="384" y="169"/>
                    <a:pt x="384" y="168"/>
                  </a:cubicBezTo>
                  <a:cubicBezTo>
                    <a:pt x="384" y="168"/>
                    <a:pt x="382" y="168"/>
                    <a:pt x="382" y="168"/>
                  </a:cubicBezTo>
                  <a:cubicBezTo>
                    <a:pt x="382" y="168"/>
                    <a:pt x="381" y="166"/>
                    <a:pt x="381" y="166"/>
                  </a:cubicBezTo>
                  <a:cubicBezTo>
                    <a:pt x="379" y="165"/>
                    <a:pt x="375" y="165"/>
                    <a:pt x="373" y="166"/>
                  </a:cubicBezTo>
                  <a:cubicBezTo>
                    <a:pt x="372" y="168"/>
                    <a:pt x="372" y="168"/>
                    <a:pt x="372" y="168"/>
                  </a:cubicBezTo>
                  <a:cubicBezTo>
                    <a:pt x="371" y="168"/>
                    <a:pt x="369" y="167"/>
                    <a:pt x="368" y="168"/>
                  </a:cubicBezTo>
                  <a:cubicBezTo>
                    <a:pt x="369" y="167"/>
                    <a:pt x="370" y="167"/>
                    <a:pt x="371" y="166"/>
                  </a:cubicBezTo>
                  <a:cubicBezTo>
                    <a:pt x="372" y="166"/>
                    <a:pt x="374" y="164"/>
                    <a:pt x="374" y="164"/>
                  </a:cubicBezTo>
                  <a:cubicBezTo>
                    <a:pt x="375" y="164"/>
                    <a:pt x="376" y="164"/>
                    <a:pt x="377" y="164"/>
                  </a:cubicBezTo>
                  <a:cubicBezTo>
                    <a:pt x="379" y="162"/>
                    <a:pt x="378" y="158"/>
                    <a:pt x="374" y="160"/>
                  </a:cubicBezTo>
                  <a:close/>
                  <a:moveTo>
                    <a:pt x="294" y="131"/>
                  </a:moveTo>
                  <a:cubicBezTo>
                    <a:pt x="294" y="131"/>
                    <a:pt x="294" y="133"/>
                    <a:pt x="294" y="133"/>
                  </a:cubicBezTo>
                  <a:cubicBezTo>
                    <a:pt x="291" y="134"/>
                    <a:pt x="293" y="131"/>
                    <a:pt x="294" y="131"/>
                  </a:cubicBezTo>
                  <a:close/>
                  <a:moveTo>
                    <a:pt x="188" y="120"/>
                  </a:moveTo>
                  <a:cubicBezTo>
                    <a:pt x="189" y="121"/>
                    <a:pt x="187" y="122"/>
                    <a:pt x="187" y="122"/>
                  </a:cubicBezTo>
                  <a:cubicBezTo>
                    <a:pt x="187" y="121"/>
                    <a:pt x="187" y="120"/>
                    <a:pt x="188" y="120"/>
                  </a:cubicBezTo>
                  <a:close/>
                  <a:moveTo>
                    <a:pt x="335" y="119"/>
                  </a:moveTo>
                  <a:cubicBezTo>
                    <a:pt x="333" y="119"/>
                    <a:pt x="327" y="121"/>
                    <a:pt x="326" y="122"/>
                  </a:cubicBezTo>
                  <a:cubicBezTo>
                    <a:pt x="325" y="122"/>
                    <a:pt x="324" y="123"/>
                    <a:pt x="324" y="124"/>
                  </a:cubicBezTo>
                  <a:cubicBezTo>
                    <a:pt x="322" y="122"/>
                    <a:pt x="321" y="125"/>
                    <a:pt x="324" y="127"/>
                  </a:cubicBezTo>
                  <a:cubicBezTo>
                    <a:pt x="324" y="128"/>
                    <a:pt x="324" y="128"/>
                    <a:pt x="324" y="128"/>
                  </a:cubicBezTo>
                  <a:cubicBezTo>
                    <a:pt x="328" y="127"/>
                    <a:pt x="330" y="127"/>
                    <a:pt x="334" y="126"/>
                  </a:cubicBezTo>
                  <a:cubicBezTo>
                    <a:pt x="334" y="126"/>
                    <a:pt x="332" y="128"/>
                    <a:pt x="332" y="128"/>
                  </a:cubicBezTo>
                  <a:cubicBezTo>
                    <a:pt x="329" y="128"/>
                    <a:pt x="328" y="129"/>
                    <a:pt x="326" y="130"/>
                  </a:cubicBezTo>
                  <a:cubicBezTo>
                    <a:pt x="325" y="132"/>
                    <a:pt x="325" y="132"/>
                    <a:pt x="325" y="132"/>
                  </a:cubicBezTo>
                  <a:cubicBezTo>
                    <a:pt x="329" y="131"/>
                    <a:pt x="337" y="131"/>
                    <a:pt x="334" y="132"/>
                  </a:cubicBezTo>
                  <a:cubicBezTo>
                    <a:pt x="333" y="132"/>
                    <a:pt x="331" y="132"/>
                    <a:pt x="331" y="133"/>
                  </a:cubicBezTo>
                  <a:cubicBezTo>
                    <a:pt x="330" y="133"/>
                    <a:pt x="330" y="135"/>
                    <a:pt x="330" y="136"/>
                  </a:cubicBezTo>
                  <a:cubicBezTo>
                    <a:pt x="329" y="136"/>
                    <a:pt x="327" y="136"/>
                    <a:pt x="327" y="136"/>
                  </a:cubicBezTo>
                  <a:cubicBezTo>
                    <a:pt x="327" y="137"/>
                    <a:pt x="327" y="138"/>
                    <a:pt x="327" y="138"/>
                  </a:cubicBezTo>
                  <a:cubicBezTo>
                    <a:pt x="329" y="138"/>
                    <a:pt x="332" y="139"/>
                    <a:pt x="335" y="138"/>
                  </a:cubicBezTo>
                  <a:cubicBezTo>
                    <a:pt x="336" y="137"/>
                    <a:pt x="336" y="135"/>
                    <a:pt x="338" y="134"/>
                  </a:cubicBezTo>
                  <a:cubicBezTo>
                    <a:pt x="339" y="133"/>
                    <a:pt x="341" y="133"/>
                    <a:pt x="342" y="132"/>
                  </a:cubicBezTo>
                  <a:cubicBezTo>
                    <a:pt x="342" y="132"/>
                    <a:pt x="342" y="130"/>
                    <a:pt x="341" y="131"/>
                  </a:cubicBezTo>
                  <a:cubicBezTo>
                    <a:pt x="341" y="130"/>
                    <a:pt x="341" y="130"/>
                    <a:pt x="341" y="130"/>
                  </a:cubicBezTo>
                  <a:cubicBezTo>
                    <a:pt x="342" y="128"/>
                    <a:pt x="342" y="128"/>
                    <a:pt x="342" y="128"/>
                  </a:cubicBezTo>
                  <a:cubicBezTo>
                    <a:pt x="341" y="127"/>
                    <a:pt x="344" y="125"/>
                    <a:pt x="340" y="125"/>
                  </a:cubicBezTo>
                  <a:cubicBezTo>
                    <a:pt x="338" y="125"/>
                    <a:pt x="337" y="125"/>
                    <a:pt x="336" y="126"/>
                  </a:cubicBezTo>
                  <a:cubicBezTo>
                    <a:pt x="337" y="124"/>
                    <a:pt x="341" y="120"/>
                    <a:pt x="335" y="119"/>
                  </a:cubicBezTo>
                  <a:close/>
                  <a:moveTo>
                    <a:pt x="325" y="114"/>
                  </a:moveTo>
                  <a:cubicBezTo>
                    <a:pt x="324" y="116"/>
                    <a:pt x="323" y="118"/>
                    <a:pt x="322" y="120"/>
                  </a:cubicBezTo>
                  <a:cubicBezTo>
                    <a:pt x="330" y="118"/>
                    <a:pt x="337" y="117"/>
                    <a:pt x="325" y="114"/>
                  </a:cubicBezTo>
                  <a:close/>
                  <a:moveTo>
                    <a:pt x="361" y="112"/>
                  </a:moveTo>
                  <a:cubicBezTo>
                    <a:pt x="361" y="114"/>
                    <a:pt x="361" y="114"/>
                    <a:pt x="361" y="114"/>
                  </a:cubicBezTo>
                  <a:cubicBezTo>
                    <a:pt x="359" y="114"/>
                    <a:pt x="358" y="114"/>
                    <a:pt x="357" y="114"/>
                  </a:cubicBezTo>
                  <a:cubicBezTo>
                    <a:pt x="358" y="115"/>
                    <a:pt x="356" y="116"/>
                    <a:pt x="356" y="116"/>
                  </a:cubicBezTo>
                  <a:cubicBezTo>
                    <a:pt x="357" y="118"/>
                    <a:pt x="357" y="118"/>
                    <a:pt x="357" y="118"/>
                  </a:cubicBezTo>
                  <a:cubicBezTo>
                    <a:pt x="359" y="118"/>
                    <a:pt x="361" y="119"/>
                    <a:pt x="363" y="119"/>
                  </a:cubicBezTo>
                  <a:cubicBezTo>
                    <a:pt x="362" y="119"/>
                    <a:pt x="362" y="119"/>
                    <a:pt x="362" y="120"/>
                  </a:cubicBezTo>
                  <a:cubicBezTo>
                    <a:pt x="360" y="120"/>
                    <a:pt x="357" y="121"/>
                    <a:pt x="355" y="121"/>
                  </a:cubicBezTo>
                  <a:cubicBezTo>
                    <a:pt x="356" y="122"/>
                    <a:pt x="355" y="122"/>
                    <a:pt x="355" y="123"/>
                  </a:cubicBezTo>
                  <a:cubicBezTo>
                    <a:pt x="356" y="124"/>
                    <a:pt x="359" y="125"/>
                    <a:pt x="360" y="126"/>
                  </a:cubicBezTo>
                  <a:cubicBezTo>
                    <a:pt x="360" y="127"/>
                    <a:pt x="360" y="129"/>
                    <a:pt x="359" y="131"/>
                  </a:cubicBezTo>
                  <a:cubicBezTo>
                    <a:pt x="363" y="131"/>
                    <a:pt x="361" y="134"/>
                    <a:pt x="360" y="134"/>
                  </a:cubicBezTo>
                  <a:cubicBezTo>
                    <a:pt x="360" y="134"/>
                    <a:pt x="358" y="133"/>
                    <a:pt x="357" y="134"/>
                  </a:cubicBezTo>
                  <a:cubicBezTo>
                    <a:pt x="357" y="133"/>
                    <a:pt x="358" y="131"/>
                    <a:pt x="357" y="130"/>
                  </a:cubicBezTo>
                  <a:cubicBezTo>
                    <a:pt x="357" y="130"/>
                    <a:pt x="352" y="126"/>
                    <a:pt x="351" y="125"/>
                  </a:cubicBezTo>
                  <a:cubicBezTo>
                    <a:pt x="350" y="124"/>
                    <a:pt x="350" y="120"/>
                    <a:pt x="350" y="120"/>
                  </a:cubicBezTo>
                  <a:cubicBezTo>
                    <a:pt x="345" y="116"/>
                    <a:pt x="345" y="121"/>
                    <a:pt x="344" y="121"/>
                  </a:cubicBezTo>
                  <a:cubicBezTo>
                    <a:pt x="344" y="120"/>
                    <a:pt x="344" y="123"/>
                    <a:pt x="344" y="123"/>
                  </a:cubicBezTo>
                  <a:cubicBezTo>
                    <a:pt x="344" y="123"/>
                    <a:pt x="345" y="123"/>
                    <a:pt x="346" y="123"/>
                  </a:cubicBezTo>
                  <a:cubicBezTo>
                    <a:pt x="344" y="127"/>
                    <a:pt x="345" y="127"/>
                    <a:pt x="346" y="130"/>
                  </a:cubicBezTo>
                  <a:cubicBezTo>
                    <a:pt x="346" y="130"/>
                    <a:pt x="348" y="130"/>
                    <a:pt x="348" y="130"/>
                  </a:cubicBezTo>
                  <a:cubicBezTo>
                    <a:pt x="348" y="130"/>
                    <a:pt x="349" y="135"/>
                    <a:pt x="350" y="135"/>
                  </a:cubicBezTo>
                  <a:cubicBezTo>
                    <a:pt x="349" y="135"/>
                    <a:pt x="348" y="136"/>
                    <a:pt x="347" y="136"/>
                  </a:cubicBezTo>
                  <a:cubicBezTo>
                    <a:pt x="347" y="136"/>
                    <a:pt x="346" y="134"/>
                    <a:pt x="346" y="134"/>
                  </a:cubicBezTo>
                  <a:cubicBezTo>
                    <a:pt x="343" y="135"/>
                    <a:pt x="343" y="135"/>
                    <a:pt x="340" y="136"/>
                  </a:cubicBezTo>
                  <a:cubicBezTo>
                    <a:pt x="341" y="136"/>
                    <a:pt x="339" y="136"/>
                    <a:pt x="342" y="137"/>
                  </a:cubicBezTo>
                  <a:cubicBezTo>
                    <a:pt x="341" y="139"/>
                    <a:pt x="341" y="139"/>
                    <a:pt x="341" y="139"/>
                  </a:cubicBezTo>
                  <a:cubicBezTo>
                    <a:pt x="340" y="139"/>
                    <a:pt x="339" y="139"/>
                    <a:pt x="338" y="139"/>
                  </a:cubicBezTo>
                  <a:cubicBezTo>
                    <a:pt x="338" y="139"/>
                    <a:pt x="339" y="142"/>
                    <a:pt x="338" y="142"/>
                  </a:cubicBezTo>
                  <a:cubicBezTo>
                    <a:pt x="340" y="143"/>
                    <a:pt x="339" y="144"/>
                    <a:pt x="342" y="144"/>
                  </a:cubicBezTo>
                  <a:cubicBezTo>
                    <a:pt x="344" y="143"/>
                    <a:pt x="346" y="140"/>
                    <a:pt x="348" y="140"/>
                  </a:cubicBezTo>
                  <a:cubicBezTo>
                    <a:pt x="351" y="138"/>
                    <a:pt x="353" y="140"/>
                    <a:pt x="357" y="140"/>
                  </a:cubicBezTo>
                  <a:cubicBezTo>
                    <a:pt x="358" y="139"/>
                    <a:pt x="360" y="138"/>
                    <a:pt x="361" y="138"/>
                  </a:cubicBezTo>
                  <a:cubicBezTo>
                    <a:pt x="361" y="138"/>
                    <a:pt x="362" y="139"/>
                    <a:pt x="361" y="140"/>
                  </a:cubicBezTo>
                  <a:cubicBezTo>
                    <a:pt x="360" y="140"/>
                    <a:pt x="360" y="140"/>
                    <a:pt x="360" y="140"/>
                  </a:cubicBezTo>
                  <a:cubicBezTo>
                    <a:pt x="360" y="140"/>
                    <a:pt x="359" y="141"/>
                    <a:pt x="359" y="142"/>
                  </a:cubicBezTo>
                  <a:cubicBezTo>
                    <a:pt x="358" y="142"/>
                    <a:pt x="356" y="143"/>
                    <a:pt x="355" y="144"/>
                  </a:cubicBezTo>
                  <a:cubicBezTo>
                    <a:pt x="355" y="151"/>
                    <a:pt x="357" y="149"/>
                    <a:pt x="364" y="149"/>
                  </a:cubicBezTo>
                  <a:cubicBezTo>
                    <a:pt x="365" y="149"/>
                    <a:pt x="368" y="150"/>
                    <a:pt x="368" y="150"/>
                  </a:cubicBezTo>
                  <a:cubicBezTo>
                    <a:pt x="373" y="149"/>
                    <a:pt x="376" y="149"/>
                    <a:pt x="383" y="149"/>
                  </a:cubicBezTo>
                  <a:cubicBezTo>
                    <a:pt x="383" y="148"/>
                    <a:pt x="383" y="148"/>
                    <a:pt x="384" y="148"/>
                  </a:cubicBezTo>
                  <a:cubicBezTo>
                    <a:pt x="384" y="147"/>
                    <a:pt x="383" y="146"/>
                    <a:pt x="383" y="146"/>
                  </a:cubicBezTo>
                  <a:cubicBezTo>
                    <a:pt x="383" y="145"/>
                    <a:pt x="383" y="145"/>
                    <a:pt x="383" y="145"/>
                  </a:cubicBezTo>
                  <a:cubicBezTo>
                    <a:pt x="383" y="145"/>
                    <a:pt x="384" y="145"/>
                    <a:pt x="385" y="145"/>
                  </a:cubicBezTo>
                  <a:cubicBezTo>
                    <a:pt x="384" y="144"/>
                    <a:pt x="386" y="144"/>
                    <a:pt x="385" y="142"/>
                  </a:cubicBezTo>
                  <a:cubicBezTo>
                    <a:pt x="384" y="142"/>
                    <a:pt x="382" y="142"/>
                    <a:pt x="382" y="141"/>
                  </a:cubicBezTo>
                  <a:cubicBezTo>
                    <a:pt x="382" y="140"/>
                    <a:pt x="382" y="139"/>
                    <a:pt x="382" y="138"/>
                  </a:cubicBezTo>
                  <a:cubicBezTo>
                    <a:pt x="384" y="139"/>
                    <a:pt x="383" y="135"/>
                    <a:pt x="383" y="135"/>
                  </a:cubicBezTo>
                  <a:cubicBezTo>
                    <a:pt x="381" y="135"/>
                    <a:pt x="380" y="135"/>
                    <a:pt x="379" y="134"/>
                  </a:cubicBezTo>
                  <a:cubicBezTo>
                    <a:pt x="380" y="133"/>
                    <a:pt x="381" y="131"/>
                    <a:pt x="380" y="129"/>
                  </a:cubicBezTo>
                  <a:cubicBezTo>
                    <a:pt x="379" y="127"/>
                    <a:pt x="379" y="127"/>
                    <a:pt x="379" y="127"/>
                  </a:cubicBezTo>
                  <a:cubicBezTo>
                    <a:pt x="379" y="126"/>
                    <a:pt x="378" y="121"/>
                    <a:pt x="379" y="121"/>
                  </a:cubicBezTo>
                  <a:cubicBezTo>
                    <a:pt x="377" y="120"/>
                    <a:pt x="374" y="119"/>
                    <a:pt x="373" y="118"/>
                  </a:cubicBezTo>
                  <a:cubicBezTo>
                    <a:pt x="373" y="118"/>
                    <a:pt x="375" y="118"/>
                    <a:pt x="374" y="117"/>
                  </a:cubicBezTo>
                  <a:cubicBezTo>
                    <a:pt x="373" y="115"/>
                    <a:pt x="370" y="115"/>
                    <a:pt x="369" y="114"/>
                  </a:cubicBezTo>
                  <a:cubicBezTo>
                    <a:pt x="368" y="115"/>
                    <a:pt x="368" y="117"/>
                    <a:pt x="367" y="118"/>
                  </a:cubicBezTo>
                  <a:cubicBezTo>
                    <a:pt x="369" y="118"/>
                    <a:pt x="368" y="119"/>
                    <a:pt x="369" y="120"/>
                  </a:cubicBezTo>
                  <a:cubicBezTo>
                    <a:pt x="370" y="121"/>
                    <a:pt x="366" y="121"/>
                    <a:pt x="364" y="121"/>
                  </a:cubicBezTo>
                  <a:cubicBezTo>
                    <a:pt x="364" y="120"/>
                    <a:pt x="364" y="119"/>
                    <a:pt x="363" y="119"/>
                  </a:cubicBezTo>
                  <a:cubicBezTo>
                    <a:pt x="364" y="120"/>
                    <a:pt x="365" y="118"/>
                    <a:pt x="365" y="118"/>
                  </a:cubicBezTo>
                  <a:cubicBezTo>
                    <a:pt x="364" y="116"/>
                    <a:pt x="362" y="114"/>
                    <a:pt x="361" y="112"/>
                  </a:cubicBezTo>
                  <a:close/>
                  <a:moveTo>
                    <a:pt x="346" y="97"/>
                  </a:moveTo>
                  <a:cubicBezTo>
                    <a:pt x="345" y="98"/>
                    <a:pt x="344" y="100"/>
                    <a:pt x="344" y="100"/>
                  </a:cubicBezTo>
                  <a:cubicBezTo>
                    <a:pt x="344" y="100"/>
                    <a:pt x="344" y="101"/>
                    <a:pt x="345" y="100"/>
                  </a:cubicBezTo>
                  <a:cubicBezTo>
                    <a:pt x="345" y="100"/>
                    <a:pt x="346" y="103"/>
                    <a:pt x="346" y="103"/>
                  </a:cubicBezTo>
                  <a:cubicBezTo>
                    <a:pt x="349" y="102"/>
                    <a:pt x="354" y="102"/>
                    <a:pt x="350" y="99"/>
                  </a:cubicBezTo>
                  <a:cubicBezTo>
                    <a:pt x="349" y="98"/>
                    <a:pt x="347" y="98"/>
                    <a:pt x="346" y="97"/>
                  </a:cubicBezTo>
                  <a:close/>
                  <a:moveTo>
                    <a:pt x="316" y="97"/>
                  </a:moveTo>
                  <a:cubicBezTo>
                    <a:pt x="316" y="98"/>
                    <a:pt x="316" y="97"/>
                    <a:pt x="315" y="98"/>
                  </a:cubicBezTo>
                  <a:cubicBezTo>
                    <a:pt x="315" y="99"/>
                    <a:pt x="314" y="101"/>
                    <a:pt x="315" y="102"/>
                  </a:cubicBezTo>
                  <a:cubicBezTo>
                    <a:pt x="315" y="103"/>
                    <a:pt x="317" y="103"/>
                    <a:pt x="318" y="104"/>
                  </a:cubicBezTo>
                  <a:cubicBezTo>
                    <a:pt x="318" y="105"/>
                    <a:pt x="318" y="107"/>
                    <a:pt x="319" y="108"/>
                  </a:cubicBezTo>
                  <a:cubicBezTo>
                    <a:pt x="319" y="107"/>
                    <a:pt x="321" y="106"/>
                    <a:pt x="321" y="106"/>
                  </a:cubicBezTo>
                  <a:cubicBezTo>
                    <a:pt x="321" y="104"/>
                    <a:pt x="321" y="104"/>
                    <a:pt x="321" y="102"/>
                  </a:cubicBezTo>
                  <a:cubicBezTo>
                    <a:pt x="321" y="102"/>
                    <a:pt x="319" y="101"/>
                    <a:pt x="319" y="100"/>
                  </a:cubicBezTo>
                  <a:cubicBezTo>
                    <a:pt x="319" y="100"/>
                    <a:pt x="319" y="99"/>
                    <a:pt x="319" y="98"/>
                  </a:cubicBezTo>
                  <a:cubicBezTo>
                    <a:pt x="319" y="98"/>
                    <a:pt x="317" y="97"/>
                    <a:pt x="316" y="97"/>
                  </a:cubicBezTo>
                  <a:close/>
                  <a:moveTo>
                    <a:pt x="273" y="80"/>
                  </a:moveTo>
                  <a:cubicBezTo>
                    <a:pt x="273" y="80"/>
                    <a:pt x="271" y="82"/>
                    <a:pt x="271" y="82"/>
                  </a:cubicBezTo>
                  <a:cubicBezTo>
                    <a:pt x="270" y="82"/>
                    <a:pt x="269" y="81"/>
                    <a:pt x="268" y="82"/>
                  </a:cubicBezTo>
                  <a:cubicBezTo>
                    <a:pt x="267" y="82"/>
                    <a:pt x="267" y="83"/>
                    <a:pt x="266" y="84"/>
                  </a:cubicBezTo>
                  <a:cubicBezTo>
                    <a:pt x="263" y="86"/>
                    <a:pt x="264" y="85"/>
                    <a:pt x="262" y="88"/>
                  </a:cubicBezTo>
                  <a:cubicBezTo>
                    <a:pt x="265" y="89"/>
                    <a:pt x="270" y="91"/>
                    <a:pt x="274" y="91"/>
                  </a:cubicBezTo>
                  <a:cubicBezTo>
                    <a:pt x="275" y="90"/>
                    <a:pt x="275" y="90"/>
                    <a:pt x="275" y="90"/>
                  </a:cubicBezTo>
                  <a:cubicBezTo>
                    <a:pt x="276" y="89"/>
                    <a:pt x="278" y="90"/>
                    <a:pt x="280" y="90"/>
                  </a:cubicBezTo>
                  <a:cubicBezTo>
                    <a:pt x="280" y="88"/>
                    <a:pt x="282" y="86"/>
                    <a:pt x="281" y="83"/>
                  </a:cubicBezTo>
                  <a:cubicBezTo>
                    <a:pt x="281" y="83"/>
                    <a:pt x="280" y="82"/>
                    <a:pt x="280" y="82"/>
                  </a:cubicBezTo>
                  <a:cubicBezTo>
                    <a:pt x="279" y="82"/>
                    <a:pt x="278" y="82"/>
                    <a:pt x="277" y="82"/>
                  </a:cubicBezTo>
                  <a:cubicBezTo>
                    <a:pt x="276" y="81"/>
                    <a:pt x="276" y="80"/>
                    <a:pt x="273" y="80"/>
                  </a:cubicBezTo>
                  <a:close/>
                  <a:moveTo>
                    <a:pt x="310" y="73"/>
                  </a:moveTo>
                  <a:cubicBezTo>
                    <a:pt x="306" y="77"/>
                    <a:pt x="307" y="76"/>
                    <a:pt x="308" y="81"/>
                  </a:cubicBezTo>
                  <a:cubicBezTo>
                    <a:pt x="309" y="81"/>
                    <a:pt x="311" y="80"/>
                    <a:pt x="312" y="80"/>
                  </a:cubicBezTo>
                  <a:cubicBezTo>
                    <a:pt x="312" y="80"/>
                    <a:pt x="311" y="83"/>
                    <a:pt x="312" y="84"/>
                  </a:cubicBezTo>
                  <a:cubicBezTo>
                    <a:pt x="314" y="83"/>
                    <a:pt x="313" y="81"/>
                    <a:pt x="316" y="82"/>
                  </a:cubicBezTo>
                  <a:cubicBezTo>
                    <a:pt x="316" y="83"/>
                    <a:pt x="315" y="86"/>
                    <a:pt x="315" y="86"/>
                  </a:cubicBezTo>
                  <a:cubicBezTo>
                    <a:pt x="316" y="86"/>
                    <a:pt x="317" y="86"/>
                    <a:pt x="318" y="86"/>
                  </a:cubicBezTo>
                  <a:cubicBezTo>
                    <a:pt x="318" y="85"/>
                    <a:pt x="318" y="85"/>
                    <a:pt x="318" y="85"/>
                  </a:cubicBezTo>
                  <a:cubicBezTo>
                    <a:pt x="318" y="85"/>
                    <a:pt x="320" y="86"/>
                    <a:pt x="320" y="86"/>
                  </a:cubicBezTo>
                  <a:cubicBezTo>
                    <a:pt x="320" y="86"/>
                    <a:pt x="321" y="87"/>
                    <a:pt x="320" y="87"/>
                  </a:cubicBezTo>
                  <a:cubicBezTo>
                    <a:pt x="317" y="88"/>
                    <a:pt x="320" y="89"/>
                    <a:pt x="321" y="90"/>
                  </a:cubicBezTo>
                  <a:cubicBezTo>
                    <a:pt x="320" y="90"/>
                    <a:pt x="318" y="90"/>
                    <a:pt x="316" y="90"/>
                  </a:cubicBezTo>
                  <a:cubicBezTo>
                    <a:pt x="316" y="90"/>
                    <a:pt x="316" y="92"/>
                    <a:pt x="316" y="92"/>
                  </a:cubicBezTo>
                  <a:cubicBezTo>
                    <a:pt x="317" y="93"/>
                    <a:pt x="317" y="92"/>
                    <a:pt x="318" y="93"/>
                  </a:cubicBezTo>
                  <a:cubicBezTo>
                    <a:pt x="318" y="93"/>
                    <a:pt x="320" y="93"/>
                    <a:pt x="321" y="92"/>
                  </a:cubicBezTo>
                  <a:cubicBezTo>
                    <a:pt x="322" y="92"/>
                    <a:pt x="323" y="90"/>
                    <a:pt x="324" y="90"/>
                  </a:cubicBezTo>
                  <a:cubicBezTo>
                    <a:pt x="325" y="89"/>
                    <a:pt x="326" y="90"/>
                    <a:pt x="328" y="90"/>
                  </a:cubicBezTo>
                  <a:cubicBezTo>
                    <a:pt x="329" y="88"/>
                    <a:pt x="329" y="88"/>
                    <a:pt x="329" y="88"/>
                  </a:cubicBezTo>
                  <a:cubicBezTo>
                    <a:pt x="332" y="88"/>
                    <a:pt x="330" y="91"/>
                    <a:pt x="334" y="90"/>
                  </a:cubicBezTo>
                  <a:cubicBezTo>
                    <a:pt x="334" y="90"/>
                    <a:pt x="334" y="88"/>
                    <a:pt x="334" y="88"/>
                  </a:cubicBezTo>
                  <a:cubicBezTo>
                    <a:pt x="335" y="88"/>
                    <a:pt x="336" y="89"/>
                    <a:pt x="336" y="89"/>
                  </a:cubicBezTo>
                  <a:cubicBezTo>
                    <a:pt x="338" y="90"/>
                    <a:pt x="340" y="89"/>
                    <a:pt x="342" y="89"/>
                  </a:cubicBezTo>
                  <a:cubicBezTo>
                    <a:pt x="342" y="89"/>
                    <a:pt x="344" y="91"/>
                    <a:pt x="344" y="92"/>
                  </a:cubicBezTo>
                  <a:cubicBezTo>
                    <a:pt x="345" y="92"/>
                    <a:pt x="346" y="92"/>
                    <a:pt x="348" y="92"/>
                  </a:cubicBezTo>
                  <a:cubicBezTo>
                    <a:pt x="349" y="93"/>
                    <a:pt x="351" y="96"/>
                    <a:pt x="353" y="97"/>
                  </a:cubicBezTo>
                  <a:cubicBezTo>
                    <a:pt x="354" y="98"/>
                    <a:pt x="355" y="97"/>
                    <a:pt x="357" y="98"/>
                  </a:cubicBezTo>
                  <a:cubicBezTo>
                    <a:pt x="359" y="100"/>
                    <a:pt x="360" y="104"/>
                    <a:pt x="363" y="104"/>
                  </a:cubicBezTo>
                  <a:cubicBezTo>
                    <a:pt x="371" y="104"/>
                    <a:pt x="368" y="94"/>
                    <a:pt x="365" y="91"/>
                  </a:cubicBezTo>
                  <a:cubicBezTo>
                    <a:pt x="363" y="88"/>
                    <a:pt x="360" y="86"/>
                    <a:pt x="355" y="86"/>
                  </a:cubicBezTo>
                  <a:cubicBezTo>
                    <a:pt x="355" y="86"/>
                    <a:pt x="354" y="88"/>
                    <a:pt x="353" y="87"/>
                  </a:cubicBezTo>
                  <a:cubicBezTo>
                    <a:pt x="353" y="87"/>
                    <a:pt x="351" y="83"/>
                    <a:pt x="351" y="83"/>
                  </a:cubicBezTo>
                  <a:cubicBezTo>
                    <a:pt x="348" y="81"/>
                    <a:pt x="346" y="82"/>
                    <a:pt x="344" y="82"/>
                  </a:cubicBezTo>
                  <a:cubicBezTo>
                    <a:pt x="344" y="82"/>
                    <a:pt x="343" y="79"/>
                    <a:pt x="343" y="79"/>
                  </a:cubicBezTo>
                  <a:cubicBezTo>
                    <a:pt x="339" y="77"/>
                    <a:pt x="338" y="80"/>
                    <a:pt x="336" y="81"/>
                  </a:cubicBezTo>
                  <a:cubicBezTo>
                    <a:pt x="335" y="81"/>
                    <a:pt x="335" y="81"/>
                    <a:pt x="334" y="81"/>
                  </a:cubicBezTo>
                  <a:cubicBezTo>
                    <a:pt x="334" y="80"/>
                    <a:pt x="334" y="79"/>
                    <a:pt x="334" y="78"/>
                  </a:cubicBezTo>
                  <a:cubicBezTo>
                    <a:pt x="332" y="77"/>
                    <a:pt x="329" y="76"/>
                    <a:pt x="327" y="75"/>
                  </a:cubicBezTo>
                  <a:cubicBezTo>
                    <a:pt x="327" y="76"/>
                    <a:pt x="326" y="76"/>
                    <a:pt x="326" y="76"/>
                  </a:cubicBezTo>
                  <a:cubicBezTo>
                    <a:pt x="325" y="78"/>
                    <a:pt x="326" y="79"/>
                    <a:pt x="326" y="80"/>
                  </a:cubicBezTo>
                  <a:cubicBezTo>
                    <a:pt x="323" y="81"/>
                    <a:pt x="323" y="81"/>
                    <a:pt x="323" y="81"/>
                  </a:cubicBezTo>
                  <a:cubicBezTo>
                    <a:pt x="322" y="80"/>
                    <a:pt x="320" y="75"/>
                    <a:pt x="320" y="75"/>
                  </a:cubicBezTo>
                  <a:cubicBezTo>
                    <a:pt x="318" y="74"/>
                    <a:pt x="316" y="75"/>
                    <a:pt x="315" y="75"/>
                  </a:cubicBezTo>
                  <a:cubicBezTo>
                    <a:pt x="314" y="75"/>
                    <a:pt x="312" y="74"/>
                    <a:pt x="310" y="73"/>
                  </a:cubicBezTo>
                  <a:close/>
                  <a:moveTo>
                    <a:pt x="83" y="478"/>
                  </a:moveTo>
                  <a:cubicBezTo>
                    <a:pt x="82" y="478"/>
                    <a:pt x="80" y="479"/>
                    <a:pt x="79" y="480"/>
                  </a:cubicBezTo>
                  <a:cubicBezTo>
                    <a:pt x="80" y="482"/>
                    <a:pt x="78" y="481"/>
                    <a:pt x="80" y="482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80" y="481"/>
                    <a:pt x="79" y="485"/>
                    <a:pt x="80" y="487"/>
                  </a:cubicBezTo>
                  <a:cubicBezTo>
                    <a:pt x="81" y="489"/>
                    <a:pt x="87" y="491"/>
                    <a:pt x="88" y="493"/>
                  </a:cubicBezTo>
                  <a:cubicBezTo>
                    <a:pt x="88" y="492"/>
                    <a:pt x="88" y="491"/>
                    <a:pt x="88" y="491"/>
                  </a:cubicBezTo>
                  <a:cubicBezTo>
                    <a:pt x="87" y="488"/>
                    <a:pt x="86" y="489"/>
                    <a:pt x="86" y="489"/>
                  </a:cubicBezTo>
                  <a:cubicBezTo>
                    <a:pt x="86" y="489"/>
                    <a:pt x="87" y="488"/>
                    <a:pt x="89" y="487"/>
                  </a:cubicBezTo>
                  <a:cubicBezTo>
                    <a:pt x="88" y="486"/>
                    <a:pt x="88" y="486"/>
                    <a:pt x="86" y="485"/>
                  </a:cubicBezTo>
                  <a:cubicBezTo>
                    <a:pt x="86" y="485"/>
                    <a:pt x="88" y="483"/>
                    <a:pt x="87" y="482"/>
                  </a:cubicBezTo>
                  <a:cubicBezTo>
                    <a:pt x="86" y="481"/>
                    <a:pt x="85" y="482"/>
                    <a:pt x="85" y="481"/>
                  </a:cubicBezTo>
                  <a:cubicBezTo>
                    <a:pt x="85" y="481"/>
                    <a:pt x="86" y="480"/>
                    <a:pt x="86" y="479"/>
                  </a:cubicBezTo>
                  <a:cubicBezTo>
                    <a:pt x="85" y="478"/>
                    <a:pt x="84" y="479"/>
                    <a:pt x="83" y="478"/>
                  </a:cubicBezTo>
                  <a:close/>
                  <a:moveTo>
                    <a:pt x="96" y="469"/>
                  </a:moveTo>
                  <a:cubicBezTo>
                    <a:pt x="96" y="470"/>
                    <a:pt x="96" y="470"/>
                    <a:pt x="96" y="470"/>
                  </a:cubicBezTo>
                  <a:cubicBezTo>
                    <a:pt x="94" y="470"/>
                    <a:pt x="96" y="470"/>
                    <a:pt x="97" y="471"/>
                  </a:cubicBezTo>
                  <a:cubicBezTo>
                    <a:pt x="97" y="471"/>
                    <a:pt x="98" y="468"/>
                    <a:pt x="96" y="469"/>
                  </a:cubicBezTo>
                  <a:close/>
                  <a:moveTo>
                    <a:pt x="74" y="467"/>
                  </a:moveTo>
                  <a:cubicBezTo>
                    <a:pt x="74" y="469"/>
                    <a:pt x="75" y="474"/>
                    <a:pt x="75" y="475"/>
                  </a:cubicBezTo>
                  <a:cubicBezTo>
                    <a:pt x="75" y="475"/>
                    <a:pt x="74" y="475"/>
                    <a:pt x="74" y="477"/>
                  </a:cubicBezTo>
                  <a:cubicBezTo>
                    <a:pt x="76" y="477"/>
                    <a:pt x="76" y="477"/>
                    <a:pt x="76" y="477"/>
                  </a:cubicBezTo>
                  <a:cubicBezTo>
                    <a:pt x="76" y="477"/>
                    <a:pt x="76" y="479"/>
                    <a:pt x="76" y="478"/>
                  </a:cubicBezTo>
                  <a:cubicBezTo>
                    <a:pt x="76" y="478"/>
                    <a:pt x="76" y="480"/>
                    <a:pt x="76" y="480"/>
                  </a:cubicBezTo>
                  <a:cubicBezTo>
                    <a:pt x="77" y="481"/>
                    <a:pt x="79" y="479"/>
                    <a:pt x="79" y="479"/>
                  </a:cubicBezTo>
                  <a:cubicBezTo>
                    <a:pt x="80" y="478"/>
                    <a:pt x="82" y="478"/>
                    <a:pt x="82" y="477"/>
                  </a:cubicBezTo>
                  <a:cubicBezTo>
                    <a:pt x="83" y="476"/>
                    <a:pt x="82" y="474"/>
                    <a:pt x="82" y="473"/>
                  </a:cubicBezTo>
                  <a:cubicBezTo>
                    <a:pt x="83" y="471"/>
                    <a:pt x="84" y="469"/>
                    <a:pt x="84" y="467"/>
                  </a:cubicBezTo>
                  <a:cubicBezTo>
                    <a:pt x="79" y="468"/>
                    <a:pt x="78" y="470"/>
                    <a:pt x="74" y="467"/>
                  </a:cubicBezTo>
                  <a:close/>
                  <a:moveTo>
                    <a:pt x="278" y="385"/>
                  </a:moveTo>
                  <a:cubicBezTo>
                    <a:pt x="279" y="385"/>
                    <a:pt x="280" y="385"/>
                    <a:pt x="281" y="385"/>
                  </a:cubicBezTo>
                  <a:cubicBezTo>
                    <a:pt x="282" y="385"/>
                    <a:pt x="282" y="387"/>
                    <a:pt x="283" y="388"/>
                  </a:cubicBezTo>
                  <a:cubicBezTo>
                    <a:pt x="283" y="388"/>
                    <a:pt x="287" y="387"/>
                    <a:pt x="288" y="387"/>
                  </a:cubicBezTo>
                  <a:cubicBezTo>
                    <a:pt x="288" y="386"/>
                    <a:pt x="288" y="386"/>
                    <a:pt x="288" y="386"/>
                  </a:cubicBezTo>
                  <a:cubicBezTo>
                    <a:pt x="290" y="385"/>
                    <a:pt x="295" y="385"/>
                    <a:pt x="296" y="386"/>
                  </a:cubicBezTo>
                  <a:cubicBezTo>
                    <a:pt x="297" y="386"/>
                    <a:pt x="304" y="389"/>
                    <a:pt x="299" y="388"/>
                  </a:cubicBezTo>
                  <a:cubicBezTo>
                    <a:pt x="299" y="388"/>
                    <a:pt x="297" y="388"/>
                    <a:pt x="296" y="388"/>
                  </a:cubicBezTo>
                  <a:cubicBezTo>
                    <a:pt x="296" y="388"/>
                    <a:pt x="293" y="387"/>
                    <a:pt x="291" y="388"/>
                  </a:cubicBezTo>
                  <a:cubicBezTo>
                    <a:pt x="291" y="388"/>
                    <a:pt x="291" y="389"/>
                    <a:pt x="290" y="390"/>
                  </a:cubicBezTo>
                  <a:cubicBezTo>
                    <a:pt x="289" y="391"/>
                    <a:pt x="288" y="390"/>
                    <a:pt x="286" y="390"/>
                  </a:cubicBezTo>
                  <a:cubicBezTo>
                    <a:pt x="284" y="391"/>
                    <a:pt x="283" y="393"/>
                    <a:pt x="282" y="394"/>
                  </a:cubicBezTo>
                  <a:cubicBezTo>
                    <a:pt x="278" y="395"/>
                    <a:pt x="276" y="396"/>
                    <a:pt x="273" y="399"/>
                  </a:cubicBezTo>
                  <a:cubicBezTo>
                    <a:pt x="272" y="400"/>
                    <a:pt x="269" y="402"/>
                    <a:pt x="269" y="403"/>
                  </a:cubicBezTo>
                  <a:cubicBezTo>
                    <a:pt x="269" y="404"/>
                    <a:pt x="269" y="405"/>
                    <a:pt x="269" y="405"/>
                  </a:cubicBezTo>
                  <a:cubicBezTo>
                    <a:pt x="267" y="405"/>
                    <a:pt x="265" y="406"/>
                    <a:pt x="264" y="405"/>
                  </a:cubicBezTo>
                  <a:cubicBezTo>
                    <a:pt x="264" y="405"/>
                    <a:pt x="263" y="404"/>
                    <a:pt x="263" y="404"/>
                  </a:cubicBezTo>
                  <a:cubicBezTo>
                    <a:pt x="261" y="405"/>
                    <a:pt x="262" y="402"/>
                    <a:pt x="262" y="402"/>
                  </a:cubicBezTo>
                  <a:cubicBezTo>
                    <a:pt x="263" y="401"/>
                    <a:pt x="263" y="402"/>
                    <a:pt x="264" y="401"/>
                  </a:cubicBezTo>
                  <a:cubicBezTo>
                    <a:pt x="266" y="400"/>
                    <a:pt x="267" y="397"/>
                    <a:pt x="268" y="396"/>
                  </a:cubicBezTo>
                  <a:cubicBezTo>
                    <a:pt x="270" y="394"/>
                    <a:pt x="274" y="393"/>
                    <a:pt x="275" y="391"/>
                  </a:cubicBezTo>
                  <a:cubicBezTo>
                    <a:pt x="275" y="390"/>
                    <a:pt x="275" y="389"/>
                    <a:pt x="275" y="388"/>
                  </a:cubicBezTo>
                  <a:cubicBezTo>
                    <a:pt x="275" y="387"/>
                    <a:pt x="278" y="386"/>
                    <a:pt x="278" y="385"/>
                  </a:cubicBezTo>
                  <a:close/>
                  <a:moveTo>
                    <a:pt x="274" y="332"/>
                  </a:moveTo>
                  <a:cubicBezTo>
                    <a:pt x="277" y="332"/>
                    <a:pt x="278" y="333"/>
                    <a:pt x="280" y="334"/>
                  </a:cubicBezTo>
                  <a:cubicBezTo>
                    <a:pt x="280" y="335"/>
                    <a:pt x="280" y="335"/>
                    <a:pt x="280" y="335"/>
                  </a:cubicBezTo>
                  <a:cubicBezTo>
                    <a:pt x="278" y="335"/>
                    <a:pt x="277" y="334"/>
                    <a:pt x="275" y="334"/>
                  </a:cubicBezTo>
                  <a:cubicBezTo>
                    <a:pt x="276" y="335"/>
                    <a:pt x="275" y="336"/>
                    <a:pt x="276" y="336"/>
                  </a:cubicBezTo>
                  <a:cubicBezTo>
                    <a:pt x="276" y="336"/>
                    <a:pt x="277" y="337"/>
                    <a:pt x="277" y="338"/>
                  </a:cubicBezTo>
                  <a:cubicBezTo>
                    <a:pt x="276" y="338"/>
                    <a:pt x="274" y="337"/>
                    <a:pt x="273" y="338"/>
                  </a:cubicBezTo>
                  <a:cubicBezTo>
                    <a:pt x="272" y="338"/>
                    <a:pt x="273" y="340"/>
                    <a:pt x="272" y="341"/>
                  </a:cubicBezTo>
                  <a:cubicBezTo>
                    <a:pt x="272" y="341"/>
                    <a:pt x="270" y="341"/>
                    <a:pt x="270" y="341"/>
                  </a:cubicBezTo>
                  <a:cubicBezTo>
                    <a:pt x="269" y="343"/>
                    <a:pt x="268" y="346"/>
                    <a:pt x="266" y="347"/>
                  </a:cubicBezTo>
                  <a:cubicBezTo>
                    <a:pt x="264" y="348"/>
                    <a:pt x="264" y="346"/>
                    <a:pt x="262" y="347"/>
                  </a:cubicBezTo>
                  <a:cubicBezTo>
                    <a:pt x="262" y="347"/>
                    <a:pt x="254" y="355"/>
                    <a:pt x="254" y="355"/>
                  </a:cubicBezTo>
                  <a:cubicBezTo>
                    <a:pt x="253" y="356"/>
                    <a:pt x="254" y="357"/>
                    <a:pt x="253" y="358"/>
                  </a:cubicBezTo>
                  <a:cubicBezTo>
                    <a:pt x="252" y="359"/>
                    <a:pt x="250" y="359"/>
                    <a:pt x="248" y="360"/>
                  </a:cubicBezTo>
                  <a:cubicBezTo>
                    <a:pt x="248" y="359"/>
                    <a:pt x="247" y="358"/>
                    <a:pt x="246" y="358"/>
                  </a:cubicBezTo>
                  <a:cubicBezTo>
                    <a:pt x="245" y="357"/>
                    <a:pt x="244" y="358"/>
                    <a:pt x="243" y="358"/>
                  </a:cubicBezTo>
                  <a:cubicBezTo>
                    <a:pt x="242" y="360"/>
                    <a:pt x="239" y="365"/>
                    <a:pt x="237" y="366"/>
                  </a:cubicBezTo>
                  <a:cubicBezTo>
                    <a:pt x="237" y="366"/>
                    <a:pt x="234" y="365"/>
                    <a:pt x="233" y="365"/>
                  </a:cubicBezTo>
                  <a:cubicBezTo>
                    <a:pt x="229" y="365"/>
                    <a:pt x="226" y="366"/>
                    <a:pt x="223" y="368"/>
                  </a:cubicBezTo>
                  <a:cubicBezTo>
                    <a:pt x="222" y="367"/>
                    <a:pt x="221" y="367"/>
                    <a:pt x="220" y="366"/>
                  </a:cubicBezTo>
                  <a:cubicBezTo>
                    <a:pt x="219" y="365"/>
                    <a:pt x="219" y="362"/>
                    <a:pt x="218" y="362"/>
                  </a:cubicBezTo>
                  <a:cubicBezTo>
                    <a:pt x="216" y="361"/>
                    <a:pt x="214" y="362"/>
                    <a:pt x="212" y="361"/>
                  </a:cubicBezTo>
                  <a:cubicBezTo>
                    <a:pt x="212" y="361"/>
                    <a:pt x="210" y="359"/>
                    <a:pt x="209" y="359"/>
                  </a:cubicBezTo>
                  <a:cubicBezTo>
                    <a:pt x="205" y="354"/>
                    <a:pt x="214" y="359"/>
                    <a:pt x="218" y="358"/>
                  </a:cubicBezTo>
                  <a:cubicBezTo>
                    <a:pt x="218" y="358"/>
                    <a:pt x="220" y="356"/>
                    <a:pt x="220" y="356"/>
                  </a:cubicBezTo>
                  <a:cubicBezTo>
                    <a:pt x="222" y="355"/>
                    <a:pt x="224" y="354"/>
                    <a:pt x="227" y="352"/>
                  </a:cubicBezTo>
                  <a:cubicBezTo>
                    <a:pt x="227" y="352"/>
                    <a:pt x="228" y="350"/>
                    <a:pt x="229" y="350"/>
                  </a:cubicBezTo>
                  <a:cubicBezTo>
                    <a:pt x="231" y="349"/>
                    <a:pt x="232" y="350"/>
                    <a:pt x="234" y="350"/>
                  </a:cubicBezTo>
                  <a:cubicBezTo>
                    <a:pt x="233" y="349"/>
                    <a:pt x="234" y="349"/>
                    <a:pt x="235" y="348"/>
                  </a:cubicBezTo>
                  <a:cubicBezTo>
                    <a:pt x="231" y="345"/>
                    <a:pt x="229" y="344"/>
                    <a:pt x="228" y="340"/>
                  </a:cubicBezTo>
                  <a:cubicBezTo>
                    <a:pt x="228" y="339"/>
                    <a:pt x="228" y="338"/>
                    <a:pt x="228" y="337"/>
                  </a:cubicBezTo>
                  <a:cubicBezTo>
                    <a:pt x="228" y="336"/>
                    <a:pt x="226" y="335"/>
                    <a:pt x="225" y="335"/>
                  </a:cubicBezTo>
                  <a:cubicBezTo>
                    <a:pt x="225" y="333"/>
                    <a:pt x="225" y="333"/>
                    <a:pt x="225" y="333"/>
                  </a:cubicBezTo>
                  <a:cubicBezTo>
                    <a:pt x="227" y="334"/>
                    <a:pt x="229" y="333"/>
                    <a:pt x="231" y="334"/>
                  </a:cubicBezTo>
                  <a:cubicBezTo>
                    <a:pt x="231" y="334"/>
                    <a:pt x="233" y="337"/>
                    <a:pt x="233" y="337"/>
                  </a:cubicBezTo>
                  <a:cubicBezTo>
                    <a:pt x="234" y="338"/>
                    <a:pt x="234" y="336"/>
                    <a:pt x="236" y="336"/>
                  </a:cubicBezTo>
                  <a:cubicBezTo>
                    <a:pt x="236" y="340"/>
                    <a:pt x="237" y="342"/>
                    <a:pt x="238" y="346"/>
                  </a:cubicBezTo>
                  <a:cubicBezTo>
                    <a:pt x="242" y="346"/>
                    <a:pt x="250" y="347"/>
                    <a:pt x="253" y="346"/>
                  </a:cubicBezTo>
                  <a:cubicBezTo>
                    <a:pt x="256" y="346"/>
                    <a:pt x="258" y="341"/>
                    <a:pt x="260" y="340"/>
                  </a:cubicBezTo>
                  <a:cubicBezTo>
                    <a:pt x="261" y="339"/>
                    <a:pt x="262" y="339"/>
                    <a:pt x="264" y="338"/>
                  </a:cubicBezTo>
                  <a:cubicBezTo>
                    <a:pt x="265" y="337"/>
                    <a:pt x="266" y="334"/>
                    <a:pt x="268" y="334"/>
                  </a:cubicBezTo>
                  <a:cubicBezTo>
                    <a:pt x="270" y="333"/>
                    <a:pt x="271" y="334"/>
                    <a:pt x="272" y="334"/>
                  </a:cubicBezTo>
                  <a:cubicBezTo>
                    <a:pt x="273" y="334"/>
                    <a:pt x="274" y="332"/>
                    <a:pt x="274" y="332"/>
                  </a:cubicBezTo>
                  <a:close/>
                  <a:moveTo>
                    <a:pt x="189" y="328"/>
                  </a:moveTo>
                  <a:cubicBezTo>
                    <a:pt x="190" y="328"/>
                    <a:pt x="194" y="329"/>
                    <a:pt x="197" y="330"/>
                  </a:cubicBezTo>
                  <a:cubicBezTo>
                    <a:pt x="197" y="330"/>
                    <a:pt x="197" y="332"/>
                    <a:pt x="197" y="332"/>
                  </a:cubicBezTo>
                  <a:cubicBezTo>
                    <a:pt x="199" y="332"/>
                    <a:pt x="202" y="332"/>
                    <a:pt x="206" y="332"/>
                  </a:cubicBezTo>
                  <a:cubicBezTo>
                    <a:pt x="205" y="334"/>
                    <a:pt x="205" y="334"/>
                    <a:pt x="205" y="334"/>
                  </a:cubicBezTo>
                  <a:cubicBezTo>
                    <a:pt x="202" y="334"/>
                    <a:pt x="199" y="335"/>
                    <a:pt x="197" y="336"/>
                  </a:cubicBezTo>
                  <a:cubicBezTo>
                    <a:pt x="193" y="336"/>
                    <a:pt x="191" y="334"/>
                    <a:pt x="188" y="334"/>
                  </a:cubicBezTo>
                  <a:cubicBezTo>
                    <a:pt x="186" y="334"/>
                    <a:pt x="186" y="335"/>
                    <a:pt x="184" y="334"/>
                  </a:cubicBezTo>
                  <a:cubicBezTo>
                    <a:pt x="183" y="334"/>
                    <a:pt x="182" y="333"/>
                    <a:pt x="181" y="332"/>
                  </a:cubicBezTo>
                  <a:cubicBezTo>
                    <a:pt x="183" y="332"/>
                    <a:pt x="184" y="332"/>
                    <a:pt x="185" y="331"/>
                  </a:cubicBezTo>
                  <a:cubicBezTo>
                    <a:pt x="185" y="331"/>
                    <a:pt x="187" y="331"/>
                    <a:pt x="188" y="330"/>
                  </a:cubicBezTo>
                  <a:cubicBezTo>
                    <a:pt x="189" y="330"/>
                    <a:pt x="188" y="329"/>
                    <a:pt x="189" y="328"/>
                  </a:cubicBezTo>
                  <a:close/>
                  <a:moveTo>
                    <a:pt x="185" y="279"/>
                  </a:moveTo>
                  <a:cubicBezTo>
                    <a:pt x="188" y="278"/>
                    <a:pt x="190" y="280"/>
                    <a:pt x="193" y="281"/>
                  </a:cubicBezTo>
                  <a:cubicBezTo>
                    <a:pt x="194" y="281"/>
                    <a:pt x="196" y="281"/>
                    <a:pt x="197" y="282"/>
                  </a:cubicBezTo>
                  <a:cubicBezTo>
                    <a:pt x="197" y="282"/>
                    <a:pt x="198" y="282"/>
                    <a:pt x="199" y="282"/>
                  </a:cubicBezTo>
                  <a:cubicBezTo>
                    <a:pt x="198" y="283"/>
                    <a:pt x="198" y="283"/>
                    <a:pt x="198" y="283"/>
                  </a:cubicBezTo>
                  <a:cubicBezTo>
                    <a:pt x="193" y="283"/>
                    <a:pt x="182" y="285"/>
                    <a:pt x="189" y="287"/>
                  </a:cubicBezTo>
                  <a:cubicBezTo>
                    <a:pt x="190" y="288"/>
                    <a:pt x="191" y="287"/>
                    <a:pt x="192" y="287"/>
                  </a:cubicBezTo>
                  <a:cubicBezTo>
                    <a:pt x="194" y="287"/>
                    <a:pt x="197" y="290"/>
                    <a:pt x="198" y="290"/>
                  </a:cubicBezTo>
                  <a:cubicBezTo>
                    <a:pt x="202" y="291"/>
                    <a:pt x="205" y="289"/>
                    <a:pt x="208" y="288"/>
                  </a:cubicBezTo>
                  <a:cubicBezTo>
                    <a:pt x="208" y="290"/>
                    <a:pt x="209" y="290"/>
                    <a:pt x="209" y="292"/>
                  </a:cubicBezTo>
                  <a:cubicBezTo>
                    <a:pt x="209" y="294"/>
                    <a:pt x="206" y="297"/>
                    <a:pt x="205" y="298"/>
                  </a:cubicBezTo>
                  <a:cubicBezTo>
                    <a:pt x="206" y="299"/>
                    <a:pt x="206" y="299"/>
                    <a:pt x="207" y="299"/>
                  </a:cubicBezTo>
                  <a:cubicBezTo>
                    <a:pt x="207" y="299"/>
                    <a:pt x="207" y="301"/>
                    <a:pt x="207" y="301"/>
                  </a:cubicBezTo>
                  <a:cubicBezTo>
                    <a:pt x="205" y="302"/>
                    <a:pt x="202" y="303"/>
                    <a:pt x="198" y="302"/>
                  </a:cubicBezTo>
                  <a:cubicBezTo>
                    <a:pt x="198" y="302"/>
                    <a:pt x="196" y="300"/>
                    <a:pt x="196" y="300"/>
                  </a:cubicBezTo>
                  <a:cubicBezTo>
                    <a:pt x="194" y="300"/>
                    <a:pt x="194" y="301"/>
                    <a:pt x="192" y="301"/>
                  </a:cubicBezTo>
                  <a:cubicBezTo>
                    <a:pt x="192" y="301"/>
                    <a:pt x="191" y="303"/>
                    <a:pt x="191" y="304"/>
                  </a:cubicBezTo>
                  <a:cubicBezTo>
                    <a:pt x="192" y="305"/>
                    <a:pt x="203" y="310"/>
                    <a:pt x="199" y="309"/>
                  </a:cubicBezTo>
                  <a:cubicBezTo>
                    <a:pt x="198" y="309"/>
                    <a:pt x="196" y="308"/>
                    <a:pt x="195" y="308"/>
                  </a:cubicBezTo>
                  <a:cubicBezTo>
                    <a:pt x="194" y="308"/>
                    <a:pt x="191" y="308"/>
                    <a:pt x="191" y="308"/>
                  </a:cubicBezTo>
                  <a:cubicBezTo>
                    <a:pt x="188" y="309"/>
                    <a:pt x="185" y="309"/>
                    <a:pt x="182" y="311"/>
                  </a:cubicBezTo>
                  <a:cubicBezTo>
                    <a:pt x="181" y="312"/>
                    <a:pt x="179" y="315"/>
                    <a:pt x="177" y="316"/>
                  </a:cubicBezTo>
                  <a:cubicBezTo>
                    <a:pt x="176" y="316"/>
                    <a:pt x="177" y="313"/>
                    <a:pt x="177" y="312"/>
                  </a:cubicBezTo>
                  <a:cubicBezTo>
                    <a:pt x="178" y="311"/>
                    <a:pt x="178" y="313"/>
                    <a:pt x="180" y="312"/>
                  </a:cubicBezTo>
                  <a:cubicBezTo>
                    <a:pt x="181" y="311"/>
                    <a:pt x="180" y="310"/>
                    <a:pt x="181" y="310"/>
                  </a:cubicBezTo>
                  <a:cubicBezTo>
                    <a:pt x="182" y="307"/>
                    <a:pt x="185" y="307"/>
                    <a:pt x="189" y="306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3" y="303"/>
                    <a:pt x="183" y="303"/>
                    <a:pt x="179" y="306"/>
                  </a:cubicBezTo>
                  <a:cubicBezTo>
                    <a:pt x="178" y="307"/>
                    <a:pt x="176" y="308"/>
                    <a:pt x="175" y="309"/>
                  </a:cubicBezTo>
                  <a:cubicBezTo>
                    <a:pt x="175" y="310"/>
                    <a:pt x="176" y="311"/>
                    <a:pt x="175" y="312"/>
                  </a:cubicBezTo>
                  <a:cubicBezTo>
                    <a:pt x="175" y="313"/>
                    <a:pt x="174" y="314"/>
                    <a:pt x="173" y="314"/>
                  </a:cubicBezTo>
                  <a:cubicBezTo>
                    <a:pt x="168" y="313"/>
                    <a:pt x="165" y="313"/>
                    <a:pt x="161" y="310"/>
                  </a:cubicBezTo>
                  <a:cubicBezTo>
                    <a:pt x="161" y="308"/>
                    <a:pt x="161" y="308"/>
                    <a:pt x="161" y="308"/>
                  </a:cubicBezTo>
                  <a:cubicBezTo>
                    <a:pt x="165" y="307"/>
                    <a:pt x="163" y="307"/>
                    <a:pt x="163" y="304"/>
                  </a:cubicBezTo>
                  <a:cubicBezTo>
                    <a:pt x="165" y="303"/>
                    <a:pt x="166" y="301"/>
                    <a:pt x="168" y="300"/>
                  </a:cubicBezTo>
                  <a:cubicBezTo>
                    <a:pt x="168" y="299"/>
                    <a:pt x="168" y="299"/>
                    <a:pt x="168" y="298"/>
                  </a:cubicBezTo>
                  <a:cubicBezTo>
                    <a:pt x="168" y="297"/>
                    <a:pt x="165" y="295"/>
                    <a:pt x="165" y="294"/>
                  </a:cubicBezTo>
                  <a:cubicBezTo>
                    <a:pt x="161" y="292"/>
                    <a:pt x="168" y="294"/>
                    <a:pt x="169" y="294"/>
                  </a:cubicBezTo>
                  <a:cubicBezTo>
                    <a:pt x="171" y="295"/>
                    <a:pt x="173" y="295"/>
                    <a:pt x="175" y="295"/>
                  </a:cubicBezTo>
                  <a:cubicBezTo>
                    <a:pt x="174" y="294"/>
                    <a:pt x="177" y="292"/>
                    <a:pt x="173" y="292"/>
                  </a:cubicBezTo>
                  <a:cubicBezTo>
                    <a:pt x="173" y="292"/>
                    <a:pt x="173" y="291"/>
                    <a:pt x="173" y="290"/>
                  </a:cubicBezTo>
                  <a:cubicBezTo>
                    <a:pt x="169" y="287"/>
                    <a:pt x="157" y="287"/>
                    <a:pt x="153" y="288"/>
                  </a:cubicBezTo>
                  <a:cubicBezTo>
                    <a:pt x="153" y="287"/>
                    <a:pt x="152" y="284"/>
                    <a:pt x="154" y="284"/>
                  </a:cubicBezTo>
                  <a:cubicBezTo>
                    <a:pt x="154" y="284"/>
                    <a:pt x="156" y="285"/>
                    <a:pt x="157" y="285"/>
                  </a:cubicBezTo>
                  <a:cubicBezTo>
                    <a:pt x="159" y="284"/>
                    <a:pt x="159" y="284"/>
                    <a:pt x="159" y="284"/>
                  </a:cubicBezTo>
                  <a:cubicBezTo>
                    <a:pt x="161" y="283"/>
                    <a:pt x="160" y="284"/>
                    <a:pt x="160" y="283"/>
                  </a:cubicBezTo>
                  <a:cubicBezTo>
                    <a:pt x="163" y="283"/>
                    <a:pt x="164" y="284"/>
                    <a:pt x="167" y="284"/>
                  </a:cubicBezTo>
                  <a:cubicBezTo>
                    <a:pt x="169" y="283"/>
                    <a:pt x="169" y="283"/>
                    <a:pt x="169" y="283"/>
                  </a:cubicBezTo>
                  <a:cubicBezTo>
                    <a:pt x="170" y="282"/>
                    <a:pt x="172" y="283"/>
                    <a:pt x="174" y="283"/>
                  </a:cubicBezTo>
                  <a:cubicBezTo>
                    <a:pt x="175" y="281"/>
                    <a:pt x="175" y="281"/>
                    <a:pt x="175" y="281"/>
                  </a:cubicBezTo>
                  <a:cubicBezTo>
                    <a:pt x="177" y="280"/>
                    <a:pt x="179" y="281"/>
                    <a:pt x="181" y="281"/>
                  </a:cubicBezTo>
                  <a:cubicBezTo>
                    <a:pt x="182" y="280"/>
                    <a:pt x="184" y="279"/>
                    <a:pt x="185" y="279"/>
                  </a:cubicBezTo>
                  <a:close/>
                  <a:moveTo>
                    <a:pt x="365" y="263"/>
                  </a:moveTo>
                  <a:cubicBezTo>
                    <a:pt x="365" y="263"/>
                    <a:pt x="366" y="264"/>
                    <a:pt x="366" y="265"/>
                  </a:cubicBezTo>
                  <a:cubicBezTo>
                    <a:pt x="367" y="265"/>
                    <a:pt x="366" y="264"/>
                    <a:pt x="367" y="264"/>
                  </a:cubicBezTo>
                  <a:cubicBezTo>
                    <a:pt x="366" y="264"/>
                    <a:pt x="366" y="263"/>
                    <a:pt x="365" y="263"/>
                  </a:cubicBezTo>
                  <a:close/>
                  <a:moveTo>
                    <a:pt x="361" y="259"/>
                  </a:moveTo>
                  <a:cubicBezTo>
                    <a:pt x="363" y="262"/>
                    <a:pt x="363" y="265"/>
                    <a:pt x="362" y="259"/>
                  </a:cubicBezTo>
                  <a:lnTo>
                    <a:pt x="361" y="259"/>
                  </a:lnTo>
                  <a:close/>
                  <a:moveTo>
                    <a:pt x="318" y="253"/>
                  </a:moveTo>
                  <a:cubicBezTo>
                    <a:pt x="318" y="254"/>
                    <a:pt x="318" y="254"/>
                    <a:pt x="318" y="254"/>
                  </a:cubicBezTo>
                  <a:cubicBezTo>
                    <a:pt x="316" y="255"/>
                    <a:pt x="313" y="253"/>
                    <a:pt x="316" y="255"/>
                  </a:cubicBezTo>
                  <a:cubicBezTo>
                    <a:pt x="316" y="255"/>
                    <a:pt x="317" y="256"/>
                    <a:pt x="318" y="257"/>
                  </a:cubicBezTo>
                  <a:cubicBezTo>
                    <a:pt x="319" y="256"/>
                    <a:pt x="322" y="256"/>
                    <a:pt x="320" y="254"/>
                  </a:cubicBezTo>
                  <a:cubicBezTo>
                    <a:pt x="319" y="253"/>
                    <a:pt x="320" y="253"/>
                    <a:pt x="318" y="253"/>
                  </a:cubicBezTo>
                  <a:close/>
                  <a:moveTo>
                    <a:pt x="346" y="249"/>
                  </a:moveTo>
                  <a:cubicBezTo>
                    <a:pt x="343" y="249"/>
                    <a:pt x="341" y="253"/>
                    <a:pt x="344" y="253"/>
                  </a:cubicBezTo>
                  <a:cubicBezTo>
                    <a:pt x="345" y="252"/>
                    <a:pt x="349" y="248"/>
                    <a:pt x="346" y="249"/>
                  </a:cubicBezTo>
                  <a:close/>
                  <a:moveTo>
                    <a:pt x="357" y="245"/>
                  </a:moveTo>
                  <a:cubicBezTo>
                    <a:pt x="357" y="247"/>
                    <a:pt x="357" y="247"/>
                    <a:pt x="357" y="247"/>
                  </a:cubicBezTo>
                  <a:cubicBezTo>
                    <a:pt x="356" y="247"/>
                    <a:pt x="355" y="246"/>
                    <a:pt x="353" y="246"/>
                  </a:cubicBezTo>
                  <a:cubicBezTo>
                    <a:pt x="353" y="248"/>
                    <a:pt x="353" y="248"/>
                    <a:pt x="353" y="248"/>
                  </a:cubicBezTo>
                  <a:cubicBezTo>
                    <a:pt x="354" y="248"/>
                    <a:pt x="356" y="249"/>
                    <a:pt x="358" y="249"/>
                  </a:cubicBezTo>
                  <a:cubicBezTo>
                    <a:pt x="360" y="248"/>
                    <a:pt x="358" y="244"/>
                    <a:pt x="357" y="245"/>
                  </a:cubicBezTo>
                  <a:close/>
                  <a:moveTo>
                    <a:pt x="352" y="241"/>
                  </a:moveTo>
                  <a:cubicBezTo>
                    <a:pt x="352" y="241"/>
                    <a:pt x="353" y="243"/>
                    <a:pt x="353" y="243"/>
                  </a:cubicBezTo>
                  <a:cubicBezTo>
                    <a:pt x="355" y="243"/>
                    <a:pt x="354" y="241"/>
                    <a:pt x="352" y="241"/>
                  </a:cubicBezTo>
                  <a:close/>
                  <a:moveTo>
                    <a:pt x="377" y="233"/>
                  </a:moveTo>
                  <a:cubicBezTo>
                    <a:pt x="377" y="233"/>
                    <a:pt x="376" y="234"/>
                    <a:pt x="376" y="234"/>
                  </a:cubicBezTo>
                  <a:cubicBezTo>
                    <a:pt x="376" y="235"/>
                    <a:pt x="376" y="236"/>
                    <a:pt x="376" y="237"/>
                  </a:cubicBezTo>
                  <a:cubicBezTo>
                    <a:pt x="375" y="237"/>
                    <a:pt x="375" y="236"/>
                    <a:pt x="375" y="236"/>
                  </a:cubicBezTo>
                  <a:cubicBezTo>
                    <a:pt x="373" y="235"/>
                    <a:pt x="373" y="237"/>
                    <a:pt x="372" y="237"/>
                  </a:cubicBezTo>
                  <a:cubicBezTo>
                    <a:pt x="372" y="240"/>
                    <a:pt x="371" y="244"/>
                    <a:pt x="368" y="245"/>
                  </a:cubicBezTo>
                  <a:cubicBezTo>
                    <a:pt x="368" y="245"/>
                    <a:pt x="367" y="245"/>
                    <a:pt x="366" y="245"/>
                  </a:cubicBezTo>
                  <a:cubicBezTo>
                    <a:pt x="366" y="246"/>
                    <a:pt x="366" y="247"/>
                    <a:pt x="365" y="247"/>
                  </a:cubicBezTo>
                  <a:cubicBezTo>
                    <a:pt x="367" y="248"/>
                    <a:pt x="366" y="248"/>
                    <a:pt x="367" y="249"/>
                  </a:cubicBezTo>
                  <a:cubicBezTo>
                    <a:pt x="368" y="249"/>
                    <a:pt x="368" y="248"/>
                    <a:pt x="369" y="248"/>
                  </a:cubicBezTo>
                  <a:cubicBezTo>
                    <a:pt x="369" y="250"/>
                    <a:pt x="369" y="250"/>
                    <a:pt x="369" y="250"/>
                  </a:cubicBezTo>
                  <a:cubicBezTo>
                    <a:pt x="370" y="250"/>
                    <a:pt x="371" y="250"/>
                    <a:pt x="371" y="251"/>
                  </a:cubicBezTo>
                  <a:cubicBezTo>
                    <a:pt x="372" y="250"/>
                    <a:pt x="373" y="247"/>
                    <a:pt x="375" y="248"/>
                  </a:cubicBezTo>
                  <a:cubicBezTo>
                    <a:pt x="376" y="248"/>
                    <a:pt x="375" y="251"/>
                    <a:pt x="375" y="251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9" y="254"/>
                    <a:pt x="377" y="253"/>
                    <a:pt x="379" y="257"/>
                  </a:cubicBezTo>
                  <a:cubicBezTo>
                    <a:pt x="380" y="257"/>
                    <a:pt x="382" y="257"/>
                    <a:pt x="381" y="256"/>
                  </a:cubicBezTo>
                  <a:cubicBezTo>
                    <a:pt x="382" y="256"/>
                    <a:pt x="383" y="257"/>
                    <a:pt x="384" y="257"/>
                  </a:cubicBezTo>
                  <a:cubicBezTo>
                    <a:pt x="385" y="256"/>
                    <a:pt x="387" y="254"/>
                    <a:pt x="385" y="255"/>
                  </a:cubicBezTo>
                  <a:cubicBezTo>
                    <a:pt x="385" y="254"/>
                    <a:pt x="385" y="253"/>
                    <a:pt x="385" y="253"/>
                  </a:cubicBezTo>
                  <a:cubicBezTo>
                    <a:pt x="390" y="254"/>
                    <a:pt x="389" y="254"/>
                    <a:pt x="393" y="253"/>
                  </a:cubicBezTo>
                  <a:cubicBezTo>
                    <a:pt x="393" y="252"/>
                    <a:pt x="396" y="252"/>
                    <a:pt x="397" y="252"/>
                  </a:cubicBezTo>
                  <a:cubicBezTo>
                    <a:pt x="397" y="252"/>
                    <a:pt x="399" y="250"/>
                    <a:pt x="399" y="250"/>
                  </a:cubicBezTo>
                  <a:cubicBezTo>
                    <a:pt x="397" y="250"/>
                    <a:pt x="396" y="250"/>
                    <a:pt x="395" y="249"/>
                  </a:cubicBezTo>
                  <a:cubicBezTo>
                    <a:pt x="395" y="247"/>
                    <a:pt x="396" y="243"/>
                    <a:pt x="395" y="241"/>
                  </a:cubicBezTo>
                  <a:cubicBezTo>
                    <a:pt x="388" y="235"/>
                    <a:pt x="388" y="235"/>
                    <a:pt x="388" y="235"/>
                  </a:cubicBezTo>
                  <a:cubicBezTo>
                    <a:pt x="387" y="235"/>
                    <a:pt x="385" y="236"/>
                    <a:pt x="384" y="235"/>
                  </a:cubicBezTo>
                  <a:cubicBezTo>
                    <a:pt x="383" y="234"/>
                    <a:pt x="383" y="234"/>
                    <a:pt x="383" y="234"/>
                  </a:cubicBezTo>
                  <a:cubicBezTo>
                    <a:pt x="381" y="234"/>
                    <a:pt x="381" y="235"/>
                    <a:pt x="380" y="235"/>
                  </a:cubicBezTo>
                  <a:cubicBezTo>
                    <a:pt x="380" y="235"/>
                    <a:pt x="380" y="233"/>
                    <a:pt x="380" y="233"/>
                  </a:cubicBezTo>
                  <a:cubicBezTo>
                    <a:pt x="379" y="232"/>
                    <a:pt x="378" y="233"/>
                    <a:pt x="377" y="233"/>
                  </a:cubicBezTo>
                  <a:close/>
                  <a:moveTo>
                    <a:pt x="355" y="218"/>
                  </a:moveTo>
                  <a:cubicBezTo>
                    <a:pt x="355" y="219"/>
                    <a:pt x="355" y="219"/>
                    <a:pt x="355" y="219"/>
                  </a:cubicBezTo>
                  <a:cubicBezTo>
                    <a:pt x="351" y="222"/>
                    <a:pt x="353" y="221"/>
                    <a:pt x="353" y="224"/>
                  </a:cubicBezTo>
                  <a:cubicBezTo>
                    <a:pt x="353" y="224"/>
                    <a:pt x="354" y="223"/>
                    <a:pt x="355" y="223"/>
                  </a:cubicBezTo>
                  <a:cubicBezTo>
                    <a:pt x="355" y="222"/>
                    <a:pt x="357" y="217"/>
                    <a:pt x="355" y="218"/>
                  </a:cubicBezTo>
                  <a:close/>
                  <a:moveTo>
                    <a:pt x="295" y="171"/>
                  </a:moveTo>
                  <a:cubicBezTo>
                    <a:pt x="294" y="178"/>
                    <a:pt x="294" y="182"/>
                    <a:pt x="296" y="188"/>
                  </a:cubicBezTo>
                  <a:cubicBezTo>
                    <a:pt x="297" y="188"/>
                    <a:pt x="301" y="188"/>
                    <a:pt x="303" y="189"/>
                  </a:cubicBezTo>
                  <a:cubicBezTo>
                    <a:pt x="304" y="189"/>
                    <a:pt x="305" y="191"/>
                    <a:pt x="305" y="191"/>
                  </a:cubicBezTo>
                  <a:cubicBezTo>
                    <a:pt x="307" y="192"/>
                    <a:pt x="308" y="191"/>
                    <a:pt x="310" y="191"/>
                  </a:cubicBezTo>
                  <a:cubicBezTo>
                    <a:pt x="310" y="191"/>
                    <a:pt x="310" y="190"/>
                    <a:pt x="310" y="190"/>
                  </a:cubicBezTo>
                  <a:cubicBezTo>
                    <a:pt x="310" y="188"/>
                    <a:pt x="310" y="187"/>
                    <a:pt x="310" y="185"/>
                  </a:cubicBezTo>
                  <a:cubicBezTo>
                    <a:pt x="309" y="184"/>
                    <a:pt x="306" y="183"/>
                    <a:pt x="306" y="182"/>
                  </a:cubicBezTo>
                  <a:cubicBezTo>
                    <a:pt x="304" y="181"/>
                    <a:pt x="305" y="179"/>
                    <a:pt x="304" y="177"/>
                  </a:cubicBezTo>
                  <a:cubicBezTo>
                    <a:pt x="298" y="171"/>
                    <a:pt x="298" y="171"/>
                    <a:pt x="298" y="171"/>
                  </a:cubicBezTo>
                  <a:cubicBezTo>
                    <a:pt x="297" y="171"/>
                    <a:pt x="296" y="172"/>
                    <a:pt x="295" y="171"/>
                  </a:cubicBezTo>
                  <a:close/>
                  <a:moveTo>
                    <a:pt x="177" y="153"/>
                  </a:moveTo>
                  <a:cubicBezTo>
                    <a:pt x="176" y="153"/>
                    <a:pt x="173" y="155"/>
                    <a:pt x="172" y="156"/>
                  </a:cubicBezTo>
                  <a:cubicBezTo>
                    <a:pt x="169" y="157"/>
                    <a:pt x="166" y="156"/>
                    <a:pt x="163" y="157"/>
                  </a:cubicBezTo>
                  <a:cubicBezTo>
                    <a:pt x="161" y="158"/>
                    <a:pt x="161" y="158"/>
                    <a:pt x="161" y="158"/>
                  </a:cubicBezTo>
                  <a:cubicBezTo>
                    <a:pt x="160" y="159"/>
                    <a:pt x="159" y="158"/>
                    <a:pt x="157" y="159"/>
                  </a:cubicBezTo>
                  <a:cubicBezTo>
                    <a:pt x="155" y="160"/>
                    <a:pt x="152" y="161"/>
                    <a:pt x="150" y="162"/>
                  </a:cubicBezTo>
                  <a:cubicBezTo>
                    <a:pt x="151" y="164"/>
                    <a:pt x="153" y="168"/>
                    <a:pt x="153" y="169"/>
                  </a:cubicBezTo>
                  <a:cubicBezTo>
                    <a:pt x="151" y="172"/>
                    <a:pt x="151" y="172"/>
                    <a:pt x="151" y="172"/>
                  </a:cubicBezTo>
                  <a:cubicBezTo>
                    <a:pt x="151" y="176"/>
                    <a:pt x="152" y="177"/>
                    <a:pt x="151" y="179"/>
                  </a:cubicBezTo>
                  <a:cubicBezTo>
                    <a:pt x="153" y="179"/>
                    <a:pt x="153" y="179"/>
                    <a:pt x="153" y="179"/>
                  </a:cubicBezTo>
                  <a:cubicBezTo>
                    <a:pt x="153" y="180"/>
                    <a:pt x="152" y="181"/>
                    <a:pt x="153" y="181"/>
                  </a:cubicBezTo>
                  <a:cubicBezTo>
                    <a:pt x="152" y="181"/>
                    <a:pt x="150" y="181"/>
                    <a:pt x="149" y="181"/>
                  </a:cubicBezTo>
                  <a:cubicBezTo>
                    <a:pt x="150" y="184"/>
                    <a:pt x="152" y="188"/>
                    <a:pt x="151" y="191"/>
                  </a:cubicBezTo>
                  <a:cubicBezTo>
                    <a:pt x="150" y="192"/>
                    <a:pt x="148" y="193"/>
                    <a:pt x="148" y="193"/>
                  </a:cubicBezTo>
                  <a:cubicBezTo>
                    <a:pt x="147" y="196"/>
                    <a:pt x="148" y="197"/>
                    <a:pt x="147" y="199"/>
                  </a:cubicBezTo>
                  <a:cubicBezTo>
                    <a:pt x="147" y="200"/>
                    <a:pt x="149" y="200"/>
                    <a:pt x="149" y="200"/>
                  </a:cubicBezTo>
                  <a:cubicBezTo>
                    <a:pt x="151" y="201"/>
                    <a:pt x="151" y="203"/>
                    <a:pt x="153" y="203"/>
                  </a:cubicBezTo>
                  <a:cubicBezTo>
                    <a:pt x="153" y="204"/>
                    <a:pt x="153" y="204"/>
                    <a:pt x="153" y="204"/>
                  </a:cubicBezTo>
                  <a:cubicBezTo>
                    <a:pt x="154" y="204"/>
                    <a:pt x="154" y="204"/>
                    <a:pt x="154" y="204"/>
                  </a:cubicBezTo>
                  <a:cubicBezTo>
                    <a:pt x="156" y="206"/>
                    <a:pt x="156" y="211"/>
                    <a:pt x="159" y="212"/>
                  </a:cubicBezTo>
                  <a:cubicBezTo>
                    <a:pt x="166" y="215"/>
                    <a:pt x="170" y="206"/>
                    <a:pt x="172" y="203"/>
                  </a:cubicBezTo>
                  <a:cubicBezTo>
                    <a:pt x="173" y="204"/>
                    <a:pt x="173" y="203"/>
                    <a:pt x="174" y="203"/>
                  </a:cubicBezTo>
                  <a:cubicBezTo>
                    <a:pt x="175" y="205"/>
                    <a:pt x="175" y="205"/>
                    <a:pt x="175" y="205"/>
                  </a:cubicBezTo>
                  <a:cubicBezTo>
                    <a:pt x="179" y="206"/>
                    <a:pt x="181" y="205"/>
                    <a:pt x="185" y="204"/>
                  </a:cubicBezTo>
                  <a:cubicBezTo>
                    <a:pt x="186" y="204"/>
                    <a:pt x="187" y="204"/>
                    <a:pt x="187" y="203"/>
                  </a:cubicBezTo>
                  <a:cubicBezTo>
                    <a:pt x="188" y="203"/>
                    <a:pt x="187" y="201"/>
                    <a:pt x="188" y="200"/>
                  </a:cubicBezTo>
                  <a:cubicBezTo>
                    <a:pt x="188" y="200"/>
                    <a:pt x="190" y="199"/>
                    <a:pt x="190" y="199"/>
                  </a:cubicBezTo>
                  <a:cubicBezTo>
                    <a:pt x="191" y="197"/>
                    <a:pt x="190" y="195"/>
                    <a:pt x="190" y="195"/>
                  </a:cubicBezTo>
                  <a:cubicBezTo>
                    <a:pt x="190" y="195"/>
                    <a:pt x="190" y="193"/>
                    <a:pt x="190" y="193"/>
                  </a:cubicBezTo>
                  <a:cubicBezTo>
                    <a:pt x="191" y="192"/>
                    <a:pt x="192" y="193"/>
                    <a:pt x="193" y="192"/>
                  </a:cubicBezTo>
                  <a:cubicBezTo>
                    <a:pt x="194" y="191"/>
                    <a:pt x="194" y="189"/>
                    <a:pt x="195" y="188"/>
                  </a:cubicBezTo>
                  <a:cubicBezTo>
                    <a:pt x="196" y="187"/>
                    <a:pt x="198" y="187"/>
                    <a:pt x="199" y="186"/>
                  </a:cubicBezTo>
                  <a:cubicBezTo>
                    <a:pt x="199" y="185"/>
                    <a:pt x="199" y="185"/>
                    <a:pt x="199" y="185"/>
                  </a:cubicBezTo>
                  <a:cubicBezTo>
                    <a:pt x="204" y="180"/>
                    <a:pt x="204" y="180"/>
                    <a:pt x="204" y="180"/>
                  </a:cubicBezTo>
                  <a:cubicBezTo>
                    <a:pt x="206" y="179"/>
                    <a:pt x="207" y="180"/>
                    <a:pt x="209" y="179"/>
                  </a:cubicBezTo>
                  <a:cubicBezTo>
                    <a:pt x="211" y="178"/>
                    <a:pt x="213" y="175"/>
                    <a:pt x="215" y="175"/>
                  </a:cubicBezTo>
                  <a:cubicBezTo>
                    <a:pt x="217" y="174"/>
                    <a:pt x="218" y="176"/>
                    <a:pt x="219" y="175"/>
                  </a:cubicBezTo>
                  <a:cubicBezTo>
                    <a:pt x="221" y="174"/>
                    <a:pt x="221" y="174"/>
                    <a:pt x="221" y="174"/>
                  </a:cubicBezTo>
                  <a:cubicBezTo>
                    <a:pt x="222" y="174"/>
                    <a:pt x="224" y="175"/>
                    <a:pt x="226" y="174"/>
                  </a:cubicBezTo>
                  <a:cubicBezTo>
                    <a:pt x="226" y="174"/>
                    <a:pt x="228" y="172"/>
                    <a:pt x="229" y="172"/>
                  </a:cubicBezTo>
                  <a:cubicBezTo>
                    <a:pt x="228" y="172"/>
                    <a:pt x="229" y="170"/>
                    <a:pt x="229" y="169"/>
                  </a:cubicBezTo>
                  <a:cubicBezTo>
                    <a:pt x="227" y="169"/>
                    <a:pt x="225" y="169"/>
                    <a:pt x="223" y="168"/>
                  </a:cubicBezTo>
                  <a:cubicBezTo>
                    <a:pt x="222" y="167"/>
                    <a:pt x="222" y="164"/>
                    <a:pt x="221" y="164"/>
                  </a:cubicBezTo>
                  <a:cubicBezTo>
                    <a:pt x="219" y="162"/>
                    <a:pt x="207" y="160"/>
                    <a:pt x="203" y="160"/>
                  </a:cubicBezTo>
                  <a:cubicBezTo>
                    <a:pt x="203" y="160"/>
                    <a:pt x="202" y="162"/>
                    <a:pt x="202" y="162"/>
                  </a:cubicBezTo>
                  <a:cubicBezTo>
                    <a:pt x="196" y="161"/>
                    <a:pt x="189" y="160"/>
                    <a:pt x="183" y="157"/>
                  </a:cubicBezTo>
                  <a:cubicBezTo>
                    <a:pt x="181" y="156"/>
                    <a:pt x="178" y="153"/>
                    <a:pt x="177" y="153"/>
                  </a:cubicBezTo>
                  <a:close/>
                  <a:moveTo>
                    <a:pt x="277" y="149"/>
                  </a:moveTo>
                  <a:cubicBezTo>
                    <a:pt x="276" y="149"/>
                    <a:pt x="275" y="152"/>
                    <a:pt x="278" y="151"/>
                  </a:cubicBezTo>
                  <a:cubicBezTo>
                    <a:pt x="279" y="151"/>
                    <a:pt x="280" y="148"/>
                    <a:pt x="277" y="149"/>
                  </a:cubicBezTo>
                  <a:close/>
                  <a:moveTo>
                    <a:pt x="325" y="141"/>
                  </a:moveTo>
                  <a:cubicBezTo>
                    <a:pt x="325" y="142"/>
                    <a:pt x="324" y="145"/>
                    <a:pt x="324" y="146"/>
                  </a:cubicBezTo>
                  <a:cubicBezTo>
                    <a:pt x="326" y="146"/>
                    <a:pt x="326" y="146"/>
                    <a:pt x="326" y="146"/>
                  </a:cubicBezTo>
                  <a:cubicBezTo>
                    <a:pt x="324" y="148"/>
                    <a:pt x="328" y="146"/>
                    <a:pt x="327" y="146"/>
                  </a:cubicBezTo>
                  <a:cubicBezTo>
                    <a:pt x="327" y="146"/>
                    <a:pt x="328" y="144"/>
                    <a:pt x="327" y="142"/>
                  </a:cubicBezTo>
                  <a:cubicBezTo>
                    <a:pt x="327" y="142"/>
                    <a:pt x="325" y="141"/>
                    <a:pt x="325" y="141"/>
                  </a:cubicBezTo>
                  <a:close/>
                  <a:moveTo>
                    <a:pt x="206" y="126"/>
                  </a:moveTo>
                  <a:cubicBezTo>
                    <a:pt x="206" y="127"/>
                    <a:pt x="204" y="128"/>
                    <a:pt x="204" y="128"/>
                  </a:cubicBezTo>
                  <a:cubicBezTo>
                    <a:pt x="204" y="129"/>
                    <a:pt x="204" y="130"/>
                    <a:pt x="204" y="131"/>
                  </a:cubicBezTo>
                  <a:cubicBezTo>
                    <a:pt x="203" y="132"/>
                    <a:pt x="200" y="133"/>
                    <a:pt x="199" y="134"/>
                  </a:cubicBezTo>
                  <a:cubicBezTo>
                    <a:pt x="198" y="134"/>
                    <a:pt x="198" y="136"/>
                    <a:pt x="197" y="137"/>
                  </a:cubicBezTo>
                  <a:cubicBezTo>
                    <a:pt x="196" y="136"/>
                    <a:pt x="197" y="140"/>
                    <a:pt x="197" y="140"/>
                  </a:cubicBezTo>
                  <a:cubicBezTo>
                    <a:pt x="200" y="141"/>
                    <a:pt x="201" y="140"/>
                    <a:pt x="204" y="141"/>
                  </a:cubicBezTo>
                  <a:cubicBezTo>
                    <a:pt x="205" y="138"/>
                    <a:pt x="204" y="136"/>
                    <a:pt x="205" y="134"/>
                  </a:cubicBezTo>
                  <a:cubicBezTo>
                    <a:pt x="206" y="133"/>
                    <a:pt x="207" y="133"/>
                    <a:pt x="207" y="133"/>
                  </a:cubicBezTo>
                  <a:cubicBezTo>
                    <a:pt x="208" y="132"/>
                    <a:pt x="208" y="129"/>
                    <a:pt x="209" y="127"/>
                  </a:cubicBezTo>
                  <a:cubicBezTo>
                    <a:pt x="208" y="127"/>
                    <a:pt x="206" y="126"/>
                    <a:pt x="206" y="126"/>
                  </a:cubicBezTo>
                  <a:close/>
                  <a:moveTo>
                    <a:pt x="223" y="120"/>
                  </a:moveTo>
                  <a:cubicBezTo>
                    <a:pt x="220" y="123"/>
                    <a:pt x="223" y="123"/>
                    <a:pt x="225" y="124"/>
                  </a:cubicBezTo>
                  <a:cubicBezTo>
                    <a:pt x="225" y="121"/>
                    <a:pt x="225" y="121"/>
                    <a:pt x="225" y="121"/>
                  </a:cubicBezTo>
                  <a:lnTo>
                    <a:pt x="223" y="120"/>
                  </a:lnTo>
                  <a:close/>
                  <a:moveTo>
                    <a:pt x="230" y="112"/>
                  </a:moveTo>
                  <a:cubicBezTo>
                    <a:pt x="230" y="112"/>
                    <a:pt x="230" y="114"/>
                    <a:pt x="230" y="114"/>
                  </a:cubicBezTo>
                  <a:cubicBezTo>
                    <a:pt x="229" y="114"/>
                    <a:pt x="229" y="116"/>
                    <a:pt x="229" y="117"/>
                  </a:cubicBezTo>
                  <a:cubicBezTo>
                    <a:pt x="231" y="117"/>
                    <a:pt x="231" y="116"/>
                    <a:pt x="233" y="116"/>
                  </a:cubicBezTo>
                  <a:cubicBezTo>
                    <a:pt x="233" y="115"/>
                    <a:pt x="235" y="111"/>
                    <a:pt x="230" y="112"/>
                  </a:cubicBezTo>
                  <a:close/>
                  <a:moveTo>
                    <a:pt x="276" y="110"/>
                  </a:moveTo>
                  <a:cubicBezTo>
                    <a:pt x="276" y="112"/>
                    <a:pt x="276" y="112"/>
                    <a:pt x="276" y="112"/>
                  </a:cubicBezTo>
                  <a:cubicBezTo>
                    <a:pt x="274" y="112"/>
                    <a:pt x="274" y="112"/>
                    <a:pt x="274" y="112"/>
                  </a:cubicBezTo>
                  <a:cubicBezTo>
                    <a:pt x="275" y="112"/>
                    <a:pt x="272" y="112"/>
                    <a:pt x="272" y="112"/>
                  </a:cubicBezTo>
                  <a:cubicBezTo>
                    <a:pt x="274" y="114"/>
                    <a:pt x="273" y="115"/>
                    <a:pt x="274" y="118"/>
                  </a:cubicBezTo>
                  <a:cubicBezTo>
                    <a:pt x="272" y="118"/>
                    <a:pt x="273" y="117"/>
                    <a:pt x="272" y="119"/>
                  </a:cubicBezTo>
                  <a:cubicBezTo>
                    <a:pt x="274" y="119"/>
                    <a:pt x="273" y="124"/>
                    <a:pt x="272" y="126"/>
                  </a:cubicBezTo>
                  <a:cubicBezTo>
                    <a:pt x="274" y="126"/>
                    <a:pt x="277" y="127"/>
                    <a:pt x="278" y="128"/>
                  </a:cubicBezTo>
                  <a:cubicBezTo>
                    <a:pt x="277" y="130"/>
                    <a:pt x="277" y="131"/>
                    <a:pt x="276" y="133"/>
                  </a:cubicBezTo>
                  <a:cubicBezTo>
                    <a:pt x="277" y="133"/>
                    <a:pt x="278" y="133"/>
                    <a:pt x="279" y="133"/>
                  </a:cubicBezTo>
                  <a:cubicBezTo>
                    <a:pt x="279" y="133"/>
                    <a:pt x="280" y="134"/>
                    <a:pt x="280" y="134"/>
                  </a:cubicBezTo>
                  <a:cubicBezTo>
                    <a:pt x="280" y="134"/>
                    <a:pt x="280" y="137"/>
                    <a:pt x="280" y="137"/>
                  </a:cubicBezTo>
                  <a:cubicBezTo>
                    <a:pt x="276" y="136"/>
                    <a:pt x="270" y="136"/>
                    <a:pt x="268" y="136"/>
                  </a:cubicBezTo>
                  <a:cubicBezTo>
                    <a:pt x="266" y="135"/>
                    <a:pt x="262" y="136"/>
                    <a:pt x="260" y="136"/>
                  </a:cubicBezTo>
                  <a:cubicBezTo>
                    <a:pt x="260" y="136"/>
                    <a:pt x="260" y="133"/>
                    <a:pt x="260" y="133"/>
                  </a:cubicBezTo>
                  <a:cubicBezTo>
                    <a:pt x="259" y="132"/>
                    <a:pt x="257" y="133"/>
                    <a:pt x="256" y="133"/>
                  </a:cubicBezTo>
                  <a:cubicBezTo>
                    <a:pt x="256" y="133"/>
                    <a:pt x="255" y="131"/>
                    <a:pt x="254" y="131"/>
                  </a:cubicBezTo>
                  <a:cubicBezTo>
                    <a:pt x="254" y="130"/>
                    <a:pt x="254" y="130"/>
                    <a:pt x="254" y="130"/>
                  </a:cubicBezTo>
                  <a:cubicBezTo>
                    <a:pt x="252" y="129"/>
                    <a:pt x="250" y="130"/>
                    <a:pt x="247" y="130"/>
                  </a:cubicBezTo>
                  <a:cubicBezTo>
                    <a:pt x="246" y="129"/>
                    <a:pt x="244" y="127"/>
                    <a:pt x="243" y="126"/>
                  </a:cubicBezTo>
                  <a:cubicBezTo>
                    <a:pt x="240" y="125"/>
                    <a:pt x="236" y="127"/>
                    <a:pt x="234" y="126"/>
                  </a:cubicBezTo>
                  <a:cubicBezTo>
                    <a:pt x="234" y="126"/>
                    <a:pt x="233" y="124"/>
                    <a:pt x="233" y="124"/>
                  </a:cubicBezTo>
                  <a:cubicBezTo>
                    <a:pt x="231" y="124"/>
                    <a:pt x="229" y="124"/>
                    <a:pt x="227" y="124"/>
                  </a:cubicBezTo>
                  <a:cubicBezTo>
                    <a:pt x="227" y="126"/>
                    <a:pt x="227" y="126"/>
                    <a:pt x="227" y="126"/>
                  </a:cubicBezTo>
                  <a:cubicBezTo>
                    <a:pt x="225" y="127"/>
                    <a:pt x="223" y="126"/>
                    <a:pt x="221" y="126"/>
                  </a:cubicBezTo>
                  <a:cubicBezTo>
                    <a:pt x="220" y="131"/>
                    <a:pt x="218" y="132"/>
                    <a:pt x="225" y="133"/>
                  </a:cubicBezTo>
                  <a:cubicBezTo>
                    <a:pt x="223" y="133"/>
                    <a:pt x="221" y="135"/>
                    <a:pt x="220" y="135"/>
                  </a:cubicBezTo>
                  <a:cubicBezTo>
                    <a:pt x="218" y="135"/>
                    <a:pt x="217" y="134"/>
                    <a:pt x="217" y="134"/>
                  </a:cubicBezTo>
                  <a:cubicBezTo>
                    <a:pt x="216" y="134"/>
                    <a:pt x="216" y="136"/>
                    <a:pt x="215" y="136"/>
                  </a:cubicBezTo>
                  <a:cubicBezTo>
                    <a:pt x="216" y="138"/>
                    <a:pt x="216" y="138"/>
                    <a:pt x="216" y="138"/>
                  </a:cubicBezTo>
                  <a:cubicBezTo>
                    <a:pt x="219" y="138"/>
                    <a:pt x="226" y="137"/>
                    <a:pt x="221" y="139"/>
                  </a:cubicBezTo>
                  <a:cubicBezTo>
                    <a:pt x="220" y="140"/>
                    <a:pt x="220" y="140"/>
                    <a:pt x="220" y="140"/>
                  </a:cubicBezTo>
                  <a:cubicBezTo>
                    <a:pt x="218" y="141"/>
                    <a:pt x="216" y="140"/>
                    <a:pt x="215" y="141"/>
                  </a:cubicBezTo>
                  <a:cubicBezTo>
                    <a:pt x="214" y="142"/>
                    <a:pt x="214" y="142"/>
                    <a:pt x="213" y="142"/>
                  </a:cubicBezTo>
                  <a:cubicBezTo>
                    <a:pt x="214" y="142"/>
                    <a:pt x="214" y="144"/>
                    <a:pt x="214" y="144"/>
                  </a:cubicBezTo>
                  <a:cubicBezTo>
                    <a:pt x="217" y="146"/>
                    <a:pt x="221" y="145"/>
                    <a:pt x="224" y="144"/>
                  </a:cubicBezTo>
                  <a:cubicBezTo>
                    <a:pt x="224" y="145"/>
                    <a:pt x="224" y="144"/>
                    <a:pt x="225" y="144"/>
                  </a:cubicBezTo>
                  <a:cubicBezTo>
                    <a:pt x="225" y="145"/>
                    <a:pt x="225" y="147"/>
                    <a:pt x="225" y="147"/>
                  </a:cubicBezTo>
                  <a:cubicBezTo>
                    <a:pt x="226" y="147"/>
                    <a:pt x="227" y="147"/>
                    <a:pt x="227" y="147"/>
                  </a:cubicBezTo>
                  <a:cubicBezTo>
                    <a:pt x="227" y="146"/>
                    <a:pt x="227" y="143"/>
                    <a:pt x="227" y="143"/>
                  </a:cubicBezTo>
                  <a:cubicBezTo>
                    <a:pt x="228" y="143"/>
                    <a:pt x="229" y="143"/>
                    <a:pt x="230" y="143"/>
                  </a:cubicBezTo>
                  <a:cubicBezTo>
                    <a:pt x="229" y="143"/>
                    <a:pt x="230" y="148"/>
                    <a:pt x="230" y="148"/>
                  </a:cubicBezTo>
                  <a:cubicBezTo>
                    <a:pt x="230" y="148"/>
                    <a:pt x="232" y="147"/>
                    <a:pt x="232" y="148"/>
                  </a:cubicBezTo>
                  <a:cubicBezTo>
                    <a:pt x="232" y="147"/>
                    <a:pt x="233" y="145"/>
                    <a:pt x="233" y="145"/>
                  </a:cubicBezTo>
                  <a:cubicBezTo>
                    <a:pt x="235" y="145"/>
                    <a:pt x="235" y="145"/>
                    <a:pt x="235" y="145"/>
                  </a:cubicBezTo>
                  <a:cubicBezTo>
                    <a:pt x="235" y="143"/>
                    <a:pt x="232" y="140"/>
                    <a:pt x="235" y="140"/>
                  </a:cubicBezTo>
                  <a:cubicBezTo>
                    <a:pt x="235" y="140"/>
                    <a:pt x="235" y="136"/>
                    <a:pt x="235" y="138"/>
                  </a:cubicBezTo>
                  <a:cubicBezTo>
                    <a:pt x="235" y="138"/>
                    <a:pt x="235" y="135"/>
                    <a:pt x="235" y="135"/>
                  </a:cubicBezTo>
                  <a:cubicBezTo>
                    <a:pt x="235" y="135"/>
                    <a:pt x="237" y="135"/>
                    <a:pt x="237" y="135"/>
                  </a:cubicBezTo>
                  <a:cubicBezTo>
                    <a:pt x="237" y="137"/>
                    <a:pt x="237" y="141"/>
                    <a:pt x="237" y="144"/>
                  </a:cubicBezTo>
                  <a:cubicBezTo>
                    <a:pt x="242" y="143"/>
                    <a:pt x="245" y="145"/>
                    <a:pt x="250" y="142"/>
                  </a:cubicBezTo>
                  <a:cubicBezTo>
                    <a:pt x="250" y="142"/>
                    <a:pt x="251" y="140"/>
                    <a:pt x="251" y="140"/>
                  </a:cubicBezTo>
                  <a:cubicBezTo>
                    <a:pt x="252" y="140"/>
                    <a:pt x="253" y="140"/>
                    <a:pt x="254" y="140"/>
                  </a:cubicBezTo>
                  <a:cubicBezTo>
                    <a:pt x="255" y="140"/>
                    <a:pt x="256" y="142"/>
                    <a:pt x="256" y="142"/>
                  </a:cubicBezTo>
                  <a:cubicBezTo>
                    <a:pt x="256" y="142"/>
                    <a:pt x="259" y="142"/>
                    <a:pt x="258" y="142"/>
                  </a:cubicBezTo>
                  <a:cubicBezTo>
                    <a:pt x="262" y="143"/>
                    <a:pt x="262" y="142"/>
                    <a:pt x="265" y="141"/>
                  </a:cubicBezTo>
                  <a:cubicBezTo>
                    <a:pt x="265" y="141"/>
                    <a:pt x="265" y="139"/>
                    <a:pt x="265" y="139"/>
                  </a:cubicBezTo>
                  <a:cubicBezTo>
                    <a:pt x="265" y="138"/>
                    <a:pt x="267" y="139"/>
                    <a:pt x="267" y="138"/>
                  </a:cubicBezTo>
                  <a:cubicBezTo>
                    <a:pt x="267" y="139"/>
                    <a:pt x="267" y="140"/>
                    <a:pt x="267" y="141"/>
                  </a:cubicBezTo>
                  <a:cubicBezTo>
                    <a:pt x="267" y="142"/>
                    <a:pt x="263" y="146"/>
                    <a:pt x="261" y="147"/>
                  </a:cubicBezTo>
                  <a:cubicBezTo>
                    <a:pt x="257" y="148"/>
                    <a:pt x="255" y="146"/>
                    <a:pt x="250" y="148"/>
                  </a:cubicBezTo>
                  <a:cubicBezTo>
                    <a:pt x="250" y="148"/>
                    <a:pt x="247" y="148"/>
                    <a:pt x="246" y="149"/>
                  </a:cubicBezTo>
                  <a:cubicBezTo>
                    <a:pt x="246" y="149"/>
                    <a:pt x="246" y="151"/>
                    <a:pt x="245" y="151"/>
                  </a:cubicBezTo>
                  <a:cubicBezTo>
                    <a:pt x="244" y="151"/>
                    <a:pt x="243" y="151"/>
                    <a:pt x="242" y="151"/>
                  </a:cubicBezTo>
                  <a:cubicBezTo>
                    <a:pt x="239" y="152"/>
                    <a:pt x="237" y="155"/>
                    <a:pt x="240" y="158"/>
                  </a:cubicBezTo>
                  <a:cubicBezTo>
                    <a:pt x="240" y="158"/>
                    <a:pt x="242" y="159"/>
                    <a:pt x="242" y="160"/>
                  </a:cubicBezTo>
                  <a:cubicBezTo>
                    <a:pt x="245" y="160"/>
                    <a:pt x="251" y="159"/>
                    <a:pt x="253" y="158"/>
                  </a:cubicBezTo>
                  <a:cubicBezTo>
                    <a:pt x="254" y="158"/>
                    <a:pt x="254" y="156"/>
                    <a:pt x="255" y="156"/>
                  </a:cubicBezTo>
                  <a:cubicBezTo>
                    <a:pt x="257" y="154"/>
                    <a:pt x="258" y="155"/>
                    <a:pt x="260" y="154"/>
                  </a:cubicBezTo>
                  <a:cubicBezTo>
                    <a:pt x="261" y="153"/>
                    <a:pt x="262" y="149"/>
                    <a:pt x="264" y="149"/>
                  </a:cubicBezTo>
                  <a:cubicBezTo>
                    <a:pt x="266" y="148"/>
                    <a:pt x="267" y="150"/>
                    <a:pt x="269" y="150"/>
                  </a:cubicBezTo>
                  <a:cubicBezTo>
                    <a:pt x="269" y="149"/>
                    <a:pt x="271" y="148"/>
                    <a:pt x="272" y="148"/>
                  </a:cubicBezTo>
                  <a:cubicBezTo>
                    <a:pt x="275" y="147"/>
                    <a:pt x="277" y="148"/>
                    <a:pt x="279" y="147"/>
                  </a:cubicBezTo>
                  <a:cubicBezTo>
                    <a:pt x="279" y="147"/>
                    <a:pt x="280" y="145"/>
                    <a:pt x="280" y="145"/>
                  </a:cubicBezTo>
                  <a:cubicBezTo>
                    <a:pt x="281" y="145"/>
                    <a:pt x="282" y="145"/>
                    <a:pt x="283" y="145"/>
                  </a:cubicBezTo>
                  <a:cubicBezTo>
                    <a:pt x="285" y="147"/>
                    <a:pt x="282" y="149"/>
                    <a:pt x="288" y="148"/>
                  </a:cubicBezTo>
                  <a:cubicBezTo>
                    <a:pt x="291" y="148"/>
                    <a:pt x="292" y="144"/>
                    <a:pt x="292" y="144"/>
                  </a:cubicBezTo>
                  <a:cubicBezTo>
                    <a:pt x="293" y="144"/>
                    <a:pt x="295" y="145"/>
                    <a:pt x="296" y="146"/>
                  </a:cubicBezTo>
                  <a:cubicBezTo>
                    <a:pt x="300" y="146"/>
                    <a:pt x="303" y="144"/>
                    <a:pt x="305" y="146"/>
                  </a:cubicBezTo>
                  <a:cubicBezTo>
                    <a:pt x="306" y="146"/>
                    <a:pt x="306" y="146"/>
                    <a:pt x="306" y="146"/>
                  </a:cubicBezTo>
                  <a:cubicBezTo>
                    <a:pt x="306" y="145"/>
                    <a:pt x="307" y="143"/>
                    <a:pt x="308" y="143"/>
                  </a:cubicBezTo>
                  <a:cubicBezTo>
                    <a:pt x="308" y="142"/>
                    <a:pt x="309" y="143"/>
                    <a:pt x="310" y="142"/>
                  </a:cubicBezTo>
                  <a:cubicBezTo>
                    <a:pt x="309" y="137"/>
                    <a:pt x="309" y="130"/>
                    <a:pt x="306" y="126"/>
                  </a:cubicBezTo>
                  <a:cubicBezTo>
                    <a:pt x="306" y="125"/>
                    <a:pt x="304" y="125"/>
                    <a:pt x="303" y="124"/>
                  </a:cubicBezTo>
                  <a:cubicBezTo>
                    <a:pt x="304" y="123"/>
                    <a:pt x="301" y="124"/>
                    <a:pt x="301" y="124"/>
                  </a:cubicBezTo>
                  <a:cubicBezTo>
                    <a:pt x="301" y="126"/>
                    <a:pt x="301" y="127"/>
                    <a:pt x="301" y="128"/>
                  </a:cubicBezTo>
                  <a:cubicBezTo>
                    <a:pt x="302" y="129"/>
                    <a:pt x="302" y="129"/>
                    <a:pt x="302" y="129"/>
                  </a:cubicBezTo>
                  <a:cubicBezTo>
                    <a:pt x="302" y="131"/>
                    <a:pt x="301" y="130"/>
                    <a:pt x="300" y="132"/>
                  </a:cubicBezTo>
                  <a:cubicBezTo>
                    <a:pt x="300" y="132"/>
                    <a:pt x="300" y="134"/>
                    <a:pt x="300" y="134"/>
                  </a:cubicBezTo>
                  <a:cubicBezTo>
                    <a:pt x="300" y="134"/>
                    <a:pt x="299" y="136"/>
                    <a:pt x="299" y="136"/>
                  </a:cubicBezTo>
                  <a:cubicBezTo>
                    <a:pt x="298" y="133"/>
                    <a:pt x="298" y="132"/>
                    <a:pt x="298" y="130"/>
                  </a:cubicBezTo>
                  <a:cubicBezTo>
                    <a:pt x="296" y="130"/>
                    <a:pt x="295" y="131"/>
                    <a:pt x="294" y="131"/>
                  </a:cubicBezTo>
                  <a:cubicBezTo>
                    <a:pt x="294" y="129"/>
                    <a:pt x="295" y="126"/>
                    <a:pt x="294" y="124"/>
                  </a:cubicBezTo>
                  <a:cubicBezTo>
                    <a:pt x="294" y="123"/>
                    <a:pt x="294" y="123"/>
                    <a:pt x="294" y="123"/>
                  </a:cubicBezTo>
                  <a:cubicBezTo>
                    <a:pt x="293" y="123"/>
                    <a:pt x="292" y="123"/>
                    <a:pt x="291" y="123"/>
                  </a:cubicBezTo>
                  <a:cubicBezTo>
                    <a:pt x="291" y="123"/>
                    <a:pt x="291" y="125"/>
                    <a:pt x="290" y="125"/>
                  </a:cubicBezTo>
                  <a:cubicBezTo>
                    <a:pt x="289" y="126"/>
                    <a:pt x="289" y="125"/>
                    <a:pt x="288" y="126"/>
                  </a:cubicBezTo>
                  <a:cubicBezTo>
                    <a:pt x="286" y="124"/>
                    <a:pt x="285" y="122"/>
                    <a:pt x="284" y="121"/>
                  </a:cubicBezTo>
                  <a:cubicBezTo>
                    <a:pt x="282" y="120"/>
                    <a:pt x="281" y="120"/>
                    <a:pt x="280" y="119"/>
                  </a:cubicBezTo>
                  <a:cubicBezTo>
                    <a:pt x="278" y="117"/>
                    <a:pt x="280" y="111"/>
                    <a:pt x="276" y="110"/>
                  </a:cubicBezTo>
                  <a:close/>
                  <a:moveTo>
                    <a:pt x="213" y="94"/>
                  </a:moveTo>
                  <a:cubicBezTo>
                    <a:pt x="213" y="94"/>
                    <a:pt x="212" y="96"/>
                    <a:pt x="212" y="96"/>
                  </a:cubicBezTo>
                  <a:cubicBezTo>
                    <a:pt x="211" y="97"/>
                    <a:pt x="210" y="96"/>
                    <a:pt x="208" y="97"/>
                  </a:cubicBezTo>
                  <a:cubicBezTo>
                    <a:pt x="211" y="99"/>
                    <a:pt x="209" y="100"/>
                    <a:pt x="207" y="102"/>
                  </a:cubicBezTo>
                  <a:cubicBezTo>
                    <a:pt x="202" y="100"/>
                    <a:pt x="195" y="99"/>
                    <a:pt x="189" y="101"/>
                  </a:cubicBezTo>
                  <a:cubicBezTo>
                    <a:pt x="185" y="102"/>
                    <a:pt x="182" y="107"/>
                    <a:pt x="179" y="109"/>
                  </a:cubicBezTo>
                  <a:cubicBezTo>
                    <a:pt x="175" y="111"/>
                    <a:pt x="174" y="111"/>
                    <a:pt x="171" y="111"/>
                  </a:cubicBezTo>
                  <a:cubicBezTo>
                    <a:pt x="170" y="112"/>
                    <a:pt x="171" y="114"/>
                    <a:pt x="169" y="114"/>
                  </a:cubicBezTo>
                  <a:cubicBezTo>
                    <a:pt x="169" y="115"/>
                    <a:pt x="167" y="114"/>
                    <a:pt x="167" y="114"/>
                  </a:cubicBezTo>
                  <a:cubicBezTo>
                    <a:pt x="165" y="116"/>
                    <a:pt x="165" y="118"/>
                    <a:pt x="165" y="120"/>
                  </a:cubicBezTo>
                  <a:cubicBezTo>
                    <a:pt x="162" y="120"/>
                    <a:pt x="161" y="119"/>
                    <a:pt x="159" y="120"/>
                  </a:cubicBezTo>
                  <a:cubicBezTo>
                    <a:pt x="158" y="121"/>
                    <a:pt x="157" y="122"/>
                    <a:pt x="157" y="122"/>
                  </a:cubicBezTo>
                  <a:cubicBezTo>
                    <a:pt x="155" y="123"/>
                    <a:pt x="154" y="122"/>
                    <a:pt x="153" y="123"/>
                  </a:cubicBezTo>
                  <a:cubicBezTo>
                    <a:pt x="152" y="123"/>
                    <a:pt x="152" y="125"/>
                    <a:pt x="152" y="125"/>
                  </a:cubicBezTo>
                  <a:cubicBezTo>
                    <a:pt x="153" y="125"/>
                    <a:pt x="155" y="125"/>
                    <a:pt x="156" y="126"/>
                  </a:cubicBezTo>
                  <a:cubicBezTo>
                    <a:pt x="157" y="126"/>
                    <a:pt x="160" y="133"/>
                    <a:pt x="161" y="134"/>
                  </a:cubicBezTo>
                  <a:cubicBezTo>
                    <a:pt x="161" y="133"/>
                    <a:pt x="163" y="134"/>
                    <a:pt x="163" y="134"/>
                  </a:cubicBezTo>
                  <a:cubicBezTo>
                    <a:pt x="164" y="133"/>
                    <a:pt x="165" y="131"/>
                    <a:pt x="165" y="131"/>
                  </a:cubicBezTo>
                  <a:cubicBezTo>
                    <a:pt x="170" y="130"/>
                    <a:pt x="169" y="132"/>
                    <a:pt x="170" y="133"/>
                  </a:cubicBezTo>
                  <a:cubicBezTo>
                    <a:pt x="170" y="133"/>
                    <a:pt x="173" y="133"/>
                    <a:pt x="172" y="132"/>
                  </a:cubicBezTo>
                  <a:cubicBezTo>
                    <a:pt x="172" y="132"/>
                    <a:pt x="174" y="132"/>
                    <a:pt x="174" y="132"/>
                  </a:cubicBezTo>
                  <a:cubicBezTo>
                    <a:pt x="175" y="130"/>
                    <a:pt x="174" y="131"/>
                    <a:pt x="176" y="130"/>
                  </a:cubicBezTo>
                  <a:cubicBezTo>
                    <a:pt x="177" y="131"/>
                    <a:pt x="176" y="131"/>
                    <a:pt x="177" y="132"/>
                  </a:cubicBezTo>
                  <a:cubicBezTo>
                    <a:pt x="177" y="128"/>
                    <a:pt x="177" y="128"/>
                    <a:pt x="177" y="128"/>
                  </a:cubicBezTo>
                  <a:cubicBezTo>
                    <a:pt x="176" y="128"/>
                    <a:pt x="176" y="124"/>
                    <a:pt x="178" y="126"/>
                  </a:cubicBezTo>
                  <a:cubicBezTo>
                    <a:pt x="179" y="126"/>
                    <a:pt x="180" y="132"/>
                    <a:pt x="181" y="133"/>
                  </a:cubicBezTo>
                  <a:cubicBezTo>
                    <a:pt x="182" y="134"/>
                    <a:pt x="182" y="134"/>
                    <a:pt x="182" y="134"/>
                  </a:cubicBezTo>
                  <a:cubicBezTo>
                    <a:pt x="187" y="131"/>
                    <a:pt x="188" y="128"/>
                    <a:pt x="188" y="122"/>
                  </a:cubicBezTo>
                  <a:cubicBezTo>
                    <a:pt x="188" y="123"/>
                    <a:pt x="190" y="125"/>
                    <a:pt x="190" y="126"/>
                  </a:cubicBezTo>
                  <a:cubicBezTo>
                    <a:pt x="189" y="127"/>
                    <a:pt x="192" y="126"/>
                    <a:pt x="192" y="126"/>
                  </a:cubicBezTo>
                  <a:cubicBezTo>
                    <a:pt x="192" y="125"/>
                    <a:pt x="192" y="124"/>
                    <a:pt x="192" y="124"/>
                  </a:cubicBezTo>
                  <a:cubicBezTo>
                    <a:pt x="193" y="123"/>
                    <a:pt x="194" y="123"/>
                    <a:pt x="195" y="123"/>
                  </a:cubicBezTo>
                  <a:cubicBezTo>
                    <a:pt x="194" y="120"/>
                    <a:pt x="195" y="120"/>
                    <a:pt x="194" y="117"/>
                  </a:cubicBezTo>
                  <a:cubicBezTo>
                    <a:pt x="194" y="117"/>
                    <a:pt x="195" y="116"/>
                    <a:pt x="195" y="116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7" y="115"/>
                    <a:pt x="196" y="116"/>
                    <a:pt x="197" y="117"/>
                  </a:cubicBezTo>
                  <a:cubicBezTo>
                    <a:pt x="197" y="117"/>
                    <a:pt x="199" y="116"/>
                    <a:pt x="199" y="116"/>
                  </a:cubicBezTo>
                  <a:cubicBezTo>
                    <a:pt x="199" y="116"/>
                    <a:pt x="199" y="114"/>
                    <a:pt x="199" y="113"/>
                  </a:cubicBezTo>
                  <a:cubicBezTo>
                    <a:pt x="200" y="112"/>
                    <a:pt x="201" y="113"/>
                    <a:pt x="201" y="112"/>
                  </a:cubicBezTo>
                  <a:cubicBezTo>
                    <a:pt x="202" y="112"/>
                    <a:pt x="203" y="112"/>
                    <a:pt x="203" y="112"/>
                  </a:cubicBezTo>
                  <a:cubicBezTo>
                    <a:pt x="202" y="115"/>
                    <a:pt x="201" y="117"/>
                    <a:pt x="200" y="120"/>
                  </a:cubicBezTo>
                  <a:cubicBezTo>
                    <a:pt x="201" y="121"/>
                    <a:pt x="203" y="122"/>
                    <a:pt x="205" y="123"/>
                  </a:cubicBezTo>
                  <a:cubicBezTo>
                    <a:pt x="208" y="117"/>
                    <a:pt x="206" y="121"/>
                    <a:pt x="211" y="119"/>
                  </a:cubicBezTo>
                  <a:cubicBezTo>
                    <a:pt x="215" y="117"/>
                    <a:pt x="212" y="109"/>
                    <a:pt x="215" y="109"/>
                  </a:cubicBezTo>
                  <a:cubicBezTo>
                    <a:pt x="221" y="112"/>
                    <a:pt x="221" y="112"/>
                    <a:pt x="221" y="112"/>
                  </a:cubicBezTo>
                  <a:cubicBezTo>
                    <a:pt x="221" y="110"/>
                    <a:pt x="220" y="110"/>
                    <a:pt x="220" y="110"/>
                  </a:cubicBezTo>
                  <a:cubicBezTo>
                    <a:pt x="220" y="109"/>
                    <a:pt x="220" y="108"/>
                    <a:pt x="220" y="108"/>
                  </a:cubicBezTo>
                  <a:cubicBezTo>
                    <a:pt x="220" y="107"/>
                    <a:pt x="221" y="107"/>
                    <a:pt x="222" y="107"/>
                  </a:cubicBezTo>
                  <a:cubicBezTo>
                    <a:pt x="223" y="106"/>
                    <a:pt x="223" y="103"/>
                    <a:pt x="224" y="102"/>
                  </a:cubicBezTo>
                  <a:cubicBezTo>
                    <a:pt x="222" y="99"/>
                    <a:pt x="218" y="93"/>
                    <a:pt x="213" y="94"/>
                  </a:cubicBezTo>
                  <a:close/>
                  <a:moveTo>
                    <a:pt x="269" y="92"/>
                  </a:moveTo>
                  <a:cubicBezTo>
                    <a:pt x="268" y="92"/>
                    <a:pt x="267" y="94"/>
                    <a:pt x="266" y="94"/>
                  </a:cubicBezTo>
                  <a:cubicBezTo>
                    <a:pt x="264" y="95"/>
                    <a:pt x="264" y="93"/>
                    <a:pt x="262" y="94"/>
                  </a:cubicBezTo>
                  <a:cubicBezTo>
                    <a:pt x="260" y="95"/>
                    <a:pt x="260" y="95"/>
                    <a:pt x="260" y="95"/>
                  </a:cubicBezTo>
                  <a:cubicBezTo>
                    <a:pt x="259" y="96"/>
                    <a:pt x="258" y="95"/>
                    <a:pt x="256" y="96"/>
                  </a:cubicBezTo>
                  <a:cubicBezTo>
                    <a:pt x="256" y="96"/>
                    <a:pt x="256" y="97"/>
                    <a:pt x="256" y="97"/>
                  </a:cubicBezTo>
                  <a:cubicBezTo>
                    <a:pt x="253" y="99"/>
                    <a:pt x="250" y="99"/>
                    <a:pt x="245" y="100"/>
                  </a:cubicBezTo>
                  <a:cubicBezTo>
                    <a:pt x="245" y="103"/>
                    <a:pt x="245" y="107"/>
                    <a:pt x="245" y="110"/>
                  </a:cubicBezTo>
                  <a:cubicBezTo>
                    <a:pt x="246" y="110"/>
                    <a:pt x="247" y="110"/>
                    <a:pt x="248" y="110"/>
                  </a:cubicBezTo>
                  <a:cubicBezTo>
                    <a:pt x="249" y="111"/>
                    <a:pt x="253" y="114"/>
                    <a:pt x="255" y="114"/>
                  </a:cubicBezTo>
                  <a:cubicBezTo>
                    <a:pt x="258" y="114"/>
                    <a:pt x="261" y="111"/>
                    <a:pt x="263" y="110"/>
                  </a:cubicBezTo>
                  <a:cubicBezTo>
                    <a:pt x="265" y="110"/>
                    <a:pt x="266" y="111"/>
                    <a:pt x="268" y="110"/>
                  </a:cubicBezTo>
                  <a:cubicBezTo>
                    <a:pt x="268" y="110"/>
                    <a:pt x="270" y="108"/>
                    <a:pt x="271" y="107"/>
                  </a:cubicBezTo>
                  <a:cubicBezTo>
                    <a:pt x="271" y="106"/>
                    <a:pt x="271" y="105"/>
                    <a:pt x="271" y="104"/>
                  </a:cubicBezTo>
                  <a:cubicBezTo>
                    <a:pt x="271" y="103"/>
                    <a:pt x="266" y="101"/>
                    <a:pt x="268" y="100"/>
                  </a:cubicBezTo>
                  <a:cubicBezTo>
                    <a:pt x="269" y="100"/>
                    <a:pt x="273" y="100"/>
                    <a:pt x="274" y="100"/>
                  </a:cubicBezTo>
                  <a:cubicBezTo>
                    <a:pt x="275" y="99"/>
                    <a:pt x="276" y="96"/>
                    <a:pt x="276" y="94"/>
                  </a:cubicBezTo>
                  <a:cubicBezTo>
                    <a:pt x="275" y="93"/>
                    <a:pt x="274" y="94"/>
                    <a:pt x="272" y="94"/>
                  </a:cubicBezTo>
                  <a:cubicBezTo>
                    <a:pt x="272" y="93"/>
                    <a:pt x="271" y="92"/>
                    <a:pt x="269" y="92"/>
                  </a:cubicBezTo>
                  <a:close/>
                  <a:moveTo>
                    <a:pt x="231" y="90"/>
                  </a:moveTo>
                  <a:cubicBezTo>
                    <a:pt x="226" y="90"/>
                    <a:pt x="224" y="97"/>
                    <a:pt x="229" y="100"/>
                  </a:cubicBezTo>
                  <a:cubicBezTo>
                    <a:pt x="230" y="101"/>
                    <a:pt x="232" y="100"/>
                    <a:pt x="235" y="100"/>
                  </a:cubicBezTo>
                  <a:cubicBezTo>
                    <a:pt x="235" y="100"/>
                    <a:pt x="237" y="97"/>
                    <a:pt x="237" y="97"/>
                  </a:cubicBezTo>
                  <a:cubicBezTo>
                    <a:pt x="238" y="94"/>
                    <a:pt x="234" y="90"/>
                    <a:pt x="231" y="90"/>
                  </a:cubicBezTo>
                  <a:close/>
                  <a:moveTo>
                    <a:pt x="250" y="84"/>
                  </a:moveTo>
                  <a:cubicBezTo>
                    <a:pt x="250" y="85"/>
                    <a:pt x="250" y="85"/>
                    <a:pt x="250" y="85"/>
                  </a:cubicBezTo>
                  <a:cubicBezTo>
                    <a:pt x="245" y="85"/>
                    <a:pt x="245" y="85"/>
                    <a:pt x="242" y="87"/>
                  </a:cubicBezTo>
                  <a:cubicBezTo>
                    <a:pt x="242" y="88"/>
                    <a:pt x="242" y="88"/>
                    <a:pt x="241" y="89"/>
                  </a:cubicBezTo>
                  <a:cubicBezTo>
                    <a:pt x="242" y="89"/>
                    <a:pt x="242" y="90"/>
                    <a:pt x="244" y="90"/>
                  </a:cubicBezTo>
                  <a:cubicBezTo>
                    <a:pt x="246" y="89"/>
                    <a:pt x="246" y="89"/>
                    <a:pt x="246" y="89"/>
                  </a:cubicBezTo>
                  <a:cubicBezTo>
                    <a:pt x="246" y="89"/>
                    <a:pt x="252" y="89"/>
                    <a:pt x="253" y="89"/>
                  </a:cubicBezTo>
                  <a:cubicBezTo>
                    <a:pt x="254" y="89"/>
                    <a:pt x="254" y="91"/>
                    <a:pt x="254" y="92"/>
                  </a:cubicBezTo>
                  <a:cubicBezTo>
                    <a:pt x="256" y="92"/>
                    <a:pt x="257" y="92"/>
                    <a:pt x="258" y="92"/>
                  </a:cubicBezTo>
                  <a:cubicBezTo>
                    <a:pt x="258" y="92"/>
                    <a:pt x="258" y="91"/>
                    <a:pt x="258" y="90"/>
                  </a:cubicBezTo>
                  <a:cubicBezTo>
                    <a:pt x="258" y="89"/>
                    <a:pt x="260" y="89"/>
                    <a:pt x="261" y="88"/>
                  </a:cubicBezTo>
                  <a:cubicBezTo>
                    <a:pt x="261" y="88"/>
                    <a:pt x="262" y="87"/>
                    <a:pt x="260" y="88"/>
                  </a:cubicBezTo>
                  <a:cubicBezTo>
                    <a:pt x="260" y="86"/>
                    <a:pt x="260" y="87"/>
                    <a:pt x="260" y="85"/>
                  </a:cubicBezTo>
                  <a:cubicBezTo>
                    <a:pt x="259" y="85"/>
                    <a:pt x="257" y="85"/>
                    <a:pt x="256" y="85"/>
                  </a:cubicBezTo>
                  <a:cubicBezTo>
                    <a:pt x="254" y="85"/>
                    <a:pt x="253" y="83"/>
                    <a:pt x="250" y="84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98" name="Freeform 295"/>
            <p:cNvSpPr>
              <a:spLocks noEditPoints="1"/>
            </p:cNvSpPr>
            <p:nvPr/>
          </p:nvSpPr>
          <p:spPr bwMode="auto">
            <a:xfrm>
              <a:off x="1687685" y="441090"/>
              <a:ext cx="2714792" cy="2164736"/>
            </a:xfrm>
            <a:custGeom>
              <a:avLst/>
              <a:gdLst>
                <a:gd name="T0" fmla="*/ 256 w 780"/>
                <a:gd name="T1" fmla="*/ 253 h 622"/>
                <a:gd name="T2" fmla="*/ 316 w 780"/>
                <a:gd name="T3" fmla="*/ 199 h 622"/>
                <a:gd name="T4" fmla="*/ 534 w 780"/>
                <a:gd name="T5" fmla="*/ 193 h 622"/>
                <a:gd name="T6" fmla="*/ 457 w 780"/>
                <a:gd name="T7" fmla="*/ 181 h 622"/>
                <a:gd name="T8" fmla="*/ 548 w 780"/>
                <a:gd name="T9" fmla="*/ 219 h 622"/>
                <a:gd name="T10" fmla="*/ 582 w 780"/>
                <a:gd name="T11" fmla="*/ 313 h 622"/>
                <a:gd name="T12" fmla="*/ 622 w 780"/>
                <a:gd name="T13" fmla="*/ 348 h 622"/>
                <a:gd name="T14" fmla="*/ 639 w 780"/>
                <a:gd name="T15" fmla="*/ 286 h 622"/>
                <a:gd name="T16" fmla="*/ 690 w 780"/>
                <a:gd name="T17" fmla="*/ 273 h 622"/>
                <a:gd name="T18" fmla="*/ 644 w 780"/>
                <a:gd name="T19" fmla="*/ 243 h 622"/>
                <a:gd name="T20" fmla="*/ 586 w 780"/>
                <a:gd name="T21" fmla="*/ 191 h 622"/>
                <a:gd name="T22" fmla="*/ 565 w 780"/>
                <a:gd name="T23" fmla="*/ 41 h 622"/>
                <a:gd name="T24" fmla="*/ 400 w 780"/>
                <a:gd name="T25" fmla="*/ 45 h 622"/>
                <a:gd name="T26" fmla="*/ 478 w 780"/>
                <a:gd name="T27" fmla="*/ 82 h 622"/>
                <a:gd name="T28" fmla="*/ 455 w 780"/>
                <a:gd name="T29" fmla="*/ 123 h 622"/>
                <a:gd name="T30" fmla="*/ 576 w 780"/>
                <a:gd name="T31" fmla="*/ 82 h 622"/>
                <a:gd name="T32" fmla="*/ 655 w 780"/>
                <a:gd name="T33" fmla="*/ 33 h 622"/>
                <a:gd name="T34" fmla="*/ 566 w 780"/>
                <a:gd name="T35" fmla="*/ 20 h 622"/>
                <a:gd name="T36" fmla="*/ 96 w 780"/>
                <a:gd name="T37" fmla="*/ 464 h 622"/>
                <a:gd name="T38" fmla="*/ 128 w 780"/>
                <a:gd name="T39" fmla="*/ 514 h 622"/>
                <a:gd name="T40" fmla="*/ 525 w 780"/>
                <a:gd name="T41" fmla="*/ 574 h 622"/>
                <a:gd name="T42" fmla="*/ 643 w 780"/>
                <a:gd name="T43" fmla="*/ 584 h 622"/>
                <a:gd name="T44" fmla="*/ 683 w 780"/>
                <a:gd name="T45" fmla="*/ 580 h 622"/>
                <a:gd name="T46" fmla="*/ 615 w 780"/>
                <a:gd name="T47" fmla="*/ 558 h 622"/>
                <a:gd name="T48" fmla="*/ 731 w 780"/>
                <a:gd name="T49" fmla="*/ 471 h 622"/>
                <a:gd name="T50" fmla="*/ 678 w 780"/>
                <a:gd name="T51" fmla="*/ 399 h 622"/>
                <a:gd name="T52" fmla="*/ 564 w 780"/>
                <a:gd name="T53" fmla="*/ 349 h 622"/>
                <a:gd name="T54" fmla="*/ 524 w 780"/>
                <a:gd name="T55" fmla="*/ 498 h 622"/>
                <a:gd name="T56" fmla="*/ 443 w 780"/>
                <a:gd name="T57" fmla="*/ 341 h 622"/>
                <a:gd name="T58" fmla="*/ 516 w 780"/>
                <a:gd name="T59" fmla="*/ 264 h 622"/>
                <a:gd name="T60" fmla="*/ 425 w 780"/>
                <a:gd name="T61" fmla="*/ 235 h 622"/>
                <a:gd name="T62" fmla="*/ 399 w 780"/>
                <a:gd name="T63" fmla="*/ 201 h 622"/>
                <a:gd name="T64" fmla="*/ 387 w 780"/>
                <a:gd name="T65" fmla="*/ 265 h 622"/>
                <a:gd name="T66" fmla="*/ 286 w 780"/>
                <a:gd name="T67" fmla="*/ 275 h 622"/>
                <a:gd name="T68" fmla="*/ 120 w 780"/>
                <a:gd name="T69" fmla="*/ 217 h 622"/>
                <a:gd name="T70" fmla="*/ 7 w 780"/>
                <a:gd name="T71" fmla="*/ 232 h 622"/>
                <a:gd name="T72" fmla="*/ 611 w 780"/>
                <a:gd name="T73" fmla="*/ 562 h 622"/>
                <a:gd name="T74" fmla="*/ 682 w 780"/>
                <a:gd name="T75" fmla="*/ 572 h 622"/>
                <a:gd name="T76" fmla="*/ 598 w 780"/>
                <a:gd name="T77" fmla="*/ 502 h 622"/>
                <a:gd name="T78" fmla="*/ 778 w 780"/>
                <a:gd name="T79" fmla="*/ 550 h 622"/>
                <a:gd name="T80" fmla="*/ 373 w 780"/>
                <a:gd name="T81" fmla="*/ 505 h 622"/>
                <a:gd name="T82" fmla="*/ 387 w 780"/>
                <a:gd name="T83" fmla="*/ 513 h 622"/>
                <a:gd name="T84" fmla="*/ 341 w 780"/>
                <a:gd name="T85" fmla="*/ 409 h 622"/>
                <a:gd name="T86" fmla="*/ 447 w 780"/>
                <a:gd name="T87" fmla="*/ 88 h 622"/>
                <a:gd name="T88" fmla="*/ 668 w 780"/>
                <a:gd name="T89" fmla="*/ 337 h 622"/>
                <a:gd name="T90" fmla="*/ 623 w 780"/>
                <a:gd name="T91" fmla="*/ 282 h 622"/>
                <a:gd name="T92" fmla="*/ 567 w 780"/>
                <a:gd name="T93" fmla="*/ 239 h 622"/>
                <a:gd name="T94" fmla="*/ 381 w 780"/>
                <a:gd name="T95" fmla="*/ 156 h 622"/>
                <a:gd name="T96" fmla="*/ 429 w 780"/>
                <a:gd name="T97" fmla="*/ 130 h 622"/>
                <a:gd name="T98" fmla="*/ 453 w 780"/>
                <a:gd name="T99" fmla="*/ 134 h 622"/>
                <a:gd name="T100" fmla="*/ 391 w 780"/>
                <a:gd name="T101" fmla="*/ 103 h 622"/>
                <a:gd name="T102" fmla="*/ 391 w 780"/>
                <a:gd name="T103" fmla="*/ 201 h 622"/>
                <a:gd name="T104" fmla="*/ 362 w 780"/>
                <a:gd name="T105" fmla="*/ 120 h 622"/>
                <a:gd name="T106" fmla="*/ 315 w 780"/>
                <a:gd name="T107" fmla="*/ 98 h 622"/>
                <a:gd name="T108" fmla="*/ 315 w 780"/>
                <a:gd name="T109" fmla="*/ 75 h 622"/>
                <a:gd name="T110" fmla="*/ 270 w 780"/>
                <a:gd name="T111" fmla="*/ 341 h 622"/>
                <a:gd name="T112" fmla="*/ 192 w 780"/>
                <a:gd name="T113" fmla="*/ 301 h 622"/>
                <a:gd name="T114" fmla="*/ 377 w 780"/>
                <a:gd name="T115" fmla="*/ 233 h 622"/>
                <a:gd name="T116" fmla="*/ 149 w 780"/>
                <a:gd name="T117" fmla="*/ 200 h 622"/>
                <a:gd name="T118" fmla="*/ 276 w 780"/>
                <a:gd name="T119" fmla="*/ 112 h 622"/>
                <a:gd name="T120" fmla="*/ 242 w 780"/>
                <a:gd name="T121" fmla="*/ 151 h 622"/>
                <a:gd name="T122" fmla="*/ 181 w 780"/>
                <a:gd name="T123" fmla="*/ 133 h 622"/>
                <a:gd name="T124" fmla="*/ 256 w 780"/>
                <a:gd name="T125" fmla="*/ 85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80" h="622">
                  <a:moveTo>
                    <a:pt x="204" y="193"/>
                  </a:moveTo>
                  <a:cubicBezTo>
                    <a:pt x="204" y="194"/>
                    <a:pt x="201" y="194"/>
                    <a:pt x="200" y="194"/>
                  </a:cubicBezTo>
                  <a:cubicBezTo>
                    <a:pt x="199" y="195"/>
                    <a:pt x="200" y="196"/>
                    <a:pt x="199" y="197"/>
                  </a:cubicBezTo>
                  <a:cubicBezTo>
                    <a:pt x="198" y="199"/>
                    <a:pt x="196" y="199"/>
                    <a:pt x="195" y="201"/>
                  </a:cubicBezTo>
                  <a:cubicBezTo>
                    <a:pt x="195" y="202"/>
                    <a:pt x="194" y="202"/>
                    <a:pt x="193" y="202"/>
                  </a:cubicBezTo>
                  <a:cubicBezTo>
                    <a:pt x="195" y="203"/>
                    <a:pt x="192" y="206"/>
                    <a:pt x="199" y="206"/>
                  </a:cubicBezTo>
                  <a:cubicBezTo>
                    <a:pt x="204" y="206"/>
                    <a:pt x="201" y="204"/>
                    <a:pt x="203" y="203"/>
                  </a:cubicBezTo>
                  <a:cubicBezTo>
                    <a:pt x="206" y="202"/>
                    <a:pt x="207" y="205"/>
                    <a:pt x="205" y="205"/>
                  </a:cubicBezTo>
                  <a:cubicBezTo>
                    <a:pt x="205" y="205"/>
                    <a:pt x="205" y="206"/>
                    <a:pt x="205" y="206"/>
                  </a:cubicBezTo>
                  <a:cubicBezTo>
                    <a:pt x="208" y="206"/>
                    <a:pt x="207" y="207"/>
                    <a:pt x="207" y="207"/>
                  </a:cubicBezTo>
                  <a:cubicBezTo>
                    <a:pt x="206" y="207"/>
                    <a:pt x="204" y="207"/>
                    <a:pt x="203" y="207"/>
                  </a:cubicBezTo>
                  <a:cubicBezTo>
                    <a:pt x="203" y="210"/>
                    <a:pt x="203" y="210"/>
                    <a:pt x="203" y="210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210" y="209"/>
                    <a:pt x="211" y="207"/>
                    <a:pt x="211" y="206"/>
                  </a:cubicBezTo>
                  <a:cubicBezTo>
                    <a:pt x="212" y="206"/>
                    <a:pt x="217" y="208"/>
                    <a:pt x="219" y="208"/>
                  </a:cubicBezTo>
                  <a:cubicBezTo>
                    <a:pt x="220" y="208"/>
                    <a:pt x="221" y="206"/>
                    <a:pt x="222" y="205"/>
                  </a:cubicBezTo>
                  <a:cubicBezTo>
                    <a:pt x="225" y="204"/>
                    <a:pt x="230" y="205"/>
                    <a:pt x="233" y="205"/>
                  </a:cubicBezTo>
                  <a:cubicBezTo>
                    <a:pt x="233" y="205"/>
                    <a:pt x="233" y="207"/>
                    <a:pt x="233" y="207"/>
                  </a:cubicBezTo>
                  <a:cubicBezTo>
                    <a:pt x="227" y="207"/>
                    <a:pt x="226" y="207"/>
                    <a:pt x="222" y="209"/>
                  </a:cubicBezTo>
                  <a:cubicBezTo>
                    <a:pt x="222" y="209"/>
                    <a:pt x="222" y="211"/>
                    <a:pt x="222" y="211"/>
                  </a:cubicBezTo>
                  <a:cubicBezTo>
                    <a:pt x="221" y="211"/>
                    <a:pt x="219" y="210"/>
                    <a:pt x="219" y="210"/>
                  </a:cubicBezTo>
                  <a:cubicBezTo>
                    <a:pt x="217" y="210"/>
                    <a:pt x="217" y="211"/>
                    <a:pt x="215" y="211"/>
                  </a:cubicBezTo>
                  <a:cubicBezTo>
                    <a:pt x="211" y="212"/>
                    <a:pt x="201" y="213"/>
                    <a:pt x="207" y="217"/>
                  </a:cubicBezTo>
                  <a:cubicBezTo>
                    <a:pt x="208" y="219"/>
                    <a:pt x="210" y="219"/>
                    <a:pt x="213" y="219"/>
                  </a:cubicBezTo>
                  <a:cubicBezTo>
                    <a:pt x="213" y="219"/>
                    <a:pt x="213" y="217"/>
                    <a:pt x="214" y="217"/>
                  </a:cubicBezTo>
                  <a:cubicBezTo>
                    <a:pt x="214" y="217"/>
                    <a:pt x="217" y="220"/>
                    <a:pt x="218" y="220"/>
                  </a:cubicBezTo>
                  <a:cubicBezTo>
                    <a:pt x="219" y="220"/>
                    <a:pt x="221" y="218"/>
                    <a:pt x="223" y="218"/>
                  </a:cubicBezTo>
                  <a:cubicBezTo>
                    <a:pt x="223" y="218"/>
                    <a:pt x="230" y="218"/>
                    <a:pt x="231" y="218"/>
                  </a:cubicBezTo>
                  <a:cubicBezTo>
                    <a:pt x="231" y="218"/>
                    <a:pt x="232" y="219"/>
                    <a:pt x="234" y="219"/>
                  </a:cubicBezTo>
                  <a:cubicBezTo>
                    <a:pt x="235" y="219"/>
                    <a:pt x="239" y="217"/>
                    <a:pt x="241" y="217"/>
                  </a:cubicBezTo>
                  <a:cubicBezTo>
                    <a:pt x="242" y="218"/>
                    <a:pt x="242" y="220"/>
                    <a:pt x="244" y="219"/>
                  </a:cubicBezTo>
                  <a:cubicBezTo>
                    <a:pt x="244" y="219"/>
                    <a:pt x="248" y="218"/>
                    <a:pt x="248" y="218"/>
                  </a:cubicBezTo>
                  <a:cubicBezTo>
                    <a:pt x="248" y="216"/>
                    <a:pt x="248" y="216"/>
                    <a:pt x="248" y="216"/>
                  </a:cubicBezTo>
                  <a:cubicBezTo>
                    <a:pt x="250" y="216"/>
                    <a:pt x="252" y="217"/>
                    <a:pt x="253" y="218"/>
                  </a:cubicBezTo>
                  <a:cubicBezTo>
                    <a:pt x="253" y="218"/>
                    <a:pt x="253" y="220"/>
                    <a:pt x="253" y="220"/>
                  </a:cubicBezTo>
                  <a:cubicBezTo>
                    <a:pt x="254" y="220"/>
                    <a:pt x="255" y="220"/>
                    <a:pt x="256" y="220"/>
                  </a:cubicBezTo>
                  <a:cubicBezTo>
                    <a:pt x="257" y="220"/>
                    <a:pt x="258" y="217"/>
                    <a:pt x="260" y="217"/>
                  </a:cubicBezTo>
                  <a:cubicBezTo>
                    <a:pt x="261" y="217"/>
                    <a:pt x="261" y="218"/>
                    <a:pt x="262" y="218"/>
                  </a:cubicBezTo>
                  <a:cubicBezTo>
                    <a:pt x="262" y="218"/>
                    <a:pt x="262" y="220"/>
                    <a:pt x="262" y="220"/>
                  </a:cubicBezTo>
                  <a:cubicBezTo>
                    <a:pt x="261" y="220"/>
                    <a:pt x="260" y="220"/>
                    <a:pt x="259" y="220"/>
                  </a:cubicBezTo>
                  <a:cubicBezTo>
                    <a:pt x="258" y="225"/>
                    <a:pt x="260" y="222"/>
                    <a:pt x="256" y="224"/>
                  </a:cubicBezTo>
                  <a:cubicBezTo>
                    <a:pt x="256" y="224"/>
                    <a:pt x="255" y="226"/>
                    <a:pt x="255" y="226"/>
                  </a:cubicBezTo>
                  <a:cubicBezTo>
                    <a:pt x="253" y="227"/>
                    <a:pt x="246" y="227"/>
                    <a:pt x="244" y="226"/>
                  </a:cubicBezTo>
                  <a:cubicBezTo>
                    <a:pt x="243" y="226"/>
                    <a:pt x="242" y="224"/>
                    <a:pt x="241" y="224"/>
                  </a:cubicBezTo>
                  <a:cubicBezTo>
                    <a:pt x="240" y="224"/>
                    <a:pt x="232" y="225"/>
                    <a:pt x="231" y="226"/>
                  </a:cubicBezTo>
                  <a:cubicBezTo>
                    <a:pt x="230" y="226"/>
                    <a:pt x="230" y="228"/>
                    <a:pt x="230" y="228"/>
                  </a:cubicBezTo>
                  <a:cubicBezTo>
                    <a:pt x="226" y="229"/>
                    <a:pt x="218" y="228"/>
                    <a:pt x="214" y="228"/>
                  </a:cubicBezTo>
                  <a:cubicBezTo>
                    <a:pt x="216" y="229"/>
                    <a:pt x="213" y="233"/>
                    <a:pt x="213" y="233"/>
                  </a:cubicBezTo>
                  <a:cubicBezTo>
                    <a:pt x="213" y="237"/>
                    <a:pt x="214" y="234"/>
                    <a:pt x="215" y="235"/>
                  </a:cubicBezTo>
                  <a:cubicBezTo>
                    <a:pt x="215" y="236"/>
                    <a:pt x="215" y="237"/>
                    <a:pt x="215" y="237"/>
                  </a:cubicBezTo>
                  <a:cubicBezTo>
                    <a:pt x="216" y="238"/>
                    <a:pt x="218" y="238"/>
                    <a:pt x="219" y="239"/>
                  </a:cubicBezTo>
                  <a:cubicBezTo>
                    <a:pt x="219" y="239"/>
                    <a:pt x="219" y="241"/>
                    <a:pt x="219" y="241"/>
                  </a:cubicBezTo>
                  <a:cubicBezTo>
                    <a:pt x="221" y="242"/>
                    <a:pt x="225" y="244"/>
                    <a:pt x="228" y="245"/>
                  </a:cubicBezTo>
                  <a:cubicBezTo>
                    <a:pt x="229" y="245"/>
                    <a:pt x="231" y="244"/>
                    <a:pt x="231" y="244"/>
                  </a:cubicBezTo>
                  <a:cubicBezTo>
                    <a:pt x="233" y="244"/>
                    <a:pt x="237" y="245"/>
                    <a:pt x="239" y="246"/>
                  </a:cubicBezTo>
                  <a:cubicBezTo>
                    <a:pt x="240" y="247"/>
                    <a:pt x="240" y="252"/>
                    <a:pt x="241" y="254"/>
                  </a:cubicBezTo>
                  <a:cubicBezTo>
                    <a:pt x="242" y="254"/>
                    <a:pt x="243" y="253"/>
                    <a:pt x="245" y="253"/>
                  </a:cubicBezTo>
                  <a:cubicBezTo>
                    <a:pt x="246" y="255"/>
                    <a:pt x="246" y="255"/>
                    <a:pt x="246" y="255"/>
                  </a:cubicBezTo>
                  <a:cubicBezTo>
                    <a:pt x="246" y="255"/>
                    <a:pt x="247" y="255"/>
                    <a:pt x="248" y="255"/>
                  </a:cubicBezTo>
                  <a:cubicBezTo>
                    <a:pt x="248" y="256"/>
                    <a:pt x="248" y="256"/>
                    <a:pt x="248" y="256"/>
                  </a:cubicBezTo>
                  <a:cubicBezTo>
                    <a:pt x="250" y="256"/>
                    <a:pt x="254" y="256"/>
                    <a:pt x="256" y="255"/>
                  </a:cubicBezTo>
                  <a:cubicBezTo>
                    <a:pt x="256" y="255"/>
                    <a:pt x="256" y="253"/>
                    <a:pt x="256" y="253"/>
                  </a:cubicBezTo>
                  <a:cubicBezTo>
                    <a:pt x="257" y="253"/>
                    <a:pt x="258" y="253"/>
                    <a:pt x="258" y="253"/>
                  </a:cubicBezTo>
                  <a:cubicBezTo>
                    <a:pt x="260" y="252"/>
                    <a:pt x="260" y="253"/>
                    <a:pt x="262" y="253"/>
                  </a:cubicBezTo>
                  <a:cubicBezTo>
                    <a:pt x="263" y="253"/>
                    <a:pt x="268" y="254"/>
                    <a:pt x="270" y="253"/>
                  </a:cubicBezTo>
                  <a:cubicBezTo>
                    <a:pt x="270" y="253"/>
                    <a:pt x="270" y="253"/>
                    <a:pt x="270" y="253"/>
                  </a:cubicBezTo>
                  <a:cubicBezTo>
                    <a:pt x="272" y="252"/>
                    <a:pt x="275" y="251"/>
                    <a:pt x="276" y="251"/>
                  </a:cubicBezTo>
                  <a:cubicBezTo>
                    <a:pt x="277" y="250"/>
                    <a:pt x="279" y="251"/>
                    <a:pt x="280" y="251"/>
                  </a:cubicBezTo>
                  <a:cubicBezTo>
                    <a:pt x="280" y="248"/>
                    <a:pt x="280" y="248"/>
                    <a:pt x="280" y="248"/>
                  </a:cubicBezTo>
                  <a:cubicBezTo>
                    <a:pt x="281" y="248"/>
                    <a:pt x="282" y="249"/>
                    <a:pt x="283" y="249"/>
                  </a:cubicBezTo>
                  <a:cubicBezTo>
                    <a:pt x="285" y="248"/>
                    <a:pt x="289" y="245"/>
                    <a:pt x="291" y="245"/>
                  </a:cubicBezTo>
                  <a:cubicBezTo>
                    <a:pt x="294" y="244"/>
                    <a:pt x="295" y="245"/>
                    <a:pt x="298" y="243"/>
                  </a:cubicBezTo>
                  <a:cubicBezTo>
                    <a:pt x="298" y="243"/>
                    <a:pt x="300" y="240"/>
                    <a:pt x="300" y="239"/>
                  </a:cubicBezTo>
                  <a:cubicBezTo>
                    <a:pt x="301" y="239"/>
                    <a:pt x="303" y="239"/>
                    <a:pt x="304" y="239"/>
                  </a:cubicBezTo>
                  <a:cubicBezTo>
                    <a:pt x="305" y="238"/>
                    <a:pt x="307" y="236"/>
                    <a:pt x="308" y="235"/>
                  </a:cubicBezTo>
                  <a:cubicBezTo>
                    <a:pt x="308" y="235"/>
                    <a:pt x="308" y="235"/>
                    <a:pt x="308" y="235"/>
                  </a:cubicBezTo>
                  <a:cubicBezTo>
                    <a:pt x="310" y="234"/>
                    <a:pt x="311" y="235"/>
                    <a:pt x="312" y="235"/>
                  </a:cubicBezTo>
                  <a:cubicBezTo>
                    <a:pt x="311" y="237"/>
                    <a:pt x="310" y="239"/>
                    <a:pt x="309" y="241"/>
                  </a:cubicBezTo>
                  <a:cubicBezTo>
                    <a:pt x="310" y="241"/>
                    <a:pt x="310" y="243"/>
                    <a:pt x="310" y="243"/>
                  </a:cubicBezTo>
                  <a:cubicBezTo>
                    <a:pt x="313" y="244"/>
                    <a:pt x="315" y="243"/>
                    <a:pt x="318" y="244"/>
                  </a:cubicBezTo>
                  <a:cubicBezTo>
                    <a:pt x="318" y="244"/>
                    <a:pt x="317" y="247"/>
                    <a:pt x="318" y="247"/>
                  </a:cubicBezTo>
                  <a:cubicBezTo>
                    <a:pt x="318" y="247"/>
                    <a:pt x="320" y="248"/>
                    <a:pt x="320" y="247"/>
                  </a:cubicBezTo>
                  <a:cubicBezTo>
                    <a:pt x="321" y="247"/>
                    <a:pt x="321" y="246"/>
                    <a:pt x="322" y="245"/>
                  </a:cubicBezTo>
                  <a:cubicBezTo>
                    <a:pt x="323" y="246"/>
                    <a:pt x="325" y="249"/>
                    <a:pt x="327" y="249"/>
                  </a:cubicBezTo>
                  <a:cubicBezTo>
                    <a:pt x="328" y="249"/>
                    <a:pt x="329" y="247"/>
                    <a:pt x="330" y="247"/>
                  </a:cubicBezTo>
                  <a:cubicBezTo>
                    <a:pt x="331" y="248"/>
                    <a:pt x="331" y="250"/>
                    <a:pt x="334" y="250"/>
                  </a:cubicBezTo>
                  <a:cubicBezTo>
                    <a:pt x="335" y="250"/>
                    <a:pt x="335" y="248"/>
                    <a:pt x="335" y="247"/>
                  </a:cubicBezTo>
                  <a:cubicBezTo>
                    <a:pt x="337" y="248"/>
                    <a:pt x="339" y="248"/>
                    <a:pt x="341" y="248"/>
                  </a:cubicBezTo>
                  <a:cubicBezTo>
                    <a:pt x="342" y="246"/>
                    <a:pt x="342" y="246"/>
                    <a:pt x="342" y="246"/>
                  </a:cubicBezTo>
                  <a:cubicBezTo>
                    <a:pt x="344" y="245"/>
                    <a:pt x="344" y="246"/>
                    <a:pt x="346" y="245"/>
                  </a:cubicBezTo>
                  <a:cubicBezTo>
                    <a:pt x="347" y="244"/>
                    <a:pt x="346" y="243"/>
                    <a:pt x="347" y="242"/>
                  </a:cubicBezTo>
                  <a:cubicBezTo>
                    <a:pt x="346" y="242"/>
                    <a:pt x="345" y="242"/>
                    <a:pt x="345" y="242"/>
                  </a:cubicBezTo>
                  <a:cubicBezTo>
                    <a:pt x="345" y="241"/>
                    <a:pt x="345" y="240"/>
                    <a:pt x="345" y="239"/>
                  </a:cubicBezTo>
                  <a:cubicBezTo>
                    <a:pt x="343" y="240"/>
                    <a:pt x="342" y="239"/>
                    <a:pt x="340" y="239"/>
                  </a:cubicBezTo>
                  <a:cubicBezTo>
                    <a:pt x="338" y="240"/>
                    <a:pt x="341" y="243"/>
                    <a:pt x="336" y="241"/>
                  </a:cubicBezTo>
                  <a:cubicBezTo>
                    <a:pt x="334" y="241"/>
                    <a:pt x="335" y="239"/>
                    <a:pt x="334" y="238"/>
                  </a:cubicBezTo>
                  <a:cubicBezTo>
                    <a:pt x="333" y="238"/>
                    <a:pt x="331" y="237"/>
                    <a:pt x="331" y="237"/>
                  </a:cubicBezTo>
                  <a:cubicBezTo>
                    <a:pt x="332" y="234"/>
                    <a:pt x="332" y="234"/>
                    <a:pt x="332" y="234"/>
                  </a:cubicBezTo>
                  <a:cubicBezTo>
                    <a:pt x="333" y="235"/>
                    <a:pt x="334" y="234"/>
                    <a:pt x="336" y="235"/>
                  </a:cubicBezTo>
                  <a:cubicBezTo>
                    <a:pt x="336" y="235"/>
                    <a:pt x="337" y="237"/>
                    <a:pt x="338" y="237"/>
                  </a:cubicBezTo>
                  <a:cubicBezTo>
                    <a:pt x="340" y="238"/>
                    <a:pt x="343" y="238"/>
                    <a:pt x="346" y="238"/>
                  </a:cubicBezTo>
                  <a:cubicBezTo>
                    <a:pt x="346" y="238"/>
                    <a:pt x="346" y="236"/>
                    <a:pt x="346" y="236"/>
                  </a:cubicBezTo>
                  <a:cubicBezTo>
                    <a:pt x="344" y="236"/>
                    <a:pt x="344" y="236"/>
                    <a:pt x="343" y="235"/>
                  </a:cubicBezTo>
                  <a:cubicBezTo>
                    <a:pt x="340" y="234"/>
                    <a:pt x="344" y="234"/>
                    <a:pt x="345" y="233"/>
                  </a:cubicBezTo>
                  <a:cubicBezTo>
                    <a:pt x="344" y="233"/>
                    <a:pt x="346" y="232"/>
                    <a:pt x="346" y="232"/>
                  </a:cubicBezTo>
                  <a:cubicBezTo>
                    <a:pt x="348" y="233"/>
                    <a:pt x="349" y="234"/>
                    <a:pt x="352" y="235"/>
                  </a:cubicBezTo>
                  <a:cubicBezTo>
                    <a:pt x="352" y="236"/>
                    <a:pt x="351" y="238"/>
                    <a:pt x="352" y="238"/>
                  </a:cubicBezTo>
                  <a:cubicBezTo>
                    <a:pt x="352" y="239"/>
                    <a:pt x="354" y="238"/>
                    <a:pt x="355" y="239"/>
                  </a:cubicBezTo>
                  <a:cubicBezTo>
                    <a:pt x="356" y="238"/>
                    <a:pt x="355" y="237"/>
                    <a:pt x="356" y="237"/>
                  </a:cubicBezTo>
                  <a:cubicBezTo>
                    <a:pt x="356" y="237"/>
                    <a:pt x="356" y="236"/>
                    <a:pt x="356" y="235"/>
                  </a:cubicBezTo>
                  <a:cubicBezTo>
                    <a:pt x="356" y="235"/>
                    <a:pt x="354" y="234"/>
                    <a:pt x="354" y="234"/>
                  </a:cubicBezTo>
                  <a:cubicBezTo>
                    <a:pt x="355" y="231"/>
                    <a:pt x="355" y="231"/>
                    <a:pt x="355" y="227"/>
                  </a:cubicBezTo>
                  <a:cubicBezTo>
                    <a:pt x="354" y="227"/>
                    <a:pt x="353" y="226"/>
                    <a:pt x="353" y="226"/>
                  </a:cubicBezTo>
                  <a:cubicBezTo>
                    <a:pt x="351" y="226"/>
                    <a:pt x="350" y="227"/>
                    <a:pt x="349" y="227"/>
                  </a:cubicBezTo>
                  <a:cubicBezTo>
                    <a:pt x="341" y="228"/>
                    <a:pt x="337" y="223"/>
                    <a:pt x="335" y="217"/>
                  </a:cubicBezTo>
                  <a:cubicBezTo>
                    <a:pt x="334" y="217"/>
                    <a:pt x="334" y="217"/>
                    <a:pt x="334" y="217"/>
                  </a:cubicBezTo>
                  <a:cubicBezTo>
                    <a:pt x="333" y="219"/>
                    <a:pt x="334" y="221"/>
                    <a:pt x="334" y="223"/>
                  </a:cubicBezTo>
                  <a:cubicBezTo>
                    <a:pt x="333" y="223"/>
                    <a:pt x="332" y="221"/>
                    <a:pt x="332" y="221"/>
                  </a:cubicBezTo>
                  <a:cubicBezTo>
                    <a:pt x="330" y="221"/>
                    <a:pt x="328" y="221"/>
                    <a:pt x="327" y="221"/>
                  </a:cubicBezTo>
                  <a:cubicBezTo>
                    <a:pt x="327" y="220"/>
                    <a:pt x="326" y="218"/>
                    <a:pt x="326" y="218"/>
                  </a:cubicBezTo>
                  <a:cubicBezTo>
                    <a:pt x="325" y="216"/>
                    <a:pt x="323" y="215"/>
                    <a:pt x="322" y="213"/>
                  </a:cubicBezTo>
                  <a:cubicBezTo>
                    <a:pt x="321" y="211"/>
                    <a:pt x="321" y="208"/>
                    <a:pt x="320" y="206"/>
                  </a:cubicBezTo>
                  <a:cubicBezTo>
                    <a:pt x="320" y="205"/>
                    <a:pt x="317" y="205"/>
                    <a:pt x="316" y="204"/>
                  </a:cubicBezTo>
                  <a:cubicBezTo>
                    <a:pt x="315" y="202"/>
                    <a:pt x="317" y="200"/>
                    <a:pt x="316" y="199"/>
                  </a:cubicBezTo>
                  <a:cubicBezTo>
                    <a:pt x="316" y="198"/>
                    <a:pt x="314" y="196"/>
                    <a:pt x="314" y="195"/>
                  </a:cubicBezTo>
                  <a:cubicBezTo>
                    <a:pt x="313" y="195"/>
                    <a:pt x="314" y="194"/>
                    <a:pt x="313" y="193"/>
                  </a:cubicBezTo>
                  <a:cubicBezTo>
                    <a:pt x="312" y="193"/>
                    <a:pt x="309" y="194"/>
                    <a:pt x="308" y="193"/>
                  </a:cubicBezTo>
                  <a:cubicBezTo>
                    <a:pt x="307" y="193"/>
                    <a:pt x="304" y="192"/>
                    <a:pt x="302" y="192"/>
                  </a:cubicBezTo>
                  <a:cubicBezTo>
                    <a:pt x="302" y="193"/>
                    <a:pt x="302" y="193"/>
                    <a:pt x="302" y="193"/>
                  </a:cubicBezTo>
                  <a:cubicBezTo>
                    <a:pt x="300" y="193"/>
                    <a:pt x="300" y="195"/>
                    <a:pt x="298" y="194"/>
                  </a:cubicBezTo>
                  <a:cubicBezTo>
                    <a:pt x="297" y="191"/>
                    <a:pt x="297" y="191"/>
                    <a:pt x="297" y="191"/>
                  </a:cubicBezTo>
                  <a:cubicBezTo>
                    <a:pt x="296" y="191"/>
                    <a:pt x="296" y="191"/>
                    <a:pt x="296" y="191"/>
                  </a:cubicBezTo>
                  <a:cubicBezTo>
                    <a:pt x="295" y="192"/>
                    <a:pt x="292" y="197"/>
                    <a:pt x="292" y="197"/>
                  </a:cubicBezTo>
                  <a:cubicBezTo>
                    <a:pt x="292" y="198"/>
                    <a:pt x="293" y="199"/>
                    <a:pt x="292" y="200"/>
                  </a:cubicBezTo>
                  <a:cubicBezTo>
                    <a:pt x="292" y="201"/>
                    <a:pt x="288" y="202"/>
                    <a:pt x="287" y="203"/>
                  </a:cubicBezTo>
                  <a:cubicBezTo>
                    <a:pt x="285" y="197"/>
                    <a:pt x="288" y="194"/>
                    <a:pt x="290" y="188"/>
                  </a:cubicBezTo>
                  <a:cubicBezTo>
                    <a:pt x="290" y="188"/>
                    <a:pt x="289" y="188"/>
                    <a:pt x="288" y="188"/>
                  </a:cubicBezTo>
                  <a:cubicBezTo>
                    <a:pt x="284" y="183"/>
                    <a:pt x="284" y="183"/>
                    <a:pt x="284" y="183"/>
                  </a:cubicBezTo>
                  <a:cubicBezTo>
                    <a:pt x="284" y="182"/>
                    <a:pt x="285" y="181"/>
                    <a:pt x="284" y="181"/>
                  </a:cubicBezTo>
                  <a:cubicBezTo>
                    <a:pt x="284" y="180"/>
                    <a:pt x="282" y="180"/>
                    <a:pt x="282" y="181"/>
                  </a:cubicBezTo>
                  <a:cubicBezTo>
                    <a:pt x="281" y="180"/>
                    <a:pt x="280" y="179"/>
                    <a:pt x="279" y="178"/>
                  </a:cubicBezTo>
                  <a:cubicBezTo>
                    <a:pt x="279" y="178"/>
                    <a:pt x="277" y="178"/>
                    <a:pt x="276" y="178"/>
                  </a:cubicBezTo>
                  <a:cubicBezTo>
                    <a:pt x="276" y="179"/>
                    <a:pt x="277" y="181"/>
                    <a:pt x="276" y="181"/>
                  </a:cubicBezTo>
                  <a:cubicBezTo>
                    <a:pt x="276" y="182"/>
                    <a:pt x="273" y="183"/>
                    <a:pt x="272" y="184"/>
                  </a:cubicBezTo>
                  <a:cubicBezTo>
                    <a:pt x="272" y="185"/>
                    <a:pt x="273" y="187"/>
                    <a:pt x="272" y="187"/>
                  </a:cubicBezTo>
                  <a:cubicBezTo>
                    <a:pt x="272" y="187"/>
                    <a:pt x="270" y="187"/>
                    <a:pt x="270" y="187"/>
                  </a:cubicBezTo>
                  <a:cubicBezTo>
                    <a:pt x="269" y="186"/>
                    <a:pt x="269" y="187"/>
                    <a:pt x="268" y="187"/>
                  </a:cubicBezTo>
                  <a:cubicBezTo>
                    <a:pt x="267" y="186"/>
                    <a:pt x="268" y="184"/>
                    <a:pt x="268" y="183"/>
                  </a:cubicBezTo>
                  <a:cubicBezTo>
                    <a:pt x="267" y="182"/>
                    <a:pt x="263" y="180"/>
                    <a:pt x="261" y="179"/>
                  </a:cubicBezTo>
                  <a:cubicBezTo>
                    <a:pt x="259" y="178"/>
                    <a:pt x="258" y="178"/>
                    <a:pt x="255" y="177"/>
                  </a:cubicBezTo>
                  <a:cubicBezTo>
                    <a:pt x="255" y="179"/>
                    <a:pt x="254" y="183"/>
                    <a:pt x="254" y="185"/>
                  </a:cubicBezTo>
                  <a:cubicBezTo>
                    <a:pt x="254" y="187"/>
                    <a:pt x="255" y="187"/>
                    <a:pt x="255" y="188"/>
                  </a:cubicBezTo>
                  <a:cubicBezTo>
                    <a:pt x="255" y="190"/>
                    <a:pt x="255" y="191"/>
                    <a:pt x="255" y="193"/>
                  </a:cubicBezTo>
                  <a:cubicBezTo>
                    <a:pt x="255" y="194"/>
                    <a:pt x="252" y="195"/>
                    <a:pt x="252" y="195"/>
                  </a:cubicBezTo>
                  <a:cubicBezTo>
                    <a:pt x="252" y="194"/>
                    <a:pt x="252" y="193"/>
                    <a:pt x="251" y="193"/>
                  </a:cubicBezTo>
                  <a:cubicBezTo>
                    <a:pt x="250" y="192"/>
                    <a:pt x="249" y="193"/>
                    <a:pt x="248" y="192"/>
                  </a:cubicBezTo>
                  <a:cubicBezTo>
                    <a:pt x="247" y="192"/>
                    <a:pt x="241" y="187"/>
                    <a:pt x="241" y="187"/>
                  </a:cubicBezTo>
                  <a:cubicBezTo>
                    <a:pt x="240" y="184"/>
                    <a:pt x="242" y="183"/>
                    <a:pt x="242" y="181"/>
                  </a:cubicBezTo>
                  <a:cubicBezTo>
                    <a:pt x="242" y="177"/>
                    <a:pt x="241" y="174"/>
                    <a:pt x="241" y="171"/>
                  </a:cubicBezTo>
                  <a:cubicBezTo>
                    <a:pt x="238" y="171"/>
                    <a:pt x="237" y="171"/>
                    <a:pt x="235" y="171"/>
                  </a:cubicBezTo>
                  <a:cubicBezTo>
                    <a:pt x="232" y="175"/>
                    <a:pt x="229" y="176"/>
                    <a:pt x="225" y="178"/>
                  </a:cubicBezTo>
                  <a:cubicBezTo>
                    <a:pt x="225" y="179"/>
                    <a:pt x="225" y="179"/>
                    <a:pt x="225" y="179"/>
                  </a:cubicBezTo>
                  <a:cubicBezTo>
                    <a:pt x="221" y="180"/>
                    <a:pt x="218" y="179"/>
                    <a:pt x="216" y="179"/>
                  </a:cubicBezTo>
                  <a:cubicBezTo>
                    <a:pt x="214" y="180"/>
                    <a:pt x="212" y="182"/>
                    <a:pt x="211" y="183"/>
                  </a:cubicBezTo>
                  <a:cubicBezTo>
                    <a:pt x="209" y="183"/>
                    <a:pt x="208" y="183"/>
                    <a:pt x="207" y="183"/>
                  </a:cubicBezTo>
                  <a:cubicBezTo>
                    <a:pt x="203" y="186"/>
                    <a:pt x="204" y="190"/>
                    <a:pt x="204" y="193"/>
                  </a:cubicBezTo>
                  <a:close/>
                  <a:moveTo>
                    <a:pt x="566" y="186"/>
                  </a:moveTo>
                  <a:cubicBezTo>
                    <a:pt x="563" y="185"/>
                    <a:pt x="561" y="186"/>
                    <a:pt x="559" y="185"/>
                  </a:cubicBezTo>
                  <a:cubicBezTo>
                    <a:pt x="558" y="185"/>
                    <a:pt x="558" y="183"/>
                    <a:pt x="558" y="183"/>
                  </a:cubicBezTo>
                  <a:cubicBezTo>
                    <a:pt x="556" y="182"/>
                    <a:pt x="552" y="182"/>
                    <a:pt x="549" y="182"/>
                  </a:cubicBezTo>
                  <a:cubicBezTo>
                    <a:pt x="543" y="183"/>
                    <a:pt x="544" y="187"/>
                    <a:pt x="548" y="189"/>
                  </a:cubicBezTo>
                  <a:cubicBezTo>
                    <a:pt x="548" y="189"/>
                    <a:pt x="559" y="193"/>
                    <a:pt x="555" y="193"/>
                  </a:cubicBezTo>
                  <a:cubicBezTo>
                    <a:pt x="554" y="194"/>
                    <a:pt x="555" y="193"/>
                    <a:pt x="554" y="193"/>
                  </a:cubicBezTo>
                  <a:cubicBezTo>
                    <a:pt x="554" y="193"/>
                    <a:pt x="551" y="193"/>
                    <a:pt x="551" y="193"/>
                  </a:cubicBezTo>
                  <a:cubicBezTo>
                    <a:pt x="548" y="192"/>
                    <a:pt x="548" y="191"/>
                    <a:pt x="546" y="190"/>
                  </a:cubicBezTo>
                  <a:cubicBezTo>
                    <a:pt x="545" y="190"/>
                    <a:pt x="544" y="190"/>
                    <a:pt x="544" y="190"/>
                  </a:cubicBezTo>
                  <a:cubicBezTo>
                    <a:pt x="543" y="193"/>
                    <a:pt x="543" y="193"/>
                    <a:pt x="543" y="193"/>
                  </a:cubicBezTo>
                  <a:cubicBezTo>
                    <a:pt x="545" y="193"/>
                    <a:pt x="544" y="194"/>
                    <a:pt x="544" y="195"/>
                  </a:cubicBezTo>
                  <a:cubicBezTo>
                    <a:pt x="544" y="195"/>
                    <a:pt x="543" y="195"/>
                    <a:pt x="542" y="195"/>
                  </a:cubicBezTo>
                  <a:cubicBezTo>
                    <a:pt x="542" y="195"/>
                    <a:pt x="541" y="197"/>
                    <a:pt x="541" y="197"/>
                  </a:cubicBezTo>
                  <a:cubicBezTo>
                    <a:pt x="540" y="196"/>
                    <a:pt x="540" y="199"/>
                    <a:pt x="540" y="199"/>
                  </a:cubicBezTo>
                  <a:cubicBezTo>
                    <a:pt x="542" y="200"/>
                    <a:pt x="542" y="199"/>
                    <a:pt x="542" y="201"/>
                  </a:cubicBezTo>
                  <a:cubicBezTo>
                    <a:pt x="542" y="201"/>
                    <a:pt x="540" y="201"/>
                    <a:pt x="540" y="201"/>
                  </a:cubicBezTo>
                  <a:cubicBezTo>
                    <a:pt x="540" y="201"/>
                    <a:pt x="538" y="200"/>
                    <a:pt x="540" y="200"/>
                  </a:cubicBezTo>
                  <a:cubicBezTo>
                    <a:pt x="538" y="200"/>
                    <a:pt x="540" y="197"/>
                    <a:pt x="540" y="197"/>
                  </a:cubicBezTo>
                  <a:cubicBezTo>
                    <a:pt x="541" y="188"/>
                    <a:pt x="539" y="191"/>
                    <a:pt x="534" y="193"/>
                  </a:cubicBezTo>
                  <a:cubicBezTo>
                    <a:pt x="533" y="191"/>
                    <a:pt x="533" y="191"/>
                    <a:pt x="533" y="191"/>
                  </a:cubicBezTo>
                  <a:cubicBezTo>
                    <a:pt x="535" y="193"/>
                    <a:pt x="534" y="189"/>
                    <a:pt x="531" y="189"/>
                  </a:cubicBezTo>
                  <a:cubicBezTo>
                    <a:pt x="530" y="191"/>
                    <a:pt x="530" y="191"/>
                    <a:pt x="530" y="191"/>
                  </a:cubicBezTo>
                  <a:cubicBezTo>
                    <a:pt x="527" y="192"/>
                    <a:pt x="527" y="193"/>
                    <a:pt x="524" y="195"/>
                  </a:cubicBezTo>
                  <a:cubicBezTo>
                    <a:pt x="525" y="196"/>
                    <a:pt x="526" y="197"/>
                    <a:pt x="527" y="197"/>
                  </a:cubicBezTo>
                  <a:cubicBezTo>
                    <a:pt x="527" y="198"/>
                    <a:pt x="526" y="199"/>
                    <a:pt x="526" y="200"/>
                  </a:cubicBezTo>
                  <a:cubicBezTo>
                    <a:pt x="522" y="200"/>
                    <a:pt x="522" y="200"/>
                    <a:pt x="519" y="199"/>
                  </a:cubicBezTo>
                  <a:cubicBezTo>
                    <a:pt x="519" y="198"/>
                    <a:pt x="519" y="198"/>
                    <a:pt x="519" y="198"/>
                  </a:cubicBezTo>
                  <a:cubicBezTo>
                    <a:pt x="520" y="198"/>
                    <a:pt x="521" y="198"/>
                    <a:pt x="522" y="198"/>
                  </a:cubicBezTo>
                  <a:cubicBezTo>
                    <a:pt x="523" y="196"/>
                    <a:pt x="521" y="195"/>
                    <a:pt x="523" y="193"/>
                  </a:cubicBezTo>
                  <a:cubicBezTo>
                    <a:pt x="525" y="192"/>
                    <a:pt x="523" y="192"/>
                    <a:pt x="522" y="191"/>
                  </a:cubicBezTo>
                  <a:cubicBezTo>
                    <a:pt x="522" y="190"/>
                    <a:pt x="522" y="190"/>
                    <a:pt x="522" y="190"/>
                  </a:cubicBezTo>
                  <a:cubicBezTo>
                    <a:pt x="522" y="190"/>
                    <a:pt x="523" y="188"/>
                    <a:pt x="522" y="187"/>
                  </a:cubicBezTo>
                  <a:cubicBezTo>
                    <a:pt x="522" y="187"/>
                    <a:pt x="522" y="187"/>
                    <a:pt x="522" y="187"/>
                  </a:cubicBezTo>
                  <a:cubicBezTo>
                    <a:pt x="521" y="186"/>
                    <a:pt x="521" y="184"/>
                    <a:pt x="520" y="183"/>
                  </a:cubicBezTo>
                  <a:cubicBezTo>
                    <a:pt x="518" y="183"/>
                    <a:pt x="518" y="183"/>
                    <a:pt x="518" y="183"/>
                  </a:cubicBezTo>
                  <a:cubicBezTo>
                    <a:pt x="517" y="178"/>
                    <a:pt x="521" y="178"/>
                    <a:pt x="521" y="177"/>
                  </a:cubicBezTo>
                  <a:cubicBezTo>
                    <a:pt x="521" y="177"/>
                    <a:pt x="521" y="176"/>
                    <a:pt x="521" y="175"/>
                  </a:cubicBezTo>
                  <a:cubicBezTo>
                    <a:pt x="521" y="176"/>
                    <a:pt x="520" y="175"/>
                    <a:pt x="520" y="175"/>
                  </a:cubicBezTo>
                  <a:cubicBezTo>
                    <a:pt x="521" y="170"/>
                    <a:pt x="525" y="169"/>
                    <a:pt x="518" y="167"/>
                  </a:cubicBezTo>
                  <a:cubicBezTo>
                    <a:pt x="517" y="166"/>
                    <a:pt x="513" y="165"/>
                    <a:pt x="510" y="166"/>
                  </a:cubicBezTo>
                  <a:cubicBezTo>
                    <a:pt x="510" y="166"/>
                    <a:pt x="510" y="166"/>
                    <a:pt x="510" y="166"/>
                  </a:cubicBezTo>
                  <a:cubicBezTo>
                    <a:pt x="510" y="166"/>
                    <a:pt x="508" y="168"/>
                    <a:pt x="508" y="168"/>
                  </a:cubicBezTo>
                  <a:cubicBezTo>
                    <a:pt x="507" y="168"/>
                    <a:pt x="505" y="168"/>
                    <a:pt x="504" y="168"/>
                  </a:cubicBezTo>
                  <a:cubicBezTo>
                    <a:pt x="504" y="169"/>
                    <a:pt x="504" y="170"/>
                    <a:pt x="504" y="171"/>
                  </a:cubicBezTo>
                  <a:cubicBezTo>
                    <a:pt x="498" y="171"/>
                    <a:pt x="498" y="171"/>
                    <a:pt x="498" y="171"/>
                  </a:cubicBezTo>
                  <a:cubicBezTo>
                    <a:pt x="498" y="172"/>
                    <a:pt x="498" y="173"/>
                    <a:pt x="498" y="173"/>
                  </a:cubicBezTo>
                  <a:cubicBezTo>
                    <a:pt x="497" y="174"/>
                    <a:pt x="495" y="173"/>
                    <a:pt x="493" y="174"/>
                  </a:cubicBezTo>
                  <a:cubicBezTo>
                    <a:pt x="492" y="175"/>
                    <a:pt x="494" y="175"/>
                    <a:pt x="494" y="175"/>
                  </a:cubicBezTo>
                  <a:cubicBezTo>
                    <a:pt x="493" y="175"/>
                    <a:pt x="494" y="176"/>
                    <a:pt x="494" y="176"/>
                  </a:cubicBezTo>
                  <a:cubicBezTo>
                    <a:pt x="494" y="177"/>
                    <a:pt x="493" y="177"/>
                    <a:pt x="492" y="179"/>
                  </a:cubicBezTo>
                  <a:cubicBezTo>
                    <a:pt x="492" y="179"/>
                    <a:pt x="495" y="179"/>
                    <a:pt x="494" y="179"/>
                  </a:cubicBezTo>
                  <a:cubicBezTo>
                    <a:pt x="492" y="180"/>
                    <a:pt x="492" y="179"/>
                    <a:pt x="490" y="179"/>
                  </a:cubicBezTo>
                  <a:cubicBezTo>
                    <a:pt x="488" y="179"/>
                    <a:pt x="487" y="181"/>
                    <a:pt x="487" y="181"/>
                  </a:cubicBezTo>
                  <a:cubicBezTo>
                    <a:pt x="487" y="181"/>
                    <a:pt x="487" y="186"/>
                    <a:pt x="487" y="188"/>
                  </a:cubicBezTo>
                  <a:cubicBezTo>
                    <a:pt x="488" y="188"/>
                    <a:pt x="489" y="189"/>
                    <a:pt x="489" y="189"/>
                  </a:cubicBezTo>
                  <a:cubicBezTo>
                    <a:pt x="490" y="190"/>
                    <a:pt x="494" y="188"/>
                    <a:pt x="496" y="189"/>
                  </a:cubicBezTo>
                  <a:cubicBezTo>
                    <a:pt x="496" y="189"/>
                    <a:pt x="495" y="194"/>
                    <a:pt x="496" y="195"/>
                  </a:cubicBezTo>
                  <a:cubicBezTo>
                    <a:pt x="493" y="193"/>
                    <a:pt x="492" y="192"/>
                    <a:pt x="486" y="192"/>
                  </a:cubicBezTo>
                  <a:cubicBezTo>
                    <a:pt x="486" y="194"/>
                    <a:pt x="486" y="195"/>
                    <a:pt x="486" y="196"/>
                  </a:cubicBezTo>
                  <a:cubicBezTo>
                    <a:pt x="491" y="200"/>
                    <a:pt x="495" y="197"/>
                    <a:pt x="490" y="203"/>
                  </a:cubicBezTo>
                  <a:cubicBezTo>
                    <a:pt x="490" y="201"/>
                    <a:pt x="491" y="208"/>
                    <a:pt x="492" y="210"/>
                  </a:cubicBezTo>
                  <a:cubicBezTo>
                    <a:pt x="486" y="207"/>
                    <a:pt x="485" y="208"/>
                    <a:pt x="478" y="209"/>
                  </a:cubicBezTo>
                  <a:cubicBezTo>
                    <a:pt x="480" y="208"/>
                    <a:pt x="482" y="206"/>
                    <a:pt x="484" y="205"/>
                  </a:cubicBezTo>
                  <a:cubicBezTo>
                    <a:pt x="484" y="205"/>
                    <a:pt x="485" y="206"/>
                    <a:pt x="486" y="205"/>
                  </a:cubicBezTo>
                  <a:cubicBezTo>
                    <a:pt x="485" y="204"/>
                    <a:pt x="486" y="203"/>
                    <a:pt x="485" y="202"/>
                  </a:cubicBezTo>
                  <a:cubicBezTo>
                    <a:pt x="484" y="201"/>
                    <a:pt x="481" y="201"/>
                    <a:pt x="480" y="199"/>
                  </a:cubicBezTo>
                  <a:cubicBezTo>
                    <a:pt x="478" y="196"/>
                    <a:pt x="479" y="183"/>
                    <a:pt x="480" y="179"/>
                  </a:cubicBezTo>
                  <a:cubicBezTo>
                    <a:pt x="482" y="172"/>
                    <a:pt x="491" y="170"/>
                    <a:pt x="500" y="169"/>
                  </a:cubicBezTo>
                  <a:cubicBezTo>
                    <a:pt x="499" y="169"/>
                    <a:pt x="501" y="169"/>
                    <a:pt x="501" y="169"/>
                  </a:cubicBezTo>
                  <a:cubicBezTo>
                    <a:pt x="501" y="169"/>
                    <a:pt x="501" y="167"/>
                    <a:pt x="501" y="167"/>
                  </a:cubicBezTo>
                  <a:cubicBezTo>
                    <a:pt x="500" y="167"/>
                    <a:pt x="497" y="166"/>
                    <a:pt x="496" y="166"/>
                  </a:cubicBezTo>
                  <a:cubicBezTo>
                    <a:pt x="493" y="165"/>
                    <a:pt x="486" y="165"/>
                    <a:pt x="482" y="166"/>
                  </a:cubicBezTo>
                  <a:cubicBezTo>
                    <a:pt x="480" y="168"/>
                    <a:pt x="480" y="168"/>
                    <a:pt x="480" y="168"/>
                  </a:cubicBezTo>
                  <a:cubicBezTo>
                    <a:pt x="478" y="168"/>
                    <a:pt x="477" y="166"/>
                    <a:pt x="474" y="166"/>
                  </a:cubicBezTo>
                  <a:cubicBezTo>
                    <a:pt x="473" y="166"/>
                    <a:pt x="471" y="168"/>
                    <a:pt x="470" y="168"/>
                  </a:cubicBezTo>
                  <a:cubicBezTo>
                    <a:pt x="467" y="168"/>
                    <a:pt x="467" y="167"/>
                    <a:pt x="464" y="168"/>
                  </a:cubicBezTo>
                  <a:cubicBezTo>
                    <a:pt x="464" y="168"/>
                    <a:pt x="464" y="168"/>
                    <a:pt x="464" y="168"/>
                  </a:cubicBezTo>
                  <a:cubicBezTo>
                    <a:pt x="463" y="169"/>
                    <a:pt x="461" y="171"/>
                    <a:pt x="460" y="172"/>
                  </a:cubicBezTo>
                  <a:cubicBezTo>
                    <a:pt x="460" y="173"/>
                    <a:pt x="461" y="175"/>
                    <a:pt x="461" y="175"/>
                  </a:cubicBezTo>
                  <a:cubicBezTo>
                    <a:pt x="461" y="175"/>
                    <a:pt x="456" y="178"/>
                    <a:pt x="456" y="178"/>
                  </a:cubicBezTo>
                  <a:cubicBezTo>
                    <a:pt x="457" y="181"/>
                    <a:pt x="457" y="181"/>
                    <a:pt x="457" y="181"/>
                  </a:cubicBezTo>
                  <a:cubicBezTo>
                    <a:pt x="456" y="183"/>
                    <a:pt x="449" y="189"/>
                    <a:pt x="449" y="190"/>
                  </a:cubicBezTo>
                  <a:cubicBezTo>
                    <a:pt x="448" y="191"/>
                    <a:pt x="450" y="192"/>
                    <a:pt x="450" y="194"/>
                  </a:cubicBezTo>
                  <a:cubicBezTo>
                    <a:pt x="450" y="195"/>
                    <a:pt x="447" y="197"/>
                    <a:pt x="447" y="197"/>
                  </a:cubicBezTo>
                  <a:cubicBezTo>
                    <a:pt x="446" y="199"/>
                    <a:pt x="446" y="199"/>
                    <a:pt x="446" y="201"/>
                  </a:cubicBezTo>
                  <a:cubicBezTo>
                    <a:pt x="448" y="202"/>
                    <a:pt x="450" y="203"/>
                    <a:pt x="453" y="204"/>
                  </a:cubicBezTo>
                  <a:cubicBezTo>
                    <a:pt x="453" y="205"/>
                    <a:pt x="453" y="205"/>
                    <a:pt x="453" y="205"/>
                  </a:cubicBezTo>
                  <a:cubicBezTo>
                    <a:pt x="452" y="205"/>
                    <a:pt x="452" y="205"/>
                    <a:pt x="452" y="205"/>
                  </a:cubicBezTo>
                  <a:cubicBezTo>
                    <a:pt x="450" y="205"/>
                    <a:pt x="454" y="209"/>
                    <a:pt x="455" y="209"/>
                  </a:cubicBezTo>
                  <a:cubicBezTo>
                    <a:pt x="455" y="210"/>
                    <a:pt x="455" y="210"/>
                    <a:pt x="455" y="210"/>
                  </a:cubicBezTo>
                  <a:cubicBezTo>
                    <a:pt x="458" y="211"/>
                    <a:pt x="463" y="210"/>
                    <a:pt x="466" y="210"/>
                  </a:cubicBezTo>
                  <a:cubicBezTo>
                    <a:pt x="467" y="213"/>
                    <a:pt x="467" y="213"/>
                    <a:pt x="467" y="213"/>
                  </a:cubicBezTo>
                  <a:cubicBezTo>
                    <a:pt x="465" y="212"/>
                    <a:pt x="463" y="213"/>
                    <a:pt x="461" y="213"/>
                  </a:cubicBezTo>
                  <a:cubicBezTo>
                    <a:pt x="461" y="213"/>
                    <a:pt x="461" y="215"/>
                    <a:pt x="461" y="215"/>
                  </a:cubicBezTo>
                  <a:cubicBezTo>
                    <a:pt x="461" y="215"/>
                    <a:pt x="464" y="218"/>
                    <a:pt x="464" y="218"/>
                  </a:cubicBezTo>
                  <a:cubicBezTo>
                    <a:pt x="464" y="219"/>
                    <a:pt x="464" y="219"/>
                    <a:pt x="464" y="219"/>
                  </a:cubicBezTo>
                  <a:cubicBezTo>
                    <a:pt x="464" y="219"/>
                    <a:pt x="464" y="218"/>
                    <a:pt x="466" y="218"/>
                  </a:cubicBezTo>
                  <a:cubicBezTo>
                    <a:pt x="466" y="218"/>
                    <a:pt x="469" y="220"/>
                    <a:pt x="470" y="221"/>
                  </a:cubicBezTo>
                  <a:cubicBezTo>
                    <a:pt x="469" y="221"/>
                    <a:pt x="468" y="221"/>
                    <a:pt x="468" y="221"/>
                  </a:cubicBezTo>
                  <a:cubicBezTo>
                    <a:pt x="468" y="223"/>
                    <a:pt x="468" y="223"/>
                    <a:pt x="468" y="223"/>
                  </a:cubicBezTo>
                  <a:cubicBezTo>
                    <a:pt x="469" y="223"/>
                    <a:pt x="471" y="223"/>
                    <a:pt x="472" y="223"/>
                  </a:cubicBezTo>
                  <a:cubicBezTo>
                    <a:pt x="474" y="221"/>
                    <a:pt x="475" y="219"/>
                    <a:pt x="478" y="221"/>
                  </a:cubicBezTo>
                  <a:cubicBezTo>
                    <a:pt x="479" y="221"/>
                    <a:pt x="478" y="222"/>
                    <a:pt x="478" y="223"/>
                  </a:cubicBezTo>
                  <a:cubicBezTo>
                    <a:pt x="479" y="223"/>
                    <a:pt x="483" y="226"/>
                    <a:pt x="484" y="227"/>
                  </a:cubicBezTo>
                  <a:cubicBezTo>
                    <a:pt x="484" y="227"/>
                    <a:pt x="483" y="227"/>
                    <a:pt x="483" y="229"/>
                  </a:cubicBezTo>
                  <a:cubicBezTo>
                    <a:pt x="483" y="229"/>
                    <a:pt x="484" y="229"/>
                    <a:pt x="484" y="229"/>
                  </a:cubicBezTo>
                  <a:cubicBezTo>
                    <a:pt x="487" y="229"/>
                    <a:pt x="488" y="229"/>
                    <a:pt x="490" y="229"/>
                  </a:cubicBezTo>
                  <a:cubicBezTo>
                    <a:pt x="490" y="229"/>
                    <a:pt x="488" y="226"/>
                    <a:pt x="489" y="226"/>
                  </a:cubicBezTo>
                  <a:cubicBezTo>
                    <a:pt x="490" y="226"/>
                    <a:pt x="490" y="226"/>
                    <a:pt x="490" y="226"/>
                  </a:cubicBezTo>
                  <a:cubicBezTo>
                    <a:pt x="491" y="226"/>
                    <a:pt x="493" y="229"/>
                    <a:pt x="493" y="229"/>
                  </a:cubicBezTo>
                  <a:cubicBezTo>
                    <a:pt x="495" y="230"/>
                    <a:pt x="497" y="229"/>
                    <a:pt x="499" y="229"/>
                  </a:cubicBezTo>
                  <a:cubicBezTo>
                    <a:pt x="500" y="231"/>
                    <a:pt x="500" y="231"/>
                    <a:pt x="500" y="231"/>
                  </a:cubicBezTo>
                  <a:cubicBezTo>
                    <a:pt x="501" y="231"/>
                    <a:pt x="502" y="231"/>
                    <a:pt x="504" y="231"/>
                  </a:cubicBezTo>
                  <a:cubicBezTo>
                    <a:pt x="505" y="231"/>
                    <a:pt x="509" y="229"/>
                    <a:pt x="510" y="229"/>
                  </a:cubicBezTo>
                  <a:cubicBezTo>
                    <a:pt x="511" y="229"/>
                    <a:pt x="511" y="231"/>
                    <a:pt x="512" y="231"/>
                  </a:cubicBezTo>
                  <a:cubicBezTo>
                    <a:pt x="513" y="232"/>
                    <a:pt x="517" y="233"/>
                    <a:pt x="518" y="233"/>
                  </a:cubicBezTo>
                  <a:cubicBezTo>
                    <a:pt x="524" y="233"/>
                    <a:pt x="520" y="231"/>
                    <a:pt x="518" y="229"/>
                  </a:cubicBezTo>
                  <a:cubicBezTo>
                    <a:pt x="518" y="229"/>
                    <a:pt x="518" y="228"/>
                    <a:pt x="518" y="227"/>
                  </a:cubicBezTo>
                  <a:cubicBezTo>
                    <a:pt x="516" y="226"/>
                    <a:pt x="515" y="225"/>
                    <a:pt x="514" y="224"/>
                  </a:cubicBezTo>
                  <a:cubicBezTo>
                    <a:pt x="512" y="223"/>
                    <a:pt x="513" y="222"/>
                    <a:pt x="516" y="223"/>
                  </a:cubicBezTo>
                  <a:cubicBezTo>
                    <a:pt x="517" y="223"/>
                    <a:pt x="520" y="228"/>
                    <a:pt x="521" y="229"/>
                  </a:cubicBezTo>
                  <a:cubicBezTo>
                    <a:pt x="521" y="230"/>
                    <a:pt x="522" y="229"/>
                    <a:pt x="523" y="229"/>
                  </a:cubicBezTo>
                  <a:cubicBezTo>
                    <a:pt x="525" y="230"/>
                    <a:pt x="526" y="233"/>
                    <a:pt x="528" y="235"/>
                  </a:cubicBezTo>
                  <a:cubicBezTo>
                    <a:pt x="528" y="235"/>
                    <a:pt x="529" y="235"/>
                    <a:pt x="530" y="235"/>
                  </a:cubicBezTo>
                  <a:cubicBezTo>
                    <a:pt x="529" y="234"/>
                    <a:pt x="531" y="233"/>
                    <a:pt x="530" y="231"/>
                  </a:cubicBezTo>
                  <a:cubicBezTo>
                    <a:pt x="530" y="231"/>
                    <a:pt x="527" y="230"/>
                    <a:pt x="527" y="229"/>
                  </a:cubicBezTo>
                  <a:cubicBezTo>
                    <a:pt x="527" y="229"/>
                    <a:pt x="527" y="228"/>
                    <a:pt x="527" y="227"/>
                  </a:cubicBezTo>
                  <a:cubicBezTo>
                    <a:pt x="527" y="227"/>
                    <a:pt x="525" y="226"/>
                    <a:pt x="525" y="226"/>
                  </a:cubicBezTo>
                  <a:cubicBezTo>
                    <a:pt x="525" y="224"/>
                    <a:pt x="526" y="225"/>
                    <a:pt x="526" y="224"/>
                  </a:cubicBezTo>
                  <a:cubicBezTo>
                    <a:pt x="527" y="224"/>
                    <a:pt x="529" y="224"/>
                    <a:pt x="531" y="224"/>
                  </a:cubicBezTo>
                  <a:cubicBezTo>
                    <a:pt x="531" y="223"/>
                    <a:pt x="531" y="223"/>
                    <a:pt x="531" y="223"/>
                  </a:cubicBezTo>
                  <a:cubicBezTo>
                    <a:pt x="531" y="223"/>
                    <a:pt x="534" y="223"/>
                    <a:pt x="534" y="223"/>
                  </a:cubicBezTo>
                  <a:cubicBezTo>
                    <a:pt x="534" y="224"/>
                    <a:pt x="535" y="223"/>
                    <a:pt x="536" y="223"/>
                  </a:cubicBezTo>
                  <a:cubicBezTo>
                    <a:pt x="537" y="224"/>
                    <a:pt x="537" y="226"/>
                    <a:pt x="538" y="227"/>
                  </a:cubicBezTo>
                  <a:cubicBezTo>
                    <a:pt x="542" y="230"/>
                    <a:pt x="542" y="228"/>
                    <a:pt x="545" y="227"/>
                  </a:cubicBezTo>
                  <a:cubicBezTo>
                    <a:pt x="546" y="227"/>
                    <a:pt x="546" y="228"/>
                    <a:pt x="548" y="228"/>
                  </a:cubicBezTo>
                  <a:cubicBezTo>
                    <a:pt x="548" y="228"/>
                    <a:pt x="548" y="227"/>
                    <a:pt x="549" y="227"/>
                  </a:cubicBezTo>
                  <a:cubicBezTo>
                    <a:pt x="548" y="224"/>
                    <a:pt x="548" y="223"/>
                    <a:pt x="548" y="221"/>
                  </a:cubicBezTo>
                  <a:cubicBezTo>
                    <a:pt x="546" y="221"/>
                    <a:pt x="546" y="221"/>
                    <a:pt x="546" y="221"/>
                  </a:cubicBezTo>
                  <a:cubicBezTo>
                    <a:pt x="546" y="222"/>
                    <a:pt x="545" y="223"/>
                    <a:pt x="545" y="223"/>
                  </a:cubicBezTo>
                  <a:cubicBezTo>
                    <a:pt x="544" y="224"/>
                    <a:pt x="544" y="223"/>
                    <a:pt x="543" y="223"/>
                  </a:cubicBezTo>
                  <a:cubicBezTo>
                    <a:pt x="543" y="223"/>
                    <a:pt x="543" y="221"/>
                    <a:pt x="543" y="221"/>
                  </a:cubicBezTo>
                  <a:cubicBezTo>
                    <a:pt x="545" y="220"/>
                    <a:pt x="546" y="220"/>
                    <a:pt x="548" y="219"/>
                  </a:cubicBezTo>
                  <a:cubicBezTo>
                    <a:pt x="549" y="220"/>
                    <a:pt x="550" y="222"/>
                    <a:pt x="550" y="224"/>
                  </a:cubicBezTo>
                  <a:cubicBezTo>
                    <a:pt x="551" y="224"/>
                    <a:pt x="552" y="224"/>
                    <a:pt x="553" y="225"/>
                  </a:cubicBezTo>
                  <a:cubicBezTo>
                    <a:pt x="553" y="223"/>
                    <a:pt x="553" y="223"/>
                    <a:pt x="553" y="223"/>
                  </a:cubicBezTo>
                  <a:cubicBezTo>
                    <a:pt x="553" y="223"/>
                    <a:pt x="555" y="223"/>
                    <a:pt x="556" y="223"/>
                  </a:cubicBezTo>
                  <a:cubicBezTo>
                    <a:pt x="557" y="226"/>
                    <a:pt x="557" y="230"/>
                    <a:pt x="558" y="233"/>
                  </a:cubicBezTo>
                  <a:cubicBezTo>
                    <a:pt x="560" y="233"/>
                    <a:pt x="560" y="233"/>
                    <a:pt x="560" y="233"/>
                  </a:cubicBezTo>
                  <a:cubicBezTo>
                    <a:pt x="560" y="232"/>
                    <a:pt x="560" y="230"/>
                    <a:pt x="560" y="229"/>
                  </a:cubicBezTo>
                  <a:cubicBezTo>
                    <a:pt x="561" y="229"/>
                    <a:pt x="560" y="229"/>
                    <a:pt x="562" y="229"/>
                  </a:cubicBezTo>
                  <a:cubicBezTo>
                    <a:pt x="562" y="229"/>
                    <a:pt x="563" y="228"/>
                    <a:pt x="563" y="228"/>
                  </a:cubicBezTo>
                  <a:cubicBezTo>
                    <a:pt x="564" y="228"/>
                    <a:pt x="564" y="229"/>
                    <a:pt x="566" y="229"/>
                  </a:cubicBezTo>
                  <a:cubicBezTo>
                    <a:pt x="566" y="230"/>
                    <a:pt x="565" y="231"/>
                    <a:pt x="566" y="231"/>
                  </a:cubicBezTo>
                  <a:cubicBezTo>
                    <a:pt x="567" y="232"/>
                    <a:pt x="568" y="231"/>
                    <a:pt x="568" y="231"/>
                  </a:cubicBezTo>
                  <a:cubicBezTo>
                    <a:pt x="568" y="233"/>
                    <a:pt x="567" y="233"/>
                    <a:pt x="567" y="235"/>
                  </a:cubicBezTo>
                  <a:cubicBezTo>
                    <a:pt x="568" y="235"/>
                    <a:pt x="569" y="235"/>
                    <a:pt x="570" y="235"/>
                  </a:cubicBezTo>
                  <a:cubicBezTo>
                    <a:pt x="572" y="231"/>
                    <a:pt x="571" y="232"/>
                    <a:pt x="575" y="232"/>
                  </a:cubicBezTo>
                  <a:cubicBezTo>
                    <a:pt x="576" y="235"/>
                    <a:pt x="576" y="235"/>
                    <a:pt x="576" y="235"/>
                  </a:cubicBezTo>
                  <a:cubicBezTo>
                    <a:pt x="575" y="235"/>
                    <a:pt x="574" y="234"/>
                    <a:pt x="573" y="234"/>
                  </a:cubicBezTo>
                  <a:cubicBezTo>
                    <a:pt x="573" y="235"/>
                    <a:pt x="573" y="235"/>
                    <a:pt x="572" y="235"/>
                  </a:cubicBezTo>
                  <a:cubicBezTo>
                    <a:pt x="572" y="236"/>
                    <a:pt x="572" y="238"/>
                    <a:pt x="572" y="239"/>
                  </a:cubicBezTo>
                  <a:cubicBezTo>
                    <a:pt x="573" y="239"/>
                    <a:pt x="573" y="240"/>
                    <a:pt x="574" y="241"/>
                  </a:cubicBezTo>
                  <a:cubicBezTo>
                    <a:pt x="575" y="241"/>
                    <a:pt x="577" y="241"/>
                    <a:pt x="578" y="241"/>
                  </a:cubicBezTo>
                  <a:cubicBezTo>
                    <a:pt x="579" y="242"/>
                    <a:pt x="579" y="245"/>
                    <a:pt x="578" y="244"/>
                  </a:cubicBezTo>
                  <a:cubicBezTo>
                    <a:pt x="578" y="244"/>
                    <a:pt x="578" y="243"/>
                    <a:pt x="577" y="243"/>
                  </a:cubicBezTo>
                  <a:cubicBezTo>
                    <a:pt x="577" y="243"/>
                    <a:pt x="576" y="243"/>
                    <a:pt x="575" y="243"/>
                  </a:cubicBezTo>
                  <a:cubicBezTo>
                    <a:pt x="575" y="243"/>
                    <a:pt x="575" y="244"/>
                    <a:pt x="575" y="245"/>
                  </a:cubicBezTo>
                  <a:cubicBezTo>
                    <a:pt x="574" y="246"/>
                    <a:pt x="575" y="246"/>
                    <a:pt x="574" y="247"/>
                  </a:cubicBezTo>
                  <a:cubicBezTo>
                    <a:pt x="572" y="246"/>
                    <a:pt x="574" y="251"/>
                    <a:pt x="574" y="251"/>
                  </a:cubicBezTo>
                  <a:cubicBezTo>
                    <a:pt x="574" y="251"/>
                    <a:pt x="576" y="250"/>
                    <a:pt x="576" y="251"/>
                  </a:cubicBezTo>
                  <a:cubicBezTo>
                    <a:pt x="577" y="251"/>
                    <a:pt x="575" y="254"/>
                    <a:pt x="576" y="255"/>
                  </a:cubicBezTo>
                  <a:cubicBezTo>
                    <a:pt x="577" y="254"/>
                    <a:pt x="577" y="255"/>
                    <a:pt x="578" y="255"/>
                  </a:cubicBezTo>
                  <a:cubicBezTo>
                    <a:pt x="580" y="254"/>
                    <a:pt x="584" y="249"/>
                    <a:pt x="585" y="247"/>
                  </a:cubicBezTo>
                  <a:cubicBezTo>
                    <a:pt x="586" y="248"/>
                    <a:pt x="587" y="248"/>
                    <a:pt x="588" y="248"/>
                  </a:cubicBezTo>
                  <a:cubicBezTo>
                    <a:pt x="589" y="248"/>
                    <a:pt x="589" y="245"/>
                    <a:pt x="590" y="245"/>
                  </a:cubicBezTo>
                  <a:cubicBezTo>
                    <a:pt x="591" y="245"/>
                    <a:pt x="591" y="249"/>
                    <a:pt x="591" y="250"/>
                  </a:cubicBezTo>
                  <a:cubicBezTo>
                    <a:pt x="591" y="250"/>
                    <a:pt x="589" y="251"/>
                    <a:pt x="588" y="251"/>
                  </a:cubicBezTo>
                  <a:cubicBezTo>
                    <a:pt x="588" y="252"/>
                    <a:pt x="588" y="253"/>
                    <a:pt x="589" y="253"/>
                  </a:cubicBezTo>
                  <a:cubicBezTo>
                    <a:pt x="589" y="254"/>
                    <a:pt x="589" y="254"/>
                    <a:pt x="589" y="255"/>
                  </a:cubicBezTo>
                  <a:cubicBezTo>
                    <a:pt x="589" y="256"/>
                    <a:pt x="589" y="256"/>
                    <a:pt x="589" y="256"/>
                  </a:cubicBezTo>
                  <a:cubicBezTo>
                    <a:pt x="591" y="256"/>
                    <a:pt x="592" y="256"/>
                    <a:pt x="593" y="256"/>
                  </a:cubicBezTo>
                  <a:cubicBezTo>
                    <a:pt x="593" y="256"/>
                    <a:pt x="595" y="258"/>
                    <a:pt x="593" y="257"/>
                  </a:cubicBezTo>
                  <a:cubicBezTo>
                    <a:pt x="594" y="257"/>
                    <a:pt x="594" y="259"/>
                    <a:pt x="594" y="259"/>
                  </a:cubicBezTo>
                  <a:cubicBezTo>
                    <a:pt x="595" y="260"/>
                    <a:pt x="596" y="259"/>
                    <a:pt x="597" y="260"/>
                  </a:cubicBezTo>
                  <a:cubicBezTo>
                    <a:pt x="597" y="263"/>
                    <a:pt x="596" y="263"/>
                    <a:pt x="597" y="267"/>
                  </a:cubicBezTo>
                  <a:cubicBezTo>
                    <a:pt x="599" y="267"/>
                    <a:pt x="599" y="267"/>
                    <a:pt x="599" y="267"/>
                  </a:cubicBezTo>
                  <a:cubicBezTo>
                    <a:pt x="599" y="268"/>
                    <a:pt x="598" y="269"/>
                    <a:pt x="598" y="271"/>
                  </a:cubicBezTo>
                  <a:cubicBezTo>
                    <a:pt x="598" y="271"/>
                    <a:pt x="600" y="271"/>
                    <a:pt x="601" y="271"/>
                  </a:cubicBezTo>
                  <a:cubicBezTo>
                    <a:pt x="601" y="271"/>
                    <a:pt x="600" y="273"/>
                    <a:pt x="601" y="273"/>
                  </a:cubicBezTo>
                  <a:cubicBezTo>
                    <a:pt x="600" y="273"/>
                    <a:pt x="600" y="273"/>
                    <a:pt x="600" y="275"/>
                  </a:cubicBezTo>
                  <a:cubicBezTo>
                    <a:pt x="598" y="275"/>
                    <a:pt x="599" y="274"/>
                    <a:pt x="597" y="274"/>
                  </a:cubicBezTo>
                  <a:cubicBezTo>
                    <a:pt x="597" y="275"/>
                    <a:pt x="596" y="274"/>
                    <a:pt x="595" y="275"/>
                  </a:cubicBezTo>
                  <a:cubicBezTo>
                    <a:pt x="593" y="280"/>
                    <a:pt x="596" y="282"/>
                    <a:pt x="599" y="283"/>
                  </a:cubicBezTo>
                  <a:cubicBezTo>
                    <a:pt x="595" y="283"/>
                    <a:pt x="593" y="285"/>
                    <a:pt x="591" y="288"/>
                  </a:cubicBezTo>
                  <a:cubicBezTo>
                    <a:pt x="590" y="289"/>
                    <a:pt x="590" y="291"/>
                    <a:pt x="589" y="292"/>
                  </a:cubicBezTo>
                  <a:cubicBezTo>
                    <a:pt x="587" y="293"/>
                    <a:pt x="586" y="293"/>
                    <a:pt x="584" y="294"/>
                  </a:cubicBezTo>
                  <a:cubicBezTo>
                    <a:pt x="584" y="294"/>
                    <a:pt x="584" y="296"/>
                    <a:pt x="584" y="296"/>
                  </a:cubicBezTo>
                  <a:cubicBezTo>
                    <a:pt x="585" y="297"/>
                    <a:pt x="587" y="300"/>
                    <a:pt x="587" y="300"/>
                  </a:cubicBezTo>
                  <a:cubicBezTo>
                    <a:pt x="588" y="300"/>
                    <a:pt x="589" y="299"/>
                    <a:pt x="589" y="300"/>
                  </a:cubicBezTo>
                  <a:cubicBezTo>
                    <a:pt x="590" y="301"/>
                    <a:pt x="590" y="302"/>
                    <a:pt x="590" y="303"/>
                  </a:cubicBezTo>
                  <a:cubicBezTo>
                    <a:pt x="591" y="304"/>
                    <a:pt x="593" y="305"/>
                    <a:pt x="594" y="306"/>
                  </a:cubicBezTo>
                  <a:cubicBezTo>
                    <a:pt x="595" y="308"/>
                    <a:pt x="595" y="309"/>
                    <a:pt x="595" y="310"/>
                  </a:cubicBezTo>
                  <a:cubicBezTo>
                    <a:pt x="593" y="310"/>
                    <a:pt x="589" y="310"/>
                    <a:pt x="585" y="311"/>
                  </a:cubicBezTo>
                  <a:cubicBezTo>
                    <a:pt x="584" y="311"/>
                    <a:pt x="582" y="313"/>
                    <a:pt x="582" y="313"/>
                  </a:cubicBezTo>
                  <a:cubicBezTo>
                    <a:pt x="580" y="313"/>
                    <a:pt x="580" y="312"/>
                    <a:pt x="577" y="312"/>
                  </a:cubicBezTo>
                  <a:cubicBezTo>
                    <a:pt x="577" y="312"/>
                    <a:pt x="576" y="312"/>
                    <a:pt x="575" y="312"/>
                  </a:cubicBezTo>
                  <a:cubicBezTo>
                    <a:pt x="575" y="314"/>
                    <a:pt x="575" y="314"/>
                    <a:pt x="575" y="314"/>
                  </a:cubicBezTo>
                  <a:cubicBezTo>
                    <a:pt x="574" y="314"/>
                    <a:pt x="573" y="312"/>
                    <a:pt x="572" y="312"/>
                  </a:cubicBezTo>
                  <a:cubicBezTo>
                    <a:pt x="572" y="313"/>
                    <a:pt x="572" y="313"/>
                    <a:pt x="572" y="313"/>
                  </a:cubicBezTo>
                  <a:cubicBezTo>
                    <a:pt x="571" y="313"/>
                    <a:pt x="571" y="314"/>
                    <a:pt x="571" y="314"/>
                  </a:cubicBezTo>
                  <a:cubicBezTo>
                    <a:pt x="570" y="315"/>
                    <a:pt x="569" y="314"/>
                    <a:pt x="568" y="314"/>
                  </a:cubicBezTo>
                  <a:cubicBezTo>
                    <a:pt x="567" y="316"/>
                    <a:pt x="567" y="316"/>
                    <a:pt x="567" y="316"/>
                  </a:cubicBezTo>
                  <a:cubicBezTo>
                    <a:pt x="565" y="316"/>
                    <a:pt x="564" y="315"/>
                    <a:pt x="563" y="314"/>
                  </a:cubicBezTo>
                  <a:cubicBezTo>
                    <a:pt x="561" y="314"/>
                    <a:pt x="557" y="314"/>
                    <a:pt x="555" y="314"/>
                  </a:cubicBezTo>
                  <a:cubicBezTo>
                    <a:pt x="554" y="316"/>
                    <a:pt x="552" y="320"/>
                    <a:pt x="552" y="321"/>
                  </a:cubicBezTo>
                  <a:cubicBezTo>
                    <a:pt x="552" y="323"/>
                    <a:pt x="553" y="322"/>
                    <a:pt x="554" y="323"/>
                  </a:cubicBezTo>
                  <a:cubicBezTo>
                    <a:pt x="552" y="325"/>
                    <a:pt x="552" y="327"/>
                    <a:pt x="550" y="328"/>
                  </a:cubicBezTo>
                  <a:cubicBezTo>
                    <a:pt x="550" y="328"/>
                    <a:pt x="551" y="331"/>
                    <a:pt x="552" y="332"/>
                  </a:cubicBezTo>
                  <a:cubicBezTo>
                    <a:pt x="553" y="333"/>
                    <a:pt x="554" y="332"/>
                    <a:pt x="556" y="333"/>
                  </a:cubicBezTo>
                  <a:cubicBezTo>
                    <a:pt x="556" y="334"/>
                    <a:pt x="556" y="334"/>
                    <a:pt x="556" y="334"/>
                  </a:cubicBezTo>
                  <a:cubicBezTo>
                    <a:pt x="558" y="335"/>
                    <a:pt x="557" y="333"/>
                    <a:pt x="559" y="334"/>
                  </a:cubicBezTo>
                  <a:cubicBezTo>
                    <a:pt x="560" y="335"/>
                    <a:pt x="560" y="335"/>
                    <a:pt x="560" y="335"/>
                  </a:cubicBezTo>
                  <a:cubicBezTo>
                    <a:pt x="562" y="335"/>
                    <a:pt x="563" y="335"/>
                    <a:pt x="566" y="334"/>
                  </a:cubicBezTo>
                  <a:cubicBezTo>
                    <a:pt x="566" y="332"/>
                    <a:pt x="566" y="332"/>
                    <a:pt x="566" y="332"/>
                  </a:cubicBezTo>
                  <a:cubicBezTo>
                    <a:pt x="567" y="332"/>
                    <a:pt x="568" y="333"/>
                    <a:pt x="570" y="332"/>
                  </a:cubicBezTo>
                  <a:cubicBezTo>
                    <a:pt x="570" y="331"/>
                    <a:pt x="569" y="330"/>
                    <a:pt x="570" y="330"/>
                  </a:cubicBezTo>
                  <a:cubicBezTo>
                    <a:pt x="570" y="330"/>
                    <a:pt x="571" y="329"/>
                    <a:pt x="572" y="329"/>
                  </a:cubicBezTo>
                  <a:cubicBezTo>
                    <a:pt x="572" y="328"/>
                    <a:pt x="572" y="327"/>
                    <a:pt x="573" y="326"/>
                  </a:cubicBezTo>
                  <a:cubicBezTo>
                    <a:pt x="574" y="329"/>
                    <a:pt x="574" y="329"/>
                    <a:pt x="574" y="329"/>
                  </a:cubicBezTo>
                  <a:cubicBezTo>
                    <a:pt x="575" y="329"/>
                    <a:pt x="578" y="331"/>
                    <a:pt x="579" y="330"/>
                  </a:cubicBezTo>
                  <a:cubicBezTo>
                    <a:pt x="579" y="330"/>
                    <a:pt x="579" y="329"/>
                    <a:pt x="580" y="329"/>
                  </a:cubicBezTo>
                  <a:cubicBezTo>
                    <a:pt x="580" y="329"/>
                    <a:pt x="580" y="327"/>
                    <a:pt x="580" y="327"/>
                  </a:cubicBezTo>
                  <a:cubicBezTo>
                    <a:pt x="579" y="326"/>
                    <a:pt x="577" y="325"/>
                    <a:pt x="576" y="324"/>
                  </a:cubicBezTo>
                  <a:cubicBezTo>
                    <a:pt x="576" y="323"/>
                    <a:pt x="576" y="323"/>
                    <a:pt x="576" y="323"/>
                  </a:cubicBezTo>
                  <a:cubicBezTo>
                    <a:pt x="578" y="322"/>
                    <a:pt x="577" y="322"/>
                    <a:pt x="578" y="321"/>
                  </a:cubicBezTo>
                  <a:cubicBezTo>
                    <a:pt x="579" y="321"/>
                    <a:pt x="579" y="321"/>
                    <a:pt x="579" y="321"/>
                  </a:cubicBezTo>
                  <a:cubicBezTo>
                    <a:pt x="580" y="322"/>
                    <a:pt x="579" y="323"/>
                    <a:pt x="579" y="324"/>
                  </a:cubicBezTo>
                  <a:cubicBezTo>
                    <a:pt x="580" y="324"/>
                    <a:pt x="581" y="326"/>
                    <a:pt x="581" y="326"/>
                  </a:cubicBezTo>
                  <a:cubicBezTo>
                    <a:pt x="583" y="326"/>
                    <a:pt x="583" y="326"/>
                    <a:pt x="584" y="326"/>
                  </a:cubicBezTo>
                  <a:cubicBezTo>
                    <a:pt x="585" y="326"/>
                    <a:pt x="585" y="323"/>
                    <a:pt x="584" y="323"/>
                  </a:cubicBezTo>
                  <a:cubicBezTo>
                    <a:pt x="585" y="323"/>
                    <a:pt x="586" y="324"/>
                    <a:pt x="586" y="324"/>
                  </a:cubicBezTo>
                  <a:cubicBezTo>
                    <a:pt x="586" y="324"/>
                    <a:pt x="586" y="326"/>
                    <a:pt x="586" y="326"/>
                  </a:cubicBezTo>
                  <a:cubicBezTo>
                    <a:pt x="587" y="326"/>
                    <a:pt x="588" y="326"/>
                    <a:pt x="589" y="327"/>
                  </a:cubicBezTo>
                  <a:cubicBezTo>
                    <a:pt x="589" y="327"/>
                    <a:pt x="589" y="329"/>
                    <a:pt x="589" y="330"/>
                  </a:cubicBezTo>
                  <a:cubicBezTo>
                    <a:pt x="589" y="329"/>
                    <a:pt x="590" y="327"/>
                    <a:pt x="591" y="327"/>
                  </a:cubicBezTo>
                  <a:cubicBezTo>
                    <a:pt x="591" y="327"/>
                    <a:pt x="593" y="327"/>
                    <a:pt x="593" y="327"/>
                  </a:cubicBezTo>
                  <a:cubicBezTo>
                    <a:pt x="594" y="328"/>
                    <a:pt x="595" y="334"/>
                    <a:pt x="596" y="335"/>
                  </a:cubicBezTo>
                  <a:cubicBezTo>
                    <a:pt x="596" y="335"/>
                    <a:pt x="598" y="335"/>
                    <a:pt x="599" y="335"/>
                  </a:cubicBezTo>
                  <a:cubicBezTo>
                    <a:pt x="599" y="337"/>
                    <a:pt x="600" y="340"/>
                    <a:pt x="600" y="342"/>
                  </a:cubicBezTo>
                  <a:cubicBezTo>
                    <a:pt x="602" y="342"/>
                    <a:pt x="602" y="342"/>
                    <a:pt x="603" y="341"/>
                  </a:cubicBezTo>
                  <a:cubicBezTo>
                    <a:pt x="603" y="343"/>
                    <a:pt x="603" y="343"/>
                    <a:pt x="603" y="343"/>
                  </a:cubicBezTo>
                  <a:cubicBezTo>
                    <a:pt x="605" y="344"/>
                    <a:pt x="605" y="344"/>
                    <a:pt x="605" y="344"/>
                  </a:cubicBezTo>
                  <a:cubicBezTo>
                    <a:pt x="605" y="343"/>
                    <a:pt x="605" y="344"/>
                    <a:pt x="606" y="344"/>
                  </a:cubicBezTo>
                  <a:cubicBezTo>
                    <a:pt x="606" y="343"/>
                    <a:pt x="606" y="341"/>
                    <a:pt x="606" y="341"/>
                  </a:cubicBezTo>
                  <a:cubicBezTo>
                    <a:pt x="607" y="341"/>
                    <a:pt x="608" y="342"/>
                    <a:pt x="608" y="342"/>
                  </a:cubicBezTo>
                  <a:cubicBezTo>
                    <a:pt x="608" y="342"/>
                    <a:pt x="610" y="342"/>
                    <a:pt x="610" y="342"/>
                  </a:cubicBezTo>
                  <a:cubicBezTo>
                    <a:pt x="610" y="343"/>
                    <a:pt x="611" y="343"/>
                    <a:pt x="611" y="344"/>
                  </a:cubicBezTo>
                  <a:cubicBezTo>
                    <a:pt x="610" y="344"/>
                    <a:pt x="610" y="344"/>
                    <a:pt x="610" y="346"/>
                  </a:cubicBezTo>
                  <a:cubicBezTo>
                    <a:pt x="608" y="346"/>
                    <a:pt x="606" y="347"/>
                    <a:pt x="604" y="347"/>
                  </a:cubicBezTo>
                  <a:cubicBezTo>
                    <a:pt x="604" y="348"/>
                    <a:pt x="604" y="348"/>
                    <a:pt x="604" y="348"/>
                  </a:cubicBezTo>
                  <a:cubicBezTo>
                    <a:pt x="605" y="349"/>
                    <a:pt x="606" y="348"/>
                    <a:pt x="607" y="348"/>
                  </a:cubicBezTo>
                  <a:cubicBezTo>
                    <a:pt x="608" y="349"/>
                    <a:pt x="610" y="351"/>
                    <a:pt x="610" y="351"/>
                  </a:cubicBezTo>
                  <a:cubicBezTo>
                    <a:pt x="612" y="351"/>
                    <a:pt x="612" y="349"/>
                    <a:pt x="613" y="349"/>
                  </a:cubicBezTo>
                  <a:cubicBezTo>
                    <a:pt x="614" y="349"/>
                    <a:pt x="614" y="350"/>
                    <a:pt x="615" y="351"/>
                  </a:cubicBezTo>
                  <a:cubicBezTo>
                    <a:pt x="617" y="351"/>
                    <a:pt x="619" y="351"/>
                    <a:pt x="621" y="351"/>
                  </a:cubicBezTo>
                  <a:cubicBezTo>
                    <a:pt x="621" y="350"/>
                    <a:pt x="622" y="348"/>
                    <a:pt x="622" y="348"/>
                  </a:cubicBezTo>
                  <a:cubicBezTo>
                    <a:pt x="623" y="348"/>
                    <a:pt x="623" y="349"/>
                    <a:pt x="624" y="350"/>
                  </a:cubicBezTo>
                  <a:cubicBezTo>
                    <a:pt x="625" y="350"/>
                    <a:pt x="625" y="349"/>
                    <a:pt x="626" y="349"/>
                  </a:cubicBezTo>
                  <a:cubicBezTo>
                    <a:pt x="628" y="349"/>
                    <a:pt x="631" y="350"/>
                    <a:pt x="633" y="351"/>
                  </a:cubicBezTo>
                  <a:cubicBezTo>
                    <a:pt x="634" y="350"/>
                    <a:pt x="634" y="349"/>
                    <a:pt x="635" y="349"/>
                  </a:cubicBezTo>
                  <a:cubicBezTo>
                    <a:pt x="635" y="349"/>
                    <a:pt x="637" y="351"/>
                    <a:pt x="637" y="351"/>
                  </a:cubicBezTo>
                  <a:cubicBezTo>
                    <a:pt x="640" y="352"/>
                    <a:pt x="642" y="350"/>
                    <a:pt x="644" y="350"/>
                  </a:cubicBezTo>
                  <a:cubicBezTo>
                    <a:pt x="645" y="350"/>
                    <a:pt x="647" y="353"/>
                    <a:pt x="649" y="353"/>
                  </a:cubicBezTo>
                  <a:cubicBezTo>
                    <a:pt x="650" y="353"/>
                    <a:pt x="649" y="352"/>
                    <a:pt x="651" y="352"/>
                  </a:cubicBezTo>
                  <a:cubicBezTo>
                    <a:pt x="651" y="352"/>
                    <a:pt x="654" y="354"/>
                    <a:pt x="655" y="354"/>
                  </a:cubicBezTo>
                  <a:cubicBezTo>
                    <a:pt x="657" y="353"/>
                    <a:pt x="656" y="352"/>
                    <a:pt x="657" y="350"/>
                  </a:cubicBezTo>
                  <a:cubicBezTo>
                    <a:pt x="657" y="348"/>
                    <a:pt x="657" y="348"/>
                    <a:pt x="657" y="348"/>
                  </a:cubicBezTo>
                  <a:cubicBezTo>
                    <a:pt x="658" y="349"/>
                    <a:pt x="657" y="347"/>
                    <a:pt x="657" y="347"/>
                  </a:cubicBezTo>
                  <a:cubicBezTo>
                    <a:pt x="654" y="346"/>
                    <a:pt x="652" y="347"/>
                    <a:pt x="649" y="346"/>
                  </a:cubicBezTo>
                  <a:cubicBezTo>
                    <a:pt x="648" y="345"/>
                    <a:pt x="649" y="344"/>
                    <a:pt x="649" y="343"/>
                  </a:cubicBezTo>
                  <a:cubicBezTo>
                    <a:pt x="647" y="343"/>
                    <a:pt x="647" y="343"/>
                    <a:pt x="647" y="343"/>
                  </a:cubicBezTo>
                  <a:cubicBezTo>
                    <a:pt x="647" y="343"/>
                    <a:pt x="645" y="341"/>
                    <a:pt x="645" y="340"/>
                  </a:cubicBezTo>
                  <a:cubicBezTo>
                    <a:pt x="643" y="340"/>
                    <a:pt x="640" y="341"/>
                    <a:pt x="639" y="340"/>
                  </a:cubicBezTo>
                  <a:cubicBezTo>
                    <a:pt x="639" y="340"/>
                    <a:pt x="639" y="338"/>
                    <a:pt x="639" y="338"/>
                  </a:cubicBezTo>
                  <a:cubicBezTo>
                    <a:pt x="638" y="338"/>
                    <a:pt x="638" y="338"/>
                    <a:pt x="638" y="338"/>
                  </a:cubicBezTo>
                  <a:cubicBezTo>
                    <a:pt x="634" y="336"/>
                    <a:pt x="631" y="333"/>
                    <a:pt x="627" y="330"/>
                  </a:cubicBezTo>
                  <a:cubicBezTo>
                    <a:pt x="627" y="330"/>
                    <a:pt x="627" y="328"/>
                    <a:pt x="627" y="329"/>
                  </a:cubicBezTo>
                  <a:cubicBezTo>
                    <a:pt x="627" y="329"/>
                    <a:pt x="629" y="327"/>
                    <a:pt x="629" y="327"/>
                  </a:cubicBezTo>
                  <a:cubicBezTo>
                    <a:pt x="632" y="326"/>
                    <a:pt x="637" y="331"/>
                    <a:pt x="639" y="331"/>
                  </a:cubicBezTo>
                  <a:cubicBezTo>
                    <a:pt x="639" y="331"/>
                    <a:pt x="639" y="329"/>
                    <a:pt x="639" y="328"/>
                  </a:cubicBezTo>
                  <a:cubicBezTo>
                    <a:pt x="641" y="328"/>
                    <a:pt x="641" y="328"/>
                    <a:pt x="641" y="328"/>
                  </a:cubicBezTo>
                  <a:cubicBezTo>
                    <a:pt x="643" y="329"/>
                    <a:pt x="644" y="332"/>
                    <a:pt x="646" y="332"/>
                  </a:cubicBezTo>
                  <a:cubicBezTo>
                    <a:pt x="647" y="332"/>
                    <a:pt x="647" y="330"/>
                    <a:pt x="647" y="330"/>
                  </a:cubicBezTo>
                  <a:cubicBezTo>
                    <a:pt x="650" y="330"/>
                    <a:pt x="652" y="330"/>
                    <a:pt x="654" y="330"/>
                  </a:cubicBezTo>
                  <a:cubicBezTo>
                    <a:pt x="655" y="331"/>
                    <a:pt x="655" y="332"/>
                    <a:pt x="655" y="333"/>
                  </a:cubicBezTo>
                  <a:cubicBezTo>
                    <a:pt x="656" y="333"/>
                    <a:pt x="656" y="332"/>
                    <a:pt x="657" y="332"/>
                  </a:cubicBezTo>
                  <a:cubicBezTo>
                    <a:pt x="659" y="333"/>
                    <a:pt x="660" y="334"/>
                    <a:pt x="661" y="337"/>
                  </a:cubicBezTo>
                  <a:cubicBezTo>
                    <a:pt x="662" y="337"/>
                    <a:pt x="664" y="336"/>
                    <a:pt x="665" y="336"/>
                  </a:cubicBezTo>
                  <a:cubicBezTo>
                    <a:pt x="664" y="335"/>
                    <a:pt x="664" y="335"/>
                    <a:pt x="664" y="335"/>
                  </a:cubicBezTo>
                  <a:cubicBezTo>
                    <a:pt x="664" y="335"/>
                    <a:pt x="663" y="335"/>
                    <a:pt x="662" y="336"/>
                  </a:cubicBezTo>
                  <a:cubicBezTo>
                    <a:pt x="661" y="334"/>
                    <a:pt x="660" y="332"/>
                    <a:pt x="660" y="330"/>
                  </a:cubicBezTo>
                  <a:cubicBezTo>
                    <a:pt x="659" y="330"/>
                    <a:pt x="658" y="331"/>
                    <a:pt x="657" y="330"/>
                  </a:cubicBezTo>
                  <a:cubicBezTo>
                    <a:pt x="657" y="330"/>
                    <a:pt x="657" y="328"/>
                    <a:pt x="657" y="328"/>
                  </a:cubicBezTo>
                  <a:cubicBezTo>
                    <a:pt x="663" y="328"/>
                    <a:pt x="662" y="330"/>
                    <a:pt x="661" y="324"/>
                  </a:cubicBezTo>
                  <a:cubicBezTo>
                    <a:pt x="660" y="324"/>
                    <a:pt x="659" y="323"/>
                    <a:pt x="661" y="323"/>
                  </a:cubicBezTo>
                  <a:cubicBezTo>
                    <a:pt x="661" y="323"/>
                    <a:pt x="662" y="324"/>
                    <a:pt x="663" y="324"/>
                  </a:cubicBezTo>
                  <a:cubicBezTo>
                    <a:pt x="664" y="324"/>
                    <a:pt x="664" y="323"/>
                    <a:pt x="665" y="322"/>
                  </a:cubicBezTo>
                  <a:cubicBezTo>
                    <a:pt x="663" y="320"/>
                    <a:pt x="663" y="318"/>
                    <a:pt x="661" y="315"/>
                  </a:cubicBezTo>
                  <a:cubicBezTo>
                    <a:pt x="659" y="316"/>
                    <a:pt x="660" y="314"/>
                    <a:pt x="659" y="314"/>
                  </a:cubicBezTo>
                  <a:cubicBezTo>
                    <a:pt x="659" y="314"/>
                    <a:pt x="657" y="316"/>
                    <a:pt x="659" y="316"/>
                  </a:cubicBezTo>
                  <a:cubicBezTo>
                    <a:pt x="659" y="317"/>
                    <a:pt x="659" y="318"/>
                    <a:pt x="660" y="318"/>
                  </a:cubicBezTo>
                  <a:cubicBezTo>
                    <a:pt x="660" y="318"/>
                    <a:pt x="660" y="319"/>
                    <a:pt x="659" y="318"/>
                  </a:cubicBezTo>
                  <a:cubicBezTo>
                    <a:pt x="657" y="318"/>
                    <a:pt x="658" y="317"/>
                    <a:pt x="657" y="315"/>
                  </a:cubicBezTo>
                  <a:cubicBezTo>
                    <a:pt x="656" y="315"/>
                    <a:pt x="656" y="316"/>
                    <a:pt x="655" y="316"/>
                  </a:cubicBezTo>
                  <a:cubicBezTo>
                    <a:pt x="654" y="316"/>
                    <a:pt x="655" y="314"/>
                    <a:pt x="655" y="314"/>
                  </a:cubicBezTo>
                  <a:cubicBezTo>
                    <a:pt x="654" y="313"/>
                    <a:pt x="652" y="312"/>
                    <a:pt x="652" y="312"/>
                  </a:cubicBezTo>
                  <a:cubicBezTo>
                    <a:pt x="651" y="311"/>
                    <a:pt x="649" y="312"/>
                    <a:pt x="649" y="312"/>
                  </a:cubicBezTo>
                  <a:cubicBezTo>
                    <a:pt x="648" y="311"/>
                    <a:pt x="648" y="310"/>
                    <a:pt x="648" y="309"/>
                  </a:cubicBezTo>
                  <a:cubicBezTo>
                    <a:pt x="648" y="308"/>
                    <a:pt x="646" y="308"/>
                    <a:pt x="645" y="308"/>
                  </a:cubicBezTo>
                  <a:cubicBezTo>
                    <a:pt x="644" y="306"/>
                    <a:pt x="644" y="304"/>
                    <a:pt x="643" y="301"/>
                  </a:cubicBezTo>
                  <a:cubicBezTo>
                    <a:pt x="638" y="302"/>
                    <a:pt x="638" y="300"/>
                    <a:pt x="636" y="294"/>
                  </a:cubicBezTo>
                  <a:cubicBezTo>
                    <a:pt x="637" y="295"/>
                    <a:pt x="637" y="294"/>
                    <a:pt x="639" y="294"/>
                  </a:cubicBezTo>
                  <a:cubicBezTo>
                    <a:pt x="639" y="296"/>
                    <a:pt x="639" y="296"/>
                    <a:pt x="639" y="296"/>
                  </a:cubicBezTo>
                  <a:cubicBezTo>
                    <a:pt x="640" y="296"/>
                    <a:pt x="642" y="296"/>
                    <a:pt x="643" y="296"/>
                  </a:cubicBezTo>
                  <a:cubicBezTo>
                    <a:pt x="643" y="296"/>
                    <a:pt x="643" y="294"/>
                    <a:pt x="643" y="294"/>
                  </a:cubicBezTo>
                  <a:cubicBezTo>
                    <a:pt x="643" y="294"/>
                    <a:pt x="641" y="294"/>
                    <a:pt x="642" y="293"/>
                  </a:cubicBezTo>
                  <a:cubicBezTo>
                    <a:pt x="641" y="293"/>
                    <a:pt x="641" y="293"/>
                    <a:pt x="641" y="293"/>
                  </a:cubicBezTo>
                  <a:cubicBezTo>
                    <a:pt x="640" y="291"/>
                    <a:pt x="639" y="290"/>
                    <a:pt x="639" y="286"/>
                  </a:cubicBezTo>
                  <a:cubicBezTo>
                    <a:pt x="639" y="287"/>
                    <a:pt x="640" y="287"/>
                    <a:pt x="641" y="287"/>
                  </a:cubicBezTo>
                  <a:cubicBezTo>
                    <a:pt x="641" y="289"/>
                    <a:pt x="641" y="290"/>
                    <a:pt x="642" y="291"/>
                  </a:cubicBezTo>
                  <a:cubicBezTo>
                    <a:pt x="644" y="290"/>
                    <a:pt x="644" y="290"/>
                    <a:pt x="644" y="290"/>
                  </a:cubicBezTo>
                  <a:cubicBezTo>
                    <a:pt x="644" y="289"/>
                    <a:pt x="644" y="289"/>
                    <a:pt x="644" y="289"/>
                  </a:cubicBezTo>
                  <a:cubicBezTo>
                    <a:pt x="644" y="289"/>
                    <a:pt x="644" y="288"/>
                    <a:pt x="644" y="286"/>
                  </a:cubicBezTo>
                  <a:cubicBezTo>
                    <a:pt x="643" y="285"/>
                    <a:pt x="641" y="284"/>
                    <a:pt x="643" y="284"/>
                  </a:cubicBezTo>
                  <a:cubicBezTo>
                    <a:pt x="645" y="286"/>
                    <a:pt x="645" y="286"/>
                    <a:pt x="645" y="286"/>
                  </a:cubicBezTo>
                  <a:cubicBezTo>
                    <a:pt x="645" y="286"/>
                    <a:pt x="646" y="284"/>
                    <a:pt x="647" y="285"/>
                  </a:cubicBezTo>
                  <a:cubicBezTo>
                    <a:pt x="648" y="286"/>
                    <a:pt x="646" y="287"/>
                    <a:pt x="647" y="288"/>
                  </a:cubicBezTo>
                  <a:cubicBezTo>
                    <a:pt x="647" y="289"/>
                    <a:pt x="648" y="289"/>
                    <a:pt x="649" y="289"/>
                  </a:cubicBezTo>
                  <a:cubicBezTo>
                    <a:pt x="650" y="290"/>
                    <a:pt x="649" y="293"/>
                    <a:pt x="650" y="294"/>
                  </a:cubicBezTo>
                  <a:cubicBezTo>
                    <a:pt x="651" y="295"/>
                    <a:pt x="651" y="294"/>
                    <a:pt x="653" y="294"/>
                  </a:cubicBezTo>
                  <a:cubicBezTo>
                    <a:pt x="653" y="295"/>
                    <a:pt x="655" y="296"/>
                    <a:pt x="655" y="296"/>
                  </a:cubicBezTo>
                  <a:cubicBezTo>
                    <a:pt x="658" y="297"/>
                    <a:pt x="661" y="295"/>
                    <a:pt x="663" y="294"/>
                  </a:cubicBezTo>
                  <a:cubicBezTo>
                    <a:pt x="662" y="295"/>
                    <a:pt x="662" y="297"/>
                    <a:pt x="661" y="297"/>
                  </a:cubicBezTo>
                  <a:cubicBezTo>
                    <a:pt x="660" y="298"/>
                    <a:pt x="660" y="297"/>
                    <a:pt x="659" y="298"/>
                  </a:cubicBezTo>
                  <a:cubicBezTo>
                    <a:pt x="659" y="299"/>
                    <a:pt x="659" y="299"/>
                    <a:pt x="659" y="299"/>
                  </a:cubicBezTo>
                  <a:cubicBezTo>
                    <a:pt x="660" y="299"/>
                    <a:pt x="663" y="298"/>
                    <a:pt x="663" y="298"/>
                  </a:cubicBezTo>
                  <a:cubicBezTo>
                    <a:pt x="663" y="301"/>
                    <a:pt x="663" y="301"/>
                    <a:pt x="663" y="301"/>
                  </a:cubicBezTo>
                  <a:cubicBezTo>
                    <a:pt x="663" y="301"/>
                    <a:pt x="664" y="301"/>
                    <a:pt x="665" y="301"/>
                  </a:cubicBezTo>
                  <a:cubicBezTo>
                    <a:pt x="664" y="301"/>
                    <a:pt x="667" y="300"/>
                    <a:pt x="667" y="300"/>
                  </a:cubicBezTo>
                  <a:cubicBezTo>
                    <a:pt x="666" y="301"/>
                    <a:pt x="666" y="303"/>
                    <a:pt x="665" y="303"/>
                  </a:cubicBezTo>
                  <a:cubicBezTo>
                    <a:pt x="664" y="303"/>
                    <a:pt x="665" y="304"/>
                    <a:pt x="665" y="304"/>
                  </a:cubicBezTo>
                  <a:cubicBezTo>
                    <a:pt x="666" y="304"/>
                    <a:pt x="675" y="302"/>
                    <a:pt x="669" y="306"/>
                  </a:cubicBezTo>
                  <a:cubicBezTo>
                    <a:pt x="667" y="307"/>
                    <a:pt x="668" y="307"/>
                    <a:pt x="670" y="308"/>
                  </a:cubicBezTo>
                  <a:cubicBezTo>
                    <a:pt x="671" y="308"/>
                    <a:pt x="671" y="307"/>
                    <a:pt x="672" y="306"/>
                  </a:cubicBezTo>
                  <a:cubicBezTo>
                    <a:pt x="672" y="307"/>
                    <a:pt x="672" y="308"/>
                    <a:pt x="672" y="308"/>
                  </a:cubicBezTo>
                  <a:cubicBezTo>
                    <a:pt x="673" y="309"/>
                    <a:pt x="673" y="310"/>
                    <a:pt x="674" y="310"/>
                  </a:cubicBezTo>
                  <a:cubicBezTo>
                    <a:pt x="675" y="311"/>
                    <a:pt x="675" y="309"/>
                    <a:pt x="677" y="310"/>
                  </a:cubicBezTo>
                  <a:cubicBezTo>
                    <a:pt x="677" y="311"/>
                    <a:pt x="677" y="311"/>
                    <a:pt x="677" y="311"/>
                  </a:cubicBezTo>
                  <a:cubicBezTo>
                    <a:pt x="681" y="311"/>
                    <a:pt x="678" y="311"/>
                    <a:pt x="679" y="310"/>
                  </a:cubicBezTo>
                  <a:cubicBezTo>
                    <a:pt x="683" y="307"/>
                    <a:pt x="680" y="308"/>
                    <a:pt x="679" y="305"/>
                  </a:cubicBezTo>
                  <a:cubicBezTo>
                    <a:pt x="679" y="304"/>
                    <a:pt x="679" y="303"/>
                    <a:pt x="679" y="302"/>
                  </a:cubicBezTo>
                  <a:cubicBezTo>
                    <a:pt x="679" y="302"/>
                    <a:pt x="677" y="302"/>
                    <a:pt x="677" y="302"/>
                  </a:cubicBezTo>
                  <a:cubicBezTo>
                    <a:pt x="677" y="301"/>
                    <a:pt x="679" y="298"/>
                    <a:pt x="679" y="299"/>
                  </a:cubicBezTo>
                  <a:cubicBezTo>
                    <a:pt x="679" y="299"/>
                    <a:pt x="679" y="300"/>
                    <a:pt x="680" y="301"/>
                  </a:cubicBezTo>
                  <a:cubicBezTo>
                    <a:pt x="680" y="301"/>
                    <a:pt x="684" y="300"/>
                    <a:pt x="683" y="300"/>
                  </a:cubicBezTo>
                  <a:cubicBezTo>
                    <a:pt x="684" y="300"/>
                    <a:pt x="684" y="300"/>
                    <a:pt x="686" y="300"/>
                  </a:cubicBezTo>
                  <a:cubicBezTo>
                    <a:pt x="685" y="300"/>
                    <a:pt x="686" y="299"/>
                    <a:pt x="686" y="298"/>
                  </a:cubicBezTo>
                  <a:cubicBezTo>
                    <a:pt x="686" y="298"/>
                    <a:pt x="685" y="298"/>
                    <a:pt x="684" y="298"/>
                  </a:cubicBezTo>
                  <a:cubicBezTo>
                    <a:pt x="684" y="296"/>
                    <a:pt x="684" y="296"/>
                    <a:pt x="684" y="296"/>
                  </a:cubicBezTo>
                  <a:cubicBezTo>
                    <a:pt x="682" y="295"/>
                    <a:pt x="684" y="296"/>
                    <a:pt x="686" y="296"/>
                  </a:cubicBezTo>
                  <a:cubicBezTo>
                    <a:pt x="686" y="294"/>
                    <a:pt x="686" y="294"/>
                    <a:pt x="686" y="294"/>
                  </a:cubicBezTo>
                  <a:cubicBezTo>
                    <a:pt x="685" y="294"/>
                    <a:pt x="685" y="294"/>
                    <a:pt x="685" y="294"/>
                  </a:cubicBezTo>
                  <a:cubicBezTo>
                    <a:pt x="685" y="294"/>
                    <a:pt x="685" y="291"/>
                    <a:pt x="685" y="291"/>
                  </a:cubicBezTo>
                  <a:cubicBezTo>
                    <a:pt x="686" y="291"/>
                    <a:pt x="687" y="291"/>
                    <a:pt x="688" y="290"/>
                  </a:cubicBezTo>
                  <a:cubicBezTo>
                    <a:pt x="688" y="290"/>
                    <a:pt x="690" y="286"/>
                    <a:pt x="688" y="288"/>
                  </a:cubicBezTo>
                  <a:cubicBezTo>
                    <a:pt x="688" y="287"/>
                    <a:pt x="689" y="286"/>
                    <a:pt x="688" y="286"/>
                  </a:cubicBezTo>
                  <a:cubicBezTo>
                    <a:pt x="689" y="286"/>
                    <a:pt x="691" y="286"/>
                    <a:pt x="691" y="286"/>
                  </a:cubicBezTo>
                  <a:cubicBezTo>
                    <a:pt x="692" y="288"/>
                    <a:pt x="692" y="288"/>
                    <a:pt x="692" y="288"/>
                  </a:cubicBezTo>
                  <a:cubicBezTo>
                    <a:pt x="693" y="289"/>
                    <a:pt x="695" y="289"/>
                    <a:pt x="695" y="288"/>
                  </a:cubicBezTo>
                  <a:cubicBezTo>
                    <a:pt x="695" y="290"/>
                    <a:pt x="696" y="288"/>
                    <a:pt x="696" y="288"/>
                  </a:cubicBezTo>
                  <a:cubicBezTo>
                    <a:pt x="693" y="287"/>
                    <a:pt x="696" y="286"/>
                    <a:pt x="695" y="284"/>
                  </a:cubicBezTo>
                  <a:cubicBezTo>
                    <a:pt x="695" y="283"/>
                    <a:pt x="694" y="283"/>
                    <a:pt x="694" y="283"/>
                  </a:cubicBezTo>
                  <a:cubicBezTo>
                    <a:pt x="695" y="283"/>
                    <a:pt x="695" y="283"/>
                    <a:pt x="696" y="283"/>
                  </a:cubicBezTo>
                  <a:cubicBezTo>
                    <a:pt x="695" y="284"/>
                    <a:pt x="698" y="284"/>
                    <a:pt x="698" y="284"/>
                  </a:cubicBezTo>
                  <a:cubicBezTo>
                    <a:pt x="698" y="283"/>
                    <a:pt x="697" y="282"/>
                    <a:pt x="698" y="282"/>
                  </a:cubicBezTo>
                  <a:cubicBezTo>
                    <a:pt x="698" y="281"/>
                    <a:pt x="698" y="281"/>
                    <a:pt x="698" y="281"/>
                  </a:cubicBezTo>
                  <a:cubicBezTo>
                    <a:pt x="696" y="280"/>
                    <a:pt x="696" y="280"/>
                    <a:pt x="696" y="280"/>
                  </a:cubicBezTo>
                  <a:cubicBezTo>
                    <a:pt x="696" y="279"/>
                    <a:pt x="696" y="276"/>
                    <a:pt x="695" y="276"/>
                  </a:cubicBezTo>
                  <a:cubicBezTo>
                    <a:pt x="694" y="275"/>
                    <a:pt x="692" y="275"/>
                    <a:pt x="691" y="275"/>
                  </a:cubicBezTo>
                  <a:cubicBezTo>
                    <a:pt x="691" y="274"/>
                    <a:pt x="691" y="273"/>
                    <a:pt x="690" y="273"/>
                  </a:cubicBezTo>
                  <a:cubicBezTo>
                    <a:pt x="689" y="272"/>
                    <a:pt x="690" y="277"/>
                    <a:pt x="690" y="278"/>
                  </a:cubicBezTo>
                  <a:cubicBezTo>
                    <a:pt x="689" y="278"/>
                    <a:pt x="690" y="277"/>
                    <a:pt x="689" y="277"/>
                  </a:cubicBezTo>
                  <a:cubicBezTo>
                    <a:pt x="688" y="277"/>
                    <a:pt x="687" y="278"/>
                    <a:pt x="686" y="279"/>
                  </a:cubicBezTo>
                  <a:cubicBezTo>
                    <a:pt x="686" y="277"/>
                    <a:pt x="686" y="277"/>
                    <a:pt x="686" y="277"/>
                  </a:cubicBezTo>
                  <a:cubicBezTo>
                    <a:pt x="685" y="277"/>
                    <a:pt x="685" y="277"/>
                    <a:pt x="685" y="277"/>
                  </a:cubicBezTo>
                  <a:cubicBezTo>
                    <a:pt x="687" y="276"/>
                    <a:pt x="682" y="278"/>
                    <a:pt x="684" y="278"/>
                  </a:cubicBezTo>
                  <a:cubicBezTo>
                    <a:pt x="684" y="278"/>
                    <a:pt x="683" y="281"/>
                    <a:pt x="683" y="281"/>
                  </a:cubicBezTo>
                  <a:cubicBezTo>
                    <a:pt x="683" y="281"/>
                    <a:pt x="681" y="281"/>
                    <a:pt x="681" y="281"/>
                  </a:cubicBezTo>
                  <a:cubicBezTo>
                    <a:pt x="681" y="280"/>
                    <a:pt x="681" y="278"/>
                    <a:pt x="681" y="277"/>
                  </a:cubicBezTo>
                  <a:cubicBezTo>
                    <a:pt x="681" y="277"/>
                    <a:pt x="683" y="275"/>
                    <a:pt x="683" y="275"/>
                  </a:cubicBezTo>
                  <a:cubicBezTo>
                    <a:pt x="683" y="274"/>
                    <a:pt x="684" y="273"/>
                    <a:pt x="683" y="274"/>
                  </a:cubicBezTo>
                  <a:cubicBezTo>
                    <a:pt x="683" y="275"/>
                    <a:pt x="683" y="275"/>
                    <a:pt x="683" y="275"/>
                  </a:cubicBezTo>
                  <a:cubicBezTo>
                    <a:pt x="682" y="275"/>
                    <a:pt x="680" y="274"/>
                    <a:pt x="680" y="273"/>
                  </a:cubicBezTo>
                  <a:cubicBezTo>
                    <a:pt x="680" y="275"/>
                    <a:pt x="680" y="275"/>
                    <a:pt x="680" y="275"/>
                  </a:cubicBezTo>
                  <a:cubicBezTo>
                    <a:pt x="679" y="275"/>
                    <a:pt x="679" y="275"/>
                    <a:pt x="679" y="275"/>
                  </a:cubicBezTo>
                  <a:cubicBezTo>
                    <a:pt x="679" y="276"/>
                    <a:pt x="679" y="277"/>
                    <a:pt x="679" y="279"/>
                  </a:cubicBezTo>
                  <a:cubicBezTo>
                    <a:pt x="674" y="275"/>
                    <a:pt x="678" y="277"/>
                    <a:pt x="672" y="277"/>
                  </a:cubicBezTo>
                  <a:cubicBezTo>
                    <a:pt x="672" y="275"/>
                    <a:pt x="672" y="275"/>
                    <a:pt x="672" y="275"/>
                  </a:cubicBezTo>
                  <a:cubicBezTo>
                    <a:pt x="671" y="275"/>
                    <a:pt x="670" y="275"/>
                    <a:pt x="669" y="276"/>
                  </a:cubicBezTo>
                  <a:cubicBezTo>
                    <a:pt x="669" y="275"/>
                    <a:pt x="669" y="275"/>
                    <a:pt x="669" y="275"/>
                  </a:cubicBezTo>
                  <a:cubicBezTo>
                    <a:pt x="669" y="274"/>
                    <a:pt x="671" y="274"/>
                    <a:pt x="672" y="273"/>
                  </a:cubicBezTo>
                  <a:cubicBezTo>
                    <a:pt x="672" y="273"/>
                    <a:pt x="671" y="272"/>
                    <a:pt x="671" y="272"/>
                  </a:cubicBezTo>
                  <a:cubicBezTo>
                    <a:pt x="671" y="272"/>
                    <a:pt x="671" y="270"/>
                    <a:pt x="671" y="269"/>
                  </a:cubicBezTo>
                  <a:cubicBezTo>
                    <a:pt x="669" y="269"/>
                    <a:pt x="668" y="268"/>
                    <a:pt x="666" y="267"/>
                  </a:cubicBezTo>
                  <a:cubicBezTo>
                    <a:pt x="666" y="267"/>
                    <a:pt x="666" y="269"/>
                    <a:pt x="666" y="270"/>
                  </a:cubicBezTo>
                  <a:cubicBezTo>
                    <a:pt x="666" y="270"/>
                    <a:pt x="663" y="270"/>
                    <a:pt x="663" y="271"/>
                  </a:cubicBezTo>
                  <a:cubicBezTo>
                    <a:pt x="663" y="271"/>
                    <a:pt x="664" y="265"/>
                    <a:pt x="665" y="263"/>
                  </a:cubicBezTo>
                  <a:cubicBezTo>
                    <a:pt x="663" y="264"/>
                    <a:pt x="664" y="262"/>
                    <a:pt x="663" y="263"/>
                  </a:cubicBezTo>
                  <a:cubicBezTo>
                    <a:pt x="662" y="263"/>
                    <a:pt x="660" y="266"/>
                    <a:pt x="661" y="265"/>
                  </a:cubicBezTo>
                  <a:cubicBezTo>
                    <a:pt x="660" y="266"/>
                    <a:pt x="660" y="267"/>
                    <a:pt x="660" y="268"/>
                  </a:cubicBezTo>
                  <a:cubicBezTo>
                    <a:pt x="660" y="268"/>
                    <a:pt x="659" y="268"/>
                    <a:pt x="659" y="269"/>
                  </a:cubicBezTo>
                  <a:cubicBezTo>
                    <a:pt x="658" y="268"/>
                    <a:pt x="659" y="266"/>
                    <a:pt x="659" y="265"/>
                  </a:cubicBezTo>
                  <a:cubicBezTo>
                    <a:pt x="658" y="265"/>
                    <a:pt x="658" y="265"/>
                    <a:pt x="657" y="265"/>
                  </a:cubicBezTo>
                  <a:cubicBezTo>
                    <a:pt x="657" y="265"/>
                    <a:pt x="657" y="266"/>
                    <a:pt x="656" y="267"/>
                  </a:cubicBezTo>
                  <a:cubicBezTo>
                    <a:pt x="657" y="267"/>
                    <a:pt x="655" y="269"/>
                    <a:pt x="655" y="269"/>
                  </a:cubicBezTo>
                  <a:cubicBezTo>
                    <a:pt x="655" y="269"/>
                    <a:pt x="655" y="267"/>
                    <a:pt x="655" y="267"/>
                  </a:cubicBezTo>
                  <a:cubicBezTo>
                    <a:pt x="653" y="267"/>
                    <a:pt x="653" y="267"/>
                    <a:pt x="653" y="267"/>
                  </a:cubicBezTo>
                  <a:cubicBezTo>
                    <a:pt x="652" y="268"/>
                    <a:pt x="653" y="268"/>
                    <a:pt x="652" y="270"/>
                  </a:cubicBezTo>
                  <a:cubicBezTo>
                    <a:pt x="651" y="270"/>
                    <a:pt x="650" y="270"/>
                    <a:pt x="650" y="270"/>
                  </a:cubicBezTo>
                  <a:cubicBezTo>
                    <a:pt x="651" y="268"/>
                    <a:pt x="651" y="266"/>
                    <a:pt x="651" y="265"/>
                  </a:cubicBezTo>
                  <a:cubicBezTo>
                    <a:pt x="653" y="264"/>
                    <a:pt x="650" y="263"/>
                    <a:pt x="650" y="263"/>
                  </a:cubicBezTo>
                  <a:cubicBezTo>
                    <a:pt x="650" y="264"/>
                    <a:pt x="651" y="265"/>
                    <a:pt x="649" y="265"/>
                  </a:cubicBezTo>
                  <a:cubicBezTo>
                    <a:pt x="649" y="265"/>
                    <a:pt x="649" y="263"/>
                    <a:pt x="649" y="263"/>
                  </a:cubicBezTo>
                  <a:cubicBezTo>
                    <a:pt x="649" y="263"/>
                    <a:pt x="648" y="264"/>
                    <a:pt x="647" y="263"/>
                  </a:cubicBezTo>
                  <a:cubicBezTo>
                    <a:pt x="647" y="263"/>
                    <a:pt x="647" y="261"/>
                    <a:pt x="647" y="261"/>
                  </a:cubicBezTo>
                  <a:cubicBezTo>
                    <a:pt x="646" y="262"/>
                    <a:pt x="644" y="262"/>
                    <a:pt x="643" y="262"/>
                  </a:cubicBezTo>
                  <a:cubicBezTo>
                    <a:pt x="647" y="258"/>
                    <a:pt x="646" y="260"/>
                    <a:pt x="643" y="257"/>
                  </a:cubicBezTo>
                  <a:cubicBezTo>
                    <a:pt x="642" y="258"/>
                    <a:pt x="642" y="259"/>
                    <a:pt x="641" y="259"/>
                  </a:cubicBezTo>
                  <a:cubicBezTo>
                    <a:pt x="641" y="258"/>
                    <a:pt x="641" y="257"/>
                    <a:pt x="641" y="256"/>
                  </a:cubicBezTo>
                  <a:cubicBezTo>
                    <a:pt x="640" y="256"/>
                    <a:pt x="636" y="256"/>
                    <a:pt x="634" y="255"/>
                  </a:cubicBezTo>
                  <a:cubicBezTo>
                    <a:pt x="633" y="255"/>
                    <a:pt x="634" y="253"/>
                    <a:pt x="634" y="253"/>
                  </a:cubicBezTo>
                  <a:cubicBezTo>
                    <a:pt x="633" y="252"/>
                    <a:pt x="632" y="253"/>
                    <a:pt x="631" y="253"/>
                  </a:cubicBezTo>
                  <a:cubicBezTo>
                    <a:pt x="631" y="251"/>
                    <a:pt x="631" y="251"/>
                    <a:pt x="631" y="251"/>
                  </a:cubicBezTo>
                  <a:cubicBezTo>
                    <a:pt x="633" y="251"/>
                    <a:pt x="636" y="251"/>
                    <a:pt x="637" y="251"/>
                  </a:cubicBezTo>
                  <a:cubicBezTo>
                    <a:pt x="637" y="250"/>
                    <a:pt x="637" y="249"/>
                    <a:pt x="637" y="249"/>
                  </a:cubicBezTo>
                  <a:cubicBezTo>
                    <a:pt x="638" y="248"/>
                    <a:pt x="639" y="248"/>
                    <a:pt x="639" y="248"/>
                  </a:cubicBezTo>
                  <a:cubicBezTo>
                    <a:pt x="639" y="247"/>
                    <a:pt x="639" y="247"/>
                    <a:pt x="639" y="247"/>
                  </a:cubicBezTo>
                  <a:cubicBezTo>
                    <a:pt x="639" y="246"/>
                    <a:pt x="636" y="244"/>
                    <a:pt x="635" y="244"/>
                  </a:cubicBezTo>
                  <a:cubicBezTo>
                    <a:pt x="635" y="242"/>
                    <a:pt x="635" y="242"/>
                    <a:pt x="635" y="242"/>
                  </a:cubicBezTo>
                  <a:cubicBezTo>
                    <a:pt x="634" y="242"/>
                    <a:pt x="635" y="241"/>
                    <a:pt x="636" y="241"/>
                  </a:cubicBezTo>
                  <a:cubicBezTo>
                    <a:pt x="637" y="243"/>
                    <a:pt x="637" y="243"/>
                    <a:pt x="637" y="243"/>
                  </a:cubicBezTo>
                  <a:cubicBezTo>
                    <a:pt x="639" y="243"/>
                    <a:pt x="642" y="243"/>
                    <a:pt x="644" y="243"/>
                  </a:cubicBezTo>
                  <a:cubicBezTo>
                    <a:pt x="648" y="242"/>
                    <a:pt x="640" y="238"/>
                    <a:pt x="638" y="237"/>
                  </a:cubicBezTo>
                  <a:cubicBezTo>
                    <a:pt x="637" y="237"/>
                    <a:pt x="634" y="238"/>
                    <a:pt x="634" y="238"/>
                  </a:cubicBezTo>
                  <a:cubicBezTo>
                    <a:pt x="634" y="237"/>
                    <a:pt x="634" y="237"/>
                    <a:pt x="634" y="237"/>
                  </a:cubicBezTo>
                  <a:cubicBezTo>
                    <a:pt x="634" y="236"/>
                    <a:pt x="631" y="234"/>
                    <a:pt x="631" y="234"/>
                  </a:cubicBezTo>
                  <a:cubicBezTo>
                    <a:pt x="632" y="234"/>
                    <a:pt x="634" y="234"/>
                    <a:pt x="636" y="234"/>
                  </a:cubicBezTo>
                  <a:cubicBezTo>
                    <a:pt x="636" y="234"/>
                    <a:pt x="637" y="232"/>
                    <a:pt x="637" y="232"/>
                  </a:cubicBezTo>
                  <a:cubicBezTo>
                    <a:pt x="638" y="232"/>
                    <a:pt x="640" y="232"/>
                    <a:pt x="641" y="232"/>
                  </a:cubicBezTo>
                  <a:cubicBezTo>
                    <a:pt x="641" y="230"/>
                    <a:pt x="642" y="229"/>
                    <a:pt x="641" y="227"/>
                  </a:cubicBezTo>
                  <a:cubicBezTo>
                    <a:pt x="641" y="226"/>
                    <a:pt x="639" y="225"/>
                    <a:pt x="639" y="225"/>
                  </a:cubicBezTo>
                  <a:cubicBezTo>
                    <a:pt x="638" y="224"/>
                    <a:pt x="638" y="223"/>
                    <a:pt x="637" y="223"/>
                  </a:cubicBezTo>
                  <a:cubicBezTo>
                    <a:pt x="637" y="223"/>
                    <a:pt x="635" y="223"/>
                    <a:pt x="636" y="223"/>
                  </a:cubicBezTo>
                  <a:cubicBezTo>
                    <a:pt x="636" y="224"/>
                    <a:pt x="633" y="228"/>
                    <a:pt x="632" y="228"/>
                  </a:cubicBezTo>
                  <a:cubicBezTo>
                    <a:pt x="629" y="229"/>
                    <a:pt x="632" y="227"/>
                    <a:pt x="630" y="225"/>
                  </a:cubicBezTo>
                  <a:cubicBezTo>
                    <a:pt x="629" y="225"/>
                    <a:pt x="627" y="225"/>
                    <a:pt x="626" y="225"/>
                  </a:cubicBezTo>
                  <a:cubicBezTo>
                    <a:pt x="626" y="225"/>
                    <a:pt x="627" y="224"/>
                    <a:pt x="627" y="224"/>
                  </a:cubicBezTo>
                  <a:cubicBezTo>
                    <a:pt x="628" y="224"/>
                    <a:pt x="628" y="224"/>
                    <a:pt x="629" y="223"/>
                  </a:cubicBezTo>
                  <a:cubicBezTo>
                    <a:pt x="630" y="223"/>
                    <a:pt x="630" y="222"/>
                    <a:pt x="630" y="221"/>
                  </a:cubicBezTo>
                  <a:cubicBezTo>
                    <a:pt x="631" y="221"/>
                    <a:pt x="632" y="222"/>
                    <a:pt x="633" y="222"/>
                  </a:cubicBezTo>
                  <a:cubicBezTo>
                    <a:pt x="633" y="222"/>
                    <a:pt x="633" y="220"/>
                    <a:pt x="633" y="220"/>
                  </a:cubicBezTo>
                  <a:cubicBezTo>
                    <a:pt x="631" y="219"/>
                    <a:pt x="630" y="220"/>
                    <a:pt x="629" y="219"/>
                  </a:cubicBezTo>
                  <a:cubicBezTo>
                    <a:pt x="628" y="219"/>
                    <a:pt x="627" y="216"/>
                    <a:pt x="627" y="216"/>
                  </a:cubicBezTo>
                  <a:cubicBezTo>
                    <a:pt x="626" y="216"/>
                    <a:pt x="624" y="216"/>
                    <a:pt x="623" y="216"/>
                  </a:cubicBezTo>
                  <a:cubicBezTo>
                    <a:pt x="622" y="217"/>
                    <a:pt x="621" y="218"/>
                    <a:pt x="621" y="219"/>
                  </a:cubicBezTo>
                  <a:cubicBezTo>
                    <a:pt x="620" y="219"/>
                    <a:pt x="619" y="218"/>
                    <a:pt x="620" y="218"/>
                  </a:cubicBezTo>
                  <a:cubicBezTo>
                    <a:pt x="620" y="218"/>
                    <a:pt x="621" y="216"/>
                    <a:pt x="621" y="216"/>
                  </a:cubicBezTo>
                  <a:cubicBezTo>
                    <a:pt x="619" y="216"/>
                    <a:pt x="616" y="215"/>
                    <a:pt x="615" y="218"/>
                  </a:cubicBezTo>
                  <a:cubicBezTo>
                    <a:pt x="615" y="219"/>
                    <a:pt x="615" y="219"/>
                    <a:pt x="615" y="219"/>
                  </a:cubicBezTo>
                  <a:cubicBezTo>
                    <a:pt x="613" y="219"/>
                    <a:pt x="613" y="219"/>
                    <a:pt x="613" y="219"/>
                  </a:cubicBezTo>
                  <a:cubicBezTo>
                    <a:pt x="614" y="219"/>
                    <a:pt x="613" y="216"/>
                    <a:pt x="613" y="216"/>
                  </a:cubicBezTo>
                  <a:cubicBezTo>
                    <a:pt x="614" y="216"/>
                    <a:pt x="615" y="216"/>
                    <a:pt x="615" y="216"/>
                  </a:cubicBezTo>
                  <a:cubicBezTo>
                    <a:pt x="616" y="216"/>
                    <a:pt x="617" y="214"/>
                    <a:pt x="617" y="214"/>
                  </a:cubicBezTo>
                  <a:cubicBezTo>
                    <a:pt x="617" y="211"/>
                    <a:pt x="617" y="211"/>
                    <a:pt x="617" y="211"/>
                  </a:cubicBezTo>
                  <a:cubicBezTo>
                    <a:pt x="617" y="211"/>
                    <a:pt x="614" y="213"/>
                    <a:pt x="615" y="213"/>
                  </a:cubicBezTo>
                  <a:cubicBezTo>
                    <a:pt x="614" y="212"/>
                    <a:pt x="613" y="213"/>
                    <a:pt x="613" y="213"/>
                  </a:cubicBezTo>
                  <a:cubicBezTo>
                    <a:pt x="613" y="213"/>
                    <a:pt x="613" y="211"/>
                    <a:pt x="613" y="211"/>
                  </a:cubicBezTo>
                  <a:cubicBezTo>
                    <a:pt x="613" y="211"/>
                    <a:pt x="611" y="211"/>
                    <a:pt x="612" y="211"/>
                  </a:cubicBezTo>
                  <a:cubicBezTo>
                    <a:pt x="611" y="211"/>
                    <a:pt x="611" y="211"/>
                    <a:pt x="611" y="211"/>
                  </a:cubicBezTo>
                  <a:cubicBezTo>
                    <a:pt x="612" y="212"/>
                    <a:pt x="612" y="213"/>
                    <a:pt x="612" y="213"/>
                  </a:cubicBezTo>
                  <a:cubicBezTo>
                    <a:pt x="612" y="214"/>
                    <a:pt x="610" y="214"/>
                    <a:pt x="610" y="215"/>
                  </a:cubicBezTo>
                  <a:cubicBezTo>
                    <a:pt x="606" y="214"/>
                    <a:pt x="605" y="215"/>
                    <a:pt x="608" y="212"/>
                  </a:cubicBezTo>
                  <a:cubicBezTo>
                    <a:pt x="609" y="211"/>
                    <a:pt x="610" y="211"/>
                    <a:pt x="611" y="211"/>
                  </a:cubicBezTo>
                  <a:cubicBezTo>
                    <a:pt x="611" y="210"/>
                    <a:pt x="611" y="209"/>
                    <a:pt x="610" y="209"/>
                  </a:cubicBezTo>
                  <a:cubicBezTo>
                    <a:pt x="610" y="209"/>
                    <a:pt x="606" y="209"/>
                    <a:pt x="606" y="209"/>
                  </a:cubicBezTo>
                  <a:cubicBezTo>
                    <a:pt x="605" y="208"/>
                    <a:pt x="605" y="206"/>
                    <a:pt x="604" y="205"/>
                  </a:cubicBezTo>
                  <a:cubicBezTo>
                    <a:pt x="603" y="205"/>
                    <a:pt x="603" y="204"/>
                    <a:pt x="602" y="204"/>
                  </a:cubicBezTo>
                  <a:cubicBezTo>
                    <a:pt x="598" y="204"/>
                    <a:pt x="599" y="208"/>
                    <a:pt x="599" y="211"/>
                  </a:cubicBezTo>
                  <a:cubicBezTo>
                    <a:pt x="599" y="211"/>
                    <a:pt x="599" y="211"/>
                    <a:pt x="598" y="211"/>
                  </a:cubicBezTo>
                  <a:cubicBezTo>
                    <a:pt x="598" y="211"/>
                    <a:pt x="598" y="209"/>
                    <a:pt x="598" y="209"/>
                  </a:cubicBezTo>
                  <a:cubicBezTo>
                    <a:pt x="596" y="210"/>
                    <a:pt x="597" y="209"/>
                    <a:pt x="596" y="209"/>
                  </a:cubicBezTo>
                  <a:cubicBezTo>
                    <a:pt x="596" y="209"/>
                    <a:pt x="595" y="211"/>
                    <a:pt x="594" y="211"/>
                  </a:cubicBezTo>
                  <a:cubicBezTo>
                    <a:pt x="593" y="208"/>
                    <a:pt x="593" y="199"/>
                    <a:pt x="590" y="206"/>
                  </a:cubicBezTo>
                  <a:cubicBezTo>
                    <a:pt x="590" y="207"/>
                    <a:pt x="590" y="208"/>
                    <a:pt x="589" y="209"/>
                  </a:cubicBezTo>
                  <a:cubicBezTo>
                    <a:pt x="589" y="210"/>
                    <a:pt x="588" y="210"/>
                    <a:pt x="587" y="210"/>
                  </a:cubicBezTo>
                  <a:cubicBezTo>
                    <a:pt x="588" y="210"/>
                    <a:pt x="586" y="209"/>
                    <a:pt x="586" y="209"/>
                  </a:cubicBezTo>
                  <a:cubicBezTo>
                    <a:pt x="587" y="209"/>
                    <a:pt x="587" y="207"/>
                    <a:pt x="587" y="207"/>
                  </a:cubicBezTo>
                  <a:cubicBezTo>
                    <a:pt x="588" y="207"/>
                    <a:pt x="587" y="205"/>
                    <a:pt x="587" y="205"/>
                  </a:cubicBezTo>
                  <a:cubicBezTo>
                    <a:pt x="586" y="205"/>
                    <a:pt x="586" y="206"/>
                    <a:pt x="585" y="205"/>
                  </a:cubicBezTo>
                  <a:cubicBezTo>
                    <a:pt x="585" y="205"/>
                    <a:pt x="584" y="203"/>
                    <a:pt x="584" y="203"/>
                  </a:cubicBezTo>
                  <a:cubicBezTo>
                    <a:pt x="586" y="203"/>
                    <a:pt x="588" y="203"/>
                    <a:pt x="589" y="202"/>
                  </a:cubicBezTo>
                  <a:cubicBezTo>
                    <a:pt x="589" y="196"/>
                    <a:pt x="589" y="194"/>
                    <a:pt x="583" y="194"/>
                  </a:cubicBezTo>
                  <a:cubicBezTo>
                    <a:pt x="584" y="194"/>
                    <a:pt x="585" y="194"/>
                    <a:pt x="586" y="193"/>
                  </a:cubicBezTo>
                  <a:cubicBezTo>
                    <a:pt x="586" y="193"/>
                    <a:pt x="586" y="191"/>
                    <a:pt x="586" y="191"/>
                  </a:cubicBezTo>
                  <a:cubicBezTo>
                    <a:pt x="585" y="191"/>
                    <a:pt x="585" y="191"/>
                    <a:pt x="585" y="191"/>
                  </a:cubicBezTo>
                  <a:cubicBezTo>
                    <a:pt x="585" y="191"/>
                    <a:pt x="583" y="187"/>
                    <a:pt x="583" y="186"/>
                  </a:cubicBezTo>
                  <a:cubicBezTo>
                    <a:pt x="582" y="187"/>
                    <a:pt x="579" y="187"/>
                    <a:pt x="578" y="187"/>
                  </a:cubicBezTo>
                  <a:cubicBezTo>
                    <a:pt x="576" y="187"/>
                    <a:pt x="576" y="186"/>
                    <a:pt x="575" y="187"/>
                  </a:cubicBezTo>
                  <a:cubicBezTo>
                    <a:pt x="574" y="187"/>
                    <a:pt x="573" y="189"/>
                    <a:pt x="570" y="189"/>
                  </a:cubicBezTo>
                  <a:cubicBezTo>
                    <a:pt x="569" y="189"/>
                    <a:pt x="567" y="187"/>
                    <a:pt x="566" y="186"/>
                  </a:cubicBezTo>
                  <a:close/>
                  <a:moveTo>
                    <a:pt x="474" y="30"/>
                  </a:moveTo>
                  <a:cubicBezTo>
                    <a:pt x="471" y="29"/>
                    <a:pt x="467" y="22"/>
                    <a:pt x="464" y="22"/>
                  </a:cubicBezTo>
                  <a:cubicBezTo>
                    <a:pt x="463" y="23"/>
                    <a:pt x="463" y="23"/>
                    <a:pt x="463" y="23"/>
                  </a:cubicBezTo>
                  <a:cubicBezTo>
                    <a:pt x="462" y="23"/>
                    <a:pt x="460" y="23"/>
                    <a:pt x="459" y="24"/>
                  </a:cubicBezTo>
                  <a:cubicBezTo>
                    <a:pt x="456" y="25"/>
                    <a:pt x="453" y="29"/>
                    <a:pt x="451" y="31"/>
                  </a:cubicBezTo>
                  <a:cubicBezTo>
                    <a:pt x="449" y="30"/>
                    <a:pt x="443" y="27"/>
                    <a:pt x="439" y="28"/>
                  </a:cubicBezTo>
                  <a:cubicBezTo>
                    <a:pt x="439" y="28"/>
                    <a:pt x="437" y="30"/>
                    <a:pt x="437" y="30"/>
                  </a:cubicBezTo>
                  <a:cubicBezTo>
                    <a:pt x="436" y="30"/>
                    <a:pt x="434" y="29"/>
                    <a:pt x="433" y="30"/>
                  </a:cubicBezTo>
                  <a:cubicBezTo>
                    <a:pt x="433" y="30"/>
                    <a:pt x="433" y="32"/>
                    <a:pt x="433" y="33"/>
                  </a:cubicBezTo>
                  <a:cubicBezTo>
                    <a:pt x="436" y="32"/>
                    <a:pt x="439" y="31"/>
                    <a:pt x="444" y="31"/>
                  </a:cubicBezTo>
                  <a:cubicBezTo>
                    <a:pt x="443" y="32"/>
                    <a:pt x="440" y="33"/>
                    <a:pt x="438" y="33"/>
                  </a:cubicBezTo>
                  <a:cubicBezTo>
                    <a:pt x="438" y="33"/>
                    <a:pt x="437" y="36"/>
                    <a:pt x="439" y="36"/>
                  </a:cubicBezTo>
                  <a:cubicBezTo>
                    <a:pt x="441" y="36"/>
                    <a:pt x="446" y="34"/>
                    <a:pt x="449" y="34"/>
                  </a:cubicBezTo>
                  <a:cubicBezTo>
                    <a:pt x="452" y="34"/>
                    <a:pt x="455" y="35"/>
                    <a:pt x="457" y="35"/>
                  </a:cubicBezTo>
                  <a:cubicBezTo>
                    <a:pt x="451" y="36"/>
                    <a:pt x="446" y="37"/>
                    <a:pt x="439" y="39"/>
                  </a:cubicBezTo>
                  <a:cubicBezTo>
                    <a:pt x="439" y="39"/>
                    <a:pt x="439" y="41"/>
                    <a:pt x="439" y="43"/>
                  </a:cubicBezTo>
                  <a:cubicBezTo>
                    <a:pt x="440" y="42"/>
                    <a:pt x="441" y="43"/>
                    <a:pt x="441" y="42"/>
                  </a:cubicBezTo>
                  <a:cubicBezTo>
                    <a:pt x="442" y="41"/>
                    <a:pt x="442" y="41"/>
                    <a:pt x="444" y="41"/>
                  </a:cubicBezTo>
                  <a:cubicBezTo>
                    <a:pt x="450" y="38"/>
                    <a:pt x="457" y="38"/>
                    <a:pt x="463" y="36"/>
                  </a:cubicBezTo>
                  <a:cubicBezTo>
                    <a:pt x="463" y="37"/>
                    <a:pt x="463" y="37"/>
                    <a:pt x="463" y="37"/>
                  </a:cubicBezTo>
                  <a:cubicBezTo>
                    <a:pt x="462" y="38"/>
                    <a:pt x="461" y="38"/>
                    <a:pt x="461" y="39"/>
                  </a:cubicBezTo>
                  <a:cubicBezTo>
                    <a:pt x="458" y="40"/>
                    <a:pt x="457" y="38"/>
                    <a:pt x="454" y="39"/>
                  </a:cubicBezTo>
                  <a:cubicBezTo>
                    <a:pt x="452" y="39"/>
                    <a:pt x="451" y="41"/>
                    <a:pt x="450" y="41"/>
                  </a:cubicBezTo>
                  <a:cubicBezTo>
                    <a:pt x="449" y="42"/>
                    <a:pt x="447" y="41"/>
                    <a:pt x="446" y="41"/>
                  </a:cubicBezTo>
                  <a:cubicBezTo>
                    <a:pt x="445" y="41"/>
                    <a:pt x="443" y="44"/>
                    <a:pt x="442" y="45"/>
                  </a:cubicBezTo>
                  <a:cubicBezTo>
                    <a:pt x="443" y="45"/>
                    <a:pt x="444" y="47"/>
                    <a:pt x="445" y="47"/>
                  </a:cubicBezTo>
                  <a:cubicBezTo>
                    <a:pt x="447" y="47"/>
                    <a:pt x="448" y="45"/>
                    <a:pt x="449" y="45"/>
                  </a:cubicBezTo>
                  <a:cubicBezTo>
                    <a:pt x="452" y="45"/>
                    <a:pt x="458" y="47"/>
                    <a:pt x="461" y="47"/>
                  </a:cubicBezTo>
                  <a:cubicBezTo>
                    <a:pt x="463" y="45"/>
                    <a:pt x="463" y="45"/>
                    <a:pt x="463" y="45"/>
                  </a:cubicBezTo>
                  <a:cubicBezTo>
                    <a:pt x="464" y="45"/>
                    <a:pt x="465" y="46"/>
                    <a:pt x="466" y="46"/>
                  </a:cubicBezTo>
                  <a:cubicBezTo>
                    <a:pt x="467" y="46"/>
                    <a:pt x="466" y="44"/>
                    <a:pt x="468" y="45"/>
                  </a:cubicBezTo>
                  <a:cubicBezTo>
                    <a:pt x="469" y="45"/>
                    <a:pt x="469" y="46"/>
                    <a:pt x="469" y="47"/>
                  </a:cubicBezTo>
                  <a:cubicBezTo>
                    <a:pt x="471" y="47"/>
                    <a:pt x="472" y="47"/>
                    <a:pt x="474" y="47"/>
                  </a:cubicBezTo>
                  <a:cubicBezTo>
                    <a:pt x="475" y="47"/>
                    <a:pt x="478" y="44"/>
                    <a:pt x="480" y="43"/>
                  </a:cubicBezTo>
                  <a:cubicBezTo>
                    <a:pt x="480" y="43"/>
                    <a:pt x="479" y="47"/>
                    <a:pt x="479" y="48"/>
                  </a:cubicBezTo>
                  <a:cubicBezTo>
                    <a:pt x="481" y="48"/>
                    <a:pt x="483" y="49"/>
                    <a:pt x="485" y="49"/>
                  </a:cubicBezTo>
                  <a:cubicBezTo>
                    <a:pt x="486" y="49"/>
                    <a:pt x="489" y="48"/>
                    <a:pt x="490" y="49"/>
                  </a:cubicBezTo>
                  <a:cubicBezTo>
                    <a:pt x="491" y="49"/>
                    <a:pt x="492" y="50"/>
                    <a:pt x="492" y="50"/>
                  </a:cubicBezTo>
                  <a:cubicBezTo>
                    <a:pt x="494" y="47"/>
                    <a:pt x="494" y="47"/>
                    <a:pt x="497" y="45"/>
                  </a:cubicBezTo>
                  <a:cubicBezTo>
                    <a:pt x="497" y="44"/>
                    <a:pt x="496" y="42"/>
                    <a:pt x="496" y="42"/>
                  </a:cubicBezTo>
                  <a:cubicBezTo>
                    <a:pt x="497" y="42"/>
                    <a:pt x="498" y="42"/>
                    <a:pt x="498" y="41"/>
                  </a:cubicBezTo>
                  <a:cubicBezTo>
                    <a:pt x="498" y="41"/>
                    <a:pt x="499" y="41"/>
                    <a:pt x="500" y="41"/>
                  </a:cubicBezTo>
                  <a:cubicBezTo>
                    <a:pt x="500" y="43"/>
                    <a:pt x="500" y="43"/>
                    <a:pt x="500" y="43"/>
                  </a:cubicBezTo>
                  <a:cubicBezTo>
                    <a:pt x="500" y="42"/>
                    <a:pt x="499" y="45"/>
                    <a:pt x="499" y="46"/>
                  </a:cubicBezTo>
                  <a:cubicBezTo>
                    <a:pt x="500" y="46"/>
                    <a:pt x="500" y="45"/>
                    <a:pt x="500" y="47"/>
                  </a:cubicBezTo>
                  <a:cubicBezTo>
                    <a:pt x="507" y="45"/>
                    <a:pt x="515" y="43"/>
                    <a:pt x="522" y="43"/>
                  </a:cubicBezTo>
                  <a:cubicBezTo>
                    <a:pt x="529" y="42"/>
                    <a:pt x="532" y="43"/>
                    <a:pt x="538" y="43"/>
                  </a:cubicBezTo>
                  <a:cubicBezTo>
                    <a:pt x="544" y="42"/>
                    <a:pt x="550" y="40"/>
                    <a:pt x="555" y="38"/>
                  </a:cubicBezTo>
                  <a:cubicBezTo>
                    <a:pt x="556" y="37"/>
                    <a:pt x="556" y="37"/>
                    <a:pt x="556" y="37"/>
                  </a:cubicBezTo>
                  <a:cubicBezTo>
                    <a:pt x="556" y="36"/>
                    <a:pt x="559" y="37"/>
                    <a:pt x="560" y="37"/>
                  </a:cubicBezTo>
                  <a:cubicBezTo>
                    <a:pt x="563" y="37"/>
                    <a:pt x="566" y="36"/>
                    <a:pt x="569" y="35"/>
                  </a:cubicBezTo>
                  <a:cubicBezTo>
                    <a:pt x="568" y="35"/>
                    <a:pt x="566" y="37"/>
                    <a:pt x="565" y="37"/>
                  </a:cubicBezTo>
                  <a:cubicBezTo>
                    <a:pt x="562" y="38"/>
                    <a:pt x="561" y="37"/>
                    <a:pt x="558" y="38"/>
                  </a:cubicBezTo>
                  <a:cubicBezTo>
                    <a:pt x="558" y="38"/>
                    <a:pt x="556" y="40"/>
                    <a:pt x="556" y="40"/>
                  </a:cubicBezTo>
                  <a:cubicBezTo>
                    <a:pt x="556" y="40"/>
                    <a:pt x="556" y="40"/>
                    <a:pt x="557" y="41"/>
                  </a:cubicBezTo>
                  <a:cubicBezTo>
                    <a:pt x="559" y="41"/>
                    <a:pt x="562" y="41"/>
                    <a:pt x="565" y="41"/>
                  </a:cubicBezTo>
                  <a:cubicBezTo>
                    <a:pt x="565" y="43"/>
                    <a:pt x="565" y="43"/>
                    <a:pt x="565" y="43"/>
                  </a:cubicBezTo>
                  <a:cubicBezTo>
                    <a:pt x="561" y="43"/>
                    <a:pt x="557" y="42"/>
                    <a:pt x="556" y="43"/>
                  </a:cubicBezTo>
                  <a:cubicBezTo>
                    <a:pt x="555" y="43"/>
                    <a:pt x="553" y="44"/>
                    <a:pt x="553" y="45"/>
                  </a:cubicBezTo>
                  <a:cubicBezTo>
                    <a:pt x="550" y="45"/>
                    <a:pt x="548" y="44"/>
                    <a:pt x="546" y="45"/>
                  </a:cubicBezTo>
                  <a:cubicBezTo>
                    <a:pt x="536" y="48"/>
                    <a:pt x="557" y="48"/>
                    <a:pt x="559" y="48"/>
                  </a:cubicBezTo>
                  <a:cubicBezTo>
                    <a:pt x="555" y="49"/>
                    <a:pt x="549" y="51"/>
                    <a:pt x="544" y="51"/>
                  </a:cubicBezTo>
                  <a:cubicBezTo>
                    <a:pt x="543" y="51"/>
                    <a:pt x="541" y="50"/>
                    <a:pt x="540" y="50"/>
                  </a:cubicBezTo>
                  <a:cubicBezTo>
                    <a:pt x="539" y="50"/>
                    <a:pt x="539" y="51"/>
                    <a:pt x="539" y="52"/>
                  </a:cubicBezTo>
                  <a:cubicBezTo>
                    <a:pt x="531" y="51"/>
                    <a:pt x="525" y="52"/>
                    <a:pt x="516" y="53"/>
                  </a:cubicBezTo>
                  <a:cubicBezTo>
                    <a:pt x="517" y="54"/>
                    <a:pt x="516" y="55"/>
                    <a:pt x="516" y="55"/>
                  </a:cubicBezTo>
                  <a:cubicBezTo>
                    <a:pt x="517" y="56"/>
                    <a:pt x="519" y="56"/>
                    <a:pt x="518" y="59"/>
                  </a:cubicBezTo>
                  <a:cubicBezTo>
                    <a:pt x="518" y="59"/>
                    <a:pt x="517" y="60"/>
                    <a:pt x="518" y="61"/>
                  </a:cubicBezTo>
                  <a:cubicBezTo>
                    <a:pt x="518" y="62"/>
                    <a:pt x="519" y="62"/>
                    <a:pt x="519" y="62"/>
                  </a:cubicBezTo>
                  <a:cubicBezTo>
                    <a:pt x="522" y="63"/>
                    <a:pt x="532" y="63"/>
                    <a:pt x="528" y="63"/>
                  </a:cubicBezTo>
                  <a:cubicBezTo>
                    <a:pt x="530" y="64"/>
                    <a:pt x="531" y="63"/>
                    <a:pt x="532" y="64"/>
                  </a:cubicBezTo>
                  <a:cubicBezTo>
                    <a:pt x="532" y="65"/>
                    <a:pt x="532" y="65"/>
                    <a:pt x="532" y="65"/>
                  </a:cubicBezTo>
                  <a:cubicBezTo>
                    <a:pt x="531" y="65"/>
                    <a:pt x="530" y="64"/>
                    <a:pt x="530" y="64"/>
                  </a:cubicBezTo>
                  <a:cubicBezTo>
                    <a:pt x="529" y="66"/>
                    <a:pt x="530" y="65"/>
                    <a:pt x="528" y="65"/>
                  </a:cubicBezTo>
                  <a:cubicBezTo>
                    <a:pt x="528" y="67"/>
                    <a:pt x="528" y="67"/>
                    <a:pt x="528" y="67"/>
                  </a:cubicBezTo>
                  <a:cubicBezTo>
                    <a:pt x="527" y="67"/>
                    <a:pt x="526" y="66"/>
                    <a:pt x="525" y="66"/>
                  </a:cubicBezTo>
                  <a:cubicBezTo>
                    <a:pt x="523" y="66"/>
                    <a:pt x="522" y="67"/>
                    <a:pt x="521" y="66"/>
                  </a:cubicBezTo>
                  <a:cubicBezTo>
                    <a:pt x="520" y="65"/>
                    <a:pt x="520" y="65"/>
                    <a:pt x="520" y="65"/>
                  </a:cubicBezTo>
                  <a:cubicBezTo>
                    <a:pt x="520" y="65"/>
                    <a:pt x="518" y="65"/>
                    <a:pt x="518" y="65"/>
                  </a:cubicBezTo>
                  <a:cubicBezTo>
                    <a:pt x="514" y="64"/>
                    <a:pt x="516" y="60"/>
                    <a:pt x="515" y="57"/>
                  </a:cubicBezTo>
                  <a:cubicBezTo>
                    <a:pt x="510" y="53"/>
                    <a:pt x="510" y="53"/>
                    <a:pt x="510" y="53"/>
                  </a:cubicBezTo>
                  <a:cubicBezTo>
                    <a:pt x="510" y="52"/>
                    <a:pt x="510" y="52"/>
                    <a:pt x="510" y="52"/>
                  </a:cubicBezTo>
                  <a:cubicBezTo>
                    <a:pt x="506" y="50"/>
                    <a:pt x="489" y="52"/>
                    <a:pt x="483" y="52"/>
                  </a:cubicBezTo>
                  <a:cubicBezTo>
                    <a:pt x="482" y="56"/>
                    <a:pt x="482" y="56"/>
                    <a:pt x="482" y="56"/>
                  </a:cubicBezTo>
                  <a:cubicBezTo>
                    <a:pt x="483" y="55"/>
                    <a:pt x="483" y="57"/>
                    <a:pt x="483" y="57"/>
                  </a:cubicBezTo>
                  <a:cubicBezTo>
                    <a:pt x="483" y="56"/>
                    <a:pt x="482" y="60"/>
                    <a:pt x="482" y="60"/>
                  </a:cubicBezTo>
                  <a:cubicBezTo>
                    <a:pt x="481" y="61"/>
                    <a:pt x="480" y="60"/>
                    <a:pt x="478" y="61"/>
                  </a:cubicBezTo>
                  <a:cubicBezTo>
                    <a:pt x="478" y="61"/>
                    <a:pt x="477" y="64"/>
                    <a:pt x="476" y="64"/>
                  </a:cubicBezTo>
                  <a:cubicBezTo>
                    <a:pt x="476" y="64"/>
                    <a:pt x="475" y="63"/>
                    <a:pt x="475" y="62"/>
                  </a:cubicBezTo>
                  <a:cubicBezTo>
                    <a:pt x="476" y="61"/>
                    <a:pt x="477" y="60"/>
                    <a:pt x="477" y="58"/>
                  </a:cubicBezTo>
                  <a:cubicBezTo>
                    <a:pt x="477" y="58"/>
                    <a:pt x="475" y="56"/>
                    <a:pt x="475" y="55"/>
                  </a:cubicBezTo>
                  <a:cubicBezTo>
                    <a:pt x="475" y="55"/>
                    <a:pt x="473" y="55"/>
                    <a:pt x="473" y="55"/>
                  </a:cubicBezTo>
                  <a:cubicBezTo>
                    <a:pt x="473" y="54"/>
                    <a:pt x="473" y="53"/>
                    <a:pt x="473" y="51"/>
                  </a:cubicBezTo>
                  <a:cubicBezTo>
                    <a:pt x="472" y="51"/>
                    <a:pt x="472" y="51"/>
                    <a:pt x="472" y="51"/>
                  </a:cubicBezTo>
                  <a:cubicBezTo>
                    <a:pt x="471" y="51"/>
                    <a:pt x="471" y="53"/>
                    <a:pt x="471" y="54"/>
                  </a:cubicBezTo>
                  <a:cubicBezTo>
                    <a:pt x="470" y="53"/>
                    <a:pt x="468" y="54"/>
                    <a:pt x="467" y="54"/>
                  </a:cubicBezTo>
                  <a:cubicBezTo>
                    <a:pt x="467" y="52"/>
                    <a:pt x="467" y="51"/>
                    <a:pt x="466" y="51"/>
                  </a:cubicBezTo>
                  <a:cubicBezTo>
                    <a:pt x="466" y="51"/>
                    <a:pt x="465" y="52"/>
                    <a:pt x="464" y="52"/>
                  </a:cubicBezTo>
                  <a:cubicBezTo>
                    <a:pt x="464" y="53"/>
                    <a:pt x="464" y="53"/>
                    <a:pt x="464" y="53"/>
                  </a:cubicBezTo>
                  <a:cubicBezTo>
                    <a:pt x="464" y="53"/>
                    <a:pt x="444" y="53"/>
                    <a:pt x="443" y="53"/>
                  </a:cubicBezTo>
                  <a:cubicBezTo>
                    <a:pt x="442" y="53"/>
                    <a:pt x="438" y="51"/>
                    <a:pt x="436" y="50"/>
                  </a:cubicBezTo>
                  <a:cubicBezTo>
                    <a:pt x="436" y="48"/>
                    <a:pt x="437" y="47"/>
                    <a:pt x="437" y="45"/>
                  </a:cubicBezTo>
                  <a:cubicBezTo>
                    <a:pt x="431" y="38"/>
                    <a:pt x="431" y="38"/>
                    <a:pt x="431" y="38"/>
                  </a:cubicBezTo>
                  <a:cubicBezTo>
                    <a:pt x="428" y="35"/>
                    <a:pt x="422" y="37"/>
                    <a:pt x="417" y="36"/>
                  </a:cubicBezTo>
                  <a:cubicBezTo>
                    <a:pt x="416" y="36"/>
                    <a:pt x="414" y="34"/>
                    <a:pt x="414" y="34"/>
                  </a:cubicBezTo>
                  <a:cubicBezTo>
                    <a:pt x="409" y="32"/>
                    <a:pt x="401" y="33"/>
                    <a:pt x="397" y="33"/>
                  </a:cubicBezTo>
                  <a:cubicBezTo>
                    <a:pt x="397" y="33"/>
                    <a:pt x="397" y="36"/>
                    <a:pt x="397" y="36"/>
                  </a:cubicBezTo>
                  <a:cubicBezTo>
                    <a:pt x="401" y="35"/>
                    <a:pt x="402" y="35"/>
                    <a:pt x="406" y="36"/>
                  </a:cubicBezTo>
                  <a:cubicBezTo>
                    <a:pt x="406" y="36"/>
                    <a:pt x="408" y="35"/>
                    <a:pt x="409" y="36"/>
                  </a:cubicBezTo>
                  <a:cubicBezTo>
                    <a:pt x="409" y="36"/>
                    <a:pt x="410" y="37"/>
                    <a:pt x="410" y="37"/>
                  </a:cubicBezTo>
                  <a:cubicBezTo>
                    <a:pt x="411" y="36"/>
                    <a:pt x="411" y="39"/>
                    <a:pt x="411" y="39"/>
                  </a:cubicBezTo>
                  <a:cubicBezTo>
                    <a:pt x="410" y="39"/>
                    <a:pt x="410" y="39"/>
                    <a:pt x="410" y="39"/>
                  </a:cubicBezTo>
                  <a:cubicBezTo>
                    <a:pt x="411" y="41"/>
                    <a:pt x="411" y="41"/>
                    <a:pt x="411" y="43"/>
                  </a:cubicBezTo>
                  <a:cubicBezTo>
                    <a:pt x="407" y="42"/>
                    <a:pt x="405" y="42"/>
                    <a:pt x="401" y="41"/>
                  </a:cubicBezTo>
                  <a:cubicBezTo>
                    <a:pt x="399" y="40"/>
                    <a:pt x="399" y="40"/>
                    <a:pt x="399" y="40"/>
                  </a:cubicBezTo>
                  <a:cubicBezTo>
                    <a:pt x="397" y="40"/>
                    <a:pt x="397" y="41"/>
                    <a:pt x="396" y="41"/>
                  </a:cubicBezTo>
                  <a:cubicBezTo>
                    <a:pt x="396" y="42"/>
                    <a:pt x="397" y="44"/>
                    <a:pt x="397" y="45"/>
                  </a:cubicBezTo>
                  <a:cubicBezTo>
                    <a:pt x="398" y="45"/>
                    <a:pt x="399" y="45"/>
                    <a:pt x="400" y="45"/>
                  </a:cubicBezTo>
                  <a:cubicBezTo>
                    <a:pt x="400" y="45"/>
                    <a:pt x="400" y="46"/>
                    <a:pt x="400" y="47"/>
                  </a:cubicBezTo>
                  <a:cubicBezTo>
                    <a:pt x="404" y="47"/>
                    <a:pt x="404" y="45"/>
                    <a:pt x="405" y="44"/>
                  </a:cubicBezTo>
                  <a:cubicBezTo>
                    <a:pt x="409" y="46"/>
                    <a:pt x="409" y="47"/>
                    <a:pt x="415" y="47"/>
                  </a:cubicBezTo>
                  <a:cubicBezTo>
                    <a:pt x="415" y="45"/>
                    <a:pt x="415" y="45"/>
                    <a:pt x="416" y="44"/>
                  </a:cubicBezTo>
                  <a:cubicBezTo>
                    <a:pt x="416" y="45"/>
                    <a:pt x="416" y="46"/>
                    <a:pt x="417" y="47"/>
                  </a:cubicBezTo>
                  <a:cubicBezTo>
                    <a:pt x="417" y="48"/>
                    <a:pt x="418" y="48"/>
                    <a:pt x="419" y="49"/>
                  </a:cubicBezTo>
                  <a:cubicBezTo>
                    <a:pt x="419" y="49"/>
                    <a:pt x="418" y="50"/>
                    <a:pt x="419" y="51"/>
                  </a:cubicBezTo>
                  <a:cubicBezTo>
                    <a:pt x="413" y="51"/>
                    <a:pt x="408" y="51"/>
                    <a:pt x="404" y="52"/>
                  </a:cubicBezTo>
                  <a:cubicBezTo>
                    <a:pt x="404" y="53"/>
                    <a:pt x="406" y="55"/>
                    <a:pt x="406" y="55"/>
                  </a:cubicBezTo>
                  <a:cubicBezTo>
                    <a:pt x="405" y="56"/>
                    <a:pt x="405" y="56"/>
                    <a:pt x="405" y="56"/>
                  </a:cubicBezTo>
                  <a:cubicBezTo>
                    <a:pt x="404" y="57"/>
                    <a:pt x="405" y="56"/>
                    <a:pt x="403" y="56"/>
                  </a:cubicBezTo>
                  <a:cubicBezTo>
                    <a:pt x="402" y="57"/>
                    <a:pt x="402" y="57"/>
                    <a:pt x="402" y="57"/>
                  </a:cubicBezTo>
                  <a:cubicBezTo>
                    <a:pt x="398" y="58"/>
                    <a:pt x="410" y="60"/>
                    <a:pt x="412" y="60"/>
                  </a:cubicBezTo>
                  <a:cubicBezTo>
                    <a:pt x="412" y="60"/>
                    <a:pt x="413" y="58"/>
                    <a:pt x="414" y="57"/>
                  </a:cubicBezTo>
                  <a:cubicBezTo>
                    <a:pt x="414" y="58"/>
                    <a:pt x="414" y="60"/>
                    <a:pt x="414" y="60"/>
                  </a:cubicBezTo>
                  <a:cubicBezTo>
                    <a:pt x="416" y="60"/>
                    <a:pt x="415" y="61"/>
                    <a:pt x="417" y="61"/>
                  </a:cubicBezTo>
                  <a:cubicBezTo>
                    <a:pt x="419" y="60"/>
                    <a:pt x="419" y="60"/>
                    <a:pt x="419" y="60"/>
                  </a:cubicBezTo>
                  <a:cubicBezTo>
                    <a:pt x="419" y="60"/>
                    <a:pt x="421" y="61"/>
                    <a:pt x="420" y="61"/>
                  </a:cubicBezTo>
                  <a:cubicBezTo>
                    <a:pt x="421" y="61"/>
                    <a:pt x="421" y="63"/>
                    <a:pt x="421" y="63"/>
                  </a:cubicBezTo>
                  <a:cubicBezTo>
                    <a:pt x="418" y="63"/>
                    <a:pt x="415" y="63"/>
                    <a:pt x="412" y="62"/>
                  </a:cubicBezTo>
                  <a:cubicBezTo>
                    <a:pt x="411" y="62"/>
                    <a:pt x="409" y="61"/>
                    <a:pt x="409" y="60"/>
                  </a:cubicBezTo>
                  <a:cubicBezTo>
                    <a:pt x="402" y="60"/>
                    <a:pt x="404" y="65"/>
                    <a:pt x="405" y="64"/>
                  </a:cubicBezTo>
                  <a:cubicBezTo>
                    <a:pt x="405" y="64"/>
                    <a:pt x="405" y="68"/>
                    <a:pt x="405" y="67"/>
                  </a:cubicBezTo>
                  <a:cubicBezTo>
                    <a:pt x="406" y="67"/>
                    <a:pt x="406" y="68"/>
                    <a:pt x="407" y="68"/>
                  </a:cubicBezTo>
                  <a:cubicBezTo>
                    <a:pt x="411" y="72"/>
                    <a:pt x="416" y="74"/>
                    <a:pt x="423" y="72"/>
                  </a:cubicBezTo>
                  <a:cubicBezTo>
                    <a:pt x="423" y="74"/>
                    <a:pt x="423" y="74"/>
                    <a:pt x="423" y="74"/>
                  </a:cubicBezTo>
                  <a:cubicBezTo>
                    <a:pt x="422" y="74"/>
                    <a:pt x="421" y="74"/>
                    <a:pt x="421" y="74"/>
                  </a:cubicBezTo>
                  <a:cubicBezTo>
                    <a:pt x="419" y="75"/>
                    <a:pt x="415" y="73"/>
                    <a:pt x="413" y="74"/>
                  </a:cubicBezTo>
                  <a:cubicBezTo>
                    <a:pt x="412" y="75"/>
                    <a:pt x="412" y="78"/>
                    <a:pt x="413" y="77"/>
                  </a:cubicBezTo>
                  <a:cubicBezTo>
                    <a:pt x="413" y="78"/>
                    <a:pt x="413" y="78"/>
                    <a:pt x="413" y="78"/>
                  </a:cubicBezTo>
                  <a:cubicBezTo>
                    <a:pt x="414" y="79"/>
                    <a:pt x="424" y="78"/>
                    <a:pt x="425" y="78"/>
                  </a:cubicBezTo>
                  <a:cubicBezTo>
                    <a:pt x="426" y="77"/>
                    <a:pt x="427" y="75"/>
                    <a:pt x="427" y="75"/>
                  </a:cubicBezTo>
                  <a:cubicBezTo>
                    <a:pt x="430" y="74"/>
                    <a:pt x="433" y="75"/>
                    <a:pt x="436" y="76"/>
                  </a:cubicBezTo>
                  <a:cubicBezTo>
                    <a:pt x="436" y="76"/>
                    <a:pt x="436" y="78"/>
                    <a:pt x="436" y="78"/>
                  </a:cubicBezTo>
                  <a:cubicBezTo>
                    <a:pt x="430" y="78"/>
                    <a:pt x="428" y="79"/>
                    <a:pt x="423" y="80"/>
                  </a:cubicBezTo>
                  <a:cubicBezTo>
                    <a:pt x="423" y="81"/>
                    <a:pt x="423" y="82"/>
                    <a:pt x="423" y="82"/>
                  </a:cubicBezTo>
                  <a:cubicBezTo>
                    <a:pt x="423" y="83"/>
                    <a:pt x="424" y="84"/>
                    <a:pt x="425" y="86"/>
                  </a:cubicBezTo>
                  <a:cubicBezTo>
                    <a:pt x="425" y="86"/>
                    <a:pt x="427" y="86"/>
                    <a:pt x="427" y="86"/>
                  </a:cubicBezTo>
                  <a:cubicBezTo>
                    <a:pt x="427" y="86"/>
                    <a:pt x="427" y="90"/>
                    <a:pt x="427" y="90"/>
                  </a:cubicBezTo>
                  <a:cubicBezTo>
                    <a:pt x="428" y="90"/>
                    <a:pt x="429" y="90"/>
                    <a:pt x="430" y="90"/>
                  </a:cubicBezTo>
                  <a:cubicBezTo>
                    <a:pt x="430" y="92"/>
                    <a:pt x="430" y="92"/>
                    <a:pt x="430" y="92"/>
                  </a:cubicBezTo>
                  <a:cubicBezTo>
                    <a:pt x="428" y="92"/>
                    <a:pt x="428" y="92"/>
                    <a:pt x="427" y="92"/>
                  </a:cubicBezTo>
                  <a:cubicBezTo>
                    <a:pt x="427" y="93"/>
                    <a:pt x="428" y="95"/>
                    <a:pt x="427" y="95"/>
                  </a:cubicBezTo>
                  <a:cubicBezTo>
                    <a:pt x="434" y="95"/>
                    <a:pt x="436" y="96"/>
                    <a:pt x="441" y="94"/>
                  </a:cubicBezTo>
                  <a:cubicBezTo>
                    <a:pt x="441" y="93"/>
                    <a:pt x="440" y="92"/>
                    <a:pt x="441" y="91"/>
                  </a:cubicBezTo>
                  <a:cubicBezTo>
                    <a:pt x="441" y="91"/>
                    <a:pt x="442" y="91"/>
                    <a:pt x="443" y="91"/>
                  </a:cubicBezTo>
                  <a:cubicBezTo>
                    <a:pt x="443" y="91"/>
                    <a:pt x="443" y="93"/>
                    <a:pt x="444" y="94"/>
                  </a:cubicBezTo>
                  <a:cubicBezTo>
                    <a:pt x="445" y="94"/>
                    <a:pt x="446" y="94"/>
                    <a:pt x="447" y="94"/>
                  </a:cubicBezTo>
                  <a:cubicBezTo>
                    <a:pt x="446" y="95"/>
                    <a:pt x="449" y="95"/>
                    <a:pt x="449" y="95"/>
                  </a:cubicBezTo>
                  <a:cubicBezTo>
                    <a:pt x="449" y="95"/>
                    <a:pt x="449" y="93"/>
                    <a:pt x="449" y="93"/>
                  </a:cubicBezTo>
                  <a:cubicBezTo>
                    <a:pt x="450" y="93"/>
                    <a:pt x="451" y="95"/>
                    <a:pt x="452" y="94"/>
                  </a:cubicBezTo>
                  <a:cubicBezTo>
                    <a:pt x="454" y="88"/>
                    <a:pt x="454" y="88"/>
                    <a:pt x="454" y="88"/>
                  </a:cubicBezTo>
                  <a:cubicBezTo>
                    <a:pt x="454" y="88"/>
                    <a:pt x="457" y="89"/>
                    <a:pt x="458" y="88"/>
                  </a:cubicBezTo>
                  <a:cubicBezTo>
                    <a:pt x="459" y="88"/>
                    <a:pt x="461" y="87"/>
                    <a:pt x="463" y="86"/>
                  </a:cubicBezTo>
                  <a:cubicBezTo>
                    <a:pt x="461" y="85"/>
                    <a:pt x="462" y="80"/>
                    <a:pt x="464" y="79"/>
                  </a:cubicBezTo>
                  <a:cubicBezTo>
                    <a:pt x="464" y="79"/>
                    <a:pt x="464" y="82"/>
                    <a:pt x="464" y="84"/>
                  </a:cubicBezTo>
                  <a:cubicBezTo>
                    <a:pt x="465" y="83"/>
                    <a:pt x="466" y="84"/>
                    <a:pt x="467" y="84"/>
                  </a:cubicBezTo>
                  <a:cubicBezTo>
                    <a:pt x="467" y="83"/>
                    <a:pt x="467" y="83"/>
                    <a:pt x="467" y="83"/>
                  </a:cubicBezTo>
                  <a:cubicBezTo>
                    <a:pt x="468" y="83"/>
                    <a:pt x="472" y="78"/>
                    <a:pt x="472" y="78"/>
                  </a:cubicBezTo>
                  <a:cubicBezTo>
                    <a:pt x="474" y="78"/>
                    <a:pt x="474" y="80"/>
                    <a:pt x="474" y="80"/>
                  </a:cubicBezTo>
                  <a:cubicBezTo>
                    <a:pt x="475" y="80"/>
                    <a:pt x="478" y="79"/>
                    <a:pt x="479" y="79"/>
                  </a:cubicBezTo>
                  <a:cubicBezTo>
                    <a:pt x="479" y="79"/>
                    <a:pt x="477" y="82"/>
                    <a:pt x="478" y="82"/>
                  </a:cubicBezTo>
                  <a:cubicBezTo>
                    <a:pt x="481" y="82"/>
                    <a:pt x="482" y="79"/>
                    <a:pt x="479" y="78"/>
                  </a:cubicBezTo>
                  <a:cubicBezTo>
                    <a:pt x="480" y="79"/>
                    <a:pt x="483" y="80"/>
                    <a:pt x="483" y="80"/>
                  </a:cubicBezTo>
                  <a:cubicBezTo>
                    <a:pt x="483" y="78"/>
                    <a:pt x="483" y="78"/>
                    <a:pt x="483" y="78"/>
                  </a:cubicBezTo>
                  <a:cubicBezTo>
                    <a:pt x="486" y="78"/>
                    <a:pt x="491" y="77"/>
                    <a:pt x="492" y="75"/>
                  </a:cubicBezTo>
                  <a:cubicBezTo>
                    <a:pt x="493" y="75"/>
                    <a:pt x="493" y="72"/>
                    <a:pt x="493" y="72"/>
                  </a:cubicBezTo>
                  <a:cubicBezTo>
                    <a:pt x="493" y="72"/>
                    <a:pt x="489" y="66"/>
                    <a:pt x="489" y="65"/>
                  </a:cubicBezTo>
                  <a:cubicBezTo>
                    <a:pt x="489" y="65"/>
                    <a:pt x="491" y="65"/>
                    <a:pt x="491" y="65"/>
                  </a:cubicBezTo>
                  <a:cubicBezTo>
                    <a:pt x="492" y="68"/>
                    <a:pt x="494" y="70"/>
                    <a:pt x="495" y="73"/>
                  </a:cubicBezTo>
                  <a:cubicBezTo>
                    <a:pt x="497" y="72"/>
                    <a:pt x="496" y="74"/>
                    <a:pt x="497" y="74"/>
                  </a:cubicBezTo>
                  <a:cubicBezTo>
                    <a:pt x="497" y="74"/>
                    <a:pt x="499" y="72"/>
                    <a:pt x="500" y="72"/>
                  </a:cubicBezTo>
                  <a:cubicBezTo>
                    <a:pt x="500" y="73"/>
                    <a:pt x="500" y="73"/>
                    <a:pt x="500" y="73"/>
                  </a:cubicBezTo>
                  <a:cubicBezTo>
                    <a:pt x="500" y="73"/>
                    <a:pt x="500" y="73"/>
                    <a:pt x="500" y="73"/>
                  </a:cubicBezTo>
                  <a:cubicBezTo>
                    <a:pt x="501" y="74"/>
                    <a:pt x="502" y="75"/>
                    <a:pt x="502" y="76"/>
                  </a:cubicBezTo>
                  <a:cubicBezTo>
                    <a:pt x="501" y="76"/>
                    <a:pt x="491" y="77"/>
                    <a:pt x="495" y="78"/>
                  </a:cubicBezTo>
                  <a:cubicBezTo>
                    <a:pt x="501" y="79"/>
                    <a:pt x="508" y="79"/>
                    <a:pt x="513" y="80"/>
                  </a:cubicBezTo>
                  <a:cubicBezTo>
                    <a:pt x="512" y="81"/>
                    <a:pt x="514" y="83"/>
                    <a:pt x="512" y="83"/>
                  </a:cubicBezTo>
                  <a:cubicBezTo>
                    <a:pt x="510" y="82"/>
                    <a:pt x="510" y="82"/>
                    <a:pt x="510" y="82"/>
                  </a:cubicBezTo>
                  <a:cubicBezTo>
                    <a:pt x="505" y="81"/>
                    <a:pt x="500" y="81"/>
                    <a:pt x="495" y="81"/>
                  </a:cubicBezTo>
                  <a:cubicBezTo>
                    <a:pt x="494" y="81"/>
                    <a:pt x="491" y="82"/>
                    <a:pt x="488" y="82"/>
                  </a:cubicBezTo>
                  <a:cubicBezTo>
                    <a:pt x="488" y="82"/>
                    <a:pt x="487" y="80"/>
                    <a:pt x="486" y="80"/>
                  </a:cubicBezTo>
                  <a:cubicBezTo>
                    <a:pt x="485" y="80"/>
                    <a:pt x="475" y="84"/>
                    <a:pt x="474" y="84"/>
                  </a:cubicBezTo>
                  <a:cubicBezTo>
                    <a:pt x="474" y="84"/>
                    <a:pt x="473" y="86"/>
                    <a:pt x="473" y="86"/>
                  </a:cubicBezTo>
                  <a:cubicBezTo>
                    <a:pt x="472" y="86"/>
                    <a:pt x="471" y="85"/>
                    <a:pt x="470" y="86"/>
                  </a:cubicBezTo>
                  <a:cubicBezTo>
                    <a:pt x="472" y="85"/>
                    <a:pt x="468" y="85"/>
                    <a:pt x="468" y="85"/>
                  </a:cubicBezTo>
                  <a:cubicBezTo>
                    <a:pt x="467" y="89"/>
                    <a:pt x="466" y="91"/>
                    <a:pt x="466" y="95"/>
                  </a:cubicBezTo>
                  <a:cubicBezTo>
                    <a:pt x="468" y="95"/>
                    <a:pt x="467" y="95"/>
                    <a:pt x="468" y="96"/>
                  </a:cubicBezTo>
                  <a:cubicBezTo>
                    <a:pt x="469" y="95"/>
                    <a:pt x="470" y="96"/>
                    <a:pt x="470" y="96"/>
                  </a:cubicBezTo>
                  <a:cubicBezTo>
                    <a:pt x="473" y="95"/>
                    <a:pt x="476" y="92"/>
                    <a:pt x="478" y="92"/>
                  </a:cubicBezTo>
                  <a:cubicBezTo>
                    <a:pt x="481" y="92"/>
                    <a:pt x="478" y="93"/>
                    <a:pt x="480" y="94"/>
                  </a:cubicBezTo>
                  <a:cubicBezTo>
                    <a:pt x="484" y="95"/>
                    <a:pt x="487" y="93"/>
                    <a:pt x="489" y="92"/>
                  </a:cubicBezTo>
                  <a:cubicBezTo>
                    <a:pt x="491" y="90"/>
                    <a:pt x="493" y="89"/>
                    <a:pt x="494" y="87"/>
                  </a:cubicBezTo>
                  <a:cubicBezTo>
                    <a:pt x="494" y="92"/>
                    <a:pt x="494" y="92"/>
                    <a:pt x="491" y="96"/>
                  </a:cubicBezTo>
                  <a:cubicBezTo>
                    <a:pt x="492" y="96"/>
                    <a:pt x="492" y="96"/>
                    <a:pt x="494" y="96"/>
                  </a:cubicBezTo>
                  <a:cubicBezTo>
                    <a:pt x="494" y="98"/>
                    <a:pt x="495" y="99"/>
                    <a:pt x="495" y="100"/>
                  </a:cubicBezTo>
                  <a:cubicBezTo>
                    <a:pt x="494" y="101"/>
                    <a:pt x="496" y="102"/>
                    <a:pt x="496" y="102"/>
                  </a:cubicBezTo>
                  <a:cubicBezTo>
                    <a:pt x="497" y="101"/>
                    <a:pt x="497" y="100"/>
                    <a:pt x="498" y="99"/>
                  </a:cubicBezTo>
                  <a:cubicBezTo>
                    <a:pt x="499" y="99"/>
                    <a:pt x="499" y="99"/>
                    <a:pt x="499" y="99"/>
                  </a:cubicBezTo>
                  <a:cubicBezTo>
                    <a:pt x="500" y="102"/>
                    <a:pt x="500" y="102"/>
                    <a:pt x="500" y="102"/>
                  </a:cubicBezTo>
                  <a:cubicBezTo>
                    <a:pt x="503" y="103"/>
                    <a:pt x="509" y="100"/>
                    <a:pt x="508" y="101"/>
                  </a:cubicBezTo>
                  <a:cubicBezTo>
                    <a:pt x="507" y="101"/>
                    <a:pt x="506" y="103"/>
                    <a:pt x="506" y="103"/>
                  </a:cubicBezTo>
                  <a:cubicBezTo>
                    <a:pt x="506" y="104"/>
                    <a:pt x="507" y="105"/>
                    <a:pt x="506" y="106"/>
                  </a:cubicBezTo>
                  <a:cubicBezTo>
                    <a:pt x="506" y="106"/>
                    <a:pt x="504" y="106"/>
                    <a:pt x="504" y="106"/>
                  </a:cubicBezTo>
                  <a:cubicBezTo>
                    <a:pt x="503" y="108"/>
                    <a:pt x="503" y="108"/>
                    <a:pt x="503" y="108"/>
                  </a:cubicBezTo>
                  <a:cubicBezTo>
                    <a:pt x="501" y="109"/>
                    <a:pt x="501" y="107"/>
                    <a:pt x="500" y="106"/>
                  </a:cubicBezTo>
                  <a:cubicBezTo>
                    <a:pt x="497" y="106"/>
                    <a:pt x="492" y="108"/>
                    <a:pt x="491" y="107"/>
                  </a:cubicBezTo>
                  <a:cubicBezTo>
                    <a:pt x="491" y="107"/>
                    <a:pt x="489" y="102"/>
                    <a:pt x="488" y="102"/>
                  </a:cubicBezTo>
                  <a:cubicBezTo>
                    <a:pt x="488" y="101"/>
                    <a:pt x="485" y="102"/>
                    <a:pt x="484" y="102"/>
                  </a:cubicBezTo>
                  <a:cubicBezTo>
                    <a:pt x="483" y="101"/>
                    <a:pt x="482" y="98"/>
                    <a:pt x="480" y="98"/>
                  </a:cubicBezTo>
                  <a:cubicBezTo>
                    <a:pt x="476" y="97"/>
                    <a:pt x="468" y="98"/>
                    <a:pt x="464" y="99"/>
                  </a:cubicBezTo>
                  <a:cubicBezTo>
                    <a:pt x="464" y="99"/>
                    <a:pt x="465" y="103"/>
                    <a:pt x="464" y="103"/>
                  </a:cubicBezTo>
                  <a:cubicBezTo>
                    <a:pt x="465" y="103"/>
                    <a:pt x="466" y="105"/>
                    <a:pt x="466" y="105"/>
                  </a:cubicBezTo>
                  <a:cubicBezTo>
                    <a:pt x="467" y="105"/>
                    <a:pt x="469" y="105"/>
                    <a:pt x="470" y="105"/>
                  </a:cubicBezTo>
                  <a:cubicBezTo>
                    <a:pt x="470" y="105"/>
                    <a:pt x="470" y="106"/>
                    <a:pt x="470" y="106"/>
                  </a:cubicBezTo>
                  <a:cubicBezTo>
                    <a:pt x="471" y="107"/>
                    <a:pt x="471" y="109"/>
                    <a:pt x="471" y="110"/>
                  </a:cubicBezTo>
                  <a:cubicBezTo>
                    <a:pt x="461" y="112"/>
                    <a:pt x="457" y="111"/>
                    <a:pt x="451" y="117"/>
                  </a:cubicBezTo>
                  <a:cubicBezTo>
                    <a:pt x="450" y="117"/>
                    <a:pt x="449" y="118"/>
                    <a:pt x="449" y="118"/>
                  </a:cubicBezTo>
                  <a:cubicBezTo>
                    <a:pt x="450" y="121"/>
                    <a:pt x="451" y="123"/>
                    <a:pt x="452" y="126"/>
                  </a:cubicBezTo>
                  <a:cubicBezTo>
                    <a:pt x="452" y="125"/>
                    <a:pt x="454" y="126"/>
                    <a:pt x="454" y="126"/>
                  </a:cubicBezTo>
                  <a:cubicBezTo>
                    <a:pt x="454" y="126"/>
                    <a:pt x="454" y="124"/>
                    <a:pt x="454" y="124"/>
                  </a:cubicBezTo>
                  <a:cubicBezTo>
                    <a:pt x="455" y="124"/>
                    <a:pt x="455" y="124"/>
                    <a:pt x="455" y="124"/>
                  </a:cubicBezTo>
                  <a:cubicBezTo>
                    <a:pt x="455" y="122"/>
                    <a:pt x="455" y="122"/>
                    <a:pt x="455" y="122"/>
                  </a:cubicBezTo>
                  <a:cubicBezTo>
                    <a:pt x="455" y="122"/>
                    <a:pt x="457" y="122"/>
                    <a:pt x="455" y="123"/>
                  </a:cubicBezTo>
                  <a:cubicBezTo>
                    <a:pt x="456" y="123"/>
                    <a:pt x="457" y="123"/>
                    <a:pt x="457" y="123"/>
                  </a:cubicBezTo>
                  <a:cubicBezTo>
                    <a:pt x="458" y="126"/>
                    <a:pt x="458" y="126"/>
                    <a:pt x="458" y="126"/>
                  </a:cubicBezTo>
                  <a:cubicBezTo>
                    <a:pt x="461" y="127"/>
                    <a:pt x="464" y="125"/>
                    <a:pt x="466" y="125"/>
                  </a:cubicBezTo>
                  <a:cubicBezTo>
                    <a:pt x="466" y="125"/>
                    <a:pt x="467" y="122"/>
                    <a:pt x="465" y="124"/>
                  </a:cubicBezTo>
                  <a:cubicBezTo>
                    <a:pt x="465" y="122"/>
                    <a:pt x="465" y="122"/>
                    <a:pt x="465" y="122"/>
                  </a:cubicBezTo>
                  <a:cubicBezTo>
                    <a:pt x="466" y="122"/>
                    <a:pt x="467" y="121"/>
                    <a:pt x="467" y="120"/>
                  </a:cubicBezTo>
                  <a:cubicBezTo>
                    <a:pt x="468" y="121"/>
                    <a:pt x="469" y="122"/>
                    <a:pt x="470" y="122"/>
                  </a:cubicBezTo>
                  <a:cubicBezTo>
                    <a:pt x="470" y="123"/>
                    <a:pt x="470" y="124"/>
                    <a:pt x="470" y="124"/>
                  </a:cubicBezTo>
                  <a:cubicBezTo>
                    <a:pt x="472" y="124"/>
                    <a:pt x="472" y="126"/>
                    <a:pt x="472" y="126"/>
                  </a:cubicBezTo>
                  <a:cubicBezTo>
                    <a:pt x="472" y="126"/>
                    <a:pt x="472" y="125"/>
                    <a:pt x="473" y="122"/>
                  </a:cubicBezTo>
                  <a:cubicBezTo>
                    <a:pt x="474" y="121"/>
                    <a:pt x="474" y="121"/>
                    <a:pt x="474" y="121"/>
                  </a:cubicBezTo>
                  <a:cubicBezTo>
                    <a:pt x="475" y="121"/>
                    <a:pt x="474" y="123"/>
                    <a:pt x="474" y="124"/>
                  </a:cubicBezTo>
                  <a:cubicBezTo>
                    <a:pt x="476" y="124"/>
                    <a:pt x="478" y="125"/>
                    <a:pt x="480" y="126"/>
                  </a:cubicBezTo>
                  <a:cubicBezTo>
                    <a:pt x="483" y="126"/>
                    <a:pt x="484" y="125"/>
                    <a:pt x="487" y="126"/>
                  </a:cubicBezTo>
                  <a:cubicBezTo>
                    <a:pt x="488" y="127"/>
                    <a:pt x="488" y="128"/>
                    <a:pt x="488" y="128"/>
                  </a:cubicBezTo>
                  <a:cubicBezTo>
                    <a:pt x="489" y="128"/>
                    <a:pt x="488" y="126"/>
                    <a:pt x="488" y="126"/>
                  </a:cubicBezTo>
                  <a:cubicBezTo>
                    <a:pt x="494" y="123"/>
                    <a:pt x="494" y="124"/>
                    <a:pt x="490" y="119"/>
                  </a:cubicBezTo>
                  <a:cubicBezTo>
                    <a:pt x="496" y="121"/>
                    <a:pt x="494" y="121"/>
                    <a:pt x="497" y="118"/>
                  </a:cubicBezTo>
                  <a:cubicBezTo>
                    <a:pt x="497" y="117"/>
                    <a:pt x="498" y="117"/>
                    <a:pt x="498" y="117"/>
                  </a:cubicBezTo>
                  <a:cubicBezTo>
                    <a:pt x="498" y="116"/>
                    <a:pt x="498" y="116"/>
                    <a:pt x="498" y="116"/>
                  </a:cubicBezTo>
                  <a:cubicBezTo>
                    <a:pt x="500" y="115"/>
                    <a:pt x="499" y="121"/>
                    <a:pt x="499" y="120"/>
                  </a:cubicBezTo>
                  <a:cubicBezTo>
                    <a:pt x="499" y="121"/>
                    <a:pt x="499" y="122"/>
                    <a:pt x="499" y="122"/>
                  </a:cubicBezTo>
                  <a:cubicBezTo>
                    <a:pt x="502" y="122"/>
                    <a:pt x="506" y="121"/>
                    <a:pt x="507" y="121"/>
                  </a:cubicBezTo>
                  <a:cubicBezTo>
                    <a:pt x="507" y="121"/>
                    <a:pt x="510" y="122"/>
                    <a:pt x="510" y="122"/>
                  </a:cubicBezTo>
                  <a:cubicBezTo>
                    <a:pt x="512" y="122"/>
                    <a:pt x="513" y="121"/>
                    <a:pt x="514" y="121"/>
                  </a:cubicBezTo>
                  <a:cubicBezTo>
                    <a:pt x="514" y="121"/>
                    <a:pt x="515" y="121"/>
                    <a:pt x="515" y="122"/>
                  </a:cubicBezTo>
                  <a:cubicBezTo>
                    <a:pt x="515" y="121"/>
                    <a:pt x="516" y="121"/>
                    <a:pt x="516" y="120"/>
                  </a:cubicBezTo>
                  <a:cubicBezTo>
                    <a:pt x="516" y="117"/>
                    <a:pt x="516" y="116"/>
                    <a:pt x="515" y="114"/>
                  </a:cubicBezTo>
                  <a:cubicBezTo>
                    <a:pt x="516" y="115"/>
                    <a:pt x="517" y="115"/>
                    <a:pt x="518" y="116"/>
                  </a:cubicBezTo>
                  <a:cubicBezTo>
                    <a:pt x="518" y="117"/>
                    <a:pt x="517" y="118"/>
                    <a:pt x="518" y="119"/>
                  </a:cubicBezTo>
                  <a:cubicBezTo>
                    <a:pt x="520" y="122"/>
                    <a:pt x="521" y="120"/>
                    <a:pt x="523" y="120"/>
                  </a:cubicBezTo>
                  <a:cubicBezTo>
                    <a:pt x="522" y="119"/>
                    <a:pt x="524" y="119"/>
                    <a:pt x="524" y="119"/>
                  </a:cubicBezTo>
                  <a:cubicBezTo>
                    <a:pt x="525" y="119"/>
                    <a:pt x="525" y="121"/>
                    <a:pt x="526" y="121"/>
                  </a:cubicBezTo>
                  <a:cubicBezTo>
                    <a:pt x="526" y="124"/>
                    <a:pt x="526" y="125"/>
                    <a:pt x="526" y="129"/>
                  </a:cubicBezTo>
                  <a:cubicBezTo>
                    <a:pt x="526" y="129"/>
                    <a:pt x="529" y="129"/>
                    <a:pt x="528" y="128"/>
                  </a:cubicBezTo>
                  <a:cubicBezTo>
                    <a:pt x="529" y="128"/>
                    <a:pt x="531" y="129"/>
                    <a:pt x="531" y="129"/>
                  </a:cubicBezTo>
                  <a:cubicBezTo>
                    <a:pt x="532" y="129"/>
                    <a:pt x="532" y="126"/>
                    <a:pt x="533" y="126"/>
                  </a:cubicBezTo>
                  <a:cubicBezTo>
                    <a:pt x="534" y="124"/>
                    <a:pt x="537" y="124"/>
                    <a:pt x="538" y="122"/>
                  </a:cubicBezTo>
                  <a:cubicBezTo>
                    <a:pt x="539" y="122"/>
                    <a:pt x="539" y="122"/>
                    <a:pt x="539" y="122"/>
                  </a:cubicBezTo>
                  <a:cubicBezTo>
                    <a:pt x="539" y="120"/>
                    <a:pt x="539" y="120"/>
                    <a:pt x="539" y="120"/>
                  </a:cubicBezTo>
                  <a:cubicBezTo>
                    <a:pt x="540" y="121"/>
                    <a:pt x="540" y="122"/>
                    <a:pt x="541" y="123"/>
                  </a:cubicBezTo>
                  <a:cubicBezTo>
                    <a:pt x="542" y="123"/>
                    <a:pt x="543" y="123"/>
                    <a:pt x="544" y="123"/>
                  </a:cubicBezTo>
                  <a:cubicBezTo>
                    <a:pt x="544" y="123"/>
                    <a:pt x="545" y="121"/>
                    <a:pt x="545" y="121"/>
                  </a:cubicBezTo>
                  <a:cubicBezTo>
                    <a:pt x="547" y="119"/>
                    <a:pt x="550" y="118"/>
                    <a:pt x="552" y="116"/>
                  </a:cubicBezTo>
                  <a:cubicBezTo>
                    <a:pt x="551" y="116"/>
                    <a:pt x="551" y="114"/>
                    <a:pt x="550" y="114"/>
                  </a:cubicBezTo>
                  <a:cubicBezTo>
                    <a:pt x="549" y="114"/>
                    <a:pt x="547" y="115"/>
                    <a:pt x="546" y="114"/>
                  </a:cubicBezTo>
                  <a:cubicBezTo>
                    <a:pt x="545" y="114"/>
                    <a:pt x="543" y="110"/>
                    <a:pt x="542" y="109"/>
                  </a:cubicBezTo>
                  <a:cubicBezTo>
                    <a:pt x="539" y="108"/>
                    <a:pt x="536" y="108"/>
                    <a:pt x="532" y="108"/>
                  </a:cubicBezTo>
                  <a:cubicBezTo>
                    <a:pt x="539" y="106"/>
                    <a:pt x="545" y="106"/>
                    <a:pt x="552" y="104"/>
                  </a:cubicBezTo>
                  <a:cubicBezTo>
                    <a:pt x="551" y="101"/>
                    <a:pt x="551" y="99"/>
                    <a:pt x="551" y="97"/>
                  </a:cubicBezTo>
                  <a:cubicBezTo>
                    <a:pt x="554" y="97"/>
                    <a:pt x="559" y="100"/>
                    <a:pt x="564" y="98"/>
                  </a:cubicBezTo>
                  <a:cubicBezTo>
                    <a:pt x="565" y="97"/>
                    <a:pt x="565" y="97"/>
                    <a:pt x="565" y="97"/>
                  </a:cubicBezTo>
                  <a:cubicBezTo>
                    <a:pt x="566" y="97"/>
                    <a:pt x="568" y="98"/>
                    <a:pt x="569" y="97"/>
                  </a:cubicBezTo>
                  <a:cubicBezTo>
                    <a:pt x="569" y="97"/>
                    <a:pt x="569" y="96"/>
                    <a:pt x="570" y="96"/>
                  </a:cubicBezTo>
                  <a:cubicBezTo>
                    <a:pt x="571" y="96"/>
                    <a:pt x="570" y="94"/>
                    <a:pt x="571" y="94"/>
                  </a:cubicBezTo>
                  <a:cubicBezTo>
                    <a:pt x="568" y="93"/>
                    <a:pt x="563" y="92"/>
                    <a:pt x="569" y="92"/>
                  </a:cubicBezTo>
                  <a:cubicBezTo>
                    <a:pt x="572" y="91"/>
                    <a:pt x="580" y="93"/>
                    <a:pt x="574" y="89"/>
                  </a:cubicBezTo>
                  <a:cubicBezTo>
                    <a:pt x="574" y="88"/>
                    <a:pt x="574" y="88"/>
                    <a:pt x="574" y="88"/>
                  </a:cubicBezTo>
                  <a:cubicBezTo>
                    <a:pt x="580" y="88"/>
                    <a:pt x="580" y="87"/>
                    <a:pt x="584" y="85"/>
                  </a:cubicBezTo>
                  <a:cubicBezTo>
                    <a:pt x="584" y="84"/>
                    <a:pt x="584" y="84"/>
                    <a:pt x="584" y="84"/>
                  </a:cubicBezTo>
                  <a:cubicBezTo>
                    <a:pt x="583" y="83"/>
                    <a:pt x="584" y="83"/>
                    <a:pt x="583" y="81"/>
                  </a:cubicBezTo>
                  <a:cubicBezTo>
                    <a:pt x="580" y="81"/>
                    <a:pt x="579" y="82"/>
                    <a:pt x="576" y="82"/>
                  </a:cubicBezTo>
                  <a:cubicBezTo>
                    <a:pt x="576" y="82"/>
                    <a:pt x="576" y="80"/>
                    <a:pt x="576" y="80"/>
                  </a:cubicBezTo>
                  <a:cubicBezTo>
                    <a:pt x="574" y="80"/>
                    <a:pt x="570" y="78"/>
                    <a:pt x="570" y="78"/>
                  </a:cubicBezTo>
                  <a:cubicBezTo>
                    <a:pt x="569" y="78"/>
                    <a:pt x="568" y="80"/>
                    <a:pt x="568" y="80"/>
                  </a:cubicBezTo>
                  <a:cubicBezTo>
                    <a:pt x="566" y="80"/>
                    <a:pt x="565" y="79"/>
                    <a:pt x="564" y="80"/>
                  </a:cubicBezTo>
                  <a:cubicBezTo>
                    <a:pt x="562" y="81"/>
                    <a:pt x="562" y="81"/>
                    <a:pt x="562" y="81"/>
                  </a:cubicBezTo>
                  <a:cubicBezTo>
                    <a:pt x="558" y="82"/>
                    <a:pt x="556" y="83"/>
                    <a:pt x="552" y="84"/>
                  </a:cubicBezTo>
                  <a:cubicBezTo>
                    <a:pt x="553" y="83"/>
                    <a:pt x="552" y="82"/>
                    <a:pt x="553" y="81"/>
                  </a:cubicBezTo>
                  <a:cubicBezTo>
                    <a:pt x="554" y="80"/>
                    <a:pt x="556" y="79"/>
                    <a:pt x="557" y="79"/>
                  </a:cubicBezTo>
                  <a:cubicBezTo>
                    <a:pt x="558" y="80"/>
                    <a:pt x="556" y="77"/>
                    <a:pt x="556" y="77"/>
                  </a:cubicBezTo>
                  <a:cubicBezTo>
                    <a:pt x="553" y="76"/>
                    <a:pt x="551" y="76"/>
                    <a:pt x="548" y="76"/>
                  </a:cubicBezTo>
                  <a:cubicBezTo>
                    <a:pt x="548" y="76"/>
                    <a:pt x="549" y="74"/>
                    <a:pt x="550" y="74"/>
                  </a:cubicBezTo>
                  <a:cubicBezTo>
                    <a:pt x="550" y="74"/>
                    <a:pt x="558" y="76"/>
                    <a:pt x="559" y="76"/>
                  </a:cubicBezTo>
                  <a:cubicBezTo>
                    <a:pt x="559" y="76"/>
                    <a:pt x="561" y="78"/>
                    <a:pt x="561" y="78"/>
                  </a:cubicBezTo>
                  <a:cubicBezTo>
                    <a:pt x="562" y="78"/>
                    <a:pt x="564" y="77"/>
                    <a:pt x="566" y="77"/>
                  </a:cubicBezTo>
                  <a:cubicBezTo>
                    <a:pt x="567" y="77"/>
                    <a:pt x="574" y="76"/>
                    <a:pt x="569" y="74"/>
                  </a:cubicBezTo>
                  <a:cubicBezTo>
                    <a:pt x="566" y="73"/>
                    <a:pt x="565" y="73"/>
                    <a:pt x="562" y="72"/>
                  </a:cubicBezTo>
                  <a:cubicBezTo>
                    <a:pt x="563" y="72"/>
                    <a:pt x="560" y="71"/>
                    <a:pt x="560" y="71"/>
                  </a:cubicBezTo>
                  <a:cubicBezTo>
                    <a:pt x="564" y="72"/>
                    <a:pt x="567" y="71"/>
                    <a:pt x="571" y="72"/>
                  </a:cubicBezTo>
                  <a:cubicBezTo>
                    <a:pt x="571" y="73"/>
                    <a:pt x="573" y="74"/>
                    <a:pt x="574" y="74"/>
                  </a:cubicBezTo>
                  <a:cubicBezTo>
                    <a:pt x="574" y="74"/>
                    <a:pt x="576" y="73"/>
                    <a:pt x="576" y="72"/>
                  </a:cubicBezTo>
                  <a:cubicBezTo>
                    <a:pt x="575" y="70"/>
                    <a:pt x="575" y="70"/>
                    <a:pt x="575" y="70"/>
                  </a:cubicBezTo>
                  <a:cubicBezTo>
                    <a:pt x="570" y="69"/>
                    <a:pt x="565" y="69"/>
                    <a:pt x="560" y="69"/>
                  </a:cubicBezTo>
                  <a:cubicBezTo>
                    <a:pt x="560" y="69"/>
                    <a:pt x="560" y="67"/>
                    <a:pt x="560" y="66"/>
                  </a:cubicBezTo>
                  <a:cubicBezTo>
                    <a:pt x="562" y="67"/>
                    <a:pt x="564" y="67"/>
                    <a:pt x="566" y="68"/>
                  </a:cubicBezTo>
                  <a:cubicBezTo>
                    <a:pt x="566" y="67"/>
                    <a:pt x="567" y="65"/>
                    <a:pt x="568" y="65"/>
                  </a:cubicBezTo>
                  <a:cubicBezTo>
                    <a:pt x="568" y="65"/>
                    <a:pt x="569" y="66"/>
                    <a:pt x="570" y="65"/>
                  </a:cubicBezTo>
                  <a:cubicBezTo>
                    <a:pt x="570" y="65"/>
                    <a:pt x="570" y="67"/>
                    <a:pt x="570" y="67"/>
                  </a:cubicBezTo>
                  <a:cubicBezTo>
                    <a:pt x="572" y="69"/>
                    <a:pt x="576" y="70"/>
                    <a:pt x="577" y="69"/>
                  </a:cubicBezTo>
                  <a:cubicBezTo>
                    <a:pt x="577" y="69"/>
                    <a:pt x="575" y="66"/>
                    <a:pt x="579" y="67"/>
                  </a:cubicBezTo>
                  <a:cubicBezTo>
                    <a:pt x="579" y="67"/>
                    <a:pt x="582" y="69"/>
                    <a:pt x="583" y="70"/>
                  </a:cubicBezTo>
                  <a:cubicBezTo>
                    <a:pt x="584" y="69"/>
                    <a:pt x="586" y="67"/>
                    <a:pt x="586" y="66"/>
                  </a:cubicBezTo>
                  <a:cubicBezTo>
                    <a:pt x="587" y="67"/>
                    <a:pt x="588" y="68"/>
                    <a:pt x="588" y="68"/>
                  </a:cubicBezTo>
                  <a:cubicBezTo>
                    <a:pt x="593" y="70"/>
                    <a:pt x="596" y="68"/>
                    <a:pt x="600" y="68"/>
                  </a:cubicBezTo>
                  <a:cubicBezTo>
                    <a:pt x="600" y="68"/>
                    <a:pt x="601" y="66"/>
                    <a:pt x="601" y="65"/>
                  </a:cubicBezTo>
                  <a:cubicBezTo>
                    <a:pt x="600" y="65"/>
                    <a:pt x="600" y="65"/>
                    <a:pt x="599" y="64"/>
                  </a:cubicBezTo>
                  <a:cubicBezTo>
                    <a:pt x="596" y="63"/>
                    <a:pt x="603" y="64"/>
                    <a:pt x="603" y="64"/>
                  </a:cubicBezTo>
                  <a:cubicBezTo>
                    <a:pt x="604" y="64"/>
                    <a:pt x="605" y="61"/>
                    <a:pt x="605" y="61"/>
                  </a:cubicBezTo>
                  <a:cubicBezTo>
                    <a:pt x="605" y="61"/>
                    <a:pt x="615" y="60"/>
                    <a:pt x="611" y="59"/>
                  </a:cubicBezTo>
                  <a:cubicBezTo>
                    <a:pt x="610" y="59"/>
                    <a:pt x="608" y="58"/>
                    <a:pt x="607" y="58"/>
                  </a:cubicBezTo>
                  <a:cubicBezTo>
                    <a:pt x="607" y="58"/>
                    <a:pt x="608" y="57"/>
                    <a:pt x="607" y="56"/>
                  </a:cubicBezTo>
                  <a:cubicBezTo>
                    <a:pt x="609" y="55"/>
                    <a:pt x="609" y="55"/>
                    <a:pt x="609" y="55"/>
                  </a:cubicBezTo>
                  <a:cubicBezTo>
                    <a:pt x="610" y="55"/>
                    <a:pt x="611" y="57"/>
                    <a:pt x="612" y="57"/>
                  </a:cubicBezTo>
                  <a:cubicBezTo>
                    <a:pt x="616" y="59"/>
                    <a:pt x="616" y="57"/>
                    <a:pt x="619" y="56"/>
                  </a:cubicBezTo>
                  <a:cubicBezTo>
                    <a:pt x="619" y="54"/>
                    <a:pt x="619" y="54"/>
                    <a:pt x="619" y="54"/>
                  </a:cubicBezTo>
                  <a:cubicBezTo>
                    <a:pt x="620" y="54"/>
                    <a:pt x="621" y="55"/>
                    <a:pt x="622" y="54"/>
                  </a:cubicBezTo>
                  <a:cubicBezTo>
                    <a:pt x="623" y="53"/>
                    <a:pt x="621" y="52"/>
                    <a:pt x="621" y="51"/>
                  </a:cubicBezTo>
                  <a:cubicBezTo>
                    <a:pt x="622" y="50"/>
                    <a:pt x="623" y="50"/>
                    <a:pt x="623" y="49"/>
                  </a:cubicBezTo>
                  <a:cubicBezTo>
                    <a:pt x="627" y="55"/>
                    <a:pt x="628" y="51"/>
                    <a:pt x="627" y="51"/>
                  </a:cubicBezTo>
                  <a:cubicBezTo>
                    <a:pt x="628" y="51"/>
                    <a:pt x="628" y="52"/>
                    <a:pt x="629" y="52"/>
                  </a:cubicBezTo>
                  <a:cubicBezTo>
                    <a:pt x="630" y="52"/>
                    <a:pt x="630" y="49"/>
                    <a:pt x="631" y="49"/>
                  </a:cubicBezTo>
                  <a:cubicBezTo>
                    <a:pt x="633" y="48"/>
                    <a:pt x="635" y="48"/>
                    <a:pt x="637" y="47"/>
                  </a:cubicBezTo>
                  <a:cubicBezTo>
                    <a:pt x="638" y="47"/>
                    <a:pt x="639" y="45"/>
                    <a:pt x="639" y="45"/>
                  </a:cubicBezTo>
                  <a:cubicBezTo>
                    <a:pt x="640" y="44"/>
                    <a:pt x="642" y="44"/>
                    <a:pt x="643" y="43"/>
                  </a:cubicBezTo>
                  <a:cubicBezTo>
                    <a:pt x="644" y="43"/>
                    <a:pt x="643" y="41"/>
                    <a:pt x="644" y="41"/>
                  </a:cubicBezTo>
                  <a:cubicBezTo>
                    <a:pt x="646" y="41"/>
                    <a:pt x="647" y="42"/>
                    <a:pt x="650" y="42"/>
                  </a:cubicBezTo>
                  <a:cubicBezTo>
                    <a:pt x="651" y="42"/>
                    <a:pt x="655" y="40"/>
                    <a:pt x="656" y="40"/>
                  </a:cubicBezTo>
                  <a:cubicBezTo>
                    <a:pt x="663" y="38"/>
                    <a:pt x="667" y="38"/>
                    <a:pt x="673" y="35"/>
                  </a:cubicBezTo>
                  <a:cubicBezTo>
                    <a:pt x="674" y="34"/>
                    <a:pt x="674" y="32"/>
                    <a:pt x="675" y="31"/>
                  </a:cubicBezTo>
                  <a:cubicBezTo>
                    <a:pt x="673" y="31"/>
                    <a:pt x="672" y="31"/>
                    <a:pt x="670" y="31"/>
                  </a:cubicBezTo>
                  <a:cubicBezTo>
                    <a:pt x="668" y="32"/>
                    <a:pt x="664" y="34"/>
                    <a:pt x="662" y="35"/>
                  </a:cubicBezTo>
                  <a:cubicBezTo>
                    <a:pt x="659" y="35"/>
                    <a:pt x="652" y="35"/>
                    <a:pt x="653" y="35"/>
                  </a:cubicBezTo>
                  <a:cubicBezTo>
                    <a:pt x="655" y="33"/>
                    <a:pt x="655" y="33"/>
                    <a:pt x="655" y="33"/>
                  </a:cubicBezTo>
                  <a:cubicBezTo>
                    <a:pt x="658" y="32"/>
                    <a:pt x="661" y="33"/>
                    <a:pt x="665" y="32"/>
                  </a:cubicBezTo>
                  <a:cubicBezTo>
                    <a:pt x="664" y="31"/>
                    <a:pt x="665" y="31"/>
                    <a:pt x="665" y="31"/>
                  </a:cubicBezTo>
                  <a:cubicBezTo>
                    <a:pt x="665" y="31"/>
                    <a:pt x="663" y="29"/>
                    <a:pt x="664" y="29"/>
                  </a:cubicBezTo>
                  <a:cubicBezTo>
                    <a:pt x="665" y="29"/>
                    <a:pt x="667" y="30"/>
                    <a:pt x="667" y="31"/>
                  </a:cubicBezTo>
                  <a:cubicBezTo>
                    <a:pt x="668" y="31"/>
                    <a:pt x="674" y="30"/>
                    <a:pt x="675" y="29"/>
                  </a:cubicBezTo>
                  <a:cubicBezTo>
                    <a:pt x="676" y="29"/>
                    <a:pt x="677" y="26"/>
                    <a:pt x="678" y="25"/>
                  </a:cubicBezTo>
                  <a:cubicBezTo>
                    <a:pt x="679" y="25"/>
                    <a:pt x="682" y="26"/>
                    <a:pt x="683" y="25"/>
                  </a:cubicBezTo>
                  <a:cubicBezTo>
                    <a:pt x="683" y="24"/>
                    <a:pt x="683" y="24"/>
                    <a:pt x="683" y="24"/>
                  </a:cubicBezTo>
                  <a:cubicBezTo>
                    <a:pt x="684" y="24"/>
                    <a:pt x="686" y="24"/>
                    <a:pt x="687" y="23"/>
                  </a:cubicBezTo>
                  <a:cubicBezTo>
                    <a:pt x="688" y="23"/>
                    <a:pt x="689" y="21"/>
                    <a:pt x="689" y="21"/>
                  </a:cubicBezTo>
                  <a:cubicBezTo>
                    <a:pt x="690" y="20"/>
                    <a:pt x="692" y="21"/>
                    <a:pt x="693" y="21"/>
                  </a:cubicBezTo>
                  <a:cubicBezTo>
                    <a:pt x="694" y="19"/>
                    <a:pt x="694" y="19"/>
                    <a:pt x="694" y="19"/>
                  </a:cubicBezTo>
                  <a:cubicBezTo>
                    <a:pt x="695" y="19"/>
                    <a:pt x="696" y="20"/>
                    <a:pt x="696" y="19"/>
                  </a:cubicBezTo>
                  <a:cubicBezTo>
                    <a:pt x="696" y="19"/>
                    <a:pt x="696" y="19"/>
                    <a:pt x="696" y="19"/>
                  </a:cubicBezTo>
                  <a:cubicBezTo>
                    <a:pt x="696" y="18"/>
                    <a:pt x="698" y="17"/>
                    <a:pt x="698" y="17"/>
                  </a:cubicBezTo>
                  <a:cubicBezTo>
                    <a:pt x="698" y="14"/>
                    <a:pt x="698" y="14"/>
                    <a:pt x="698" y="14"/>
                  </a:cubicBezTo>
                  <a:cubicBezTo>
                    <a:pt x="695" y="14"/>
                    <a:pt x="693" y="14"/>
                    <a:pt x="690" y="13"/>
                  </a:cubicBezTo>
                  <a:cubicBezTo>
                    <a:pt x="690" y="12"/>
                    <a:pt x="690" y="12"/>
                    <a:pt x="690" y="12"/>
                  </a:cubicBezTo>
                  <a:cubicBezTo>
                    <a:pt x="690" y="12"/>
                    <a:pt x="686" y="11"/>
                    <a:pt x="686" y="11"/>
                  </a:cubicBezTo>
                  <a:cubicBezTo>
                    <a:pt x="685" y="11"/>
                    <a:pt x="684" y="13"/>
                    <a:pt x="683" y="12"/>
                  </a:cubicBezTo>
                  <a:cubicBezTo>
                    <a:pt x="683" y="11"/>
                    <a:pt x="683" y="11"/>
                    <a:pt x="683" y="11"/>
                  </a:cubicBezTo>
                  <a:cubicBezTo>
                    <a:pt x="681" y="11"/>
                    <a:pt x="682" y="10"/>
                    <a:pt x="681" y="9"/>
                  </a:cubicBezTo>
                  <a:cubicBezTo>
                    <a:pt x="680" y="9"/>
                    <a:pt x="679" y="9"/>
                    <a:pt x="678" y="9"/>
                  </a:cubicBezTo>
                  <a:cubicBezTo>
                    <a:pt x="678" y="7"/>
                    <a:pt x="678" y="7"/>
                    <a:pt x="678" y="7"/>
                  </a:cubicBezTo>
                  <a:cubicBezTo>
                    <a:pt x="675" y="6"/>
                    <a:pt x="673" y="7"/>
                    <a:pt x="669" y="6"/>
                  </a:cubicBezTo>
                  <a:cubicBezTo>
                    <a:pt x="669" y="6"/>
                    <a:pt x="667" y="4"/>
                    <a:pt x="666" y="4"/>
                  </a:cubicBezTo>
                  <a:cubicBezTo>
                    <a:pt x="662" y="3"/>
                    <a:pt x="654" y="3"/>
                    <a:pt x="653" y="3"/>
                  </a:cubicBezTo>
                  <a:cubicBezTo>
                    <a:pt x="651" y="4"/>
                    <a:pt x="650" y="8"/>
                    <a:pt x="648" y="9"/>
                  </a:cubicBezTo>
                  <a:cubicBezTo>
                    <a:pt x="646" y="10"/>
                    <a:pt x="644" y="10"/>
                    <a:pt x="643" y="11"/>
                  </a:cubicBezTo>
                  <a:cubicBezTo>
                    <a:pt x="642" y="11"/>
                    <a:pt x="641" y="13"/>
                    <a:pt x="640" y="13"/>
                  </a:cubicBezTo>
                  <a:cubicBezTo>
                    <a:pt x="638" y="14"/>
                    <a:pt x="638" y="12"/>
                    <a:pt x="637" y="13"/>
                  </a:cubicBezTo>
                  <a:cubicBezTo>
                    <a:pt x="637" y="13"/>
                    <a:pt x="635" y="14"/>
                    <a:pt x="635" y="15"/>
                  </a:cubicBezTo>
                  <a:cubicBezTo>
                    <a:pt x="631" y="16"/>
                    <a:pt x="630" y="15"/>
                    <a:pt x="627" y="17"/>
                  </a:cubicBezTo>
                  <a:cubicBezTo>
                    <a:pt x="628" y="16"/>
                    <a:pt x="627" y="15"/>
                    <a:pt x="627" y="15"/>
                  </a:cubicBezTo>
                  <a:cubicBezTo>
                    <a:pt x="628" y="14"/>
                    <a:pt x="631" y="12"/>
                    <a:pt x="633" y="11"/>
                  </a:cubicBezTo>
                  <a:cubicBezTo>
                    <a:pt x="634" y="11"/>
                    <a:pt x="636" y="12"/>
                    <a:pt x="638" y="11"/>
                  </a:cubicBezTo>
                  <a:cubicBezTo>
                    <a:pt x="639" y="11"/>
                    <a:pt x="647" y="7"/>
                    <a:pt x="647" y="6"/>
                  </a:cubicBezTo>
                  <a:cubicBezTo>
                    <a:pt x="648" y="5"/>
                    <a:pt x="647" y="4"/>
                    <a:pt x="648" y="3"/>
                  </a:cubicBezTo>
                  <a:cubicBezTo>
                    <a:pt x="647" y="3"/>
                    <a:pt x="645" y="2"/>
                    <a:pt x="644" y="2"/>
                  </a:cubicBezTo>
                  <a:cubicBezTo>
                    <a:pt x="639" y="0"/>
                    <a:pt x="637" y="2"/>
                    <a:pt x="632" y="3"/>
                  </a:cubicBezTo>
                  <a:cubicBezTo>
                    <a:pt x="631" y="3"/>
                    <a:pt x="628" y="2"/>
                    <a:pt x="629" y="2"/>
                  </a:cubicBezTo>
                  <a:cubicBezTo>
                    <a:pt x="628" y="3"/>
                    <a:pt x="628" y="3"/>
                    <a:pt x="628" y="3"/>
                  </a:cubicBezTo>
                  <a:cubicBezTo>
                    <a:pt x="627" y="3"/>
                    <a:pt x="623" y="3"/>
                    <a:pt x="622" y="2"/>
                  </a:cubicBezTo>
                  <a:cubicBezTo>
                    <a:pt x="621" y="1"/>
                    <a:pt x="621" y="1"/>
                    <a:pt x="621" y="1"/>
                  </a:cubicBezTo>
                  <a:cubicBezTo>
                    <a:pt x="621" y="0"/>
                    <a:pt x="620" y="1"/>
                    <a:pt x="618" y="1"/>
                  </a:cubicBezTo>
                  <a:cubicBezTo>
                    <a:pt x="616" y="1"/>
                    <a:pt x="613" y="0"/>
                    <a:pt x="611" y="0"/>
                  </a:cubicBezTo>
                  <a:cubicBezTo>
                    <a:pt x="610" y="0"/>
                    <a:pt x="606" y="3"/>
                    <a:pt x="606" y="3"/>
                  </a:cubicBezTo>
                  <a:cubicBezTo>
                    <a:pt x="606" y="4"/>
                    <a:pt x="606" y="6"/>
                    <a:pt x="606" y="7"/>
                  </a:cubicBezTo>
                  <a:cubicBezTo>
                    <a:pt x="605" y="6"/>
                    <a:pt x="605" y="5"/>
                    <a:pt x="605" y="5"/>
                  </a:cubicBezTo>
                  <a:cubicBezTo>
                    <a:pt x="602" y="4"/>
                    <a:pt x="589" y="7"/>
                    <a:pt x="594" y="12"/>
                  </a:cubicBezTo>
                  <a:cubicBezTo>
                    <a:pt x="592" y="11"/>
                    <a:pt x="590" y="11"/>
                    <a:pt x="588" y="9"/>
                  </a:cubicBezTo>
                  <a:cubicBezTo>
                    <a:pt x="587" y="9"/>
                    <a:pt x="587" y="7"/>
                    <a:pt x="585" y="7"/>
                  </a:cubicBezTo>
                  <a:cubicBezTo>
                    <a:pt x="584" y="6"/>
                    <a:pt x="582" y="7"/>
                    <a:pt x="582" y="7"/>
                  </a:cubicBezTo>
                  <a:cubicBezTo>
                    <a:pt x="575" y="8"/>
                    <a:pt x="566" y="6"/>
                    <a:pt x="561" y="7"/>
                  </a:cubicBezTo>
                  <a:cubicBezTo>
                    <a:pt x="559" y="7"/>
                    <a:pt x="557" y="9"/>
                    <a:pt x="556" y="9"/>
                  </a:cubicBezTo>
                  <a:cubicBezTo>
                    <a:pt x="556" y="11"/>
                    <a:pt x="556" y="11"/>
                    <a:pt x="556" y="11"/>
                  </a:cubicBezTo>
                  <a:cubicBezTo>
                    <a:pt x="556" y="11"/>
                    <a:pt x="557" y="11"/>
                    <a:pt x="558" y="11"/>
                  </a:cubicBezTo>
                  <a:cubicBezTo>
                    <a:pt x="558" y="12"/>
                    <a:pt x="557" y="13"/>
                    <a:pt x="558" y="13"/>
                  </a:cubicBezTo>
                  <a:cubicBezTo>
                    <a:pt x="559" y="14"/>
                    <a:pt x="561" y="13"/>
                    <a:pt x="562" y="13"/>
                  </a:cubicBezTo>
                  <a:cubicBezTo>
                    <a:pt x="562" y="13"/>
                    <a:pt x="563" y="15"/>
                    <a:pt x="563" y="15"/>
                  </a:cubicBezTo>
                  <a:cubicBezTo>
                    <a:pt x="564" y="15"/>
                    <a:pt x="566" y="16"/>
                    <a:pt x="567" y="17"/>
                  </a:cubicBezTo>
                  <a:cubicBezTo>
                    <a:pt x="567" y="18"/>
                    <a:pt x="566" y="20"/>
                    <a:pt x="566" y="20"/>
                  </a:cubicBezTo>
                  <a:cubicBezTo>
                    <a:pt x="564" y="17"/>
                    <a:pt x="563" y="15"/>
                    <a:pt x="560" y="15"/>
                  </a:cubicBezTo>
                  <a:cubicBezTo>
                    <a:pt x="559" y="14"/>
                    <a:pt x="557" y="15"/>
                    <a:pt x="557" y="15"/>
                  </a:cubicBezTo>
                  <a:cubicBezTo>
                    <a:pt x="556" y="14"/>
                    <a:pt x="555" y="12"/>
                    <a:pt x="554" y="11"/>
                  </a:cubicBezTo>
                  <a:cubicBezTo>
                    <a:pt x="554" y="12"/>
                    <a:pt x="553" y="11"/>
                    <a:pt x="552" y="11"/>
                  </a:cubicBezTo>
                  <a:cubicBezTo>
                    <a:pt x="552" y="11"/>
                    <a:pt x="551" y="13"/>
                    <a:pt x="551" y="13"/>
                  </a:cubicBezTo>
                  <a:cubicBezTo>
                    <a:pt x="549" y="14"/>
                    <a:pt x="547" y="13"/>
                    <a:pt x="545" y="13"/>
                  </a:cubicBezTo>
                  <a:cubicBezTo>
                    <a:pt x="544" y="12"/>
                    <a:pt x="544" y="11"/>
                    <a:pt x="543" y="11"/>
                  </a:cubicBezTo>
                  <a:cubicBezTo>
                    <a:pt x="543" y="11"/>
                    <a:pt x="543" y="13"/>
                    <a:pt x="543" y="13"/>
                  </a:cubicBezTo>
                  <a:cubicBezTo>
                    <a:pt x="543" y="14"/>
                    <a:pt x="540" y="17"/>
                    <a:pt x="539" y="17"/>
                  </a:cubicBezTo>
                  <a:cubicBezTo>
                    <a:pt x="538" y="17"/>
                    <a:pt x="537" y="18"/>
                    <a:pt x="536" y="17"/>
                  </a:cubicBezTo>
                  <a:cubicBezTo>
                    <a:pt x="535" y="17"/>
                    <a:pt x="535" y="15"/>
                    <a:pt x="535" y="15"/>
                  </a:cubicBezTo>
                  <a:cubicBezTo>
                    <a:pt x="534" y="15"/>
                    <a:pt x="533" y="15"/>
                    <a:pt x="532" y="15"/>
                  </a:cubicBezTo>
                  <a:cubicBezTo>
                    <a:pt x="532" y="15"/>
                    <a:pt x="531" y="16"/>
                    <a:pt x="531" y="17"/>
                  </a:cubicBezTo>
                  <a:cubicBezTo>
                    <a:pt x="532" y="18"/>
                    <a:pt x="533" y="19"/>
                    <a:pt x="533" y="19"/>
                  </a:cubicBezTo>
                  <a:cubicBezTo>
                    <a:pt x="534" y="20"/>
                    <a:pt x="535" y="19"/>
                    <a:pt x="536" y="19"/>
                  </a:cubicBezTo>
                  <a:cubicBezTo>
                    <a:pt x="536" y="21"/>
                    <a:pt x="536" y="21"/>
                    <a:pt x="536" y="21"/>
                  </a:cubicBezTo>
                  <a:cubicBezTo>
                    <a:pt x="532" y="19"/>
                    <a:pt x="529" y="17"/>
                    <a:pt x="526" y="17"/>
                  </a:cubicBezTo>
                  <a:cubicBezTo>
                    <a:pt x="526" y="16"/>
                    <a:pt x="524" y="17"/>
                    <a:pt x="524" y="17"/>
                  </a:cubicBezTo>
                  <a:cubicBezTo>
                    <a:pt x="523" y="16"/>
                    <a:pt x="522" y="14"/>
                    <a:pt x="521" y="14"/>
                  </a:cubicBezTo>
                  <a:cubicBezTo>
                    <a:pt x="520" y="14"/>
                    <a:pt x="518" y="14"/>
                    <a:pt x="517" y="14"/>
                  </a:cubicBezTo>
                  <a:cubicBezTo>
                    <a:pt x="517" y="16"/>
                    <a:pt x="517" y="21"/>
                    <a:pt x="518" y="23"/>
                  </a:cubicBezTo>
                  <a:cubicBezTo>
                    <a:pt x="519" y="24"/>
                    <a:pt x="521" y="24"/>
                    <a:pt x="521" y="25"/>
                  </a:cubicBezTo>
                  <a:cubicBezTo>
                    <a:pt x="521" y="25"/>
                    <a:pt x="521" y="26"/>
                    <a:pt x="521" y="27"/>
                  </a:cubicBezTo>
                  <a:cubicBezTo>
                    <a:pt x="520" y="26"/>
                    <a:pt x="519" y="24"/>
                    <a:pt x="518" y="23"/>
                  </a:cubicBezTo>
                  <a:cubicBezTo>
                    <a:pt x="517" y="23"/>
                    <a:pt x="517" y="22"/>
                    <a:pt x="516" y="22"/>
                  </a:cubicBezTo>
                  <a:cubicBezTo>
                    <a:pt x="516" y="23"/>
                    <a:pt x="515" y="21"/>
                    <a:pt x="514" y="21"/>
                  </a:cubicBezTo>
                  <a:cubicBezTo>
                    <a:pt x="514" y="22"/>
                    <a:pt x="515" y="25"/>
                    <a:pt x="514" y="25"/>
                  </a:cubicBezTo>
                  <a:cubicBezTo>
                    <a:pt x="513" y="25"/>
                    <a:pt x="513" y="25"/>
                    <a:pt x="513" y="25"/>
                  </a:cubicBezTo>
                  <a:cubicBezTo>
                    <a:pt x="510" y="21"/>
                    <a:pt x="510" y="19"/>
                    <a:pt x="504" y="18"/>
                  </a:cubicBezTo>
                  <a:cubicBezTo>
                    <a:pt x="503" y="17"/>
                    <a:pt x="503" y="17"/>
                    <a:pt x="503" y="17"/>
                  </a:cubicBezTo>
                  <a:cubicBezTo>
                    <a:pt x="500" y="16"/>
                    <a:pt x="498" y="17"/>
                    <a:pt x="495" y="16"/>
                  </a:cubicBezTo>
                  <a:cubicBezTo>
                    <a:pt x="491" y="15"/>
                    <a:pt x="491" y="15"/>
                    <a:pt x="491" y="15"/>
                  </a:cubicBezTo>
                  <a:cubicBezTo>
                    <a:pt x="491" y="14"/>
                    <a:pt x="490" y="13"/>
                    <a:pt x="490" y="13"/>
                  </a:cubicBezTo>
                  <a:cubicBezTo>
                    <a:pt x="490" y="12"/>
                    <a:pt x="490" y="12"/>
                    <a:pt x="490" y="12"/>
                  </a:cubicBezTo>
                  <a:cubicBezTo>
                    <a:pt x="488" y="11"/>
                    <a:pt x="484" y="12"/>
                    <a:pt x="482" y="12"/>
                  </a:cubicBezTo>
                  <a:cubicBezTo>
                    <a:pt x="483" y="13"/>
                    <a:pt x="482" y="13"/>
                    <a:pt x="482" y="14"/>
                  </a:cubicBezTo>
                  <a:cubicBezTo>
                    <a:pt x="482" y="14"/>
                    <a:pt x="485" y="18"/>
                    <a:pt x="486" y="19"/>
                  </a:cubicBezTo>
                  <a:cubicBezTo>
                    <a:pt x="480" y="17"/>
                    <a:pt x="476" y="19"/>
                    <a:pt x="470" y="18"/>
                  </a:cubicBezTo>
                  <a:cubicBezTo>
                    <a:pt x="471" y="20"/>
                    <a:pt x="471" y="21"/>
                    <a:pt x="472" y="23"/>
                  </a:cubicBezTo>
                  <a:cubicBezTo>
                    <a:pt x="474" y="23"/>
                    <a:pt x="474" y="22"/>
                    <a:pt x="476" y="23"/>
                  </a:cubicBezTo>
                  <a:cubicBezTo>
                    <a:pt x="477" y="23"/>
                    <a:pt x="478" y="25"/>
                    <a:pt x="478" y="25"/>
                  </a:cubicBezTo>
                  <a:cubicBezTo>
                    <a:pt x="481" y="25"/>
                    <a:pt x="482" y="23"/>
                    <a:pt x="484" y="23"/>
                  </a:cubicBezTo>
                  <a:cubicBezTo>
                    <a:pt x="485" y="23"/>
                    <a:pt x="487" y="24"/>
                    <a:pt x="489" y="24"/>
                  </a:cubicBezTo>
                  <a:cubicBezTo>
                    <a:pt x="490" y="24"/>
                    <a:pt x="491" y="22"/>
                    <a:pt x="493" y="23"/>
                  </a:cubicBezTo>
                  <a:cubicBezTo>
                    <a:pt x="493" y="23"/>
                    <a:pt x="494" y="24"/>
                    <a:pt x="494" y="24"/>
                  </a:cubicBezTo>
                  <a:cubicBezTo>
                    <a:pt x="494" y="25"/>
                    <a:pt x="494" y="25"/>
                    <a:pt x="494" y="25"/>
                  </a:cubicBezTo>
                  <a:cubicBezTo>
                    <a:pt x="494" y="26"/>
                    <a:pt x="492" y="25"/>
                    <a:pt x="492" y="25"/>
                  </a:cubicBezTo>
                  <a:cubicBezTo>
                    <a:pt x="492" y="25"/>
                    <a:pt x="492" y="31"/>
                    <a:pt x="492" y="31"/>
                  </a:cubicBezTo>
                  <a:cubicBezTo>
                    <a:pt x="491" y="31"/>
                    <a:pt x="491" y="31"/>
                    <a:pt x="490" y="31"/>
                  </a:cubicBezTo>
                  <a:cubicBezTo>
                    <a:pt x="490" y="29"/>
                    <a:pt x="490" y="28"/>
                    <a:pt x="489" y="26"/>
                  </a:cubicBezTo>
                  <a:cubicBezTo>
                    <a:pt x="487" y="26"/>
                    <a:pt x="486" y="26"/>
                    <a:pt x="484" y="27"/>
                  </a:cubicBezTo>
                  <a:cubicBezTo>
                    <a:pt x="483" y="29"/>
                    <a:pt x="483" y="29"/>
                    <a:pt x="483" y="29"/>
                  </a:cubicBezTo>
                  <a:cubicBezTo>
                    <a:pt x="483" y="29"/>
                    <a:pt x="476" y="26"/>
                    <a:pt x="474" y="25"/>
                  </a:cubicBezTo>
                  <a:cubicBezTo>
                    <a:pt x="475" y="25"/>
                    <a:pt x="473" y="27"/>
                    <a:pt x="473" y="27"/>
                  </a:cubicBezTo>
                  <a:cubicBezTo>
                    <a:pt x="474" y="27"/>
                    <a:pt x="475" y="30"/>
                    <a:pt x="474" y="30"/>
                  </a:cubicBezTo>
                  <a:close/>
                  <a:moveTo>
                    <a:pt x="101" y="453"/>
                  </a:moveTo>
                  <a:cubicBezTo>
                    <a:pt x="102" y="453"/>
                    <a:pt x="102" y="453"/>
                    <a:pt x="102" y="453"/>
                  </a:cubicBezTo>
                  <a:cubicBezTo>
                    <a:pt x="102" y="452"/>
                    <a:pt x="102" y="452"/>
                    <a:pt x="102" y="452"/>
                  </a:cubicBezTo>
                  <a:cubicBezTo>
                    <a:pt x="102" y="452"/>
                    <a:pt x="103" y="453"/>
                    <a:pt x="104" y="453"/>
                  </a:cubicBezTo>
                  <a:cubicBezTo>
                    <a:pt x="103" y="453"/>
                    <a:pt x="104" y="455"/>
                    <a:pt x="104" y="455"/>
                  </a:cubicBezTo>
                  <a:cubicBezTo>
                    <a:pt x="103" y="456"/>
                    <a:pt x="102" y="455"/>
                    <a:pt x="102" y="455"/>
                  </a:cubicBezTo>
                  <a:cubicBezTo>
                    <a:pt x="100" y="456"/>
                    <a:pt x="97" y="462"/>
                    <a:pt x="96" y="464"/>
                  </a:cubicBezTo>
                  <a:cubicBezTo>
                    <a:pt x="97" y="465"/>
                    <a:pt x="99" y="465"/>
                    <a:pt x="100" y="466"/>
                  </a:cubicBezTo>
                  <a:cubicBezTo>
                    <a:pt x="100" y="467"/>
                    <a:pt x="99" y="467"/>
                    <a:pt x="99" y="467"/>
                  </a:cubicBezTo>
                  <a:cubicBezTo>
                    <a:pt x="99" y="467"/>
                    <a:pt x="99" y="469"/>
                    <a:pt x="99" y="469"/>
                  </a:cubicBezTo>
                  <a:cubicBezTo>
                    <a:pt x="99" y="469"/>
                    <a:pt x="101" y="470"/>
                    <a:pt x="101" y="470"/>
                  </a:cubicBezTo>
                  <a:cubicBezTo>
                    <a:pt x="101" y="471"/>
                    <a:pt x="101" y="471"/>
                    <a:pt x="101" y="471"/>
                  </a:cubicBezTo>
                  <a:cubicBezTo>
                    <a:pt x="98" y="470"/>
                    <a:pt x="100" y="476"/>
                    <a:pt x="101" y="477"/>
                  </a:cubicBezTo>
                  <a:cubicBezTo>
                    <a:pt x="104" y="480"/>
                    <a:pt x="104" y="480"/>
                    <a:pt x="104" y="480"/>
                  </a:cubicBezTo>
                  <a:cubicBezTo>
                    <a:pt x="104" y="479"/>
                    <a:pt x="106" y="480"/>
                    <a:pt x="106" y="479"/>
                  </a:cubicBezTo>
                  <a:cubicBezTo>
                    <a:pt x="107" y="479"/>
                    <a:pt x="106" y="478"/>
                    <a:pt x="106" y="478"/>
                  </a:cubicBezTo>
                  <a:cubicBezTo>
                    <a:pt x="108" y="475"/>
                    <a:pt x="108" y="475"/>
                    <a:pt x="108" y="475"/>
                  </a:cubicBezTo>
                  <a:cubicBezTo>
                    <a:pt x="109" y="474"/>
                    <a:pt x="110" y="476"/>
                    <a:pt x="111" y="475"/>
                  </a:cubicBezTo>
                  <a:cubicBezTo>
                    <a:pt x="110" y="477"/>
                    <a:pt x="110" y="476"/>
                    <a:pt x="109" y="477"/>
                  </a:cubicBezTo>
                  <a:cubicBezTo>
                    <a:pt x="109" y="478"/>
                    <a:pt x="110" y="481"/>
                    <a:pt x="110" y="481"/>
                  </a:cubicBezTo>
                  <a:cubicBezTo>
                    <a:pt x="110" y="481"/>
                    <a:pt x="108" y="481"/>
                    <a:pt x="108" y="481"/>
                  </a:cubicBezTo>
                  <a:cubicBezTo>
                    <a:pt x="108" y="481"/>
                    <a:pt x="107" y="483"/>
                    <a:pt x="107" y="484"/>
                  </a:cubicBezTo>
                  <a:cubicBezTo>
                    <a:pt x="108" y="484"/>
                    <a:pt x="109" y="485"/>
                    <a:pt x="110" y="486"/>
                  </a:cubicBezTo>
                  <a:cubicBezTo>
                    <a:pt x="110" y="489"/>
                    <a:pt x="110" y="489"/>
                    <a:pt x="110" y="489"/>
                  </a:cubicBezTo>
                  <a:cubicBezTo>
                    <a:pt x="110" y="489"/>
                    <a:pt x="112" y="487"/>
                    <a:pt x="110" y="487"/>
                  </a:cubicBezTo>
                  <a:cubicBezTo>
                    <a:pt x="111" y="487"/>
                    <a:pt x="112" y="487"/>
                    <a:pt x="113" y="487"/>
                  </a:cubicBezTo>
                  <a:cubicBezTo>
                    <a:pt x="114" y="487"/>
                    <a:pt x="112" y="486"/>
                    <a:pt x="114" y="485"/>
                  </a:cubicBezTo>
                  <a:cubicBezTo>
                    <a:pt x="114" y="487"/>
                    <a:pt x="114" y="490"/>
                    <a:pt x="116" y="491"/>
                  </a:cubicBezTo>
                  <a:cubicBezTo>
                    <a:pt x="116" y="492"/>
                    <a:pt x="118" y="491"/>
                    <a:pt x="120" y="493"/>
                  </a:cubicBezTo>
                  <a:cubicBezTo>
                    <a:pt x="119" y="495"/>
                    <a:pt x="119" y="495"/>
                    <a:pt x="119" y="495"/>
                  </a:cubicBezTo>
                  <a:cubicBezTo>
                    <a:pt x="118" y="494"/>
                    <a:pt x="119" y="495"/>
                    <a:pt x="121" y="495"/>
                  </a:cubicBezTo>
                  <a:cubicBezTo>
                    <a:pt x="120" y="497"/>
                    <a:pt x="121" y="496"/>
                    <a:pt x="120" y="497"/>
                  </a:cubicBezTo>
                  <a:cubicBezTo>
                    <a:pt x="120" y="498"/>
                    <a:pt x="120" y="499"/>
                    <a:pt x="120" y="500"/>
                  </a:cubicBezTo>
                  <a:cubicBezTo>
                    <a:pt x="120" y="500"/>
                    <a:pt x="122" y="501"/>
                    <a:pt x="122" y="501"/>
                  </a:cubicBezTo>
                  <a:cubicBezTo>
                    <a:pt x="122" y="501"/>
                    <a:pt x="121" y="502"/>
                    <a:pt x="120" y="502"/>
                  </a:cubicBezTo>
                  <a:cubicBezTo>
                    <a:pt x="118" y="502"/>
                    <a:pt x="122" y="502"/>
                    <a:pt x="121" y="503"/>
                  </a:cubicBezTo>
                  <a:cubicBezTo>
                    <a:pt x="120" y="504"/>
                    <a:pt x="119" y="503"/>
                    <a:pt x="118" y="504"/>
                  </a:cubicBezTo>
                  <a:cubicBezTo>
                    <a:pt x="117" y="505"/>
                    <a:pt x="119" y="509"/>
                    <a:pt x="119" y="510"/>
                  </a:cubicBezTo>
                  <a:cubicBezTo>
                    <a:pt x="117" y="510"/>
                    <a:pt x="116" y="510"/>
                    <a:pt x="114" y="509"/>
                  </a:cubicBezTo>
                  <a:cubicBezTo>
                    <a:pt x="114" y="509"/>
                    <a:pt x="114" y="512"/>
                    <a:pt x="114" y="513"/>
                  </a:cubicBezTo>
                  <a:cubicBezTo>
                    <a:pt x="116" y="514"/>
                    <a:pt x="116" y="514"/>
                    <a:pt x="116" y="514"/>
                  </a:cubicBezTo>
                  <a:cubicBezTo>
                    <a:pt x="116" y="515"/>
                    <a:pt x="116" y="517"/>
                    <a:pt x="116" y="520"/>
                  </a:cubicBezTo>
                  <a:cubicBezTo>
                    <a:pt x="117" y="520"/>
                    <a:pt x="117" y="521"/>
                    <a:pt x="118" y="520"/>
                  </a:cubicBezTo>
                  <a:cubicBezTo>
                    <a:pt x="119" y="520"/>
                    <a:pt x="120" y="518"/>
                    <a:pt x="121" y="518"/>
                  </a:cubicBezTo>
                  <a:cubicBezTo>
                    <a:pt x="122" y="520"/>
                    <a:pt x="122" y="520"/>
                    <a:pt x="122" y="520"/>
                  </a:cubicBezTo>
                  <a:cubicBezTo>
                    <a:pt x="124" y="520"/>
                    <a:pt x="127" y="520"/>
                    <a:pt x="130" y="520"/>
                  </a:cubicBezTo>
                  <a:cubicBezTo>
                    <a:pt x="129" y="523"/>
                    <a:pt x="129" y="525"/>
                    <a:pt x="129" y="526"/>
                  </a:cubicBezTo>
                  <a:cubicBezTo>
                    <a:pt x="131" y="525"/>
                    <a:pt x="132" y="525"/>
                    <a:pt x="135" y="525"/>
                  </a:cubicBezTo>
                  <a:cubicBezTo>
                    <a:pt x="135" y="525"/>
                    <a:pt x="135" y="526"/>
                    <a:pt x="135" y="526"/>
                  </a:cubicBezTo>
                  <a:cubicBezTo>
                    <a:pt x="136" y="527"/>
                    <a:pt x="137" y="526"/>
                    <a:pt x="137" y="526"/>
                  </a:cubicBezTo>
                  <a:cubicBezTo>
                    <a:pt x="137" y="526"/>
                    <a:pt x="137" y="529"/>
                    <a:pt x="137" y="529"/>
                  </a:cubicBezTo>
                  <a:cubicBezTo>
                    <a:pt x="139" y="530"/>
                    <a:pt x="141" y="530"/>
                    <a:pt x="143" y="530"/>
                  </a:cubicBezTo>
                  <a:cubicBezTo>
                    <a:pt x="143" y="534"/>
                    <a:pt x="142" y="535"/>
                    <a:pt x="146" y="537"/>
                  </a:cubicBezTo>
                  <a:cubicBezTo>
                    <a:pt x="147" y="537"/>
                    <a:pt x="148" y="537"/>
                    <a:pt x="149" y="537"/>
                  </a:cubicBezTo>
                  <a:cubicBezTo>
                    <a:pt x="149" y="537"/>
                    <a:pt x="149" y="538"/>
                    <a:pt x="149" y="538"/>
                  </a:cubicBezTo>
                  <a:cubicBezTo>
                    <a:pt x="156" y="538"/>
                    <a:pt x="158" y="539"/>
                    <a:pt x="162" y="540"/>
                  </a:cubicBezTo>
                  <a:cubicBezTo>
                    <a:pt x="162" y="539"/>
                    <a:pt x="162" y="537"/>
                    <a:pt x="162" y="536"/>
                  </a:cubicBezTo>
                  <a:cubicBezTo>
                    <a:pt x="162" y="536"/>
                    <a:pt x="160" y="536"/>
                    <a:pt x="159" y="535"/>
                  </a:cubicBezTo>
                  <a:cubicBezTo>
                    <a:pt x="159" y="535"/>
                    <a:pt x="157" y="532"/>
                    <a:pt x="157" y="532"/>
                  </a:cubicBezTo>
                  <a:cubicBezTo>
                    <a:pt x="157" y="531"/>
                    <a:pt x="158" y="531"/>
                    <a:pt x="157" y="530"/>
                  </a:cubicBezTo>
                  <a:cubicBezTo>
                    <a:pt x="156" y="529"/>
                    <a:pt x="151" y="526"/>
                    <a:pt x="149" y="525"/>
                  </a:cubicBezTo>
                  <a:cubicBezTo>
                    <a:pt x="147" y="524"/>
                    <a:pt x="144" y="525"/>
                    <a:pt x="143" y="523"/>
                  </a:cubicBezTo>
                  <a:cubicBezTo>
                    <a:pt x="142" y="523"/>
                    <a:pt x="143" y="520"/>
                    <a:pt x="143" y="520"/>
                  </a:cubicBezTo>
                  <a:cubicBezTo>
                    <a:pt x="143" y="519"/>
                    <a:pt x="141" y="519"/>
                    <a:pt x="140" y="519"/>
                  </a:cubicBezTo>
                  <a:cubicBezTo>
                    <a:pt x="139" y="519"/>
                    <a:pt x="139" y="515"/>
                    <a:pt x="139" y="517"/>
                  </a:cubicBezTo>
                  <a:cubicBezTo>
                    <a:pt x="140" y="515"/>
                    <a:pt x="140" y="515"/>
                    <a:pt x="140" y="515"/>
                  </a:cubicBezTo>
                  <a:cubicBezTo>
                    <a:pt x="139" y="515"/>
                    <a:pt x="139" y="516"/>
                    <a:pt x="138" y="516"/>
                  </a:cubicBezTo>
                  <a:cubicBezTo>
                    <a:pt x="138" y="516"/>
                    <a:pt x="136" y="514"/>
                    <a:pt x="135" y="514"/>
                  </a:cubicBezTo>
                  <a:cubicBezTo>
                    <a:pt x="133" y="513"/>
                    <a:pt x="130" y="514"/>
                    <a:pt x="128" y="514"/>
                  </a:cubicBezTo>
                  <a:cubicBezTo>
                    <a:pt x="125" y="513"/>
                    <a:pt x="121" y="511"/>
                    <a:pt x="119" y="511"/>
                  </a:cubicBezTo>
                  <a:cubicBezTo>
                    <a:pt x="121" y="510"/>
                    <a:pt x="123" y="508"/>
                    <a:pt x="127" y="508"/>
                  </a:cubicBezTo>
                  <a:cubicBezTo>
                    <a:pt x="131" y="508"/>
                    <a:pt x="130" y="510"/>
                    <a:pt x="128" y="512"/>
                  </a:cubicBezTo>
                  <a:cubicBezTo>
                    <a:pt x="129" y="512"/>
                    <a:pt x="129" y="513"/>
                    <a:pt x="130" y="513"/>
                  </a:cubicBezTo>
                  <a:cubicBezTo>
                    <a:pt x="132" y="514"/>
                    <a:pt x="137" y="512"/>
                    <a:pt x="139" y="511"/>
                  </a:cubicBezTo>
                  <a:cubicBezTo>
                    <a:pt x="140" y="511"/>
                    <a:pt x="141" y="510"/>
                    <a:pt x="142" y="510"/>
                  </a:cubicBezTo>
                  <a:cubicBezTo>
                    <a:pt x="143" y="510"/>
                    <a:pt x="142" y="512"/>
                    <a:pt x="142" y="513"/>
                  </a:cubicBezTo>
                  <a:cubicBezTo>
                    <a:pt x="142" y="513"/>
                    <a:pt x="144" y="513"/>
                    <a:pt x="145" y="514"/>
                  </a:cubicBezTo>
                  <a:cubicBezTo>
                    <a:pt x="145" y="515"/>
                    <a:pt x="144" y="515"/>
                    <a:pt x="144" y="516"/>
                  </a:cubicBezTo>
                  <a:cubicBezTo>
                    <a:pt x="147" y="517"/>
                    <a:pt x="148" y="517"/>
                    <a:pt x="151" y="517"/>
                  </a:cubicBezTo>
                  <a:cubicBezTo>
                    <a:pt x="151" y="518"/>
                    <a:pt x="151" y="518"/>
                    <a:pt x="151" y="518"/>
                  </a:cubicBezTo>
                  <a:cubicBezTo>
                    <a:pt x="155" y="520"/>
                    <a:pt x="149" y="524"/>
                    <a:pt x="153" y="523"/>
                  </a:cubicBezTo>
                  <a:cubicBezTo>
                    <a:pt x="154" y="523"/>
                    <a:pt x="155" y="521"/>
                    <a:pt x="155" y="520"/>
                  </a:cubicBezTo>
                  <a:cubicBezTo>
                    <a:pt x="156" y="520"/>
                    <a:pt x="157" y="521"/>
                    <a:pt x="157" y="520"/>
                  </a:cubicBezTo>
                  <a:cubicBezTo>
                    <a:pt x="157" y="521"/>
                    <a:pt x="158" y="522"/>
                    <a:pt x="158" y="522"/>
                  </a:cubicBezTo>
                  <a:cubicBezTo>
                    <a:pt x="157" y="522"/>
                    <a:pt x="157" y="524"/>
                    <a:pt x="157" y="524"/>
                  </a:cubicBezTo>
                  <a:cubicBezTo>
                    <a:pt x="158" y="525"/>
                    <a:pt x="159" y="525"/>
                    <a:pt x="160" y="526"/>
                  </a:cubicBezTo>
                  <a:cubicBezTo>
                    <a:pt x="160" y="527"/>
                    <a:pt x="160" y="527"/>
                    <a:pt x="160" y="527"/>
                  </a:cubicBezTo>
                  <a:cubicBezTo>
                    <a:pt x="161" y="527"/>
                    <a:pt x="161" y="527"/>
                    <a:pt x="162" y="527"/>
                  </a:cubicBezTo>
                  <a:cubicBezTo>
                    <a:pt x="162" y="528"/>
                    <a:pt x="162" y="529"/>
                    <a:pt x="162" y="530"/>
                  </a:cubicBezTo>
                  <a:cubicBezTo>
                    <a:pt x="163" y="531"/>
                    <a:pt x="165" y="531"/>
                    <a:pt x="165" y="532"/>
                  </a:cubicBezTo>
                  <a:cubicBezTo>
                    <a:pt x="403" y="536"/>
                    <a:pt x="403" y="536"/>
                    <a:pt x="403" y="536"/>
                  </a:cubicBezTo>
                  <a:cubicBezTo>
                    <a:pt x="403" y="536"/>
                    <a:pt x="403" y="531"/>
                    <a:pt x="405" y="531"/>
                  </a:cubicBezTo>
                  <a:cubicBezTo>
                    <a:pt x="407" y="531"/>
                    <a:pt x="409" y="539"/>
                    <a:pt x="409" y="539"/>
                  </a:cubicBezTo>
                  <a:cubicBezTo>
                    <a:pt x="409" y="539"/>
                    <a:pt x="410" y="540"/>
                    <a:pt x="413" y="540"/>
                  </a:cubicBezTo>
                  <a:cubicBezTo>
                    <a:pt x="416" y="540"/>
                    <a:pt x="418" y="544"/>
                    <a:pt x="419" y="542"/>
                  </a:cubicBezTo>
                  <a:cubicBezTo>
                    <a:pt x="419" y="540"/>
                    <a:pt x="422" y="539"/>
                    <a:pt x="423" y="540"/>
                  </a:cubicBezTo>
                  <a:cubicBezTo>
                    <a:pt x="425" y="541"/>
                    <a:pt x="427" y="543"/>
                    <a:pt x="430" y="543"/>
                  </a:cubicBezTo>
                  <a:cubicBezTo>
                    <a:pt x="432" y="543"/>
                    <a:pt x="433" y="544"/>
                    <a:pt x="435" y="544"/>
                  </a:cubicBezTo>
                  <a:cubicBezTo>
                    <a:pt x="437" y="543"/>
                    <a:pt x="438" y="544"/>
                    <a:pt x="440" y="544"/>
                  </a:cubicBezTo>
                  <a:cubicBezTo>
                    <a:pt x="442" y="545"/>
                    <a:pt x="443" y="543"/>
                    <a:pt x="445" y="545"/>
                  </a:cubicBezTo>
                  <a:cubicBezTo>
                    <a:pt x="446" y="546"/>
                    <a:pt x="448" y="546"/>
                    <a:pt x="449" y="547"/>
                  </a:cubicBezTo>
                  <a:cubicBezTo>
                    <a:pt x="451" y="546"/>
                    <a:pt x="451" y="545"/>
                    <a:pt x="453" y="540"/>
                  </a:cubicBezTo>
                  <a:cubicBezTo>
                    <a:pt x="454" y="540"/>
                    <a:pt x="454" y="541"/>
                    <a:pt x="456" y="541"/>
                  </a:cubicBezTo>
                  <a:cubicBezTo>
                    <a:pt x="456" y="541"/>
                    <a:pt x="457" y="539"/>
                    <a:pt x="457" y="539"/>
                  </a:cubicBezTo>
                  <a:cubicBezTo>
                    <a:pt x="459" y="539"/>
                    <a:pt x="459" y="539"/>
                    <a:pt x="459" y="539"/>
                  </a:cubicBezTo>
                  <a:cubicBezTo>
                    <a:pt x="459" y="538"/>
                    <a:pt x="458" y="537"/>
                    <a:pt x="459" y="536"/>
                  </a:cubicBezTo>
                  <a:cubicBezTo>
                    <a:pt x="461" y="536"/>
                    <a:pt x="461" y="536"/>
                    <a:pt x="461" y="536"/>
                  </a:cubicBezTo>
                  <a:cubicBezTo>
                    <a:pt x="459" y="537"/>
                    <a:pt x="460" y="539"/>
                    <a:pt x="461" y="539"/>
                  </a:cubicBezTo>
                  <a:cubicBezTo>
                    <a:pt x="461" y="539"/>
                    <a:pt x="462" y="539"/>
                    <a:pt x="462" y="538"/>
                  </a:cubicBezTo>
                  <a:cubicBezTo>
                    <a:pt x="462" y="537"/>
                    <a:pt x="462" y="537"/>
                    <a:pt x="462" y="537"/>
                  </a:cubicBezTo>
                  <a:cubicBezTo>
                    <a:pt x="462" y="538"/>
                    <a:pt x="461" y="536"/>
                    <a:pt x="461" y="535"/>
                  </a:cubicBezTo>
                  <a:cubicBezTo>
                    <a:pt x="463" y="534"/>
                    <a:pt x="463" y="534"/>
                    <a:pt x="463" y="534"/>
                  </a:cubicBezTo>
                  <a:cubicBezTo>
                    <a:pt x="464" y="534"/>
                    <a:pt x="465" y="535"/>
                    <a:pt x="466" y="535"/>
                  </a:cubicBezTo>
                  <a:cubicBezTo>
                    <a:pt x="467" y="535"/>
                    <a:pt x="469" y="534"/>
                    <a:pt x="470" y="534"/>
                  </a:cubicBezTo>
                  <a:cubicBezTo>
                    <a:pt x="471" y="534"/>
                    <a:pt x="470" y="536"/>
                    <a:pt x="472" y="536"/>
                  </a:cubicBezTo>
                  <a:cubicBezTo>
                    <a:pt x="473" y="536"/>
                    <a:pt x="473" y="535"/>
                    <a:pt x="474" y="534"/>
                  </a:cubicBezTo>
                  <a:cubicBezTo>
                    <a:pt x="476" y="538"/>
                    <a:pt x="479" y="547"/>
                    <a:pt x="483" y="548"/>
                  </a:cubicBezTo>
                  <a:cubicBezTo>
                    <a:pt x="485" y="548"/>
                    <a:pt x="486" y="546"/>
                    <a:pt x="488" y="547"/>
                  </a:cubicBezTo>
                  <a:cubicBezTo>
                    <a:pt x="488" y="547"/>
                    <a:pt x="488" y="548"/>
                    <a:pt x="489" y="548"/>
                  </a:cubicBezTo>
                  <a:cubicBezTo>
                    <a:pt x="490" y="554"/>
                    <a:pt x="488" y="552"/>
                    <a:pt x="492" y="555"/>
                  </a:cubicBezTo>
                  <a:cubicBezTo>
                    <a:pt x="492" y="556"/>
                    <a:pt x="492" y="556"/>
                    <a:pt x="491" y="556"/>
                  </a:cubicBezTo>
                  <a:cubicBezTo>
                    <a:pt x="492" y="560"/>
                    <a:pt x="492" y="562"/>
                    <a:pt x="493" y="566"/>
                  </a:cubicBezTo>
                  <a:cubicBezTo>
                    <a:pt x="494" y="566"/>
                    <a:pt x="496" y="566"/>
                    <a:pt x="497" y="566"/>
                  </a:cubicBezTo>
                  <a:cubicBezTo>
                    <a:pt x="498" y="567"/>
                    <a:pt x="500" y="570"/>
                    <a:pt x="502" y="570"/>
                  </a:cubicBezTo>
                  <a:cubicBezTo>
                    <a:pt x="503" y="571"/>
                    <a:pt x="502" y="570"/>
                    <a:pt x="503" y="570"/>
                  </a:cubicBezTo>
                  <a:cubicBezTo>
                    <a:pt x="503" y="570"/>
                    <a:pt x="508" y="570"/>
                    <a:pt x="509" y="570"/>
                  </a:cubicBezTo>
                  <a:cubicBezTo>
                    <a:pt x="510" y="572"/>
                    <a:pt x="510" y="572"/>
                    <a:pt x="510" y="572"/>
                  </a:cubicBezTo>
                  <a:cubicBezTo>
                    <a:pt x="512" y="572"/>
                    <a:pt x="514" y="571"/>
                    <a:pt x="516" y="572"/>
                  </a:cubicBezTo>
                  <a:cubicBezTo>
                    <a:pt x="516" y="572"/>
                    <a:pt x="517" y="574"/>
                    <a:pt x="517" y="574"/>
                  </a:cubicBezTo>
                  <a:cubicBezTo>
                    <a:pt x="521" y="574"/>
                    <a:pt x="522" y="572"/>
                    <a:pt x="525" y="572"/>
                  </a:cubicBezTo>
                  <a:cubicBezTo>
                    <a:pt x="525" y="574"/>
                    <a:pt x="525" y="574"/>
                    <a:pt x="525" y="574"/>
                  </a:cubicBezTo>
                  <a:cubicBezTo>
                    <a:pt x="525" y="575"/>
                    <a:pt x="529" y="575"/>
                    <a:pt x="529" y="576"/>
                  </a:cubicBezTo>
                  <a:cubicBezTo>
                    <a:pt x="529" y="578"/>
                    <a:pt x="529" y="578"/>
                    <a:pt x="529" y="578"/>
                  </a:cubicBezTo>
                  <a:cubicBezTo>
                    <a:pt x="530" y="578"/>
                    <a:pt x="531" y="577"/>
                    <a:pt x="532" y="578"/>
                  </a:cubicBezTo>
                  <a:cubicBezTo>
                    <a:pt x="532" y="584"/>
                    <a:pt x="532" y="583"/>
                    <a:pt x="536" y="586"/>
                  </a:cubicBezTo>
                  <a:cubicBezTo>
                    <a:pt x="536" y="587"/>
                    <a:pt x="536" y="588"/>
                    <a:pt x="536" y="588"/>
                  </a:cubicBezTo>
                  <a:cubicBezTo>
                    <a:pt x="536" y="588"/>
                    <a:pt x="535" y="590"/>
                    <a:pt x="535" y="590"/>
                  </a:cubicBezTo>
                  <a:cubicBezTo>
                    <a:pt x="535" y="590"/>
                    <a:pt x="532" y="590"/>
                    <a:pt x="532" y="590"/>
                  </a:cubicBezTo>
                  <a:cubicBezTo>
                    <a:pt x="533" y="590"/>
                    <a:pt x="532" y="590"/>
                    <a:pt x="532" y="590"/>
                  </a:cubicBezTo>
                  <a:cubicBezTo>
                    <a:pt x="532" y="591"/>
                    <a:pt x="532" y="592"/>
                    <a:pt x="533" y="592"/>
                  </a:cubicBezTo>
                  <a:cubicBezTo>
                    <a:pt x="533" y="592"/>
                    <a:pt x="532" y="592"/>
                    <a:pt x="532" y="594"/>
                  </a:cubicBezTo>
                  <a:cubicBezTo>
                    <a:pt x="532" y="593"/>
                    <a:pt x="530" y="594"/>
                    <a:pt x="530" y="594"/>
                  </a:cubicBezTo>
                  <a:cubicBezTo>
                    <a:pt x="529" y="593"/>
                    <a:pt x="529" y="592"/>
                    <a:pt x="529" y="592"/>
                  </a:cubicBezTo>
                  <a:cubicBezTo>
                    <a:pt x="528" y="591"/>
                    <a:pt x="524" y="591"/>
                    <a:pt x="524" y="591"/>
                  </a:cubicBezTo>
                  <a:cubicBezTo>
                    <a:pt x="524" y="591"/>
                    <a:pt x="524" y="589"/>
                    <a:pt x="524" y="589"/>
                  </a:cubicBezTo>
                  <a:cubicBezTo>
                    <a:pt x="523" y="589"/>
                    <a:pt x="522" y="588"/>
                    <a:pt x="522" y="588"/>
                  </a:cubicBezTo>
                  <a:cubicBezTo>
                    <a:pt x="520" y="590"/>
                    <a:pt x="517" y="593"/>
                    <a:pt x="516" y="594"/>
                  </a:cubicBezTo>
                  <a:cubicBezTo>
                    <a:pt x="514" y="598"/>
                    <a:pt x="517" y="601"/>
                    <a:pt x="516" y="605"/>
                  </a:cubicBezTo>
                  <a:cubicBezTo>
                    <a:pt x="516" y="605"/>
                    <a:pt x="515" y="607"/>
                    <a:pt x="515" y="608"/>
                  </a:cubicBezTo>
                  <a:cubicBezTo>
                    <a:pt x="513" y="608"/>
                    <a:pt x="512" y="608"/>
                    <a:pt x="511" y="609"/>
                  </a:cubicBezTo>
                  <a:cubicBezTo>
                    <a:pt x="511" y="609"/>
                    <a:pt x="510" y="612"/>
                    <a:pt x="510" y="615"/>
                  </a:cubicBezTo>
                  <a:cubicBezTo>
                    <a:pt x="510" y="617"/>
                    <a:pt x="508" y="618"/>
                    <a:pt x="506" y="619"/>
                  </a:cubicBezTo>
                  <a:cubicBezTo>
                    <a:pt x="506" y="619"/>
                    <a:pt x="506" y="620"/>
                    <a:pt x="506" y="622"/>
                  </a:cubicBezTo>
                  <a:cubicBezTo>
                    <a:pt x="511" y="621"/>
                    <a:pt x="511" y="621"/>
                    <a:pt x="514" y="620"/>
                  </a:cubicBezTo>
                  <a:cubicBezTo>
                    <a:pt x="515" y="619"/>
                    <a:pt x="515" y="617"/>
                    <a:pt x="516" y="617"/>
                  </a:cubicBezTo>
                  <a:cubicBezTo>
                    <a:pt x="517" y="616"/>
                    <a:pt x="518" y="617"/>
                    <a:pt x="519" y="616"/>
                  </a:cubicBezTo>
                  <a:cubicBezTo>
                    <a:pt x="519" y="616"/>
                    <a:pt x="520" y="614"/>
                    <a:pt x="521" y="614"/>
                  </a:cubicBezTo>
                  <a:cubicBezTo>
                    <a:pt x="523" y="613"/>
                    <a:pt x="525" y="614"/>
                    <a:pt x="528" y="613"/>
                  </a:cubicBezTo>
                  <a:cubicBezTo>
                    <a:pt x="528" y="613"/>
                    <a:pt x="528" y="611"/>
                    <a:pt x="528" y="611"/>
                  </a:cubicBezTo>
                  <a:cubicBezTo>
                    <a:pt x="531" y="609"/>
                    <a:pt x="534" y="610"/>
                    <a:pt x="537" y="610"/>
                  </a:cubicBezTo>
                  <a:cubicBezTo>
                    <a:pt x="537" y="610"/>
                    <a:pt x="539" y="607"/>
                    <a:pt x="537" y="606"/>
                  </a:cubicBezTo>
                  <a:cubicBezTo>
                    <a:pt x="536" y="606"/>
                    <a:pt x="535" y="607"/>
                    <a:pt x="534" y="606"/>
                  </a:cubicBezTo>
                  <a:cubicBezTo>
                    <a:pt x="534" y="605"/>
                    <a:pt x="534" y="605"/>
                    <a:pt x="534" y="605"/>
                  </a:cubicBezTo>
                  <a:cubicBezTo>
                    <a:pt x="537" y="603"/>
                    <a:pt x="545" y="598"/>
                    <a:pt x="552" y="600"/>
                  </a:cubicBezTo>
                  <a:cubicBezTo>
                    <a:pt x="553" y="600"/>
                    <a:pt x="553" y="602"/>
                    <a:pt x="554" y="602"/>
                  </a:cubicBezTo>
                  <a:cubicBezTo>
                    <a:pt x="554" y="603"/>
                    <a:pt x="556" y="602"/>
                    <a:pt x="556" y="602"/>
                  </a:cubicBezTo>
                  <a:cubicBezTo>
                    <a:pt x="557" y="601"/>
                    <a:pt x="557" y="600"/>
                    <a:pt x="559" y="600"/>
                  </a:cubicBezTo>
                  <a:cubicBezTo>
                    <a:pt x="560" y="599"/>
                    <a:pt x="557" y="599"/>
                    <a:pt x="557" y="599"/>
                  </a:cubicBezTo>
                  <a:cubicBezTo>
                    <a:pt x="556" y="600"/>
                    <a:pt x="556" y="599"/>
                    <a:pt x="555" y="600"/>
                  </a:cubicBezTo>
                  <a:cubicBezTo>
                    <a:pt x="554" y="600"/>
                    <a:pt x="555" y="598"/>
                    <a:pt x="554" y="598"/>
                  </a:cubicBezTo>
                  <a:cubicBezTo>
                    <a:pt x="553" y="597"/>
                    <a:pt x="552" y="598"/>
                    <a:pt x="551" y="597"/>
                  </a:cubicBezTo>
                  <a:cubicBezTo>
                    <a:pt x="551" y="597"/>
                    <a:pt x="550" y="596"/>
                    <a:pt x="550" y="596"/>
                  </a:cubicBezTo>
                  <a:cubicBezTo>
                    <a:pt x="553" y="595"/>
                    <a:pt x="554" y="595"/>
                    <a:pt x="556" y="595"/>
                  </a:cubicBezTo>
                  <a:cubicBezTo>
                    <a:pt x="557" y="595"/>
                    <a:pt x="560" y="597"/>
                    <a:pt x="563" y="596"/>
                  </a:cubicBezTo>
                  <a:cubicBezTo>
                    <a:pt x="564" y="596"/>
                    <a:pt x="565" y="595"/>
                    <a:pt x="566" y="594"/>
                  </a:cubicBezTo>
                  <a:cubicBezTo>
                    <a:pt x="566" y="594"/>
                    <a:pt x="566" y="593"/>
                    <a:pt x="566" y="593"/>
                  </a:cubicBezTo>
                  <a:cubicBezTo>
                    <a:pt x="566" y="593"/>
                    <a:pt x="567" y="591"/>
                    <a:pt x="574" y="587"/>
                  </a:cubicBezTo>
                  <a:cubicBezTo>
                    <a:pt x="578" y="585"/>
                    <a:pt x="579" y="584"/>
                    <a:pt x="581" y="584"/>
                  </a:cubicBezTo>
                  <a:cubicBezTo>
                    <a:pt x="581" y="583"/>
                    <a:pt x="582" y="582"/>
                    <a:pt x="583" y="582"/>
                  </a:cubicBezTo>
                  <a:cubicBezTo>
                    <a:pt x="584" y="582"/>
                    <a:pt x="582" y="583"/>
                    <a:pt x="582" y="584"/>
                  </a:cubicBezTo>
                  <a:cubicBezTo>
                    <a:pt x="582" y="584"/>
                    <a:pt x="583" y="584"/>
                    <a:pt x="583" y="585"/>
                  </a:cubicBezTo>
                  <a:cubicBezTo>
                    <a:pt x="586" y="585"/>
                    <a:pt x="608" y="582"/>
                    <a:pt x="608" y="582"/>
                  </a:cubicBezTo>
                  <a:cubicBezTo>
                    <a:pt x="608" y="582"/>
                    <a:pt x="609" y="579"/>
                    <a:pt x="611" y="578"/>
                  </a:cubicBezTo>
                  <a:cubicBezTo>
                    <a:pt x="613" y="578"/>
                    <a:pt x="619" y="572"/>
                    <a:pt x="619" y="571"/>
                  </a:cubicBezTo>
                  <a:cubicBezTo>
                    <a:pt x="618" y="569"/>
                    <a:pt x="621" y="564"/>
                    <a:pt x="621" y="564"/>
                  </a:cubicBezTo>
                  <a:cubicBezTo>
                    <a:pt x="624" y="559"/>
                    <a:pt x="624" y="559"/>
                    <a:pt x="624" y="559"/>
                  </a:cubicBezTo>
                  <a:cubicBezTo>
                    <a:pt x="624" y="559"/>
                    <a:pt x="626" y="556"/>
                    <a:pt x="627" y="560"/>
                  </a:cubicBezTo>
                  <a:cubicBezTo>
                    <a:pt x="627" y="564"/>
                    <a:pt x="628" y="557"/>
                    <a:pt x="631" y="558"/>
                  </a:cubicBezTo>
                  <a:cubicBezTo>
                    <a:pt x="635" y="559"/>
                    <a:pt x="638" y="560"/>
                    <a:pt x="637" y="565"/>
                  </a:cubicBezTo>
                  <a:cubicBezTo>
                    <a:pt x="637" y="570"/>
                    <a:pt x="637" y="577"/>
                    <a:pt x="637" y="577"/>
                  </a:cubicBezTo>
                  <a:cubicBezTo>
                    <a:pt x="637" y="577"/>
                    <a:pt x="641" y="576"/>
                    <a:pt x="641" y="578"/>
                  </a:cubicBezTo>
                  <a:cubicBezTo>
                    <a:pt x="641" y="581"/>
                    <a:pt x="640" y="583"/>
                    <a:pt x="641" y="583"/>
                  </a:cubicBezTo>
                  <a:cubicBezTo>
                    <a:pt x="642" y="583"/>
                    <a:pt x="643" y="584"/>
                    <a:pt x="643" y="584"/>
                  </a:cubicBezTo>
                  <a:cubicBezTo>
                    <a:pt x="643" y="584"/>
                    <a:pt x="644" y="584"/>
                    <a:pt x="645" y="584"/>
                  </a:cubicBezTo>
                  <a:cubicBezTo>
                    <a:pt x="646" y="584"/>
                    <a:pt x="647" y="586"/>
                    <a:pt x="649" y="586"/>
                  </a:cubicBezTo>
                  <a:cubicBezTo>
                    <a:pt x="649" y="586"/>
                    <a:pt x="651" y="586"/>
                    <a:pt x="650" y="586"/>
                  </a:cubicBezTo>
                  <a:cubicBezTo>
                    <a:pt x="651" y="585"/>
                    <a:pt x="655" y="585"/>
                    <a:pt x="653" y="584"/>
                  </a:cubicBezTo>
                  <a:cubicBezTo>
                    <a:pt x="652" y="583"/>
                    <a:pt x="652" y="583"/>
                    <a:pt x="651" y="583"/>
                  </a:cubicBezTo>
                  <a:cubicBezTo>
                    <a:pt x="651" y="582"/>
                    <a:pt x="651" y="582"/>
                    <a:pt x="651" y="582"/>
                  </a:cubicBezTo>
                  <a:cubicBezTo>
                    <a:pt x="651" y="581"/>
                    <a:pt x="652" y="581"/>
                    <a:pt x="653" y="581"/>
                  </a:cubicBezTo>
                  <a:cubicBezTo>
                    <a:pt x="653" y="580"/>
                    <a:pt x="653" y="579"/>
                    <a:pt x="653" y="578"/>
                  </a:cubicBezTo>
                  <a:cubicBezTo>
                    <a:pt x="653" y="578"/>
                    <a:pt x="654" y="579"/>
                    <a:pt x="655" y="579"/>
                  </a:cubicBezTo>
                  <a:cubicBezTo>
                    <a:pt x="655" y="580"/>
                    <a:pt x="655" y="580"/>
                    <a:pt x="655" y="580"/>
                  </a:cubicBezTo>
                  <a:cubicBezTo>
                    <a:pt x="655" y="580"/>
                    <a:pt x="653" y="581"/>
                    <a:pt x="654" y="581"/>
                  </a:cubicBezTo>
                  <a:cubicBezTo>
                    <a:pt x="653" y="580"/>
                    <a:pt x="654" y="583"/>
                    <a:pt x="655" y="584"/>
                  </a:cubicBezTo>
                  <a:cubicBezTo>
                    <a:pt x="656" y="584"/>
                    <a:pt x="656" y="584"/>
                    <a:pt x="656" y="584"/>
                  </a:cubicBezTo>
                  <a:cubicBezTo>
                    <a:pt x="657" y="583"/>
                    <a:pt x="657" y="580"/>
                    <a:pt x="661" y="579"/>
                  </a:cubicBezTo>
                  <a:cubicBezTo>
                    <a:pt x="661" y="578"/>
                    <a:pt x="661" y="578"/>
                    <a:pt x="661" y="578"/>
                  </a:cubicBezTo>
                  <a:cubicBezTo>
                    <a:pt x="661" y="578"/>
                    <a:pt x="661" y="576"/>
                    <a:pt x="661" y="576"/>
                  </a:cubicBezTo>
                  <a:cubicBezTo>
                    <a:pt x="662" y="576"/>
                    <a:pt x="662" y="576"/>
                    <a:pt x="662" y="576"/>
                  </a:cubicBezTo>
                  <a:cubicBezTo>
                    <a:pt x="662" y="574"/>
                    <a:pt x="662" y="574"/>
                    <a:pt x="662" y="572"/>
                  </a:cubicBezTo>
                  <a:cubicBezTo>
                    <a:pt x="663" y="572"/>
                    <a:pt x="663" y="574"/>
                    <a:pt x="663" y="574"/>
                  </a:cubicBezTo>
                  <a:cubicBezTo>
                    <a:pt x="664" y="574"/>
                    <a:pt x="665" y="573"/>
                    <a:pt x="666" y="573"/>
                  </a:cubicBezTo>
                  <a:cubicBezTo>
                    <a:pt x="666" y="573"/>
                    <a:pt x="666" y="575"/>
                    <a:pt x="666" y="575"/>
                  </a:cubicBezTo>
                  <a:cubicBezTo>
                    <a:pt x="666" y="575"/>
                    <a:pt x="664" y="576"/>
                    <a:pt x="664" y="576"/>
                  </a:cubicBezTo>
                  <a:cubicBezTo>
                    <a:pt x="664" y="577"/>
                    <a:pt x="665" y="577"/>
                    <a:pt x="665" y="578"/>
                  </a:cubicBezTo>
                  <a:cubicBezTo>
                    <a:pt x="664" y="578"/>
                    <a:pt x="663" y="579"/>
                    <a:pt x="663" y="580"/>
                  </a:cubicBezTo>
                  <a:cubicBezTo>
                    <a:pt x="662" y="581"/>
                    <a:pt x="663" y="582"/>
                    <a:pt x="663" y="582"/>
                  </a:cubicBezTo>
                  <a:cubicBezTo>
                    <a:pt x="663" y="582"/>
                    <a:pt x="663" y="581"/>
                    <a:pt x="663" y="581"/>
                  </a:cubicBezTo>
                  <a:cubicBezTo>
                    <a:pt x="667" y="580"/>
                    <a:pt x="673" y="581"/>
                    <a:pt x="676" y="581"/>
                  </a:cubicBezTo>
                  <a:cubicBezTo>
                    <a:pt x="675" y="581"/>
                    <a:pt x="674" y="581"/>
                    <a:pt x="673" y="582"/>
                  </a:cubicBezTo>
                  <a:cubicBezTo>
                    <a:pt x="672" y="583"/>
                    <a:pt x="671" y="585"/>
                    <a:pt x="670" y="586"/>
                  </a:cubicBezTo>
                  <a:cubicBezTo>
                    <a:pt x="669" y="586"/>
                    <a:pt x="668" y="586"/>
                    <a:pt x="667" y="586"/>
                  </a:cubicBezTo>
                  <a:cubicBezTo>
                    <a:pt x="667" y="586"/>
                    <a:pt x="667" y="584"/>
                    <a:pt x="667" y="584"/>
                  </a:cubicBezTo>
                  <a:cubicBezTo>
                    <a:pt x="665" y="583"/>
                    <a:pt x="659" y="586"/>
                    <a:pt x="659" y="587"/>
                  </a:cubicBezTo>
                  <a:cubicBezTo>
                    <a:pt x="658" y="588"/>
                    <a:pt x="659" y="589"/>
                    <a:pt x="658" y="590"/>
                  </a:cubicBezTo>
                  <a:cubicBezTo>
                    <a:pt x="657" y="591"/>
                    <a:pt x="655" y="590"/>
                    <a:pt x="654" y="591"/>
                  </a:cubicBezTo>
                  <a:cubicBezTo>
                    <a:pt x="654" y="591"/>
                    <a:pt x="653" y="593"/>
                    <a:pt x="653" y="594"/>
                  </a:cubicBezTo>
                  <a:cubicBezTo>
                    <a:pt x="649" y="597"/>
                    <a:pt x="650" y="597"/>
                    <a:pt x="651" y="602"/>
                  </a:cubicBezTo>
                  <a:cubicBezTo>
                    <a:pt x="652" y="602"/>
                    <a:pt x="654" y="601"/>
                    <a:pt x="655" y="602"/>
                  </a:cubicBezTo>
                  <a:cubicBezTo>
                    <a:pt x="655" y="602"/>
                    <a:pt x="655" y="603"/>
                    <a:pt x="656" y="604"/>
                  </a:cubicBezTo>
                  <a:cubicBezTo>
                    <a:pt x="657" y="604"/>
                    <a:pt x="657" y="604"/>
                    <a:pt x="657" y="605"/>
                  </a:cubicBezTo>
                  <a:cubicBezTo>
                    <a:pt x="658" y="605"/>
                    <a:pt x="658" y="605"/>
                    <a:pt x="659" y="606"/>
                  </a:cubicBezTo>
                  <a:cubicBezTo>
                    <a:pt x="659" y="605"/>
                    <a:pt x="659" y="603"/>
                    <a:pt x="660" y="603"/>
                  </a:cubicBezTo>
                  <a:cubicBezTo>
                    <a:pt x="661" y="603"/>
                    <a:pt x="661" y="603"/>
                    <a:pt x="661" y="603"/>
                  </a:cubicBezTo>
                  <a:cubicBezTo>
                    <a:pt x="661" y="605"/>
                    <a:pt x="661" y="605"/>
                    <a:pt x="661" y="605"/>
                  </a:cubicBezTo>
                  <a:cubicBezTo>
                    <a:pt x="661" y="605"/>
                    <a:pt x="662" y="605"/>
                    <a:pt x="662" y="606"/>
                  </a:cubicBezTo>
                  <a:cubicBezTo>
                    <a:pt x="663" y="605"/>
                    <a:pt x="663" y="604"/>
                    <a:pt x="665" y="603"/>
                  </a:cubicBezTo>
                  <a:cubicBezTo>
                    <a:pt x="665" y="603"/>
                    <a:pt x="665" y="601"/>
                    <a:pt x="666" y="601"/>
                  </a:cubicBezTo>
                  <a:cubicBezTo>
                    <a:pt x="666" y="601"/>
                    <a:pt x="668" y="601"/>
                    <a:pt x="667" y="602"/>
                  </a:cubicBezTo>
                  <a:cubicBezTo>
                    <a:pt x="669" y="602"/>
                    <a:pt x="669" y="602"/>
                    <a:pt x="669" y="602"/>
                  </a:cubicBezTo>
                  <a:cubicBezTo>
                    <a:pt x="669" y="601"/>
                    <a:pt x="668" y="600"/>
                    <a:pt x="668" y="600"/>
                  </a:cubicBezTo>
                  <a:cubicBezTo>
                    <a:pt x="667" y="598"/>
                    <a:pt x="668" y="596"/>
                    <a:pt x="669" y="594"/>
                  </a:cubicBezTo>
                  <a:cubicBezTo>
                    <a:pt x="669" y="594"/>
                    <a:pt x="670" y="596"/>
                    <a:pt x="671" y="595"/>
                  </a:cubicBezTo>
                  <a:cubicBezTo>
                    <a:pt x="671" y="595"/>
                    <a:pt x="671" y="593"/>
                    <a:pt x="671" y="592"/>
                  </a:cubicBezTo>
                  <a:cubicBezTo>
                    <a:pt x="672" y="593"/>
                    <a:pt x="674" y="595"/>
                    <a:pt x="675" y="596"/>
                  </a:cubicBezTo>
                  <a:cubicBezTo>
                    <a:pt x="675" y="596"/>
                    <a:pt x="676" y="594"/>
                    <a:pt x="675" y="593"/>
                  </a:cubicBezTo>
                  <a:cubicBezTo>
                    <a:pt x="675" y="593"/>
                    <a:pt x="676" y="592"/>
                    <a:pt x="676" y="592"/>
                  </a:cubicBezTo>
                  <a:cubicBezTo>
                    <a:pt x="685" y="591"/>
                    <a:pt x="688" y="588"/>
                    <a:pt x="691" y="582"/>
                  </a:cubicBezTo>
                  <a:cubicBezTo>
                    <a:pt x="692" y="582"/>
                    <a:pt x="693" y="582"/>
                    <a:pt x="693" y="582"/>
                  </a:cubicBezTo>
                  <a:cubicBezTo>
                    <a:pt x="693" y="581"/>
                    <a:pt x="693" y="580"/>
                    <a:pt x="692" y="580"/>
                  </a:cubicBezTo>
                  <a:cubicBezTo>
                    <a:pt x="692" y="579"/>
                    <a:pt x="690" y="580"/>
                    <a:pt x="690" y="580"/>
                  </a:cubicBezTo>
                  <a:cubicBezTo>
                    <a:pt x="690" y="577"/>
                    <a:pt x="690" y="577"/>
                    <a:pt x="690" y="574"/>
                  </a:cubicBezTo>
                  <a:cubicBezTo>
                    <a:pt x="690" y="575"/>
                    <a:pt x="689" y="574"/>
                    <a:pt x="688" y="574"/>
                  </a:cubicBezTo>
                  <a:cubicBezTo>
                    <a:pt x="687" y="575"/>
                    <a:pt x="685" y="579"/>
                    <a:pt x="683" y="580"/>
                  </a:cubicBezTo>
                  <a:cubicBezTo>
                    <a:pt x="683" y="580"/>
                    <a:pt x="681" y="580"/>
                    <a:pt x="681" y="580"/>
                  </a:cubicBezTo>
                  <a:cubicBezTo>
                    <a:pt x="681" y="579"/>
                    <a:pt x="681" y="578"/>
                    <a:pt x="681" y="578"/>
                  </a:cubicBezTo>
                  <a:cubicBezTo>
                    <a:pt x="681" y="577"/>
                    <a:pt x="679" y="578"/>
                    <a:pt x="679" y="578"/>
                  </a:cubicBezTo>
                  <a:cubicBezTo>
                    <a:pt x="678" y="577"/>
                    <a:pt x="676" y="575"/>
                    <a:pt x="675" y="575"/>
                  </a:cubicBezTo>
                  <a:cubicBezTo>
                    <a:pt x="674" y="575"/>
                    <a:pt x="674" y="575"/>
                    <a:pt x="674" y="575"/>
                  </a:cubicBezTo>
                  <a:cubicBezTo>
                    <a:pt x="673" y="575"/>
                    <a:pt x="673" y="576"/>
                    <a:pt x="672" y="576"/>
                  </a:cubicBezTo>
                  <a:cubicBezTo>
                    <a:pt x="671" y="574"/>
                    <a:pt x="671" y="574"/>
                    <a:pt x="671" y="574"/>
                  </a:cubicBezTo>
                  <a:cubicBezTo>
                    <a:pt x="672" y="574"/>
                    <a:pt x="673" y="574"/>
                    <a:pt x="674" y="574"/>
                  </a:cubicBezTo>
                  <a:cubicBezTo>
                    <a:pt x="674" y="573"/>
                    <a:pt x="674" y="572"/>
                    <a:pt x="675" y="572"/>
                  </a:cubicBezTo>
                  <a:cubicBezTo>
                    <a:pt x="672" y="572"/>
                    <a:pt x="670" y="571"/>
                    <a:pt x="667" y="570"/>
                  </a:cubicBezTo>
                  <a:cubicBezTo>
                    <a:pt x="667" y="570"/>
                    <a:pt x="667" y="568"/>
                    <a:pt x="667" y="568"/>
                  </a:cubicBezTo>
                  <a:cubicBezTo>
                    <a:pt x="666" y="568"/>
                    <a:pt x="666" y="569"/>
                    <a:pt x="665" y="568"/>
                  </a:cubicBezTo>
                  <a:cubicBezTo>
                    <a:pt x="666" y="568"/>
                    <a:pt x="666" y="563"/>
                    <a:pt x="665" y="562"/>
                  </a:cubicBezTo>
                  <a:cubicBezTo>
                    <a:pt x="667" y="562"/>
                    <a:pt x="667" y="562"/>
                    <a:pt x="667" y="562"/>
                  </a:cubicBezTo>
                  <a:cubicBezTo>
                    <a:pt x="668" y="561"/>
                    <a:pt x="667" y="560"/>
                    <a:pt x="667" y="559"/>
                  </a:cubicBezTo>
                  <a:cubicBezTo>
                    <a:pt x="666" y="559"/>
                    <a:pt x="663" y="560"/>
                    <a:pt x="663" y="560"/>
                  </a:cubicBezTo>
                  <a:cubicBezTo>
                    <a:pt x="663" y="560"/>
                    <a:pt x="660" y="559"/>
                    <a:pt x="662" y="559"/>
                  </a:cubicBezTo>
                  <a:cubicBezTo>
                    <a:pt x="663" y="557"/>
                    <a:pt x="663" y="557"/>
                    <a:pt x="663" y="557"/>
                  </a:cubicBezTo>
                  <a:cubicBezTo>
                    <a:pt x="663" y="557"/>
                    <a:pt x="664" y="557"/>
                    <a:pt x="665" y="557"/>
                  </a:cubicBezTo>
                  <a:cubicBezTo>
                    <a:pt x="665" y="556"/>
                    <a:pt x="665" y="556"/>
                    <a:pt x="665" y="556"/>
                  </a:cubicBezTo>
                  <a:cubicBezTo>
                    <a:pt x="664" y="556"/>
                    <a:pt x="664" y="553"/>
                    <a:pt x="664" y="552"/>
                  </a:cubicBezTo>
                  <a:cubicBezTo>
                    <a:pt x="666" y="552"/>
                    <a:pt x="666" y="552"/>
                    <a:pt x="666" y="552"/>
                  </a:cubicBezTo>
                  <a:cubicBezTo>
                    <a:pt x="666" y="550"/>
                    <a:pt x="665" y="551"/>
                    <a:pt x="665" y="549"/>
                  </a:cubicBezTo>
                  <a:cubicBezTo>
                    <a:pt x="664" y="549"/>
                    <a:pt x="662" y="548"/>
                    <a:pt x="660" y="549"/>
                  </a:cubicBezTo>
                  <a:cubicBezTo>
                    <a:pt x="659" y="549"/>
                    <a:pt x="659" y="551"/>
                    <a:pt x="658" y="551"/>
                  </a:cubicBezTo>
                  <a:cubicBezTo>
                    <a:pt x="652" y="553"/>
                    <a:pt x="653" y="549"/>
                    <a:pt x="655" y="549"/>
                  </a:cubicBezTo>
                  <a:cubicBezTo>
                    <a:pt x="655" y="548"/>
                    <a:pt x="655" y="548"/>
                    <a:pt x="655" y="548"/>
                  </a:cubicBezTo>
                  <a:cubicBezTo>
                    <a:pt x="654" y="547"/>
                    <a:pt x="654" y="547"/>
                    <a:pt x="653" y="546"/>
                  </a:cubicBezTo>
                  <a:cubicBezTo>
                    <a:pt x="653" y="545"/>
                    <a:pt x="653" y="545"/>
                    <a:pt x="653" y="545"/>
                  </a:cubicBezTo>
                  <a:cubicBezTo>
                    <a:pt x="654" y="545"/>
                    <a:pt x="654" y="543"/>
                    <a:pt x="655" y="543"/>
                  </a:cubicBezTo>
                  <a:cubicBezTo>
                    <a:pt x="655" y="543"/>
                    <a:pt x="656" y="544"/>
                    <a:pt x="656" y="544"/>
                  </a:cubicBezTo>
                  <a:cubicBezTo>
                    <a:pt x="656" y="545"/>
                    <a:pt x="656" y="546"/>
                    <a:pt x="657" y="547"/>
                  </a:cubicBezTo>
                  <a:cubicBezTo>
                    <a:pt x="657" y="547"/>
                    <a:pt x="659" y="548"/>
                    <a:pt x="659" y="548"/>
                  </a:cubicBezTo>
                  <a:cubicBezTo>
                    <a:pt x="659" y="546"/>
                    <a:pt x="659" y="546"/>
                    <a:pt x="659" y="546"/>
                  </a:cubicBezTo>
                  <a:cubicBezTo>
                    <a:pt x="660" y="546"/>
                    <a:pt x="662" y="546"/>
                    <a:pt x="663" y="546"/>
                  </a:cubicBezTo>
                  <a:cubicBezTo>
                    <a:pt x="663" y="544"/>
                    <a:pt x="663" y="543"/>
                    <a:pt x="663" y="540"/>
                  </a:cubicBezTo>
                  <a:cubicBezTo>
                    <a:pt x="664" y="540"/>
                    <a:pt x="666" y="541"/>
                    <a:pt x="667" y="541"/>
                  </a:cubicBezTo>
                  <a:cubicBezTo>
                    <a:pt x="668" y="538"/>
                    <a:pt x="668" y="537"/>
                    <a:pt x="667" y="533"/>
                  </a:cubicBezTo>
                  <a:cubicBezTo>
                    <a:pt x="668" y="533"/>
                    <a:pt x="669" y="534"/>
                    <a:pt x="670" y="534"/>
                  </a:cubicBezTo>
                  <a:cubicBezTo>
                    <a:pt x="670" y="534"/>
                    <a:pt x="670" y="532"/>
                    <a:pt x="670" y="532"/>
                  </a:cubicBezTo>
                  <a:cubicBezTo>
                    <a:pt x="669" y="531"/>
                    <a:pt x="669" y="531"/>
                    <a:pt x="669" y="530"/>
                  </a:cubicBezTo>
                  <a:cubicBezTo>
                    <a:pt x="667" y="530"/>
                    <a:pt x="667" y="530"/>
                    <a:pt x="667" y="530"/>
                  </a:cubicBezTo>
                  <a:cubicBezTo>
                    <a:pt x="667" y="528"/>
                    <a:pt x="667" y="528"/>
                    <a:pt x="667" y="528"/>
                  </a:cubicBezTo>
                  <a:cubicBezTo>
                    <a:pt x="666" y="528"/>
                    <a:pt x="666" y="528"/>
                    <a:pt x="666" y="528"/>
                  </a:cubicBezTo>
                  <a:cubicBezTo>
                    <a:pt x="666" y="528"/>
                    <a:pt x="666" y="528"/>
                    <a:pt x="666" y="528"/>
                  </a:cubicBezTo>
                  <a:cubicBezTo>
                    <a:pt x="663" y="527"/>
                    <a:pt x="660" y="529"/>
                    <a:pt x="658" y="528"/>
                  </a:cubicBezTo>
                  <a:cubicBezTo>
                    <a:pt x="657" y="528"/>
                    <a:pt x="658" y="526"/>
                    <a:pt x="656" y="526"/>
                  </a:cubicBezTo>
                  <a:cubicBezTo>
                    <a:pt x="655" y="528"/>
                    <a:pt x="655" y="528"/>
                    <a:pt x="655" y="528"/>
                  </a:cubicBezTo>
                  <a:cubicBezTo>
                    <a:pt x="651" y="529"/>
                    <a:pt x="648" y="529"/>
                    <a:pt x="645" y="531"/>
                  </a:cubicBezTo>
                  <a:cubicBezTo>
                    <a:pt x="644" y="531"/>
                    <a:pt x="644" y="533"/>
                    <a:pt x="643" y="533"/>
                  </a:cubicBezTo>
                  <a:cubicBezTo>
                    <a:pt x="642" y="534"/>
                    <a:pt x="641" y="533"/>
                    <a:pt x="640" y="534"/>
                  </a:cubicBezTo>
                  <a:cubicBezTo>
                    <a:pt x="640" y="534"/>
                    <a:pt x="639" y="536"/>
                    <a:pt x="639" y="536"/>
                  </a:cubicBezTo>
                  <a:cubicBezTo>
                    <a:pt x="638" y="536"/>
                    <a:pt x="637" y="535"/>
                    <a:pt x="637" y="536"/>
                  </a:cubicBezTo>
                  <a:cubicBezTo>
                    <a:pt x="635" y="537"/>
                    <a:pt x="635" y="539"/>
                    <a:pt x="634" y="540"/>
                  </a:cubicBezTo>
                  <a:cubicBezTo>
                    <a:pt x="633" y="541"/>
                    <a:pt x="629" y="541"/>
                    <a:pt x="628" y="542"/>
                  </a:cubicBezTo>
                  <a:cubicBezTo>
                    <a:pt x="627" y="543"/>
                    <a:pt x="628" y="546"/>
                    <a:pt x="628" y="546"/>
                  </a:cubicBezTo>
                  <a:cubicBezTo>
                    <a:pt x="627" y="547"/>
                    <a:pt x="623" y="547"/>
                    <a:pt x="623" y="547"/>
                  </a:cubicBezTo>
                  <a:cubicBezTo>
                    <a:pt x="622" y="548"/>
                    <a:pt x="622" y="551"/>
                    <a:pt x="622" y="552"/>
                  </a:cubicBezTo>
                  <a:cubicBezTo>
                    <a:pt x="622" y="552"/>
                    <a:pt x="618" y="557"/>
                    <a:pt x="617" y="557"/>
                  </a:cubicBezTo>
                  <a:cubicBezTo>
                    <a:pt x="617" y="557"/>
                    <a:pt x="617" y="557"/>
                    <a:pt x="617" y="557"/>
                  </a:cubicBezTo>
                  <a:cubicBezTo>
                    <a:pt x="617" y="558"/>
                    <a:pt x="617" y="558"/>
                    <a:pt x="617" y="558"/>
                  </a:cubicBezTo>
                  <a:cubicBezTo>
                    <a:pt x="616" y="558"/>
                    <a:pt x="616" y="557"/>
                    <a:pt x="615" y="558"/>
                  </a:cubicBezTo>
                  <a:cubicBezTo>
                    <a:pt x="618" y="553"/>
                    <a:pt x="620" y="551"/>
                    <a:pt x="622" y="544"/>
                  </a:cubicBezTo>
                  <a:cubicBezTo>
                    <a:pt x="621" y="544"/>
                    <a:pt x="620" y="543"/>
                    <a:pt x="619" y="542"/>
                  </a:cubicBezTo>
                  <a:cubicBezTo>
                    <a:pt x="621" y="542"/>
                    <a:pt x="622" y="543"/>
                    <a:pt x="623" y="542"/>
                  </a:cubicBezTo>
                  <a:cubicBezTo>
                    <a:pt x="625" y="542"/>
                    <a:pt x="625" y="538"/>
                    <a:pt x="627" y="537"/>
                  </a:cubicBezTo>
                  <a:cubicBezTo>
                    <a:pt x="627" y="537"/>
                    <a:pt x="628" y="537"/>
                    <a:pt x="629" y="536"/>
                  </a:cubicBezTo>
                  <a:cubicBezTo>
                    <a:pt x="629" y="536"/>
                    <a:pt x="629" y="535"/>
                    <a:pt x="629" y="534"/>
                  </a:cubicBezTo>
                  <a:cubicBezTo>
                    <a:pt x="631" y="534"/>
                    <a:pt x="632" y="535"/>
                    <a:pt x="633" y="534"/>
                  </a:cubicBezTo>
                  <a:cubicBezTo>
                    <a:pt x="633" y="534"/>
                    <a:pt x="633" y="532"/>
                    <a:pt x="634" y="531"/>
                  </a:cubicBezTo>
                  <a:cubicBezTo>
                    <a:pt x="634" y="530"/>
                    <a:pt x="634" y="530"/>
                    <a:pt x="634" y="530"/>
                  </a:cubicBezTo>
                  <a:cubicBezTo>
                    <a:pt x="635" y="530"/>
                    <a:pt x="637" y="531"/>
                    <a:pt x="637" y="530"/>
                  </a:cubicBezTo>
                  <a:cubicBezTo>
                    <a:pt x="638" y="529"/>
                    <a:pt x="637" y="528"/>
                    <a:pt x="638" y="527"/>
                  </a:cubicBezTo>
                  <a:cubicBezTo>
                    <a:pt x="639" y="526"/>
                    <a:pt x="641" y="527"/>
                    <a:pt x="642" y="526"/>
                  </a:cubicBezTo>
                  <a:cubicBezTo>
                    <a:pt x="643" y="525"/>
                    <a:pt x="643" y="520"/>
                    <a:pt x="643" y="520"/>
                  </a:cubicBezTo>
                  <a:cubicBezTo>
                    <a:pt x="645" y="520"/>
                    <a:pt x="645" y="520"/>
                    <a:pt x="645" y="520"/>
                  </a:cubicBezTo>
                  <a:cubicBezTo>
                    <a:pt x="645" y="518"/>
                    <a:pt x="645" y="518"/>
                    <a:pt x="645" y="518"/>
                  </a:cubicBezTo>
                  <a:cubicBezTo>
                    <a:pt x="645" y="518"/>
                    <a:pt x="646" y="519"/>
                    <a:pt x="646" y="519"/>
                  </a:cubicBezTo>
                  <a:cubicBezTo>
                    <a:pt x="647" y="518"/>
                    <a:pt x="647" y="518"/>
                    <a:pt x="649" y="517"/>
                  </a:cubicBezTo>
                  <a:cubicBezTo>
                    <a:pt x="649" y="516"/>
                    <a:pt x="649" y="516"/>
                    <a:pt x="649" y="516"/>
                  </a:cubicBezTo>
                  <a:cubicBezTo>
                    <a:pt x="650" y="515"/>
                    <a:pt x="655" y="517"/>
                    <a:pt x="658" y="517"/>
                  </a:cubicBezTo>
                  <a:cubicBezTo>
                    <a:pt x="658" y="517"/>
                    <a:pt x="658" y="517"/>
                    <a:pt x="658" y="517"/>
                  </a:cubicBezTo>
                  <a:cubicBezTo>
                    <a:pt x="661" y="517"/>
                    <a:pt x="662" y="517"/>
                    <a:pt x="665" y="517"/>
                  </a:cubicBezTo>
                  <a:cubicBezTo>
                    <a:pt x="665" y="516"/>
                    <a:pt x="665" y="515"/>
                    <a:pt x="665" y="515"/>
                  </a:cubicBezTo>
                  <a:cubicBezTo>
                    <a:pt x="667" y="515"/>
                    <a:pt x="668" y="517"/>
                    <a:pt x="669" y="517"/>
                  </a:cubicBezTo>
                  <a:cubicBezTo>
                    <a:pt x="670" y="517"/>
                    <a:pt x="671" y="516"/>
                    <a:pt x="673" y="516"/>
                  </a:cubicBezTo>
                  <a:cubicBezTo>
                    <a:pt x="675" y="516"/>
                    <a:pt x="676" y="517"/>
                    <a:pt x="677" y="517"/>
                  </a:cubicBezTo>
                  <a:cubicBezTo>
                    <a:pt x="677" y="517"/>
                    <a:pt x="678" y="515"/>
                    <a:pt x="679" y="515"/>
                  </a:cubicBezTo>
                  <a:cubicBezTo>
                    <a:pt x="685" y="514"/>
                    <a:pt x="683" y="518"/>
                    <a:pt x="690" y="515"/>
                  </a:cubicBezTo>
                  <a:cubicBezTo>
                    <a:pt x="691" y="515"/>
                    <a:pt x="691" y="517"/>
                    <a:pt x="691" y="518"/>
                  </a:cubicBezTo>
                  <a:cubicBezTo>
                    <a:pt x="693" y="518"/>
                    <a:pt x="694" y="517"/>
                    <a:pt x="694" y="517"/>
                  </a:cubicBezTo>
                  <a:cubicBezTo>
                    <a:pt x="694" y="519"/>
                    <a:pt x="696" y="517"/>
                    <a:pt x="696" y="517"/>
                  </a:cubicBezTo>
                  <a:cubicBezTo>
                    <a:pt x="696" y="517"/>
                    <a:pt x="696" y="515"/>
                    <a:pt x="696" y="515"/>
                  </a:cubicBezTo>
                  <a:cubicBezTo>
                    <a:pt x="696" y="515"/>
                    <a:pt x="697" y="516"/>
                    <a:pt x="698" y="515"/>
                  </a:cubicBezTo>
                  <a:cubicBezTo>
                    <a:pt x="699" y="516"/>
                    <a:pt x="699" y="518"/>
                    <a:pt x="702" y="517"/>
                  </a:cubicBezTo>
                  <a:cubicBezTo>
                    <a:pt x="702" y="517"/>
                    <a:pt x="703" y="515"/>
                    <a:pt x="703" y="515"/>
                  </a:cubicBezTo>
                  <a:cubicBezTo>
                    <a:pt x="706" y="514"/>
                    <a:pt x="706" y="514"/>
                    <a:pt x="708" y="515"/>
                  </a:cubicBezTo>
                  <a:cubicBezTo>
                    <a:pt x="708" y="514"/>
                    <a:pt x="709" y="513"/>
                    <a:pt x="709" y="513"/>
                  </a:cubicBezTo>
                  <a:cubicBezTo>
                    <a:pt x="709" y="513"/>
                    <a:pt x="709" y="510"/>
                    <a:pt x="709" y="510"/>
                  </a:cubicBezTo>
                  <a:cubicBezTo>
                    <a:pt x="709" y="510"/>
                    <a:pt x="714" y="510"/>
                    <a:pt x="715" y="508"/>
                  </a:cubicBezTo>
                  <a:cubicBezTo>
                    <a:pt x="716" y="506"/>
                    <a:pt x="714" y="506"/>
                    <a:pt x="714" y="505"/>
                  </a:cubicBezTo>
                  <a:cubicBezTo>
                    <a:pt x="715" y="504"/>
                    <a:pt x="717" y="503"/>
                    <a:pt x="717" y="503"/>
                  </a:cubicBezTo>
                  <a:cubicBezTo>
                    <a:pt x="717" y="502"/>
                    <a:pt x="717" y="500"/>
                    <a:pt x="717" y="500"/>
                  </a:cubicBezTo>
                  <a:cubicBezTo>
                    <a:pt x="718" y="499"/>
                    <a:pt x="719" y="500"/>
                    <a:pt x="720" y="499"/>
                  </a:cubicBezTo>
                  <a:cubicBezTo>
                    <a:pt x="721" y="499"/>
                    <a:pt x="720" y="497"/>
                    <a:pt x="720" y="497"/>
                  </a:cubicBezTo>
                  <a:cubicBezTo>
                    <a:pt x="722" y="497"/>
                    <a:pt x="720" y="498"/>
                    <a:pt x="721" y="498"/>
                  </a:cubicBezTo>
                  <a:cubicBezTo>
                    <a:pt x="725" y="499"/>
                    <a:pt x="725" y="495"/>
                    <a:pt x="729" y="496"/>
                  </a:cubicBezTo>
                  <a:cubicBezTo>
                    <a:pt x="729" y="496"/>
                    <a:pt x="730" y="497"/>
                    <a:pt x="732" y="497"/>
                  </a:cubicBezTo>
                  <a:cubicBezTo>
                    <a:pt x="734" y="494"/>
                    <a:pt x="734" y="494"/>
                    <a:pt x="734" y="494"/>
                  </a:cubicBezTo>
                  <a:cubicBezTo>
                    <a:pt x="735" y="493"/>
                    <a:pt x="736" y="494"/>
                    <a:pt x="737" y="493"/>
                  </a:cubicBezTo>
                  <a:cubicBezTo>
                    <a:pt x="738" y="493"/>
                    <a:pt x="737" y="491"/>
                    <a:pt x="738" y="491"/>
                  </a:cubicBezTo>
                  <a:cubicBezTo>
                    <a:pt x="738" y="491"/>
                    <a:pt x="739" y="492"/>
                    <a:pt x="740" y="491"/>
                  </a:cubicBezTo>
                  <a:cubicBezTo>
                    <a:pt x="740" y="490"/>
                    <a:pt x="740" y="490"/>
                    <a:pt x="740" y="490"/>
                  </a:cubicBezTo>
                  <a:cubicBezTo>
                    <a:pt x="741" y="489"/>
                    <a:pt x="741" y="489"/>
                    <a:pt x="741" y="489"/>
                  </a:cubicBezTo>
                  <a:cubicBezTo>
                    <a:pt x="743" y="486"/>
                    <a:pt x="742" y="486"/>
                    <a:pt x="740" y="483"/>
                  </a:cubicBezTo>
                  <a:cubicBezTo>
                    <a:pt x="741" y="483"/>
                    <a:pt x="741" y="483"/>
                    <a:pt x="740" y="483"/>
                  </a:cubicBezTo>
                  <a:cubicBezTo>
                    <a:pt x="740" y="481"/>
                    <a:pt x="740" y="481"/>
                    <a:pt x="740" y="481"/>
                  </a:cubicBezTo>
                  <a:cubicBezTo>
                    <a:pt x="742" y="481"/>
                    <a:pt x="742" y="478"/>
                    <a:pt x="742" y="476"/>
                  </a:cubicBezTo>
                  <a:cubicBezTo>
                    <a:pt x="741" y="476"/>
                    <a:pt x="741" y="475"/>
                    <a:pt x="740" y="475"/>
                  </a:cubicBezTo>
                  <a:cubicBezTo>
                    <a:pt x="740" y="475"/>
                    <a:pt x="738" y="475"/>
                    <a:pt x="738" y="475"/>
                  </a:cubicBezTo>
                  <a:cubicBezTo>
                    <a:pt x="738" y="475"/>
                    <a:pt x="738" y="477"/>
                    <a:pt x="738" y="477"/>
                  </a:cubicBezTo>
                  <a:cubicBezTo>
                    <a:pt x="736" y="477"/>
                    <a:pt x="736" y="477"/>
                    <a:pt x="736" y="477"/>
                  </a:cubicBezTo>
                  <a:cubicBezTo>
                    <a:pt x="736" y="476"/>
                    <a:pt x="736" y="475"/>
                    <a:pt x="736" y="474"/>
                  </a:cubicBezTo>
                  <a:cubicBezTo>
                    <a:pt x="735" y="473"/>
                    <a:pt x="732" y="472"/>
                    <a:pt x="731" y="471"/>
                  </a:cubicBezTo>
                  <a:cubicBezTo>
                    <a:pt x="731" y="471"/>
                    <a:pt x="730" y="469"/>
                    <a:pt x="730" y="469"/>
                  </a:cubicBezTo>
                  <a:cubicBezTo>
                    <a:pt x="727" y="468"/>
                    <a:pt x="725" y="469"/>
                    <a:pt x="723" y="469"/>
                  </a:cubicBezTo>
                  <a:cubicBezTo>
                    <a:pt x="724" y="471"/>
                    <a:pt x="724" y="471"/>
                    <a:pt x="724" y="471"/>
                  </a:cubicBezTo>
                  <a:cubicBezTo>
                    <a:pt x="722" y="472"/>
                    <a:pt x="720" y="471"/>
                    <a:pt x="718" y="471"/>
                  </a:cubicBezTo>
                  <a:cubicBezTo>
                    <a:pt x="716" y="472"/>
                    <a:pt x="713" y="476"/>
                    <a:pt x="710" y="477"/>
                  </a:cubicBezTo>
                  <a:cubicBezTo>
                    <a:pt x="709" y="478"/>
                    <a:pt x="708" y="477"/>
                    <a:pt x="706" y="478"/>
                  </a:cubicBezTo>
                  <a:cubicBezTo>
                    <a:pt x="706" y="478"/>
                    <a:pt x="706" y="481"/>
                    <a:pt x="705" y="481"/>
                  </a:cubicBezTo>
                  <a:cubicBezTo>
                    <a:pt x="704" y="482"/>
                    <a:pt x="703" y="481"/>
                    <a:pt x="702" y="481"/>
                  </a:cubicBezTo>
                  <a:cubicBezTo>
                    <a:pt x="702" y="480"/>
                    <a:pt x="702" y="478"/>
                    <a:pt x="701" y="476"/>
                  </a:cubicBezTo>
                  <a:cubicBezTo>
                    <a:pt x="702" y="476"/>
                    <a:pt x="706" y="476"/>
                    <a:pt x="708" y="476"/>
                  </a:cubicBezTo>
                  <a:cubicBezTo>
                    <a:pt x="709" y="476"/>
                    <a:pt x="713" y="472"/>
                    <a:pt x="714" y="471"/>
                  </a:cubicBezTo>
                  <a:cubicBezTo>
                    <a:pt x="714" y="471"/>
                    <a:pt x="715" y="472"/>
                    <a:pt x="716" y="471"/>
                  </a:cubicBezTo>
                  <a:cubicBezTo>
                    <a:pt x="716" y="471"/>
                    <a:pt x="717" y="470"/>
                    <a:pt x="717" y="469"/>
                  </a:cubicBezTo>
                  <a:cubicBezTo>
                    <a:pt x="719" y="468"/>
                    <a:pt x="719" y="470"/>
                    <a:pt x="721" y="469"/>
                  </a:cubicBezTo>
                  <a:cubicBezTo>
                    <a:pt x="722" y="468"/>
                    <a:pt x="722" y="468"/>
                    <a:pt x="722" y="468"/>
                  </a:cubicBezTo>
                  <a:cubicBezTo>
                    <a:pt x="723" y="467"/>
                    <a:pt x="724" y="468"/>
                    <a:pt x="725" y="467"/>
                  </a:cubicBezTo>
                  <a:cubicBezTo>
                    <a:pt x="726" y="467"/>
                    <a:pt x="727" y="464"/>
                    <a:pt x="728" y="463"/>
                  </a:cubicBezTo>
                  <a:cubicBezTo>
                    <a:pt x="728" y="463"/>
                    <a:pt x="727" y="463"/>
                    <a:pt x="726" y="463"/>
                  </a:cubicBezTo>
                  <a:cubicBezTo>
                    <a:pt x="726" y="463"/>
                    <a:pt x="725" y="462"/>
                    <a:pt x="724" y="462"/>
                  </a:cubicBezTo>
                  <a:cubicBezTo>
                    <a:pt x="724" y="461"/>
                    <a:pt x="724" y="459"/>
                    <a:pt x="724" y="458"/>
                  </a:cubicBezTo>
                  <a:cubicBezTo>
                    <a:pt x="723" y="458"/>
                    <a:pt x="722" y="459"/>
                    <a:pt x="722" y="459"/>
                  </a:cubicBezTo>
                  <a:cubicBezTo>
                    <a:pt x="721" y="460"/>
                    <a:pt x="722" y="461"/>
                    <a:pt x="721" y="462"/>
                  </a:cubicBezTo>
                  <a:cubicBezTo>
                    <a:pt x="718" y="461"/>
                    <a:pt x="718" y="462"/>
                    <a:pt x="716" y="459"/>
                  </a:cubicBezTo>
                  <a:cubicBezTo>
                    <a:pt x="715" y="458"/>
                    <a:pt x="715" y="458"/>
                    <a:pt x="715" y="458"/>
                  </a:cubicBezTo>
                  <a:cubicBezTo>
                    <a:pt x="715" y="457"/>
                    <a:pt x="715" y="456"/>
                    <a:pt x="715" y="455"/>
                  </a:cubicBezTo>
                  <a:cubicBezTo>
                    <a:pt x="714" y="455"/>
                    <a:pt x="713" y="456"/>
                    <a:pt x="713" y="456"/>
                  </a:cubicBezTo>
                  <a:cubicBezTo>
                    <a:pt x="712" y="456"/>
                    <a:pt x="713" y="456"/>
                    <a:pt x="712" y="455"/>
                  </a:cubicBezTo>
                  <a:cubicBezTo>
                    <a:pt x="711" y="456"/>
                    <a:pt x="710" y="456"/>
                    <a:pt x="709" y="457"/>
                  </a:cubicBezTo>
                  <a:cubicBezTo>
                    <a:pt x="709" y="457"/>
                    <a:pt x="709" y="455"/>
                    <a:pt x="709" y="455"/>
                  </a:cubicBezTo>
                  <a:cubicBezTo>
                    <a:pt x="706" y="455"/>
                    <a:pt x="706" y="455"/>
                    <a:pt x="702" y="455"/>
                  </a:cubicBezTo>
                  <a:cubicBezTo>
                    <a:pt x="703" y="454"/>
                    <a:pt x="702" y="451"/>
                    <a:pt x="702" y="451"/>
                  </a:cubicBezTo>
                  <a:cubicBezTo>
                    <a:pt x="701" y="450"/>
                    <a:pt x="702" y="448"/>
                    <a:pt x="702" y="447"/>
                  </a:cubicBezTo>
                  <a:cubicBezTo>
                    <a:pt x="701" y="447"/>
                    <a:pt x="700" y="448"/>
                    <a:pt x="700" y="447"/>
                  </a:cubicBezTo>
                  <a:cubicBezTo>
                    <a:pt x="699" y="447"/>
                    <a:pt x="699" y="445"/>
                    <a:pt x="698" y="445"/>
                  </a:cubicBezTo>
                  <a:cubicBezTo>
                    <a:pt x="696" y="444"/>
                    <a:pt x="694" y="444"/>
                    <a:pt x="692" y="444"/>
                  </a:cubicBezTo>
                  <a:cubicBezTo>
                    <a:pt x="692" y="443"/>
                    <a:pt x="692" y="441"/>
                    <a:pt x="692" y="439"/>
                  </a:cubicBezTo>
                  <a:cubicBezTo>
                    <a:pt x="692" y="439"/>
                    <a:pt x="689" y="440"/>
                    <a:pt x="689" y="439"/>
                  </a:cubicBezTo>
                  <a:cubicBezTo>
                    <a:pt x="688" y="438"/>
                    <a:pt x="690" y="439"/>
                    <a:pt x="690" y="439"/>
                  </a:cubicBezTo>
                  <a:cubicBezTo>
                    <a:pt x="691" y="435"/>
                    <a:pt x="687" y="438"/>
                    <a:pt x="686" y="438"/>
                  </a:cubicBezTo>
                  <a:cubicBezTo>
                    <a:pt x="688" y="434"/>
                    <a:pt x="689" y="434"/>
                    <a:pt x="685" y="433"/>
                  </a:cubicBezTo>
                  <a:cubicBezTo>
                    <a:pt x="685" y="431"/>
                    <a:pt x="685" y="431"/>
                    <a:pt x="685" y="431"/>
                  </a:cubicBezTo>
                  <a:cubicBezTo>
                    <a:pt x="687" y="432"/>
                    <a:pt x="689" y="433"/>
                    <a:pt x="691" y="432"/>
                  </a:cubicBezTo>
                  <a:cubicBezTo>
                    <a:pt x="692" y="432"/>
                    <a:pt x="692" y="431"/>
                    <a:pt x="692" y="431"/>
                  </a:cubicBezTo>
                  <a:cubicBezTo>
                    <a:pt x="693" y="431"/>
                    <a:pt x="693" y="432"/>
                    <a:pt x="694" y="432"/>
                  </a:cubicBezTo>
                  <a:cubicBezTo>
                    <a:pt x="694" y="431"/>
                    <a:pt x="693" y="430"/>
                    <a:pt x="694" y="430"/>
                  </a:cubicBezTo>
                  <a:cubicBezTo>
                    <a:pt x="694" y="429"/>
                    <a:pt x="694" y="427"/>
                    <a:pt x="693" y="427"/>
                  </a:cubicBezTo>
                  <a:cubicBezTo>
                    <a:pt x="693" y="426"/>
                    <a:pt x="691" y="427"/>
                    <a:pt x="690" y="427"/>
                  </a:cubicBezTo>
                  <a:cubicBezTo>
                    <a:pt x="689" y="426"/>
                    <a:pt x="689" y="424"/>
                    <a:pt x="688" y="424"/>
                  </a:cubicBezTo>
                  <a:cubicBezTo>
                    <a:pt x="687" y="424"/>
                    <a:pt x="686" y="425"/>
                    <a:pt x="685" y="424"/>
                  </a:cubicBezTo>
                  <a:cubicBezTo>
                    <a:pt x="687" y="421"/>
                    <a:pt x="687" y="422"/>
                    <a:pt x="688" y="417"/>
                  </a:cubicBezTo>
                  <a:cubicBezTo>
                    <a:pt x="687" y="417"/>
                    <a:pt x="687" y="417"/>
                    <a:pt x="686" y="417"/>
                  </a:cubicBezTo>
                  <a:cubicBezTo>
                    <a:pt x="686" y="417"/>
                    <a:pt x="686" y="415"/>
                    <a:pt x="685" y="415"/>
                  </a:cubicBezTo>
                  <a:cubicBezTo>
                    <a:pt x="684" y="415"/>
                    <a:pt x="683" y="415"/>
                    <a:pt x="683" y="415"/>
                  </a:cubicBezTo>
                  <a:cubicBezTo>
                    <a:pt x="683" y="415"/>
                    <a:pt x="683" y="412"/>
                    <a:pt x="683" y="412"/>
                  </a:cubicBezTo>
                  <a:cubicBezTo>
                    <a:pt x="682" y="412"/>
                    <a:pt x="681" y="412"/>
                    <a:pt x="681" y="412"/>
                  </a:cubicBezTo>
                  <a:cubicBezTo>
                    <a:pt x="681" y="411"/>
                    <a:pt x="682" y="410"/>
                    <a:pt x="683" y="409"/>
                  </a:cubicBezTo>
                  <a:cubicBezTo>
                    <a:pt x="683" y="408"/>
                    <a:pt x="682" y="408"/>
                    <a:pt x="683" y="407"/>
                  </a:cubicBezTo>
                  <a:cubicBezTo>
                    <a:pt x="679" y="408"/>
                    <a:pt x="677" y="407"/>
                    <a:pt x="675" y="407"/>
                  </a:cubicBezTo>
                  <a:cubicBezTo>
                    <a:pt x="675" y="407"/>
                    <a:pt x="675" y="406"/>
                    <a:pt x="675" y="405"/>
                  </a:cubicBezTo>
                  <a:cubicBezTo>
                    <a:pt x="676" y="405"/>
                    <a:pt x="678" y="405"/>
                    <a:pt x="679" y="404"/>
                  </a:cubicBezTo>
                  <a:cubicBezTo>
                    <a:pt x="682" y="401"/>
                    <a:pt x="677" y="402"/>
                    <a:pt x="677" y="400"/>
                  </a:cubicBezTo>
                  <a:cubicBezTo>
                    <a:pt x="676" y="399"/>
                    <a:pt x="678" y="399"/>
                    <a:pt x="678" y="399"/>
                  </a:cubicBezTo>
                  <a:cubicBezTo>
                    <a:pt x="678" y="398"/>
                    <a:pt x="678" y="398"/>
                    <a:pt x="678" y="398"/>
                  </a:cubicBezTo>
                  <a:cubicBezTo>
                    <a:pt x="677" y="397"/>
                    <a:pt x="677" y="398"/>
                    <a:pt x="676" y="398"/>
                  </a:cubicBezTo>
                  <a:cubicBezTo>
                    <a:pt x="676" y="397"/>
                    <a:pt x="676" y="396"/>
                    <a:pt x="676" y="396"/>
                  </a:cubicBezTo>
                  <a:cubicBezTo>
                    <a:pt x="674" y="396"/>
                    <a:pt x="675" y="395"/>
                    <a:pt x="674" y="395"/>
                  </a:cubicBezTo>
                  <a:cubicBezTo>
                    <a:pt x="674" y="395"/>
                    <a:pt x="672" y="396"/>
                    <a:pt x="671" y="396"/>
                  </a:cubicBezTo>
                  <a:cubicBezTo>
                    <a:pt x="671" y="395"/>
                    <a:pt x="671" y="394"/>
                    <a:pt x="671" y="394"/>
                  </a:cubicBezTo>
                  <a:cubicBezTo>
                    <a:pt x="670" y="394"/>
                    <a:pt x="670" y="394"/>
                    <a:pt x="670" y="394"/>
                  </a:cubicBezTo>
                  <a:cubicBezTo>
                    <a:pt x="669" y="391"/>
                    <a:pt x="668" y="389"/>
                    <a:pt x="669" y="386"/>
                  </a:cubicBezTo>
                  <a:cubicBezTo>
                    <a:pt x="669" y="386"/>
                    <a:pt x="670" y="385"/>
                    <a:pt x="670" y="383"/>
                  </a:cubicBezTo>
                  <a:cubicBezTo>
                    <a:pt x="670" y="382"/>
                    <a:pt x="669" y="382"/>
                    <a:pt x="668" y="382"/>
                  </a:cubicBezTo>
                  <a:cubicBezTo>
                    <a:pt x="668" y="379"/>
                    <a:pt x="668" y="379"/>
                    <a:pt x="668" y="376"/>
                  </a:cubicBezTo>
                  <a:cubicBezTo>
                    <a:pt x="666" y="376"/>
                    <a:pt x="666" y="376"/>
                    <a:pt x="664" y="376"/>
                  </a:cubicBezTo>
                  <a:cubicBezTo>
                    <a:pt x="663" y="378"/>
                    <a:pt x="664" y="379"/>
                    <a:pt x="663" y="381"/>
                  </a:cubicBezTo>
                  <a:cubicBezTo>
                    <a:pt x="662" y="381"/>
                    <a:pt x="662" y="381"/>
                    <a:pt x="661" y="382"/>
                  </a:cubicBezTo>
                  <a:cubicBezTo>
                    <a:pt x="661" y="383"/>
                    <a:pt x="662" y="384"/>
                    <a:pt x="661" y="385"/>
                  </a:cubicBezTo>
                  <a:cubicBezTo>
                    <a:pt x="661" y="385"/>
                    <a:pt x="659" y="386"/>
                    <a:pt x="659" y="386"/>
                  </a:cubicBezTo>
                  <a:cubicBezTo>
                    <a:pt x="658" y="389"/>
                    <a:pt x="660" y="389"/>
                    <a:pt x="660" y="390"/>
                  </a:cubicBezTo>
                  <a:cubicBezTo>
                    <a:pt x="659" y="391"/>
                    <a:pt x="659" y="391"/>
                    <a:pt x="659" y="391"/>
                  </a:cubicBezTo>
                  <a:cubicBezTo>
                    <a:pt x="657" y="394"/>
                    <a:pt x="656" y="394"/>
                    <a:pt x="654" y="396"/>
                  </a:cubicBezTo>
                  <a:cubicBezTo>
                    <a:pt x="654" y="397"/>
                    <a:pt x="655" y="400"/>
                    <a:pt x="655" y="400"/>
                  </a:cubicBezTo>
                  <a:cubicBezTo>
                    <a:pt x="654" y="401"/>
                    <a:pt x="652" y="399"/>
                    <a:pt x="651" y="399"/>
                  </a:cubicBezTo>
                  <a:cubicBezTo>
                    <a:pt x="651" y="401"/>
                    <a:pt x="649" y="405"/>
                    <a:pt x="647" y="405"/>
                  </a:cubicBezTo>
                  <a:cubicBezTo>
                    <a:pt x="647" y="406"/>
                    <a:pt x="646" y="405"/>
                    <a:pt x="645" y="405"/>
                  </a:cubicBezTo>
                  <a:cubicBezTo>
                    <a:pt x="645" y="406"/>
                    <a:pt x="644" y="407"/>
                    <a:pt x="644" y="407"/>
                  </a:cubicBezTo>
                  <a:cubicBezTo>
                    <a:pt x="643" y="406"/>
                    <a:pt x="642" y="404"/>
                    <a:pt x="641" y="403"/>
                  </a:cubicBezTo>
                  <a:cubicBezTo>
                    <a:pt x="640" y="403"/>
                    <a:pt x="640" y="403"/>
                    <a:pt x="640" y="403"/>
                  </a:cubicBezTo>
                  <a:cubicBezTo>
                    <a:pt x="640" y="402"/>
                    <a:pt x="640" y="401"/>
                    <a:pt x="640" y="401"/>
                  </a:cubicBezTo>
                  <a:cubicBezTo>
                    <a:pt x="640" y="401"/>
                    <a:pt x="638" y="400"/>
                    <a:pt x="638" y="400"/>
                  </a:cubicBezTo>
                  <a:cubicBezTo>
                    <a:pt x="638" y="401"/>
                    <a:pt x="638" y="401"/>
                    <a:pt x="638" y="401"/>
                  </a:cubicBezTo>
                  <a:cubicBezTo>
                    <a:pt x="637" y="402"/>
                    <a:pt x="636" y="403"/>
                    <a:pt x="636" y="403"/>
                  </a:cubicBezTo>
                  <a:cubicBezTo>
                    <a:pt x="635" y="402"/>
                    <a:pt x="634" y="399"/>
                    <a:pt x="634" y="397"/>
                  </a:cubicBezTo>
                  <a:cubicBezTo>
                    <a:pt x="633" y="397"/>
                    <a:pt x="630" y="396"/>
                    <a:pt x="629" y="396"/>
                  </a:cubicBezTo>
                  <a:cubicBezTo>
                    <a:pt x="629" y="395"/>
                    <a:pt x="629" y="395"/>
                    <a:pt x="629" y="395"/>
                  </a:cubicBezTo>
                  <a:cubicBezTo>
                    <a:pt x="627" y="394"/>
                    <a:pt x="627" y="396"/>
                    <a:pt x="626" y="396"/>
                  </a:cubicBezTo>
                  <a:cubicBezTo>
                    <a:pt x="625" y="395"/>
                    <a:pt x="623" y="393"/>
                    <a:pt x="622" y="393"/>
                  </a:cubicBezTo>
                  <a:cubicBezTo>
                    <a:pt x="622" y="391"/>
                    <a:pt x="621" y="392"/>
                    <a:pt x="621" y="390"/>
                  </a:cubicBezTo>
                  <a:cubicBezTo>
                    <a:pt x="621" y="390"/>
                    <a:pt x="623" y="390"/>
                    <a:pt x="623" y="390"/>
                  </a:cubicBezTo>
                  <a:cubicBezTo>
                    <a:pt x="623" y="388"/>
                    <a:pt x="623" y="385"/>
                    <a:pt x="623" y="384"/>
                  </a:cubicBezTo>
                  <a:cubicBezTo>
                    <a:pt x="623" y="383"/>
                    <a:pt x="621" y="383"/>
                    <a:pt x="621" y="382"/>
                  </a:cubicBezTo>
                  <a:cubicBezTo>
                    <a:pt x="621" y="382"/>
                    <a:pt x="620" y="379"/>
                    <a:pt x="621" y="378"/>
                  </a:cubicBezTo>
                  <a:cubicBezTo>
                    <a:pt x="621" y="378"/>
                    <a:pt x="624" y="378"/>
                    <a:pt x="624" y="378"/>
                  </a:cubicBezTo>
                  <a:cubicBezTo>
                    <a:pt x="624" y="377"/>
                    <a:pt x="624" y="376"/>
                    <a:pt x="624" y="376"/>
                  </a:cubicBezTo>
                  <a:cubicBezTo>
                    <a:pt x="619" y="378"/>
                    <a:pt x="626" y="368"/>
                    <a:pt x="627" y="368"/>
                  </a:cubicBezTo>
                  <a:cubicBezTo>
                    <a:pt x="626" y="368"/>
                    <a:pt x="625" y="367"/>
                    <a:pt x="625" y="368"/>
                  </a:cubicBezTo>
                  <a:cubicBezTo>
                    <a:pt x="624" y="368"/>
                    <a:pt x="623" y="370"/>
                    <a:pt x="623" y="370"/>
                  </a:cubicBezTo>
                  <a:cubicBezTo>
                    <a:pt x="623" y="370"/>
                    <a:pt x="622" y="368"/>
                    <a:pt x="621" y="368"/>
                  </a:cubicBezTo>
                  <a:cubicBezTo>
                    <a:pt x="617" y="367"/>
                    <a:pt x="613" y="369"/>
                    <a:pt x="619" y="365"/>
                  </a:cubicBezTo>
                  <a:cubicBezTo>
                    <a:pt x="619" y="364"/>
                    <a:pt x="619" y="364"/>
                    <a:pt x="619" y="364"/>
                  </a:cubicBezTo>
                  <a:cubicBezTo>
                    <a:pt x="615" y="363"/>
                    <a:pt x="611" y="364"/>
                    <a:pt x="606" y="363"/>
                  </a:cubicBezTo>
                  <a:cubicBezTo>
                    <a:pt x="606" y="363"/>
                    <a:pt x="606" y="360"/>
                    <a:pt x="605" y="359"/>
                  </a:cubicBezTo>
                  <a:cubicBezTo>
                    <a:pt x="605" y="359"/>
                    <a:pt x="604" y="359"/>
                    <a:pt x="603" y="360"/>
                  </a:cubicBezTo>
                  <a:cubicBezTo>
                    <a:pt x="603" y="359"/>
                    <a:pt x="603" y="357"/>
                    <a:pt x="603" y="356"/>
                  </a:cubicBezTo>
                  <a:cubicBezTo>
                    <a:pt x="602" y="355"/>
                    <a:pt x="599" y="355"/>
                    <a:pt x="599" y="354"/>
                  </a:cubicBezTo>
                  <a:cubicBezTo>
                    <a:pt x="598" y="354"/>
                    <a:pt x="599" y="352"/>
                    <a:pt x="599" y="352"/>
                  </a:cubicBezTo>
                  <a:cubicBezTo>
                    <a:pt x="598" y="351"/>
                    <a:pt x="597" y="351"/>
                    <a:pt x="597" y="351"/>
                  </a:cubicBezTo>
                  <a:cubicBezTo>
                    <a:pt x="596" y="351"/>
                    <a:pt x="595" y="349"/>
                    <a:pt x="595" y="348"/>
                  </a:cubicBezTo>
                  <a:cubicBezTo>
                    <a:pt x="593" y="347"/>
                    <a:pt x="591" y="348"/>
                    <a:pt x="589" y="347"/>
                  </a:cubicBezTo>
                  <a:cubicBezTo>
                    <a:pt x="589" y="346"/>
                    <a:pt x="589" y="346"/>
                    <a:pt x="589" y="346"/>
                  </a:cubicBezTo>
                  <a:cubicBezTo>
                    <a:pt x="587" y="346"/>
                    <a:pt x="581" y="352"/>
                    <a:pt x="581" y="352"/>
                  </a:cubicBezTo>
                  <a:cubicBezTo>
                    <a:pt x="578" y="352"/>
                    <a:pt x="576" y="350"/>
                    <a:pt x="574" y="350"/>
                  </a:cubicBezTo>
                  <a:cubicBezTo>
                    <a:pt x="571" y="350"/>
                    <a:pt x="569" y="351"/>
                    <a:pt x="566" y="351"/>
                  </a:cubicBezTo>
                  <a:cubicBezTo>
                    <a:pt x="566" y="351"/>
                    <a:pt x="564" y="349"/>
                    <a:pt x="564" y="349"/>
                  </a:cubicBezTo>
                  <a:cubicBezTo>
                    <a:pt x="563" y="349"/>
                    <a:pt x="562" y="350"/>
                    <a:pt x="561" y="350"/>
                  </a:cubicBezTo>
                  <a:cubicBezTo>
                    <a:pt x="558" y="348"/>
                    <a:pt x="558" y="348"/>
                    <a:pt x="558" y="348"/>
                  </a:cubicBezTo>
                  <a:cubicBezTo>
                    <a:pt x="555" y="348"/>
                    <a:pt x="555" y="350"/>
                    <a:pt x="554" y="350"/>
                  </a:cubicBezTo>
                  <a:cubicBezTo>
                    <a:pt x="553" y="351"/>
                    <a:pt x="552" y="350"/>
                    <a:pt x="551" y="350"/>
                  </a:cubicBezTo>
                  <a:cubicBezTo>
                    <a:pt x="551" y="351"/>
                    <a:pt x="550" y="352"/>
                    <a:pt x="550" y="353"/>
                  </a:cubicBezTo>
                  <a:cubicBezTo>
                    <a:pt x="550" y="354"/>
                    <a:pt x="552" y="355"/>
                    <a:pt x="552" y="356"/>
                  </a:cubicBezTo>
                  <a:cubicBezTo>
                    <a:pt x="553" y="355"/>
                    <a:pt x="555" y="355"/>
                    <a:pt x="555" y="355"/>
                  </a:cubicBezTo>
                  <a:cubicBezTo>
                    <a:pt x="555" y="355"/>
                    <a:pt x="555" y="358"/>
                    <a:pt x="555" y="358"/>
                  </a:cubicBezTo>
                  <a:cubicBezTo>
                    <a:pt x="553" y="358"/>
                    <a:pt x="553" y="358"/>
                    <a:pt x="553" y="358"/>
                  </a:cubicBezTo>
                  <a:cubicBezTo>
                    <a:pt x="553" y="358"/>
                    <a:pt x="554" y="360"/>
                    <a:pt x="554" y="361"/>
                  </a:cubicBezTo>
                  <a:cubicBezTo>
                    <a:pt x="553" y="362"/>
                    <a:pt x="550" y="366"/>
                    <a:pt x="549" y="368"/>
                  </a:cubicBezTo>
                  <a:cubicBezTo>
                    <a:pt x="549" y="368"/>
                    <a:pt x="550" y="369"/>
                    <a:pt x="550" y="370"/>
                  </a:cubicBezTo>
                  <a:cubicBezTo>
                    <a:pt x="551" y="370"/>
                    <a:pt x="553" y="369"/>
                    <a:pt x="554" y="370"/>
                  </a:cubicBezTo>
                  <a:cubicBezTo>
                    <a:pt x="553" y="370"/>
                    <a:pt x="552" y="371"/>
                    <a:pt x="551" y="372"/>
                  </a:cubicBezTo>
                  <a:cubicBezTo>
                    <a:pt x="551" y="373"/>
                    <a:pt x="552" y="378"/>
                    <a:pt x="553" y="378"/>
                  </a:cubicBezTo>
                  <a:cubicBezTo>
                    <a:pt x="553" y="378"/>
                    <a:pt x="552" y="379"/>
                    <a:pt x="552" y="380"/>
                  </a:cubicBezTo>
                  <a:cubicBezTo>
                    <a:pt x="552" y="380"/>
                    <a:pt x="555" y="381"/>
                    <a:pt x="555" y="381"/>
                  </a:cubicBezTo>
                  <a:cubicBezTo>
                    <a:pt x="555" y="381"/>
                    <a:pt x="554" y="383"/>
                    <a:pt x="555" y="384"/>
                  </a:cubicBezTo>
                  <a:cubicBezTo>
                    <a:pt x="554" y="384"/>
                    <a:pt x="554" y="384"/>
                    <a:pt x="554" y="384"/>
                  </a:cubicBezTo>
                  <a:cubicBezTo>
                    <a:pt x="553" y="385"/>
                    <a:pt x="554" y="386"/>
                    <a:pt x="553" y="386"/>
                  </a:cubicBezTo>
                  <a:cubicBezTo>
                    <a:pt x="550" y="386"/>
                    <a:pt x="550" y="386"/>
                    <a:pt x="550" y="386"/>
                  </a:cubicBezTo>
                  <a:cubicBezTo>
                    <a:pt x="550" y="386"/>
                    <a:pt x="550" y="388"/>
                    <a:pt x="551" y="388"/>
                  </a:cubicBezTo>
                  <a:cubicBezTo>
                    <a:pt x="551" y="389"/>
                    <a:pt x="551" y="390"/>
                    <a:pt x="551" y="391"/>
                  </a:cubicBezTo>
                  <a:cubicBezTo>
                    <a:pt x="544" y="392"/>
                    <a:pt x="544" y="393"/>
                    <a:pt x="542" y="399"/>
                  </a:cubicBezTo>
                  <a:cubicBezTo>
                    <a:pt x="543" y="399"/>
                    <a:pt x="542" y="400"/>
                    <a:pt x="543" y="400"/>
                  </a:cubicBezTo>
                  <a:cubicBezTo>
                    <a:pt x="545" y="401"/>
                    <a:pt x="546" y="400"/>
                    <a:pt x="547" y="401"/>
                  </a:cubicBezTo>
                  <a:cubicBezTo>
                    <a:pt x="548" y="402"/>
                    <a:pt x="548" y="404"/>
                    <a:pt x="549" y="405"/>
                  </a:cubicBezTo>
                  <a:cubicBezTo>
                    <a:pt x="550" y="405"/>
                    <a:pt x="551" y="405"/>
                    <a:pt x="552" y="405"/>
                  </a:cubicBezTo>
                  <a:cubicBezTo>
                    <a:pt x="553" y="406"/>
                    <a:pt x="553" y="408"/>
                    <a:pt x="553" y="409"/>
                  </a:cubicBezTo>
                  <a:cubicBezTo>
                    <a:pt x="553" y="409"/>
                    <a:pt x="554" y="409"/>
                    <a:pt x="554" y="409"/>
                  </a:cubicBezTo>
                  <a:cubicBezTo>
                    <a:pt x="555" y="411"/>
                    <a:pt x="554" y="412"/>
                    <a:pt x="555" y="413"/>
                  </a:cubicBezTo>
                  <a:cubicBezTo>
                    <a:pt x="555" y="414"/>
                    <a:pt x="557" y="414"/>
                    <a:pt x="557" y="415"/>
                  </a:cubicBezTo>
                  <a:cubicBezTo>
                    <a:pt x="558" y="417"/>
                    <a:pt x="557" y="420"/>
                    <a:pt x="559" y="422"/>
                  </a:cubicBezTo>
                  <a:cubicBezTo>
                    <a:pt x="560" y="423"/>
                    <a:pt x="562" y="424"/>
                    <a:pt x="563" y="425"/>
                  </a:cubicBezTo>
                  <a:cubicBezTo>
                    <a:pt x="561" y="429"/>
                    <a:pt x="560" y="431"/>
                    <a:pt x="560" y="437"/>
                  </a:cubicBezTo>
                  <a:cubicBezTo>
                    <a:pt x="562" y="437"/>
                    <a:pt x="562" y="437"/>
                    <a:pt x="562" y="437"/>
                  </a:cubicBezTo>
                  <a:cubicBezTo>
                    <a:pt x="562" y="430"/>
                    <a:pt x="563" y="434"/>
                    <a:pt x="564" y="438"/>
                  </a:cubicBezTo>
                  <a:cubicBezTo>
                    <a:pt x="563" y="438"/>
                    <a:pt x="562" y="438"/>
                    <a:pt x="560" y="439"/>
                  </a:cubicBezTo>
                  <a:cubicBezTo>
                    <a:pt x="559" y="440"/>
                    <a:pt x="559" y="441"/>
                    <a:pt x="559" y="442"/>
                  </a:cubicBezTo>
                  <a:cubicBezTo>
                    <a:pt x="558" y="443"/>
                    <a:pt x="556" y="444"/>
                    <a:pt x="555" y="445"/>
                  </a:cubicBezTo>
                  <a:cubicBezTo>
                    <a:pt x="554" y="447"/>
                    <a:pt x="554" y="448"/>
                    <a:pt x="554" y="449"/>
                  </a:cubicBezTo>
                  <a:cubicBezTo>
                    <a:pt x="553" y="450"/>
                    <a:pt x="550" y="451"/>
                    <a:pt x="549" y="452"/>
                  </a:cubicBezTo>
                  <a:cubicBezTo>
                    <a:pt x="549" y="452"/>
                    <a:pt x="548" y="454"/>
                    <a:pt x="548" y="454"/>
                  </a:cubicBezTo>
                  <a:cubicBezTo>
                    <a:pt x="547" y="455"/>
                    <a:pt x="546" y="454"/>
                    <a:pt x="545" y="455"/>
                  </a:cubicBezTo>
                  <a:cubicBezTo>
                    <a:pt x="544" y="455"/>
                    <a:pt x="544" y="456"/>
                    <a:pt x="544" y="457"/>
                  </a:cubicBezTo>
                  <a:cubicBezTo>
                    <a:pt x="542" y="458"/>
                    <a:pt x="540" y="457"/>
                    <a:pt x="538" y="459"/>
                  </a:cubicBezTo>
                  <a:cubicBezTo>
                    <a:pt x="538" y="459"/>
                    <a:pt x="538" y="459"/>
                    <a:pt x="538" y="459"/>
                  </a:cubicBezTo>
                  <a:cubicBezTo>
                    <a:pt x="537" y="461"/>
                    <a:pt x="537" y="467"/>
                    <a:pt x="538" y="468"/>
                  </a:cubicBezTo>
                  <a:cubicBezTo>
                    <a:pt x="542" y="471"/>
                    <a:pt x="542" y="471"/>
                    <a:pt x="542" y="471"/>
                  </a:cubicBezTo>
                  <a:cubicBezTo>
                    <a:pt x="543" y="475"/>
                    <a:pt x="541" y="480"/>
                    <a:pt x="542" y="484"/>
                  </a:cubicBezTo>
                  <a:cubicBezTo>
                    <a:pt x="542" y="484"/>
                    <a:pt x="543" y="485"/>
                    <a:pt x="543" y="485"/>
                  </a:cubicBezTo>
                  <a:cubicBezTo>
                    <a:pt x="544" y="487"/>
                    <a:pt x="541" y="487"/>
                    <a:pt x="544" y="489"/>
                  </a:cubicBezTo>
                  <a:cubicBezTo>
                    <a:pt x="544" y="489"/>
                    <a:pt x="546" y="490"/>
                    <a:pt x="544" y="490"/>
                  </a:cubicBezTo>
                  <a:cubicBezTo>
                    <a:pt x="541" y="496"/>
                    <a:pt x="541" y="496"/>
                    <a:pt x="541" y="496"/>
                  </a:cubicBezTo>
                  <a:cubicBezTo>
                    <a:pt x="541" y="497"/>
                    <a:pt x="541" y="499"/>
                    <a:pt x="542" y="499"/>
                  </a:cubicBezTo>
                  <a:cubicBezTo>
                    <a:pt x="542" y="500"/>
                    <a:pt x="542" y="500"/>
                    <a:pt x="542" y="500"/>
                  </a:cubicBezTo>
                  <a:cubicBezTo>
                    <a:pt x="540" y="501"/>
                    <a:pt x="539" y="499"/>
                    <a:pt x="538" y="500"/>
                  </a:cubicBezTo>
                  <a:cubicBezTo>
                    <a:pt x="537" y="500"/>
                    <a:pt x="537" y="502"/>
                    <a:pt x="536" y="502"/>
                  </a:cubicBezTo>
                  <a:cubicBezTo>
                    <a:pt x="535" y="503"/>
                    <a:pt x="536" y="502"/>
                    <a:pt x="536" y="504"/>
                  </a:cubicBezTo>
                  <a:cubicBezTo>
                    <a:pt x="532" y="503"/>
                    <a:pt x="530" y="504"/>
                    <a:pt x="527" y="503"/>
                  </a:cubicBezTo>
                  <a:cubicBezTo>
                    <a:pt x="527" y="502"/>
                    <a:pt x="527" y="502"/>
                    <a:pt x="528" y="502"/>
                  </a:cubicBezTo>
                  <a:cubicBezTo>
                    <a:pt x="528" y="501"/>
                    <a:pt x="525" y="498"/>
                    <a:pt x="524" y="498"/>
                  </a:cubicBezTo>
                  <a:cubicBezTo>
                    <a:pt x="524" y="498"/>
                    <a:pt x="518" y="493"/>
                    <a:pt x="518" y="493"/>
                  </a:cubicBezTo>
                  <a:cubicBezTo>
                    <a:pt x="518" y="492"/>
                    <a:pt x="520" y="492"/>
                    <a:pt x="520" y="491"/>
                  </a:cubicBezTo>
                  <a:cubicBezTo>
                    <a:pt x="520" y="490"/>
                    <a:pt x="517" y="484"/>
                    <a:pt x="516" y="484"/>
                  </a:cubicBezTo>
                  <a:cubicBezTo>
                    <a:pt x="515" y="484"/>
                    <a:pt x="514" y="484"/>
                    <a:pt x="514" y="484"/>
                  </a:cubicBezTo>
                  <a:cubicBezTo>
                    <a:pt x="514" y="482"/>
                    <a:pt x="515" y="471"/>
                    <a:pt x="514" y="469"/>
                  </a:cubicBezTo>
                  <a:cubicBezTo>
                    <a:pt x="514" y="468"/>
                    <a:pt x="512" y="467"/>
                    <a:pt x="512" y="467"/>
                  </a:cubicBezTo>
                  <a:cubicBezTo>
                    <a:pt x="512" y="465"/>
                    <a:pt x="514" y="462"/>
                    <a:pt x="514" y="461"/>
                  </a:cubicBezTo>
                  <a:cubicBezTo>
                    <a:pt x="515" y="459"/>
                    <a:pt x="514" y="457"/>
                    <a:pt x="514" y="455"/>
                  </a:cubicBezTo>
                  <a:cubicBezTo>
                    <a:pt x="513" y="454"/>
                    <a:pt x="508" y="452"/>
                    <a:pt x="508" y="452"/>
                  </a:cubicBezTo>
                  <a:cubicBezTo>
                    <a:pt x="506" y="452"/>
                    <a:pt x="506" y="453"/>
                    <a:pt x="504" y="453"/>
                  </a:cubicBezTo>
                  <a:cubicBezTo>
                    <a:pt x="504" y="453"/>
                    <a:pt x="502" y="451"/>
                    <a:pt x="502" y="451"/>
                  </a:cubicBezTo>
                  <a:cubicBezTo>
                    <a:pt x="498" y="450"/>
                    <a:pt x="495" y="452"/>
                    <a:pt x="491" y="451"/>
                  </a:cubicBezTo>
                  <a:cubicBezTo>
                    <a:pt x="491" y="451"/>
                    <a:pt x="489" y="450"/>
                    <a:pt x="488" y="449"/>
                  </a:cubicBezTo>
                  <a:cubicBezTo>
                    <a:pt x="488" y="448"/>
                    <a:pt x="488" y="448"/>
                    <a:pt x="488" y="448"/>
                  </a:cubicBezTo>
                  <a:cubicBezTo>
                    <a:pt x="486" y="447"/>
                    <a:pt x="485" y="448"/>
                    <a:pt x="483" y="447"/>
                  </a:cubicBezTo>
                  <a:cubicBezTo>
                    <a:pt x="483" y="447"/>
                    <a:pt x="482" y="445"/>
                    <a:pt x="482" y="445"/>
                  </a:cubicBezTo>
                  <a:cubicBezTo>
                    <a:pt x="480" y="444"/>
                    <a:pt x="479" y="446"/>
                    <a:pt x="476" y="445"/>
                  </a:cubicBezTo>
                  <a:cubicBezTo>
                    <a:pt x="474" y="444"/>
                    <a:pt x="473" y="441"/>
                    <a:pt x="472" y="441"/>
                  </a:cubicBezTo>
                  <a:cubicBezTo>
                    <a:pt x="470" y="440"/>
                    <a:pt x="469" y="441"/>
                    <a:pt x="466" y="441"/>
                  </a:cubicBezTo>
                  <a:cubicBezTo>
                    <a:pt x="466" y="439"/>
                    <a:pt x="467" y="438"/>
                    <a:pt x="466" y="437"/>
                  </a:cubicBezTo>
                  <a:cubicBezTo>
                    <a:pt x="466" y="436"/>
                    <a:pt x="464" y="435"/>
                    <a:pt x="464" y="433"/>
                  </a:cubicBezTo>
                  <a:cubicBezTo>
                    <a:pt x="464" y="433"/>
                    <a:pt x="464" y="432"/>
                    <a:pt x="464" y="431"/>
                  </a:cubicBezTo>
                  <a:cubicBezTo>
                    <a:pt x="463" y="430"/>
                    <a:pt x="460" y="431"/>
                    <a:pt x="459" y="431"/>
                  </a:cubicBezTo>
                  <a:cubicBezTo>
                    <a:pt x="458" y="430"/>
                    <a:pt x="457" y="428"/>
                    <a:pt x="456" y="427"/>
                  </a:cubicBezTo>
                  <a:cubicBezTo>
                    <a:pt x="455" y="427"/>
                    <a:pt x="454" y="428"/>
                    <a:pt x="453" y="427"/>
                  </a:cubicBezTo>
                  <a:cubicBezTo>
                    <a:pt x="451" y="427"/>
                    <a:pt x="449" y="425"/>
                    <a:pt x="448" y="424"/>
                  </a:cubicBezTo>
                  <a:cubicBezTo>
                    <a:pt x="447" y="424"/>
                    <a:pt x="445" y="424"/>
                    <a:pt x="445" y="424"/>
                  </a:cubicBezTo>
                  <a:cubicBezTo>
                    <a:pt x="443" y="424"/>
                    <a:pt x="441" y="420"/>
                    <a:pt x="440" y="420"/>
                  </a:cubicBezTo>
                  <a:cubicBezTo>
                    <a:pt x="436" y="419"/>
                    <a:pt x="430" y="423"/>
                    <a:pt x="427" y="423"/>
                  </a:cubicBezTo>
                  <a:cubicBezTo>
                    <a:pt x="427" y="421"/>
                    <a:pt x="427" y="418"/>
                    <a:pt x="426" y="415"/>
                  </a:cubicBezTo>
                  <a:cubicBezTo>
                    <a:pt x="426" y="415"/>
                    <a:pt x="424" y="413"/>
                    <a:pt x="423" y="412"/>
                  </a:cubicBezTo>
                  <a:cubicBezTo>
                    <a:pt x="423" y="411"/>
                    <a:pt x="424" y="409"/>
                    <a:pt x="423" y="408"/>
                  </a:cubicBezTo>
                  <a:cubicBezTo>
                    <a:pt x="423" y="408"/>
                    <a:pt x="421" y="407"/>
                    <a:pt x="421" y="407"/>
                  </a:cubicBezTo>
                  <a:cubicBezTo>
                    <a:pt x="421" y="406"/>
                    <a:pt x="421" y="405"/>
                    <a:pt x="421" y="405"/>
                  </a:cubicBezTo>
                  <a:cubicBezTo>
                    <a:pt x="421" y="403"/>
                    <a:pt x="419" y="401"/>
                    <a:pt x="418" y="399"/>
                  </a:cubicBezTo>
                  <a:cubicBezTo>
                    <a:pt x="413" y="400"/>
                    <a:pt x="406" y="401"/>
                    <a:pt x="405" y="398"/>
                  </a:cubicBezTo>
                  <a:cubicBezTo>
                    <a:pt x="404" y="396"/>
                    <a:pt x="405" y="393"/>
                    <a:pt x="404" y="391"/>
                  </a:cubicBezTo>
                  <a:cubicBezTo>
                    <a:pt x="404" y="391"/>
                    <a:pt x="401" y="388"/>
                    <a:pt x="401" y="388"/>
                  </a:cubicBezTo>
                  <a:cubicBezTo>
                    <a:pt x="402" y="388"/>
                    <a:pt x="403" y="387"/>
                    <a:pt x="403" y="387"/>
                  </a:cubicBezTo>
                  <a:cubicBezTo>
                    <a:pt x="404" y="385"/>
                    <a:pt x="403" y="383"/>
                    <a:pt x="403" y="381"/>
                  </a:cubicBezTo>
                  <a:cubicBezTo>
                    <a:pt x="404" y="380"/>
                    <a:pt x="407" y="377"/>
                    <a:pt x="407" y="377"/>
                  </a:cubicBezTo>
                  <a:cubicBezTo>
                    <a:pt x="408" y="376"/>
                    <a:pt x="407" y="375"/>
                    <a:pt x="407" y="374"/>
                  </a:cubicBezTo>
                  <a:cubicBezTo>
                    <a:pt x="406" y="374"/>
                    <a:pt x="406" y="374"/>
                    <a:pt x="405" y="374"/>
                  </a:cubicBezTo>
                  <a:cubicBezTo>
                    <a:pt x="406" y="373"/>
                    <a:pt x="406" y="372"/>
                    <a:pt x="406" y="372"/>
                  </a:cubicBezTo>
                  <a:cubicBezTo>
                    <a:pt x="408" y="372"/>
                    <a:pt x="410" y="372"/>
                    <a:pt x="412" y="372"/>
                  </a:cubicBezTo>
                  <a:cubicBezTo>
                    <a:pt x="412" y="370"/>
                    <a:pt x="410" y="369"/>
                    <a:pt x="411" y="367"/>
                  </a:cubicBezTo>
                  <a:cubicBezTo>
                    <a:pt x="411" y="366"/>
                    <a:pt x="417" y="362"/>
                    <a:pt x="417" y="362"/>
                  </a:cubicBezTo>
                  <a:cubicBezTo>
                    <a:pt x="417" y="362"/>
                    <a:pt x="416" y="360"/>
                    <a:pt x="417" y="360"/>
                  </a:cubicBezTo>
                  <a:cubicBezTo>
                    <a:pt x="417" y="359"/>
                    <a:pt x="421" y="359"/>
                    <a:pt x="421" y="359"/>
                  </a:cubicBezTo>
                  <a:cubicBezTo>
                    <a:pt x="421" y="357"/>
                    <a:pt x="422" y="356"/>
                    <a:pt x="422" y="353"/>
                  </a:cubicBezTo>
                  <a:cubicBezTo>
                    <a:pt x="422" y="353"/>
                    <a:pt x="424" y="353"/>
                    <a:pt x="425" y="353"/>
                  </a:cubicBezTo>
                  <a:cubicBezTo>
                    <a:pt x="425" y="353"/>
                    <a:pt x="425" y="351"/>
                    <a:pt x="425" y="350"/>
                  </a:cubicBezTo>
                  <a:cubicBezTo>
                    <a:pt x="425" y="350"/>
                    <a:pt x="427" y="350"/>
                    <a:pt x="426" y="351"/>
                  </a:cubicBezTo>
                  <a:cubicBezTo>
                    <a:pt x="427" y="351"/>
                    <a:pt x="429" y="351"/>
                    <a:pt x="430" y="351"/>
                  </a:cubicBezTo>
                  <a:cubicBezTo>
                    <a:pt x="429" y="351"/>
                    <a:pt x="430" y="349"/>
                    <a:pt x="428" y="350"/>
                  </a:cubicBezTo>
                  <a:cubicBezTo>
                    <a:pt x="428" y="349"/>
                    <a:pt x="427" y="348"/>
                    <a:pt x="427" y="348"/>
                  </a:cubicBezTo>
                  <a:cubicBezTo>
                    <a:pt x="428" y="348"/>
                    <a:pt x="430" y="348"/>
                    <a:pt x="431" y="348"/>
                  </a:cubicBezTo>
                  <a:cubicBezTo>
                    <a:pt x="431" y="348"/>
                    <a:pt x="433" y="345"/>
                    <a:pt x="430" y="346"/>
                  </a:cubicBezTo>
                  <a:cubicBezTo>
                    <a:pt x="430" y="344"/>
                    <a:pt x="430" y="344"/>
                    <a:pt x="430" y="344"/>
                  </a:cubicBezTo>
                  <a:cubicBezTo>
                    <a:pt x="435" y="346"/>
                    <a:pt x="436" y="346"/>
                    <a:pt x="441" y="344"/>
                  </a:cubicBezTo>
                  <a:cubicBezTo>
                    <a:pt x="441" y="343"/>
                    <a:pt x="442" y="344"/>
                    <a:pt x="443" y="343"/>
                  </a:cubicBezTo>
                  <a:cubicBezTo>
                    <a:pt x="443" y="343"/>
                    <a:pt x="443" y="341"/>
                    <a:pt x="443" y="341"/>
                  </a:cubicBezTo>
                  <a:cubicBezTo>
                    <a:pt x="443" y="341"/>
                    <a:pt x="443" y="339"/>
                    <a:pt x="443" y="338"/>
                  </a:cubicBezTo>
                  <a:cubicBezTo>
                    <a:pt x="442" y="338"/>
                    <a:pt x="440" y="338"/>
                    <a:pt x="440" y="338"/>
                  </a:cubicBezTo>
                  <a:cubicBezTo>
                    <a:pt x="439" y="337"/>
                    <a:pt x="440" y="335"/>
                    <a:pt x="440" y="334"/>
                  </a:cubicBezTo>
                  <a:cubicBezTo>
                    <a:pt x="438" y="333"/>
                    <a:pt x="443" y="334"/>
                    <a:pt x="444" y="334"/>
                  </a:cubicBezTo>
                  <a:cubicBezTo>
                    <a:pt x="445" y="332"/>
                    <a:pt x="445" y="332"/>
                    <a:pt x="445" y="332"/>
                  </a:cubicBezTo>
                  <a:cubicBezTo>
                    <a:pt x="446" y="332"/>
                    <a:pt x="446" y="332"/>
                    <a:pt x="446" y="332"/>
                  </a:cubicBezTo>
                  <a:cubicBezTo>
                    <a:pt x="446" y="331"/>
                    <a:pt x="446" y="330"/>
                    <a:pt x="447" y="329"/>
                  </a:cubicBezTo>
                  <a:cubicBezTo>
                    <a:pt x="444" y="328"/>
                    <a:pt x="445" y="327"/>
                    <a:pt x="446" y="324"/>
                  </a:cubicBezTo>
                  <a:cubicBezTo>
                    <a:pt x="447" y="324"/>
                    <a:pt x="448" y="324"/>
                    <a:pt x="451" y="324"/>
                  </a:cubicBezTo>
                  <a:cubicBezTo>
                    <a:pt x="451" y="323"/>
                    <a:pt x="450" y="321"/>
                    <a:pt x="451" y="321"/>
                  </a:cubicBezTo>
                  <a:cubicBezTo>
                    <a:pt x="452" y="321"/>
                    <a:pt x="459" y="323"/>
                    <a:pt x="459" y="323"/>
                  </a:cubicBezTo>
                  <a:cubicBezTo>
                    <a:pt x="460" y="323"/>
                    <a:pt x="459" y="325"/>
                    <a:pt x="461" y="325"/>
                  </a:cubicBezTo>
                  <a:cubicBezTo>
                    <a:pt x="461" y="323"/>
                    <a:pt x="461" y="323"/>
                    <a:pt x="461" y="323"/>
                  </a:cubicBezTo>
                  <a:cubicBezTo>
                    <a:pt x="462" y="322"/>
                    <a:pt x="464" y="323"/>
                    <a:pt x="465" y="322"/>
                  </a:cubicBezTo>
                  <a:cubicBezTo>
                    <a:pt x="466" y="322"/>
                    <a:pt x="468" y="320"/>
                    <a:pt x="469" y="320"/>
                  </a:cubicBezTo>
                  <a:cubicBezTo>
                    <a:pt x="468" y="314"/>
                    <a:pt x="469" y="312"/>
                    <a:pt x="472" y="310"/>
                  </a:cubicBezTo>
                  <a:cubicBezTo>
                    <a:pt x="468" y="309"/>
                    <a:pt x="465" y="307"/>
                    <a:pt x="461" y="307"/>
                  </a:cubicBezTo>
                  <a:cubicBezTo>
                    <a:pt x="455" y="307"/>
                    <a:pt x="447" y="308"/>
                    <a:pt x="443" y="308"/>
                  </a:cubicBezTo>
                  <a:cubicBezTo>
                    <a:pt x="443" y="308"/>
                    <a:pt x="443" y="306"/>
                    <a:pt x="443" y="306"/>
                  </a:cubicBezTo>
                  <a:cubicBezTo>
                    <a:pt x="445" y="306"/>
                    <a:pt x="446" y="307"/>
                    <a:pt x="447" y="306"/>
                  </a:cubicBezTo>
                  <a:cubicBezTo>
                    <a:pt x="448" y="306"/>
                    <a:pt x="451" y="305"/>
                    <a:pt x="452" y="305"/>
                  </a:cubicBezTo>
                  <a:cubicBezTo>
                    <a:pt x="452" y="304"/>
                    <a:pt x="452" y="304"/>
                    <a:pt x="452" y="304"/>
                  </a:cubicBezTo>
                  <a:cubicBezTo>
                    <a:pt x="451" y="304"/>
                    <a:pt x="449" y="303"/>
                    <a:pt x="451" y="303"/>
                  </a:cubicBezTo>
                  <a:cubicBezTo>
                    <a:pt x="451" y="302"/>
                    <a:pt x="451" y="301"/>
                    <a:pt x="451" y="300"/>
                  </a:cubicBezTo>
                  <a:cubicBezTo>
                    <a:pt x="453" y="301"/>
                    <a:pt x="455" y="303"/>
                    <a:pt x="458" y="302"/>
                  </a:cubicBezTo>
                  <a:cubicBezTo>
                    <a:pt x="459" y="302"/>
                    <a:pt x="458" y="301"/>
                    <a:pt x="461" y="301"/>
                  </a:cubicBezTo>
                  <a:cubicBezTo>
                    <a:pt x="461" y="301"/>
                    <a:pt x="463" y="303"/>
                    <a:pt x="464" y="303"/>
                  </a:cubicBezTo>
                  <a:cubicBezTo>
                    <a:pt x="465" y="303"/>
                    <a:pt x="466" y="302"/>
                    <a:pt x="467" y="302"/>
                  </a:cubicBezTo>
                  <a:cubicBezTo>
                    <a:pt x="468" y="303"/>
                    <a:pt x="472" y="307"/>
                    <a:pt x="474" y="308"/>
                  </a:cubicBezTo>
                  <a:cubicBezTo>
                    <a:pt x="474" y="308"/>
                    <a:pt x="475" y="307"/>
                    <a:pt x="476" y="307"/>
                  </a:cubicBezTo>
                  <a:cubicBezTo>
                    <a:pt x="476" y="306"/>
                    <a:pt x="475" y="306"/>
                    <a:pt x="476" y="304"/>
                  </a:cubicBezTo>
                  <a:cubicBezTo>
                    <a:pt x="477" y="302"/>
                    <a:pt x="480" y="302"/>
                    <a:pt x="479" y="297"/>
                  </a:cubicBezTo>
                  <a:cubicBezTo>
                    <a:pt x="479" y="296"/>
                    <a:pt x="476" y="294"/>
                    <a:pt x="476" y="294"/>
                  </a:cubicBezTo>
                  <a:cubicBezTo>
                    <a:pt x="477" y="294"/>
                    <a:pt x="484" y="292"/>
                    <a:pt x="484" y="292"/>
                  </a:cubicBezTo>
                  <a:cubicBezTo>
                    <a:pt x="484" y="292"/>
                    <a:pt x="490" y="297"/>
                    <a:pt x="490" y="298"/>
                  </a:cubicBezTo>
                  <a:cubicBezTo>
                    <a:pt x="490" y="298"/>
                    <a:pt x="493" y="298"/>
                    <a:pt x="494" y="298"/>
                  </a:cubicBezTo>
                  <a:cubicBezTo>
                    <a:pt x="494" y="297"/>
                    <a:pt x="494" y="297"/>
                    <a:pt x="494" y="297"/>
                  </a:cubicBezTo>
                  <a:cubicBezTo>
                    <a:pt x="496" y="297"/>
                    <a:pt x="497" y="296"/>
                    <a:pt x="499" y="296"/>
                  </a:cubicBezTo>
                  <a:cubicBezTo>
                    <a:pt x="499" y="296"/>
                    <a:pt x="498" y="295"/>
                    <a:pt x="498" y="294"/>
                  </a:cubicBezTo>
                  <a:cubicBezTo>
                    <a:pt x="498" y="294"/>
                    <a:pt x="497" y="295"/>
                    <a:pt x="496" y="294"/>
                  </a:cubicBezTo>
                  <a:cubicBezTo>
                    <a:pt x="496" y="293"/>
                    <a:pt x="496" y="293"/>
                    <a:pt x="496" y="293"/>
                  </a:cubicBezTo>
                  <a:cubicBezTo>
                    <a:pt x="496" y="292"/>
                    <a:pt x="495" y="293"/>
                    <a:pt x="494" y="292"/>
                  </a:cubicBezTo>
                  <a:cubicBezTo>
                    <a:pt x="494" y="292"/>
                    <a:pt x="493" y="291"/>
                    <a:pt x="493" y="290"/>
                  </a:cubicBezTo>
                  <a:cubicBezTo>
                    <a:pt x="492" y="289"/>
                    <a:pt x="492" y="290"/>
                    <a:pt x="492" y="288"/>
                  </a:cubicBezTo>
                  <a:cubicBezTo>
                    <a:pt x="491" y="288"/>
                    <a:pt x="490" y="289"/>
                    <a:pt x="489" y="288"/>
                  </a:cubicBezTo>
                  <a:cubicBezTo>
                    <a:pt x="490" y="288"/>
                    <a:pt x="488" y="289"/>
                    <a:pt x="491" y="286"/>
                  </a:cubicBezTo>
                  <a:cubicBezTo>
                    <a:pt x="490" y="286"/>
                    <a:pt x="492" y="286"/>
                    <a:pt x="492" y="286"/>
                  </a:cubicBezTo>
                  <a:cubicBezTo>
                    <a:pt x="493" y="286"/>
                    <a:pt x="493" y="288"/>
                    <a:pt x="494" y="288"/>
                  </a:cubicBezTo>
                  <a:cubicBezTo>
                    <a:pt x="495" y="288"/>
                    <a:pt x="495" y="287"/>
                    <a:pt x="496" y="287"/>
                  </a:cubicBezTo>
                  <a:cubicBezTo>
                    <a:pt x="497" y="288"/>
                    <a:pt x="496" y="290"/>
                    <a:pt x="497" y="291"/>
                  </a:cubicBezTo>
                  <a:cubicBezTo>
                    <a:pt x="498" y="292"/>
                    <a:pt x="499" y="291"/>
                    <a:pt x="500" y="292"/>
                  </a:cubicBezTo>
                  <a:cubicBezTo>
                    <a:pt x="501" y="292"/>
                    <a:pt x="501" y="294"/>
                    <a:pt x="502" y="294"/>
                  </a:cubicBezTo>
                  <a:cubicBezTo>
                    <a:pt x="503" y="294"/>
                    <a:pt x="503" y="294"/>
                    <a:pt x="503" y="294"/>
                  </a:cubicBezTo>
                  <a:cubicBezTo>
                    <a:pt x="503" y="294"/>
                    <a:pt x="507" y="289"/>
                    <a:pt x="508" y="288"/>
                  </a:cubicBezTo>
                  <a:cubicBezTo>
                    <a:pt x="508" y="288"/>
                    <a:pt x="508" y="288"/>
                    <a:pt x="508" y="288"/>
                  </a:cubicBezTo>
                  <a:cubicBezTo>
                    <a:pt x="509" y="287"/>
                    <a:pt x="511" y="288"/>
                    <a:pt x="512" y="287"/>
                  </a:cubicBezTo>
                  <a:cubicBezTo>
                    <a:pt x="513" y="287"/>
                    <a:pt x="516" y="284"/>
                    <a:pt x="518" y="283"/>
                  </a:cubicBezTo>
                  <a:cubicBezTo>
                    <a:pt x="520" y="282"/>
                    <a:pt x="520" y="284"/>
                    <a:pt x="522" y="283"/>
                  </a:cubicBezTo>
                  <a:cubicBezTo>
                    <a:pt x="524" y="282"/>
                    <a:pt x="527" y="278"/>
                    <a:pt x="526" y="275"/>
                  </a:cubicBezTo>
                  <a:cubicBezTo>
                    <a:pt x="525" y="273"/>
                    <a:pt x="525" y="273"/>
                    <a:pt x="525" y="273"/>
                  </a:cubicBezTo>
                  <a:cubicBezTo>
                    <a:pt x="523" y="269"/>
                    <a:pt x="523" y="272"/>
                    <a:pt x="520" y="271"/>
                  </a:cubicBezTo>
                  <a:cubicBezTo>
                    <a:pt x="519" y="270"/>
                    <a:pt x="516" y="265"/>
                    <a:pt x="516" y="264"/>
                  </a:cubicBezTo>
                  <a:cubicBezTo>
                    <a:pt x="517" y="263"/>
                    <a:pt x="514" y="260"/>
                    <a:pt x="516" y="258"/>
                  </a:cubicBezTo>
                  <a:cubicBezTo>
                    <a:pt x="517" y="257"/>
                    <a:pt x="519" y="257"/>
                    <a:pt x="520" y="257"/>
                  </a:cubicBezTo>
                  <a:cubicBezTo>
                    <a:pt x="521" y="254"/>
                    <a:pt x="521" y="254"/>
                    <a:pt x="521" y="254"/>
                  </a:cubicBezTo>
                  <a:cubicBezTo>
                    <a:pt x="520" y="254"/>
                    <a:pt x="518" y="254"/>
                    <a:pt x="518" y="254"/>
                  </a:cubicBezTo>
                  <a:cubicBezTo>
                    <a:pt x="518" y="253"/>
                    <a:pt x="517" y="254"/>
                    <a:pt x="517" y="252"/>
                  </a:cubicBezTo>
                  <a:cubicBezTo>
                    <a:pt x="517" y="252"/>
                    <a:pt x="526" y="244"/>
                    <a:pt x="521" y="243"/>
                  </a:cubicBezTo>
                  <a:cubicBezTo>
                    <a:pt x="520" y="242"/>
                    <a:pt x="516" y="244"/>
                    <a:pt x="514" y="244"/>
                  </a:cubicBezTo>
                  <a:cubicBezTo>
                    <a:pt x="513" y="242"/>
                    <a:pt x="511" y="239"/>
                    <a:pt x="514" y="239"/>
                  </a:cubicBezTo>
                  <a:cubicBezTo>
                    <a:pt x="512" y="238"/>
                    <a:pt x="511" y="238"/>
                    <a:pt x="510" y="237"/>
                  </a:cubicBezTo>
                  <a:cubicBezTo>
                    <a:pt x="510" y="236"/>
                    <a:pt x="511" y="236"/>
                    <a:pt x="510" y="235"/>
                  </a:cubicBezTo>
                  <a:cubicBezTo>
                    <a:pt x="508" y="234"/>
                    <a:pt x="506" y="234"/>
                    <a:pt x="504" y="234"/>
                  </a:cubicBezTo>
                  <a:cubicBezTo>
                    <a:pt x="503" y="235"/>
                    <a:pt x="503" y="236"/>
                    <a:pt x="502" y="236"/>
                  </a:cubicBezTo>
                  <a:cubicBezTo>
                    <a:pt x="502" y="236"/>
                    <a:pt x="500" y="234"/>
                    <a:pt x="500" y="234"/>
                  </a:cubicBezTo>
                  <a:cubicBezTo>
                    <a:pt x="496" y="232"/>
                    <a:pt x="493" y="233"/>
                    <a:pt x="488" y="233"/>
                  </a:cubicBezTo>
                  <a:cubicBezTo>
                    <a:pt x="488" y="234"/>
                    <a:pt x="490" y="234"/>
                    <a:pt x="490" y="235"/>
                  </a:cubicBezTo>
                  <a:cubicBezTo>
                    <a:pt x="490" y="235"/>
                    <a:pt x="489" y="241"/>
                    <a:pt x="490" y="244"/>
                  </a:cubicBezTo>
                  <a:cubicBezTo>
                    <a:pt x="492" y="245"/>
                    <a:pt x="492" y="245"/>
                    <a:pt x="492" y="245"/>
                  </a:cubicBezTo>
                  <a:cubicBezTo>
                    <a:pt x="493" y="246"/>
                    <a:pt x="494" y="247"/>
                    <a:pt x="494" y="247"/>
                  </a:cubicBezTo>
                  <a:cubicBezTo>
                    <a:pt x="493" y="247"/>
                    <a:pt x="493" y="249"/>
                    <a:pt x="493" y="249"/>
                  </a:cubicBezTo>
                  <a:cubicBezTo>
                    <a:pt x="493" y="250"/>
                    <a:pt x="494" y="250"/>
                    <a:pt x="494" y="251"/>
                  </a:cubicBezTo>
                  <a:cubicBezTo>
                    <a:pt x="494" y="251"/>
                    <a:pt x="493" y="250"/>
                    <a:pt x="492" y="251"/>
                  </a:cubicBezTo>
                  <a:cubicBezTo>
                    <a:pt x="492" y="252"/>
                    <a:pt x="492" y="252"/>
                    <a:pt x="492" y="252"/>
                  </a:cubicBezTo>
                  <a:cubicBezTo>
                    <a:pt x="494" y="252"/>
                    <a:pt x="492" y="253"/>
                    <a:pt x="492" y="253"/>
                  </a:cubicBezTo>
                  <a:cubicBezTo>
                    <a:pt x="492" y="253"/>
                    <a:pt x="489" y="253"/>
                    <a:pt x="488" y="253"/>
                  </a:cubicBezTo>
                  <a:cubicBezTo>
                    <a:pt x="487" y="255"/>
                    <a:pt x="487" y="258"/>
                    <a:pt x="486" y="260"/>
                  </a:cubicBezTo>
                  <a:cubicBezTo>
                    <a:pt x="486" y="260"/>
                    <a:pt x="485" y="261"/>
                    <a:pt x="485" y="261"/>
                  </a:cubicBezTo>
                  <a:cubicBezTo>
                    <a:pt x="485" y="262"/>
                    <a:pt x="486" y="262"/>
                    <a:pt x="486" y="263"/>
                  </a:cubicBezTo>
                  <a:cubicBezTo>
                    <a:pt x="486" y="263"/>
                    <a:pt x="484" y="264"/>
                    <a:pt x="484" y="264"/>
                  </a:cubicBezTo>
                  <a:cubicBezTo>
                    <a:pt x="483" y="264"/>
                    <a:pt x="483" y="266"/>
                    <a:pt x="483" y="267"/>
                  </a:cubicBezTo>
                  <a:cubicBezTo>
                    <a:pt x="482" y="268"/>
                    <a:pt x="478" y="270"/>
                    <a:pt x="479" y="274"/>
                  </a:cubicBezTo>
                  <a:cubicBezTo>
                    <a:pt x="479" y="274"/>
                    <a:pt x="480" y="275"/>
                    <a:pt x="480" y="276"/>
                  </a:cubicBezTo>
                  <a:cubicBezTo>
                    <a:pt x="478" y="277"/>
                    <a:pt x="477" y="277"/>
                    <a:pt x="474" y="278"/>
                  </a:cubicBezTo>
                  <a:cubicBezTo>
                    <a:pt x="475" y="278"/>
                    <a:pt x="475" y="280"/>
                    <a:pt x="475" y="281"/>
                  </a:cubicBezTo>
                  <a:cubicBezTo>
                    <a:pt x="473" y="281"/>
                    <a:pt x="473" y="279"/>
                    <a:pt x="472" y="279"/>
                  </a:cubicBezTo>
                  <a:cubicBezTo>
                    <a:pt x="471" y="279"/>
                    <a:pt x="471" y="279"/>
                    <a:pt x="469" y="280"/>
                  </a:cubicBezTo>
                  <a:cubicBezTo>
                    <a:pt x="468" y="278"/>
                    <a:pt x="467" y="274"/>
                    <a:pt x="466" y="273"/>
                  </a:cubicBezTo>
                  <a:cubicBezTo>
                    <a:pt x="465" y="272"/>
                    <a:pt x="463" y="272"/>
                    <a:pt x="463" y="272"/>
                  </a:cubicBezTo>
                  <a:cubicBezTo>
                    <a:pt x="462" y="271"/>
                    <a:pt x="459" y="265"/>
                    <a:pt x="459" y="264"/>
                  </a:cubicBezTo>
                  <a:cubicBezTo>
                    <a:pt x="460" y="263"/>
                    <a:pt x="460" y="261"/>
                    <a:pt x="462" y="261"/>
                  </a:cubicBezTo>
                  <a:cubicBezTo>
                    <a:pt x="463" y="261"/>
                    <a:pt x="463" y="261"/>
                    <a:pt x="463" y="261"/>
                  </a:cubicBezTo>
                  <a:cubicBezTo>
                    <a:pt x="463" y="259"/>
                    <a:pt x="462" y="257"/>
                    <a:pt x="463" y="255"/>
                  </a:cubicBezTo>
                  <a:cubicBezTo>
                    <a:pt x="463" y="255"/>
                    <a:pt x="464" y="254"/>
                    <a:pt x="464" y="253"/>
                  </a:cubicBezTo>
                  <a:cubicBezTo>
                    <a:pt x="466" y="251"/>
                    <a:pt x="466" y="251"/>
                    <a:pt x="466" y="251"/>
                  </a:cubicBezTo>
                  <a:cubicBezTo>
                    <a:pt x="466" y="250"/>
                    <a:pt x="465" y="248"/>
                    <a:pt x="465" y="248"/>
                  </a:cubicBezTo>
                  <a:cubicBezTo>
                    <a:pt x="464" y="246"/>
                    <a:pt x="463" y="243"/>
                    <a:pt x="462" y="241"/>
                  </a:cubicBezTo>
                  <a:cubicBezTo>
                    <a:pt x="460" y="242"/>
                    <a:pt x="455" y="243"/>
                    <a:pt x="454" y="245"/>
                  </a:cubicBezTo>
                  <a:cubicBezTo>
                    <a:pt x="453" y="246"/>
                    <a:pt x="453" y="250"/>
                    <a:pt x="453" y="251"/>
                  </a:cubicBezTo>
                  <a:cubicBezTo>
                    <a:pt x="454" y="251"/>
                    <a:pt x="453" y="255"/>
                    <a:pt x="453" y="257"/>
                  </a:cubicBezTo>
                  <a:cubicBezTo>
                    <a:pt x="452" y="257"/>
                    <a:pt x="452" y="256"/>
                    <a:pt x="451" y="257"/>
                  </a:cubicBezTo>
                  <a:cubicBezTo>
                    <a:pt x="449" y="258"/>
                    <a:pt x="449" y="258"/>
                    <a:pt x="449" y="258"/>
                  </a:cubicBezTo>
                  <a:cubicBezTo>
                    <a:pt x="448" y="264"/>
                    <a:pt x="451" y="262"/>
                    <a:pt x="445" y="262"/>
                  </a:cubicBezTo>
                  <a:cubicBezTo>
                    <a:pt x="445" y="261"/>
                    <a:pt x="445" y="261"/>
                    <a:pt x="445" y="261"/>
                  </a:cubicBezTo>
                  <a:cubicBezTo>
                    <a:pt x="445" y="261"/>
                    <a:pt x="446" y="259"/>
                    <a:pt x="446" y="258"/>
                  </a:cubicBezTo>
                  <a:cubicBezTo>
                    <a:pt x="446" y="257"/>
                    <a:pt x="444" y="254"/>
                    <a:pt x="444" y="253"/>
                  </a:cubicBezTo>
                  <a:cubicBezTo>
                    <a:pt x="443" y="252"/>
                    <a:pt x="443" y="252"/>
                    <a:pt x="442" y="251"/>
                  </a:cubicBezTo>
                  <a:cubicBezTo>
                    <a:pt x="445" y="251"/>
                    <a:pt x="441" y="246"/>
                    <a:pt x="441" y="246"/>
                  </a:cubicBezTo>
                  <a:cubicBezTo>
                    <a:pt x="440" y="246"/>
                    <a:pt x="440" y="244"/>
                    <a:pt x="440" y="242"/>
                  </a:cubicBezTo>
                  <a:cubicBezTo>
                    <a:pt x="437" y="242"/>
                    <a:pt x="434" y="242"/>
                    <a:pt x="431" y="241"/>
                  </a:cubicBezTo>
                  <a:cubicBezTo>
                    <a:pt x="431" y="240"/>
                    <a:pt x="430" y="238"/>
                    <a:pt x="429" y="238"/>
                  </a:cubicBezTo>
                  <a:cubicBezTo>
                    <a:pt x="429" y="238"/>
                    <a:pt x="427" y="238"/>
                    <a:pt x="427" y="237"/>
                  </a:cubicBezTo>
                  <a:cubicBezTo>
                    <a:pt x="426" y="237"/>
                    <a:pt x="426" y="236"/>
                    <a:pt x="426" y="235"/>
                  </a:cubicBezTo>
                  <a:cubicBezTo>
                    <a:pt x="425" y="235"/>
                    <a:pt x="425" y="235"/>
                    <a:pt x="425" y="235"/>
                  </a:cubicBezTo>
                  <a:cubicBezTo>
                    <a:pt x="426" y="235"/>
                    <a:pt x="427" y="233"/>
                    <a:pt x="427" y="233"/>
                  </a:cubicBezTo>
                  <a:cubicBezTo>
                    <a:pt x="428" y="232"/>
                    <a:pt x="429" y="233"/>
                    <a:pt x="429" y="233"/>
                  </a:cubicBezTo>
                  <a:cubicBezTo>
                    <a:pt x="429" y="233"/>
                    <a:pt x="432" y="230"/>
                    <a:pt x="433" y="230"/>
                  </a:cubicBezTo>
                  <a:cubicBezTo>
                    <a:pt x="433" y="230"/>
                    <a:pt x="433" y="227"/>
                    <a:pt x="433" y="227"/>
                  </a:cubicBezTo>
                  <a:cubicBezTo>
                    <a:pt x="433" y="227"/>
                    <a:pt x="430" y="227"/>
                    <a:pt x="431" y="227"/>
                  </a:cubicBezTo>
                  <a:cubicBezTo>
                    <a:pt x="430" y="228"/>
                    <a:pt x="429" y="228"/>
                    <a:pt x="428" y="229"/>
                  </a:cubicBezTo>
                  <a:cubicBezTo>
                    <a:pt x="429" y="227"/>
                    <a:pt x="429" y="225"/>
                    <a:pt x="430" y="223"/>
                  </a:cubicBezTo>
                  <a:cubicBezTo>
                    <a:pt x="430" y="223"/>
                    <a:pt x="431" y="223"/>
                    <a:pt x="431" y="223"/>
                  </a:cubicBezTo>
                  <a:cubicBezTo>
                    <a:pt x="433" y="225"/>
                    <a:pt x="433" y="225"/>
                    <a:pt x="433" y="225"/>
                  </a:cubicBezTo>
                  <a:cubicBezTo>
                    <a:pt x="434" y="225"/>
                    <a:pt x="436" y="225"/>
                    <a:pt x="437" y="225"/>
                  </a:cubicBezTo>
                  <a:cubicBezTo>
                    <a:pt x="437" y="220"/>
                    <a:pt x="437" y="220"/>
                    <a:pt x="437" y="220"/>
                  </a:cubicBezTo>
                  <a:cubicBezTo>
                    <a:pt x="436" y="220"/>
                    <a:pt x="435" y="220"/>
                    <a:pt x="435" y="221"/>
                  </a:cubicBezTo>
                  <a:cubicBezTo>
                    <a:pt x="433" y="217"/>
                    <a:pt x="433" y="217"/>
                    <a:pt x="433" y="217"/>
                  </a:cubicBezTo>
                  <a:cubicBezTo>
                    <a:pt x="431" y="216"/>
                    <a:pt x="430" y="217"/>
                    <a:pt x="429" y="217"/>
                  </a:cubicBezTo>
                  <a:cubicBezTo>
                    <a:pt x="428" y="216"/>
                    <a:pt x="426" y="213"/>
                    <a:pt x="425" y="212"/>
                  </a:cubicBezTo>
                  <a:cubicBezTo>
                    <a:pt x="423" y="212"/>
                    <a:pt x="422" y="212"/>
                    <a:pt x="421" y="212"/>
                  </a:cubicBezTo>
                  <a:cubicBezTo>
                    <a:pt x="421" y="211"/>
                    <a:pt x="421" y="211"/>
                    <a:pt x="421" y="211"/>
                  </a:cubicBezTo>
                  <a:cubicBezTo>
                    <a:pt x="419" y="211"/>
                    <a:pt x="418" y="209"/>
                    <a:pt x="417" y="209"/>
                  </a:cubicBezTo>
                  <a:cubicBezTo>
                    <a:pt x="417" y="209"/>
                    <a:pt x="416" y="209"/>
                    <a:pt x="415" y="209"/>
                  </a:cubicBezTo>
                  <a:cubicBezTo>
                    <a:pt x="415" y="207"/>
                    <a:pt x="415" y="207"/>
                    <a:pt x="415" y="207"/>
                  </a:cubicBezTo>
                  <a:cubicBezTo>
                    <a:pt x="411" y="203"/>
                    <a:pt x="411" y="203"/>
                    <a:pt x="411" y="203"/>
                  </a:cubicBezTo>
                  <a:cubicBezTo>
                    <a:pt x="410" y="204"/>
                    <a:pt x="410" y="204"/>
                    <a:pt x="409" y="204"/>
                  </a:cubicBezTo>
                  <a:cubicBezTo>
                    <a:pt x="409" y="204"/>
                    <a:pt x="409" y="202"/>
                    <a:pt x="409" y="201"/>
                  </a:cubicBezTo>
                  <a:cubicBezTo>
                    <a:pt x="407" y="201"/>
                    <a:pt x="408" y="203"/>
                    <a:pt x="406" y="202"/>
                  </a:cubicBezTo>
                  <a:cubicBezTo>
                    <a:pt x="406" y="202"/>
                    <a:pt x="406" y="200"/>
                    <a:pt x="406" y="199"/>
                  </a:cubicBezTo>
                  <a:cubicBezTo>
                    <a:pt x="407" y="199"/>
                    <a:pt x="408" y="199"/>
                    <a:pt x="409" y="199"/>
                  </a:cubicBezTo>
                  <a:cubicBezTo>
                    <a:pt x="408" y="199"/>
                    <a:pt x="409" y="198"/>
                    <a:pt x="409" y="198"/>
                  </a:cubicBezTo>
                  <a:cubicBezTo>
                    <a:pt x="410" y="198"/>
                    <a:pt x="408" y="197"/>
                    <a:pt x="408" y="197"/>
                  </a:cubicBezTo>
                  <a:cubicBezTo>
                    <a:pt x="408" y="197"/>
                    <a:pt x="409" y="195"/>
                    <a:pt x="409" y="195"/>
                  </a:cubicBezTo>
                  <a:cubicBezTo>
                    <a:pt x="410" y="194"/>
                    <a:pt x="411" y="194"/>
                    <a:pt x="413" y="193"/>
                  </a:cubicBezTo>
                  <a:cubicBezTo>
                    <a:pt x="413" y="193"/>
                    <a:pt x="413" y="193"/>
                    <a:pt x="413" y="193"/>
                  </a:cubicBezTo>
                  <a:cubicBezTo>
                    <a:pt x="414" y="192"/>
                    <a:pt x="410" y="190"/>
                    <a:pt x="409" y="189"/>
                  </a:cubicBezTo>
                  <a:cubicBezTo>
                    <a:pt x="410" y="189"/>
                    <a:pt x="409" y="187"/>
                    <a:pt x="409" y="187"/>
                  </a:cubicBezTo>
                  <a:cubicBezTo>
                    <a:pt x="409" y="187"/>
                    <a:pt x="411" y="187"/>
                    <a:pt x="410" y="186"/>
                  </a:cubicBezTo>
                  <a:cubicBezTo>
                    <a:pt x="411" y="186"/>
                    <a:pt x="411" y="185"/>
                    <a:pt x="411" y="185"/>
                  </a:cubicBezTo>
                  <a:cubicBezTo>
                    <a:pt x="414" y="184"/>
                    <a:pt x="417" y="185"/>
                    <a:pt x="420" y="185"/>
                  </a:cubicBezTo>
                  <a:cubicBezTo>
                    <a:pt x="423" y="185"/>
                    <a:pt x="431" y="183"/>
                    <a:pt x="434" y="182"/>
                  </a:cubicBezTo>
                  <a:cubicBezTo>
                    <a:pt x="436" y="181"/>
                    <a:pt x="436" y="178"/>
                    <a:pt x="438" y="177"/>
                  </a:cubicBezTo>
                  <a:cubicBezTo>
                    <a:pt x="439" y="176"/>
                    <a:pt x="440" y="176"/>
                    <a:pt x="441" y="175"/>
                  </a:cubicBezTo>
                  <a:cubicBezTo>
                    <a:pt x="441" y="174"/>
                    <a:pt x="440" y="173"/>
                    <a:pt x="441" y="172"/>
                  </a:cubicBezTo>
                  <a:cubicBezTo>
                    <a:pt x="441" y="172"/>
                    <a:pt x="442" y="172"/>
                    <a:pt x="442" y="171"/>
                  </a:cubicBezTo>
                  <a:cubicBezTo>
                    <a:pt x="443" y="170"/>
                    <a:pt x="443" y="168"/>
                    <a:pt x="444" y="166"/>
                  </a:cubicBezTo>
                  <a:cubicBezTo>
                    <a:pt x="438" y="165"/>
                    <a:pt x="436" y="164"/>
                    <a:pt x="430" y="164"/>
                  </a:cubicBezTo>
                  <a:cubicBezTo>
                    <a:pt x="429" y="165"/>
                    <a:pt x="430" y="165"/>
                    <a:pt x="429" y="166"/>
                  </a:cubicBezTo>
                  <a:cubicBezTo>
                    <a:pt x="428" y="165"/>
                    <a:pt x="428" y="163"/>
                    <a:pt x="427" y="163"/>
                  </a:cubicBezTo>
                  <a:cubicBezTo>
                    <a:pt x="425" y="161"/>
                    <a:pt x="416" y="160"/>
                    <a:pt x="412" y="160"/>
                  </a:cubicBezTo>
                  <a:cubicBezTo>
                    <a:pt x="411" y="161"/>
                    <a:pt x="410" y="163"/>
                    <a:pt x="409" y="165"/>
                  </a:cubicBezTo>
                  <a:cubicBezTo>
                    <a:pt x="408" y="164"/>
                    <a:pt x="408" y="164"/>
                    <a:pt x="407" y="163"/>
                  </a:cubicBezTo>
                  <a:cubicBezTo>
                    <a:pt x="404" y="163"/>
                    <a:pt x="402" y="163"/>
                    <a:pt x="399" y="164"/>
                  </a:cubicBezTo>
                  <a:cubicBezTo>
                    <a:pt x="401" y="170"/>
                    <a:pt x="401" y="168"/>
                    <a:pt x="397" y="168"/>
                  </a:cubicBezTo>
                  <a:cubicBezTo>
                    <a:pt x="397" y="168"/>
                    <a:pt x="397" y="171"/>
                    <a:pt x="397" y="171"/>
                  </a:cubicBezTo>
                  <a:cubicBezTo>
                    <a:pt x="398" y="172"/>
                    <a:pt x="398" y="172"/>
                    <a:pt x="398" y="172"/>
                  </a:cubicBezTo>
                  <a:cubicBezTo>
                    <a:pt x="398" y="172"/>
                    <a:pt x="397" y="173"/>
                    <a:pt x="397" y="174"/>
                  </a:cubicBezTo>
                  <a:cubicBezTo>
                    <a:pt x="397" y="175"/>
                    <a:pt x="399" y="177"/>
                    <a:pt x="399" y="177"/>
                  </a:cubicBezTo>
                  <a:cubicBezTo>
                    <a:pt x="400" y="179"/>
                    <a:pt x="399" y="180"/>
                    <a:pt x="400" y="183"/>
                  </a:cubicBezTo>
                  <a:cubicBezTo>
                    <a:pt x="401" y="183"/>
                    <a:pt x="401" y="183"/>
                    <a:pt x="401" y="183"/>
                  </a:cubicBezTo>
                  <a:cubicBezTo>
                    <a:pt x="402" y="184"/>
                    <a:pt x="401" y="185"/>
                    <a:pt x="401" y="186"/>
                  </a:cubicBezTo>
                  <a:cubicBezTo>
                    <a:pt x="400" y="187"/>
                    <a:pt x="400" y="187"/>
                    <a:pt x="399" y="188"/>
                  </a:cubicBezTo>
                  <a:cubicBezTo>
                    <a:pt x="400" y="189"/>
                    <a:pt x="402" y="190"/>
                    <a:pt x="403" y="191"/>
                  </a:cubicBezTo>
                  <a:cubicBezTo>
                    <a:pt x="403" y="192"/>
                    <a:pt x="401" y="199"/>
                    <a:pt x="403" y="199"/>
                  </a:cubicBezTo>
                  <a:cubicBezTo>
                    <a:pt x="403" y="199"/>
                    <a:pt x="401" y="200"/>
                    <a:pt x="402" y="201"/>
                  </a:cubicBezTo>
                  <a:cubicBezTo>
                    <a:pt x="401" y="201"/>
                    <a:pt x="400" y="201"/>
                    <a:pt x="399" y="201"/>
                  </a:cubicBezTo>
                  <a:cubicBezTo>
                    <a:pt x="398" y="202"/>
                    <a:pt x="397" y="204"/>
                    <a:pt x="397" y="205"/>
                  </a:cubicBezTo>
                  <a:cubicBezTo>
                    <a:pt x="399" y="206"/>
                    <a:pt x="400" y="207"/>
                    <a:pt x="401" y="209"/>
                  </a:cubicBezTo>
                  <a:cubicBezTo>
                    <a:pt x="401" y="209"/>
                    <a:pt x="400" y="210"/>
                    <a:pt x="399" y="209"/>
                  </a:cubicBezTo>
                  <a:cubicBezTo>
                    <a:pt x="399" y="209"/>
                    <a:pt x="397" y="208"/>
                    <a:pt x="397" y="207"/>
                  </a:cubicBezTo>
                  <a:cubicBezTo>
                    <a:pt x="397" y="207"/>
                    <a:pt x="395" y="207"/>
                    <a:pt x="395" y="207"/>
                  </a:cubicBezTo>
                  <a:cubicBezTo>
                    <a:pt x="394" y="208"/>
                    <a:pt x="395" y="209"/>
                    <a:pt x="395" y="210"/>
                  </a:cubicBezTo>
                  <a:cubicBezTo>
                    <a:pt x="395" y="210"/>
                    <a:pt x="393" y="211"/>
                    <a:pt x="393" y="211"/>
                  </a:cubicBezTo>
                  <a:cubicBezTo>
                    <a:pt x="392" y="211"/>
                    <a:pt x="393" y="213"/>
                    <a:pt x="392" y="213"/>
                  </a:cubicBezTo>
                  <a:cubicBezTo>
                    <a:pt x="392" y="212"/>
                    <a:pt x="393" y="215"/>
                    <a:pt x="393" y="215"/>
                  </a:cubicBezTo>
                  <a:cubicBezTo>
                    <a:pt x="392" y="215"/>
                    <a:pt x="392" y="215"/>
                    <a:pt x="392" y="215"/>
                  </a:cubicBezTo>
                  <a:cubicBezTo>
                    <a:pt x="393" y="220"/>
                    <a:pt x="392" y="219"/>
                    <a:pt x="395" y="222"/>
                  </a:cubicBezTo>
                  <a:cubicBezTo>
                    <a:pt x="393" y="222"/>
                    <a:pt x="392" y="222"/>
                    <a:pt x="389" y="223"/>
                  </a:cubicBezTo>
                  <a:cubicBezTo>
                    <a:pt x="390" y="224"/>
                    <a:pt x="389" y="226"/>
                    <a:pt x="391" y="225"/>
                  </a:cubicBezTo>
                  <a:cubicBezTo>
                    <a:pt x="390" y="227"/>
                    <a:pt x="390" y="227"/>
                    <a:pt x="390" y="227"/>
                  </a:cubicBezTo>
                  <a:cubicBezTo>
                    <a:pt x="393" y="230"/>
                    <a:pt x="393" y="230"/>
                    <a:pt x="393" y="230"/>
                  </a:cubicBezTo>
                  <a:cubicBezTo>
                    <a:pt x="394" y="230"/>
                    <a:pt x="395" y="230"/>
                    <a:pt x="396" y="230"/>
                  </a:cubicBezTo>
                  <a:cubicBezTo>
                    <a:pt x="397" y="230"/>
                    <a:pt x="396" y="232"/>
                    <a:pt x="396" y="232"/>
                  </a:cubicBezTo>
                  <a:cubicBezTo>
                    <a:pt x="396" y="232"/>
                    <a:pt x="394" y="233"/>
                    <a:pt x="394" y="233"/>
                  </a:cubicBezTo>
                  <a:cubicBezTo>
                    <a:pt x="394" y="235"/>
                    <a:pt x="393" y="238"/>
                    <a:pt x="395" y="237"/>
                  </a:cubicBezTo>
                  <a:cubicBezTo>
                    <a:pt x="395" y="237"/>
                    <a:pt x="397" y="235"/>
                    <a:pt x="396" y="235"/>
                  </a:cubicBezTo>
                  <a:cubicBezTo>
                    <a:pt x="398" y="236"/>
                    <a:pt x="396" y="236"/>
                    <a:pt x="397" y="237"/>
                  </a:cubicBezTo>
                  <a:cubicBezTo>
                    <a:pt x="397" y="237"/>
                    <a:pt x="400" y="236"/>
                    <a:pt x="399" y="235"/>
                  </a:cubicBezTo>
                  <a:cubicBezTo>
                    <a:pt x="399" y="234"/>
                    <a:pt x="398" y="233"/>
                    <a:pt x="399" y="232"/>
                  </a:cubicBezTo>
                  <a:cubicBezTo>
                    <a:pt x="400" y="231"/>
                    <a:pt x="400" y="231"/>
                    <a:pt x="400" y="231"/>
                  </a:cubicBezTo>
                  <a:cubicBezTo>
                    <a:pt x="405" y="233"/>
                    <a:pt x="407" y="236"/>
                    <a:pt x="409" y="240"/>
                  </a:cubicBezTo>
                  <a:cubicBezTo>
                    <a:pt x="411" y="239"/>
                    <a:pt x="412" y="240"/>
                    <a:pt x="414" y="239"/>
                  </a:cubicBezTo>
                  <a:cubicBezTo>
                    <a:pt x="416" y="238"/>
                    <a:pt x="418" y="235"/>
                    <a:pt x="421" y="235"/>
                  </a:cubicBezTo>
                  <a:cubicBezTo>
                    <a:pt x="422" y="234"/>
                    <a:pt x="422" y="235"/>
                    <a:pt x="423" y="235"/>
                  </a:cubicBezTo>
                  <a:cubicBezTo>
                    <a:pt x="423" y="235"/>
                    <a:pt x="423" y="237"/>
                    <a:pt x="423" y="237"/>
                  </a:cubicBezTo>
                  <a:cubicBezTo>
                    <a:pt x="422" y="237"/>
                    <a:pt x="420" y="237"/>
                    <a:pt x="419" y="237"/>
                  </a:cubicBezTo>
                  <a:cubicBezTo>
                    <a:pt x="418" y="237"/>
                    <a:pt x="417" y="238"/>
                    <a:pt x="417" y="239"/>
                  </a:cubicBezTo>
                  <a:cubicBezTo>
                    <a:pt x="416" y="241"/>
                    <a:pt x="417" y="243"/>
                    <a:pt x="417" y="245"/>
                  </a:cubicBezTo>
                  <a:cubicBezTo>
                    <a:pt x="415" y="245"/>
                    <a:pt x="411" y="243"/>
                    <a:pt x="410" y="243"/>
                  </a:cubicBezTo>
                  <a:cubicBezTo>
                    <a:pt x="409" y="243"/>
                    <a:pt x="408" y="245"/>
                    <a:pt x="407" y="245"/>
                  </a:cubicBezTo>
                  <a:cubicBezTo>
                    <a:pt x="407" y="246"/>
                    <a:pt x="408" y="247"/>
                    <a:pt x="407" y="247"/>
                  </a:cubicBezTo>
                  <a:cubicBezTo>
                    <a:pt x="407" y="247"/>
                    <a:pt x="409" y="250"/>
                    <a:pt x="409" y="250"/>
                  </a:cubicBezTo>
                  <a:cubicBezTo>
                    <a:pt x="407" y="251"/>
                    <a:pt x="406" y="256"/>
                    <a:pt x="411" y="255"/>
                  </a:cubicBezTo>
                  <a:cubicBezTo>
                    <a:pt x="412" y="255"/>
                    <a:pt x="414" y="252"/>
                    <a:pt x="415" y="252"/>
                  </a:cubicBezTo>
                  <a:cubicBezTo>
                    <a:pt x="414" y="254"/>
                    <a:pt x="414" y="254"/>
                    <a:pt x="415" y="255"/>
                  </a:cubicBezTo>
                  <a:cubicBezTo>
                    <a:pt x="415" y="256"/>
                    <a:pt x="415" y="255"/>
                    <a:pt x="415" y="257"/>
                  </a:cubicBezTo>
                  <a:cubicBezTo>
                    <a:pt x="414" y="257"/>
                    <a:pt x="411" y="259"/>
                    <a:pt x="409" y="259"/>
                  </a:cubicBezTo>
                  <a:cubicBezTo>
                    <a:pt x="409" y="259"/>
                    <a:pt x="407" y="259"/>
                    <a:pt x="407" y="259"/>
                  </a:cubicBezTo>
                  <a:cubicBezTo>
                    <a:pt x="404" y="260"/>
                    <a:pt x="404" y="265"/>
                    <a:pt x="401" y="267"/>
                  </a:cubicBezTo>
                  <a:cubicBezTo>
                    <a:pt x="401" y="267"/>
                    <a:pt x="398" y="266"/>
                    <a:pt x="397" y="266"/>
                  </a:cubicBezTo>
                  <a:cubicBezTo>
                    <a:pt x="397" y="267"/>
                    <a:pt x="397" y="267"/>
                    <a:pt x="397" y="267"/>
                  </a:cubicBezTo>
                  <a:cubicBezTo>
                    <a:pt x="398" y="267"/>
                    <a:pt x="398" y="267"/>
                    <a:pt x="398" y="268"/>
                  </a:cubicBezTo>
                  <a:cubicBezTo>
                    <a:pt x="398" y="268"/>
                    <a:pt x="396" y="269"/>
                    <a:pt x="396" y="269"/>
                  </a:cubicBezTo>
                  <a:cubicBezTo>
                    <a:pt x="396" y="270"/>
                    <a:pt x="396" y="271"/>
                    <a:pt x="396" y="272"/>
                  </a:cubicBezTo>
                  <a:cubicBezTo>
                    <a:pt x="396" y="272"/>
                    <a:pt x="393" y="273"/>
                    <a:pt x="393" y="273"/>
                  </a:cubicBezTo>
                  <a:cubicBezTo>
                    <a:pt x="393" y="275"/>
                    <a:pt x="393" y="275"/>
                    <a:pt x="393" y="275"/>
                  </a:cubicBezTo>
                  <a:cubicBezTo>
                    <a:pt x="394" y="275"/>
                    <a:pt x="396" y="275"/>
                    <a:pt x="397" y="276"/>
                  </a:cubicBezTo>
                  <a:cubicBezTo>
                    <a:pt x="397" y="277"/>
                    <a:pt x="396" y="278"/>
                    <a:pt x="396" y="279"/>
                  </a:cubicBezTo>
                  <a:cubicBezTo>
                    <a:pt x="397" y="280"/>
                    <a:pt x="398" y="280"/>
                    <a:pt x="400" y="281"/>
                  </a:cubicBezTo>
                  <a:cubicBezTo>
                    <a:pt x="400" y="282"/>
                    <a:pt x="400" y="282"/>
                    <a:pt x="400" y="282"/>
                  </a:cubicBezTo>
                  <a:cubicBezTo>
                    <a:pt x="399" y="282"/>
                    <a:pt x="399" y="282"/>
                    <a:pt x="399" y="282"/>
                  </a:cubicBezTo>
                  <a:cubicBezTo>
                    <a:pt x="398" y="283"/>
                    <a:pt x="398" y="283"/>
                    <a:pt x="398" y="283"/>
                  </a:cubicBezTo>
                  <a:cubicBezTo>
                    <a:pt x="397" y="283"/>
                    <a:pt x="393" y="280"/>
                    <a:pt x="391" y="280"/>
                  </a:cubicBezTo>
                  <a:cubicBezTo>
                    <a:pt x="392" y="280"/>
                    <a:pt x="392" y="278"/>
                    <a:pt x="391" y="278"/>
                  </a:cubicBezTo>
                  <a:cubicBezTo>
                    <a:pt x="391" y="278"/>
                    <a:pt x="390" y="278"/>
                    <a:pt x="389" y="278"/>
                  </a:cubicBezTo>
                  <a:cubicBezTo>
                    <a:pt x="388" y="277"/>
                    <a:pt x="386" y="275"/>
                    <a:pt x="385" y="274"/>
                  </a:cubicBezTo>
                  <a:cubicBezTo>
                    <a:pt x="387" y="271"/>
                    <a:pt x="387" y="268"/>
                    <a:pt x="388" y="263"/>
                  </a:cubicBezTo>
                  <a:cubicBezTo>
                    <a:pt x="388" y="263"/>
                    <a:pt x="386" y="264"/>
                    <a:pt x="387" y="265"/>
                  </a:cubicBezTo>
                  <a:cubicBezTo>
                    <a:pt x="386" y="265"/>
                    <a:pt x="386" y="263"/>
                    <a:pt x="387" y="263"/>
                  </a:cubicBezTo>
                  <a:cubicBezTo>
                    <a:pt x="386" y="260"/>
                    <a:pt x="386" y="260"/>
                    <a:pt x="386" y="260"/>
                  </a:cubicBezTo>
                  <a:cubicBezTo>
                    <a:pt x="386" y="261"/>
                    <a:pt x="384" y="261"/>
                    <a:pt x="384" y="262"/>
                  </a:cubicBezTo>
                  <a:cubicBezTo>
                    <a:pt x="384" y="263"/>
                    <a:pt x="384" y="263"/>
                    <a:pt x="384" y="263"/>
                  </a:cubicBezTo>
                  <a:cubicBezTo>
                    <a:pt x="384" y="263"/>
                    <a:pt x="379" y="262"/>
                    <a:pt x="381" y="262"/>
                  </a:cubicBezTo>
                  <a:cubicBezTo>
                    <a:pt x="381" y="262"/>
                    <a:pt x="380" y="261"/>
                    <a:pt x="379" y="261"/>
                  </a:cubicBezTo>
                  <a:cubicBezTo>
                    <a:pt x="379" y="259"/>
                    <a:pt x="379" y="259"/>
                    <a:pt x="379" y="259"/>
                  </a:cubicBezTo>
                  <a:cubicBezTo>
                    <a:pt x="379" y="259"/>
                    <a:pt x="378" y="259"/>
                    <a:pt x="377" y="259"/>
                  </a:cubicBezTo>
                  <a:cubicBezTo>
                    <a:pt x="376" y="259"/>
                    <a:pt x="374" y="257"/>
                    <a:pt x="373" y="256"/>
                  </a:cubicBezTo>
                  <a:cubicBezTo>
                    <a:pt x="372" y="256"/>
                    <a:pt x="372" y="259"/>
                    <a:pt x="373" y="259"/>
                  </a:cubicBezTo>
                  <a:cubicBezTo>
                    <a:pt x="373" y="259"/>
                    <a:pt x="371" y="259"/>
                    <a:pt x="371" y="259"/>
                  </a:cubicBezTo>
                  <a:cubicBezTo>
                    <a:pt x="371" y="261"/>
                    <a:pt x="371" y="266"/>
                    <a:pt x="373" y="267"/>
                  </a:cubicBezTo>
                  <a:cubicBezTo>
                    <a:pt x="373" y="268"/>
                    <a:pt x="372" y="268"/>
                    <a:pt x="372" y="269"/>
                  </a:cubicBezTo>
                  <a:cubicBezTo>
                    <a:pt x="371" y="269"/>
                    <a:pt x="371" y="268"/>
                    <a:pt x="369" y="268"/>
                  </a:cubicBezTo>
                  <a:cubicBezTo>
                    <a:pt x="368" y="268"/>
                    <a:pt x="368" y="270"/>
                    <a:pt x="367" y="271"/>
                  </a:cubicBezTo>
                  <a:cubicBezTo>
                    <a:pt x="366" y="271"/>
                    <a:pt x="364" y="269"/>
                    <a:pt x="363" y="269"/>
                  </a:cubicBezTo>
                  <a:cubicBezTo>
                    <a:pt x="353" y="268"/>
                    <a:pt x="351" y="266"/>
                    <a:pt x="344" y="272"/>
                  </a:cubicBezTo>
                  <a:cubicBezTo>
                    <a:pt x="344" y="271"/>
                    <a:pt x="344" y="271"/>
                    <a:pt x="344" y="271"/>
                  </a:cubicBezTo>
                  <a:cubicBezTo>
                    <a:pt x="343" y="271"/>
                    <a:pt x="342" y="269"/>
                    <a:pt x="342" y="269"/>
                  </a:cubicBezTo>
                  <a:cubicBezTo>
                    <a:pt x="341" y="268"/>
                    <a:pt x="341" y="269"/>
                    <a:pt x="340" y="270"/>
                  </a:cubicBezTo>
                  <a:cubicBezTo>
                    <a:pt x="340" y="270"/>
                    <a:pt x="339" y="270"/>
                    <a:pt x="338" y="270"/>
                  </a:cubicBezTo>
                  <a:cubicBezTo>
                    <a:pt x="338" y="268"/>
                    <a:pt x="338" y="268"/>
                    <a:pt x="338" y="268"/>
                  </a:cubicBezTo>
                  <a:cubicBezTo>
                    <a:pt x="336" y="267"/>
                    <a:pt x="334" y="268"/>
                    <a:pt x="333" y="268"/>
                  </a:cubicBezTo>
                  <a:cubicBezTo>
                    <a:pt x="332" y="268"/>
                    <a:pt x="333" y="266"/>
                    <a:pt x="332" y="266"/>
                  </a:cubicBezTo>
                  <a:cubicBezTo>
                    <a:pt x="332" y="265"/>
                    <a:pt x="331" y="266"/>
                    <a:pt x="330" y="266"/>
                  </a:cubicBezTo>
                  <a:cubicBezTo>
                    <a:pt x="329" y="266"/>
                    <a:pt x="330" y="264"/>
                    <a:pt x="330" y="263"/>
                  </a:cubicBezTo>
                  <a:cubicBezTo>
                    <a:pt x="328" y="263"/>
                    <a:pt x="329" y="264"/>
                    <a:pt x="328" y="264"/>
                  </a:cubicBezTo>
                  <a:cubicBezTo>
                    <a:pt x="327" y="263"/>
                    <a:pt x="327" y="263"/>
                    <a:pt x="327" y="263"/>
                  </a:cubicBezTo>
                  <a:cubicBezTo>
                    <a:pt x="325" y="263"/>
                    <a:pt x="326" y="264"/>
                    <a:pt x="326" y="265"/>
                  </a:cubicBezTo>
                  <a:cubicBezTo>
                    <a:pt x="324" y="265"/>
                    <a:pt x="321" y="265"/>
                    <a:pt x="319" y="265"/>
                  </a:cubicBezTo>
                  <a:cubicBezTo>
                    <a:pt x="321" y="261"/>
                    <a:pt x="321" y="263"/>
                    <a:pt x="319" y="259"/>
                  </a:cubicBezTo>
                  <a:cubicBezTo>
                    <a:pt x="317" y="261"/>
                    <a:pt x="314" y="264"/>
                    <a:pt x="312" y="261"/>
                  </a:cubicBezTo>
                  <a:cubicBezTo>
                    <a:pt x="310" y="260"/>
                    <a:pt x="312" y="252"/>
                    <a:pt x="308" y="251"/>
                  </a:cubicBezTo>
                  <a:cubicBezTo>
                    <a:pt x="304" y="248"/>
                    <a:pt x="302" y="251"/>
                    <a:pt x="298" y="251"/>
                  </a:cubicBezTo>
                  <a:cubicBezTo>
                    <a:pt x="298" y="251"/>
                    <a:pt x="296" y="250"/>
                    <a:pt x="295" y="250"/>
                  </a:cubicBezTo>
                  <a:cubicBezTo>
                    <a:pt x="294" y="250"/>
                    <a:pt x="293" y="252"/>
                    <a:pt x="292" y="252"/>
                  </a:cubicBezTo>
                  <a:cubicBezTo>
                    <a:pt x="291" y="252"/>
                    <a:pt x="287" y="251"/>
                    <a:pt x="285" y="251"/>
                  </a:cubicBezTo>
                  <a:cubicBezTo>
                    <a:pt x="285" y="252"/>
                    <a:pt x="284" y="258"/>
                    <a:pt x="283" y="259"/>
                  </a:cubicBezTo>
                  <a:cubicBezTo>
                    <a:pt x="283" y="260"/>
                    <a:pt x="281" y="260"/>
                    <a:pt x="281" y="260"/>
                  </a:cubicBezTo>
                  <a:cubicBezTo>
                    <a:pt x="280" y="261"/>
                    <a:pt x="281" y="262"/>
                    <a:pt x="280" y="263"/>
                  </a:cubicBezTo>
                  <a:cubicBezTo>
                    <a:pt x="282" y="262"/>
                    <a:pt x="281" y="263"/>
                    <a:pt x="282" y="263"/>
                  </a:cubicBezTo>
                  <a:cubicBezTo>
                    <a:pt x="283" y="263"/>
                    <a:pt x="283" y="262"/>
                    <a:pt x="284" y="262"/>
                  </a:cubicBezTo>
                  <a:cubicBezTo>
                    <a:pt x="285" y="262"/>
                    <a:pt x="286" y="263"/>
                    <a:pt x="286" y="263"/>
                  </a:cubicBezTo>
                  <a:cubicBezTo>
                    <a:pt x="286" y="263"/>
                    <a:pt x="287" y="262"/>
                    <a:pt x="287" y="261"/>
                  </a:cubicBezTo>
                  <a:cubicBezTo>
                    <a:pt x="286" y="262"/>
                    <a:pt x="286" y="260"/>
                    <a:pt x="286" y="260"/>
                  </a:cubicBezTo>
                  <a:cubicBezTo>
                    <a:pt x="286" y="260"/>
                    <a:pt x="288" y="259"/>
                    <a:pt x="288" y="259"/>
                  </a:cubicBezTo>
                  <a:cubicBezTo>
                    <a:pt x="289" y="260"/>
                    <a:pt x="290" y="260"/>
                    <a:pt x="291" y="261"/>
                  </a:cubicBezTo>
                  <a:cubicBezTo>
                    <a:pt x="295" y="256"/>
                    <a:pt x="294" y="258"/>
                    <a:pt x="301" y="257"/>
                  </a:cubicBezTo>
                  <a:cubicBezTo>
                    <a:pt x="301" y="257"/>
                    <a:pt x="301" y="255"/>
                    <a:pt x="302" y="255"/>
                  </a:cubicBezTo>
                  <a:cubicBezTo>
                    <a:pt x="300" y="255"/>
                    <a:pt x="300" y="252"/>
                    <a:pt x="303" y="253"/>
                  </a:cubicBezTo>
                  <a:cubicBezTo>
                    <a:pt x="303" y="253"/>
                    <a:pt x="305" y="255"/>
                    <a:pt x="305" y="255"/>
                  </a:cubicBezTo>
                  <a:cubicBezTo>
                    <a:pt x="308" y="258"/>
                    <a:pt x="304" y="257"/>
                    <a:pt x="302" y="257"/>
                  </a:cubicBezTo>
                  <a:cubicBezTo>
                    <a:pt x="301" y="258"/>
                    <a:pt x="301" y="259"/>
                    <a:pt x="301" y="259"/>
                  </a:cubicBezTo>
                  <a:cubicBezTo>
                    <a:pt x="300" y="260"/>
                    <a:pt x="299" y="259"/>
                    <a:pt x="298" y="259"/>
                  </a:cubicBezTo>
                  <a:cubicBezTo>
                    <a:pt x="297" y="259"/>
                    <a:pt x="296" y="261"/>
                    <a:pt x="295" y="262"/>
                  </a:cubicBezTo>
                  <a:cubicBezTo>
                    <a:pt x="295" y="263"/>
                    <a:pt x="295" y="263"/>
                    <a:pt x="295" y="263"/>
                  </a:cubicBezTo>
                  <a:cubicBezTo>
                    <a:pt x="294" y="264"/>
                    <a:pt x="292" y="263"/>
                    <a:pt x="291" y="264"/>
                  </a:cubicBezTo>
                  <a:cubicBezTo>
                    <a:pt x="290" y="264"/>
                    <a:pt x="290" y="266"/>
                    <a:pt x="289" y="267"/>
                  </a:cubicBezTo>
                  <a:cubicBezTo>
                    <a:pt x="288" y="267"/>
                    <a:pt x="287" y="266"/>
                    <a:pt x="286" y="267"/>
                  </a:cubicBezTo>
                  <a:cubicBezTo>
                    <a:pt x="286" y="267"/>
                    <a:pt x="286" y="268"/>
                    <a:pt x="286" y="269"/>
                  </a:cubicBezTo>
                  <a:cubicBezTo>
                    <a:pt x="286" y="269"/>
                    <a:pt x="284" y="269"/>
                    <a:pt x="284" y="270"/>
                  </a:cubicBezTo>
                  <a:cubicBezTo>
                    <a:pt x="284" y="272"/>
                    <a:pt x="285" y="274"/>
                    <a:pt x="286" y="275"/>
                  </a:cubicBezTo>
                  <a:cubicBezTo>
                    <a:pt x="286" y="275"/>
                    <a:pt x="286" y="275"/>
                    <a:pt x="286" y="275"/>
                  </a:cubicBezTo>
                  <a:cubicBezTo>
                    <a:pt x="287" y="277"/>
                    <a:pt x="285" y="278"/>
                    <a:pt x="285" y="279"/>
                  </a:cubicBezTo>
                  <a:cubicBezTo>
                    <a:pt x="286" y="280"/>
                    <a:pt x="288" y="280"/>
                    <a:pt x="288" y="281"/>
                  </a:cubicBezTo>
                  <a:cubicBezTo>
                    <a:pt x="289" y="282"/>
                    <a:pt x="288" y="283"/>
                    <a:pt x="288" y="283"/>
                  </a:cubicBezTo>
                  <a:cubicBezTo>
                    <a:pt x="288" y="283"/>
                    <a:pt x="286" y="283"/>
                    <a:pt x="286" y="283"/>
                  </a:cubicBezTo>
                  <a:cubicBezTo>
                    <a:pt x="286" y="284"/>
                    <a:pt x="285" y="286"/>
                    <a:pt x="285" y="287"/>
                  </a:cubicBezTo>
                  <a:cubicBezTo>
                    <a:pt x="280" y="283"/>
                    <a:pt x="280" y="279"/>
                    <a:pt x="279" y="271"/>
                  </a:cubicBezTo>
                  <a:cubicBezTo>
                    <a:pt x="279" y="273"/>
                    <a:pt x="278" y="275"/>
                    <a:pt x="278" y="278"/>
                  </a:cubicBezTo>
                  <a:cubicBezTo>
                    <a:pt x="276" y="279"/>
                    <a:pt x="276" y="279"/>
                    <a:pt x="276" y="279"/>
                  </a:cubicBezTo>
                  <a:cubicBezTo>
                    <a:pt x="276" y="279"/>
                    <a:pt x="275" y="275"/>
                    <a:pt x="275" y="275"/>
                  </a:cubicBezTo>
                  <a:cubicBezTo>
                    <a:pt x="276" y="275"/>
                    <a:pt x="276" y="273"/>
                    <a:pt x="276" y="273"/>
                  </a:cubicBezTo>
                  <a:cubicBezTo>
                    <a:pt x="276" y="273"/>
                    <a:pt x="275" y="271"/>
                    <a:pt x="274" y="269"/>
                  </a:cubicBezTo>
                  <a:cubicBezTo>
                    <a:pt x="274" y="269"/>
                    <a:pt x="272" y="269"/>
                    <a:pt x="272" y="269"/>
                  </a:cubicBezTo>
                  <a:cubicBezTo>
                    <a:pt x="269" y="268"/>
                    <a:pt x="268" y="267"/>
                    <a:pt x="266" y="264"/>
                  </a:cubicBezTo>
                  <a:cubicBezTo>
                    <a:pt x="265" y="265"/>
                    <a:pt x="264" y="264"/>
                    <a:pt x="262" y="265"/>
                  </a:cubicBezTo>
                  <a:cubicBezTo>
                    <a:pt x="262" y="266"/>
                    <a:pt x="261" y="268"/>
                    <a:pt x="260" y="268"/>
                  </a:cubicBezTo>
                  <a:cubicBezTo>
                    <a:pt x="259" y="268"/>
                    <a:pt x="257" y="268"/>
                    <a:pt x="256" y="268"/>
                  </a:cubicBezTo>
                  <a:cubicBezTo>
                    <a:pt x="255" y="268"/>
                    <a:pt x="252" y="270"/>
                    <a:pt x="251" y="270"/>
                  </a:cubicBezTo>
                  <a:cubicBezTo>
                    <a:pt x="250" y="270"/>
                    <a:pt x="250" y="269"/>
                    <a:pt x="249" y="269"/>
                  </a:cubicBezTo>
                  <a:cubicBezTo>
                    <a:pt x="247" y="271"/>
                    <a:pt x="247" y="271"/>
                    <a:pt x="247" y="271"/>
                  </a:cubicBezTo>
                  <a:cubicBezTo>
                    <a:pt x="241" y="272"/>
                    <a:pt x="234" y="272"/>
                    <a:pt x="229" y="270"/>
                  </a:cubicBezTo>
                  <a:cubicBezTo>
                    <a:pt x="229" y="265"/>
                    <a:pt x="228" y="265"/>
                    <a:pt x="231" y="263"/>
                  </a:cubicBezTo>
                  <a:cubicBezTo>
                    <a:pt x="231" y="263"/>
                    <a:pt x="231" y="261"/>
                    <a:pt x="231" y="261"/>
                  </a:cubicBezTo>
                  <a:cubicBezTo>
                    <a:pt x="233" y="261"/>
                    <a:pt x="235" y="261"/>
                    <a:pt x="237" y="261"/>
                  </a:cubicBezTo>
                  <a:cubicBezTo>
                    <a:pt x="238" y="259"/>
                    <a:pt x="238" y="259"/>
                    <a:pt x="238" y="259"/>
                  </a:cubicBezTo>
                  <a:cubicBezTo>
                    <a:pt x="237" y="259"/>
                    <a:pt x="237" y="259"/>
                    <a:pt x="237" y="259"/>
                  </a:cubicBezTo>
                  <a:cubicBezTo>
                    <a:pt x="235" y="258"/>
                    <a:pt x="236" y="257"/>
                    <a:pt x="235" y="255"/>
                  </a:cubicBezTo>
                  <a:cubicBezTo>
                    <a:pt x="231" y="252"/>
                    <a:pt x="231" y="252"/>
                    <a:pt x="231" y="252"/>
                  </a:cubicBezTo>
                  <a:cubicBezTo>
                    <a:pt x="230" y="252"/>
                    <a:pt x="230" y="253"/>
                    <a:pt x="229" y="253"/>
                  </a:cubicBezTo>
                  <a:cubicBezTo>
                    <a:pt x="228" y="252"/>
                    <a:pt x="227" y="250"/>
                    <a:pt x="227" y="250"/>
                  </a:cubicBezTo>
                  <a:cubicBezTo>
                    <a:pt x="225" y="250"/>
                    <a:pt x="224" y="250"/>
                    <a:pt x="224" y="251"/>
                  </a:cubicBezTo>
                  <a:cubicBezTo>
                    <a:pt x="222" y="251"/>
                    <a:pt x="222" y="251"/>
                    <a:pt x="220" y="251"/>
                  </a:cubicBezTo>
                  <a:cubicBezTo>
                    <a:pt x="220" y="251"/>
                    <a:pt x="221" y="253"/>
                    <a:pt x="222" y="253"/>
                  </a:cubicBezTo>
                  <a:cubicBezTo>
                    <a:pt x="222" y="253"/>
                    <a:pt x="224" y="254"/>
                    <a:pt x="221" y="255"/>
                  </a:cubicBezTo>
                  <a:cubicBezTo>
                    <a:pt x="221" y="255"/>
                    <a:pt x="218" y="254"/>
                    <a:pt x="217" y="254"/>
                  </a:cubicBezTo>
                  <a:cubicBezTo>
                    <a:pt x="217" y="253"/>
                    <a:pt x="217" y="253"/>
                    <a:pt x="217" y="253"/>
                  </a:cubicBezTo>
                  <a:cubicBezTo>
                    <a:pt x="215" y="252"/>
                    <a:pt x="213" y="253"/>
                    <a:pt x="211" y="252"/>
                  </a:cubicBezTo>
                  <a:cubicBezTo>
                    <a:pt x="210" y="252"/>
                    <a:pt x="208" y="249"/>
                    <a:pt x="207" y="249"/>
                  </a:cubicBezTo>
                  <a:cubicBezTo>
                    <a:pt x="207" y="248"/>
                    <a:pt x="202" y="249"/>
                    <a:pt x="200" y="248"/>
                  </a:cubicBezTo>
                  <a:cubicBezTo>
                    <a:pt x="199" y="245"/>
                    <a:pt x="199" y="245"/>
                    <a:pt x="199" y="245"/>
                  </a:cubicBezTo>
                  <a:cubicBezTo>
                    <a:pt x="194" y="245"/>
                    <a:pt x="188" y="243"/>
                    <a:pt x="185" y="241"/>
                  </a:cubicBezTo>
                  <a:cubicBezTo>
                    <a:pt x="184" y="240"/>
                    <a:pt x="184" y="238"/>
                    <a:pt x="183" y="238"/>
                  </a:cubicBezTo>
                  <a:cubicBezTo>
                    <a:pt x="182" y="238"/>
                    <a:pt x="181" y="238"/>
                    <a:pt x="180" y="238"/>
                  </a:cubicBezTo>
                  <a:cubicBezTo>
                    <a:pt x="178" y="238"/>
                    <a:pt x="175" y="235"/>
                    <a:pt x="173" y="235"/>
                  </a:cubicBezTo>
                  <a:cubicBezTo>
                    <a:pt x="169" y="234"/>
                    <a:pt x="167" y="235"/>
                    <a:pt x="163" y="235"/>
                  </a:cubicBezTo>
                  <a:cubicBezTo>
                    <a:pt x="163" y="235"/>
                    <a:pt x="163" y="237"/>
                    <a:pt x="163" y="237"/>
                  </a:cubicBezTo>
                  <a:cubicBezTo>
                    <a:pt x="161" y="239"/>
                    <a:pt x="159" y="240"/>
                    <a:pt x="157" y="241"/>
                  </a:cubicBezTo>
                  <a:cubicBezTo>
                    <a:pt x="155" y="237"/>
                    <a:pt x="154" y="236"/>
                    <a:pt x="153" y="231"/>
                  </a:cubicBezTo>
                  <a:cubicBezTo>
                    <a:pt x="155" y="230"/>
                    <a:pt x="154" y="231"/>
                    <a:pt x="155" y="229"/>
                  </a:cubicBezTo>
                  <a:cubicBezTo>
                    <a:pt x="155" y="229"/>
                    <a:pt x="153" y="229"/>
                    <a:pt x="153" y="229"/>
                  </a:cubicBezTo>
                  <a:cubicBezTo>
                    <a:pt x="152" y="231"/>
                    <a:pt x="150" y="232"/>
                    <a:pt x="152" y="234"/>
                  </a:cubicBezTo>
                  <a:cubicBezTo>
                    <a:pt x="149" y="234"/>
                    <a:pt x="151" y="236"/>
                    <a:pt x="151" y="239"/>
                  </a:cubicBezTo>
                  <a:cubicBezTo>
                    <a:pt x="151" y="239"/>
                    <a:pt x="149" y="240"/>
                    <a:pt x="149" y="240"/>
                  </a:cubicBezTo>
                  <a:cubicBezTo>
                    <a:pt x="149" y="241"/>
                    <a:pt x="151" y="241"/>
                    <a:pt x="150" y="243"/>
                  </a:cubicBezTo>
                  <a:cubicBezTo>
                    <a:pt x="150" y="243"/>
                    <a:pt x="148" y="243"/>
                    <a:pt x="147" y="243"/>
                  </a:cubicBezTo>
                  <a:cubicBezTo>
                    <a:pt x="144" y="239"/>
                    <a:pt x="141" y="237"/>
                    <a:pt x="137" y="233"/>
                  </a:cubicBezTo>
                  <a:cubicBezTo>
                    <a:pt x="136" y="233"/>
                    <a:pt x="136" y="231"/>
                    <a:pt x="135" y="231"/>
                  </a:cubicBezTo>
                  <a:cubicBezTo>
                    <a:pt x="135" y="231"/>
                    <a:pt x="134" y="232"/>
                    <a:pt x="134" y="231"/>
                  </a:cubicBezTo>
                  <a:cubicBezTo>
                    <a:pt x="133" y="230"/>
                    <a:pt x="133" y="228"/>
                    <a:pt x="132" y="227"/>
                  </a:cubicBezTo>
                  <a:cubicBezTo>
                    <a:pt x="131" y="227"/>
                    <a:pt x="130" y="227"/>
                    <a:pt x="129" y="227"/>
                  </a:cubicBezTo>
                  <a:cubicBezTo>
                    <a:pt x="122" y="221"/>
                    <a:pt x="122" y="221"/>
                    <a:pt x="122" y="221"/>
                  </a:cubicBezTo>
                  <a:cubicBezTo>
                    <a:pt x="121" y="220"/>
                    <a:pt x="121" y="218"/>
                    <a:pt x="120" y="217"/>
                  </a:cubicBezTo>
                  <a:cubicBezTo>
                    <a:pt x="119" y="215"/>
                    <a:pt x="116" y="214"/>
                    <a:pt x="114" y="213"/>
                  </a:cubicBezTo>
                  <a:cubicBezTo>
                    <a:pt x="112" y="215"/>
                    <a:pt x="111" y="215"/>
                    <a:pt x="112" y="219"/>
                  </a:cubicBezTo>
                  <a:cubicBezTo>
                    <a:pt x="112" y="220"/>
                    <a:pt x="114" y="219"/>
                    <a:pt x="114" y="221"/>
                  </a:cubicBezTo>
                  <a:cubicBezTo>
                    <a:pt x="113" y="223"/>
                    <a:pt x="109" y="229"/>
                    <a:pt x="108" y="231"/>
                  </a:cubicBezTo>
                  <a:cubicBezTo>
                    <a:pt x="106" y="231"/>
                    <a:pt x="98" y="232"/>
                    <a:pt x="96" y="234"/>
                  </a:cubicBezTo>
                  <a:cubicBezTo>
                    <a:pt x="95" y="236"/>
                    <a:pt x="96" y="238"/>
                    <a:pt x="95" y="239"/>
                  </a:cubicBezTo>
                  <a:cubicBezTo>
                    <a:pt x="95" y="240"/>
                    <a:pt x="89" y="242"/>
                    <a:pt x="88" y="242"/>
                  </a:cubicBezTo>
                  <a:cubicBezTo>
                    <a:pt x="88" y="241"/>
                    <a:pt x="88" y="239"/>
                    <a:pt x="88" y="239"/>
                  </a:cubicBezTo>
                  <a:cubicBezTo>
                    <a:pt x="87" y="239"/>
                    <a:pt x="86" y="240"/>
                    <a:pt x="86" y="239"/>
                  </a:cubicBezTo>
                  <a:cubicBezTo>
                    <a:pt x="85" y="241"/>
                    <a:pt x="85" y="239"/>
                    <a:pt x="84" y="240"/>
                  </a:cubicBezTo>
                  <a:cubicBezTo>
                    <a:pt x="84" y="241"/>
                    <a:pt x="84" y="241"/>
                    <a:pt x="84" y="241"/>
                  </a:cubicBezTo>
                  <a:cubicBezTo>
                    <a:pt x="85" y="241"/>
                    <a:pt x="85" y="242"/>
                    <a:pt x="85" y="243"/>
                  </a:cubicBezTo>
                  <a:cubicBezTo>
                    <a:pt x="84" y="243"/>
                    <a:pt x="83" y="243"/>
                    <a:pt x="82" y="243"/>
                  </a:cubicBezTo>
                  <a:cubicBezTo>
                    <a:pt x="82" y="243"/>
                    <a:pt x="82" y="244"/>
                    <a:pt x="82" y="245"/>
                  </a:cubicBezTo>
                  <a:cubicBezTo>
                    <a:pt x="82" y="245"/>
                    <a:pt x="80" y="245"/>
                    <a:pt x="81" y="244"/>
                  </a:cubicBezTo>
                  <a:cubicBezTo>
                    <a:pt x="80" y="244"/>
                    <a:pt x="80" y="244"/>
                    <a:pt x="80" y="244"/>
                  </a:cubicBezTo>
                  <a:cubicBezTo>
                    <a:pt x="79" y="244"/>
                    <a:pt x="79" y="247"/>
                    <a:pt x="79" y="247"/>
                  </a:cubicBezTo>
                  <a:cubicBezTo>
                    <a:pt x="79" y="248"/>
                    <a:pt x="77" y="248"/>
                    <a:pt x="77" y="249"/>
                  </a:cubicBezTo>
                  <a:cubicBezTo>
                    <a:pt x="76" y="250"/>
                    <a:pt x="77" y="251"/>
                    <a:pt x="78" y="252"/>
                  </a:cubicBezTo>
                  <a:cubicBezTo>
                    <a:pt x="75" y="253"/>
                    <a:pt x="74" y="253"/>
                    <a:pt x="72" y="253"/>
                  </a:cubicBezTo>
                  <a:cubicBezTo>
                    <a:pt x="73" y="248"/>
                    <a:pt x="71" y="250"/>
                    <a:pt x="76" y="247"/>
                  </a:cubicBezTo>
                  <a:cubicBezTo>
                    <a:pt x="75" y="246"/>
                    <a:pt x="75" y="244"/>
                    <a:pt x="75" y="243"/>
                  </a:cubicBezTo>
                  <a:cubicBezTo>
                    <a:pt x="76" y="242"/>
                    <a:pt x="78" y="242"/>
                    <a:pt x="79" y="241"/>
                  </a:cubicBezTo>
                  <a:cubicBezTo>
                    <a:pt x="79" y="240"/>
                    <a:pt x="80" y="237"/>
                    <a:pt x="80" y="237"/>
                  </a:cubicBezTo>
                  <a:cubicBezTo>
                    <a:pt x="84" y="236"/>
                    <a:pt x="88" y="234"/>
                    <a:pt x="91" y="234"/>
                  </a:cubicBezTo>
                  <a:cubicBezTo>
                    <a:pt x="93" y="234"/>
                    <a:pt x="93" y="235"/>
                    <a:pt x="95" y="234"/>
                  </a:cubicBezTo>
                  <a:cubicBezTo>
                    <a:pt x="95" y="234"/>
                    <a:pt x="98" y="230"/>
                    <a:pt x="98" y="229"/>
                  </a:cubicBezTo>
                  <a:cubicBezTo>
                    <a:pt x="102" y="227"/>
                    <a:pt x="102" y="227"/>
                    <a:pt x="102" y="227"/>
                  </a:cubicBezTo>
                  <a:cubicBezTo>
                    <a:pt x="102" y="226"/>
                    <a:pt x="101" y="225"/>
                    <a:pt x="102" y="224"/>
                  </a:cubicBezTo>
                  <a:cubicBezTo>
                    <a:pt x="97" y="224"/>
                    <a:pt x="95" y="224"/>
                    <a:pt x="91" y="223"/>
                  </a:cubicBezTo>
                  <a:cubicBezTo>
                    <a:pt x="90" y="226"/>
                    <a:pt x="89" y="228"/>
                    <a:pt x="88" y="231"/>
                  </a:cubicBezTo>
                  <a:cubicBezTo>
                    <a:pt x="85" y="230"/>
                    <a:pt x="84" y="230"/>
                    <a:pt x="82" y="230"/>
                  </a:cubicBezTo>
                  <a:cubicBezTo>
                    <a:pt x="82" y="230"/>
                    <a:pt x="81" y="231"/>
                    <a:pt x="81" y="231"/>
                  </a:cubicBezTo>
                  <a:cubicBezTo>
                    <a:pt x="80" y="232"/>
                    <a:pt x="78" y="231"/>
                    <a:pt x="77" y="231"/>
                  </a:cubicBezTo>
                  <a:cubicBezTo>
                    <a:pt x="76" y="233"/>
                    <a:pt x="76" y="233"/>
                    <a:pt x="76" y="233"/>
                  </a:cubicBezTo>
                  <a:cubicBezTo>
                    <a:pt x="75" y="233"/>
                    <a:pt x="74" y="232"/>
                    <a:pt x="73" y="233"/>
                  </a:cubicBezTo>
                  <a:cubicBezTo>
                    <a:pt x="72" y="234"/>
                    <a:pt x="72" y="237"/>
                    <a:pt x="72" y="238"/>
                  </a:cubicBezTo>
                  <a:cubicBezTo>
                    <a:pt x="70" y="239"/>
                    <a:pt x="68" y="239"/>
                    <a:pt x="66" y="239"/>
                  </a:cubicBezTo>
                  <a:cubicBezTo>
                    <a:pt x="65" y="239"/>
                    <a:pt x="66" y="237"/>
                    <a:pt x="66" y="237"/>
                  </a:cubicBezTo>
                  <a:cubicBezTo>
                    <a:pt x="65" y="236"/>
                    <a:pt x="61" y="235"/>
                    <a:pt x="61" y="235"/>
                  </a:cubicBezTo>
                  <a:cubicBezTo>
                    <a:pt x="60" y="233"/>
                    <a:pt x="61" y="233"/>
                    <a:pt x="60" y="233"/>
                  </a:cubicBezTo>
                  <a:cubicBezTo>
                    <a:pt x="60" y="234"/>
                    <a:pt x="61" y="237"/>
                    <a:pt x="60" y="237"/>
                  </a:cubicBezTo>
                  <a:cubicBezTo>
                    <a:pt x="60" y="238"/>
                    <a:pt x="59" y="238"/>
                    <a:pt x="58" y="239"/>
                  </a:cubicBezTo>
                  <a:cubicBezTo>
                    <a:pt x="58" y="239"/>
                    <a:pt x="59" y="240"/>
                    <a:pt x="58" y="241"/>
                  </a:cubicBezTo>
                  <a:cubicBezTo>
                    <a:pt x="57" y="240"/>
                    <a:pt x="57" y="240"/>
                    <a:pt x="55" y="240"/>
                  </a:cubicBezTo>
                  <a:cubicBezTo>
                    <a:pt x="55" y="241"/>
                    <a:pt x="55" y="244"/>
                    <a:pt x="55" y="244"/>
                  </a:cubicBezTo>
                  <a:cubicBezTo>
                    <a:pt x="54" y="244"/>
                    <a:pt x="54" y="244"/>
                    <a:pt x="53" y="244"/>
                  </a:cubicBezTo>
                  <a:cubicBezTo>
                    <a:pt x="52" y="244"/>
                    <a:pt x="53" y="243"/>
                    <a:pt x="52" y="242"/>
                  </a:cubicBezTo>
                  <a:cubicBezTo>
                    <a:pt x="47" y="242"/>
                    <a:pt x="47" y="242"/>
                    <a:pt x="47" y="242"/>
                  </a:cubicBezTo>
                  <a:cubicBezTo>
                    <a:pt x="47" y="243"/>
                    <a:pt x="47" y="244"/>
                    <a:pt x="47" y="245"/>
                  </a:cubicBezTo>
                  <a:cubicBezTo>
                    <a:pt x="52" y="247"/>
                    <a:pt x="53" y="248"/>
                    <a:pt x="53" y="253"/>
                  </a:cubicBezTo>
                  <a:cubicBezTo>
                    <a:pt x="52" y="253"/>
                    <a:pt x="52" y="253"/>
                    <a:pt x="52" y="253"/>
                  </a:cubicBezTo>
                  <a:cubicBezTo>
                    <a:pt x="50" y="251"/>
                    <a:pt x="50" y="249"/>
                    <a:pt x="48" y="247"/>
                  </a:cubicBezTo>
                  <a:cubicBezTo>
                    <a:pt x="47" y="247"/>
                    <a:pt x="38" y="243"/>
                    <a:pt x="38" y="243"/>
                  </a:cubicBezTo>
                  <a:cubicBezTo>
                    <a:pt x="37" y="242"/>
                    <a:pt x="36" y="243"/>
                    <a:pt x="35" y="243"/>
                  </a:cubicBezTo>
                  <a:cubicBezTo>
                    <a:pt x="34" y="242"/>
                    <a:pt x="33" y="240"/>
                    <a:pt x="32" y="239"/>
                  </a:cubicBezTo>
                  <a:cubicBezTo>
                    <a:pt x="31" y="239"/>
                    <a:pt x="30" y="240"/>
                    <a:pt x="28" y="239"/>
                  </a:cubicBezTo>
                  <a:cubicBezTo>
                    <a:pt x="28" y="239"/>
                    <a:pt x="26" y="236"/>
                    <a:pt x="25" y="236"/>
                  </a:cubicBezTo>
                  <a:cubicBezTo>
                    <a:pt x="24" y="236"/>
                    <a:pt x="23" y="236"/>
                    <a:pt x="22" y="236"/>
                  </a:cubicBezTo>
                  <a:cubicBezTo>
                    <a:pt x="21" y="235"/>
                    <a:pt x="20" y="232"/>
                    <a:pt x="18" y="232"/>
                  </a:cubicBezTo>
                  <a:cubicBezTo>
                    <a:pt x="14" y="231"/>
                    <a:pt x="10" y="234"/>
                    <a:pt x="7" y="233"/>
                  </a:cubicBezTo>
                  <a:cubicBezTo>
                    <a:pt x="7" y="232"/>
                    <a:pt x="7" y="232"/>
                    <a:pt x="7" y="232"/>
                  </a:cubicBezTo>
                  <a:cubicBezTo>
                    <a:pt x="4" y="231"/>
                    <a:pt x="2" y="232"/>
                    <a:pt x="0" y="231"/>
                  </a:cubicBezTo>
                  <a:cubicBezTo>
                    <a:pt x="3" y="370"/>
                    <a:pt x="3" y="370"/>
                    <a:pt x="3" y="370"/>
                  </a:cubicBezTo>
                  <a:cubicBezTo>
                    <a:pt x="3" y="370"/>
                    <a:pt x="9" y="367"/>
                    <a:pt x="11" y="368"/>
                  </a:cubicBezTo>
                  <a:cubicBezTo>
                    <a:pt x="12" y="369"/>
                    <a:pt x="15" y="371"/>
                    <a:pt x="16" y="370"/>
                  </a:cubicBezTo>
                  <a:cubicBezTo>
                    <a:pt x="22" y="364"/>
                    <a:pt x="19" y="370"/>
                    <a:pt x="20" y="373"/>
                  </a:cubicBezTo>
                  <a:cubicBezTo>
                    <a:pt x="21" y="376"/>
                    <a:pt x="21" y="376"/>
                    <a:pt x="23" y="379"/>
                  </a:cubicBezTo>
                  <a:cubicBezTo>
                    <a:pt x="25" y="382"/>
                    <a:pt x="31" y="385"/>
                    <a:pt x="33" y="388"/>
                  </a:cubicBezTo>
                  <a:cubicBezTo>
                    <a:pt x="35" y="391"/>
                    <a:pt x="32" y="395"/>
                    <a:pt x="37" y="390"/>
                  </a:cubicBezTo>
                  <a:cubicBezTo>
                    <a:pt x="40" y="388"/>
                    <a:pt x="43" y="389"/>
                    <a:pt x="44" y="386"/>
                  </a:cubicBezTo>
                  <a:cubicBezTo>
                    <a:pt x="45" y="383"/>
                    <a:pt x="42" y="381"/>
                    <a:pt x="44" y="381"/>
                  </a:cubicBezTo>
                  <a:cubicBezTo>
                    <a:pt x="47" y="381"/>
                    <a:pt x="50" y="378"/>
                    <a:pt x="52" y="381"/>
                  </a:cubicBezTo>
                  <a:cubicBezTo>
                    <a:pt x="53" y="384"/>
                    <a:pt x="58" y="383"/>
                    <a:pt x="58" y="386"/>
                  </a:cubicBezTo>
                  <a:cubicBezTo>
                    <a:pt x="58" y="388"/>
                    <a:pt x="58" y="390"/>
                    <a:pt x="61" y="390"/>
                  </a:cubicBezTo>
                  <a:cubicBezTo>
                    <a:pt x="65" y="391"/>
                    <a:pt x="67" y="395"/>
                    <a:pt x="69" y="397"/>
                  </a:cubicBezTo>
                  <a:cubicBezTo>
                    <a:pt x="70" y="400"/>
                    <a:pt x="77" y="406"/>
                    <a:pt x="79" y="409"/>
                  </a:cubicBezTo>
                  <a:cubicBezTo>
                    <a:pt x="81" y="412"/>
                    <a:pt x="81" y="416"/>
                    <a:pt x="85" y="418"/>
                  </a:cubicBezTo>
                  <a:cubicBezTo>
                    <a:pt x="88" y="420"/>
                    <a:pt x="87" y="423"/>
                    <a:pt x="91" y="425"/>
                  </a:cubicBezTo>
                  <a:cubicBezTo>
                    <a:pt x="94" y="427"/>
                    <a:pt x="97" y="422"/>
                    <a:pt x="97" y="425"/>
                  </a:cubicBezTo>
                  <a:cubicBezTo>
                    <a:pt x="97" y="428"/>
                    <a:pt x="98" y="430"/>
                    <a:pt x="99" y="433"/>
                  </a:cubicBezTo>
                  <a:cubicBezTo>
                    <a:pt x="100" y="436"/>
                    <a:pt x="100" y="434"/>
                    <a:pt x="102" y="435"/>
                  </a:cubicBezTo>
                  <a:cubicBezTo>
                    <a:pt x="104" y="437"/>
                    <a:pt x="103" y="441"/>
                    <a:pt x="105" y="441"/>
                  </a:cubicBezTo>
                  <a:cubicBezTo>
                    <a:pt x="107" y="441"/>
                    <a:pt x="103" y="443"/>
                    <a:pt x="104" y="445"/>
                  </a:cubicBezTo>
                  <a:cubicBezTo>
                    <a:pt x="104" y="447"/>
                    <a:pt x="104" y="448"/>
                    <a:pt x="104" y="449"/>
                  </a:cubicBezTo>
                  <a:cubicBezTo>
                    <a:pt x="103" y="450"/>
                    <a:pt x="101" y="453"/>
                    <a:pt x="101" y="453"/>
                  </a:cubicBezTo>
                  <a:close/>
                  <a:moveTo>
                    <a:pt x="506" y="620"/>
                  </a:moveTo>
                  <a:cubicBezTo>
                    <a:pt x="506" y="620"/>
                    <a:pt x="506" y="620"/>
                    <a:pt x="506" y="619"/>
                  </a:cubicBezTo>
                  <a:cubicBezTo>
                    <a:pt x="505" y="620"/>
                    <a:pt x="505" y="621"/>
                    <a:pt x="505" y="621"/>
                  </a:cubicBezTo>
                  <a:lnTo>
                    <a:pt x="506" y="620"/>
                  </a:lnTo>
                  <a:close/>
                  <a:moveTo>
                    <a:pt x="656" y="29"/>
                  </a:moveTo>
                  <a:cubicBezTo>
                    <a:pt x="657" y="29"/>
                    <a:pt x="657" y="30"/>
                    <a:pt x="657" y="31"/>
                  </a:cubicBezTo>
                  <a:cubicBezTo>
                    <a:pt x="653" y="30"/>
                    <a:pt x="653" y="29"/>
                    <a:pt x="656" y="29"/>
                  </a:cubicBezTo>
                  <a:close/>
                  <a:moveTo>
                    <a:pt x="386" y="265"/>
                  </a:moveTo>
                  <a:cubicBezTo>
                    <a:pt x="386" y="266"/>
                    <a:pt x="386" y="266"/>
                    <a:pt x="386" y="266"/>
                  </a:cubicBezTo>
                  <a:cubicBezTo>
                    <a:pt x="384" y="266"/>
                    <a:pt x="385" y="265"/>
                    <a:pt x="386" y="265"/>
                  </a:cubicBezTo>
                  <a:close/>
                  <a:moveTo>
                    <a:pt x="94" y="241"/>
                  </a:moveTo>
                  <a:cubicBezTo>
                    <a:pt x="95" y="241"/>
                    <a:pt x="94" y="242"/>
                    <a:pt x="94" y="242"/>
                  </a:cubicBezTo>
                  <a:cubicBezTo>
                    <a:pt x="94" y="241"/>
                    <a:pt x="93" y="240"/>
                    <a:pt x="94" y="241"/>
                  </a:cubicBezTo>
                  <a:close/>
                  <a:moveTo>
                    <a:pt x="147" y="518"/>
                  </a:moveTo>
                  <a:cubicBezTo>
                    <a:pt x="147" y="520"/>
                    <a:pt x="147" y="521"/>
                    <a:pt x="147" y="522"/>
                  </a:cubicBezTo>
                  <a:cubicBezTo>
                    <a:pt x="148" y="522"/>
                    <a:pt x="148" y="523"/>
                    <a:pt x="149" y="523"/>
                  </a:cubicBezTo>
                  <a:cubicBezTo>
                    <a:pt x="155" y="525"/>
                    <a:pt x="147" y="518"/>
                    <a:pt x="147" y="518"/>
                  </a:cubicBezTo>
                  <a:close/>
                  <a:moveTo>
                    <a:pt x="113" y="492"/>
                  </a:moveTo>
                  <a:cubicBezTo>
                    <a:pt x="112" y="492"/>
                    <a:pt x="114" y="494"/>
                    <a:pt x="114" y="494"/>
                  </a:cubicBezTo>
                  <a:cubicBezTo>
                    <a:pt x="114" y="494"/>
                    <a:pt x="115" y="491"/>
                    <a:pt x="113" y="492"/>
                  </a:cubicBezTo>
                  <a:close/>
                  <a:moveTo>
                    <a:pt x="111" y="472"/>
                  </a:moveTo>
                  <a:cubicBezTo>
                    <a:pt x="112" y="472"/>
                    <a:pt x="110" y="473"/>
                    <a:pt x="110" y="473"/>
                  </a:cubicBezTo>
                  <a:cubicBezTo>
                    <a:pt x="110" y="473"/>
                    <a:pt x="110" y="471"/>
                    <a:pt x="111" y="472"/>
                  </a:cubicBezTo>
                  <a:close/>
                  <a:moveTo>
                    <a:pt x="453" y="542"/>
                  </a:moveTo>
                  <a:cubicBezTo>
                    <a:pt x="452" y="543"/>
                    <a:pt x="454" y="544"/>
                    <a:pt x="454" y="544"/>
                  </a:cubicBezTo>
                  <a:cubicBezTo>
                    <a:pt x="454" y="544"/>
                    <a:pt x="456" y="542"/>
                    <a:pt x="453" y="542"/>
                  </a:cubicBezTo>
                  <a:close/>
                  <a:moveTo>
                    <a:pt x="464" y="536"/>
                  </a:moveTo>
                  <a:cubicBezTo>
                    <a:pt x="464" y="536"/>
                    <a:pt x="463" y="537"/>
                    <a:pt x="463" y="537"/>
                  </a:cubicBezTo>
                  <a:cubicBezTo>
                    <a:pt x="465" y="537"/>
                    <a:pt x="466" y="536"/>
                    <a:pt x="464" y="536"/>
                  </a:cubicBezTo>
                  <a:close/>
                  <a:moveTo>
                    <a:pt x="638" y="573"/>
                  </a:moveTo>
                  <a:cubicBezTo>
                    <a:pt x="639" y="573"/>
                    <a:pt x="637" y="574"/>
                    <a:pt x="637" y="574"/>
                  </a:cubicBezTo>
                  <a:cubicBezTo>
                    <a:pt x="637" y="574"/>
                    <a:pt x="637" y="572"/>
                    <a:pt x="638" y="573"/>
                  </a:cubicBezTo>
                  <a:close/>
                  <a:moveTo>
                    <a:pt x="693" y="583"/>
                  </a:moveTo>
                  <a:cubicBezTo>
                    <a:pt x="693" y="584"/>
                    <a:pt x="693" y="584"/>
                    <a:pt x="693" y="584"/>
                  </a:cubicBezTo>
                  <a:cubicBezTo>
                    <a:pt x="694" y="584"/>
                    <a:pt x="694" y="584"/>
                    <a:pt x="694" y="584"/>
                  </a:cubicBezTo>
                  <a:cubicBezTo>
                    <a:pt x="694" y="584"/>
                    <a:pt x="695" y="583"/>
                    <a:pt x="693" y="583"/>
                  </a:cubicBezTo>
                  <a:close/>
                  <a:moveTo>
                    <a:pt x="613" y="559"/>
                  </a:moveTo>
                  <a:cubicBezTo>
                    <a:pt x="617" y="558"/>
                    <a:pt x="612" y="562"/>
                    <a:pt x="611" y="562"/>
                  </a:cubicBezTo>
                  <a:cubicBezTo>
                    <a:pt x="607" y="564"/>
                    <a:pt x="612" y="559"/>
                    <a:pt x="613" y="559"/>
                  </a:cubicBezTo>
                  <a:close/>
                  <a:moveTo>
                    <a:pt x="667" y="520"/>
                  </a:moveTo>
                  <a:cubicBezTo>
                    <a:pt x="667" y="521"/>
                    <a:pt x="667" y="523"/>
                    <a:pt x="667" y="524"/>
                  </a:cubicBezTo>
                  <a:cubicBezTo>
                    <a:pt x="668" y="524"/>
                    <a:pt x="669" y="524"/>
                    <a:pt x="671" y="524"/>
                  </a:cubicBezTo>
                  <a:cubicBezTo>
                    <a:pt x="674" y="527"/>
                    <a:pt x="674" y="527"/>
                    <a:pt x="674" y="527"/>
                  </a:cubicBezTo>
                  <a:cubicBezTo>
                    <a:pt x="674" y="528"/>
                    <a:pt x="674" y="529"/>
                    <a:pt x="674" y="529"/>
                  </a:cubicBezTo>
                  <a:cubicBezTo>
                    <a:pt x="675" y="530"/>
                    <a:pt x="677" y="530"/>
                    <a:pt x="679" y="530"/>
                  </a:cubicBezTo>
                  <a:cubicBezTo>
                    <a:pt x="681" y="531"/>
                    <a:pt x="683" y="533"/>
                    <a:pt x="685" y="534"/>
                  </a:cubicBezTo>
                  <a:cubicBezTo>
                    <a:pt x="686" y="534"/>
                    <a:pt x="687" y="534"/>
                    <a:pt x="689" y="534"/>
                  </a:cubicBezTo>
                  <a:cubicBezTo>
                    <a:pt x="689" y="533"/>
                    <a:pt x="690" y="533"/>
                    <a:pt x="690" y="532"/>
                  </a:cubicBezTo>
                  <a:cubicBezTo>
                    <a:pt x="686" y="529"/>
                    <a:pt x="686" y="529"/>
                    <a:pt x="686" y="529"/>
                  </a:cubicBezTo>
                  <a:cubicBezTo>
                    <a:pt x="686" y="529"/>
                    <a:pt x="685" y="529"/>
                    <a:pt x="685" y="529"/>
                  </a:cubicBezTo>
                  <a:cubicBezTo>
                    <a:pt x="683" y="528"/>
                    <a:pt x="682" y="525"/>
                    <a:pt x="681" y="524"/>
                  </a:cubicBezTo>
                  <a:cubicBezTo>
                    <a:pt x="681" y="524"/>
                    <a:pt x="679" y="525"/>
                    <a:pt x="679" y="524"/>
                  </a:cubicBezTo>
                  <a:cubicBezTo>
                    <a:pt x="676" y="524"/>
                    <a:pt x="674" y="522"/>
                    <a:pt x="672" y="521"/>
                  </a:cubicBezTo>
                  <a:cubicBezTo>
                    <a:pt x="670" y="521"/>
                    <a:pt x="669" y="521"/>
                    <a:pt x="667" y="520"/>
                  </a:cubicBezTo>
                  <a:close/>
                  <a:moveTo>
                    <a:pt x="538" y="591"/>
                  </a:moveTo>
                  <a:cubicBezTo>
                    <a:pt x="538" y="592"/>
                    <a:pt x="539" y="593"/>
                    <a:pt x="539" y="593"/>
                  </a:cubicBezTo>
                  <a:cubicBezTo>
                    <a:pt x="538" y="596"/>
                    <a:pt x="538" y="596"/>
                    <a:pt x="538" y="596"/>
                  </a:cubicBezTo>
                  <a:cubicBezTo>
                    <a:pt x="534" y="594"/>
                    <a:pt x="537" y="593"/>
                    <a:pt x="538" y="591"/>
                  </a:cubicBezTo>
                  <a:close/>
                  <a:moveTo>
                    <a:pt x="518" y="583"/>
                  </a:moveTo>
                  <a:cubicBezTo>
                    <a:pt x="518" y="583"/>
                    <a:pt x="519" y="586"/>
                    <a:pt x="519" y="586"/>
                  </a:cubicBezTo>
                  <a:cubicBezTo>
                    <a:pt x="522" y="587"/>
                    <a:pt x="520" y="584"/>
                    <a:pt x="518" y="583"/>
                  </a:cubicBezTo>
                  <a:close/>
                  <a:moveTo>
                    <a:pt x="583" y="578"/>
                  </a:moveTo>
                  <a:cubicBezTo>
                    <a:pt x="584" y="579"/>
                    <a:pt x="586" y="580"/>
                    <a:pt x="587" y="580"/>
                  </a:cubicBezTo>
                  <a:cubicBezTo>
                    <a:pt x="586" y="581"/>
                    <a:pt x="585" y="583"/>
                    <a:pt x="583" y="582"/>
                  </a:cubicBezTo>
                  <a:cubicBezTo>
                    <a:pt x="583" y="582"/>
                    <a:pt x="584" y="581"/>
                    <a:pt x="584" y="580"/>
                  </a:cubicBezTo>
                  <a:cubicBezTo>
                    <a:pt x="583" y="580"/>
                    <a:pt x="580" y="580"/>
                    <a:pt x="582" y="579"/>
                  </a:cubicBezTo>
                  <a:cubicBezTo>
                    <a:pt x="584" y="578"/>
                    <a:pt x="581" y="578"/>
                    <a:pt x="583" y="578"/>
                  </a:cubicBezTo>
                  <a:close/>
                  <a:moveTo>
                    <a:pt x="506" y="575"/>
                  </a:moveTo>
                  <a:cubicBezTo>
                    <a:pt x="507" y="575"/>
                    <a:pt x="506" y="576"/>
                    <a:pt x="506" y="576"/>
                  </a:cubicBezTo>
                  <a:cubicBezTo>
                    <a:pt x="507" y="577"/>
                    <a:pt x="509" y="578"/>
                    <a:pt x="510" y="578"/>
                  </a:cubicBezTo>
                  <a:cubicBezTo>
                    <a:pt x="512" y="579"/>
                    <a:pt x="516" y="579"/>
                    <a:pt x="516" y="579"/>
                  </a:cubicBezTo>
                  <a:cubicBezTo>
                    <a:pt x="518" y="580"/>
                    <a:pt x="515" y="578"/>
                    <a:pt x="515" y="578"/>
                  </a:cubicBezTo>
                  <a:cubicBezTo>
                    <a:pt x="512" y="576"/>
                    <a:pt x="510" y="576"/>
                    <a:pt x="506" y="575"/>
                  </a:cubicBezTo>
                  <a:close/>
                  <a:moveTo>
                    <a:pt x="708" y="568"/>
                  </a:moveTo>
                  <a:cubicBezTo>
                    <a:pt x="707" y="569"/>
                    <a:pt x="707" y="570"/>
                    <a:pt x="707" y="570"/>
                  </a:cubicBezTo>
                  <a:cubicBezTo>
                    <a:pt x="706" y="571"/>
                    <a:pt x="705" y="570"/>
                    <a:pt x="704" y="570"/>
                  </a:cubicBezTo>
                  <a:cubicBezTo>
                    <a:pt x="703" y="571"/>
                    <a:pt x="702" y="572"/>
                    <a:pt x="702" y="573"/>
                  </a:cubicBezTo>
                  <a:cubicBezTo>
                    <a:pt x="703" y="574"/>
                    <a:pt x="703" y="574"/>
                    <a:pt x="702" y="574"/>
                  </a:cubicBezTo>
                  <a:cubicBezTo>
                    <a:pt x="702" y="576"/>
                    <a:pt x="701" y="578"/>
                    <a:pt x="701" y="579"/>
                  </a:cubicBezTo>
                  <a:cubicBezTo>
                    <a:pt x="703" y="578"/>
                    <a:pt x="705" y="579"/>
                    <a:pt x="706" y="578"/>
                  </a:cubicBezTo>
                  <a:cubicBezTo>
                    <a:pt x="707" y="577"/>
                    <a:pt x="706" y="576"/>
                    <a:pt x="706" y="576"/>
                  </a:cubicBezTo>
                  <a:cubicBezTo>
                    <a:pt x="706" y="576"/>
                    <a:pt x="713" y="571"/>
                    <a:pt x="708" y="574"/>
                  </a:cubicBezTo>
                  <a:cubicBezTo>
                    <a:pt x="708" y="573"/>
                    <a:pt x="708" y="572"/>
                    <a:pt x="708" y="572"/>
                  </a:cubicBezTo>
                  <a:cubicBezTo>
                    <a:pt x="711" y="571"/>
                    <a:pt x="709" y="570"/>
                    <a:pt x="708" y="568"/>
                  </a:cubicBezTo>
                  <a:close/>
                  <a:moveTo>
                    <a:pt x="532" y="566"/>
                  </a:moveTo>
                  <a:cubicBezTo>
                    <a:pt x="535" y="567"/>
                    <a:pt x="536" y="570"/>
                    <a:pt x="532" y="570"/>
                  </a:cubicBezTo>
                  <a:cubicBezTo>
                    <a:pt x="532" y="569"/>
                    <a:pt x="532" y="569"/>
                    <a:pt x="532" y="569"/>
                  </a:cubicBezTo>
                  <a:cubicBezTo>
                    <a:pt x="530" y="569"/>
                    <a:pt x="528" y="569"/>
                    <a:pt x="527" y="568"/>
                  </a:cubicBezTo>
                  <a:cubicBezTo>
                    <a:pt x="527" y="567"/>
                    <a:pt x="527" y="567"/>
                    <a:pt x="527" y="567"/>
                  </a:cubicBezTo>
                  <a:cubicBezTo>
                    <a:pt x="528" y="567"/>
                    <a:pt x="531" y="566"/>
                    <a:pt x="532" y="566"/>
                  </a:cubicBezTo>
                  <a:close/>
                  <a:moveTo>
                    <a:pt x="671" y="560"/>
                  </a:moveTo>
                  <a:cubicBezTo>
                    <a:pt x="670" y="560"/>
                    <a:pt x="670" y="561"/>
                    <a:pt x="670" y="562"/>
                  </a:cubicBezTo>
                  <a:cubicBezTo>
                    <a:pt x="670" y="563"/>
                    <a:pt x="668" y="564"/>
                    <a:pt x="668" y="564"/>
                  </a:cubicBezTo>
                  <a:cubicBezTo>
                    <a:pt x="669" y="566"/>
                    <a:pt x="669" y="566"/>
                    <a:pt x="669" y="566"/>
                  </a:cubicBezTo>
                  <a:cubicBezTo>
                    <a:pt x="669" y="566"/>
                    <a:pt x="671" y="566"/>
                    <a:pt x="671" y="566"/>
                  </a:cubicBezTo>
                  <a:cubicBezTo>
                    <a:pt x="672" y="567"/>
                    <a:pt x="671" y="569"/>
                    <a:pt x="672" y="569"/>
                  </a:cubicBezTo>
                  <a:cubicBezTo>
                    <a:pt x="672" y="569"/>
                    <a:pt x="674" y="569"/>
                    <a:pt x="674" y="569"/>
                  </a:cubicBezTo>
                  <a:cubicBezTo>
                    <a:pt x="679" y="570"/>
                    <a:pt x="678" y="570"/>
                    <a:pt x="683" y="568"/>
                  </a:cubicBezTo>
                  <a:cubicBezTo>
                    <a:pt x="683" y="569"/>
                    <a:pt x="683" y="570"/>
                    <a:pt x="682" y="570"/>
                  </a:cubicBezTo>
                  <a:cubicBezTo>
                    <a:pt x="682" y="572"/>
                    <a:pt x="682" y="572"/>
                    <a:pt x="682" y="572"/>
                  </a:cubicBezTo>
                  <a:cubicBezTo>
                    <a:pt x="683" y="572"/>
                    <a:pt x="683" y="573"/>
                    <a:pt x="683" y="573"/>
                  </a:cubicBezTo>
                  <a:cubicBezTo>
                    <a:pt x="684" y="573"/>
                    <a:pt x="685" y="573"/>
                    <a:pt x="686" y="573"/>
                  </a:cubicBezTo>
                  <a:cubicBezTo>
                    <a:pt x="685" y="572"/>
                    <a:pt x="686" y="572"/>
                    <a:pt x="686" y="572"/>
                  </a:cubicBezTo>
                  <a:cubicBezTo>
                    <a:pt x="686" y="572"/>
                    <a:pt x="687" y="571"/>
                    <a:pt x="687" y="571"/>
                  </a:cubicBezTo>
                  <a:cubicBezTo>
                    <a:pt x="686" y="571"/>
                    <a:pt x="685" y="570"/>
                    <a:pt x="685" y="570"/>
                  </a:cubicBezTo>
                  <a:cubicBezTo>
                    <a:pt x="685" y="569"/>
                    <a:pt x="685" y="568"/>
                    <a:pt x="685" y="568"/>
                  </a:cubicBezTo>
                  <a:cubicBezTo>
                    <a:pt x="685" y="568"/>
                    <a:pt x="687" y="567"/>
                    <a:pt x="686" y="567"/>
                  </a:cubicBezTo>
                  <a:cubicBezTo>
                    <a:pt x="684" y="567"/>
                    <a:pt x="680" y="568"/>
                    <a:pt x="677" y="568"/>
                  </a:cubicBezTo>
                  <a:cubicBezTo>
                    <a:pt x="677" y="566"/>
                    <a:pt x="677" y="566"/>
                    <a:pt x="677" y="566"/>
                  </a:cubicBezTo>
                  <a:cubicBezTo>
                    <a:pt x="676" y="566"/>
                    <a:pt x="676" y="567"/>
                    <a:pt x="676" y="567"/>
                  </a:cubicBezTo>
                  <a:cubicBezTo>
                    <a:pt x="674" y="568"/>
                    <a:pt x="672" y="566"/>
                    <a:pt x="671" y="565"/>
                  </a:cubicBezTo>
                  <a:cubicBezTo>
                    <a:pt x="671" y="565"/>
                    <a:pt x="672" y="562"/>
                    <a:pt x="671" y="562"/>
                  </a:cubicBezTo>
                  <a:cubicBezTo>
                    <a:pt x="672" y="562"/>
                    <a:pt x="673" y="559"/>
                    <a:pt x="671" y="560"/>
                  </a:cubicBezTo>
                  <a:close/>
                  <a:moveTo>
                    <a:pt x="707" y="558"/>
                  </a:moveTo>
                  <a:cubicBezTo>
                    <a:pt x="706" y="560"/>
                    <a:pt x="706" y="560"/>
                    <a:pt x="706" y="560"/>
                  </a:cubicBezTo>
                  <a:cubicBezTo>
                    <a:pt x="703" y="561"/>
                    <a:pt x="702" y="559"/>
                    <a:pt x="700" y="559"/>
                  </a:cubicBezTo>
                  <a:cubicBezTo>
                    <a:pt x="699" y="560"/>
                    <a:pt x="698" y="561"/>
                    <a:pt x="697" y="562"/>
                  </a:cubicBezTo>
                  <a:cubicBezTo>
                    <a:pt x="698" y="562"/>
                    <a:pt x="698" y="565"/>
                    <a:pt x="697" y="566"/>
                  </a:cubicBezTo>
                  <a:cubicBezTo>
                    <a:pt x="695" y="566"/>
                    <a:pt x="695" y="566"/>
                    <a:pt x="695" y="566"/>
                  </a:cubicBezTo>
                  <a:cubicBezTo>
                    <a:pt x="695" y="567"/>
                    <a:pt x="694" y="568"/>
                    <a:pt x="694" y="568"/>
                  </a:cubicBezTo>
                  <a:cubicBezTo>
                    <a:pt x="693" y="570"/>
                    <a:pt x="695" y="570"/>
                    <a:pt x="694" y="571"/>
                  </a:cubicBezTo>
                  <a:cubicBezTo>
                    <a:pt x="692" y="572"/>
                    <a:pt x="692" y="572"/>
                    <a:pt x="692" y="572"/>
                  </a:cubicBezTo>
                  <a:cubicBezTo>
                    <a:pt x="693" y="575"/>
                    <a:pt x="692" y="578"/>
                    <a:pt x="694" y="579"/>
                  </a:cubicBezTo>
                  <a:cubicBezTo>
                    <a:pt x="696" y="580"/>
                    <a:pt x="696" y="579"/>
                    <a:pt x="698" y="580"/>
                  </a:cubicBezTo>
                  <a:cubicBezTo>
                    <a:pt x="698" y="579"/>
                    <a:pt x="699" y="579"/>
                    <a:pt x="698" y="578"/>
                  </a:cubicBezTo>
                  <a:cubicBezTo>
                    <a:pt x="694" y="576"/>
                    <a:pt x="700" y="571"/>
                    <a:pt x="701" y="570"/>
                  </a:cubicBezTo>
                  <a:cubicBezTo>
                    <a:pt x="701" y="569"/>
                    <a:pt x="701" y="569"/>
                    <a:pt x="701" y="569"/>
                  </a:cubicBezTo>
                  <a:cubicBezTo>
                    <a:pt x="701" y="569"/>
                    <a:pt x="700" y="569"/>
                    <a:pt x="699" y="569"/>
                  </a:cubicBezTo>
                  <a:cubicBezTo>
                    <a:pt x="700" y="568"/>
                    <a:pt x="702" y="562"/>
                    <a:pt x="703" y="562"/>
                  </a:cubicBezTo>
                  <a:cubicBezTo>
                    <a:pt x="704" y="561"/>
                    <a:pt x="706" y="562"/>
                    <a:pt x="707" y="562"/>
                  </a:cubicBezTo>
                  <a:cubicBezTo>
                    <a:pt x="708" y="559"/>
                    <a:pt x="707" y="561"/>
                    <a:pt x="709" y="559"/>
                  </a:cubicBezTo>
                  <a:cubicBezTo>
                    <a:pt x="709" y="559"/>
                    <a:pt x="708" y="558"/>
                    <a:pt x="707" y="558"/>
                  </a:cubicBezTo>
                  <a:close/>
                  <a:moveTo>
                    <a:pt x="747" y="554"/>
                  </a:moveTo>
                  <a:cubicBezTo>
                    <a:pt x="747" y="555"/>
                    <a:pt x="746" y="560"/>
                    <a:pt x="748" y="558"/>
                  </a:cubicBezTo>
                  <a:cubicBezTo>
                    <a:pt x="750" y="558"/>
                    <a:pt x="749" y="556"/>
                    <a:pt x="749" y="554"/>
                  </a:cubicBezTo>
                  <a:cubicBezTo>
                    <a:pt x="748" y="554"/>
                    <a:pt x="747" y="554"/>
                    <a:pt x="747" y="554"/>
                  </a:cubicBezTo>
                  <a:close/>
                  <a:moveTo>
                    <a:pt x="692" y="549"/>
                  </a:moveTo>
                  <a:cubicBezTo>
                    <a:pt x="692" y="549"/>
                    <a:pt x="686" y="555"/>
                    <a:pt x="690" y="552"/>
                  </a:cubicBezTo>
                  <a:cubicBezTo>
                    <a:pt x="691" y="552"/>
                    <a:pt x="696" y="547"/>
                    <a:pt x="692" y="549"/>
                  </a:cubicBezTo>
                  <a:close/>
                  <a:moveTo>
                    <a:pt x="461" y="517"/>
                  </a:moveTo>
                  <a:cubicBezTo>
                    <a:pt x="464" y="520"/>
                    <a:pt x="464" y="521"/>
                    <a:pt x="465" y="526"/>
                  </a:cubicBezTo>
                  <a:cubicBezTo>
                    <a:pt x="464" y="526"/>
                    <a:pt x="462" y="526"/>
                    <a:pt x="463" y="526"/>
                  </a:cubicBezTo>
                  <a:cubicBezTo>
                    <a:pt x="463" y="526"/>
                    <a:pt x="460" y="526"/>
                    <a:pt x="462" y="526"/>
                  </a:cubicBezTo>
                  <a:cubicBezTo>
                    <a:pt x="461" y="526"/>
                    <a:pt x="459" y="526"/>
                    <a:pt x="459" y="526"/>
                  </a:cubicBezTo>
                  <a:cubicBezTo>
                    <a:pt x="459" y="523"/>
                    <a:pt x="459" y="523"/>
                    <a:pt x="459" y="523"/>
                  </a:cubicBezTo>
                  <a:cubicBezTo>
                    <a:pt x="457" y="522"/>
                    <a:pt x="459" y="525"/>
                    <a:pt x="458" y="525"/>
                  </a:cubicBezTo>
                  <a:cubicBezTo>
                    <a:pt x="457" y="525"/>
                    <a:pt x="457" y="525"/>
                    <a:pt x="457" y="525"/>
                  </a:cubicBezTo>
                  <a:cubicBezTo>
                    <a:pt x="457" y="525"/>
                    <a:pt x="457" y="519"/>
                    <a:pt x="457" y="518"/>
                  </a:cubicBezTo>
                  <a:cubicBezTo>
                    <a:pt x="458" y="517"/>
                    <a:pt x="460" y="517"/>
                    <a:pt x="461" y="517"/>
                  </a:cubicBezTo>
                  <a:close/>
                  <a:moveTo>
                    <a:pt x="603" y="505"/>
                  </a:moveTo>
                  <a:cubicBezTo>
                    <a:pt x="607" y="504"/>
                    <a:pt x="601" y="509"/>
                    <a:pt x="601" y="509"/>
                  </a:cubicBezTo>
                  <a:cubicBezTo>
                    <a:pt x="599" y="509"/>
                    <a:pt x="601" y="506"/>
                    <a:pt x="601" y="506"/>
                  </a:cubicBezTo>
                  <a:cubicBezTo>
                    <a:pt x="602" y="505"/>
                    <a:pt x="602" y="506"/>
                    <a:pt x="603" y="505"/>
                  </a:cubicBezTo>
                  <a:close/>
                  <a:moveTo>
                    <a:pt x="598" y="502"/>
                  </a:moveTo>
                  <a:cubicBezTo>
                    <a:pt x="598" y="502"/>
                    <a:pt x="597" y="502"/>
                    <a:pt x="599" y="503"/>
                  </a:cubicBezTo>
                  <a:cubicBezTo>
                    <a:pt x="600" y="503"/>
                    <a:pt x="599" y="504"/>
                    <a:pt x="599" y="505"/>
                  </a:cubicBezTo>
                  <a:cubicBezTo>
                    <a:pt x="599" y="506"/>
                    <a:pt x="592" y="512"/>
                    <a:pt x="591" y="512"/>
                  </a:cubicBezTo>
                  <a:cubicBezTo>
                    <a:pt x="590" y="512"/>
                    <a:pt x="590" y="511"/>
                    <a:pt x="589" y="511"/>
                  </a:cubicBezTo>
                  <a:cubicBezTo>
                    <a:pt x="589" y="511"/>
                    <a:pt x="588" y="511"/>
                    <a:pt x="587" y="511"/>
                  </a:cubicBezTo>
                  <a:cubicBezTo>
                    <a:pt x="589" y="509"/>
                    <a:pt x="591" y="506"/>
                    <a:pt x="593" y="505"/>
                  </a:cubicBezTo>
                  <a:cubicBezTo>
                    <a:pt x="594" y="504"/>
                    <a:pt x="596" y="505"/>
                    <a:pt x="596" y="504"/>
                  </a:cubicBezTo>
                  <a:cubicBezTo>
                    <a:pt x="597" y="503"/>
                    <a:pt x="597" y="502"/>
                    <a:pt x="598" y="502"/>
                  </a:cubicBezTo>
                  <a:close/>
                  <a:moveTo>
                    <a:pt x="738" y="499"/>
                  </a:moveTo>
                  <a:cubicBezTo>
                    <a:pt x="736" y="499"/>
                    <a:pt x="732" y="502"/>
                    <a:pt x="732" y="503"/>
                  </a:cubicBezTo>
                  <a:cubicBezTo>
                    <a:pt x="731" y="504"/>
                    <a:pt x="732" y="506"/>
                    <a:pt x="732" y="506"/>
                  </a:cubicBezTo>
                  <a:cubicBezTo>
                    <a:pt x="732" y="507"/>
                    <a:pt x="730" y="507"/>
                    <a:pt x="728" y="507"/>
                  </a:cubicBezTo>
                  <a:cubicBezTo>
                    <a:pt x="728" y="509"/>
                    <a:pt x="729" y="511"/>
                    <a:pt x="728" y="513"/>
                  </a:cubicBezTo>
                  <a:cubicBezTo>
                    <a:pt x="727" y="515"/>
                    <a:pt x="727" y="515"/>
                    <a:pt x="727" y="515"/>
                  </a:cubicBezTo>
                  <a:cubicBezTo>
                    <a:pt x="727" y="517"/>
                    <a:pt x="729" y="520"/>
                    <a:pt x="727" y="523"/>
                  </a:cubicBezTo>
                  <a:cubicBezTo>
                    <a:pt x="724" y="525"/>
                    <a:pt x="724" y="525"/>
                    <a:pt x="724" y="525"/>
                  </a:cubicBezTo>
                  <a:cubicBezTo>
                    <a:pt x="726" y="526"/>
                    <a:pt x="725" y="525"/>
                    <a:pt x="725" y="526"/>
                  </a:cubicBezTo>
                  <a:cubicBezTo>
                    <a:pt x="727" y="527"/>
                    <a:pt x="728" y="527"/>
                    <a:pt x="729" y="527"/>
                  </a:cubicBezTo>
                  <a:cubicBezTo>
                    <a:pt x="728" y="528"/>
                    <a:pt x="728" y="528"/>
                    <a:pt x="727" y="529"/>
                  </a:cubicBezTo>
                  <a:cubicBezTo>
                    <a:pt x="728" y="529"/>
                    <a:pt x="726" y="531"/>
                    <a:pt x="726" y="531"/>
                  </a:cubicBezTo>
                  <a:cubicBezTo>
                    <a:pt x="725" y="531"/>
                    <a:pt x="725" y="529"/>
                    <a:pt x="722" y="529"/>
                  </a:cubicBezTo>
                  <a:cubicBezTo>
                    <a:pt x="722" y="530"/>
                    <a:pt x="722" y="530"/>
                    <a:pt x="722" y="530"/>
                  </a:cubicBezTo>
                  <a:cubicBezTo>
                    <a:pt x="722" y="530"/>
                    <a:pt x="721" y="532"/>
                    <a:pt x="721" y="532"/>
                  </a:cubicBezTo>
                  <a:cubicBezTo>
                    <a:pt x="722" y="532"/>
                    <a:pt x="724" y="534"/>
                    <a:pt x="720" y="533"/>
                  </a:cubicBezTo>
                  <a:cubicBezTo>
                    <a:pt x="721" y="533"/>
                    <a:pt x="719" y="533"/>
                    <a:pt x="718" y="533"/>
                  </a:cubicBezTo>
                  <a:cubicBezTo>
                    <a:pt x="718" y="533"/>
                    <a:pt x="717" y="535"/>
                    <a:pt x="717" y="536"/>
                  </a:cubicBezTo>
                  <a:cubicBezTo>
                    <a:pt x="717" y="536"/>
                    <a:pt x="720" y="536"/>
                    <a:pt x="718" y="535"/>
                  </a:cubicBezTo>
                  <a:cubicBezTo>
                    <a:pt x="720" y="536"/>
                    <a:pt x="722" y="536"/>
                    <a:pt x="723" y="536"/>
                  </a:cubicBezTo>
                  <a:cubicBezTo>
                    <a:pt x="723" y="536"/>
                    <a:pt x="723" y="538"/>
                    <a:pt x="722" y="538"/>
                  </a:cubicBezTo>
                  <a:cubicBezTo>
                    <a:pt x="722" y="536"/>
                    <a:pt x="722" y="536"/>
                    <a:pt x="722" y="536"/>
                  </a:cubicBezTo>
                  <a:cubicBezTo>
                    <a:pt x="722" y="537"/>
                    <a:pt x="720" y="537"/>
                    <a:pt x="720" y="537"/>
                  </a:cubicBezTo>
                  <a:cubicBezTo>
                    <a:pt x="719" y="538"/>
                    <a:pt x="720" y="539"/>
                    <a:pt x="720" y="540"/>
                  </a:cubicBezTo>
                  <a:cubicBezTo>
                    <a:pt x="716" y="542"/>
                    <a:pt x="716" y="542"/>
                    <a:pt x="716" y="542"/>
                  </a:cubicBezTo>
                  <a:cubicBezTo>
                    <a:pt x="716" y="543"/>
                    <a:pt x="715" y="543"/>
                    <a:pt x="714" y="544"/>
                  </a:cubicBezTo>
                  <a:cubicBezTo>
                    <a:pt x="717" y="548"/>
                    <a:pt x="715" y="548"/>
                    <a:pt x="720" y="547"/>
                  </a:cubicBezTo>
                  <a:cubicBezTo>
                    <a:pt x="722" y="547"/>
                    <a:pt x="721" y="547"/>
                    <a:pt x="721" y="546"/>
                  </a:cubicBezTo>
                  <a:cubicBezTo>
                    <a:pt x="723" y="546"/>
                    <a:pt x="726" y="546"/>
                    <a:pt x="730" y="546"/>
                  </a:cubicBezTo>
                  <a:cubicBezTo>
                    <a:pt x="732" y="546"/>
                    <a:pt x="733" y="546"/>
                    <a:pt x="736" y="546"/>
                  </a:cubicBezTo>
                  <a:cubicBezTo>
                    <a:pt x="736" y="547"/>
                    <a:pt x="735" y="548"/>
                    <a:pt x="736" y="548"/>
                  </a:cubicBezTo>
                  <a:cubicBezTo>
                    <a:pt x="738" y="548"/>
                    <a:pt x="739" y="545"/>
                    <a:pt x="740" y="545"/>
                  </a:cubicBezTo>
                  <a:cubicBezTo>
                    <a:pt x="741" y="545"/>
                    <a:pt x="741" y="547"/>
                    <a:pt x="741" y="547"/>
                  </a:cubicBezTo>
                  <a:cubicBezTo>
                    <a:pt x="745" y="547"/>
                    <a:pt x="748" y="546"/>
                    <a:pt x="754" y="545"/>
                  </a:cubicBezTo>
                  <a:cubicBezTo>
                    <a:pt x="752" y="550"/>
                    <a:pt x="751" y="548"/>
                    <a:pt x="756" y="549"/>
                  </a:cubicBezTo>
                  <a:cubicBezTo>
                    <a:pt x="756" y="548"/>
                    <a:pt x="757" y="546"/>
                    <a:pt x="758" y="545"/>
                  </a:cubicBezTo>
                  <a:cubicBezTo>
                    <a:pt x="758" y="545"/>
                    <a:pt x="759" y="545"/>
                    <a:pt x="760" y="545"/>
                  </a:cubicBezTo>
                  <a:cubicBezTo>
                    <a:pt x="759" y="546"/>
                    <a:pt x="760" y="547"/>
                    <a:pt x="759" y="548"/>
                  </a:cubicBezTo>
                  <a:cubicBezTo>
                    <a:pt x="758" y="549"/>
                    <a:pt x="756" y="549"/>
                    <a:pt x="756" y="550"/>
                  </a:cubicBezTo>
                  <a:cubicBezTo>
                    <a:pt x="755" y="551"/>
                    <a:pt x="756" y="552"/>
                    <a:pt x="755" y="553"/>
                  </a:cubicBezTo>
                  <a:cubicBezTo>
                    <a:pt x="755" y="553"/>
                    <a:pt x="753" y="554"/>
                    <a:pt x="752" y="554"/>
                  </a:cubicBezTo>
                  <a:cubicBezTo>
                    <a:pt x="752" y="554"/>
                    <a:pt x="752" y="556"/>
                    <a:pt x="752" y="556"/>
                  </a:cubicBezTo>
                  <a:cubicBezTo>
                    <a:pt x="753" y="556"/>
                    <a:pt x="754" y="557"/>
                    <a:pt x="754" y="556"/>
                  </a:cubicBezTo>
                  <a:cubicBezTo>
                    <a:pt x="756" y="556"/>
                    <a:pt x="758" y="553"/>
                    <a:pt x="759" y="551"/>
                  </a:cubicBezTo>
                  <a:cubicBezTo>
                    <a:pt x="758" y="552"/>
                    <a:pt x="759" y="549"/>
                    <a:pt x="760" y="549"/>
                  </a:cubicBezTo>
                  <a:cubicBezTo>
                    <a:pt x="761" y="548"/>
                    <a:pt x="762" y="549"/>
                    <a:pt x="763" y="548"/>
                  </a:cubicBezTo>
                  <a:cubicBezTo>
                    <a:pt x="763" y="548"/>
                    <a:pt x="764" y="545"/>
                    <a:pt x="764" y="545"/>
                  </a:cubicBezTo>
                  <a:cubicBezTo>
                    <a:pt x="766" y="545"/>
                    <a:pt x="766" y="545"/>
                    <a:pt x="766" y="545"/>
                  </a:cubicBezTo>
                  <a:cubicBezTo>
                    <a:pt x="766" y="545"/>
                    <a:pt x="766" y="547"/>
                    <a:pt x="766" y="547"/>
                  </a:cubicBezTo>
                  <a:cubicBezTo>
                    <a:pt x="768" y="548"/>
                    <a:pt x="768" y="548"/>
                    <a:pt x="768" y="548"/>
                  </a:cubicBezTo>
                  <a:cubicBezTo>
                    <a:pt x="769" y="549"/>
                    <a:pt x="768" y="550"/>
                    <a:pt x="768" y="551"/>
                  </a:cubicBezTo>
                  <a:cubicBezTo>
                    <a:pt x="768" y="552"/>
                    <a:pt x="767" y="551"/>
                    <a:pt x="766" y="552"/>
                  </a:cubicBezTo>
                  <a:cubicBezTo>
                    <a:pt x="766" y="554"/>
                    <a:pt x="766" y="556"/>
                    <a:pt x="766" y="557"/>
                  </a:cubicBezTo>
                  <a:cubicBezTo>
                    <a:pt x="767" y="557"/>
                    <a:pt x="768" y="556"/>
                    <a:pt x="768" y="556"/>
                  </a:cubicBezTo>
                  <a:cubicBezTo>
                    <a:pt x="769" y="555"/>
                    <a:pt x="769" y="553"/>
                    <a:pt x="769" y="552"/>
                  </a:cubicBezTo>
                  <a:cubicBezTo>
                    <a:pt x="772" y="555"/>
                    <a:pt x="772" y="553"/>
                    <a:pt x="771" y="558"/>
                  </a:cubicBezTo>
                  <a:cubicBezTo>
                    <a:pt x="773" y="558"/>
                    <a:pt x="773" y="558"/>
                    <a:pt x="776" y="558"/>
                  </a:cubicBezTo>
                  <a:cubicBezTo>
                    <a:pt x="776" y="556"/>
                    <a:pt x="776" y="556"/>
                    <a:pt x="777" y="554"/>
                  </a:cubicBezTo>
                  <a:cubicBezTo>
                    <a:pt x="777" y="553"/>
                    <a:pt x="779" y="550"/>
                    <a:pt x="779" y="549"/>
                  </a:cubicBezTo>
                  <a:cubicBezTo>
                    <a:pt x="780" y="546"/>
                    <a:pt x="780" y="546"/>
                    <a:pt x="780" y="546"/>
                  </a:cubicBezTo>
                  <a:cubicBezTo>
                    <a:pt x="779" y="547"/>
                    <a:pt x="778" y="547"/>
                    <a:pt x="778" y="547"/>
                  </a:cubicBezTo>
                  <a:cubicBezTo>
                    <a:pt x="777" y="548"/>
                    <a:pt x="778" y="549"/>
                    <a:pt x="778" y="550"/>
                  </a:cubicBezTo>
                  <a:cubicBezTo>
                    <a:pt x="777" y="550"/>
                    <a:pt x="773" y="551"/>
                    <a:pt x="774" y="546"/>
                  </a:cubicBezTo>
                  <a:cubicBezTo>
                    <a:pt x="774" y="545"/>
                    <a:pt x="777" y="543"/>
                    <a:pt x="778" y="542"/>
                  </a:cubicBezTo>
                  <a:cubicBezTo>
                    <a:pt x="778" y="542"/>
                    <a:pt x="777" y="541"/>
                    <a:pt x="778" y="540"/>
                  </a:cubicBezTo>
                  <a:cubicBezTo>
                    <a:pt x="777" y="541"/>
                    <a:pt x="776" y="541"/>
                    <a:pt x="776" y="541"/>
                  </a:cubicBezTo>
                  <a:cubicBezTo>
                    <a:pt x="776" y="542"/>
                    <a:pt x="776" y="542"/>
                    <a:pt x="776" y="542"/>
                  </a:cubicBezTo>
                  <a:cubicBezTo>
                    <a:pt x="775" y="543"/>
                    <a:pt x="774" y="543"/>
                    <a:pt x="774" y="544"/>
                  </a:cubicBezTo>
                  <a:cubicBezTo>
                    <a:pt x="773" y="545"/>
                    <a:pt x="773" y="547"/>
                    <a:pt x="773" y="549"/>
                  </a:cubicBezTo>
                  <a:cubicBezTo>
                    <a:pt x="772" y="549"/>
                    <a:pt x="771" y="548"/>
                    <a:pt x="769" y="548"/>
                  </a:cubicBezTo>
                  <a:cubicBezTo>
                    <a:pt x="768" y="546"/>
                    <a:pt x="768" y="546"/>
                    <a:pt x="768" y="546"/>
                  </a:cubicBezTo>
                  <a:cubicBezTo>
                    <a:pt x="769" y="546"/>
                    <a:pt x="770" y="546"/>
                    <a:pt x="771" y="546"/>
                  </a:cubicBezTo>
                  <a:cubicBezTo>
                    <a:pt x="771" y="546"/>
                    <a:pt x="771" y="544"/>
                    <a:pt x="772" y="544"/>
                  </a:cubicBezTo>
                  <a:cubicBezTo>
                    <a:pt x="770" y="543"/>
                    <a:pt x="770" y="543"/>
                    <a:pt x="769" y="542"/>
                  </a:cubicBezTo>
                  <a:cubicBezTo>
                    <a:pt x="769" y="542"/>
                    <a:pt x="769" y="541"/>
                    <a:pt x="769" y="540"/>
                  </a:cubicBezTo>
                  <a:cubicBezTo>
                    <a:pt x="769" y="540"/>
                    <a:pt x="771" y="540"/>
                    <a:pt x="771" y="540"/>
                  </a:cubicBezTo>
                  <a:cubicBezTo>
                    <a:pt x="772" y="538"/>
                    <a:pt x="772" y="537"/>
                    <a:pt x="773" y="535"/>
                  </a:cubicBezTo>
                  <a:cubicBezTo>
                    <a:pt x="771" y="536"/>
                    <a:pt x="771" y="536"/>
                    <a:pt x="770" y="536"/>
                  </a:cubicBezTo>
                  <a:cubicBezTo>
                    <a:pt x="770" y="538"/>
                    <a:pt x="770" y="538"/>
                    <a:pt x="770" y="538"/>
                  </a:cubicBezTo>
                  <a:cubicBezTo>
                    <a:pt x="769" y="538"/>
                    <a:pt x="769" y="537"/>
                    <a:pt x="768" y="537"/>
                  </a:cubicBezTo>
                  <a:cubicBezTo>
                    <a:pt x="767" y="537"/>
                    <a:pt x="765" y="539"/>
                    <a:pt x="765" y="539"/>
                  </a:cubicBezTo>
                  <a:cubicBezTo>
                    <a:pt x="764" y="539"/>
                    <a:pt x="764" y="538"/>
                    <a:pt x="763" y="538"/>
                  </a:cubicBezTo>
                  <a:cubicBezTo>
                    <a:pt x="764" y="537"/>
                    <a:pt x="764" y="535"/>
                    <a:pt x="765" y="534"/>
                  </a:cubicBezTo>
                  <a:cubicBezTo>
                    <a:pt x="764" y="534"/>
                    <a:pt x="764" y="535"/>
                    <a:pt x="764" y="535"/>
                  </a:cubicBezTo>
                  <a:cubicBezTo>
                    <a:pt x="763" y="535"/>
                    <a:pt x="762" y="535"/>
                    <a:pt x="762" y="535"/>
                  </a:cubicBezTo>
                  <a:cubicBezTo>
                    <a:pt x="762" y="535"/>
                    <a:pt x="762" y="534"/>
                    <a:pt x="762" y="533"/>
                  </a:cubicBezTo>
                  <a:cubicBezTo>
                    <a:pt x="761" y="532"/>
                    <a:pt x="761" y="532"/>
                    <a:pt x="760" y="532"/>
                  </a:cubicBezTo>
                  <a:cubicBezTo>
                    <a:pt x="762" y="531"/>
                    <a:pt x="762" y="531"/>
                    <a:pt x="762" y="531"/>
                  </a:cubicBezTo>
                  <a:cubicBezTo>
                    <a:pt x="762" y="531"/>
                    <a:pt x="763" y="527"/>
                    <a:pt x="764" y="526"/>
                  </a:cubicBezTo>
                  <a:cubicBezTo>
                    <a:pt x="762" y="525"/>
                    <a:pt x="762" y="525"/>
                    <a:pt x="761" y="524"/>
                  </a:cubicBezTo>
                  <a:cubicBezTo>
                    <a:pt x="760" y="524"/>
                    <a:pt x="760" y="524"/>
                    <a:pt x="760" y="524"/>
                  </a:cubicBezTo>
                  <a:cubicBezTo>
                    <a:pt x="759" y="526"/>
                    <a:pt x="759" y="526"/>
                    <a:pt x="759" y="526"/>
                  </a:cubicBezTo>
                  <a:cubicBezTo>
                    <a:pt x="754" y="528"/>
                    <a:pt x="756" y="524"/>
                    <a:pt x="755" y="523"/>
                  </a:cubicBezTo>
                  <a:cubicBezTo>
                    <a:pt x="751" y="526"/>
                    <a:pt x="756" y="525"/>
                    <a:pt x="750" y="525"/>
                  </a:cubicBezTo>
                  <a:cubicBezTo>
                    <a:pt x="750" y="525"/>
                    <a:pt x="750" y="528"/>
                    <a:pt x="750" y="528"/>
                  </a:cubicBezTo>
                  <a:cubicBezTo>
                    <a:pt x="749" y="528"/>
                    <a:pt x="749" y="527"/>
                    <a:pt x="748" y="526"/>
                  </a:cubicBezTo>
                  <a:cubicBezTo>
                    <a:pt x="747" y="526"/>
                    <a:pt x="745" y="527"/>
                    <a:pt x="744" y="527"/>
                  </a:cubicBezTo>
                  <a:cubicBezTo>
                    <a:pt x="743" y="527"/>
                    <a:pt x="745" y="526"/>
                    <a:pt x="745" y="526"/>
                  </a:cubicBezTo>
                  <a:cubicBezTo>
                    <a:pt x="745" y="524"/>
                    <a:pt x="745" y="524"/>
                    <a:pt x="745" y="524"/>
                  </a:cubicBezTo>
                  <a:cubicBezTo>
                    <a:pt x="743" y="525"/>
                    <a:pt x="743" y="525"/>
                    <a:pt x="741" y="525"/>
                  </a:cubicBezTo>
                  <a:cubicBezTo>
                    <a:pt x="746" y="521"/>
                    <a:pt x="745" y="521"/>
                    <a:pt x="740" y="518"/>
                  </a:cubicBezTo>
                  <a:cubicBezTo>
                    <a:pt x="739" y="518"/>
                    <a:pt x="740" y="520"/>
                    <a:pt x="740" y="520"/>
                  </a:cubicBezTo>
                  <a:cubicBezTo>
                    <a:pt x="739" y="520"/>
                    <a:pt x="739" y="519"/>
                    <a:pt x="738" y="519"/>
                  </a:cubicBezTo>
                  <a:cubicBezTo>
                    <a:pt x="737" y="522"/>
                    <a:pt x="736" y="523"/>
                    <a:pt x="734" y="525"/>
                  </a:cubicBezTo>
                  <a:cubicBezTo>
                    <a:pt x="734" y="525"/>
                    <a:pt x="735" y="522"/>
                    <a:pt x="735" y="522"/>
                  </a:cubicBezTo>
                  <a:cubicBezTo>
                    <a:pt x="734" y="523"/>
                    <a:pt x="734" y="520"/>
                    <a:pt x="734" y="520"/>
                  </a:cubicBezTo>
                  <a:cubicBezTo>
                    <a:pt x="734" y="520"/>
                    <a:pt x="733" y="519"/>
                    <a:pt x="734" y="518"/>
                  </a:cubicBezTo>
                  <a:cubicBezTo>
                    <a:pt x="734" y="516"/>
                    <a:pt x="737" y="515"/>
                    <a:pt x="737" y="514"/>
                  </a:cubicBezTo>
                  <a:cubicBezTo>
                    <a:pt x="738" y="512"/>
                    <a:pt x="737" y="510"/>
                    <a:pt x="737" y="508"/>
                  </a:cubicBezTo>
                  <a:cubicBezTo>
                    <a:pt x="738" y="508"/>
                    <a:pt x="738" y="508"/>
                    <a:pt x="738" y="508"/>
                  </a:cubicBezTo>
                  <a:cubicBezTo>
                    <a:pt x="738" y="508"/>
                    <a:pt x="740" y="508"/>
                    <a:pt x="740" y="507"/>
                  </a:cubicBezTo>
                  <a:cubicBezTo>
                    <a:pt x="742" y="506"/>
                    <a:pt x="743" y="504"/>
                    <a:pt x="740" y="504"/>
                  </a:cubicBezTo>
                  <a:cubicBezTo>
                    <a:pt x="740" y="503"/>
                    <a:pt x="740" y="503"/>
                    <a:pt x="740" y="503"/>
                  </a:cubicBezTo>
                  <a:cubicBezTo>
                    <a:pt x="740" y="502"/>
                    <a:pt x="741" y="503"/>
                    <a:pt x="742" y="503"/>
                  </a:cubicBezTo>
                  <a:cubicBezTo>
                    <a:pt x="742" y="501"/>
                    <a:pt x="742" y="501"/>
                    <a:pt x="742" y="501"/>
                  </a:cubicBezTo>
                  <a:cubicBezTo>
                    <a:pt x="744" y="501"/>
                    <a:pt x="744" y="501"/>
                    <a:pt x="744" y="501"/>
                  </a:cubicBezTo>
                  <a:cubicBezTo>
                    <a:pt x="744" y="500"/>
                    <a:pt x="743" y="499"/>
                    <a:pt x="744" y="499"/>
                  </a:cubicBezTo>
                  <a:cubicBezTo>
                    <a:pt x="743" y="499"/>
                    <a:pt x="740" y="500"/>
                    <a:pt x="741" y="500"/>
                  </a:cubicBezTo>
                  <a:cubicBezTo>
                    <a:pt x="740" y="500"/>
                    <a:pt x="738" y="499"/>
                    <a:pt x="738" y="499"/>
                  </a:cubicBezTo>
                  <a:close/>
                  <a:moveTo>
                    <a:pt x="363" y="494"/>
                  </a:moveTo>
                  <a:cubicBezTo>
                    <a:pt x="366" y="494"/>
                    <a:pt x="366" y="496"/>
                    <a:pt x="367" y="498"/>
                  </a:cubicBezTo>
                  <a:cubicBezTo>
                    <a:pt x="368" y="498"/>
                    <a:pt x="369" y="497"/>
                    <a:pt x="369" y="497"/>
                  </a:cubicBezTo>
                  <a:cubicBezTo>
                    <a:pt x="370" y="498"/>
                    <a:pt x="369" y="501"/>
                    <a:pt x="369" y="502"/>
                  </a:cubicBezTo>
                  <a:cubicBezTo>
                    <a:pt x="370" y="503"/>
                    <a:pt x="372" y="504"/>
                    <a:pt x="373" y="505"/>
                  </a:cubicBezTo>
                  <a:cubicBezTo>
                    <a:pt x="374" y="506"/>
                    <a:pt x="373" y="507"/>
                    <a:pt x="373" y="509"/>
                  </a:cubicBezTo>
                  <a:cubicBezTo>
                    <a:pt x="374" y="510"/>
                    <a:pt x="375" y="511"/>
                    <a:pt x="376" y="513"/>
                  </a:cubicBezTo>
                  <a:cubicBezTo>
                    <a:pt x="375" y="514"/>
                    <a:pt x="376" y="514"/>
                    <a:pt x="375" y="515"/>
                  </a:cubicBezTo>
                  <a:cubicBezTo>
                    <a:pt x="374" y="515"/>
                    <a:pt x="372" y="515"/>
                    <a:pt x="371" y="515"/>
                  </a:cubicBezTo>
                  <a:cubicBezTo>
                    <a:pt x="371" y="512"/>
                    <a:pt x="371" y="508"/>
                    <a:pt x="369" y="505"/>
                  </a:cubicBezTo>
                  <a:cubicBezTo>
                    <a:pt x="369" y="505"/>
                    <a:pt x="368" y="505"/>
                    <a:pt x="367" y="505"/>
                  </a:cubicBezTo>
                  <a:cubicBezTo>
                    <a:pt x="367" y="504"/>
                    <a:pt x="368" y="503"/>
                    <a:pt x="367" y="503"/>
                  </a:cubicBezTo>
                  <a:cubicBezTo>
                    <a:pt x="367" y="500"/>
                    <a:pt x="362" y="499"/>
                    <a:pt x="362" y="497"/>
                  </a:cubicBezTo>
                  <a:cubicBezTo>
                    <a:pt x="362" y="495"/>
                    <a:pt x="362" y="494"/>
                    <a:pt x="363" y="494"/>
                  </a:cubicBezTo>
                  <a:close/>
                  <a:moveTo>
                    <a:pt x="625" y="481"/>
                  </a:moveTo>
                  <a:cubicBezTo>
                    <a:pt x="626" y="481"/>
                    <a:pt x="626" y="481"/>
                    <a:pt x="627" y="482"/>
                  </a:cubicBezTo>
                  <a:cubicBezTo>
                    <a:pt x="626" y="484"/>
                    <a:pt x="626" y="485"/>
                    <a:pt x="626" y="487"/>
                  </a:cubicBezTo>
                  <a:cubicBezTo>
                    <a:pt x="625" y="488"/>
                    <a:pt x="625" y="487"/>
                    <a:pt x="623" y="487"/>
                  </a:cubicBezTo>
                  <a:cubicBezTo>
                    <a:pt x="623" y="487"/>
                    <a:pt x="622" y="489"/>
                    <a:pt x="621" y="489"/>
                  </a:cubicBezTo>
                  <a:cubicBezTo>
                    <a:pt x="621" y="488"/>
                    <a:pt x="620" y="488"/>
                    <a:pt x="621" y="486"/>
                  </a:cubicBezTo>
                  <a:cubicBezTo>
                    <a:pt x="621" y="484"/>
                    <a:pt x="624" y="482"/>
                    <a:pt x="625" y="481"/>
                  </a:cubicBezTo>
                  <a:close/>
                  <a:moveTo>
                    <a:pt x="519" y="480"/>
                  </a:moveTo>
                  <a:cubicBezTo>
                    <a:pt x="519" y="480"/>
                    <a:pt x="517" y="483"/>
                    <a:pt x="517" y="483"/>
                  </a:cubicBezTo>
                  <a:cubicBezTo>
                    <a:pt x="520" y="484"/>
                    <a:pt x="522" y="485"/>
                    <a:pt x="526" y="486"/>
                  </a:cubicBezTo>
                  <a:cubicBezTo>
                    <a:pt x="526" y="486"/>
                    <a:pt x="526" y="483"/>
                    <a:pt x="526" y="483"/>
                  </a:cubicBezTo>
                  <a:cubicBezTo>
                    <a:pt x="525" y="483"/>
                    <a:pt x="524" y="483"/>
                    <a:pt x="524" y="483"/>
                  </a:cubicBezTo>
                  <a:cubicBezTo>
                    <a:pt x="522" y="481"/>
                    <a:pt x="522" y="481"/>
                    <a:pt x="519" y="480"/>
                  </a:cubicBezTo>
                  <a:close/>
                  <a:moveTo>
                    <a:pt x="357" y="474"/>
                  </a:moveTo>
                  <a:cubicBezTo>
                    <a:pt x="360" y="474"/>
                    <a:pt x="359" y="477"/>
                    <a:pt x="357" y="478"/>
                  </a:cubicBezTo>
                  <a:cubicBezTo>
                    <a:pt x="359" y="479"/>
                    <a:pt x="360" y="479"/>
                    <a:pt x="361" y="480"/>
                  </a:cubicBezTo>
                  <a:cubicBezTo>
                    <a:pt x="361" y="485"/>
                    <a:pt x="361" y="489"/>
                    <a:pt x="361" y="494"/>
                  </a:cubicBezTo>
                  <a:cubicBezTo>
                    <a:pt x="360" y="494"/>
                    <a:pt x="359" y="494"/>
                    <a:pt x="357" y="494"/>
                  </a:cubicBezTo>
                  <a:cubicBezTo>
                    <a:pt x="357" y="493"/>
                    <a:pt x="356" y="492"/>
                    <a:pt x="356" y="492"/>
                  </a:cubicBezTo>
                  <a:cubicBezTo>
                    <a:pt x="356" y="490"/>
                    <a:pt x="357" y="490"/>
                    <a:pt x="357" y="489"/>
                  </a:cubicBezTo>
                  <a:cubicBezTo>
                    <a:pt x="359" y="483"/>
                    <a:pt x="354" y="480"/>
                    <a:pt x="351" y="478"/>
                  </a:cubicBezTo>
                  <a:cubicBezTo>
                    <a:pt x="352" y="478"/>
                    <a:pt x="355" y="477"/>
                    <a:pt x="357" y="477"/>
                  </a:cubicBezTo>
                  <a:cubicBezTo>
                    <a:pt x="356" y="477"/>
                    <a:pt x="355" y="474"/>
                    <a:pt x="357" y="474"/>
                  </a:cubicBezTo>
                  <a:close/>
                  <a:moveTo>
                    <a:pt x="667" y="473"/>
                  </a:moveTo>
                  <a:cubicBezTo>
                    <a:pt x="667" y="473"/>
                    <a:pt x="672" y="476"/>
                    <a:pt x="672" y="476"/>
                  </a:cubicBezTo>
                  <a:cubicBezTo>
                    <a:pt x="672" y="476"/>
                    <a:pt x="672" y="478"/>
                    <a:pt x="672" y="478"/>
                  </a:cubicBezTo>
                  <a:cubicBezTo>
                    <a:pt x="671" y="478"/>
                    <a:pt x="669" y="479"/>
                    <a:pt x="669" y="479"/>
                  </a:cubicBezTo>
                  <a:cubicBezTo>
                    <a:pt x="668" y="479"/>
                    <a:pt x="666" y="473"/>
                    <a:pt x="667" y="473"/>
                  </a:cubicBezTo>
                  <a:close/>
                  <a:moveTo>
                    <a:pt x="634" y="463"/>
                  </a:moveTo>
                  <a:cubicBezTo>
                    <a:pt x="634" y="465"/>
                    <a:pt x="634" y="467"/>
                    <a:pt x="634" y="469"/>
                  </a:cubicBezTo>
                  <a:cubicBezTo>
                    <a:pt x="633" y="469"/>
                    <a:pt x="633" y="469"/>
                    <a:pt x="633" y="469"/>
                  </a:cubicBezTo>
                  <a:cubicBezTo>
                    <a:pt x="633" y="470"/>
                    <a:pt x="634" y="470"/>
                    <a:pt x="633" y="472"/>
                  </a:cubicBezTo>
                  <a:cubicBezTo>
                    <a:pt x="631" y="471"/>
                    <a:pt x="628" y="474"/>
                    <a:pt x="630" y="468"/>
                  </a:cubicBezTo>
                  <a:cubicBezTo>
                    <a:pt x="630" y="467"/>
                    <a:pt x="632" y="467"/>
                    <a:pt x="633" y="467"/>
                  </a:cubicBezTo>
                  <a:cubicBezTo>
                    <a:pt x="633" y="466"/>
                    <a:pt x="633" y="465"/>
                    <a:pt x="633" y="464"/>
                  </a:cubicBezTo>
                  <a:cubicBezTo>
                    <a:pt x="633" y="464"/>
                    <a:pt x="634" y="463"/>
                    <a:pt x="634" y="463"/>
                  </a:cubicBezTo>
                  <a:close/>
                  <a:moveTo>
                    <a:pt x="374" y="461"/>
                  </a:moveTo>
                  <a:cubicBezTo>
                    <a:pt x="374" y="461"/>
                    <a:pt x="374" y="463"/>
                    <a:pt x="374" y="463"/>
                  </a:cubicBezTo>
                  <a:cubicBezTo>
                    <a:pt x="375" y="464"/>
                    <a:pt x="376" y="463"/>
                    <a:pt x="376" y="463"/>
                  </a:cubicBezTo>
                  <a:cubicBezTo>
                    <a:pt x="376" y="467"/>
                    <a:pt x="375" y="470"/>
                    <a:pt x="377" y="474"/>
                  </a:cubicBezTo>
                  <a:cubicBezTo>
                    <a:pt x="377" y="474"/>
                    <a:pt x="379" y="476"/>
                    <a:pt x="379" y="476"/>
                  </a:cubicBezTo>
                  <a:cubicBezTo>
                    <a:pt x="379" y="477"/>
                    <a:pt x="378" y="478"/>
                    <a:pt x="379" y="479"/>
                  </a:cubicBezTo>
                  <a:cubicBezTo>
                    <a:pt x="379" y="479"/>
                    <a:pt x="379" y="479"/>
                    <a:pt x="379" y="479"/>
                  </a:cubicBezTo>
                  <a:cubicBezTo>
                    <a:pt x="380" y="481"/>
                    <a:pt x="381" y="483"/>
                    <a:pt x="383" y="485"/>
                  </a:cubicBezTo>
                  <a:cubicBezTo>
                    <a:pt x="384" y="486"/>
                    <a:pt x="384" y="486"/>
                    <a:pt x="384" y="486"/>
                  </a:cubicBezTo>
                  <a:cubicBezTo>
                    <a:pt x="385" y="488"/>
                    <a:pt x="383" y="488"/>
                    <a:pt x="383" y="489"/>
                  </a:cubicBezTo>
                  <a:cubicBezTo>
                    <a:pt x="384" y="490"/>
                    <a:pt x="387" y="497"/>
                    <a:pt x="389" y="497"/>
                  </a:cubicBezTo>
                  <a:cubicBezTo>
                    <a:pt x="389" y="498"/>
                    <a:pt x="389" y="498"/>
                    <a:pt x="389" y="498"/>
                  </a:cubicBezTo>
                  <a:cubicBezTo>
                    <a:pt x="390" y="499"/>
                    <a:pt x="392" y="498"/>
                    <a:pt x="393" y="499"/>
                  </a:cubicBezTo>
                  <a:cubicBezTo>
                    <a:pt x="391" y="503"/>
                    <a:pt x="392" y="505"/>
                    <a:pt x="393" y="510"/>
                  </a:cubicBezTo>
                  <a:cubicBezTo>
                    <a:pt x="392" y="510"/>
                    <a:pt x="390" y="510"/>
                    <a:pt x="389" y="511"/>
                  </a:cubicBezTo>
                  <a:cubicBezTo>
                    <a:pt x="389" y="511"/>
                    <a:pt x="389" y="512"/>
                    <a:pt x="389" y="513"/>
                  </a:cubicBezTo>
                  <a:cubicBezTo>
                    <a:pt x="389" y="513"/>
                    <a:pt x="387" y="512"/>
                    <a:pt x="387" y="513"/>
                  </a:cubicBezTo>
                  <a:cubicBezTo>
                    <a:pt x="386" y="508"/>
                    <a:pt x="387" y="503"/>
                    <a:pt x="385" y="499"/>
                  </a:cubicBezTo>
                  <a:cubicBezTo>
                    <a:pt x="385" y="498"/>
                    <a:pt x="383" y="499"/>
                    <a:pt x="383" y="499"/>
                  </a:cubicBezTo>
                  <a:cubicBezTo>
                    <a:pt x="383" y="498"/>
                    <a:pt x="383" y="497"/>
                    <a:pt x="383" y="496"/>
                  </a:cubicBezTo>
                  <a:cubicBezTo>
                    <a:pt x="383" y="495"/>
                    <a:pt x="383" y="495"/>
                    <a:pt x="383" y="495"/>
                  </a:cubicBezTo>
                  <a:cubicBezTo>
                    <a:pt x="382" y="495"/>
                    <a:pt x="380" y="495"/>
                    <a:pt x="379" y="495"/>
                  </a:cubicBezTo>
                  <a:cubicBezTo>
                    <a:pt x="379" y="491"/>
                    <a:pt x="378" y="492"/>
                    <a:pt x="380" y="489"/>
                  </a:cubicBezTo>
                  <a:cubicBezTo>
                    <a:pt x="378" y="488"/>
                    <a:pt x="378" y="486"/>
                    <a:pt x="376" y="487"/>
                  </a:cubicBezTo>
                  <a:cubicBezTo>
                    <a:pt x="376" y="488"/>
                    <a:pt x="377" y="488"/>
                    <a:pt x="375" y="488"/>
                  </a:cubicBezTo>
                  <a:cubicBezTo>
                    <a:pt x="374" y="488"/>
                    <a:pt x="374" y="485"/>
                    <a:pt x="373" y="485"/>
                  </a:cubicBezTo>
                  <a:cubicBezTo>
                    <a:pt x="372" y="484"/>
                    <a:pt x="369" y="483"/>
                    <a:pt x="368" y="482"/>
                  </a:cubicBezTo>
                  <a:cubicBezTo>
                    <a:pt x="367" y="481"/>
                    <a:pt x="368" y="480"/>
                    <a:pt x="367" y="478"/>
                  </a:cubicBezTo>
                  <a:cubicBezTo>
                    <a:pt x="368" y="478"/>
                    <a:pt x="369" y="478"/>
                    <a:pt x="369" y="477"/>
                  </a:cubicBezTo>
                  <a:cubicBezTo>
                    <a:pt x="364" y="475"/>
                    <a:pt x="366" y="477"/>
                    <a:pt x="363" y="473"/>
                  </a:cubicBezTo>
                  <a:cubicBezTo>
                    <a:pt x="365" y="471"/>
                    <a:pt x="367" y="468"/>
                    <a:pt x="368" y="465"/>
                  </a:cubicBezTo>
                  <a:cubicBezTo>
                    <a:pt x="369" y="465"/>
                    <a:pt x="371" y="465"/>
                    <a:pt x="373" y="465"/>
                  </a:cubicBezTo>
                  <a:cubicBezTo>
                    <a:pt x="373" y="465"/>
                    <a:pt x="373" y="463"/>
                    <a:pt x="373" y="463"/>
                  </a:cubicBezTo>
                  <a:cubicBezTo>
                    <a:pt x="373" y="463"/>
                    <a:pt x="372" y="463"/>
                    <a:pt x="372" y="462"/>
                  </a:cubicBezTo>
                  <a:lnTo>
                    <a:pt x="374" y="461"/>
                  </a:lnTo>
                  <a:close/>
                  <a:moveTo>
                    <a:pt x="592" y="457"/>
                  </a:moveTo>
                  <a:cubicBezTo>
                    <a:pt x="594" y="457"/>
                    <a:pt x="592" y="459"/>
                    <a:pt x="592" y="459"/>
                  </a:cubicBezTo>
                  <a:cubicBezTo>
                    <a:pt x="590" y="459"/>
                    <a:pt x="591" y="458"/>
                    <a:pt x="592" y="457"/>
                  </a:cubicBezTo>
                  <a:close/>
                  <a:moveTo>
                    <a:pt x="651" y="453"/>
                  </a:moveTo>
                  <a:cubicBezTo>
                    <a:pt x="652" y="453"/>
                    <a:pt x="654" y="456"/>
                    <a:pt x="652" y="455"/>
                  </a:cubicBezTo>
                  <a:cubicBezTo>
                    <a:pt x="652" y="455"/>
                    <a:pt x="650" y="452"/>
                    <a:pt x="651" y="453"/>
                  </a:cubicBezTo>
                  <a:close/>
                  <a:moveTo>
                    <a:pt x="591" y="442"/>
                  </a:moveTo>
                  <a:cubicBezTo>
                    <a:pt x="591" y="442"/>
                    <a:pt x="591" y="442"/>
                    <a:pt x="591" y="442"/>
                  </a:cubicBezTo>
                  <a:cubicBezTo>
                    <a:pt x="590" y="444"/>
                    <a:pt x="592" y="445"/>
                    <a:pt x="589" y="446"/>
                  </a:cubicBezTo>
                  <a:cubicBezTo>
                    <a:pt x="588" y="447"/>
                    <a:pt x="589" y="443"/>
                    <a:pt x="591" y="442"/>
                  </a:cubicBezTo>
                  <a:close/>
                  <a:moveTo>
                    <a:pt x="535" y="439"/>
                  </a:moveTo>
                  <a:cubicBezTo>
                    <a:pt x="534" y="439"/>
                    <a:pt x="534" y="440"/>
                    <a:pt x="536" y="441"/>
                  </a:cubicBezTo>
                  <a:cubicBezTo>
                    <a:pt x="536" y="441"/>
                    <a:pt x="537" y="438"/>
                    <a:pt x="535" y="439"/>
                  </a:cubicBezTo>
                  <a:close/>
                  <a:moveTo>
                    <a:pt x="579" y="435"/>
                  </a:moveTo>
                  <a:cubicBezTo>
                    <a:pt x="581" y="435"/>
                    <a:pt x="582" y="437"/>
                    <a:pt x="583" y="437"/>
                  </a:cubicBezTo>
                  <a:cubicBezTo>
                    <a:pt x="583" y="438"/>
                    <a:pt x="583" y="439"/>
                    <a:pt x="583" y="439"/>
                  </a:cubicBezTo>
                  <a:cubicBezTo>
                    <a:pt x="582" y="439"/>
                    <a:pt x="580" y="439"/>
                    <a:pt x="578" y="439"/>
                  </a:cubicBezTo>
                  <a:cubicBezTo>
                    <a:pt x="578" y="438"/>
                    <a:pt x="576" y="436"/>
                    <a:pt x="579" y="435"/>
                  </a:cubicBezTo>
                  <a:close/>
                  <a:moveTo>
                    <a:pt x="534" y="434"/>
                  </a:moveTo>
                  <a:cubicBezTo>
                    <a:pt x="532" y="434"/>
                    <a:pt x="533" y="436"/>
                    <a:pt x="534" y="436"/>
                  </a:cubicBezTo>
                  <a:cubicBezTo>
                    <a:pt x="534" y="436"/>
                    <a:pt x="536" y="433"/>
                    <a:pt x="534" y="434"/>
                  </a:cubicBezTo>
                  <a:close/>
                  <a:moveTo>
                    <a:pt x="330" y="432"/>
                  </a:moveTo>
                  <a:cubicBezTo>
                    <a:pt x="330" y="433"/>
                    <a:pt x="330" y="433"/>
                    <a:pt x="330" y="433"/>
                  </a:cubicBezTo>
                  <a:cubicBezTo>
                    <a:pt x="334" y="432"/>
                    <a:pt x="331" y="435"/>
                    <a:pt x="331" y="435"/>
                  </a:cubicBezTo>
                  <a:cubicBezTo>
                    <a:pt x="328" y="435"/>
                    <a:pt x="329" y="432"/>
                    <a:pt x="330" y="432"/>
                  </a:cubicBezTo>
                  <a:close/>
                  <a:moveTo>
                    <a:pt x="538" y="430"/>
                  </a:moveTo>
                  <a:cubicBezTo>
                    <a:pt x="538" y="434"/>
                    <a:pt x="537" y="437"/>
                    <a:pt x="537" y="440"/>
                  </a:cubicBezTo>
                  <a:cubicBezTo>
                    <a:pt x="537" y="440"/>
                    <a:pt x="539" y="440"/>
                    <a:pt x="539" y="440"/>
                  </a:cubicBezTo>
                  <a:cubicBezTo>
                    <a:pt x="540" y="437"/>
                    <a:pt x="541" y="434"/>
                    <a:pt x="541" y="431"/>
                  </a:cubicBezTo>
                  <a:cubicBezTo>
                    <a:pt x="540" y="430"/>
                    <a:pt x="539" y="431"/>
                    <a:pt x="538" y="430"/>
                  </a:cubicBezTo>
                  <a:close/>
                  <a:moveTo>
                    <a:pt x="535" y="429"/>
                  </a:moveTo>
                  <a:cubicBezTo>
                    <a:pt x="533" y="430"/>
                    <a:pt x="531" y="433"/>
                    <a:pt x="535" y="432"/>
                  </a:cubicBezTo>
                  <a:cubicBezTo>
                    <a:pt x="535" y="432"/>
                    <a:pt x="538" y="429"/>
                    <a:pt x="535" y="429"/>
                  </a:cubicBezTo>
                  <a:close/>
                  <a:moveTo>
                    <a:pt x="341" y="409"/>
                  </a:moveTo>
                  <a:cubicBezTo>
                    <a:pt x="342" y="410"/>
                    <a:pt x="342" y="411"/>
                    <a:pt x="342" y="411"/>
                  </a:cubicBezTo>
                  <a:cubicBezTo>
                    <a:pt x="343" y="411"/>
                    <a:pt x="344" y="411"/>
                    <a:pt x="345" y="411"/>
                  </a:cubicBezTo>
                  <a:cubicBezTo>
                    <a:pt x="344" y="413"/>
                    <a:pt x="344" y="414"/>
                    <a:pt x="344" y="415"/>
                  </a:cubicBezTo>
                  <a:cubicBezTo>
                    <a:pt x="343" y="416"/>
                    <a:pt x="342" y="416"/>
                    <a:pt x="342" y="417"/>
                  </a:cubicBezTo>
                  <a:cubicBezTo>
                    <a:pt x="341" y="419"/>
                    <a:pt x="343" y="419"/>
                    <a:pt x="343" y="421"/>
                  </a:cubicBezTo>
                  <a:cubicBezTo>
                    <a:pt x="343" y="421"/>
                    <a:pt x="341" y="422"/>
                    <a:pt x="341" y="422"/>
                  </a:cubicBezTo>
                  <a:cubicBezTo>
                    <a:pt x="338" y="428"/>
                    <a:pt x="342" y="429"/>
                    <a:pt x="335" y="431"/>
                  </a:cubicBezTo>
                  <a:cubicBezTo>
                    <a:pt x="335" y="429"/>
                    <a:pt x="335" y="429"/>
                    <a:pt x="335" y="426"/>
                  </a:cubicBezTo>
                  <a:cubicBezTo>
                    <a:pt x="334" y="421"/>
                    <a:pt x="332" y="423"/>
                    <a:pt x="335" y="418"/>
                  </a:cubicBezTo>
                  <a:cubicBezTo>
                    <a:pt x="337" y="415"/>
                    <a:pt x="339" y="412"/>
                    <a:pt x="341" y="409"/>
                  </a:cubicBezTo>
                  <a:close/>
                  <a:moveTo>
                    <a:pt x="334" y="402"/>
                  </a:moveTo>
                  <a:cubicBezTo>
                    <a:pt x="334" y="404"/>
                    <a:pt x="337" y="408"/>
                    <a:pt x="332" y="409"/>
                  </a:cubicBezTo>
                  <a:cubicBezTo>
                    <a:pt x="331" y="409"/>
                    <a:pt x="331" y="407"/>
                    <a:pt x="330" y="405"/>
                  </a:cubicBezTo>
                  <a:cubicBezTo>
                    <a:pt x="331" y="404"/>
                    <a:pt x="332" y="403"/>
                    <a:pt x="334" y="402"/>
                  </a:cubicBezTo>
                  <a:close/>
                  <a:moveTo>
                    <a:pt x="626" y="391"/>
                  </a:moveTo>
                  <a:cubicBezTo>
                    <a:pt x="627" y="392"/>
                    <a:pt x="627" y="392"/>
                    <a:pt x="627" y="392"/>
                  </a:cubicBezTo>
                  <a:cubicBezTo>
                    <a:pt x="626" y="391"/>
                    <a:pt x="627" y="391"/>
                    <a:pt x="626" y="391"/>
                  </a:cubicBezTo>
                  <a:close/>
                  <a:moveTo>
                    <a:pt x="635" y="374"/>
                  </a:moveTo>
                  <a:cubicBezTo>
                    <a:pt x="635" y="376"/>
                    <a:pt x="635" y="376"/>
                    <a:pt x="635" y="376"/>
                  </a:cubicBezTo>
                  <a:cubicBezTo>
                    <a:pt x="638" y="375"/>
                    <a:pt x="638" y="374"/>
                    <a:pt x="635" y="374"/>
                  </a:cubicBezTo>
                  <a:close/>
                  <a:moveTo>
                    <a:pt x="611" y="353"/>
                  </a:moveTo>
                  <a:cubicBezTo>
                    <a:pt x="611" y="353"/>
                    <a:pt x="613" y="355"/>
                    <a:pt x="613" y="356"/>
                  </a:cubicBezTo>
                  <a:cubicBezTo>
                    <a:pt x="620" y="354"/>
                    <a:pt x="613" y="354"/>
                    <a:pt x="611" y="353"/>
                  </a:cubicBezTo>
                  <a:close/>
                  <a:moveTo>
                    <a:pt x="586" y="328"/>
                  </a:moveTo>
                  <a:cubicBezTo>
                    <a:pt x="585" y="328"/>
                    <a:pt x="587" y="330"/>
                    <a:pt x="587" y="330"/>
                  </a:cubicBezTo>
                  <a:cubicBezTo>
                    <a:pt x="587" y="330"/>
                    <a:pt x="589" y="326"/>
                    <a:pt x="586" y="328"/>
                  </a:cubicBezTo>
                  <a:close/>
                  <a:moveTo>
                    <a:pt x="657" y="320"/>
                  </a:moveTo>
                  <a:cubicBezTo>
                    <a:pt x="657" y="321"/>
                    <a:pt x="659" y="324"/>
                    <a:pt x="657" y="322"/>
                  </a:cubicBezTo>
                  <a:cubicBezTo>
                    <a:pt x="657" y="322"/>
                    <a:pt x="655" y="320"/>
                    <a:pt x="657" y="320"/>
                  </a:cubicBezTo>
                  <a:close/>
                  <a:moveTo>
                    <a:pt x="485" y="299"/>
                  </a:moveTo>
                  <a:cubicBezTo>
                    <a:pt x="486" y="300"/>
                    <a:pt x="487" y="303"/>
                    <a:pt x="488" y="303"/>
                  </a:cubicBezTo>
                  <a:cubicBezTo>
                    <a:pt x="490" y="303"/>
                    <a:pt x="490" y="302"/>
                    <a:pt x="489" y="302"/>
                  </a:cubicBezTo>
                  <a:cubicBezTo>
                    <a:pt x="489" y="302"/>
                    <a:pt x="489" y="300"/>
                    <a:pt x="489" y="300"/>
                  </a:cubicBezTo>
                  <a:cubicBezTo>
                    <a:pt x="488" y="300"/>
                    <a:pt x="486" y="300"/>
                    <a:pt x="485" y="299"/>
                  </a:cubicBezTo>
                  <a:close/>
                  <a:moveTo>
                    <a:pt x="494" y="289"/>
                  </a:moveTo>
                  <a:cubicBezTo>
                    <a:pt x="494" y="290"/>
                    <a:pt x="494" y="290"/>
                    <a:pt x="494" y="290"/>
                  </a:cubicBezTo>
                  <a:cubicBezTo>
                    <a:pt x="496" y="290"/>
                    <a:pt x="496" y="289"/>
                    <a:pt x="494" y="289"/>
                  </a:cubicBezTo>
                  <a:close/>
                  <a:moveTo>
                    <a:pt x="530" y="236"/>
                  </a:moveTo>
                  <a:cubicBezTo>
                    <a:pt x="531" y="237"/>
                    <a:pt x="531" y="237"/>
                    <a:pt x="531" y="237"/>
                  </a:cubicBezTo>
                  <a:cubicBezTo>
                    <a:pt x="531" y="236"/>
                    <a:pt x="532" y="236"/>
                    <a:pt x="530" y="236"/>
                  </a:cubicBezTo>
                  <a:close/>
                  <a:moveTo>
                    <a:pt x="434" y="231"/>
                  </a:moveTo>
                  <a:cubicBezTo>
                    <a:pt x="435" y="233"/>
                    <a:pt x="435" y="233"/>
                    <a:pt x="435" y="233"/>
                  </a:cubicBezTo>
                  <a:cubicBezTo>
                    <a:pt x="434" y="232"/>
                    <a:pt x="435" y="231"/>
                    <a:pt x="434" y="231"/>
                  </a:cubicBezTo>
                  <a:close/>
                  <a:moveTo>
                    <a:pt x="476" y="226"/>
                  </a:moveTo>
                  <a:cubicBezTo>
                    <a:pt x="477" y="226"/>
                    <a:pt x="478" y="228"/>
                    <a:pt x="478" y="228"/>
                  </a:cubicBezTo>
                  <a:cubicBezTo>
                    <a:pt x="478" y="228"/>
                    <a:pt x="482" y="227"/>
                    <a:pt x="480" y="227"/>
                  </a:cubicBezTo>
                  <a:cubicBezTo>
                    <a:pt x="479" y="226"/>
                    <a:pt x="478" y="227"/>
                    <a:pt x="476" y="226"/>
                  </a:cubicBezTo>
                  <a:close/>
                  <a:moveTo>
                    <a:pt x="597" y="205"/>
                  </a:moveTo>
                  <a:cubicBezTo>
                    <a:pt x="596" y="207"/>
                    <a:pt x="596" y="207"/>
                    <a:pt x="596" y="207"/>
                  </a:cubicBezTo>
                  <a:cubicBezTo>
                    <a:pt x="597" y="207"/>
                    <a:pt x="597" y="207"/>
                    <a:pt x="597" y="207"/>
                  </a:cubicBezTo>
                  <a:cubicBezTo>
                    <a:pt x="597" y="207"/>
                    <a:pt x="599" y="204"/>
                    <a:pt x="597" y="205"/>
                  </a:cubicBezTo>
                  <a:close/>
                  <a:moveTo>
                    <a:pt x="546" y="198"/>
                  </a:moveTo>
                  <a:cubicBezTo>
                    <a:pt x="547" y="199"/>
                    <a:pt x="545" y="199"/>
                    <a:pt x="545" y="199"/>
                  </a:cubicBezTo>
                  <a:cubicBezTo>
                    <a:pt x="545" y="199"/>
                    <a:pt x="545" y="198"/>
                    <a:pt x="546" y="198"/>
                  </a:cubicBezTo>
                  <a:close/>
                  <a:moveTo>
                    <a:pt x="545" y="195"/>
                  </a:moveTo>
                  <a:cubicBezTo>
                    <a:pt x="546" y="196"/>
                    <a:pt x="544" y="197"/>
                    <a:pt x="544" y="197"/>
                  </a:cubicBezTo>
                  <a:cubicBezTo>
                    <a:pt x="544" y="196"/>
                    <a:pt x="544" y="195"/>
                    <a:pt x="545" y="195"/>
                  </a:cubicBezTo>
                  <a:close/>
                  <a:moveTo>
                    <a:pt x="533" y="149"/>
                  </a:moveTo>
                  <a:cubicBezTo>
                    <a:pt x="534" y="152"/>
                    <a:pt x="534" y="152"/>
                    <a:pt x="534" y="152"/>
                  </a:cubicBezTo>
                  <a:cubicBezTo>
                    <a:pt x="537" y="149"/>
                    <a:pt x="537" y="150"/>
                    <a:pt x="533" y="149"/>
                  </a:cubicBezTo>
                  <a:close/>
                  <a:moveTo>
                    <a:pt x="448" y="132"/>
                  </a:moveTo>
                  <a:cubicBezTo>
                    <a:pt x="449" y="132"/>
                    <a:pt x="447" y="133"/>
                    <a:pt x="447" y="133"/>
                  </a:cubicBezTo>
                  <a:cubicBezTo>
                    <a:pt x="447" y="132"/>
                    <a:pt x="447" y="131"/>
                    <a:pt x="448" y="132"/>
                  </a:cubicBezTo>
                  <a:close/>
                  <a:moveTo>
                    <a:pt x="504" y="114"/>
                  </a:moveTo>
                  <a:cubicBezTo>
                    <a:pt x="506" y="115"/>
                    <a:pt x="511" y="121"/>
                    <a:pt x="506" y="120"/>
                  </a:cubicBezTo>
                  <a:cubicBezTo>
                    <a:pt x="506" y="120"/>
                    <a:pt x="501" y="113"/>
                    <a:pt x="504" y="114"/>
                  </a:cubicBezTo>
                  <a:close/>
                  <a:moveTo>
                    <a:pt x="449" y="92"/>
                  </a:moveTo>
                  <a:cubicBezTo>
                    <a:pt x="449" y="92"/>
                    <a:pt x="449" y="93"/>
                    <a:pt x="448" y="93"/>
                  </a:cubicBezTo>
                  <a:cubicBezTo>
                    <a:pt x="448" y="92"/>
                    <a:pt x="447" y="91"/>
                    <a:pt x="449" y="92"/>
                  </a:cubicBezTo>
                  <a:close/>
                  <a:moveTo>
                    <a:pt x="447" y="88"/>
                  </a:moveTo>
                  <a:cubicBezTo>
                    <a:pt x="447" y="89"/>
                    <a:pt x="446" y="90"/>
                    <a:pt x="446" y="90"/>
                  </a:cubicBezTo>
                  <a:cubicBezTo>
                    <a:pt x="446" y="90"/>
                    <a:pt x="445" y="88"/>
                    <a:pt x="447" y="88"/>
                  </a:cubicBezTo>
                  <a:close/>
                  <a:moveTo>
                    <a:pt x="577" y="72"/>
                  </a:moveTo>
                  <a:cubicBezTo>
                    <a:pt x="577" y="73"/>
                    <a:pt x="577" y="74"/>
                    <a:pt x="576" y="76"/>
                  </a:cubicBezTo>
                  <a:cubicBezTo>
                    <a:pt x="579" y="77"/>
                    <a:pt x="581" y="77"/>
                    <a:pt x="584" y="78"/>
                  </a:cubicBezTo>
                  <a:cubicBezTo>
                    <a:pt x="585" y="79"/>
                    <a:pt x="585" y="79"/>
                    <a:pt x="585" y="79"/>
                  </a:cubicBezTo>
                  <a:cubicBezTo>
                    <a:pt x="587" y="79"/>
                    <a:pt x="585" y="78"/>
                    <a:pt x="587" y="78"/>
                  </a:cubicBezTo>
                  <a:cubicBezTo>
                    <a:pt x="587" y="77"/>
                    <a:pt x="586" y="76"/>
                    <a:pt x="586" y="74"/>
                  </a:cubicBezTo>
                  <a:cubicBezTo>
                    <a:pt x="588" y="74"/>
                    <a:pt x="587" y="73"/>
                    <a:pt x="587" y="72"/>
                  </a:cubicBezTo>
                  <a:cubicBezTo>
                    <a:pt x="584" y="73"/>
                    <a:pt x="582" y="73"/>
                    <a:pt x="577" y="72"/>
                  </a:cubicBezTo>
                  <a:close/>
                  <a:moveTo>
                    <a:pt x="423" y="56"/>
                  </a:moveTo>
                  <a:cubicBezTo>
                    <a:pt x="426" y="55"/>
                    <a:pt x="423" y="58"/>
                    <a:pt x="421" y="58"/>
                  </a:cubicBezTo>
                  <a:cubicBezTo>
                    <a:pt x="420" y="59"/>
                    <a:pt x="422" y="56"/>
                    <a:pt x="423" y="56"/>
                  </a:cubicBezTo>
                  <a:close/>
                  <a:moveTo>
                    <a:pt x="484" y="29"/>
                  </a:moveTo>
                  <a:cubicBezTo>
                    <a:pt x="485" y="29"/>
                    <a:pt x="488" y="36"/>
                    <a:pt x="486" y="33"/>
                  </a:cubicBezTo>
                  <a:cubicBezTo>
                    <a:pt x="486" y="33"/>
                    <a:pt x="482" y="27"/>
                    <a:pt x="484" y="29"/>
                  </a:cubicBezTo>
                  <a:close/>
                  <a:moveTo>
                    <a:pt x="498" y="27"/>
                  </a:moveTo>
                  <a:cubicBezTo>
                    <a:pt x="499" y="27"/>
                    <a:pt x="499" y="28"/>
                    <a:pt x="498" y="29"/>
                  </a:cubicBezTo>
                  <a:cubicBezTo>
                    <a:pt x="498" y="28"/>
                    <a:pt x="497" y="27"/>
                    <a:pt x="498" y="27"/>
                  </a:cubicBezTo>
                  <a:close/>
                  <a:moveTo>
                    <a:pt x="537" y="21"/>
                  </a:moveTo>
                  <a:cubicBezTo>
                    <a:pt x="540" y="21"/>
                    <a:pt x="541" y="22"/>
                    <a:pt x="543" y="23"/>
                  </a:cubicBezTo>
                  <a:cubicBezTo>
                    <a:pt x="541" y="23"/>
                    <a:pt x="541" y="23"/>
                    <a:pt x="539" y="24"/>
                  </a:cubicBezTo>
                  <a:cubicBezTo>
                    <a:pt x="539" y="24"/>
                    <a:pt x="539" y="22"/>
                    <a:pt x="539" y="22"/>
                  </a:cubicBezTo>
                  <a:cubicBezTo>
                    <a:pt x="538" y="22"/>
                    <a:pt x="535" y="20"/>
                    <a:pt x="537" y="21"/>
                  </a:cubicBezTo>
                  <a:close/>
                  <a:moveTo>
                    <a:pt x="660" y="359"/>
                  </a:moveTo>
                  <a:cubicBezTo>
                    <a:pt x="660" y="362"/>
                    <a:pt x="660" y="362"/>
                    <a:pt x="660" y="362"/>
                  </a:cubicBezTo>
                  <a:cubicBezTo>
                    <a:pt x="660" y="361"/>
                    <a:pt x="662" y="362"/>
                    <a:pt x="663" y="362"/>
                  </a:cubicBezTo>
                  <a:cubicBezTo>
                    <a:pt x="663" y="361"/>
                    <a:pt x="664" y="359"/>
                    <a:pt x="664" y="359"/>
                  </a:cubicBezTo>
                  <a:cubicBezTo>
                    <a:pt x="663" y="359"/>
                    <a:pt x="661" y="359"/>
                    <a:pt x="660" y="359"/>
                  </a:cubicBezTo>
                  <a:close/>
                  <a:moveTo>
                    <a:pt x="537" y="349"/>
                  </a:moveTo>
                  <a:cubicBezTo>
                    <a:pt x="535" y="350"/>
                    <a:pt x="533" y="355"/>
                    <a:pt x="532" y="356"/>
                  </a:cubicBezTo>
                  <a:cubicBezTo>
                    <a:pt x="533" y="357"/>
                    <a:pt x="535" y="357"/>
                    <a:pt x="536" y="358"/>
                  </a:cubicBezTo>
                  <a:cubicBezTo>
                    <a:pt x="537" y="358"/>
                    <a:pt x="540" y="348"/>
                    <a:pt x="537" y="349"/>
                  </a:cubicBezTo>
                  <a:close/>
                  <a:moveTo>
                    <a:pt x="585" y="343"/>
                  </a:moveTo>
                  <a:cubicBezTo>
                    <a:pt x="584" y="343"/>
                    <a:pt x="584" y="344"/>
                    <a:pt x="585" y="344"/>
                  </a:cubicBezTo>
                  <a:cubicBezTo>
                    <a:pt x="585" y="344"/>
                    <a:pt x="586" y="343"/>
                    <a:pt x="585" y="343"/>
                  </a:cubicBezTo>
                  <a:close/>
                  <a:moveTo>
                    <a:pt x="552" y="342"/>
                  </a:moveTo>
                  <a:cubicBezTo>
                    <a:pt x="552" y="342"/>
                    <a:pt x="551" y="343"/>
                    <a:pt x="551" y="343"/>
                  </a:cubicBezTo>
                  <a:cubicBezTo>
                    <a:pt x="551" y="343"/>
                    <a:pt x="554" y="344"/>
                    <a:pt x="554" y="344"/>
                  </a:cubicBezTo>
                  <a:cubicBezTo>
                    <a:pt x="554" y="344"/>
                    <a:pt x="554" y="342"/>
                    <a:pt x="554" y="342"/>
                  </a:cubicBezTo>
                  <a:cubicBezTo>
                    <a:pt x="553" y="342"/>
                    <a:pt x="552" y="342"/>
                    <a:pt x="552" y="342"/>
                  </a:cubicBezTo>
                  <a:close/>
                  <a:moveTo>
                    <a:pt x="560" y="341"/>
                  </a:moveTo>
                  <a:cubicBezTo>
                    <a:pt x="561" y="342"/>
                    <a:pt x="559" y="343"/>
                    <a:pt x="562" y="344"/>
                  </a:cubicBezTo>
                  <a:cubicBezTo>
                    <a:pt x="563" y="344"/>
                    <a:pt x="562" y="341"/>
                    <a:pt x="562" y="341"/>
                  </a:cubicBezTo>
                  <a:cubicBezTo>
                    <a:pt x="561" y="341"/>
                    <a:pt x="560" y="341"/>
                    <a:pt x="560" y="341"/>
                  </a:cubicBezTo>
                  <a:close/>
                  <a:moveTo>
                    <a:pt x="508" y="340"/>
                  </a:moveTo>
                  <a:cubicBezTo>
                    <a:pt x="508" y="340"/>
                    <a:pt x="508" y="342"/>
                    <a:pt x="507" y="342"/>
                  </a:cubicBezTo>
                  <a:cubicBezTo>
                    <a:pt x="507" y="343"/>
                    <a:pt x="501" y="345"/>
                    <a:pt x="501" y="346"/>
                  </a:cubicBezTo>
                  <a:cubicBezTo>
                    <a:pt x="500" y="346"/>
                    <a:pt x="497" y="347"/>
                    <a:pt x="496" y="348"/>
                  </a:cubicBezTo>
                  <a:cubicBezTo>
                    <a:pt x="495" y="348"/>
                    <a:pt x="494" y="349"/>
                    <a:pt x="493" y="350"/>
                  </a:cubicBezTo>
                  <a:cubicBezTo>
                    <a:pt x="494" y="350"/>
                    <a:pt x="492" y="352"/>
                    <a:pt x="492" y="352"/>
                  </a:cubicBezTo>
                  <a:cubicBezTo>
                    <a:pt x="500" y="352"/>
                    <a:pt x="496" y="351"/>
                    <a:pt x="500" y="349"/>
                  </a:cubicBezTo>
                  <a:cubicBezTo>
                    <a:pt x="502" y="348"/>
                    <a:pt x="504" y="349"/>
                    <a:pt x="505" y="348"/>
                  </a:cubicBezTo>
                  <a:cubicBezTo>
                    <a:pt x="506" y="348"/>
                    <a:pt x="506" y="345"/>
                    <a:pt x="507" y="344"/>
                  </a:cubicBezTo>
                  <a:cubicBezTo>
                    <a:pt x="508" y="343"/>
                    <a:pt x="515" y="343"/>
                    <a:pt x="508" y="340"/>
                  </a:cubicBezTo>
                  <a:close/>
                  <a:moveTo>
                    <a:pt x="668" y="337"/>
                  </a:moveTo>
                  <a:cubicBezTo>
                    <a:pt x="668" y="338"/>
                    <a:pt x="668" y="338"/>
                    <a:pt x="668" y="338"/>
                  </a:cubicBezTo>
                  <a:cubicBezTo>
                    <a:pt x="665" y="337"/>
                    <a:pt x="666" y="340"/>
                    <a:pt x="668" y="340"/>
                  </a:cubicBezTo>
                  <a:cubicBezTo>
                    <a:pt x="668" y="341"/>
                    <a:pt x="668" y="342"/>
                    <a:pt x="668" y="343"/>
                  </a:cubicBezTo>
                  <a:cubicBezTo>
                    <a:pt x="669" y="343"/>
                    <a:pt x="671" y="343"/>
                    <a:pt x="671" y="343"/>
                  </a:cubicBezTo>
                  <a:cubicBezTo>
                    <a:pt x="672" y="342"/>
                    <a:pt x="673" y="342"/>
                    <a:pt x="674" y="341"/>
                  </a:cubicBezTo>
                  <a:cubicBezTo>
                    <a:pt x="674" y="341"/>
                    <a:pt x="673" y="335"/>
                    <a:pt x="673" y="338"/>
                  </a:cubicBezTo>
                  <a:cubicBezTo>
                    <a:pt x="672" y="338"/>
                    <a:pt x="670" y="338"/>
                    <a:pt x="669" y="338"/>
                  </a:cubicBezTo>
                  <a:cubicBezTo>
                    <a:pt x="669" y="338"/>
                    <a:pt x="669" y="337"/>
                    <a:pt x="668" y="337"/>
                  </a:cubicBezTo>
                  <a:close/>
                  <a:moveTo>
                    <a:pt x="552" y="337"/>
                  </a:moveTo>
                  <a:cubicBezTo>
                    <a:pt x="551" y="339"/>
                    <a:pt x="551" y="339"/>
                    <a:pt x="551" y="339"/>
                  </a:cubicBezTo>
                  <a:cubicBezTo>
                    <a:pt x="552" y="339"/>
                    <a:pt x="554" y="339"/>
                    <a:pt x="554" y="339"/>
                  </a:cubicBezTo>
                  <a:cubicBezTo>
                    <a:pt x="555" y="340"/>
                    <a:pt x="552" y="337"/>
                    <a:pt x="552" y="337"/>
                  </a:cubicBezTo>
                  <a:close/>
                  <a:moveTo>
                    <a:pt x="607" y="308"/>
                  </a:moveTo>
                  <a:cubicBezTo>
                    <a:pt x="609" y="307"/>
                    <a:pt x="609" y="309"/>
                    <a:pt x="610" y="309"/>
                  </a:cubicBezTo>
                  <a:cubicBezTo>
                    <a:pt x="612" y="309"/>
                    <a:pt x="613" y="309"/>
                    <a:pt x="614" y="308"/>
                  </a:cubicBezTo>
                  <a:cubicBezTo>
                    <a:pt x="614" y="310"/>
                    <a:pt x="614" y="309"/>
                    <a:pt x="615" y="309"/>
                  </a:cubicBezTo>
                  <a:cubicBezTo>
                    <a:pt x="616" y="314"/>
                    <a:pt x="617" y="316"/>
                    <a:pt x="617" y="321"/>
                  </a:cubicBezTo>
                  <a:cubicBezTo>
                    <a:pt x="617" y="321"/>
                    <a:pt x="616" y="321"/>
                    <a:pt x="615" y="321"/>
                  </a:cubicBezTo>
                  <a:cubicBezTo>
                    <a:pt x="615" y="321"/>
                    <a:pt x="615" y="319"/>
                    <a:pt x="615" y="319"/>
                  </a:cubicBezTo>
                  <a:cubicBezTo>
                    <a:pt x="613" y="318"/>
                    <a:pt x="613" y="321"/>
                    <a:pt x="612" y="321"/>
                  </a:cubicBezTo>
                  <a:cubicBezTo>
                    <a:pt x="611" y="321"/>
                    <a:pt x="608" y="321"/>
                    <a:pt x="607" y="320"/>
                  </a:cubicBezTo>
                  <a:cubicBezTo>
                    <a:pt x="606" y="318"/>
                    <a:pt x="606" y="318"/>
                    <a:pt x="606" y="318"/>
                  </a:cubicBezTo>
                  <a:cubicBezTo>
                    <a:pt x="607" y="317"/>
                    <a:pt x="608" y="317"/>
                    <a:pt x="609" y="316"/>
                  </a:cubicBezTo>
                  <a:cubicBezTo>
                    <a:pt x="608" y="314"/>
                    <a:pt x="606" y="308"/>
                    <a:pt x="607" y="310"/>
                  </a:cubicBezTo>
                  <a:cubicBezTo>
                    <a:pt x="606" y="309"/>
                    <a:pt x="606" y="308"/>
                    <a:pt x="607" y="308"/>
                  </a:cubicBezTo>
                  <a:close/>
                  <a:moveTo>
                    <a:pt x="484" y="303"/>
                  </a:moveTo>
                  <a:cubicBezTo>
                    <a:pt x="482" y="309"/>
                    <a:pt x="482" y="317"/>
                    <a:pt x="483" y="324"/>
                  </a:cubicBezTo>
                  <a:cubicBezTo>
                    <a:pt x="481" y="325"/>
                    <a:pt x="478" y="328"/>
                    <a:pt x="475" y="329"/>
                  </a:cubicBezTo>
                  <a:cubicBezTo>
                    <a:pt x="475" y="329"/>
                    <a:pt x="474" y="333"/>
                    <a:pt x="475" y="334"/>
                  </a:cubicBezTo>
                  <a:cubicBezTo>
                    <a:pt x="478" y="335"/>
                    <a:pt x="480" y="332"/>
                    <a:pt x="482" y="332"/>
                  </a:cubicBezTo>
                  <a:cubicBezTo>
                    <a:pt x="485" y="332"/>
                    <a:pt x="484" y="334"/>
                    <a:pt x="482" y="334"/>
                  </a:cubicBezTo>
                  <a:cubicBezTo>
                    <a:pt x="483" y="336"/>
                    <a:pt x="483" y="337"/>
                    <a:pt x="483" y="339"/>
                  </a:cubicBezTo>
                  <a:cubicBezTo>
                    <a:pt x="488" y="339"/>
                    <a:pt x="487" y="339"/>
                    <a:pt x="491" y="338"/>
                  </a:cubicBezTo>
                  <a:cubicBezTo>
                    <a:pt x="491" y="337"/>
                    <a:pt x="491" y="336"/>
                    <a:pt x="491" y="336"/>
                  </a:cubicBezTo>
                  <a:cubicBezTo>
                    <a:pt x="491" y="335"/>
                    <a:pt x="493" y="334"/>
                    <a:pt x="493" y="334"/>
                  </a:cubicBezTo>
                  <a:cubicBezTo>
                    <a:pt x="494" y="331"/>
                    <a:pt x="492" y="328"/>
                    <a:pt x="493" y="325"/>
                  </a:cubicBezTo>
                  <a:cubicBezTo>
                    <a:pt x="493" y="325"/>
                    <a:pt x="496" y="322"/>
                    <a:pt x="496" y="322"/>
                  </a:cubicBezTo>
                  <a:cubicBezTo>
                    <a:pt x="497" y="321"/>
                    <a:pt x="498" y="322"/>
                    <a:pt x="499" y="322"/>
                  </a:cubicBezTo>
                  <a:cubicBezTo>
                    <a:pt x="498" y="321"/>
                    <a:pt x="501" y="321"/>
                    <a:pt x="501" y="321"/>
                  </a:cubicBezTo>
                  <a:cubicBezTo>
                    <a:pt x="502" y="324"/>
                    <a:pt x="501" y="323"/>
                    <a:pt x="502" y="324"/>
                  </a:cubicBezTo>
                  <a:cubicBezTo>
                    <a:pt x="502" y="325"/>
                    <a:pt x="503" y="326"/>
                    <a:pt x="502" y="326"/>
                  </a:cubicBezTo>
                  <a:cubicBezTo>
                    <a:pt x="502" y="327"/>
                    <a:pt x="500" y="327"/>
                    <a:pt x="500" y="328"/>
                  </a:cubicBezTo>
                  <a:cubicBezTo>
                    <a:pt x="500" y="328"/>
                    <a:pt x="500" y="329"/>
                    <a:pt x="500" y="330"/>
                  </a:cubicBezTo>
                  <a:cubicBezTo>
                    <a:pt x="501" y="330"/>
                    <a:pt x="502" y="330"/>
                    <a:pt x="502" y="330"/>
                  </a:cubicBezTo>
                  <a:cubicBezTo>
                    <a:pt x="503" y="330"/>
                    <a:pt x="504" y="332"/>
                    <a:pt x="504" y="332"/>
                  </a:cubicBezTo>
                  <a:cubicBezTo>
                    <a:pt x="509" y="333"/>
                    <a:pt x="511" y="332"/>
                    <a:pt x="515" y="334"/>
                  </a:cubicBezTo>
                  <a:cubicBezTo>
                    <a:pt x="515" y="334"/>
                    <a:pt x="517" y="333"/>
                    <a:pt x="517" y="332"/>
                  </a:cubicBezTo>
                  <a:cubicBezTo>
                    <a:pt x="517" y="332"/>
                    <a:pt x="517" y="329"/>
                    <a:pt x="517" y="328"/>
                  </a:cubicBezTo>
                  <a:cubicBezTo>
                    <a:pt x="519" y="330"/>
                    <a:pt x="518" y="327"/>
                    <a:pt x="518" y="326"/>
                  </a:cubicBezTo>
                  <a:cubicBezTo>
                    <a:pt x="517" y="326"/>
                    <a:pt x="514" y="326"/>
                    <a:pt x="514" y="326"/>
                  </a:cubicBezTo>
                  <a:cubicBezTo>
                    <a:pt x="513" y="326"/>
                    <a:pt x="512" y="325"/>
                    <a:pt x="511" y="326"/>
                  </a:cubicBezTo>
                  <a:cubicBezTo>
                    <a:pt x="511" y="326"/>
                    <a:pt x="509" y="328"/>
                    <a:pt x="509" y="328"/>
                  </a:cubicBezTo>
                  <a:cubicBezTo>
                    <a:pt x="508" y="325"/>
                    <a:pt x="509" y="322"/>
                    <a:pt x="507" y="320"/>
                  </a:cubicBezTo>
                  <a:cubicBezTo>
                    <a:pt x="506" y="320"/>
                    <a:pt x="506" y="320"/>
                    <a:pt x="506" y="320"/>
                  </a:cubicBezTo>
                  <a:cubicBezTo>
                    <a:pt x="506" y="318"/>
                    <a:pt x="506" y="318"/>
                    <a:pt x="506" y="318"/>
                  </a:cubicBezTo>
                  <a:cubicBezTo>
                    <a:pt x="500" y="314"/>
                    <a:pt x="500" y="314"/>
                    <a:pt x="500" y="314"/>
                  </a:cubicBezTo>
                  <a:cubicBezTo>
                    <a:pt x="500" y="313"/>
                    <a:pt x="500" y="313"/>
                    <a:pt x="500" y="313"/>
                  </a:cubicBezTo>
                  <a:cubicBezTo>
                    <a:pt x="499" y="313"/>
                    <a:pt x="499" y="313"/>
                    <a:pt x="499" y="313"/>
                  </a:cubicBezTo>
                  <a:cubicBezTo>
                    <a:pt x="499" y="312"/>
                    <a:pt x="499" y="311"/>
                    <a:pt x="498" y="310"/>
                  </a:cubicBezTo>
                  <a:cubicBezTo>
                    <a:pt x="496" y="309"/>
                    <a:pt x="494" y="311"/>
                    <a:pt x="492" y="310"/>
                  </a:cubicBezTo>
                  <a:cubicBezTo>
                    <a:pt x="491" y="308"/>
                    <a:pt x="491" y="308"/>
                    <a:pt x="491" y="308"/>
                  </a:cubicBezTo>
                  <a:cubicBezTo>
                    <a:pt x="489" y="308"/>
                    <a:pt x="490" y="310"/>
                    <a:pt x="488" y="311"/>
                  </a:cubicBezTo>
                  <a:cubicBezTo>
                    <a:pt x="487" y="310"/>
                    <a:pt x="487" y="310"/>
                    <a:pt x="486" y="310"/>
                  </a:cubicBezTo>
                  <a:cubicBezTo>
                    <a:pt x="485" y="308"/>
                    <a:pt x="485" y="308"/>
                    <a:pt x="485" y="308"/>
                  </a:cubicBezTo>
                  <a:cubicBezTo>
                    <a:pt x="487" y="306"/>
                    <a:pt x="490" y="305"/>
                    <a:pt x="486" y="304"/>
                  </a:cubicBezTo>
                  <a:lnTo>
                    <a:pt x="484" y="303"/>
                  </a:lnTo>
                  <a:close/>
                  <a:moveTo>
                    <a:pt x="613" y="275"/>
                  </a:moveTo>
                  <a:cubicBezTo>
                    <a:pt x="613" y="276"/>
                    <a:pt x="617" y="281"/>
                    <a:pt x="617" y="281"/>
                  </a:cubicBezTo>
                  <a:cubicBezTo>
                    <a:pt x="619" y="282"/>
                    <a:pt x="620" y="280"/>
                    <a:pt x="622" y="281"/>
                  </a:cubicBezTo>
                  <a:cubicBezTo>
                    <a:pt x="623" y="282"/>
                    <a:pt x="623" y="282"/>
                    <a:pt x="623" y="282"/>
                  </a:cubicBezTo>
                  <a:cubicBezTo>
                    <a:pt x="624" y="283"/>
                    <a:pt x="627" y="283"/>
                    <a:pt x="629" y="284"/>
                  </a:cubicBezTo>
                  <a:cubicBezTo>
                    <a:pt x="629" y="284"/>
                    <a:pt x="629" y="286"/>
                    <a:pt x="629" y="286"/>
                  </a:cubicBezTo>
                  <a:cubicBezTo>
                    <a:pt x="629" y="286"/>
                    <a:pt x="630" y="286"/>
                    <a:pt x="631" y="286"/>
                  </a:cubicBezTo>
                  <a:cubicBezTo>
                    <a:pt x="631" y="287"/>
                    <a:pt x="631" y="289"/>
                    <a:pt x="632" y="289"/>
                  </a:cubicBezTo>
                  <a:cubicBezTo>
                    <a:pt x="631" y="289"/>
                    <a:pt x="632" y="289"/>
                    <a:pt x="631" y="290"/>
                  </a:cubicBezTo>
                  <a:cubicBezTo>
                    <a:pt x="630" y="290"/>
                    <a:pt x="629" y="291"/>
                    <a:pt x="627" y="290"/>
                  </a:cubicBezTo>
                  <a:cubicBezTo>
                    <a:pt x="627" y="290"/>
                    <a:pt x="627" y="289"/>
                    <a:pt x="626" y="289"/>
                  </a:cubicBezTo>
                  <a:cubicBezTo>
                    <a:pt x="626" y="289"/>
                    <a:pt x="625" y="291"/>
                    <a:pt x="625" y="291"/>
                  </a:cubicBezTo>
                  <a:cubicBezTo>
                    <a:pt x="624" y="292"/>
                    <a:pt x="623" y="291"/>
                    <a:pt x="622" y="292"/>
                  </a:cubicBezTo>
                  <a:cubicBezTo>
                    <a:pt x="623" y="292"/>
                    <a:pt x="619" y="291"/>
                    <a:pt x="620" y="291"/>
                  </a:cubicBezTo>
                  <a:cubicBezTo>
                    <a:pt x="620" y="292"/>
                    <a:pt x="619" y="293"/>
                    <a:pt x="618" y="293"/>
                  </a:cubicBezTo>
                  <a:cubicBezTo>
                    <a:pt x="617" y="294"/>
                    <a:pt x="617" y="295"/>
                    <a:pt x="617" y="296"/>
                  </a:cubicBezTo>
                  <a:cubicBezTo>
                    <a:pt x="615" y="295"/>
                    <a:pt x="615" y="295"/>
                    <a:pt x="614" y="294"/>
                  </a:cubicBezTo>
                  <a:cubicBezTo>
                    <a:pt x="612" y="291"/>
                    <a:pt x="614" y="293"/>
                    <a:pt x="613" y="289"/>
                  </a:cubicBezTo>
                  <a:cubicBezTo>
                    <a:pt x="613" y="288"/>
                    <a:pt x="611" y="287"/>
                    <a:pt x="611" y="286"/>
                  </a:cubicBezTo>
                  <a:cubicBezTo>
                    <a:pt x="610" y="285"/>
                    <a:pt x="610" y="283"/>
                    <a:pt x="610" y="283"/>
                  </a:cubicBezTo>
                  <a:cubicBezTo>
                    <a:pt x="611" y="284"/>
                    <a:pt x="611" y="277"/>
                    <a:pt x="611" y="276"/>
                  </a:cubicBezTo>
                  <a:lnTo>
                    <a:pt x="613" y="275"/>
                  </a:lnTo>
                  <a:close/>
                  <a:moveTo>
                    <a:pt x="474" y="270"/>
                  </a:moveTo>
                  <a:cubicBezTo>
                    <a:pt x="474" y="272"/>
                    <a:pt x="474" y="272"/>
                    <a:pt x="474" y="272"/>
                  </a:cubicBezTo>
                  <a:cubicBezTo>
                    <a:pt x="474" y="272"/>
                    <a:pt x="475" y="272"/>
                    <a:pt x="476" y="273"/>
                  </a:cubicBezTo>
                  <a:cubicBezTo>
                    <a:pt x="475" y="271"/>
                    <a:pt x="477" y="269"/>
                    <a:pt x="474" y="270"/>
                  </a:cubicBezTo>
                  <a:close/>
                  <a:moveTo>
                    <a:pt x="583" y="262"/>
                  </a:moveTo>
                  <a:cubicBezTo>
                    <a:pt x="583" y="262"/>
                    <a:pt x="582" y="265"/>
                    <a:pt x="581" y="266"/>
                  </a:cubicBezTo>
                  <a:cubicBezTo>
                    <a:pt x="582" y="266"/>
                    <a:pt x="584" y="266"/>
                    <a:pt x="585" y="267"/>
                  </a:cubicBezTo>
                  <a:cubicBezTo>
                    <a:pt x="587" y="265"/>
                    <a:pt x="587" y="265"/>
                    <a:pt x="587" y="265"/>
                  </a:cubicBezTo>
                  <a:cubicBezTo>
                    <a:pt x="587" y="264"/>
                    <a:pt x="587" y="263"/>
                    <a:pt x="587" y="263"/>
                  </a:cubicBezTo>
                  <a:cubicBezTo>
                    <a:pt x="586" y="262"/>
                    <a:pt x="584" y="262"/>
                    <a:pt x="583" y="262"/>
                  </a:cubicBezTo>
                  <a:close/>
                  <a:moveTo>
                    <a:pt x="570" y="259"/>
                  </a:moveTo>
                  <a:cubicBezTo>
                    <a:pt x="567" y="260"/>
                    <a:pt x="563" y="263"/>
                    <a:pt x="564" y="267"/>
                  </a:cubicBezTo>
                  <a:cubicBezTo>
                    <a:pt x="566" y="269"/>
                    <a:pt x="566" y="269"/>
                    <a:pt x="566" y="269"/>
                  </a:cubicBezTo>
                  <a:cubicBezTo>
                    <a:pt x="566" y="269"/>
                    <a:pt x="565" y="270"/>
                    <a:pt x="566" y="271"/>
                  </a:cubicBezTo>
                  <a:cubicBezTo>
                    <a:pt x="566" y="271"/>
                    <a:pt x="568" y="272"/>
                    <a:pt x="568" y="273"/>
                  </a:cubicBezTo>
                  <a:cubicBezTo>
                    <a:pt x="570" y="272"/>
                    <a:pt x="572" y="271"/>
                    <a:pt x="574" y="271"/>
                  </a:cubicBezTo>
                  <a:cubicBezTo>
                    <a:pt x="574" y="269"/>
                    <a:pt x="574" y="268"/>
                    <a:pt x="574" y="266"/>
                  </a:cubicBezTo>
                  <a:cubicBezTo>
                    <a:pt x="575" y="265"/>
                    <a:pt x="575" y="265"/>
                    <a:pt x="575" y="265"/>
                  </a:cubicBezTo>
                  <a:cubicBezTo>
                    <a:pt x="575" y="264"/>
                    <a:pt x="575" y="263"/>
                    <a:pt x="575" y="263"/>
                  </a:cubicBezTo>
                  <a:cubicBezTo>
                    <a:pt x="575" y="262"/>
                    <a:pt x="574" y="262"/>
                    <a:pt x="573" y="261"/>
                  </a:cubicBezTo>
                  <a:cubicBezTo>
                    <a:pt x="572" y="261"/>
                    <a:pt x="572" y="259"/>
                    <a:pt x="572" y="259"/>
                  </a:cubicBezTo>
                  <a:cubicBezTo>
                    <a:pt x="571" y="258"/>
                    <a:pt x="570" y="259"/>
                    <a:pt x="570" y="259"/>
                  </a:cubicBezTo>
                  <a:close/>
                  <a:moveTo>
                    <a:pt x="585" y="254"/>
                  </a:moveTo>
                  <a:cubicBezTo>
                    <a:pt x="586" y="255"/>
                    <a:pt x="585" y="256"/>
                    <a:pt x="585" y="257"/>
                  </a:cubicBezTo>
                  <a:cubicBezTo>
                    <a:pt x="586" y="257"/>
                    <a:pt x="585" y="258"/>
                    <a:pt x="585" y="259"/>
                  </a:cubicBezTo>
                  <a:cubicBezTo>
                    <a:pt x="586" y="259"/>
                    <a:pt x="587" y="258"/>
                    <a:pt x="587" y="259"/>
                  </a:cubicBezTo>
                  <a:cubicBezTo>
                    <a:pt x="587" y="258"/>
                    <a:pt x="587" y="256"/>
                    <a:pt x="587" y="256"/>
                  </a:cubicBezTo>
                  <a:cubicBezTo>
                    <a:pt x="587" y="255"/>
                    <a:pt x="586" y="254"/>
                    <a:pt x="585" y="254"/>
                  </a:cubicBezTo>
                  <a:close/>
                  <a:moveTo>
                    <a:pt x="538" y="251"/>
                  </a:moveTo>
                  <a:cubicBezTo>
                    <a:pt x="538" y="251"/>
                    <a:pt x="538" y="254"/>
                    <a:pt x="538" y="254"/>
                  </a:cubicBezTo>
                  <a:cubicBezTo>
                    <a:pt x="538" y="254"/>
                    <a:pt x="540" y="254"/>
                    <a:pt x="540" y="254"/>
                  </a:cubicBezTo>
                  <a:cubicBezTo>
                    <a:pt x="540" y="254"/>
                    <a:pt x="543" y="254"/>
                    <a:pt x="542" y="254"/>
                  </a:cubicBezTo>
                  <a:cubicBezTo>
                    <a:pt x="544" y="255"/>
                    <a:pt x="543" y="252"/>
                    <a:pt x="543" y="252"/>
                  </a:cubicBezTo>
                  <a:cubicBezTo>
                    <a:pt x="541" y="251"/>
                    <a:pt x="540" y="251"/>
                    <a:pt x="538" y="251"/>
                  </a:cubicBezTo>
                  <a:close/>
                  <a:moveTo>
                    <a:pt x="544" y="241"/>
                  </a:moveTo>
                  <a:cubicBezTo>
                    <a:pt x="544" y="241"/>
                    <a:pt x="544" y="243"/>
                    <a:pt x="545" y="243"/>
                  </a:cubicBezTo>
                  <a:cubicBezTo>
                    <a:pt x="546" y="244"/>
                    <a:pt x="545" y="241"/>
                    <a:pt x="545" y="241"/>
                  </a:cubicBezTo>
                  <a:lnTo>
                    <a:pt x="544" y="241"/>
                  </a:lnTo>
                  <a:close/>
                  <a:moveTo>
                    <a:pt x="567" y="239"/>
                  </a:moveTo>
                  <a:cubicBezTo>
                    <a:pt x="567" y="239"/>
                    <a:pt x="566" y="241"/>
                    <a:pt x="566" y="241"/>
                  </a:cubicBezTo>
                  <a:cubicBezTo>
                    <a:pt x="566" y="241"/>
                    <a:pt x="566" y="241"/>
                    <a:pt x="566" y="242"/>
                  </a:cubicBezTo>
                  <a:cubicBezTo>
                    <a:pt x="567" y="242"/>
                    <a:pt x="568" y="242"/>
                    <a:pt x="569" y="242"/>
                  </a:cubicBezTo>
                  <a:cubicBezTo>
                    <a:pt x="570" y="239"/>
                    <a:pt x="570" y="239"/>
                    <a:pt x="570" y="239"/>
                  </a:cubicBezTo>
                  <a:cubicBezTo>
                    <a:pt x="569" y="239"/>
                    <a:pt x="567" y="240"/>
                    <a:pt x="567" y="239"/>
                  </a:cubicBezTo>
                  <a:close/>
                  <a:moveTo>
                    <a:pt x="548" y="237"/>
                  </a:moveTo>
                  <a:cubicBezTo>
                    <a:pt x="548" y="237"/>
                    <a:pt x="548" y="240"/>
                    <a:pt x="548" y="240"/>
                  </a:cubicBezTo>
                  <a:cubicBezTo>
                    <a:pt x="550" y="239"/>
                    <a:pt x="550" y="239"/>
                    <a:pt x="550" y="239"/>
                  </a:cubicBezTo>
                  <a:cubicBezTo>
                    <a:pt x="550" y="238"/>
                    <a:pt x="550" y="237"/>
                    <a:pt x="550" y="237"/>
                  </a:cubicBezTo>
                  <a:cubicBezTo>
                    <a:pt x="550" y="237"/>
                    <a:pt x="548" y="237"/>
                    <a:pt x="548" y="237"/>
                  </a:cubicBezTo>
                  <a:close/>
                  <a:moveTo>
                    <a:pt x="542" y="233"/>
                  </a:moveTo>
                  <a:cubicBezTo>
                    <a:pt x="541" y="233"/>
                    <a:pt x="539" y="235"/>
                    <a:pt x="538" y="235"/>
                  </a:cubicBezTo>
                  <a:cubicBezTo>
                    <a:pt x="536" y="236"/>
                    <a:pt x="534" y="235"/>
                    <a:pt x="532" y="235"/>
                  </a:cubicBezTo>
                  <a:cubicBezTo>
                    <a:pt x="532" y="236"/>
                    <a:pt x="531" y="237"/>
                    <a:pt x="532" y="237"/>
                  </a:cubicBezTo>
                  <a:cubicBezTo>
                    <a:pt x="531" y="237"/>
                    <a:pt x="533" y="238"/>
                    <a:pt x="533" y="238"/>
                  </a:cubicBezTo>
                  <a:cubicBezTo>
                    <a:pt x="532" y="238"/>
                    <a:pt x="534" y="239"/>
                    <a:pt x="534" y="239"/>
                  </a:cubicBezTo>
                  <a:cubicBezTo>
                    <a:pt x="534" y="238"/>
                    <a:pt x="536" y="237"/>
                    <a:pt x="536" y="237"/>
                  </a:cubicBezTo>
                  <a:cubicBezTo>
                    <a:pt x="536" y="238"/>
                    <a:pt x="537" y="240"/>
                    <a:pt x="537" y="240"/>
                  </a:cubicBezTo>
                  <a:cubicBezTo>
                    <a:pt x="538" y="240"/>
                    <a:pt x="538" y="240"/>
                    <a:pt x="538" y="240"/>
                  </a:cubicBezTo>
                  <a:cubicBezTo>
                    <a:pt x="539" y="240"/>
                    <a:pt x="550" y="232"/>
                    <a:pt x="542" y="233"/>
                  </a:cubicBezTo>
                  <a:close/>
                  <a:moveTo>
                    <a:pt x="623" y="232"/>
                  </a:moveTo>
                  <a:cubicBezTo>
                    <a:pt x="629" y="232"/>
                    <a:pt x="627" y="233"/>
                    <a:pt x="629" y="234"/>
                  </a:cubicBezTo>
                  <a:cubicBezTo>
                    <a:pt x="628" y="234"/>
                    <a:pt x="618" y="232"/>
                    <a:pt x="623" y="232"/>
                  </a:cubicBezTo>
                  <a:close/>
                  <a:moveTo>
                    <a:pt x="474" y="229"/>
                  </a:moveTo>
                  <a:cubicBezTo>
                    <a:pt x="475" y="236"/>
                    <a:pt x="474" y="236"/>
                    <a:pt x="481" y="237"/>
                  </a:cubicBezTo>
                  <a:cubicBezTo>
                    <a:pt x="478" y="235"/>
                    <a:pt x="475" y="232"/>
                    <a:pt x="474" y="229"/>
                  </a:cubicBezTo>
                  <a:close/>
                  <a:moveTo>
                    <a:pt x="622" y="227"/>
                  </a:moveTo>
                  <a:cubicBezTo>
                    <a:pt x="622" y="227"/>
                    <a:pt x="622" y="229"/>
                    <a:pt x="622" y="229"/>
                  </a:cubicBezTo>
                  <a:cubicBezTo>
                    <a:pt x="619" y="230"/>
                    <a:pt x="621" y="227"/>
                    <a:pt x="622" y="227"/>
                  </a:cubicBezTo>
                  <a:close/>
                  <a:moveTo>
                    <a:pt x="615" y="220"/>
                  </a:moveTo>
                  <a:cubicBezTo>
                    <a:pt x="618" y="220"/>
                    <a:pt x="616" y="223"/>
                    <a:pt x="616" y="223"/>
                  </a:cubicBezTo>
                  <a:cubicBezTo>
                    <a:pt x="616" y="223"/>
                    <a:pt x="614" y="223"/>
                    <a:pt x="614" y="223"/>
                  </a:cubicBezTo>
                  <a:cubicBezTo>
                    <a:pt x="614" y="222"/>
                    <a:pt x="613" y="220"/>
                    <a:pt x="615" y="220"/>
                  </a:cubicBezTo>
                  <a:close/>
                  <a:moveTo>
                    <a:pt x="604" y="216"/>
                  </a:moveTo>
                  <a:cubicBezTo>
                    <a:pt x="604" y="216"/>
                    <a:pt x="604" y="218"/>
                    <a:pt x="604" y="218"/>
                  </a:cubicBezTo>
                  <a:cubicBezTo>
                    <a:pt x="602" y="219"/>
                    <a:pt x="603" y="216"/>
                    <a:pt x="604" y="216"/>
                  </a:cubicBezTo>
                  <a:close/>
                  <a:moveTo>
                    <a:pt x="387" y="173"/>
                  </a:moveTo>
                  <a:cubicBezTo>
                    <a:pt x="387" y="176"/>
                    <a:pt x="387" y="176"/>
                    <a:pt x="387" y="176"/>
                  </a:cubicBezTo>
                  <a:cubicBezTo>
                    <a:pt x="387" y="176"/>
                    <a:pt x="389" y="176"/>
                    <a:pt x="389" y="176"/>
                  </a:cubicBezTo>
                  <a:cubicBezTo>
                    <a:pt x="389" y="173"/>
                    <a:pt x="389" y="173"/>
                    <a:pt x="389" y="173"/>
                  </a:cubicBezTo>
                  <a:cubicBezTo>
                    <a:pt x="388" y="173"/>
                    <a:pt x="387" y="174"/>
                    <a:pt x="387" y="173"/>
                  </a:cubicBezTo>
                  <a:close/>
                  <a:moveTo>
                    <a:pt x="550" y="163"/>
                  </a:moveTo>
                  <a:cubicBezTo>
                    <a:pt x="547" y="163"/>
                    <a:pt x="544" y="165"/>
                    <a:pt x="542" y="166"/>
                  </a:cubicBezTo>
                  <a:cubicBezTo>
                    <a:pt x="542" y="166"/>
                    <a:pt x="542" y="166"/>
                    <a:pt x="542" y="166"/>
                  </a:cubicBezTo>
                  <a:cubicBezTo>
                    <a:pt x="539" y="166"/>
                    <a:pt x="537" y="164"/>
                    <a:pt x="535" y="164"/>
                  </a:cubicBezTo>
                  <a:cubicBezTo>
                    <a:pt x="532" y="163"/>
                    <a:pt x="532" y="165"/>
                    <a:pt x="530" y="166"/>
                  </a:cubicBezTo>
                  <a:cubicBezTo>
                    <a:pt x="529" y="166"/>
                    <a:pt x="528" y="166"/>
                    <a:pt x="527" y="166"/>
                  </a:cubicBezTo>
                  <a:cubicBezTo>
                    <a:pt x="522" y="169"/>
                    <a:pt x="523" y="175"/>
                    <a:pt x="522" y="179"/>
                  </a:cubicBezTo>
                  <a:cubicBezTo>
                    <a:pt x="521" y="176"/>
                    <a:pt x="521" y="185"/>
                    <a:pt x="525" y="186"/>
                  </a:cubicBezTo>
                  <a:cubicBezTo>
                    <a:pt x="529" y="187"/>
                    <a:pt x="530" y="184"/>
                    <a:pt x="532" y="184"/>
                  </a:cubicBezTo>
                  <a:cubicBezTo>
                    <a:pt x="535" y="184"/>
                    <a:pt x="537" y="186"/>
                    <a:pt x="540" y="185"/>
                  </a:cubicBezTo>
                  <a:cubicBezTo>
                    <a:pt x="544" y="185"/>
                    <a:pt x="545" y="181"/>
                    <a:pt x="548" y="180"/>
                  </a:cubicBezTo>
                  <a:cubicBezTo>
                    <a:pt x="549" y="180"/>
                    <a:pt x="550" y="181"/>
                    <a:pt x="552" y="180"/>
                  </a:cubicBezTo>
                  <a:cubicBezTo>
                    <a:pt x="552" y="180"/>
                    <a:pt x="553" y="178"/>
                    <a:pt x="553" y="178"/>
                  </a:cubicBezTo>
                  <a:cubicBezTo>
                    <a:pt x="554" y="178"/>
                    <a:pt x="555" y="179"/>
                    <a:pt x="558" y="179"/>
                  </a:cubicBezTo>
                  <a:cubicBezTo>
                    <a:pt x="558" y="179"/>
                    <a:pt x="559" y="177"/>
                    <a:pt x="560" y="177"/>
                  </a:cubicBezTo>
                  <a:cubicBezTo>
                    <a:pt x="559" y="176"/>
                    <a:pt x="560" y="176"/>
                    <a:pt x="560" y="175"/>
                  </a:cubicBezTo>
                  <a:cubicBezTo>
                    <a:pt x="558" y="174"/>
                    <a:pt x="558" y="174"/>
                    <a:pt x="558" y="174"/>
                  </a:cubicBezTo>
                  <a:cubicBezTo>
                    <a:pt x="557" y="172"/>
                    <a:pt x="556" y="169"/>
                    <a:pt x="556" y="168"/>
                  </a:cubicBezTo>
                  <a:cubicBezTo>
                    <a:pt x="555" y="166"/>
                    <a:pt x="555" y="166"/>
                    <a:pt x="555" y="164"/>
                  </a:cubicBezTo>
                  <a:cubicBezTo>
                    <a:pt x="554" y="164"/>
                    <a:pt x="552" y="165"/>
                    <a:pt x="552" y="165"/>
                  </a:cubicBezTo>
                  <a:cubicBezTo>
                    <a:pt x="551" y="165"/>
                    <a:pt x="551" y="163"/>
                    <a:pt x="550" y="163"/>
                  </a:cubicBezTo>
                  <a:close/>
                  <a:moveTo>
                    <a:pt x="397" y="156"/>
                  </a:moveTo>
                  <a:cubicBezTo>
                    <a:pt x="397" y="156"/>
                    <a:pt x="397" y="157"/>
                    <a:pt x="397" y="158"/>
                  </a:cubicBezTo>
                  <a:cubicBezTo>
                    <a:pt x="399" y="158"/>
                    <a:pt x="399" y="156"/>
                    <a:pt x="397" y="156"/>
                  </a:cubicBezTo>
                  <a:close/>
                  <a:moveTo>
                    <a:pt x="381" y="153"/>
                  </a:moveTo>
                  <a:cubicBezTo>
                    <a:pt x="380" y="153"/>
                    <a:pt x="378" y="156"/>
                    <a:pt x="381" y="156"/>
                  </a:cubicBezTo>
                  <a:cubicBezTo>
                    <a:pt x="381" y="156"/>
                    <a:pt x="383" y="152"/>
                    <a:pt x="381" y="153"/>
                  </a:cubicBezTo>
                  <a:close/>
                  <a:moveTo>
                    <a:pt x="399" y="135"/>
                  </a:moveTo>
                  <a:cubicBezTo>
                    <a:pt x="399" y="137"/>
                    <a:pt x="398" y="141"/>
                    <a:pt x="396" y="142"/>
                  </a:cubicBezTo>
                  <a:cubicBezTo>
                    <a:pt x="395" y="142"/>
                    <a:pt x="394" y="141"/>
                    <a:pt x="393" y="142"/>
                  </a:cubicBezTo>
                  <a:cubicBezTo>
                    <a:pt x="393" y="143"/>
                    <a:pt x="394" y="144"/>
                    <a:pt x="393" y="145"/>
                  </a:cubicBezTo>
                  <a:cubicBezTo>
                    <a:pt x="393" y="145"/>
                    <a:pt x="391" y="147"/>
                    <a:pt x="391" y="147"/>
                  </a:cubicBezTo>
                  <a:cubicBezTo>
                    <a:pt x="391" y="148"/>
                    <a:pt x="392" y="150"/>
                    <a:pt x="392" y="150"/>
                  </a:cubicBezTo>
                  <a:cubicBezTo>
                    <a:pt x="393" y="150"/>
                    <a:pt x="393" y="149"/>
                    <a:pt x="393" y="149"/>
                  </a:cubicBezTo>
                  <a:cubicBezTo>
                    <a:pt x="394" y="149"/>
                    <a:pt x="395" y="149"/>
                    <a:pt x="396" y="150"/>
                  </a:cubicBezTo>
                  <a:cubicBezTo>
                    <a:pt x="397" y="150"/>
                    <a:pt x="397" y="151"/>
                    <a:pt x="397" y="152"/>
                  </a:cubicBezTo>
                  <a:cubicBezTo>
                    <a:pt x="398" y="152"/>
                    <a:pt x="404" y="154"/>
                    <a:pt x="405" y="154"/>
                  </a:cubicBezTo>
                  <a:cubicBezTo>
                    <a:pt x="405" y="154"/>
                    <a:pt x="405" y="152"/>
                    <a:pt x="407" y="153"/>
                  </a:cubicBezTo>
                  <a:cubicBezTo>
                    <a:pt x="407" y="153"/>
                    <a:pt x="408" y="155"/>
                    <a:pt x="409" y="156"/>
                  </a:cubicBezTo>
                  <a:cubicBezTo>
                    <a:pt x="410" y="155"/>
                    <a:pt x="411" y="155"/>
                    <a:pt x="412" y="155"/>
                  </a:cubicBezTo>
                  <a:cubicBezTo>
                    <a:pt x="413" y="151"/>
                    <a:pt x="415" y="145"/>
                    <a:pt x="413" y="141"/>
                  </a:cubicBezTo>
                  <a:cubicBezTo>
                    <a:pt x="413" y="140"/>
                    <a:pt x="411" y="140"/>
                    <a:pt x="410" y="139"/>
                  </a:cubicBezTo>
                  <a:cubicBezTo>
                    <a:pt x="409" y="138"/>
                    <a:pt x="410" y="137"/>
                    <a:pt x="409" y="136"/>
                  </a:cubicBezTo>
                  <a:cubicBezTo>
                    <a:pt x="408" y="135"/>
                    <a:pt x="401" y="135"/>
                    <a:pt x="399" y="135"/>
                  </a:cubicBezTo>
                  <a:close/>
                  <a:moveTo>
                    <a:pt x="395" y="133"/>
                  </a:moveTo>
                  <a:cubicBezTo>
                    <a:pt x="395" y="133"/>
                    <a:pt x="394" y="135"/>
                    <a:pt x="393" y="136"/>
                  </a:cubicBezTo>
                  <a:cubicBezTo>
                    <a:pt x="392" y="137"/>
                    <a:pt x="390" y="136"/>
                    <a:pt x="388" y="137"/>
                  </a:cubicBezTo>
                  <a:cubicBezTo>
                    <a:pt x="388" y="139"/>
                    <a:pt x="388" y="140"/>
                    <a:pt x="389" y="140"/>
                  </a:cubicBezTo>
                  <a:cubicBezTo>
                    <a:pt x="389" y="139"/>
                    <a:pt x="390" y="140"/>
                    <a:pt x="391" y="140"/>
                  </a:cubicBezTo>
                  <a:cubicBezTo>
                    <a:pt x="391" y="140"/>
                    <a:pt x="392" y="137"/>
                    <a:pt x="392" y="137"/>
                  </a:cubicBezTo>
                  <a:cubicBezTo>
                    <a:pt x="393" y="137"/>
                    <a:pt x="394" y="137"/>
                    <a:pt x="395" y="137"/>
                  </a:cubicBezTo>
                  <a:cubicBezTo>
                    <a:pt x="395" y="137"/>
                    <a:pt x="397" y="132"/>
                    <a:pt x="395" y="133"/>
                  </a:cubicBezTo>
                  <a:close/>
                  <a:moveTo>
                    <a:pt x="389" y="132"/>
                  </a:moveTo>
                  <a:cubicBezTo>
                    <a:pt x="390" y="134"/>
                    <a:pt x="390" y="134"/>
                    <a:pt x="390" y="134"/>
                  </a:cubicBezTo>
                  <a:cubicBezTo>
                    <a:pt x="390" y="133"/>
                    <a:pt x="391" y="132"/>
                    <a:pt x="389" y="132"/>
                  </a:cubicBezTo>
                  <a:close/>
                  <a:moveTo>
                    <a:pt x="386" y="132"/>
                  </a:moveTo>
                  <a:cubicBezTo>
                    <a:pt x="386" y="132"/>
                    <a:pt x="386" y="134"/>
                    <a:pt x="386" y="134"/>
                  </a:cubicBezTo>
                  <a:cubicBezTo>
                    <a:pt x="388" y="135"/>
                    <a:pt x="387" y="133"/>
                    <a:pt x="386" y="132"/>
                  </a:cubicBezTo>
                  <a:close/>
                  <a:moveTo>
                    <a:pt x="404" y="131"/>
                  </a:moveTo>
                  <a:cubicBezTo>
                    <a:pt x="402" y="131"/>
                    <a:pt x="404" y="133"/>
                    <a:pt x="405" y="133"/>
                  </a:cubicBezTo>
                  <a:cubicBezTo>
                    <a:pt x="405" y="133"/>
                    <a:pt x="407" y="130"/>
                    <a:pt x="404" y="131"/>
                  </a:cubicBezTo>
                  <a:close/>
                  <a:moveTo>
                    <a:pt x="538" y="128"/>
                  </a:moveTo>
                  <a:cubicBezTo>
                    <a:pt x="537" y="128"/>
                    <a:pt x="535" y="129"/>
                    <a:pt x="535" y="130"/>
                  </a:cubicBezTo>
                  <a:cubicBezTo>
                    <a:pt x="535" y="130"/>
                    <a:pt x="533" y="130"/>
                    <a:pt x="533" y="130"/>
                  </a:cubicBezTo>
                  <a:cubicBezTo>
                    <a:pt x="534" y="130"/>
                    <a:pt x="532" y="130"/>
                    <a:pt x="532" y="130"/>
                  </a:cubicBezTo>
                  <a:cubicBezTo>
                    <a:pt x="533" y="132"/>
                    <a:pt x="533" y="132"/>
                    <a:pt x="533" y="132"/>
                  </a:cubicBezTo>
                  <a:cubicBezTo>
                    <a:pt x="534" y="132"/>
                    <a:pt x="535" y="131"/>
                    <a:pt x="536" y="132"/>
                  </a:cubicBezTo>
                  <a:cubicBezTo>
                    <a:pt x="536" y="132"/>
                    <a:pt x="537" y="133"/>
                    <a:pt x="538" y="134"/>
                  </a:cubicBezTo>
                  <a:cubicBezTo>
                    <a:pt x="538" y="133"/>
                    <a:pt x="537" y="132"/>
                    <a:pt x="538" y="131"/>
                  </a:cubicBezTo>
                  <a:cubicBezTo>
                    <a:pt x="538" y="130"/>
                    <a:pt x="544" y="127"/>
                    <a:pt x="538" y="128"/>
                  </a:cubicBezTo>
                  <a:close/>
                  <a:moveTo>
                    <a:pt x="443" y="114"/>
                  </a:moveTo>
                  <a:cubicBezTo>
                    <a:pt x="442" y="114"/>
                    <a:pt x="441" y="114"/>
                    <a:pt x="440" y="114"/>
                  </a:cubicBezTo>
                  <a:cubicBezTo>
                    <a:pt x="439" y="116"/>
                    <a:pt x="439" y="116"/>
                    <a:pt x="439" y="116"/>
                  </a:cubicBezTo>
                  <a:cubicBezTo>
                    <a:pt x="441" y="119"/>
                    <a:pt x="441" y="119"/>
                    <a:pt x="446" y="120"/>
                  </a:cubicBezTo>
                  <a:cubicBezTo>
                    <a:pt x="446" y="120"/>
                    <a:pt x="445" y="118"/>
                    <a:pt x="445" y="118"/>
                  </a:cubicBezTo>
                  <a:cubicBezTo>
                    <a:pt x="445" y="118"/>
                    <a:pt x="445" y="115"/>
                    <a:pt x="445" y="114"/>
                  </a:cubicBezTo>
                  <a:cubicBezTo>
                    <a:pt x="444" y="114"/>
                    <a:pt x="443" y="114"/>
                    <a:pt x="443" y="114"/>
                  </a:cubicBezTo>
                  <a:close/>
                  <a:moveTo>
                    <a:pt x="395" y="111"/>
                  </a:moveTo>
                  <a:cubicBezTo>
                    <a:pt x="394" y="112"/>
                    <a:pt x="394" y="114"/>
                    <a:pt x="393" y="115"/>
                  </a:cubicBezTo>
                  <a:cubicBezTo>
                    <a:pt x="392" y="114"/>
                    <a:pt x="392" y="117"/>
                    <a:pt x="391" y="117"/>
                  </a:cubicBezTo>
                  <a:cubicBezTo>
                    <a:pt x="392" y="118"/>
                    <a:pt x="394" y="118"/>
                    <a:pt x="395" y="119"/>
                  </a:cubicBezTo>
                  <a:cubicBezTo>
                    <a:pt x="397" y="120"/>
                    <a:pt x="396" y="123"/>
                    <a:pt x="398" y="124"/>
                  </a:cubicBezTo>
                  <a:cubicBezTo>
                    <a:pt x="400" y="125"/>
                    <a:pt x="402" y="124"/>
                    <a:pt x="405" y="124"/>
                  </a:cubicBezTo>
                  <a:cubicBezTo>
                    <a:pt x="408" y="125"/>
                    <a:pt x="410" y="127"/>
                    <a:pt x="412" y="128"/>
                  </a:cubicBezTo>
                  <a:cubicBezTo>
                    <a:pt x="413" y="128"/>
                    <a:pt x="413" y="127"/>
                    <a:pt x="414" y="128"/>
                  </a:cubicBezTo>
                  <a:cubicBezTo>
                    <a:pt x="416" y="126"/>
                    <a:pt x="414" y="124"/>
                    <a:pt x="418" y="124"/>
                  </a:cubicBezTo>
                  <a:cubicBezTo>
                    <a:pt x="418" y="126"/>
                    <a:pt x="418" y="126"/>
                    <a:pt x="418" y="126"/>
                  </a:cubicBezTo>
                  <a:cubicBezTo>
                    <a:pt x="421" y="127"/>
                    <a:pt x="428" y="128"/>
                    <a:pt x="429" y="130"/>
                  </a:cubicBezTo>
                  <a:cubicBezTo>
                    <a:pt x="429" y="131"/>
                    <a:pt x="428" y="132"/>
                    <a:pt x="429" y="132"/>
                  </a:cubicBezTo>
                  <a:cubicBezTo>
                    <a:pt x="429" y="133"/>
                    <a:pt x="431" y="133"/>
                    <a:pt x="431" y="134"/>
                  </a:cubicBezTo>
                  <a:cubicBezTo>
                    <a:pt x="433" y="138"/>
                    <a:pt x="430" y="139"/>
                    <a:pt x="430" y="142"/>
                  </a:cubicBezTo>
                  <a:cubicBezTo>
                    <a:pt x="430" y="143"/>
                    <a:pt x="431" y="144"/>
                    <a:pt x="431" y="144"/>
                  </a:cubicBezTo>
                  <a:cubicBezTo>
                    <a:pt x="431" y="146"/>
                    <a:pt x="429" y="147"/>
                    <a:pt x="429" y="148"/>
                  </a:cubicBezTo>
                  <a:cubicBezTo>
                    <a:pt x="429" y="149"/>
                    <a:pt x="430" y="151"/>
                    <a:pt x="431" y="152"/>
                  </a:cubicBezTo>
                  <a:cubicBezTo>
                    <a:pt x="431" y="153"/>
                    <a:pt x="431" y="155"/>
                    <a:pt x="431" y="154"/>
                  </a:cubicBezTo>
                  <a:cubicBezTo>
                    <a:pt x="431" y="155"/>
                    <a:pt x="431" y="158"/>
                    <a:pt x="431" y="158"/>
                  </a:cubicBezTo>
                  <a:cubicBezTo>
                    <a:pt x="433" y="158"/>
                    <a:pt x="434" y="158"/>
                    <a:pt x="435" y="158"/>
                  </a:cubicBezTo>
                  <a:cubicBezTo>
                    <a:pt x="436" y="156"/>
                    <a:pt x="436" y="156"/>
                    <a:pt x="436" y="156"/>
                  </a:cubicBezTo>
                  <a:cubicBezTo>
                    <a:pt x="440" y="155"/>
                    <a:pt x="439" y="157"/>
                    <a:pt x="439" y="158"/>
                  </a:cubicBezTo>
                  <a:cubicBezTo>
                    <a:pt x="439" y="158"/>
                    <a:pt x="439" y="158"/>
                    <a:pt x="439" y="158"/>
                  </a:cubicBezTo>
                  <a:cubicBezTo>
                    <a:pt x="439" y="158"/>
                    <a:pt x="451" y="156"/>
                    <a:pt x="451" y="156"/>
                  </a:cubicBezTo>
                  <a:cubicBezTo>
                    <a:pt x="452" y="155"/>
                    <a:pt x="451" y="153"/>
                    <a:pt x="452" y="152"/>
                  </a:cubicBezTo>
                  <a:cubicBezTo>
                    <a:pt x="455" y="150"/>
                    <a:pt x="455" y="150"/>
                    <a:pt x="455" y="150"/>
                  </a:cubicBezTo>
                  <a:cubicBezTo>
                    <a:pt x="456" y="152"/>
                    <a:pt x="457" y="155"/>
                    <a:pt x="457" y="157"/>
                  </a:cubicBezTo>
                  <a:cubicBezTo>
                    <a:pt x="459" y="157"/>
                    <a:pt x="460" y="158"/>
                    <a:pt x="462" y="158"/>
                  </a:cubicBezTo>
                  <a:cubicBezTo>
                    <a:pt x="462" y="157"/>
                    <a:pt x="465" y="155"/>
                    <a:pt x="466" y="156"/>
                  </a:cubicBezTo>
                  <a:cubicBezTo>
                    <a:pt x="466" y="156"/>
                    <a:pt x="468" y="158"/>
                    <a:pt x="470" y="157"/>
                  </a:cubicBezTo>
                  <a:cubicBezTo>
                    <a:pt x="471" y="154"/>
                    <a:pt x="471" y="154"/>
                    <a:pt x="471" y="154"/>
                  </a:cubicBezTo>
                  <a:cubicBezTo>
                    <a:pt x="473" y="154"/>
                    <a:pt x="473" y="154"/>
                    <a:pt x="474" y="154"/>
                  </a:cubicBezTo>
                  <a:cubicBezTo>
                    <a:pt x="475" y="154"/>
                    <a:pt x="475" y="155"/>
                    <a:pt x="475" y="157"/>
                  </a:cubicBezTo>
                  <a:cubicBezTo>
                    <a:pt x="478" y="157"/>
                    <a:pt x="480" y="156"/>
                    <a:pt x="482" y="156"/>
                  </a:cubicBezTo>
                  <a:cubicBezTo>
                    <a:pt x="482" y="154"/>
                    <a:pt x="482" y="154"/>
                    <a:pt x="482" y="154"/>
                  </a:cubicBezTo>
                  <a:cubicBezTo>
                    <a:pt x="484" y="155"/>
                    <a:pt x="483" y="156"/>
                    <a:pt x="484" y="157"/>
                  </a:cubicBezTo>
                  <a:cubicBezTo>
                    <a:pt x="485" y="157"/>
                    <a:pt x="485" y="156"/>
                    <a:pt x="486" y="156"/>
                  </a:cubicBezTo>
                  <a:cubicBezTo>
                    <a:pt x="487" y="155"/>
                    <a:pt x="489" y="156"/>
                    <a:pt x="491" y="156"/>
                  </a:cubicBezTo>
                  <a:cubicBezTo>
                    <a:pt x="495" y="156"/>
                    <a:pt x="498" y="156"/>
                    <a:pt x="502" y="156"/>
                  </a:cubicBezTo>
                  <a:cubicBezTo>
                    <a:pt x="502" y="154"/>
                    <a:pt x="502" y="155"/>
                    <a:pt x="503" y="155"/>
                  </a:cubicBezTo>
                  <a:cubicBezTo>
                    <a:pt x="503" y="153"/>
                    <a:pt x="503" y="151"/>
                    <a:pt x="502" y="151"/>
                  </a:cubicBezTo>
                  <a:cubicBezTo>
                    <a:pt x="503" y="151"/>
                    <a:pt x="504" y="151"/>
                    <a:pt x="504" y="151"/>
                  </a:cubicBezTo>
                  <a:cubicBezTo>
                    <a:pt x="505" y="151"/>
                    <a:pt x="505" y="154"/>
                    <a:pt x="505" y="154"/>
                  </a:cubicBezTo>
                  <a:cubicBezTo>
                    <a:pt x="506" y="154"/>
                    <a:pt x="507" y="155"/>
                    <a:pt x="508" y="156"/>
                  </a:cubicBezTo>
                  <a:cubicBezTo>
                    <a:pt x="509" y="156"/>
                    <a:pt x="509" y="155"/>
                    <a:pt x="510" y="155"/>
                  </a:cubicBezTo>
                  <a:cubicBezTo>
                    <a:pt x="511" y="154"/>
                    <a:pt x="510" y="154"/>
                    <a:pt x="511" y="154"/>
                  </a:cubicBezTo>
                  <a:cubicBezTo>
                    <a:pt x="511" y="154"/>
                    <a:pt x="512" y="155"/>
                    <a:pt x="512" y="156"/>
                  </a:cubicBezTo>
                  <a:cubicBezTo>
                    <a:pt x="514" y="156"/>
                    <a:pt x="526" y="155"/>
                    <a:pt x="529" y="154"/>
                  </a:cubicBezTo>
                  <a:cubicBezTo>
                    <a:pt x="529" y="154"/>
                    <a:pt x="529" y="152"/>
                    <a:pt x="530" y="152"/>
                  </a:cubicBezTo>
                  <a:cubicBezTo>
                    <a:pt x="531" y="156"/>
                    <a:pt x="530" y="150"/>
                    <a:pt x="530" y="148"/>
                  </a:cubicBezTo>
                  <a:cubicBezTo>
                    <a:pt x="531" y="147"/>
                    <a:pt x="530" y="149"/>
                    <a:pt x="530" y="149"/>
                  </a:cubicBezTo>
                  <a:cubicBezTo>
                    <a:pt x="532" y="148"/>
                    <a:pt x="534" y="147"/>
                    <a:pt x="535" y="146"/>
                  </a:cubicBezTo>
                  <a:cubicBezTo>
                    <a:pt x="537" y="143"/>
                    <a:pt x="536" y="142"/>
                    <a:pt x="535" y="139"/>
                  </a:cubicBezTo>
                  <a:cubicBezTo>
                    <a:pt x="535" y="139"/>
                    <a:pt x="533" y="139"/>
                    <a:pt x="533" y="139"/>
                  </a:cubicBezTo>
                  <a:cubicBezTo>
                    <a:pt x="531" y="138"/>
                    <a:pt x="527" y="135"/>
                    <a:pt x="524" y="135"/>
                  </a:cubicBezTo>
                  <a:cubicBezTo>
                    <a:pt x="523" y="135"/>
                    <a:pt x="521" y="137"/>
                    <a:pt x="520" y="136"/>
                  </a:cubicBezTo>
                  <a:cubicBezTo>
                    <a:pt x="517" y="134"/>
                    <a:pt x="517" y="134"/>
                    <a:pt x="517" y="134"/>
                  </a:cubicBezTo>
                  <a:cubicBezTo>
                    <a:pt x="517" y="134"/>
                    <a:pt x="517" y="132"/>
                    <a:pt x="517" y="132"/>
                  </a:cubicBezTo>
                  <a:cubicBezTo>
                    <a:pt x="516" y="132"/>
                    <a:pt x="508" y="131"/>
                    <a:pt x="506" y="132"/>
                  </a:cubicBezTo>
                  <a:cubicBezTo>
                    <a:pt x="506" y="132"/>
                    <a:pt x="505" y="133"/>
                    <a:pt x="503" y="133"/>
                  </a:cubicBezTo>
                  <a:cubicBezTo>
                    <a:pt x="502" y="133"/>
                    <a:pt x="501" y="131"/>
                    <a:pt x="497" y="131"/>
                  </a:cubicBezTo>
                  <a:cubicBezTo>
                    <a:pt x="496" y="132"/>
                    <a:pt x="496" y="132"/>
                    <a:pt x="496" y="132"/>
                  </a:cubicBezTo>
                  <a:cubicBezTo>
                    <a:pt x="494" y="133"/>
                    <a:pt x="493" y="132"/>
                    <a:pt x="492" y="132"/>
                  </a:cubicBezTo>
                  <a:cubicBezTo>
                    <a:pt x="491" y="134"/>
                    <a:pt x="491" y="134"/>
                    <a:pt x="491" y="134"/>
                  </a:cubicBezTo>
                  <a:cubicBezTo>
                    <a:pt x="489" y="135"/>
                    <a:pt x="485" y="133"/>
                    <a:pt x="482" y="134"/>
                  </a:cubicBezTo>
                  <a:cubicBezTo>
                    <a:pt x="482" y="135"/>
                    <a:pt x="480" y="135"/>
                    <a:pt x="479" y="136"/>
                  </a:cubicBezTo>
                  <a:cubicBezTo>
                    <a:pt x="479" y="136"/>
                    <a:pt x="479" y="138"/>
                    <a:pt x="479" y="138"/>
                  </a:cubicBezTo>
                  <a:cubicBezTo>
                    <a:pt x="477" y="138"/>
                    <a:pt x="470" y="136"/>
                    <a:pt x="468" y="135"/>
                  </a:cubicBezTo>
                  <a:cubicBezTo>
                    <a:pt x="468" y="138"/>
                    <a:pt x="468" y="138"/>
                    <a:pt x="468" y="138"/>
                  </a:cubicBezTo>
                  <a:cubicBezTo>
                    <a:pt x="467" y="138"/>
                    <a:pt x="465" y="136"/>
                    <a:pt x="463" y="136"/>
                  </a:cubicBezTo>
                  <a:cubicBezTo>
                    <a:pt x="463" y="136"/>
                    <a:pt x="463" y="138"/>
                    <a:pt x="461" y="138"/>
                  </a:cubicBezTo>
                  <a:cubicBezTo>
                    <a:pt x="461" y="136"/>
                    <a:pt x="461" y="136"/>
                    <a:pt x="461" y="136"/>
                  </a:cubicBezTo>
                  <a:cubicBezTo>
                    <a:pt x="458" y="135"/>
                    <a:pt x="456" y="135"/>
                    <a:pt x="453" y="134"/>
                  </a:cubicBezTo>
                  <a:cubicBezTo>
                    <a:pt x="452" y="134"/>
                    <a:pt x="452" y="135"/>
                    <a:pt x="451" y="136"/>
                  </a:cubicBezTo>
                  <a:cubicBezTo>
                    <a:pt x="451" y="134"/>
                    <a:pt x="451" y="133"/>
                    <a:pt x="451" y="132"/>
                  </a:cubicBezTo>
                  <a:cubicBezTo>
                    <a:pt x="448" y="131"/>
                    <a:pt x="447" y="130"/>
                    <a:pt x="444" y="131"/>
                  </a:cubicBezTo>
                  <a:cubicBezTo>
                    <a:pt x="443" y="131"/>
                    <a:pt x="443" y="133"/>
                    <a:pt x="443" y="133"/>
                  </a:cubicBezTo>
                  <a:cubicBezTo>
                    <a:pt x="439" y="135"/>
                    <a:pt x="442" y="131"/>
                    <a:pt x="443" y="130"/>
                  </a:cubicBezTo>
                  <a:cubicBezTo>
                    <a:pt x="442" y="130"/>
                    <a:pt x="440" y="130"/>
                    <a:pt x="439" y="130"/>
                  </a:cubicBezTo>
                  <a:cubicBezTo>
                    <a:pt x="440" y="128"/>
                    <a:pt x="440" y="128"/>
                    <a:pt x="440" y="128"/>
                  </a:cubicBezTo>
                  <a:cubicBezTo>
                    <a:pt x="444" y="129"/>
                    <a:pt x="445" y="129"/>
                    <a:pt x="449" y="127"/>
                  </a:cubicBezTo>
                  <a:cubicBezTo>
                    <a:pt x="449" y="127"/>
                    <a:pt x="449" y="125"/>
                    <a:pt x="449" y="125"/>
                  </a:cubicBezTo>
                  <a:cubicBezTo>
                    <a:pt x="447" y="124"/>
                    <a:pt x="445" y="124"/>
                    <a:pt x="443" y="123"/>
                  </a:cubicBezTo>
                  <a:cubicBezTo>
                    <a:pt x="442" y="123"/>
                    <a:pt x="441" y="121"/>
                    <a:pt x="441" y="121"/>
                  </a:cubicBezTo>
                  <a:cubicBezTo>
                    <a:pt x="439" y="120"/>
                    <a:pt x="437" y="121"/>
                    <a:pt x="436" y="120"/>
                  </a:cubicBezTo>
                  <a:cubicBezTo>
                    <a:pt x="435" y="120"/>
                    <a:pt x="435" y="118"/>
                    <a:pt x="435" y="117"/>
                  </a:cubicBezTo>
                  <a:cubicBezTo>
                    <a:pt x="431" y="118"/>
                    <a:pt x="420" y="120"/>
                    <a:pt x="419" y="119"/>
                  </a:cubicBezTo>
                  <a:cubicBezTo>
                    <a:pt x="418" y="119"/>
                    <a:pt x="419" y="117"/>
                    <a:pt x="419" y="117"/>
                  </a:cubicBezTo>
                  <a:cubicBezTo>
                    <a:pt x="419" y="117"/>
                    <a:pt x="415" y="114"/>
                    <a:pt x="415" y="114"/>
                  </a:cubicBezTo>
                  <a:cubicBezTo>
                    <a:pt x="413" y="113"/>
                    <a:pt x="412" y="114"/>
                    <a:pt x="409" y="114"/>
                  </a:cubicBezTo>
                  <a:cubicBezTo>
                    <a:pt x="408" y="114"/>
                    <a:pt x="404" y="113"/>
                    <a:pt x="403" y="113"/>
                  </a:cubicBezTo>
                  <a:cubicBezTo>
                    <a:pt x="402" y="113"/>
                    <a:pt x="402" y="112"/>
                    <a:pt x="402" y="112"/>
                  </a:cubicBezTo>
                  <a:cubicBezTo>
                    <a:pt x="401" y="111"/>
                    <a:pt x="399" y="112"/>
                    <a:pt x="399" y="112"/>
                  </a:cubicBezTo>
                  <a:cubicBezTo>
                    <a:pt x="399" y="112"/>
                    <a:pt x="397" y="111"/>
                    <a:pt x="395" y="111"/>
                  </a:cubicBezTo>
                  <a:close/>
                  <a:moveTo>
                    <a:pt x="523" y="102"/>
                  </a:moveTo>
                  <a:cubicBezTo>
                    <a:pt x="524" y="102"/>
                    <a:pt x="524" y="103"/>
                    <a:pt x="524" y="104"/>
                  </a:cubicBezTo>
                  <a:cubicBezTo>
                    <a:pt x="525" y="104"/>
                    <a:pt x="525" y="105"/>
                    <a:pt x="526" y="105"/>
                  </a:cubicBezTo>
                  <a:cubicBezTo>
                    <a:pt x="523" y="105"/>
                    <a:pt x="520" y="105"/>
                    <a:pt x="518" y="105"/>
                  </a:cubicBezTo>
                  <a:cubicBezTo>
                    <a:pt x="519" y="105"/>
                    <a:pt x="518" y="104"/>
                    <a:pt x="518" y="104"/>
                  </a:cubicBezTo>
                  <a:cubicBezTo>
                    <a:pt x="518" y="104"/>
                    <a:pt x="522" y="102"/>
                    <a:pt x="523" y="102"/>
                  </a:cubicBezTo>
                  <a:close/>
                  <a:moveTo>
                    <a:pt x="411" y="99"/>
                  </a:moveTo>
                  <a:cubicBezTo>
                    <a:pt x="411" y="100"/>
                    <a:pt x="411" y="100"/>
                    <a:pt x="411" y="100"/>
                  </a:cubicBezTo>
                  <a:cubicBezTo>
                    <a:pt x="409" y="101"/>
                    <a:pt x="407" y="101"/>
                    <a:pt x="405" y="102"/>
                  </a:cubicBezTo>
                  <a:cubicBezTo>
                    <a:pt x="405" y="102"/>
                    <a:pt x="405" y="102"/>
                    <a:pt x="405" y="102"/>
                  </a:cubicBezTo>
                  <a:cubicBezTo>
                    <a:pt x="402" y="103"/>
                    <a:pt x="399" y="102"/>
                    <a:pt x="397" y="102"/>
                  </a:cubicBezTo>
                  <a:cubicBezTo>
                    <a:pt x="397" y="102"/>
                    <a:pt x="394" y="104"/>
                    <a:pt x="393" y="104"/>
                  </a:cubicBezTo>
                  <a:cubicBezTo>
                    <a:pt x="394" y="105"/>
                    <a:pt x="394" y="105"/>
                    <a:pt x="394" y="106"/>
                  </a:cubicBezTo>
                  <a:cubicBezTo>
                    <a:pt x="404" y="105"/>
                    <a:pt x="414" y="111"/>
                    <a:pt x="421" y="106"/>
                  </a:cubicBezTo>
                  <a:cubicBezTo>
                    <a:pt x="422" y="105"/>
                    <a:pt x="422" y="105"/>
                    <a:pt x="423" y="105"/>
                  </a:cubicBezTo>
                  <a:cubicBezTo>
                    <a:pt x="424" y="102"/>
                    <a:pt x="424" y="102"/>
                    <a:pt x="424" y="102"/>
                  </a:cubicBezTo>
                  <a:cubicBezTo>
                    <a:pt x="429" y="101"/>
                    <a:pt x="420" y="100"/>
                    <a:pt x="420" y="100"/>
                  </a:cubicBezTo>
                  <a:cubicBezTo>
                    <a:pt x="420" y="99"/>
                    <a:pt x="420" y="99"/>
                    <a:pt x="420" y="99"/>
                  </a:cubicBezTo>
                  <a:cubicBezTo>
                    <a:pt x="418" y="99"/>
                    <a:pt x="417" y="101"/>
                    <a:pt x="414" y="100"/>
                  </a:cubicBezTo>
                  <a:cubicBezTo>
                    <a:pt x="413" y="100"/>
                    <a:pt x="413" y="99"/>
                    <a:pt x="411" y="99"/>
                  </a:cubicBezTo>
                  <a:close/>
                  <a:moveTo>
                    <a:pt x="442" y="96"/>
                  </a:moveTo>
                  <a:cubicBezTo>
                    <a:pt x="441" y="97"/>
                    <a:pt x="442" y="98"/>
                    <a:pt x="442" y="98"/>
                  </a:cubicBezTo>
                  <a:cubicBezTo>
                    <a:pt x="442" y="99"/>
                    <a:pt x="440" y="100"/>
                    <a:pt x="439" y="100"/>
                  </a:cubicBezTo>
                  <a:cubicBezTo>
                    <a:pt x="439" y="101"/>
                    <a:pt x="439" y="103"/>
                    <a:pt x="439" y="102"/>
                  </a:cubicBezTo>
                  <a:cubicBezTo>
                    <a:pt x="440" y="105"/>
                    <a:pt x="440" y="106"/>
                    <a:pt x="440" y="108"/>
                  </a:cubicBezTo>
                  <a:cubicBezTo>
                    <a:pt x="441" y="107"/>
                    <a:pt x="441" y="106"/>
                    <a:pt x="441" y="106"/>
                  </a:cubicBezTo>
                  <a:cubicBezTo>
                    <a:pt x="442" y="106"/>
                    <a:pt x="444" y="106"/>
                    <a:pt x="445" y="106"/>
                  </a:cubicBezTo>
                  <a:cubicBezTo>
                    <a:pt x="446" y="104"/>
                    <a:pt x="447" y="102"/>
                    <a:pt x="447" y="99"/>
                  </a:cubicBezTo>
                  <a:cubicBezTo>
                    <a:pt x="445" y="98"/>
                    <a:pt x="444" y="97"/>
                    <a:pt x="442" y="96"/>
                  </a:cubicBezTo>
                  <a:close/>
                  <a:moveTo>
                    <a:pt x="510" y="94"/>
                  </a:moveTo>
                  <a:cubicBezTo>
                    <a:pt x="511" y="93"/>
                    <a:pt x="510" y="96"/>
                    <a:pt x="510" y="96"/>
                  </a:cubicBezTo>
                  <a:cubicBezTo>
                    <a:pt x="508" y="96"/>
                    <a:pt x="509" y="94"/>
                    <a:pt x="510" y="94"/>
                  </a:cubicBezTo>
                  <a:close/>
                  <a:moveTo>
                    <a:pt x="377" y="79"/>
                  </a:moveTo>
                  <a:cubicBezTo>
                    <a:pt x="373" y="88"/>
                    <a:pt x="374" y="92"/>
                    <a:pt x="384" y="92"/>
                  </a:cubicBezTo>
                  <a:cubicBezTo>
                    <a:pt x="384" y="92"/>
                    <a:pt x="385" y="94"/>
                    <a:pt x="385" y="94"/>
                  </a:cubicBezTo>
                  <a:cubicBezTo>
                    <a:pt x="384" y="94"/>
                    <a:pt x="383" y="93"/>
                    <a:pt x="382" y="94"/>
                  </a:cubicBezTo>
                  <a:cubicBezTo>
                    <a:pt x="382" y="94"/>
                    <a:pt x="381" y="96"/>
                    <a:pt x="382" y="96"/>
                  </a:cubicBezTo>
                  <a:cubicBezTo>
                    <a:pt x="383" y="96"/>
                    <a:pt x="383" y="98"/>
                    <a:pt x="384" y="98"/>
                  </a:cubicBezTo>
                  <a:cubicBezTo>
                    <a:pt x="385" y="99"/>
                    <a:pt x="388" y="100"/>
                    <a:pt x="388" y="101"/>
                  </a:cubicBezTo>
                  <a:cubicBezTo>
                    <a:pt x="388" y="102"/>
                    <a:pt x="387" y="102"/>
                    <a:pt x="388" y="103"/>
                  </a:cubicBezTo>
                  <a:cubicBezTo>
                    <a:pt x="389" y="103"/>
                    <a:pt x="390" y="103"/>
                    <a:pt x="391" y="103"/>
                  </a:cubicBezTo>
                  <a:cubicBezTo>
                    <a:pt x="392" y="103"/>
                    <a:pt x="392" y="101"/>
                    <a:pt x="393" y="100"/>
                  </a:cubicBezTo>
                  <a:cubicBezTo>
                    <a:pt x="395" y="99"/>
                    <a:pt x="402" y="99"/>
                    <a:pt x="404" y="99"/>
                  </a:cubicBezTo>
                  <a:cubicBezTo>
                    <a:pt x="404" y="98"/>
                    <a:pt x="404" y="97"/>
                    <a:pt x="404" y="96"/>
                  </a:cubicBezTo>
                  <a:cubicBezTo>
                    <a:pt x="404" y="96"/>
                    <a:pt x="402" y="95"/>
                    <a:pt x="402" y="94"/>
                  </a:cubicBezTo>
                  <a:cubicBezTo>
                    <a:pt x="402" y="93"/>
                    <a:pt x="403" y="93"/>
                    <a:pt x="403" y="93"/>
                  </a:cubicBezTo>
                  <a:cubicBezTo>
                    <a:pt x="403" y="93"/>
                    <a:pt x="401" y="90"/>
                    <a:pt x="401" y="90"/>
                  </a:cubicBezTo>
                  <a:cubicBezTo>
                    <a:pt x="401" y="90"/>
                    <a:pt x="400" y="90"/>
                    <a:pt x="399" y="90"/>
                  </a:cubicBezTo>
                  <a:cubicBezTo>
                    <a:pt x="399" y="90"/>
                    <a:pt x="397" y="88"/>
                    <a:pt x="397" y="88"/>
                  </a:cubicBezTo>
                  <a:cubicBezTo>
                    <a:pt x="396" y="87"/>
                    <a:pt x="395" y="89"/>
                    <a:pt x="394" y="88"/>
                  </a:cubicBezTo>
                  <a:cubicBezTo>
                    <a:pt x="394" y="88"/>
                    <a:pt x="394" y="88"/>
                    <a:pt x="394" y="88"/>
                  </a:cubicBezTo>
                  <a:cubicBezTo>
                    <a:pt x="394" y="87"/>
                    <a:pt x="392" y="86"/>
                    <a:pt x="392" y="86"/>
                  </a:cubicBezTo>
                  <a:cubicBezTo>
                    <a:pt x="389" y="84"/>
                    <a:pt x="386" y="84"/>
                    <a:pt x="383" y="83"/>
                  </a:cubicBezTo>
                  <a:cubicBezTo>
                    <a:pt x="381" y="82"/>
                    <a:pt x="379" y="80"/>
                    <a:pt x="377" y="79"/>
                  </a:cubicBezTo>
                  <a:close/>
                  <a:moveTo>
                    <a:pt x="363" y="57"/>
                  </a:moveTo>
                  <a:cubicBezTo>
                    <a:pt x="364" y="60"/>
                    <a:pt x="364" y="63"/>
                    <a:pt x="365" y="65"/>
                  </a:cubicBezTo>
                  <a:cubicBezTo>
                    <a:pt x="365" y="65"/>
                    <a:pt x="367" y="64"/>
                    <a:pt x="367" y="64"/>
                  </a:cubicBezTo>
                  <a:cubicBezTo>
                    <a:pt x="368" y="65"/>
                    <a:pt x="368" y="67"/>
                    <a:pt x="369" y="68"/>
                  </a:cubicBezTo>
                  <a:cubicBezTo>
                    <a:pt x="369" y="68"/>
                    <a:pt x="370" y="67"/>
                    <a:pt x="371" y="68"/>
                  </a:cubicBezTo>
                  <a:cubicBezTo>
                    <a:pt x="370" y="66"/>
                    <a:pt x="371" y="65"/>
                    <a:pt x="370" y="63"/>
                  </a:cubicBezTo>
                  <a:cubicBezTo>
                    <a:pt x="370" y="62"/>
                    <a:pt x="367" y="61"/>
                    <a:pt x="367" y="60"/>
                  </a:cubicBezTo>
                  <a:cubicBezTo>
                    <a:pt x="366" y="59"/>
                    <a:pt x="367" y="58"/>
                    <a:pt x="367" y="57"/>
                  </a:cubicBezTo>
                  <a:cubicBezTo>
                    <a:pt x="366" y="57"/>
                    <a:pt x="364" y="58"/>
                    <a:pt x="363" y="57"/>
                  </a:cubicBezTo>
                  <a:close/>
                  <a:moveTo>
                    <a:pt x="578" y="40"/>
                  </a:moveTo>
                  <a:cubicBezTo>
                    <a:pt x="581" y="40"/>
                    <a:pt x="580" y="41"/>
                    <a:pt x="579" y="41"/>
                  </a:cubicBezTo>
                  <a:cubicBezTo>
                    <a:pt x="573" y="42"/>
                    <a:pt x="573" y="40"/>
                    <a:pt x="578" y="40"/>
                  </a:cubicBezTo>
                  <a:close/>
                  <a:moveTo>
                    <a:pt x="374" y="160"/>
                  </a:moveTo>
                  <a:cubicBezTo>
                    <a:pt x="374" y="160"/>
                    <a:pt x="372" y="163"/>
                    <a:pt x="371" y="164"/>
                  </a:cubicBezTo>
                  <a:cubicBezTo>
                    <a:pt x="369" y="164"/>
                    <a:pt x="358" y="165"/>
                    <a:pt x="365" y="167"/>
                  </a:cubicBezTo>
                  <a:cubicBezTo>
                    <a:pt x="365" y="167"/>
                    <a:pt x="364" y="169"/>
                    <a:pt x="364" y="169"/>
                  </a:cubicBezTo>
                  <a:cubicBezTo>
                    <a:pt x="362" y="168"/>
                    <a:pt x="360" y="169"/>
                    <a:pt x="357" y="168"/>
                  </a:cubicBezTo>
                  <a:cubicBezTo>
                    <a:pt x="357" y="167"/>
                    <a:pt x="356" y="165"/>
                    <a:pt x="355" y="165"/>
                  </a:cubicBezTo>
                  <a:cubicBezTo>
                    <a:pt x="353" y="166"/>
                    <a:pt x="347" y="171"/>
                    <a:pt x="348" y="174"/>
                  </a:cubicBezTo>
                  <a:cubicBezTo>
                    <a:pt x="348" y="175"/>
                    <a:pt x="349" y="175"/>
                    <a:pt x="349" y="176"/>
                  </a:cubicBezTo>
                  <a:cubicBezTo>
                    <a:pt x="351" y="176"/>
                    <a:pt x="353" y="177"/>
                    <a:pt x="353" y="177"/>
                  </a:cubicBezTo>
                  <a:cubicBezTo>
                    <a:pt x="355" y="177"/>
                    <a:pt x="357" y="177"/>
                    <a:pt x="357" y="178"/>
                  </a:cubicBezTo>
                  <a:cubicBezTo>
                    <a:pt x="358" y="179"/>
                    <a:pt x="358" y="181"/>
                    <a:pt x="357" y="181"/>
                  </a:cubicBezTo>
                  <a:cubicBezTo>
                    <a:pt x="357" y="182"/>
                    <a:pt x="358" y="184"/>
                    <a:pt x="357" y="185"/>
                  </a:cubicBezTo>
                  <a:cubicBezTo>
                    <a:pt x="356" y="187"/>
                    <a:pt x="347" y="186"/>
                    <a:pt x="344" y="186"/>
                  </a:cubicBezTo>
                  <a:cubicBezTo>
                    <a:pt x="342" y="184"/>
                    <a:pt x="341" y="182"/>
                    <a:pt x="340" y="180"/>
                  </a:cubicBezTo>
                  <a:cubicBezTo>
                    <a:pt x="340" y="180"/>
                    <a:pt x="339" y="181"/>
                    <a:pt x="338" y="181"/>
                  </a:cubicBezTo>
                  <a:cubicBezTo>
                    <a:pt x="337" y="182"/>
                    <a:pt x="337" y="181"/>
                    <a:pt x="336" y="181"/>
                  </a:cubicBezTo>
                  <a:cubicBezTo>
                    <a:pt x="336" y="182"/>
                    <a:pt x="335" y="182"/>
                    <a:pt x="335" y="184"/>
                  </a:cubicBezTo>
                  <a:cubicBezTo>
                    <a:pt x="335" y="184"/>
                    <a:pt x="336" y="186"/>
                    <a:pt x="336" y="186"/>
                  </a:cubicBezTo>
                  <a:cubicBezTo>
                    <a:pt x="336" y="187"/>
                    <a:pt x="335" y="188"/>
                    <a:pt x="336" y="188"/>
                  </a:cubicBezTo>
                  <a:cubicBezTo>
                    <a:pt x="336" y="189"/>
                    <a:pt x="338" y="190"/>
                    <a:pt x="338" y="191"/>
                  </a:cubicBezTo>
                  <a:cubicBezTo>
                    <a:pt x="339" y="191"/>
                    <a:pt x="341" y="194"/>
                    <a:pt x="341" y="194"/>
                  </a:cubicBezTo>
                  <a:cubicBezTo>
                    <a:pt x="342" y="194"/>
                    <a:pt x="343" y="194"/>
                    <a:pt x="344" y="194"/>
                  </a:cubicBezTo>
                  <a:cubicBezTo>
                    <a:pt x="344" y="194"/>
                    <a:pt x="346" y="196"/>
                    <a:pt x="346" y="196"/>
                  </a:cubicBezTo>
                  <a:cubicBezTo>
                    <a:pt x="348" y="196"/>
                    <a:pt x="348" y="196"/>
                    <a:pt x="348" y="196"/>
                  </a:cubicBezTo>
                  <a:cubicBezTo>
                    <a:pt x="348" y="196"/>
                    <a:pt x="348" y="194"/>
                    <a:pt x="348" y="193"/>
                  </a:cubicBezTo>
                  <a:cubicBezTo>
                    <a:pt x="349" y="193"/>
                    <a:pt x="350" y="193"/>
                    <a:pt x="352" y="193"/>
                  </a:cubicBezTo>
                  <a:cubicBezTo>
                    <a:pt x="352" y="194"/>
                    <a:pt x="353" y="195"/>
                    <a:pt x="354" y="196"/>
                  </a:cubicBezTo>
                  <a:cubicBezTo>
                    <a:pt x="355" y="197"/>
                    <a:pt x="356" y="199"/>
                    <a:pt x="357" y="199"/>
                  </a:cubicBezTo>
                  <a:cubicBezTo>
                    <a:pt x="357" y="200"/>
                    <a:pt x="359" y="199"/>
                    <a:pt x="359" y="199"/>
                  </a:cubicBezTo>
                  <a:cubicBezTo>
                    <a:pt x="360" y="200"/>
                    <a:pt x="364" y="203"/>
                    <a:pt x="364" y="203"/>
                  </a:cubicBezTo>
                  <a:cubicBezTo>
                    <a:pt x="364" y="204"/>
                    <a:pt x="364" y="205"/>
                    <a:pt x="364" y="206"/>
                  </a:cubicBezTo>
                  <a:cubicBezTo>
                    <a:pt x="364" y="207"/>
                    <a:pt x="366" y="209"/>
                    <a:pt x="367" y="211"/>
                  </a:cubicBezTo>
                  <a:cubicBezTo>
                    <a:pt x="369" y="211"/>
                    <a:pt x="370" y="212"/>
                    <a:pt x="372" y="211"/>
                  </a:cubicBezTo>
                  <a:cubicBezTo>
                    <a:pt x="374" y="210"/>
                    <a:pt x="375" y="206"/>
                    <a:pt x="377" y="205"/>
                  </a:cubicBezTo>
                  <a:cubicBezTo>
                    <a:pt x="378" y="204"/>
                    <a:pt x="380" y="205"/>
                    <a:pt x="381" y="205"/>
                  </a:cubicBezTo>
                  <a:cubicBezTo>
                    <a:pt x="381" y="205"/>
                    <a:pt x="382" y="203"/>
                    <a:pt x="383" y="203"/>
                  </a:cubicBezTo>
                  <a:cubicBezTo>
                    <a:pt x="386" y="201"/>
                    <a:pt x="388" y="202"/>
                    <a:pt x="391" y="201"/>
                  </a:cubicBezTo>
                  <a:cubicBezTo>
                    <a:pt x="391" y="198"/>
                    <a:pt x="391" y="199"/>
                    <a:pt x="391" y="197"/>
                  </a:cubicBezTo>
                  <a:cubicBezTo>
                    <a:pt x="393" y="197"/>
                    <a:pt x="393" y="197"/>
                    <a:pt x="393" y="197"/>
                  </a:cubicBezTo>
                  <a:cubicBezTo>
                    <a:pt x="393" y="196"/>
                    <a:pt x="394" y="192"/>
                    <a:pt x="393" y="191"/>
                  </a:cubicBezTo>
                  <a:cubicBezTo>
                    <a:pt x="392" y="189"/>
                    <a:pt x="392" y="189"/>
                    <a:pt x="392" y="189"/>
                  </a:cubicBezTo>
                  <a:cubicBezTo>
                    <a:pt x="392" y="187"/>
                    <a:pt x="393" y="187"/>
                    <a:pt x="393" y="185"/>
                  </a:cubicBezTo>
                  <a:cubicBezTo>
                    <a:pt x="393" y="185"/>
                    <a:pt x="390" y="183"/>
                    <a:pt x="390" y="183"/>
                  </a:cubicBezTo>
                  <a:cubicBezTo>
                    <a:pt x="387" y="186"/>
                    <a:pt x="388" y="185"/>
                    <a:pt x="385" y="187"/>
                  </a:cubicBezTo>
                  <a:cubicBezTo>
                    <a:pt x="384" y="184"/>
                    <a:pt x="384" y="183"/>
                    <a:pt x="383" y="179"/>
                  </a:cubicBezTo>
                  <a:cubicBezTo>
                    <a:pt x="377" y="182"/>
                    <a:pt x="379" y="182"/>
                    <a:pt x="377" y="177"/>
                  </a:cubicBezTo>
                  <a:cubicBezTo>
                    <a:pt x="375" y="177"/>
                    <a:pt x="375" y="177"/>
                    <a:pt x="375" y="177"/>
                  </a:cubicBezTo>
                  <a:cubicBezTo>
                    <a:pt x="376" y="175"/>
                    <a:pt x="376" y="175"/>
                    <a:pt x="376" y="175"/>
                  </a:cubicBezTo>
                  <a:cubicBezTo>
                    <a:pt x="379" y="174"/>
                    <a:pt x="381" y="175"/>
                    <a:pt x="384" y="174"/>
                  </a:cubicBezTo>
                  <a:cubicBezTo>
                    <a:pt x="384" y="174"/>
                    <a:pt x="385" y="171"/>
                    <a:pt x="383" y="171"/>
                  </a:cubicBezTo>
                  <a:cubicBezTo>
                    <a:pt x="384" y="171"/>
                    <a:pt x="384" y="169"/>
                    <a:pt x="384" y="168"/>
                  </a:cubicBezTo>
                  <a:cubicBezTo>
                    <a:pt x="384" y="168"/>
                    <a:pt x="382" y="168"/>
                    <a:pt x="382" y="168"/>
                  </a:cubicBezTo>
                  <a:cubicBezTo>
                    <a:pt x="382" y="168"/>
                    <a:pt x="381" y="166"/>
                    <a:pt x="381" y="166"/>
                  </a:cubicBezTo>
                  <a:cubicBezTo>
                    <a:pt x="379" y="165"/>
                    <a:pt x="375" y="165"/>
                    <a:pt x="373" y="166"/>
                  </a:cubicBezTo>
                  <a:cubicBezTo>
                    <a:pt x="372" y="168"/>
                    <a:pt x="372" y="168"/>
                    <a:pt x="372" y="168"/>
                  </a:cubicBezTo>
                  <a:cubicBezTo>
                    <a:pt x="371" y="168"/>
                    <a:pt x="369" y="167"/>
                    <a:pt x="368" y="168"/>
                  </a:cubicBezTo>
                  <a:cubicBezTo>
                    <a:pt x="369" y="167"/>
                    <a:pt x="370" y="167"/>
                    <a:pt x="371" y="166"/>
                  </a:cubicBezTo>
                  <a:cubicBezTo>
                    <a:pt x="372" y="166"/>
                    <a:pt x="374" y="164"/>
                    <a:pt x="374" y="164"/>
                  </a:cubicBezTo>
                  <a:cubicBezTo>
                    <a:pt x="375" y="164"/>
                    <a:pt x="376" y="164"/>
                    <a:pt x="377" y="164"/>
                  </a:cubicBezTo>
                  <a:cubicBezTo>
                    <a:pt x="379" y="162"/>
                    <a:pt x="378" y="158"/>
                    <a:pt x="374" y="160"/>
                  </a:cubicBezTo>
                  <a:close/>
                  <a:moveTo>
                    <a:pt x="294" y="131"/>
                  </a:moveTo>
                  <a:cubicBezTo>
                    <a:pt x="294" y="131"/>
                    <a:pt x="294" y="133"/>
                    <a:pt x="294" y="133"/>
                  </a:cubicBezTo>
                  <a:cubicBezTo>
                    <a:pt x="291" y="134"/>
                    <a:pt x="293" y="131"/>
                    <a:pt x="294" y="131"/>
                  </a:cubicBezTo>
                  <a:close/>
                  <a:moveTo>
                    <a:pt x="188" y="120"/>
                  </a:moveTo>
                  <a:cubicBezTo>
                    <a:pt x="189" y="121"/>
                    <a:pt x="187" y="122"/>
                    <a:pt x="187" y="122"/>
                  </a:cubicBezTo>
                  <a:cubicBezTo>
                    <a:pt x="187" y="121"/>
                    <a:pt x="187" y="120"/>
                    <a:pt x="188" y="120"/>
                  </a:cubicBezTo>
                  <a:close/>
                  <a:moveTo>
                    <a:pt x="335" y="119"/>
                  </a:moveTo>
                  <a:cubicBezTo>
                    <a:pt x="333" y="119"/>
                    <a:pt x="327" y="121"/>
                    <a:pt x="326" y="122"/>
                  </a:cubicBezTo>
                  <a:cubicBezTo>
                    <a:pt x="325" y="122"/>
                    <a:pt x="324" y="123"/>
                    <a:pt x="324" y="124"/>
                  </a:cubicBezTo>
                  <a:cubicBezTo>
                    <a:pt x="322" y="122"/>
                    <a:pt x="321" y="125"/>
                    <a:pt x="324" y="127"/>
                  </a:cubicBezTo>
                  <a:cubicBezTo>
                    <a:pt x="324" y="128"/>
                    <a:pt x="324" y="128"/>
                    <a:pt x="324" y="128"/>
                  </a:cubicBezTo>
                  <a:cubicBezTo>
                    <a:pt x="328" y="127"/>
                    <a:pt x="330" y="127"/>
                    <a:pt x="334" y="126"/>
                  </a:cubicBezTo>
                  <a:cubicBezTo>
                    <a:pt x="334" y="126"/>
                    <a:pt x="332" y="128"/>
                    <a:pt x="332" y="128"/>
                  </a:cubicBezTo>
                  <a:cubicBezTo>
                    <a:pt x="329" y="128"/>
                    <a:pt x="328" y="129"/>
                    <a:pt x="326" y="130"/>
                  </a:cubicBezTo>
                  <a:cubicBezTo>
                    <a:pt x="325" y="132"/>
                    <a:pt x="325" y="132"/>
                    <a:pt x="325" y="132"/>
                  </a:cubicBezTo>
                  <a:cubicBezTo>
                    <a:pt x="329" y="131"/>
                    <a:pt x="337" y="131"/>
                    <a:pt x="334" y="132"/>
                  </a:cubicBezTo>
                  <a:cubicBezTo>
                    <a:pt x="333" y="132"/>
                    <a:pt x="331" y="132"/>
                    <a:pt x="331" y="133"/>
                  </a:cubicBezTo>
                  <a:cubicBezTo>
                    <a:pt x="330" y="133"/>
                    <a:pt x="330" y="135"/>
                    <a:pt x="330" y="136"/>
                  </a:cubicBezTo>
                  <a:cubicBezTo>
                    <a:pt x="329" y="136"/>
                    <a:pt x="327" y="136"/>
                    <a:pt x="327" y="136"/>
                  </a:cubicBezTo>
                  <a:cubicBezTo>
                    <a:pt x="327" y="137"/>
                    <a:pt x="327" y="138"/>
                    <a:pt x="327" y="138"/>
                  </a:cubicBezTo>
                  <a:cubicBezTo>
                    <a:pt x="329" y="138"/>
                    <a:pt x="332" y="139"/>
                    <a:pt x="335" y="138"/>
                  </a:cubicBezTo>
                  <a:cubicBezTo>
                    <a:pt x="336" y="137"/>
                    <a:pt x="336" y="135"/>
                    <a:pt x="338" y="134"/>
                  </a:cubicBezTo>
                  <a:cubicBezTo>
                    <a:pt x="339" y="133"/>
                    <a:pt x="341" y="133"/>
                    <a:pt x="342" y="132"/>
                  </a:cubicBezTo>
                  <a:cubicBezTo>
                    <a:pt x="342" y="132"/>
                    <a:pt x="342" y="130"/>
                    <a:pt x="341" y="131"/>
                  </a:cubicBezTo>
                  <a:cubicBezTo>
                    <a:pt x="341" y="130"/>
                    <a:pt x="341" y="130"/>
                    <a:pt x="341" y="130"/>
                  </a:cubicBezTo>
                  <a:cubicBezTo>
                    <a:pt x="342" y="128"/>
                    <a:pt x="342" y="128"/>
                    <a:pt x="342" y="128"/>
                  </a:cubicBezTo>
                  <a:cubicBezTo>
                    <a:pt x="341" y="127"/>
                    <a:pt x="344" y="125"/>
                    <a:pt x="340" y="125"/>
                  </a:cubicBezTo>
                  <a:cubicBezTo>
                    <a:pt x="338" y="125"/>
                    <a:pt x="337" y="125"/>
                    <a:pt x="336" y="126"/>
                  </a:cubicBezTo>
                  <a:cubicBezTo>
                    <a:pt x="337" y="124"/>
                    <a:pt x="341" y="120"/>
                    <a:pt x="335" y="119"/>
                  </a:cubicBezTo>
                  <a:close/>
                  <a:moveTo>
                    <a:pt x="325" y="114"/>
                  </a:moveTo>
                  <a:cubicBezTo>
                    <a:pt x="324" y="116"/>
                    <a:pt x="323" y="118"/>
                    <a:pt x="322" y="120"/>
                  </a:cubicBezTo>
                  <a:cubicBezTo>
                    <a:pt x="330" y="118"/>
                    <a:pt x="337" y="117"/>
                    <a:pt x="325" y="114"/>
                  </a:cubicBezTo>
                  <a:close/>
                  <a:moveTo>
                    <a:pt x="361" y="112"/>
                  </a:moveTo>
                  <a:cubicBezTo>
                    <a:pt x="361" y="114"/>
                    <a:pt x="361" y="114"/>
                    <a:pt x="361" y="114"/>
                  </a:cubicBezTo>
                  <a:cubicBezTo>
                    <a:pt x="359" y="114"/>
                    <a:pt x="358" y="114"/>
                    <a:pt x="357" y="114"/>
                  </a:cubicBezTo>
                  <a:cubicBezTo>
                    <a:pt x="358" y="115"/>
                    <a:pt x="356" y="116"/>
                    <a:pt x="356" y="116"/>
                  </a:cubicBezTo>
                  <a:cubicBezTo>
                    <a:pt x="357" y="118"/>
                    <a:pt x="357" y="118"/>
                    <a:pt x="357" y="118"/>
                  </a:cubicBezTo>
                  <a:cubicBezTo>
                    <a:pt x="359" y="118"/>
                    <a:pt x="361" y="119"/>
                    <a:pt x="363" y="119"/>
                  </a:cubicBezTo>
                  <a:cubicBezTo>
                    <a:pt x="362" y="119"/>
                    <a:pt x="362" y="119"/>
                    <a:pt x="362" y="120"/>
                  </a:cubicBezTo>
                  <a:cubicBezTo>
                    <a:pt x="360" y="120"/>
                    <a:pt x="357" y="121"/>
                    <a:pt x="355" y="121"/>
                  </a:cubicBezTo>
                  <a:cubicBezTo>
                    <a:pt x="356" y="122"/>
                    <a:pt x="355" y="122"/>
                    <a:pt x="355" y="123"/>
                  </a:cubicBezTo>
                  <a:cubicBezTo>
                    <a:pt x="356" y="124"/>
                    <a:pt x="359" y="125"/>
                    <a:pt x="360" y="126"/>
                  </a:cubicBezTo>
                  <a:cubicBezTo>
                    <a:pt x="360" y="127"/>
                    <a:pt x="360" y="129"/>
                    <a:pt x="359" y="131"/>
                  </a:cubicBezTo>
                  <a:cubicBezTo>
                    <a:pt x="363" y="131"/>
                    <a:pt x="361" y="134"/>
                    <a:pt x="360" y="134"/>
                  </a:cubicBezTo>
                  <a:cubicBezTo>
                    <a:pt x="360" y="134"/>
                    <a:pt x="358" y="133"/>
                    <a:pt x="357" y="134"/>
                  </a:cubicBezTo>
                  <a:cubicBezTo>
                    <a:pt x="357" y="133"/>
                    <a:pt x="358" y="131"/>
                    <a:pt x="357" y="130"/>
                  </a:cubicBezTo>
                  <a:cubicBezTo>
                    <a:pt x="357" y="130"/>
                    <a:pt x="352" y="126"/>
                    <a:pt x="351" y="125"/>
                  </a:cubicBezTo>
                  <a:cubicBezTo>
                    <a:pt x="350" y="124"/>
                    <a:pt x="350" y="120"/>
                    <a:pt x="350" y="120"/>
                  </a:cubicBezTo>
                  <a:cubicBezTo>
                    <a:pt x="345" y="116"/>
                    <a:pt x="345" y="121"/>
                    <a:pt x="344" y="121"/>
                  </a:cubicBezTo>
                  <a:cubicBezTo>
                    <a:pt x="344" y="120"/>
                    <a:pt x="344" y="123"/>
                    <a:pt x="344" y="123"/>
                  </a:cubicBezTo>
                  <a:cubicBezTo>
                    <a:pt x="344" y="123"/>
                    <a:pt x="345" y="123"/>
                    <a:pt x="346" y="123"/>
                  </a:cubicBezTo>
                  <a:cubicBezTo>
                    <a:pt x="344" y="127"/>
                    <a:pt x="345" y="127"/>
                    <a:pt x="346" y="130"/>
                  </a:cubicBezTo>
                  <a:cubicBezTo>
                    <a:pt x="346" y="130"/>
                    <a:pt x="348" y="130"/>
                    <a:pt x="348" y="130"/>
                  </a:cubicBezTo>
                  <a:cubicBezTo>
                    <a:pt x="348" y="130"/>
                    <a:pt x="349" y="135"/>
                    <a:pt x="350" y="135"/>
                  </a:cubicBezTo>
                  <a:cubicBezTo>
                    <a:pt x="349" y="135"/>
                    <a:pt x="348" y="136"/>
                    <a:pt x="347" y="136"/>
                  </a:cubicBezTo>
                  <a:cubicBezTo>
                    <a:pt x="347" y="136"/>
                    <a:pt x="346" y="134"/>
                    <a:pt x="346" y="134"/>
                  </a:cubicBezTo>
                  <a:cubicBezTo>
                    <a:pt x="343" y="135"/>
                    <a:pt x="343" y="135"/>
                    <a:pt x="340" y="136"/>
                  </a:cubicBezTo>
                  <a:cubicBezTo>
                    <a:pt x="341" y="136"/>
                    <a:pt x="339" y="136"/>
                    <a:pt x="342" y="137"/>
                  </a:cubicBezTo>
                  <a:cubicBezTo>
                    <a:pt x="341" y="139"/>
                    <a:pt x="341" y="139"/>
                    <a:pt x="341" y="139"/>
                  </a:cubicBezTo>
                  <a:cubicBezTo>
                    <a:pt x="340" y="139"/>
                    <a:pt x="339" y="139"/>
                    <a:pt x="338" y="139"/>
                  </a:cubicBezTo>
                  <a:cubicBezTo>
                    <a:pt x="338" y="139"/>
                    <a:pt x="339" y="142"/>
                    <a:pt x="338" y="142"/>
                  </a:cubicBezTo>
                  <a:cubicBezTo>
                    <a:pt x="340" y="143"/>
                    <a:pt x="339" y="144"/>
                    <a:pt x="342" y="144"/>
                  </a:cubicBezTo>
                  <a:cubicBezTo>
                    <a:pt x="344" y="143"/>
                    <a:pt x="346" y="140"/>
                    <a:pt x="348" y="140"/>
                  </a:cubicBezTo>
                  <a:cubicBezTo>
                    <a:pt x="351" y="138"/>
                    <a:pt x="353" y="140"/>
                    <a:pt x="357" y="140"/>
                  </a:cubicBezTo>
                  <a:cubicBezTo>
                    <a:pt x="358" y="139"/>
                    <a:pt x="360" y="138"/>
                    <a:pt x="361" y="138"/>
                  </a:cubicBezTo>
                  <a:cubicBezTo>
                    <a:pt x="361" y="138"/>
                    <a:pt x="362" y="139"/>
                    <a:pt x="361" y="140"/>
                  </a:cubicBezTo>
                  <a:cubicBezTo>
                    <a:pt x="360" y="140"/>
                    <a:pt x="360" y="140"/>
                    <a:pt x="360" y="140"/>
                  </a:cubicBezTo>
                  <a:cubicBezTo>
                    <a:pt x="360" y="140"/>
                    <a:pt x="359" y="141"/>
                    <a:pt x="359" y="142"/>
                  </a:cubicBezTo>
                  <a:cubicBezTo>
                    <a:pt x="358" y="142"/>
                    <a:pt x="356" y="143"/>
                    <a:pt x="355" y="144"/>
                  </a:cubicBezTo>
                  <a:cubicBezTo>
                    <a:pt x="355" y="151"/>
                    <a:pt x="357" y="149"/>
                    <a:pt x="364" y="149"/>
                  </a:cubicBezTo>
                  <a:cubicBezTo>
                    <a:pt x="365" y="149"/>
                    <a:pt x="368" y="150"/>
                    <a:pt x="368" y="150"/>
                  </a:cubicBezTo>
                  <a:cubicBezTo>
                    <a:pt x="373" y="149"/>
                    <a:pt x="376" y="149"/>
                    <a:pt x="383" y="149"/>
                  </a:cubicBezTo>
                  <a:cubicBezTo>
                    <a:pt x="383" y="148"/>
                    <a:pt x="383" y="148"/>
                    <a:pt x="384" y="148"/>
                  </a:cubicBezTo>
                  <a:cubicBezTo>
                    <a:pt x="384" y="147"/>
                    <a:pt x="383" y="146"/>
                    <a:pt x="383" y="146"/>
                  </a:cubicBezTo>
                  <a:cubicBezTo>
                    <a:pt x="383" y="145"/>
                    <a:pt x="383" y="145"/>
                    <a:pt x="383" y="145"/>
                  </a:cubicBezTo>
                  <a:cubicBezTo>
                    <a:pt x="383" y="145"/>
                    <a:pt x="384" y="145"/>
                    <a:pt x="385" y="145"/>
                  </a:cubicBezTo>
                  <a:cubicBezTo>
                    <a:pt x="384" y="144"/>
                    <a:pt x="386" y="144"/>
                    <a:pt x="385" y="142"/>
                  </a:cubicBezTo>
                  <a:cubicBezTo>
                    <a:pt x="384" y="142"/>
                    <a:pt x="382" y="142"/>
                    <a:pt x="382" y="141"/>
                  </a:cubicBezTo>
                  <a:cubicBezTo>
                    <a:pt x="382" y="140"/>
                    <a:pt x="382" y="139"/>
                    <a:pt x="382" y="138"/>
                  </a:cubicBezTo>
                  <a:cubicBezTo>
                    <a:pt x="384" y="139"/>
                    <a:pt x="383" y="135"/>
                    <a:pt x="383" y="135"/>
                  </a:cubicBezTo>
                  <a:cubicBezTo>
                    <a:pt x="381" y="135"/>
                    <a:pt x="380" y="135"/>
                    <a:pt x="379" y="134"/>
                  </a:cubicBezTo>
                  <a:cubicBezTo>
                    <a:pt x="380" y="133"/>
                    <a:pt x="381" y="131"/>
                    <a:pt x="380" y="129"/>
                  </a:cubicBezTo>
                  <a:cubicBezTo>
                    <a:pt x="379" y="127"/>
                    <a:pt x="379" y="127"/>
                    <a:pt x="379" y="127"/>
                  </a:cubicBezTo>
                  <a:cubicBezTo>
                    <a:pt x="379" y="126"/>
                    <a:pt x="378" y="121"/>
                    <a:pt x="379" y="121"/>
                  </a:cubicBezTo>
                  <a:cubicBezTo>
                    <a:pt x="377" y="120"/>
                    <a:pt x="374" y="119"/>
                    <a:pt x="373" y="118"/>
                  </a:cubicBezTo>
                  <a:cubicBezTo>
                    <a:pt x="373" y="118"/>
                    <a:pt x="375" y="118"/>
                    <a:pt x="374" y="117"/>
                  </a:cubicBezTo>
                  <a:cubicBezTo>
                    <a:pt x="373" y="115"/>
                    <a:pt x="370" y="115"/>
                    <a:pt x="369" y="114"/>
                  </a:cubicBezTo>
                  <a:cubicBezTo>
                    <a:pt x="368" y="115"/>
                    <a:pt x="368" y="117"/>
                    <a:pt x="367" y="118"/>
                  </a:cubicBezTo>
                  <a:cubicBezTo>
                    <a:pt x="369" y="118"/>
                    <a:pt x="368" y="119"/>
                    <a:pt x="369" y="120"/>
                  </a:cubicBezTo>
                  <a:cubicBezTo>
                    <a:pt x="370" y="121"/>
                    <a:pt x="366" y="121"/>
                    <a:pt x="364" y="121"/>
                  </a:cubicBezTo>
                  <a:cubicBezTo>
                    <a:pt x="364" y="120"/>
                    <a:pt x="364" y="119"/>
                    <a:pt x="363" y="119"/>
                  </a:cubicBezTo>
                  <a:cubicBezTo>
                    <a:pt x="364" y="120"/>
                    <a:pt x="365" y="118"/>
                    <a:pt x="365" y="118"/>
                  </a:cubicBezTo>
                  <a:cubicBezTo>
                    <a:pt x="364" y="116"/>
                    <a:pt x="362" y="114"/>
                    <a:pt x="361" y="112"/>
                  </a:cubicBezTo>
                  <a:close/>
                  <a:moveTo>
                    <a:pt x="346" y="97"/>
                  </a:moveTo>
                  <a:cubicBezTo>
                    <a:pt x="345" y="98"/>
                    <a:pt x="344" y="100"/>
                    <a:pt x="344" y="100"/>
                  </a:cubicBezTo>
                  <a:cubicBezTo>
                    <a:pt x="344" y="100"/>
                    <a:pt x="344" y="101"/>
                    <a:pt x="345" y="100"/>
                  </a:cubicBezTo>
                  <a:cubicBezTo>
                    <a:pt x="345" y="100"/>
                    <a:pt x="346" y="103"/>
                    <a:pt x="346" y="103"/>
                  </a:cubicBezTo>
                  <a:cubicBezTo>
                    <a:pt x="349" y="102"/>
                    <a:pt x="354" y="102"/>
                    <a:pt x="350" y="99"/>
                  </a:cubicBezTo>
                  <a:cubicBezTo>
                    <a:pt x="349" y="98"/>
                    <a:pt x="347" y="98"/>
                    <a:pt x="346" y="97"/>
                  </a:cubicBezTo>
                  <a:close/>
                  <a:moveTo>
                    <a:pt x="316" y="97"/>
                  </a:moveTo>
                  <a:cubicBezTo>
                    <a:pt x="316" y="98"/>
                    <a:pt x="316" y="97"/>
                    <a:pt x="315" y="98"/>
                  </a:cubicBezTo>
                  <a:cubicBezTo>
                    <a:pt x="315" y="99"/>
                    <a:pt x="314" y="101"/>
                    <a:pt x="315" y="102"/>
                  </a:cubicBezTo>
                  <a:cubicBezTo>
                    <a:pt x="315" y="103"/>
                    <a:pt x="317" y="103"/>
                    <a:pt x="318" y="104"/>
                  </a:cubicBezTo>
                  <a:cubicBezTo>
                    <a:pt x="318" y="105"/>
                    <a:pt x="318" y="107"/>
                    <a:pt x="319" y="108"/>
                  </a:cubicBezTo>
                  <a:cubicBezTo>
                    <a:pt x="319" y="107"/>
                    <a:pt x="321" y="106"/>
                    <a:pt x="321" y="106"/>
                  </a:cubicBezTo>
                  <a:cubicBezTo>
                    <a:pt x="321" y="104"/>
                    <a:pt x="321" y="104"/>
                    <a:pt x="321" y="102"/>
                  </a:cubicBezTo>
                  <a:cubicBezTo>
                    <a:pt x="321" y="102"/>
                    <a:pt x="319" y="101"/>
                    <a:pt x="319" y="100"/>
                  </a:cubicBezTo>
                  <a:cubicBezTo>
                    <a:pt x="319" y="100"/>
                    <a:pt x="319" y="99"/>
                    <a:pt x="319" y="98"/>
                  </a:cubicBezTo>
                  <a:cubicBezTo>
                    <a:pt x="319" y="98"/>
                    <a:pt x="317" y="97"/>
                    <a:pt x="316" y="97"/>
                  </a:cubicBezTo>
                  <a:close/>
                  <a:moveTo>
                    <a:pt x="273" y="80"/>
                  </a:moveTo>
                  <a:cubicBezTo>
                    <a:pt x="273" y="80"/>
                    <a:pt x="271" y="82"/>
                    <a:pt x="271" y="82"/>
                  </a:cubicBezTo>
                  <a:cubicBezTo>
                    <a:pt x="270" y="82"/>
                    <a:pt x="269" y="81"/>
                    <a:pt x="268" y="82"/>
                  </a:cubicBezTo>
                  <a:cubicBezTo>
                    <a:pt x="267" y="82"/>
                    <a:pt x="267" y="83"/>
                    <a:pt x="266" y="84"/>
                  </a:cubicBezTo>
                  <a:cubicBezTo>
                    <a:pt x="263" y="86"/>
                    <a:pt x="264" y="85"/>
                    <a:pt x="262" y="88"/>
                  </a:cubicBezTo>
                  <a:cubicBezTo>
                    <a:pt x="265" y="89"/>
                    <a:pt x="270" y="91"/>
                    <a:pt x="274" y="91"/>
                  </a:cubicBezTo>
                  <a:cubicBezTo>
                    <a:pt x="275" y="90"/>
                    <a:pt x="275" y="90"/>
                    <a:pt x="275" y="90"/>
                  </a:cubicBezTo>
                  <a:cubicBezTo>
                    <a:pt x="276" y="89"/>
                    <a:pt x="278" y="90"/>
                    <a:pt x="280" y="90"/>
                  </a:cubicBezTo>
                  <a:cubicBezTo>
                    <a:pt x="280" y="88"/>
                    <a:pt x="282" y="86"/>
                    <a:pt x="281" y="83"/>
                  </a:cubicBezTo>
                  <a:cubicBezTo>
                    <a:pt x="281" y="83"/>
                    <a:pt x="280" y="82"/>
                    <a:pt x="280" y="82"/>
                  </a:cubicBezTo>
                  <a:cubicBezTo>
                    <a:pt x="279" y="82"/>
                    <a:pt x="278" y="82"/>
                    <a:pt x="277" y="82"/>
                  </a:cubicBezTo>
                  <a:cubicBezTo>
                    <a:pt x="276" y="81"/>
                    <a:pt x="276" y="80"/>
                    <a:pt x="273" y="80"/>
                  </a:cubicBezTo>
                  <a:close/>
                  <a:moveTo>
                    <a:pt x="310" y="73"/>
                  </a:moveTo>
                  <a:cubicBezTo>
                    <a:pt x="306" y="77"/>
                    <a:pt x="307" y="76"/>
                    <a:pt x="308" y="81"/>
                  </a:cubicBezTo>
                  <a:cubicBezTo>
                    <a:pt x="309" y="81"/>
                    <a:pt x="311" y="80"/>
                    <a:pt x="312" y="80"/>
                  </a:cubicBezTo>
                  <a:cubicBezTo>
                    <a:pt x="312" y="80"/>
                    <a:pt x="311" y="83"/>
                    <a:pt x="312" y="84"/>
                  </a:cubicBezTo>
                  <a:cubicBezTo>
                    <a:pt x="314" y="83"/>
                    <a:pt x="313" y="81"/>
                    <a:pt x="316" y="82"/>
                  </a:cubicBezTo>
                  <a:cubicBezTo>
                    <a:pt x="316" y="83"/>
                    <a:pt x="315" y="86"/>
                    <a:pt x="315" y="86"/>
                  </a:cubicBezTo>
                  <a:cubicBezTo>
                    <a:pt x="316" y="86"/>
                    <a:pt x="317" y="86"/>
                    <a:pt x="318" y="86"/>
                  </a:cubicBezTo>
                  <a:cubicBezTo>
                    <a:pt x="318" y="85"/>
                    <a:pt x="318" y="85"/>
                    <a:pt x="318" y="85"/>
                  </a:cubicBezTo>
                  <a:cubicBezTo>
                    <a:pt x="318" y="85"/>
                    <a:pt x="320" y="86"/>
                    <a:pt x="320" y="86"/>
                  </a:cubicBezTo>
                  <a:cubicBezTo>
                    <a:pt x="320" y="86"/>
                    <a:pt x="321" y="87"/>
                    <a:pt x="320" y="87"/>
                  </a:cubicBezTo>
                  <a:cubicBezTo>
                    <a:pt x="317" y="88"/>
                    <a:pt x="320" y="89"/>
                    <a:pt x="321" y="90"/>
                  </a:cubicBezTo>
                  <a:cubicBezTo>
                    <a:pt x="320" y="90"/>
                    <a:pt x="318" y="90"/>
                    <a:pt x="316" y="90"/>
                  </a:cubicBezTo>
                  <a:cubicBezTo>
                    <a:pt x="316" y="90"/>
                    <a:pt x="316" y="92"/>
                    <a:pt x="316" y="92"/>
                  </a:cubicBezTo>
                  <a:cubicBezTo>
                    <a:pt x="317" y="93"/>
                    <a:pt x="317" y="92"/>
                    <a:pt x="318" y="93"/>
                  </a:cubicBezTo>
                  <a:cubicBezTo>
                    <a:pt x="318" y="93"/>
                    <a:pt x="320" y="93"/>
                    <a:pt x="321" y="92"/>
                  </a:cubicBezTo>
                  <a:cubicBezTo>
                    <a:pt x="322" y="92"/>
                    <a:pt x="323" y="90"/>
                    <a:pt x="324" y="90"/>
                  </a:cubicBezTo>
                  <a:cubicBezTo>
                    <a:pt x="325" y="89"/>
                    <a:pt x="326" y="90"/>
                    <a:pt x="328" y="90"/>
                  </a:cubicBezTo>
                  <a:cubicBezTo>
                    <a:pt x="329" y="88"/>
                    <a:pt x="329" y="88"/>
                    <a:pt x="329" y="88"/>
                  </a:cubicBezTo>
                  <a:cubicBezTo>
                    <a:pt x="332" y="88"/>
                    <a:pt x="330" y="91"/>
                    <a:pt x="334" y="90"/>
                  </a:cubicBezTo>
                  <a:cubicBezTo>
                    <a:pt x="334" y="90"/>
                    <a:pt x="334" y="88"/>
                    <a:pt x="334" y="88"/>
                  </a:cubicBezTo>
                  <a:cubicBezTo>
                    <a:pt x="335" y="88"/>
                    <a:pt x="336" y="89"/>
                    <a:pt x="336" y="89"/>
                  </a:cubicBezTo>
                  <a:cubicBezTo>
                    <a:pt x="338" y="90"/>
                    <a:pt x="340" y="89"/>
                    <a:pt x="342" y="89"/>
                  </a:cubicBezTo>
                  <a:cubicBezTo>
                    <a:pt x="342" y="89"/>
                    <a:pt x="344" y="91"/>
                    <a:pt x="344" y="92"/>
                  </a:cubicBezTo>
                  <a:cubicBezTo>
                    <a:pt x="345" y="92"/>
                    <a:pt x="346" y="92"/>
                    <a:pt x="348" y="92"/>
                  </a:cubicBezTo>
                  <a:cubicBezTo>
                    <a:pt x="349" y="93"/>
                    <a:pt x="351" y="96"/>
                    <a:pt x="353" y="97"/>
                  </a:cubicBezTo>
                  <a:cubicBezTo>
                    <a:pt x="354" y="98"/>
                    <a:pt x="355" y="97"/>
                    <a:pt x="357" y="98"/>
                  </a:cubicBezTo>
                  <a:cubicBezTo>
                    <a:pt x="359" y="100"/>
                    <a:pt x="360" y="104"/>
                    <a:pt x="363" y="104"/>
                  </a:cubicBezTo>
                  <a:cubicBezTo>
                    <a:pt x="371" y="104"/>
                    <a:pt x="368" y="94"/>
                    <a:pt x="365" y="91"/>
                  </a:cubicBezTo>
                  <a:cubicBezTo>
                    <a:pt x="363" y="88"/>
                    <a:pt x="360" y="86"/>
                    <a:pt x="355" y="86"/>
                  </a:cubicBezTo>
                  <a:cubicBezTo>
                    <a:pt x="355" y="86"/>
                    <a:pt x="354" y="88"/>
                    <a:pt x="353" y="87"/>
                  </a:cubicBezTo>
                  <a:cubicBezTo>
                    <a:pt x="353" y="87"/>
                    <a:pt x="351" y="83"/>
                    <a:pt x="351" y="83"/>
                  </a:cubicBezTo>
                  <a:cubicBezTo>
                    <a:pt x="348" y="81"/>
                    <a:pt x="346" y="82"/>
                    <a:pt x="344" y="82"/>
                  </a:cubicBezTo>
                  <a:cubicBezTo>
                    <a:pt x="344" y="82"/>
                    <a:pt x="343" y="79"/>
                    <a:pt x="343" y="79"/>
                  </a:cubicBezTo>
                  <a:cubicBezTo>
                    <a:pt x="339" y="77"/>
                    <a:pt x="338" y="80"/>
                    <a:pt x="336" y="81"/>
                  </a:cubicBezTo>
                  <a:cubicBezTo>
                    <a:pt x="335" y="81"/>
                    <a:pt x="335" y="81"/>
                    <a:pt x="334" y="81"/>
                  </a:cubicBezTo>
                  <a:cubicBezTo>
                    <a:pt x="334" y="80"/>
                    <a:pt x="334" y="79"/>
                    <a:pt x="334" y="78"/>
                  </a:cubicBezTo>
                  <a:cubicBezTo>
                    <a:pt x="332" y="77"/>
                    <a:pt x="329" y="76"/>
                    <a:pt x="327" y="75"/>
                  </a:cubicBezTo>
                  <a:cubicBezTo>
                    <a:pt x="327" y="76"/>
                    <a:pt x="326" y="76"/>
                    <a:pt x="326" y="76"/>
                  </a:cubicBezTo>
                  <a:cubicBezTo>
                    <a:pt x="325" y="78"/>
                    <a:pt x="326" y="79"/>
                    <a:pt x="326" y="80"/>
                  </a:cubicBezTo>
                  <a:cubicBezTo>
                    <a:pt x="323" y="81"/>
                    <a:pt x="323" y="81"/>
                    <a:pt x="323" y="81"/>
                  </a:cubicBezTo>
                  <a:cubicBezTo>
                    <a:pt x="322" y="80"/>
                    <a:pt x="320" y="75"/>
                    <a:pt x="320" y="75"/>
                  </a:cubicBezTo>
                  <a:cubicBezTo>
                    <a:pt x="318" y="74"/>
                    <a:pt x="316" y="75"/>
                    <a:pt x="315" y="75"/>
                  </a:cubicBezTo>
                  <a:cubicBezTo>
                    <a:pt x="314" y="75"/>
                    <a:pt x="312" y="74"/>
                    <a:pt x="310" y="73"/>
                  </a:cubicBezTo>
                  <a:close/>
                  <a:moveTo>
                    <a:pt x="83" y="478"/>
                  </a:moveTo>
                  <a:cubicBezTo>
                    <a:pt x="82" y="478"/>
                    <a:pt x="80" y="479"/>
                    <a:pt x="79" y="480"/>
                  </a:cubicBezTo>
                  <a:cubicBezTo>
                    <a:pt x="80" y="482"/>
                    <a:pt x="78" y="481"/>
                    <a:pt x="80" y="482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80" y="481"/>
                    <a:pt x="79" y="485"/>
                    <a:pt x="80" y="487"/>
                  </a:cubicBezTo>
                  <a:cubicBezTo>
                    <a:pt x="81" y="489"/>
                    <a:pt x="87" y="491"/>
                    <a:pt x="88" y="493"/>
                  </a:cubicBezTo>
                  <a:cubicBezTo>
                    <a:pt x="88" y="492"/>
                    <a:pt x="88" y="491"/>
                    <a:pt x="88" y="491"/>
                  </a:cubicBezTo>
                  <a:cubicBezTo>
                    <a:pt x="87" y="488"/>
                    <a:pt x="86" y="489"/>
                    <a:pt x="86" y="489"/>
                  </a:cubicBezTo>
                  <a:cubicBezTo>
                    <a:pt x="86" y="489"/>
                    <a:pt x="87" y="488"/>
                    <a:pt x="89" y="487"/>
                  </a:cubicBezTo>
                  <a:cubicBezTo>
                    <a:pt x="88" y="486"/>
                    <a:pt x="88" y="486"/>
                    <a:pt x="86" y="485"/>
                  </a:cubicBezTo>
                  <a:cubicBezTo>
                    <a:pt x="86" y="485"/>
                    <a:pt x="88" y="483"/>
                    <a:pt x="87" y="482"/>
                  </a:cubicBezTo>
                  <a:cubicBezTo>
                    <a:pt x="86" y="481"/>
                    <a:pt x="85" y="482"/>
                    <a:pt x="85" y="481"/>
                  </a:cubicBezTo>
                  <a:cubicBezTo>
                    <a:pt x="85" y="481"/>
                    <a:pt x="86" y="480"/>
                    <a:pt x="86" y="479"/>
                  </a:cubicBezTo>
                  <a:cubicBezTo>
                    <a:pt x="85" y="478"/>
                    <a:pt x="84" y="479"/>
                    <a:pt x="83" y="478"/>
                  </a:cubicBezTo>
                  <a:close/>
                  <a:moveTo>
                    <a:pt x="96" y="469"/>
                  </a:moveTo>
                  <a:cubicBezTo>
                    <a:pt x="96" y="470"/>
                    <a:pt x="96" y="470"/>
                    <a:pt x="96" y="470"/>
                  </a:cubicBezTo>
                  <a:cubicBezTo>
                    <a:pt x="94" y="470"/>
                    <a:pt x="96" y="470"/>
                    <a:pt x="97" y="471"/>
                  </a:cubicBezTo>
                  <a:cubicBezTo>
                    <a:pt x="97" y="471"/>
                    <a:pt x="98" y="468"/>
                    <a:pt x="96" y="469"/>
                  </a:cubicBezTo>
                  <a:close/>
                  <a:moveTo>
                    <a:pt x="74" y="467"/>
                  </a:moveTo>
                  <a:cubicBezTo>
                    <a:pt x="74" y="469"/>
                    <a:pt x="75" y="474"/>
                    <a:pt x="75" y="475"/>
                  </a:cubicBezTo>
                  <a:cubicBezTo>
                    <a:pt x="75" y="475"/>
                    <a:pt x="74" y="475"/>
                    <a:pt x="74" y="477"/>
                  </a:cubicBezTo>
                  <a:cubicBezTo>
                    <a:pt x="76" y="477"/>
                    <a:pt x="76" y="477"/>
                    <a:pt x="76" y="477"/>
                  </a:cubicBezTo>
                  <a:cubicBezTo>
                    <a:pt x="76" y="477"/>
                    <a:pt x="76" y="479"/>
                    <a:pt x="76" y="478"/>
                  </a:cubicBezTo>
                  <a:cubicBezTo>
                    <a:pt x="76" y="478"/>
                    <a:pt x="76" y="480"/>
                    <a:pt x="76" y="480"/>
                  </a:cubicBezTo>
                  <a:cubicBezTo>
                    <a:pt x="77" y="481"/>
                    <a:pt x="79" y="479"/>
                    <a:pt x="79" y="479"/>
                  </a:cubicBezTo>
                  <a:cubicBezTo>
                    <a:pt x="80" y="478"/>
                    <a:pt x="82" y="478"/>
                    <a:pt x="82" y="477"/>
                  </a:cubicBezTo>
                  <a:cubicBezTo>
                    <a:pt x="83" y="476"/>
                    <a:pt x="82" y="474"/>
                    <a:pt x="82" y="473"/>
                  </a:cubicBezTo>
                  <a:cubicBezTo>
                    <a:pt x="83" y="471"/>
                    <a:pt x="84" y="469"/>
                    <a:pt x="84" y="467"/>
                  </a:cubicBezTo>
                  <a:cubicBezTo>
                    <a:pt x="79" y="468"/>
                    <a:pt x="78" y="470"/>
                    <a:pt x="74" y="467"/>
                  </a:cubicBezTo>
                  <a:close/>
                  <a:moveTo>
                    <a:pt x="278" y="385"/>
                  </a:moveTo>
                  <a:cubicBezTo>
                    <a:pt x="279" y="385"/>
                    <a:pt x="280" y="385"/>
                    <a:pt x="281" y="385"/>
                  </a:cubicBezTo>
                  <a:cubicBezTo>
                    <a:pt x="282" y="385"/>
                    <a:pt x="282" y="387"/>
                    <a:pt x="283" y="388"/>
                  </a:cubicBezTo>
                  <a:cubicBezTo>
                    <a:pt x="283" y="388"/>
                    <a:pt x="287" y="387"/>
                    <a:pt x="288" y="387"/>
                  </a:cubicBezTo>
                  <a:cubicBezTo>
                    <a:pt x="288" y="386"/>
                    <a:pt x="288" y="386"/>
                    <a:pt x="288" y="386"/>
                  </a:cubicBezTo>
                  <a:cubicBezTo>
                    <a:pt x="290" y="385"/>
                    <a:pt x="295" y="385"/>
                    <a:pt x="296" y="386"/>
                  </a:cubicBezTo>
                  <a:cubicBezTo>
                    <a:pt x="297" y="386"/>
                    <a:pt x="304" y="389"/>
                    <a:pt x="299" y="388"/>
                  </a:cubicBezTo>
                  <a:cubicBezTo>
                    <a:pt x="299" y="388"/>
                    <a:pt x="297" y="388"/>
                    <a:pt x="296" y="388"/>
                  </a:cubicBezTo>
                  <a:cubicBezTo>
                    <a:pt x="296" y="388"/>
                    <a:pt x="293" y="387"/>
                    <a:pt x="291" y="388"/>
                  </a:cubicBezTo>
                  <a:cubicBezTo>
                    <a:pt x="291" y="388"/>
                    <a:pt x="291" y="389"/>
                    <a:pt x="290" y="390"/>
                  </a:cubicBezTo>
                  <a:cubicBezTo>
                    <a:pt x="289" y="391"/>
                    <a:pt x="288" y="390"/>
                    <a:pt x="286" y="390"/>
                  </a:cubicBezTo>
                  <a:cubicBezTo>
                    <a:pt x="284" y="391"/>
                    <a:pt x="283" y="393"/>
                    <a:pt x="282" y="394"/>
                  </a:cubicBezTo>
                  <a:cubicBezTo>
                    <a:pt x="278" y="395"/>
                    <a:pt x="276" y="396"/>
                    <a:pt x="273" y="399"/>
                  </a:cubicBezTo>
                  <a:cubicBezTo>
                    <a:pt x="272" y="400"/>
                    <a:pt x="269" y="402"/>
                    <a:pt x="269" y="403"/>
                  </a:cubicBezTo>
                  <a:cubicBezTo>
                    <a:pt x="269" y="404"/>
                    <a:pt x="269" y="405"/>
                    <a:pt x="269" y="405"/>
                  </a:cubicBezTo>
                  <a:cubicBezTo>
                    <a:pt x="267" y="405"/>
                    <a:pt x="265" y="406"/>
                    <a:pt x="264" y="405"/>
                  </a:cubicBezTo>
                  <a:cubicBezTo>
                    <a:pt x="264" y="405"/>
                    <a:pt x="263" y="404"/>
                    <a:pt x="263" y="404"/>
                  </a:cubicBezTo>
                  <a:cubicBezTo>
                    <a:pt x="261" y="405"/>
                    <a:pt x="262" y="402"/>
                    <a:pt x="262" y="402"/>
                  </a:cubicBezTo>
                  <a:cubicBezTo>
                    <a:pt x="263" y="401"/>
                    <a:pt x="263" y="402"/>
                    <a:pt x="264" y="401"/>
                  </a:cubicBezTo>
                  <a:cubicBezTo>
                    <a:pt x="266" y="400"/>
                    <a:pt x="267" y="397"/>
                    <a:pt x="268" y="396"/>
                  </a:cubicBezTo>
                  <a:cubicBezTo>
                    <a:pt x="270" y="394"/>
                    <a:pt x="274" y="393"/>
                    <a:pt x="275" y="391"/>
                  </a:cubicBezTo>
                  <a:cubicBezTo>
                    <a:pt x="275" y="390"/>
                    <a:pt x="275" y="389"/>
                    <a:pt x="275" y="388"/>
                  </a:cubicBezTo>
                  <a:cubicBezTo>
                    <a:pt x="275" y="387"/>
                    <a:pt x="278" y="386"/>
                    <a:pt x="278" y="385"/>
                  </a:cubicBezTo>
                  <a:close/>
                  <a:moveTo>
                    <a:pt x="274" y="332"/>
                  </a:moveTo>
                  <a:cubicBezTo>
                    <a:pt x="277" y="332"/>
                    <a:pt x="278" y="333"/>
                    <a:pt x="280" y="334"/>
                  </a:cubicBezTo>
                  <a:cubicBezTo>
                    <a:pt x="280" y="335"/>
                    <a:pt x="280" y="335"/>
                    <a:pt x="280" y="335"/>
                  </a:cubicBezTo>
                  <a:cubicBezTo>
                    <a:pt x="278" y="335"/>
                    <a:pt x="277" y="334"/>
                    <a:pt x="275" y="334"/>
                  </a:cubicBezTo>
                  <a:cubicBezTo>
                    <a:pt x="276" y="335"/>
                    <a:pt x="275" y="336"/>
                    <a:pt x="276" y="336"/>
                  </a:cubicBezTo>
                  <a:cubicBezTo>
                    <a:pt x="276" y="336"/>
                    <a:pt x="277" y="337"/>
                    <a:pt x="277" y="338"/>
                  </a:cubicBezTo>
                  <a:cubicBezTo>
                    <a:pt x="276" y="338"/>
                    <a:pt x="274" y="337"/>
                    <a:pt x="273" y="338"/>
                  </a:cubicBezTo>
                  <a:cubicBezTo>
                    <a:pt x="272" y="338"/>
                    <a:pt x="273" y="340"/>
                    <a:pt x="272" y="341"/>
                  </a:cubicBezTo>
                  <a:cubicBezTo>
                    <a:pt x="272" y="341"/>
                    <a:pt x="270" y="341"/>
                    <a:pt x="270" y="341"/>
                  </a:cubicBezTo>
                  <a:cubicBezTo>
                    <a:pt x="269" y="343"/>
                    <a:pt x="268" y="346"/>
                    <a:pt x="266" y="347"/>
                  </a:cubicBezTo>
                  <a:cubicBezTo>
                    <a:pt x="264" y="348"/>
                    <a:pt x="264" y="346"/>
                    <a:pt x="262" y="347"/>
                  </a:cubicBezTo>
                  <a:cubicBezTo>
                    <a:pt x="262" y="347"/>
                    <a:pt x="254" y="355"/>
                    <a:pt x="254" y="355"/>
                  </a:cubicBezTo>
                  <a:cubicBezTo>
                    <a:pt x="253" y="356"/>
                    <a:pt x="254" y="357"/>
                    <a:pt x="253" y="358"/>
                  </a:cubicBezTo>
                  <a:cubicBezTo>
                    <a:pt x="252" y="359"/>
                    <a:pt x="250" y="359"/>
                    <a:pt x="248" y="360"/>
                  </a:cubicBezTo>
                  <a:cubicBezTo>
                    <a:pt x="248" y="359"/>
                    <a:pt x="247" y="358"/>
                    <a:pt x="246" y="358"/>
                  </a:cubicBezTo>
                  <a:cubicBezTo>
                    <a:pt x="245" y="357"/>
                    <a:pt x="244" y="358"/>
                    <a:pt x="243" y="358"/>
                  </a:cubicBezTo>
                  <a:cubicBezTo>
                    <a:pt x="242" y="360"/>
                    <a:pt x="239" y="365"/>
                    <a:pt x="237" y="366"/>
                  </a:cubicBezTo>
                  <a:cubicBezTo>
                    <a:pt x="237" y="366"/>
                    <a:pt x="234" y="365"/>
                    <a:pt x="233" y="365"/>
                  </a:cubicBezTo>
                  <a:cubicBezTo>
                    <a:pt x="229" y="365"/>
                    <a:pt x="226" y="366"/>
                    <a:pt x="223" y="368"/>
                  </a:cubicBezTo>
                  <a:cubicBezTo>
                    <a:pt x="222" y="367"/>
                    <a:pt x="221" y="367"/>
                    <a:pt x="220" y="366"/>
                  </a:cubicBezTo>
                  <a:cubicBezTo>
                    <a:pt x="219" y="365"/>
                    <a:pt x="219" y="362"/>
                    <a:pt x="218" y="362"/>
                  </a:cubicBezTo>
                  <a:cubicBezTo>
                    <a:pt x="216" y="361"/>
                    <a:pt x="214" y="362"/>
                    <a:pt x="212" y="361"/>
                  </a:cubicBezTo>
                  <a:cubicBezTo>
                    <a:pt x="212" y="361"/>
                    <a:pt x="210" y="359"/>
                    <a:pt x="209" y="359"/>
                  </a:cubicBezTo>
                  <a:cubicBezTo>
                    <a:pt x="205" y="354"/>
                    <a:pt x="214" y="359"/>
                    <a:pt x="218" y="358"/>
                  </a:cubicBezTo>
                  <a:cubicBezTo>
                    <a:pt x="218" y="358"/>
                    <a:pt x="220" y="356"/>
                    <a:pt x="220" y="356"/>
                  </a:cubicBezTo>
                  <a:cubicBezTo>
                    <a:pt x="222" y="355"/>
                    <a:pt x="224" y="354"/>
                    <a:pt x="227" y="352"/>
                  </a:cubicBezTo>
                  <a:cubicBezTo>
                    <a:pt x="227" y="352"/>
                    <a:pt x="228" y="350"/>
                    <a:pt x="229" y="350"/>
                  </a:cubicBezTo>
                  <a:cubicBezTo>
                    <a:pt x="231" y="349"/>
                    <a:pt x="232" y="350"/>
                    <a:pt x="234" y="350"/>
                  </a:cubicBezTo>
                  <a:cubicBezTo>
                    <a:pt x="233" y="349"/>
                    <a:pt x="234" y="349"/>
                    <a:pt x="235" y="348"/>
                  </a:cubicBezTo>
                  <a:cubicBezTo>
                    <a:pt x="231" y="345"/>
                    <a:pt x="229" y="344"/>
                    <a:pt x="228" y="340"/>
                  </a:cubicBezTo>
                  <a:cubicBezTo>
                    <a:pt x="228" y="339"/>
                    <a:pt x="228" y="338"/>
                    <a:pt x="228" y="337"/>
                  </a:cubicBezTo>
                  <a:cubicBezTo>
                    <a:pt x="228" y="336"/>
                    <a:pt x="226" y="335"/>
                    <a:pt x="225" y="335"/>
                  </a:cubicBezTo>
                  <a:cubicBezTo>
                    <a:pt x="225" y="333"/>
                    <a:pt x="225" y="333"/>
                    <a:pt x="225" y="333"/>
                  </a:cubicBezTo>
                  <a:cubicBezTo>
                    <a:pt x="227" y="334"/>
                    <a:pt x="229" y="333"/>
                    <a:pt x="231" y="334"/>
                  </a:cubicBezTo>
                  <a:cubicBezTo>
                    <a:pt x="231" y="334"/>
                    <a:pt x="233" y="337"/>
                    <a:pt x="233" y="337"/>
                  </a:cubicBezTo>
                  <a:cubicBezTo>
                    <a:pt x="234" y="338"/>
                    <a:pt x="234" y="336"/>
                    <a:pt x="236" y="336"/>
                  </a:cubicBezTo>
                  <a:cubicBezTo>
                    <a:pt x="236" y="340"/>
                    <a:pt x="237" y="342"/>
                    <a:pt x="238" y="346"/>
                  </a:cubicBezTo>
                  <a:cubicBezTo>
                    <a:pt x="242" y="346"/>
                    <a:pt x="250" y="347"/>
                    <a:pt x="253" y="346"/>
                  </a:cubicBezTo>
                  <a:cubicBezTo>
                    <a:pt x="256" y="346"/>
                    <a:pt x="258" y="341"/>
                    <a:pt x="260" y="340"/>
                  </a:cubicBezTo>
                  <a:cubicBezTo>
                    <a:pt x="261" y="339"/>
                    <a:pt x="262" y="339"/>
                    <a:pt x="264" y="338"/>
                  </a:cubicBezTo>
                  <a:cubicBezTo>
                    <a:pt x="265" y="337"/>
                    <a:pt x="266" y="334"/>
                    <a:pt x="268" y="334"/>
                  </a:cubicBezTo>
                  <a:cubicBezTo>
                    <a:pt x="270" y="333"/>
                    <a:pt x="271" y="334"/>
                    <a:pt x="272" y="334"/>
                  </a:cubicBezTo>
                  <a:cubicBezTo>
                    <a:pt x="273" y="334"/>
                    <a:pt x="274" y="332"/>
                    <a:pt x="274" y="332"/>
                  </a:cubicBezTo>
                  <a:close/>
                  <a:moveTo>
                    <a:pt x="189" y="328"/>
                  </a:moveTo>
                  <a:cubicBezTo>
                    <a:pt x="190" y="328"/>
                    <a:pt x="194" y="329"/>
                    <a:pt x="197" y="330"/>
                  </a:cubicBezTo>
                  <a:cubicBezTo>
                    <a:pt x="197" y="330"/>
                    <a:pt x="197" y="332"/>
                    <a:pt x="197" y="332"/>
                  </a:cubicBezTo>
                  <a:cubicBezTo>
                    <a:pt x="199" y="332"/>
                    <a:pt x="202" y="332"/>
                    <a:pt x="206" y="332"/>
                  </a:cubicBezTo>
                  <a:cubicBezTo>
                    <a:pt x="205" y="334"/>
                    <a:pt x="205" y="334"/>
                    <a:pt x="205" y="334"/>
                  </a:cubicBezTo>
                  <a:cubicBezTo>
                    <a:pt x="202" y="334"/>
                    <a:pt x="199" y="335"/>
                    <a:pt x="197" y="336"/>
                  </a:cubicBezTo>
                  <a:cubicBezTo>
                    <a:pt x="193" y="336"/>
                    <a:pt x="191" y="334"/>
                    <a:pt x="188" y="334"/>
                  </a:cubicBezTo>
                  <a:cubicBezTo>
                    <a:pt x="186" y="334"/>
                    <a:pt x="186" y="335"/>
                    <a:pt x="184" y="334"/>
                  </a:cubicBezTo>
                  <a:cubicBezTo>
                    <a:pt x="183" y="334"/>
                    <a:pt x="182" y="333"/>
                    <a:pt x="181" y="332"/>
                  </a:cubicBezTo>
                  <a:cubicBezTo>
                    <a:pt x="183" y="332"/>
                    <a:pt x="184" y="332"/>
                    <a:pt x="185" y="331"/>
                  </a:cubicBezTo>
                  <a:cubicBezTo>
                    <a:pt x="185" y="331"/>
                    <a:pt x="187" y="331"/>
                    <a:pt x="188" y="330"/>
                  </a:cubicBezTo>
                  <a:cubicBezTo>
                    <a:pt x="189" y="330"/>
                    <a:pt x="188" y="329"/>
                    <a:pt x="189" y="328"/>
                  </a:cubicBezTo>
                  <a:close/>
                  <a:moveTo>
                    <a:pt x="185" y="279"/>
                  </a:moveTo>
                  <a:cubicBezTo>
                    <a:pt x="188" y="278"/>
                    <a:pt x="190" y="280"/>
                    <a:pt x="193" y="281"/>
                  </a:cubicBezTo>
                  <a:cubicBezTo>
                    <a:pt x="194" y="281"/>
                    <a:pt x="196" y="281"/>
                    <a:pt x="197" y="282"/>
                  </a:cubicBezTo>
                  <a:cubicBezTo>
                    <a:pt x="197" y="282"/>
                    <a:pt x="198" y="282"/>
                    <a:pt x="199" y="282"/>
                  </a:cubicBezTo>
                  <a:cubicBezTo>
                    <a:pt x="198" y="283"/>
                    <a:pt x="198" y="283"/>
                    <a:pt x="198" y="283"/>
                  </a:cubicBezTo>
                  <a:cubicBezTo>
                    <a:pt x="193" y="283"/>
                    <a:pt x="182" y="285"/>
                    <a:pt x="189" y="287"/>
                  </a:cubicBezTo>
                  <a:cubicBezTo>
                    <a:pt x="190" y="288"/>
                    <a:pt x="191" y="287"/>
                    <a:pt x="192" y="287"/>
                  </a:cubicBezTo>
                  <a:cubicBezTo>
                    <a:pt x="194" y="287"/>
                    <a:pt x="197" y="290"/>
                    <a:pt x="198" y="290"/>
                  </a:cubicBezTo>
                  <a:cubicBezTo>
                    <a:pt x="202" y="291"/>
                    <a:pt x="205" y="289"/>
                    <a:pt x="208" y="288"/>
                  </a:cubicBezTo>
                  <a:cubicBezTo>
                    <a:pt x="208" y="290"/>
                    <a:pt x="209" y="290"/>
                    <a:pt x="209" y="292"/>
                  </a:cubicBezTo>
                  <a:cubicBezTo>
                    <a:pt x="209" y="294"/>
                    <a:pt x="206" y="297"/>
                    <a:pt x="205" y="298"/>
                  </a:cubicBezTo>
                  <a:cubicBezTo>
                    <a:pt x="206" y="299"/>
                    <a:pt x="206" y="299"/>
                    <a:pt x="207" y="299"/>
                  </a:cubicBezTo>
                  <a:cubicBezTo>
                    <a:pt x="207" y="299"/>
                    <a:pt x="207" y="301"/>
                    <a:pt x="207" y="301"/>
                  </a:cubicBezTo>
                  <a:cubicBezTo>
                    <a:pt x="205" y="302"/>
                    <a:pt x="202" y="303"/>
                    <a:pt x="198" y="302"/>
                  </a:cubicBezTo>
                  <a:cubicBezTo>
                    <a:pt x="198" y="302"/>
                    <a:pt x="196" y="300"/>
                    <a:pt x="196" y="300"/>
                  </a:cubicBezTo>
                  <a:cubicBezTo>
                    <a:pt x="194" y="300"/>
                    <a:pt x="194" y="301"/>
                    <a:pt x="192" y="301"/>
                  </a:cubicBezTo>
                  <a:cubicBezTo>
                    <a:pt x="192" y="301"/>
                    <a:pt x="191" y="303"/>
                    <a:pt x="191" y="304"/>
                  </a:cubicBezTo>
                  <a:cubicBezTo>
                    <a:pt x="192" y="305"/>
                    <a:pt x="203" y="310"/>
                    <a:pt x="199" y="309"/>
                  </a:cubicBezTo>
                  <a:cubicBezTo>
                    <a:pt x="198" y="309"/>
                    <a:pt x="196" y="308"/>
                    <a:pt x="195" y="308"/>
                  </a:cubicBezTo>
                  <a:cubicBezTo>
                    <a:pt x="194" y="308"/>
                    <a:pt x="191" y="308"/>
                    <a:pt x="191" y="308"/>
                  </a:cubicBezTo>
                  <a:cubicBezTo>
                    <a:pt x="188" y="309"/>
                    <a:pt x="185" y="309"/>
                    <a:pt x="182" y="311"/>
                  </a:cubicBezTo>
                  <a:cubicBezTo>
                    <a:pt x="181" y="312"/>
                    <a:pt x="179" y="315"/>
                    <a:pt x="177" y="316"/>
                  </a:cubicBezTo>
                  <a:cubicBezTo>
                    <a:pt x="176" y="316"/>
                    <a:pt x="177" y="313"/>
                    <a:pt x="177" y="312"/>
                  </a:cubicBezTo>
                  <a:cubicBezTo>
                    <a:pt x="178" y="311"/>
                    <a:pt x="178" y="313"/>
                    <a:pt x="180" y="312"/>
                  </a:cubicBezTo>
                  <a:cubicBezTo>
                    <a:pt x="181" y="311"/>
                    <a:pt x="180" y="310"/>
                    <a:pt x="181" y="310"/>
                  </a:cubicBezTo>
                  <a:cubicBezTo>
                    <a:pt x="182" y="307"/>
                    <a:pt x="185" y="307"/>
                    <a:pt x="189" y="306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3" y="303"/>
                    <a:pt x="183" y="303"/>
                    <a:pt x="179" y="306"/>
                  </a:cubicBezTo>
                  <a:cubicBezTo>
                    <a:pt x="178" y="307"/>
                    <a:pt x="176" y="308"/>
                    <a:pt x="175" y="309"/>
                  </a:cubicBezTo>
                  <a:cubicBezTo>
                    <a:pt x="175" y="310"/>
                    <a:pt x="176" y="311"/>
                    <a:pt x="175" y="312"/>
                  </a:cubicBezTo>
                  <a:cubicBezTo>
                    <a:pt x="175" y="313"/>
                    <a:pt x="174" y="314"/>
                    <a:pt x="173" y="314"/>
                  </a:cubicBezTo>
                  <a:cubicBezTo>
                    <a:pt x="168" y="313"/>
                    <a:pt x="165" y="313"/>
                    <a:pt x="161" y="310"/>
                  </a:cubicBezTo>
                  <a:cubicBezTo>
                    <a:pt x="161" y="308"/>
                    <a:pt x="161" y="308"/>
                    <a:pt x="161" y="308"/>
                  </a:cubicBezTo>
                  <a:cubicBezTo>
                    <a:pt x="165" y="307"/>
                    <a:pt x="163" y="307"/>
                    <a:pt x="163" y="304"/>
                  </a:cubicBezTo>
                  <a:cubicBezTo>
                    <a:pt x="165" y="303"/>
                    <a:pt x="166" y="301"/>
                    <a:pt x="168" y="300"/>
                  </a:cubicBezTo>
                  <a:cubicBezTo>
                    <a:pt x="168" y="299"/>
                    <a:pt x="168" y="299"/>
                    <a:pt x="168" y="298"/>
                  </a:cubicBezTo>
                  <a:cubicBezTo>
                    <a:pt x="168" y="297"/>
                    <a:pt x="165" y="295"/>
                    <a:pt x="165" y="294"/>
                  </a:cubicBezTo>
                  <a:cubicBezTo>
                    <a:pt x="161" y="292"/>
                    <a:pt x="168" y="294"/>
                    <a:pt x="169" y="294"/>
                  </a:cubicBezTo>
                  <a:cubicBezTo>
                    <a:pt x="171" y="295"/>
                    <a:pt x="173" y="295"/>
                    <a:pt x="175" y="295"/>
                  </a:cubicBezTo>
                  <a:cubicBezTo>
                    <a:pt x="174" y="294"/>
                    <a:pt x="177" y="292"/>
                    <a:pt x="173" y="292"/>
                  </a:cubicBezTo>
                  <a:cubicBezTo>
                    <a:pt x="173" y="292"/>
                    <a:pt x="173" y="291"/>
                    <a:pt x="173" y="290"/>
                  </a:cubicBezTo>
                  <a:cubicBezTo>
                    <a:pt x="169" y="287"/>
                    <a:pt x="157" y="287"/>
                    <a:pt x="153" y="288"/>
                  </a:cubicBezTo>
                  <a:cubicBezTo>
                    <a:pt x="153" y="287"/>
                    <a:pt x="152" y="284"/>
                    <a:pt x="154" y="284"/>
                  </a:cubicBezTo>
                  <a:cubicBezTo>
                    <a:pt x="154" y="284"/>
                    <a:pt x="156" y="285"/>
                    <a:pt x="157" y="285"/>
                  </a:cubicBezTo>
                  <a:cubicBezTo>
                    <a:pt x="159" y="284"/>
                    <a:pt x="159" y="284"/>
                    <a:pt x="159" y="284"/>
                  </a:cubicBezTo>
                  <a:cubicBezTo>
                    <a:pt x="161" y="283"/>
                    <a:pt x="160" y="284"/>
                    <a:pt x="160" y="283"/>
                  </a:cubicBezTo>
                  <a:cubicBezTo>
                    <a:pt x="163" y="283"/>
                    <a:pt x="164" y="284"/>
                    <a:pt x="167" y="284"/>
                  </a:cubicBezTo>
                  <a:cubicBezTo>
                    <a:pt x="169" y="283"/>
                    <a:pt x="169" y="283"/>
                    <a:pt x="169" y="283"/>
                  </a:cubicBezTo>
                  <a:cubicBezTo>
                    <a:pt x="170" y="282"/>
                    <a:pt x="172" y="283"/>
                    <a:pt x="174" y="283"/>
                  </a:cubicBezTo>
                  <a:cubicBezTo>
                    <a:pt x="175" y="281"/>
                    <a:pt x="175" y="281"/>
                    <a:pt x="175" y="281"/>
                  </a:cubicBezTo>
                  <a:cubicBezTo>
                    <a:pt x="177" y="280"/>
                    <a:pt x="179" y="281"/>
                    <a:pt x="181" y="281"/>
                  </a:cubicBezTo>
                  <a:cubicBezTo>
                    <a:pt x="182" y="280"/>
                    <a:pt x="184" y="279"/>
                    <a:pt x="185" y="279"/>
                  </a:cubicBezTo>
                  <a:close/>
                  <a:moveTo>
                    <a:pt x="365" y="263"/>
                  </a:moveTo>
                  <a:cubicBezTo>
                    <a:pt x="365" y="263"/>
                    <a:pt x="366" y="264"/>
                    <a:pt x="366" y="265"/>
                  </a:cubicBezTo>
                  <a:cubicBezTo>
                    <a:pt x="367" y="265"/>
                    <a:pt x="366" y="264"/>
                    <a:pt x="367" y="264"/>
                  </a:cubicBezTo>
                  <a:cubicBezTo>
                    <a:pt x="366" y="264"/>
                    <a:pt x="366" y="263"/>
                    <a:pt x="365" y="263"/>
                  </a:cubicBezTo>
                  <a:close/>
                  <a:moveTo>
                    <a:pt x="361" y="259"/>
                  </a:moveTo>
                  <a:cubicBezTo>
                    <a:pt x="363" y="262"/>
                    <a:pt x="363" y="265"/>
                    <a:pt x="362" y="259"/>
                  </a:cubicBezTo>
                  <a:lnTo>
                    <a:pt x="361" y="259"/>
                  </a:lnTo>
                  <a:close/>
                  <a:moveTo>
                    <a:pt x="318" y="253"/>
                  </a:moveTo>
                  <a:cubicBezTo>
                    <a:pt x="318" y="254"/>
                    <a:pt x="318" y="254"/>
                    <a:pt x="318" y="254"/>
                  </a:cubicBezTo>
                  <a:cubicBezTo>
                    <a:pt x="316" y="255"/>
                    <a:pt x="313" y="253"/>
                    <a:pt x="316" y="255"/>
                  </a:cubicBezTo>
                  <a:cubicBezTo>
                    <a:pt x="316" y="255"/>
                    <a:pt x="317" y="256"/>
                    <a:pt x="318" y="257"/>
                  </a:cubicBezTo>
                  <a:cubicBezTo>
                    <a:pt x="319" y="256"/>
                    <a:pt x="322" y="256"/>
                    <a:pt x="320" y="254"/>
                  </a:cubicBezTo>
                  <a:cubicBezTo>
                    <a:pt x="319" y="253"/>
                    <a:pt x="320" y="253"/>
                    <a:pt x="318" y="253"/>
                  </a:cubicBezTo>
                  <a:close/>
                  <a:moveTo>
                    <a:pt x="346" y="249"/>
                  </a:moveTo>
                  <a:cubicBezTo>
                    <a:pt x="343" y="249"/>
                    <a:pt x="341" y="253"/>
                    <a:pt x="344" y="253"/>
                  </a:cubicBezTo>
                  <a:cubicBezTo>
                    <a:pt x="345" y="252"/>
                    <a:pt x="349" y="248"/>
                    <a:pt x="346" y="249"/>
                  </a:cubicBezTo>
                  <a:close/>
                  <a:moveTo>
                    <a:pt x="357" y="245"/>
                  </a:moveTo>
                  <a:cubicBezTo>
                    <a:pt x="357" y="247"/>
                    <a:pt x="357" y="247"/>
                    <a:pt x="357" y="247"/>
                  </a:cubicBezTo>
                  <a:cubicBezTo>
                    <a:pt x="356" y="247"/>
                    <a:pt x="355" y="246"/>
                    <a:pt x="353" y="246"/>
                  </a:cubicBezTo>
                  <a:cubicBezTo>
                    <a:pt x="353" y="248"/>
                    <a:pt x="353" y="248"/>
                    <a:pt x="353" y="248"/>
                  </a:cubicBezTo>
                  <a:cubicBezTo>
                    <a:pt x="354" y="248"/>
                    <a:pt x="356" y="249"/>
                    <a:pt x="358" y="249"/>
                  </a:cubicBezTo>
                  <a:cubicBezTo>
                    <a:pt x="360" y="248"/>
                    <a:pt x="358" y="244"/>
                    <a:pt x="357" y="245"/>
                  </a:cubicBezTo>
                  <a:close/>
                  <a:moveTo>
                    <a:pt x="352" y="241"/>
                  </a:moveTo>
                  <a:cubicBezTo>
                    <a:pt x="352" y="241"/>
                    <a:pt x="353" y="243"/>
                    <a:pt x="353" y="243"/>
                  </a:cubicBezTo>
                  <a:cubicBezTo>
                    <a:pt x="355" y="243"/>
                    <a:pt x="354" y="241"/>
                    <a:pt x="352" y="241"/>
                  </a:cubicBezTo>
                  <a:close/>
                  <a:moveTo>
                    <a:pt x="377" y="233"/>
                  </a:moveTo>
                  <a:cubicBezTo>
                    <a:pt x="377" y="233"/>
                    <a:pt x="376" y="234"/>
                    <a:pt x="376" y="234"/>
                  </a:cubicBezTo>
                  <a:cubicBezTo>
                    <a:pt x="376" y="235"/>
                    <a:pt x="376" y="236"/>
                    <a:pt x="376" y="237"/>
                  </a:cubicBezTo>
                  <a:cubicBezTo>
                    <a:pt x="375" y="237"/>
                    <a:pt x="375" y="236"/>
                    <a:pt x="375" y="236"/>
                  </a:cubicBezTo>
                  <a:cubicBezTo>
                    <a:pt x="373" y="235"/>
                    <a:pt x="373" y="237"/>
                    <a:pt x="372" y="237"/>
                  </a:cubicBezTo>
                  <a:cubicBezTo>
                    <a:pt x="372" y="240"/>
                    <a:pt x="371" y="244"/>
                    <a:pt x="368" y="245"/>
                  </a:cubicBezTo>
                  <a:cubicBezTo>
                    <a:pt x="368" y="245"/>
                    <a:pt x="367" y="245"/>
                    <a:pt x="366" y="245"/>
                  </a:cubicBezTo>
                  <a:cubicBezTo>
                    <a:pt x="366" y="246"/>
                    <a:pt x="366" y="247"/>
                    <a:pt x="365" y="247"/>
                  </a:cubicBezTo>
                  <a:cubicBezTo>
                    <a:pt x="367" y="248"/>
                    <a:pt x="366" y="248"/>
                    <a:pt x="367" y="249"/>
                  </a:cubicBezTo>
                  <a:cubicBezTo>
                    <a:pt x="368" y="249"/>
                    <a:pt x="368" y="248"/>
                    <a:pt x="369" y="248"/>
                  </a:cubicBezTo>
                  <a:cubicBezTo>
                    <a:pt x="369" y="250"/>
                    <a:pt x="369" y="250"/>
                    <a:pt x="369" y="250"/>
                  </a:cubicBezTo>
                  <a:cubicBezTo>
                    <a:pt x="370" y="250"/>
                    <a:pt x="371" y="250"/>
                    <a:pt x="371" y="251"/>
                  </a:cubicBezTo>
                  <a:cubicBezTo>
                    <a:pt x="372" y="250"/>
                    <a:pt x="373" y="247"/>
                    <a:pt x="375" y="248"/>
                  </a:cubicBezTo>
                  <a:cubicBezTo>
                    <a:pt x="376" y="248"/>
                    <a:pt x="375" y="251"/>
                    <a:pt x="375" y="251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9" y="254"/>
                    <a:pt x="377" y="253"/>
                    <a:pt x="379" y="257"/>
                  </a:cubicBezTo>
                  <a:cubicBezTo>
                    <a:pt x="380" y="257"/>
                    <a:pt x="382" y="257"/>
                    <a:pt x="381" y="256"/>
                  </a:cubicBezTo>
                  <a:cubicBezTo>
                    <a:pt x="382" y="256"/>
                    <a:pt x="383" y="257"/>
                    <a:pt x="384" y="257"/>
                  </a:cubicBezTo>
                  <a:cubicBezTo>
                    <a:pt x="385" y="256"/>
                    <a:pt x="387" y="254"/>
                    <a:pt x="385" y="255"/>
                  </a:cubicBezTo>
                  <a:cubicBezTo>
                    <a:pt x="385" y="254"/>
                    <a:pt x="385" y="253"/>
                    <a:pt x="385" y="253"/>
                  </a:cubicBezTo>
                  <a:cubicBezTo>
                    <a:pt x="390" y="254"/>
                    <a:pt x="389" y="254"/>
                    <a:pt x="393" y="253"/>
                  </a:cubicBezTo>
                  <a:cubicBezTo>
                    <a:pt x="393" y="252"/>
                    <a:pt x="396" y="252"/>
                    <a:pt x="397" y="252"/>
                  </a:cubicBezTo>
                  <a:cubicBezTo>
                    <a:pt x="397" y="252"/>
                    <a:pt x="399" y="250"/>
                    <a:pt x="399" y="250"/>
                  </a:cubicBezTo>
                  <a:cubicBezTo>
                    <a:pt x="397" y="250"/>
                    <a:pt x="396" y="250"/>
                    <a:pt x="395" y="249"/>
                  </a:cubicBezTo>
                  <a:cubicBezTo>
                    <a:pt x="395" y="247"/>
                    <a:pt x="396" y="243"/>
                    <a:pt x="395" y="241"/>
                  </a:cubicBezTo>
                  <a:cubicBezTo>
                    <a:pt x="388" y="235"/>
                    <a:pt x="388" y="235"/>
                    <a:pt x="388" y="235"/>
                  </a:cubicBezTo>
                  <a:cubicBezTo>
                    <a:pt x="387" y="235"/>
                    <a:pt x="385" y="236"/>
                    <a:pt x="384" y="235"/>
                  </a:cubicBezTo>
                  <a:cubicBezTo>
                    <a:pt x="383" y="234"/>
                    <a:pt x="383" y="234"/>
                    <a:pt x="383" y="234"/>
                  </a:cubicBezTo>
                  <a:cubicBezTo>
                    <a:pt x="381" y="234"/>
                    <a:pt x="381" y="235"/>
                    <a:pt x="380" y="235"/>
                  </a:cubicBezTo>
                  <a:cubicBezTo>
                    <a:pt x="380" y="235"/>
                    <a:pt x="380" y="233"/>
                    <a:pt x="380" y="233"/>
                  </a:cubicBezTo>
                  <a:cubicBezTo>
                    <a:pt x="379" y="232"/>
                    <a:pt x="378" y="233"/>
                    <a:pt x="377" y="233"/>
                  </a:cubicBezTo>
                  <a:close/>
                  <a:moveTo>
                    <a:pt x="355" y="218"/>
                  </a:moveTo>
                  <a:cubicBezTo>
                    <a:pt x="355" y="219"/>
                    <a:pt x="355" y="219"/>
                    <a:pt x="355" y="219"/>
                  </a:cubicBezTo>
                  <a:cubicBezTo>
                    <a:pt x="351" y="222"/>
                    <a:pt x="353" y="221"/>
                    <a:pt x="353" y="224"/>
                  </a:cubicBezTo>
                  <a:cubicBezTo>
                    <a:pt x="353" y="224"/>
                    <a:pt x="354" y="223"/>
                    <a:pt x="355" y="223"/>
                  </a:cubicBezTo>
                  <a:cubicBezTo>
                    <a:pt x="355" y="222"/>
                    <a:pt x="357" y="217"/>
                    <a:pt x="355" y="218"/>
                  </a:cubicBezTo>
                  <a:close/>
                  <a:moveTo>
                    <a:pt x="295" y="171"/>
                  </a:moveTo>
                  <a:cubicBezTo>
                    <a:pt x="294" y="178"/>
                    <a:pt x="294" y="182"/>
                    <a:pt x="296" y="188"/>
                  </a:cubicBezTo>
                  <a:cubicBezTo>
                    <a:pt x="297" y="188"/>
                    <a:pt x="301" y="188"/>
                    <a:pt x="303" y="189"/>
                  </a:cubicBezTo>
                  <a:cubicBezTo>
                    <a:pt x="304" y="189"/>
                    <a:pt x="305" y="191"/>
                    <a:pt x="305" y="191"/>
                  </a:cubicBezTo>
                  <a:cubicBezTo>
                    <a:pt x="307" y="192"/>
                    <a:pt x="308" y="191"/>
                    <a:pt x="310" y="191"/>
                  </a:cubicBezTo>
                  <a:cubicBezTo>
                    <a:pt x="310" y="191"/>
                    <a:pt x="310" y="190"/>
                    <a:pt x="310" y="190"/>
                  </a:cubicBezTo>
                  <a:cubicBezTo>
                    <a:pt x="310" y="188"/>
                    <a:pt x="310" y="187"/>
                    <a:pt x="310" y="185"/>
                  </a:cubicBezTo>
                  <a:cubicBezTo>
                    <a:pt x="309" y="184"/>
                    <a:pt x="306" y="183"/>
                    <a:pt x="306" y="182"/>
                  </a:cubicBezTo>
                  <a:cubicBezTo>
                    <a:pt x="304" y="181"/>
                    <a:pt x="305" y="179"/>
                    <a:pt x="304" y="177"/>
                  </a:cubicBezTo>
                  <a:cubicBezTo>
                    <a:pt x="298" y="171"/>
                    <a:pt x="298" y="171"/>
                    <a:pt x="298" y="171"/>
                  </a:cubicBezTo>
                  <a:cubicBezTo>
                    <a:pt x="297" y="171"/>
                    <a:pt x="296" y="172"/>
                    <a:pt x="295" y="171"/>
                  </a:cubicBezTo>
                  <a:close/>
                  <a:moveTo>
                    <a:pt x="177" y="153"/>
                  </a:moveTo>
                  <a:cubicBezTo>
                    <a:pt x="176" y="153"/>
                    <a:pt x="173" y="155"/>
                    <a:pt x="172" y="156"/>
                  </a:cubicBezTo>
                  <a:cubicBezTo>
                    <a:pt x="169" y="157"/>
                    <a:pt x="166" y="156"/>
                    <a:pt x="163" y="157"/>
                  </a:cubicBezTo>
                  <a:cubicBezTo>
                    <a:pt x="161" y="158"/>
                    <a:pt x="161" y="158"/>
                    <a:pt x="161" y="158"/>
                  </a:cubicBezTo>
                  <a:cubicBezTo>
                    <a:pt x="160" y="159"/>
                    <a:pt x="159" y="158"/>
                    <a:pt x="157" y="159"/>
                  </a:cubicBezTo>
                  <a:cubicBezTo>
                    <a:pt x="155" y="160"/>
                    <a:pt x="152" y="161"/>
                    <a:pt x="150" y="162"/>
                  </a:cubicBezTo>
                  <a:cubicBezTo>
                    <a:pt x="151" y="164"/>
                    <a:pt x="153" y="168"/>
                    <a:pt x="153" y="169"/>
                  </a:cubicBezTo>
                  <a:cubicBezTo>
                    <a:pt x="151" y="172"/>
                    <a:pt x="151" y="172"/>
                    <a:pt x="151" y="172"/>
                  </a:cubicBezTo>
                  <a:cubicBezTo>
                    <a:pt x="151" y="176"/>
                    <a:pt x="152" y="177"/>
                    <a:pt x="151" y="179"/>
                  </a:cubicBezTo>
                  <a:cubicBezTo>
                    <a:pt x="153" y="179"/>
                    <a:pt x="153" y="179"/>
                    <a:pt x="153" y="179"/>
                  </a:cubicBezTo>
                  <a:cubicBezTo>
                    <a:pt x="153" y="180"/>
                    <a:pt x="152" y="181"/>
                    <a:pt x="153" y="181"/>
                  </a:cubicBezTo>
                  <a:cubicBezTo>
                    <a:pt x="152" y="181"/>
                    <a:pt x="150" y="181"/>
                    <a:pt x="149" y="181"/>
                  </a:cubicBezTo>
                  <a:cubicBezTo>
                    <a:pt x="150" y="184"/>
                    <a:pt x="152" y="188"/>
                    <a:pt x="151" y="191"/>
                  </a:cubicBezTo>
                  <a:cubicBezTo>
                    <a:pt x="150" y="192"/>
                    <a:pt x="148" y="193"/>
                    <a:pt x="148" y="193"/>
                  </a:cubicBezTo>
                  <a:cubicBezTo>
                    <a:pt x="147" y="196"/>
                    <a:pt x="148" y="197"/>
                    <a:pt x="147" y="199"/>
                  </a:cubicBezTo>
                  <a:cubicBezTo>
                    <a:pt x="147" y="200"/>
                    <a:pt x="149" y="200"/>
                    <a:pt x="149" y="200"/>
                  </a:cubicBezTo>
                  <a:cubicBezTo>
                    <a:pt x="151" y="201"/>
                    <a:pt x="151" y="203"/>
                    <a:pt x="153" y="203"/>
                  </a:cubicBezTo>
                  <a:cubicBezTo>
                    <a:pt x="153" y="204"/>
                    <a:pt x="153" y="204"/>
                    <a:pt x="153" y="204"/>
                  </a:cubicBezTo>
                  <a:cubicBezTo>
                    <a:pt x="154" y="204"/>
                    <a:pt x="154" y="204"/>
                    <a:pt x="154" y="204"/>
                  </a:cubicBezTo>
                  <a:cubicBezTo>
                    <a:pt x="156" y="206"/>
                    <a:pt x="156" y="211"/>
                    <a:pt x="159" y="212"/>
                  </a:cubicBezTo>
                  <a:cubicBezTo>
                    <a:pt x="166" y="215"/>
                    <a:pt x="170" y="206"/>
                    <a:pt x="172" y="203"/>
                  </a:cubicBezTo>
                  <a:cubicBezTo>
                    <a:pt x="173" y="204"/>
                    <a:pt x="173" y="203"/>
                    <a:pt x="174" y="203"/>
                  </a:cubicBezTo>
                  <a:cubicBezTo>
                    <a:pt x="175" y="205"/>
                    <a:pt x="175" y="205"/>
                    <a:pt x="175" y="205"/>
                  </a:cubicBezTo>
                  <a:cubicBezTo>
                    <a:pt x="179" y="206"/>
                    <a:pt x="181" y="205"/>
                    <a:pt x="185" y="204"/>
                  </a:cubicBezTo>
                  <a:cubicBezTo>
                    <a:pt x="186" y="204"/>
                    <a:pt x="187" y="204"/>
                    <a:pt x="187" y="203"/>
                  </a:cubicBezTo>
                  <a:cubicBezTo>
                    <a:pt x="188" y="203"/>
                    <a:pt x="187" y="201"/>
                    <a:pt x="188" y="200"/>
                  </a:cubicBezTo>
                  <a:cubicBezTo>
                    <a:pt x="188" y="200"/>
                    <a:pt x="190" y="199"/>
                    <a:pt x="190" y="199"/>
                  </a:cubicBezTo>
                  <a:cubicBezTo>
                    <a:pt x="191" y="197"/>
                    <a:pt x="190" y="195"/>
                    <a:pt x="190" y="195"/>
                  </a:cubicBezTo>
                  <a:cubicBezTo>
                    <a:pt x="190" y="195"/>
                    <a:pt x="190" y="193"/>
                    <a:pt x="190" y="193"/>
                  </a:cubicBezTo>
                  <a:cubicBezTo>
                    <a:pt x="191" y="192"/>
                    <a:pt x="192" y="193"/>
                    <a:pt x="193" y="192"/>
                  </a:cubicBezTo>
                  <a:cubicBezTo>
                    <a:pt x="194" y="191"/>
                    <a:pt x="194" y="189"/>
                    <a:pt x="195" y="188"/>
                  </a:cubicBezTo>
                  <a:cubicBezTo>
                    <a:pt x="196" y="187"/>
                    <a:pt x="198" y="187"/>
                    <a:pt x="199" y="186"/>
                  </a:cubicBezTo>
                  <a:cubicBezTo>
                    <a:pt x="199" y="185"/>
                    <a:pt x="199" y="185"/>
                    <a:pt x="199" y="185"/>
                  </a:cubicBezTo>
                  <a:cubicBezTo>
                    <a:pt x="204" y="180"/>
                    <a:pt x="204" y="180"/>
                    <a:pt x="204" y="180"/>
                  </a:cubicBezTo>
                  <a:cubicBezTo>
                    <a:pt x="206" y="179"/>
                    <a:pt x="207" y="180"/>
                    <a:pt x="209" y="179"/>
                  </a:cubicBezTo>
                  <a:cubicBezTo>
                    <a:pt x="211" y="178"/>
                    <a:pt x="213" y="175"/>
                    <a:pt x="215" y="175"/>
                  </a:cubicBezTo>
                  <a:cubicBezTo>
                    <a:pt x="217" y="174"/>
                    <a:pt x="218" y="176"/>
                    <a:pt x="219" y="175"/>
                  </a:cubicBezTo>
                  <a:cubicBezTo>
                    <a:pt x="221" y="174"/>
                    <a:pt x="221" y="174"/>
                    <a:pt x="221" y="174"/>
                  </a:cubicBezTo>
                  <a:cubicBezTo>
                    <a:pt x="222" y="174"/>
                    <a:pt x="224" y="175"/>
                    <a:pt x="226" y="174"/>
                  </a:cubicBezTo>
                  <a:cubicBezTo>
                    <a:pt x="226" y="174"/>
                    <a:pt x="228" y="172"/>
                    <a:pt x="229" y="172"/>
                  </a:cubicBezTo>
                  <a:cubicBezTo>
                    <a:pt x="228" y="172"/>
                    <a:pt x="229" y="170"/>
                    <a:pt x="229" y="169"/>
                  </a:cubicBezTo>
                  <a:cubicBezTo>
                    <a:pt x="227" y="169"/>
                    <a:pt x="225" y="169"/>
                    <a:pt x="223" y="168"/>
                  </a:cubicBezTo>
                  <a:cubicBezTo>
                    <a:pt x="222" y="167"/>
                    <a:pt x="222" y="164"/>
                    <a:pt x="221" y="164"/>
                  </a:cubicBezTo>
                  <a:cubicBezTo>
                    <a:pt x="219" y="162"/>
                    <a:pt x="207" y="160"/>
                    <a:pt x="203" y="160"/>
                  </a:cubicBezTo>
                  <a:cubicBezTo>
                    <a:pt x="203" y="160"/>
                    <a:pt x="202" y="162"/>
                    <a:pt x="202" y="162"/>
                  </a:cubicBezTo>
                  <a:cubicBezTo>
                    <a:pt x="196" y="161"/>
                    <a:pt x="189" y="160"/>
                    <a:pt x="183" y="157"/>
                  </a:cubicBezTo>
                  <a:cubicBezTo>
                    <a:pt x="181" y="156"/>
                    <a:pt x="178" y="153"/>
                    <a:pt x="177" y="153"/>
                  </a:cubicBezTo>
                  <a:close/>
                  <a:moveTo>
                    <a:pt x="277" y="149"/>
                  </a:moveTo>
                  <a:cubicBezTo>
                    <a:pt x="276" y="149"/>
                    <a:pt x="275" y="152"/>
                    <a:pt x="278" y="151"/>
                  </a:cubicBezTo>
                  <a:cubicBezTo>
                    <a:pt x="279" y="151"/>
                    <a:pt x="280" y="148"/>
                    <a:pt x="277" y="149"/>
                  </a:cubicBezTo>
                  <a:close/>
                  <a:moveTo>
                    <a:pt x="325" y="141"/>
                  </a:moveTo>
                  <a:cubicBezTo>
                    <a:pt x="325" y="142"/>
                    <a:pt x="324" y="145"/>
                    <a:pt x="324" y="146"/>
                  </a:cubicBezTo>
                  <a:cubicBezTo>
                    <a:pt x="326" y="146"/>
                    <a:pt x="326" y="146"/>
                    <a:pt x="326" y="146"/>
                  </a:cubicBezTo>
                  <a:cubicBezTo>
                    <a:pt x="324" y="148"/>
                    <a:pt x="328" y="146"/>
                    <a:pt x="327" y="146"/>
                  </a:cubicBezTo>
                  <a:cubicBezTo>
                    <a:pt x="327" y="146"/>
                    <a:pt x="328" y="144"/>
                    <a:pt x="327" y="142"/>
                  </a:cubicBezTo>
                  <a:cubicBezTo>
                    <a:pt x="327" y="142"/>
                    <a:pt x="325" y="141"/>
                    <a:pt x="325" y="141"/>
                  </a:cubicBezTo>
                  <a:close/>
                  <a:moveTo>
                    <a:pt x="206" y="126"/>
                  </a:moveTo>
                  <a:cubicBezTo>
                    <a:pt x="206" y="127"/>
                    <a:pt x="204" y="128"/>
                    <a:pt x="204" y="128"/>
                  </a:cubicBezTo>
                  <a:cubicBezTo>
                    <a:pt x="204" y="129"/>
                    <a:pt x="204" y="130"/>
                    <a:pt x="204" y="131"/>
                  </a:cubicBezTo>
                  <a:cubicBezTo>
                    <a:pt x="203" y="132"/>
                    <a:pt x="200" y="133"/>
                    <a:pt x="199" y="134"/>
                  </a:cubicBezTo>
                  <a:cubicBezTo>
                    <a:pt x="198" y="134"/>
                    <a:pt x="198" y="136"/>
                    <a:pt x="197" y="137"/>
                  </a:cubicBezTo>
                  <a:cubicBezTo>
                    <a:pt x="196" y="136"/>
                    <a:pt x="197" y="140"/>
                    <a:pt x="197" y="140"/>
                  </a:cubicBezTo>
                  <a:cubicBezTo>
                    <a:pt x="200" y="141"/>
                    <a:pt x="201" y="140"/>
                    <a:pt x="204" y="141"/>
                  </a:cubicBezTo>
                  <a:cubicBezTo>
                    <a:pt x="205" y="138"/>
                    <a:pt x="204" y="136"/>
                    <a:pt x="205" y="134"/>
                  </a:cubicBezTo>
                  <a:cubicBezTo>
                    <a:pt x="206" y="133"/>
                    <a:pt x="207" y="133"/>
                    <a:pt x="207" y="133"/>
                  </a:cubicBezTo>
                  <a:cubicBezTo>
                    <a:pt x="208" y="132"/>
                    <a:pt x="208" y="129"/>
                    <a:pt x="209" y="127"/>
                  </a:cubicBezTo>
                  <a:cubicBezTo>
                    <a:pt x="208" y="127"/>
                    <a:pt x="206" y="126"/>
                    <a:pt x="206" y="126"/>
                  </a:cubicBezTo>
                  <a:close/>
                  <a:moveTo>
                    <a:pt x="223" y="120"/>
                  </a:moveTo>
                  <a:cubicBezTo>
                    <a:pt x="220" y="123"/>
                    <a:pt x="223" y="123"/>
                    <a:pt x="225" y="124"/>
                  </a:cubicBezTo>
                  <a:cubicBezTo>
                    <a:pt x="225" y="121"/>
                    <a:pt x="225" y="121"/>
                    <a:pt x="225" y="121"/>
                  </a:cubicBezTo>
                  <a:lnTo>
                    <a:pt x="223" y="120"/>
                  </a:lnTo>
                  <a:close/>
                  <a:moveTo>
                    <a:pt x="230" y="112"/>
                  </a:moveTo>
                  <a:cubicBezTo>
                    <a:pt x="230" y="112"/>
                    <a:pt x="230" y="114"/>
                    <a:pt x="230" y="114"/>
                  </a:cubicBezTo>
                  <a:cubicBezTo>
                    <a:pt x="229" y="114"/>
                    <a:pt x="229" y="116"/>
                    <a:pt x="229" y="117"/>
                  </a:cubicBezTo>
                  <a:cubicBezTo>
                    <a:pt x="231" y="117"/>
                    <a:pt x="231" y="116"/>
                    <a:pt x="233" y="116"/>
                  </a:cubicBezTo>
                  <a:cubicBezTo>
                    <a:pt x="233" y="115"/>
                    <a:pt x="235" y="111"/>
                    <a:pt x="230" y="112"/>
                  </a:cubicBezTo>
                  <a:close/>
                  <a:moveTo>
                    <a:pt x="276" y="110"/>
                  </a:moveTo>
                  <a:cubicBezTo>
                    <a:pt x="276" y="112"/>
                    <a:pt x="276" y="112"/>
                    <a:pt x="276" y="112"/>
                  </a:cubicBezTo>
                  <a:cubicBezTo>
                    <a:pt x="274" y="112"/>
                    <a:pt x="274" y="112"/>
                    <a:pt x="274" y="112"/>
                  </a:cubicBezTo>
                  <a:cubicBezTo>
                    <a:pt x="275" y="112"/>
                    <a:pt x="272" y="112"/>
                    <a:pt x="272" y="112"/>
                  </a:cubicBezTo>
                  <a:cubicBezTo>
                    <a:pt x="274" y="114"/>
                    <a:pt x="273" y="115"/>
                    <a:pt x="274" y="118"/>
                  </a:cubicBezTo>
                  <a:cubicBezTo>
                    <a:pt x="272" y="118"/>
                    <a:pt x="273" y="117"/>
                    <a:pt x="272" y="119"/>
                  </a:cubicBezTo>
                  <a:cubicBezTo>
                    <a:pt x="274" y="119"/>
                    <a:pt x="273" y="124"/>
                    <a:pt x="272" y="126"/>
                  </a:cubicBezTo>
                  <a:cubicBezTo>
                    <a:pt x="274" y="126"/>
                    <a:pt x="277" y="127"/>
                    <a:pt x="278" y="128"/>
                  </a:cubicBezTo>
                  <a:cubicBezTo>
                    <a:pt x="277" y="130"/>
                    <a:pt x="277" y="131"/>
                    <a:pt x="276" y="133"/>
                  </a:cubicBezTo>
                  <a:cubicBezTo>
                    <a:pt x="277" y="133"/>
                    <a:pt x="278" y="133"/>
                    <a:pt x="279" y="133"/>
                  </a:cubicBezTo>
                  <a:cubicBezTo>
                    <a:pt x="279" y="133"/>
                    <a:pt x="280" y="134"/>
                    <a:pt x="280" y="134"/>
                  </a:cubicBezTo>
                  <a:cubicBezTo>
                    <a:pt x="280" y="134"/>
                    <a:pt x="280" y="137"/>
                    <a:pt x="280" y="137"/>
                  </a:cubicBezTo>
                  <a:cubicBezTo>
                    <a:pt x="276" y="136"/>
                    <a:pt x="270" y="136"/>
                    <a:pt x="268" y="136"/>
                  </a:cubicBezTo>
                  <a:cubicBezTo>
                    <a:pt x="266" y="135"/>
                    <a:pt x="262" y="136"/>
                    <a:pt x="260" y="136"/>
                  </a:cubicBezTo>
                  <a:cubicBezTo>
                    <a:pt x="260" y="136"/>
                    <a:pt x="260" y="133"/>
                    <a:pt x="260" y="133"/>
                  </a:cubicBezTo>
                  <a:cubicBezTo>
                    <a:pt x="259" y="132"/>
                    <a:pt x="257" y="133"/>
                    <a:pt x="256" y="133"/>
                  </a:cubicBezTo>
                  <a:cubicBezTo>
                    <a:pt x="256" y="133"/>
                    <a:pt x="255" y="131"/>
                    <a:pt x="254" y="131"/>
                  </a:cubicBezTo>
                  <a:cubicBezTo>
                    <a:pt x="254" y="130"/>
                    <a:pt x="254" y="130"/>
                    <a:pt x="254" y="130"/>
                  </a:cubicBezTo>
                  <a:cubicBezTo>
                    <a:pt x="252" y="129"/>
                    <a:pt x="250" y="130"/>
                    <a:pt x="247" y="130"/>
                  </a:cubicBezTo>
                  <a:cubicBezTo>
                    <a:pt x="246" y="129"/>
                    <a:pt x="244" y="127"/>
                    <a:pt x="243" y="126"/>
                  </a:cubicBezTo>
                  <a:cubicBezTo>
                    <a:pt x="240" y="125"/>
                    <a:pt x="236" y="127"/>
                    <a:pt x="234" y="126"/>
                  </a:cubicBezTo>
                  <a:cubicBezTo>
                    <a:pt x="234" y="126"/>
                    <a:pt x="233" y="124"/>
                    <a:pt x="233" y="124"/>
                  </a:cubicBezTo>
                  <a:cubicBezTo>
                    <a:pt x="231" y="124"/>
                    <a:pt x="229" y="124"/>
                    <a:pt x="227" y="124"/>
                  </a:cubicBezTo>
                  <a:cubicBezTo>
                    <a:pt x="227" y="126"/>
                    <a:pt x="227" y="126"/>
                    <a:pt x="227" y="126"/>
                  </a:cubicBezTo>
                  <a:cubicBezTo>
                    <a:pt x="225" y="127"/>
                    <a:pt x="223" y="126"/>
                    <a:pt x="221" y="126"/>
                  </a:cubicBezTo>
                  <a:cubicBezTo>
                    <a:pt x="220" y="131"/>
                    <a:pt x="218" y="132"/>
                    <a:pt x="225" y="133"/>
                  </a:cubicBezTo>
                  <a:cubicBezTo>
                    <a:pt x="223" y="133"/>
                    <a:pt x="221" y="135"/>
                    <a:pt x="220" y="135"/>
                  </a:cubicBezTo>
                  <a:cubicBezTo>
                    <a:pt x="218" y="135"/>
                    <a:pt x="217" y="134"/>
                    <a:pt x="217" y="134"/>
                  </a:cubicBezTo>
                  <a:cubicBezTo>
                    <a:pt x="216" y="134"/>
                    <a:pt x="216" y="136"/>
                    <a:pt x="215" y="136"/>
                  </a:cubicBezTo>
                  <a:cubicBezTo>
                    <a:pt x="216" y="138"/>
                    <a:pt x="216" y="138"/>
                    <a:pt x="216" y="138"/>
                  </a:cubicBezTo>
                  <a:cubicBezTo>
                    <a:pt x="219" y="138"/>
                    <a:pt x="226" y="137"/>
                    <a:pt x="221" y="139"/>
                  </a:cubicBezTo>
                  <a:cubicBezTo>
                    <a:pt x="220" y="140"/>
                    <a:pt x="220" y="140"/>
                    <a:pt x="220" y="140"/>
                  </a:cubicBezTo>
                  <a:cubicBezTo>
                    <a:pt x="218" y="141"/>
                    <a:pt x="216" y="140"/>
                    <a:pt x="215" y="141"/>
                  </a:cubicBezTo>
                  <a:cubicBezTo>
                    <a:pt x="214" y="142"/>
                    <a:pt x="214" y="142"/>
                    <a:pt x="213" y="142"/>
                  </a:cubicBezTo>
                  <a:cubicBezTo>
                    <a:pt x="214" y="142"/>
                    <a:pt x="214" y="144"/>
                    <a:pt x="214" y="144"/>
                  </a:cubicBezTo>
                  <a:cubicBezTo>
                    <a:pt x="217" y="146"/>
                    <a:pt x="221" y="145"/>
                    <a:pt x="224" y="144"/>
                  </a:cubicBezTo>
                  <a:cubicBezTo>
                    <a:pt x="224" y="145"/>
                    <a:pt x="224" y="144"/>
                    <a:pt x="225" y="144"/>
                  </a:cubicBezTo>
                  <a:cubicBezTo>
                    <a:pt x="225" y="145"/>
                    <a:pt x="225" y="147"/>
                    <a:pt x="225" y="147"/>
                  </a:cubicBezTo>
                  <a:cubicBezTo>
                    <a:pt x="226" y="147"/>
                    <a:pt x="227" y="147"/>
                    <a:pt x="227" y="147"/>
                  </a:cubicBezTo>
                  <a:cubicBezTo>
                    <a:pt x="227" y="146"/>
                    <a:pt x="227" y="143"/>
                    <a:pt x="227" y="143"/>
                  </a:cubicBezTo>
                  <a:cubicBezTo>
                    <a:pt x="228" y="143"/>
                    <a:pt x="229" y="143"/>
                    <a:pt x="230" y="143"/>
                  </a:cubicBezTo>
                  <a:cubicBezTo>
                    <a:pt x="229" y="143"/>
                    <a:pt x="230" y="148"/>
                    <a:pt x="230" y="148"/>
                  </a:cubicBezTo>
                  <a:cubicBezTo>
                    <a:pt x="230" y="148"/>
                    <a:pt x="232" y="147"/>
                    <a:pt x="232" y="148"/>
                  </a:cubicBezTo>
                  <a:cubicBezTo>
                    <a:pt x="232" y="147"/>
                    <a:pt x="233" y="145"/>
                    <a:pt x="233" y="145"/>
                  </a:cubicBezTo>
                  <a:cubicBezTo>
                    <a:pt x="235" y="145"/>
                    <a:pt x="235" y="145"/>
                    <a:pt x="235" y="145"/>
                  </a:cubicBezTo>
                  <a:cubicBezTo>
                    <a:pt x="235" y="143"/>
                    <a:pt x="232" y="140"/>
                    <a:pt x="235" y="140"/>
                  </a:cubicBezTo>
                  <a:cubicBezTo>
                    <a:pt x="235" y="140"/>
                    <a:pt x="235" y="136"/>
                    <a:pt x="235" y="138"/>
                  </a:cubicBezTo>
                  <a:cubicBezTo>
                    <a:pt x="235" y="138"/>
                    <a:pt x="235" y="135"/>
                    <a:pt x="235" y="135"/>
                  </a:cubicBezTo>
                  <a:cubicBezTo>
                    <a:pt x="235" y="135"/>
                    <a:pt x="237" y="135"/>
                    <a:pt x="237" y="135"/>
                  </a:cubicBezTo>
                  <a:cubicBezTo>
                    <a:pt x="237" y="137"/>
                    <a:pt x="237" y="141"/>
                    <a:pt x="237" y="144"/>
                  </a:cubicBezTo>
                  <a:cubicBezTo>
                    <a:pt x="242" y="143"/>
                    <a:pt x="245" y="145"/>
                    <a:pt x="250" y="142"/>
                  </a:cubicBezTo>
                  <a:cubicBezTo>
                    <a:pt x="250" y="142"/>
                    <a:pt x="251" y="140"/>
                    <a:pt x="251" y="140"/>
                  </a:cubicBezTo>
                  <a:cubicBezTo>
                    <a:pt x="252" y="140"/>
                    <a:pt x="253" y="140"/>
                    <a:pt x="254" y="140"/>
                  </a:cubicBezTo>
                  <a:cubicBezTo>
                    <a:pt x="255" y="140"/>
                    <a:pt x="256" y="142"/>
                    <a:pt x="256" y="142"/>
                  </a:cubicBezTo>
                  <a:cubicBezTo>
                    <a:pt x="256" y="142"/>
                    <a:pt x="259" y="142"/>
                    <a:pt x="258" y="142"/>
                  </a:cubicBezTo>
                  <a:cubicBezTo>
                    <a:pt x="262" y="143"/>
                    <a:pt x="262" y="142"/>
                    <a:pt x="265" y="141"/>
                  </a:cubicBezTo>
                  <a:cubicBezTo>
                    <a:pt x="265" y="141"/>
                    <a:pt x="265" y="139"/>
                    <a:pt x="265" y="139"/>
                  </a:cubicBezTo>
                  <a:cubicBezTo>
                    <a:pt x="265" y="138"/>
                    <a:pt x="267" y="139"/>
                    <a:pt x="267" y="138"/>
                  </a:cubicBezTo>
                  <a:cubicBezTo>
                    <a:pt x="267" y="139"/>
                    <a:pt x="267" y="140"/>
                    <a:pt x="267" y="141"/>
                  </a:cubicBezTo>
                  <a:cubicBezTo>
                    <a:pt x="267" y="142"/>
                    <a:pt x="263" y="146"/>
                    <a:pt x="261" y="147"/>
                  </a:cubicBezTo>
                  <a:cubicBezTo>
                    <a:pt x="257" y="148"/>
                    <a:pt x="255" y="146"/>
                    <a:pt x="250" y="148"/>
                  </a:cubicBezTo>
                  <a:cubicBezTo>
                    <a:pt x="250" y="148"/>
                    <a:pt x="247" y="148"/>
                    <a:pt x="246" y="149"/>
                  </a:cubicBezTo>
                  <a:cubicBezTo>
                    <a:pt x="246" y="149"/>
                    <a:pt x="246" y="151"/>
                    <a:pt x="245" y="151"/>
                  </a:cubicBezTo>
                  <a:cubicBezTo>
                    <a:pt x="244" y="151"/>
                    <a:pt x="243" y="151"/>
                    <a:pt x="242" y="151"/>
                  </a:cubicBezTo>
                  <a:cubicBezTo>
                    <a:pt x="239" y="152"/>
                    <a:pt x="237" y="155"/>
                    <a:pt x="240" y="158"/>
                  </a:cubicBezTo>
                  <a:cubicBezTo>
                    <a:pt x="240" y="158"/>
                    <a:pt x="242" y="159"/>
                    <a:pt x="242" y="160"/>
                  </a:cubicBezTo>
                  <a:cubicBezTo>
                    <a:pt x="245" y="160"/>
                    <a:pt x="251" y="159"/>
                    <a:pt x="253" y="158"/>
                  </a:cubicBezTo>
                  <a:cubicBezTo>
                    <a:pt x="254" y="158"/>
                    <a:pt x="254" y="156"/>
                    <a:pt x="255" y="156"/>
                  </a:cubicBezTo>
                  <a:cubicBezTo>
                    <a:pt x="257" y="154"/>
                    <a:pt x="258" y="155"/>
                    <a:pt x="260" y="154"/>
                  </a:cubicBezTo>
                  <a:cubicBezTo>
                    <a:pt x="261" y="153"/>
                    <a:pt x="262" y="149"/>
                    <a:pt x="264" y="149"/>
                  </a:cubicBezTo>
                  <a:cubicBezTo>
                    <a:pt x="266" y="148"/>
                    <a:pt x="267" y="150"/>
                    <a:pt x="269" y="150"/>
                  </a:cubicBezTo>
                  <a:cubicBezTo>
                    <a:pt x="269" y="149"/>
                    <a:pt x="271" y="148"/>
                    <a:pt x="272" y="148"/>
                  </a:cubicBezTo>
                  <a:cubicBezTo>
                    <a:pt x="275" y="147"/>
                    <a:pt x="277" y="148"/>
                    <a:pt x="279" y="147"/>
                  </a:cubicBezTo>
                  <a:cubicBezTo>
                    <a:pt x="279" y="147"/>
                    <a:pt x="280" y="145"/>
                    <a:pt x="280" y="145"/>
                  </a:cubicBezTo>
                  <a:cubicBezTo>
                    <a:pt x="281" y="145"/>
                    <a:pt x="282" y="145"/>
                    <a:pt x="283" y="145"/>
                  </a:cubicBezTo>
                  <a:cubicBezTo>
                    <a:pt x="285" y="147"/>
                    <a:pt x="282" y="149"/>
                    <a:pt x="288" y="148"/>
                  </a:cubicBezTo>
                  <a:cubicBezTo>
                    <a:pt x="291" y="148"/>
                    <a:pt x="292" y="144"/>
                    <a:pt x="292" y="144"/>
                  </a:cubicBezTo>
                  <a:cubicBezTo>
                    <a:pt x="293" y="144"/>
                    <a:pt x="295" y="145"/>
                    <a:pt x="296" y="146"/>
                  </a:cubicBezTo>
                  <a:cubicBezTo>
                    <a:pt x="300" y="146"/>
                    <a:pt x="303" y="144"/>
                    <a:pt x="305" y="146"/>
                  </a:cubicBezTo>
                  <a:cubicBezTo>
                    <a:pt x="306" y="146"/>
                    <a:pt x="306" y="146"/>
                    <a:pt x="306" y="146"/>
                  </a:cubicBezTo>
                  <a:cubicBezTo>
                    <a:pt x="306" y="145"/>
                    <a:pt x="307" y="143"/>
                    <a:pt x="308" y="143"/>
                  </a:cubicBezTo>
                  <a:cubicBezTo>
                    <a:pt x="308" y="142"/>
                    <a:pt x="309" y="143"/>
                    <a:pt x="310" y="142"/>
                  </a:cubicBezTo>
                  <a:cubicBezTo>
                    <a:pt x="309" y="137"/>
                    <a:pt x="309" y="130"/>
                    <a:pt x="306" y="126"/>
                  </a:cubicBezTo>
                  <a:cubicBezTo>
                    <a:pt x="306" y="125"/>
                    <a:pt x="304" y="125"/>
                    <a:pt x="303" y="124"/>
                  </a:cubicBezTo>
                  <a:cubicBezTo>
                    <a:pt x="304" y="123"/>
                    <a:pt x="301" y="124"/>
                    <a:pt x="301" y="124"/>
                  </a:cubicBezTo>
                  <a:cubicBezTo>
                    <a:pt x="301" y="126"/>
                    <a:pt x="301" y="127"/>
                    <a:pt x="301" y="128"/>
                  </a:cubicBezTo>
                  <a:cubicBezTo>
                    <a:pt x="302" y="129"/>
                    <a:pt x="302" y="129"/>
                    <a:pt x="302" y="129"/>
                  </a:cubicBezTo>
                  <a:cubicBezTo>
                    <a:pt x="302" y="131"/>
                    <a:pt x="301" y="130"/>
                    <a:pt x="300" y="132"/>
                  </a:cubicBezTo>
                  <a:cubicBezTo>
                    <a:pt x="300" y="132"/>
                    <a:pt x="300" y="134"/>
                    <a:pt x="300" y="134"/>
                  </a:cubicBezTo>
                  <a:cubicBezTo>
                    <a:pt x="300" y="134"/>
                    <a:pt x="299" y="136"/>
                    <a:pt x="299" y="136"/>
                  </a:cubicBezTo>
                  <a:cubicBezTo>
                    <a:pt x="298" y="133"/>
                    <a:pt x="298" y="132"/>
                    <a:pt x="298" y="130"/>
                  </a:cubicBezTo>
                  <a:cubicBezTo>
                    <a:pt x="296" y="130"/>
                    <a:pt x="295" y="131"/>
                    <a:pt x="294" y="131"/>
                  </a:cubicBezTo>
                  <a:cubicBezTo>
                    <a:pt x="294" y="129"/>
                    <a:pt x="295" y="126"/>
                    <a:pt x="294" y="124"/>
                  </a:cubicBezTo>
                  <a:cubicBezTo>
                    <a:pt x="294" y="123"/>
                    <a:pt x="294" y="123"/>
                    <a:pt x="294" y="123"/>
                  </a:cubicBezTo>
                  <a:cubicBezTo>
                    <a:pt x="293" y="123"/>
                    <a:pt x="292" y="123"/>
                    <a:pt x="291" y="123"/>
                  </a:cubicBezTo>
                  <a:cubicBezTo>
                    <a:pt x="291" y="123"/>
                    <a:pt x="291" y="125"/>
                    <a:pt x="290" y="125"/>
                  </a:cubicBezTo>
                  <a:cubicBezTo>
                    <a:pt x="289" y="126"/>
                    <a:pt x="289" y="125"/>
                    <a:pt x="288" y="126"/>
                  </a:cubicBezTo>
                  <a:cubicBezTo>
                    <a:pt x="286" y="124"/>
                    <a:pt x="285" y="122"/>
                    <a:pt x="284" y="121"/>
                  </a:cubicBezTo>
                  <a:cubicBezTo>
                    <a:pt x="282" y="120"/>
                    <a:pt x="281" y="120"/>
                    <a:pt x="280" y="119"/>
                  </a:cubicBezTo>
                  <a:cubicBezTo>
                    <a:pt x="278" y="117"/>
                    <a:pt x="280" y="111"/>
                    <a:pt x="276" y="110"/>
                  </a:cubicBezTo>
                  <a:close/>
                  <a:moveTo>
                    <a:pt x="213" y="94"/>
                  </a:moveTo>
                  <a:cubicBezTo>
                    <a:pt x="213" y="94"/>
                    <a:pt x="212" y="96"/>
                    <a:pt x="212" y="96"/>
                  </a:cubicBezTo>
                  <a:cubicBezTo>
                    <a:pt x="211" y="97"/>
                    <a:pt x="210" y="96"/>
                    <a:pt x="208" y="97"/>
                  </a:cubicBezTo>
                  <a:cubicBezTo>
                    <a:pt x="211" y="99"/>
                    <a:pt x="209" y="100"/>
                    <a:pt x="207" y="102"/>
                  </a:cubicBezTo>
                  <a:cubicBezTo>
                    <a:pt x="202" y="100"/>
                    <a:pt x="195" y="99"/>
                    <a:pt x="189" y="101"/>
                  </a:cubicBezTo>
                  <a:cubicBezTo>
                    <a:pt x="185" y="102"/>
                    <a:pt x="182" y="107"/>
                    <a:pt x="179" y="109"/>
                  </a:cubicBezTo>
                  <a:cubicBezTo>
                    <a:pt x="175" y="111"/>
                    <a:pt x="174" y="111"/>
                    <a:pt x="171" y="111"/>
                  </a:cubicBezTo>
                  <a:cubicBezTo>
                    <a:pt x="170" y="112"/>
                    <a:pt x="171" y="114"/>
                    <a:pt x="169" y="114"/>
                  </a:cubicBezTo>
                  <a:cubicBezTo>
                    <a:pt x="169" y="115"/>
                    <a:pt x="167" y="114"/>
                    <a:pt x="167" y="114"/>
                  </a:cubicBezTo>
                  <a:cubicBezTo>
                    <a:pt x="165" y="116"/>
                    <a:pt x="165" y="118"/>
                    <a:pt x="165" y="120"/>
                  </a:cubicBezTo>
                  <a:cubicBezTo>
                    <a:pt x="162" y="120"/>
                    <a:pt x="161" y="119"/>
                    <a:pt x="159" y="120"/>
                  </a:cubicBezTo>
                  <a:cubicBezTo>
                    <a:pt x="158" y="121"/>
                    <a:pt x="157" y="122"/>
                    <a:pt x="157" y="122"/>
                  </a:cubicBezTo>
                  <a:cubicBezTo>
                    <a:pt x="155" y="123"/>
                    <a:pt x="154" y="122"/>
                    <a:pt x="153" y="123"/>
                  </a:cubicBezTo>
                  <a:cubicBezTo>
                    <a:pt x="152" y="123"/>
                    <a:pt x="152" y="125"/>
                    <a:pt x="152" y="125"/>
                  </a:cubicBezTo>
                  <a:cubicBezTo>
                    <a:pt x="153" y="125"/>
                    <a:pt x="155" y="125"/>
                    <a:pt x="156" y="126"/>
                  </a:cubicBezTo>
                  <a:cubicBezTo>
                    <a:pt x="157" y="126"/>
                    <a:pt x="160" y="133"/>
                    <a:pt x="161" y="134"/>
                  </a:cubicBezTo>
                  <a:cubicBezTo>
                    <a:pt x="161" y="133"/>
                    <a:pt x="163" y="134"/>
                    <a:pt x="163" y="134"/>
                  </a:cubicBezTo>
                  <a:cubicBezTo>
                    <a:pt x="164" y="133"/>
                    <a:pt x="165" y="131"/>
                    <a:pt x="165" y="131"/>
                  </a:cubicBezTo>
                  <a:cubicBezTo>
                    <a:pt x="170" y="130"/>
                    <a:pt x="169" y="132"/>
                    <a:pt x="170" y="133"/>
                  </a:cubicBezTo>
                  <a:cubicBezTo>
                    <a:pt x="170" y="133"/>
                    <a:pt x="173" y="133"/>
                    <a:pt x="172" y="132"/>
                  </a:cubicBezTo>
                  <a:cubicBezTo>
                    <a:pt x="172" y="132"/>
                    <a:pt x="174" y="132"/>
                    <a:pt x="174" y="132"/>
                  </a:cubicBezTo>
                  <a:cubicBezTo>
                    <a:pt x="175" y="130"/>
                    <a:pt x="174" y="131"/>
                    <a:pt x="176" y="130"/>
                  </a:cubicBezTo>
                  <a:cubicBezTo>
                    <a:pt x="177" y="131"/>
                    <a:pt x="176" y="131"/>
                    <a:pt x="177" y="132"/>
                  </a:cubicBezTo>
                  <a:cubicBezTo>
                    <a:pt x="177" y="128"/>
                    <a:pt x="177" y="128"/>
                    <a:pt x="177" y="128"/>
                  </a:cubicBezTo>
                  <a:cubicBezTo>
                    <a:pt x="176" y="128"/>
                    <a:pt x="176" y="124"/>
                    <a:pt x="178" y="126"/>
                  </a:cubicBezTo>
                  <a:cubicBezTo>
                    <a:pt x="179" y="126"/>
                    <a:pt x="180" y="132"/>
                    <a:pt x="181" y="133"/>
                  </a:cubicBezTo>
                  <a:cubicBezTo>
                    <a:pt x="182" y="134"/>
                    <a:pt x="182" y="134"/>
                    <a:pt x="182" y="134"/>
                  </a:cubicBezTo>
                  <a:cubicBezTo>
                    <a:pt x="187" y="131"/>
                    <a:pt x="188" y="128"/>
                    <a:pt x="188" y="122"/>
                  </a:cubicBezTo>
                  <a:cubicBezTo>
                    <a:pt x="188" y="123"/>
                    <a:pt x="190" y="125"/>
                    <a:pt x="190" y="126"/>
                  </a:cubicBezTo>
                  <a:cubicBezTo>
                    <a:pt x="189" y="127"/>
                    <a:pt x="192" y="126"/>
                    <a:pt x="192" y="126"/>
                  </a:cubicBezTo>
                  <a:cubicBezTo>
                    <a:pt x="192" y="125"/>
                    <a:pt x="192" y="124"/>
                    <a:pt x="192" y="124"/>
                  </a:cubicBezTo>
                  <a:cubicBezTo>
                    <a:pt x="193" y="123"/>
                    <a:pt x="194" y="123"/>
                    <a:pt x="195" y="123"/>
                  </a:cubicBezTo>
                  <a:cubicBezTo>
                    <a:pt x="194" y="120"/>
                    <a:pt x="195" y="120"/>
                    <a:pt x="194" y="117"/>
                  </a:cubicBezTo>
                  <a:cubicBezTo>
                    <a:pt x="194" y="117"/>
                    <a:pt x="195" y="116"/>
                    <a:pt x="195" y="116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7" y="115"/>
                    <a:pt x="196" y="116"/>
                    <a:pt x="197" y="117"/>
                  </a:cubicBezTo>
                  <a:cubicBezTo>
                    <a:pt x="197" y="117"/>
                    <a:pt x="199" y="116"/>
                    <a:pt x="199" y="116"/>
                  </a:cubicBezTo>
                  <a:cubicBezTo>
                    <a:pt x="199" y="116"/>
                    <a:pt x="199" y="114"/>
                    <a:pt x="199" y="113"/>
                  </a:cubicBezTo>
                  <a:cubicBezTo>
                    <a:pt x="200" y="112"/>
                    <a:pt x="201" y="113"/>
                    <a:pt x="201" y="112"/>
                  </a:cubicBezTo>
                  <a:cubicBezTo>
                    <a:pt x="202" y="112"/>
                    <a:pt x="203" y="112"/>
                    <a:pt x="203" y="112"/>
                  </a:cubicBezTo>
                  <a:cubicBezTo>
                    <a:pt x="202" y="115"/>
                    <a:pt x="201" y="117"/>
                    <a:pt x="200" y="120"/>
                  </a:cubicBezTo>
                  <a:cubicBezTo>
                    <a:pt x="201" y="121"/>
                    <a:pt x="203" y="122"/>
                    <a:pt x="205" y="123"/>
                  </a:cubicBezTo>
                  <a:cubicBezTo>
                    <a:pt x="208" y="117"/>
                    <a:pt x="206" y="121"/>
                    <a:pt x="211" y="119"/>
                  </a:cubicBezTo>
                  <a:cubicBezTo>
                    <a:pt x="215" y="117"/>
                    <a:pt x="212" y="109"/>
                    <a:pt x="215" y="109"/>
                  </a:cubicBezTo>
                  <a:cubicBezTo>
                    <a:pt x="221" y="112"/>
                    <a:pt x="221" y="112"/>
                    <a:pt x="221" y="112"/>
                  </a:cubicBezTo>
                  <a:cubicBezTo>
                    <a:pt x="221" y="110"/>
                    <a:pt x="220" y="110"/>
                    <a:pt x="220" y="110"/>
                  </a:cubicBezTo>
                  <a:cubicBezTo>
                    <a:pt x="220" y="109"/>
                    <a:pt x="220" y="108"/>
                    <a:pt x="220" y="108"/>
                  </a:cubicBezTo>
                  <a:cubicBezTo>
                    <a:pt x="220" y="107"/>
                    <a:pt x="221" y="107"/>
                    <a:pt x="222" y="107"/>
                  </a:cubicBezTo>
                  <a:cubicBezTo>
                    <a:pt x="223" y="106"/>
                    <a:pt x="223" y="103"/>
                    <a:pt x="224" y="102"/>
                  </a:cubicBezTo>
                  <a:cubicBezTo>
                    <a:pt x="222" y="99"/>
                    <a:pt x="218" y="93"/>
                    <a:pt x="213" y="94"/>
                  </a:cubicBezTo>
                  <a:close/>
                  <a:moveTo>
                    <a:pt x="269" y="92"/>
                  </a:moveTo>
                  <a:cubicBezTo>
                    <a:pt x="268" y="92"/>
                    <a:pt x="267" y="94"/>
                    <a:pt x="266" y="94"/>
                  </a:cubicBezTo>
                  <a:cubicBezTo>
                    <a:pt x="264" y="95"/>
                    <a:pt x="264" y="93"/>
                    <a:pt x="262" y="94"/>
                  </a:cubicBezTo>
                  <a:cubicBezTo>
                    <a:pt x="260" y="95"/>
                    <a:pt x="260" y="95"/>
                    <a:pt x="260" y="95"/>
                  </a:cubicBezTo>
                  <a:cubicBezTo>
                    <a:pt x="259" y="96"/>
                    <a:pt x="258" y="95"/>
                    <a:pt x="256" y="96"/>
                  </a:cubicBezTo>
                  <a:cubicBezTo>
                    <a:pt x="256" y="96"/>
                    <a:pt x="256" y="97"/>
                    <a:pt x="256" y="97"/>
                  </a:cubicBezTo>
                  <a:cubicBezTo>
                    <a:pt x="253" y="99"/>
                    <a:pt x="250" y="99"/>
                    <a:pt x="245" y="100"/>
                  </a:cubicBezTo>
                  <a:cubicBezTo>
                    <a:pt x="245" y="103"/>
                    <a:pt x="245" y="107"/>
                    <a:pt x="245" y="110"/>
                  </a:cubicBezTo>
                  <a:cubicBezTo>
                    <a:pt x="246" y="110"/>
                    <a:pt x="247" y="110"/>
                    <a:pt x="248" y="110"/>
                  </a:cubicBezTo>
                  <a:cubicBezTo>
                    <a:pt x="249" y="111"/>
                    <a:pt x="253" y="114"/>
                    <a:pt x="255" y="114"/>
                  </a:cubicBezTo>
                  <a:cubicBezTo>
                    <a:pt x="258" y="114"/>
                    <a:pt x="261" y="111"/>
                    <a:pt x="263" y="110"/>
                  </a:cubicBezTo>
                  <a:cubicBezTo>
                    <a:pt x="265" y="110"/>
                    <a:pt x="266" y="111"/>
                    <a:pt x="268" y="110"/>
                  </a:cubicBezTo>
                  <a:cubicBezTo>
                    <a:pt x="268" y="110"/>
                    <a:pt x="270" y="108"/>
                    <a:pt x="271" y="107"/>
                  </a:cubicBezTo>
                  <a:cubicBezTo>
                    <a:pt x="271" y="106"/>
                    <a:pt x="271" y="105"/>
                    <a:pt x="271" y="104"/>
                  </a:cubicBezTo>
                  <a:cubicBezTo>
                    <a:pt x="271" y="103"/>
                    <a:pt x="266" y="101"/>
                    <a:pt x="268" y="100"/>
                  </a:cubicBezTo>
                  <a:cubicBezTo>
                    <a:pt x="269" y="100"/>
                    <a:pt x="273" y="100"/>
                    <a:pt x="274" y="100"/>
                  </a:cubicBezTo>
                  <a:cubicBezTo>
                    <a:pt x="275" y="99"/>
                    <a:pt x="276" y="96"/>
                    <a:pt x="276" y="94"/>
                  </a:cubicBezTo>
                  <a:cubicBezTo>
                    <a:pt x="275" y="93"/>
                    <a:pt x="274" y="94"/>
                    <a:pt x="272" y="94"/>
                  </a:cubicBezTo>
                  <a:cubicBezTo>
                    <a:pt x="272" y="93"/>
                    <a:pt x="271" y="92"/>
                    <a:pt x="269" y="92"/>
                  </a:cubicBezTo>
                  <a:close/>
                  <a:moveTo>
                    <a:pt x="231" y="90"/>
                  </a:moveTo>
                  <a:cubicBezTo>
                    <a:pt x="226" y="90"/>
                    <a:pt x="224" y="97"/>
                    <a:pt x="229" y="100"/>
                  </a:cubicBezTo>
                  <a:cubicBezTo>
                    <a:pt x="230" y="101"/>
                    <a:pt x="232" y="100"/>
                    <a:pt x="235" y="100"/>
                  </a:cubicBezTo>
                  <a:cubicBezTo>
                    <a:pt x="235" y="100"/>
                    <a:pt x="237" y="97"/>
                    <a:pt x="237" y="97"/>
                  </a:cubicBezTo>
                  <a:cubicBezTo>
                    <a:pt x="238" y="94"/>
                    <a:pt x="234" y="90"/>
                    <a:pt x="231" y="90"/>
                  </a:cubicBezTo>
                  <a:close/>
                  <a:moveTo>
                    <a:pt x="250" y="84"/>
                  </a:moveTo>
                  <a:cubicBezTo>
                    <a:pt x="250" y="85"/>
                    <a:pt x="250" y="85"/>
                    <a:pt x="250" y="85"/>
                  </a:cubicBezTo>
                  <a:cubicBezTo>
                    <a:pt x="245" y="85"/>
                    <a:pt x="245" y="85"/>
                    <a:pt x="242" y="87"/>
                  </a:cubicBezTo>
                  <a:cubicBezTo>
                    <a:pt x="242" y="88"/>
                    <a:pt x="242" y="88"/>
                    <a:pt x="241" y="89"/>
                  </a:cubicBezTo>
                  <a:cubicBezTo>
                    <a:pt x="242" y="89"/>
                    <a:pt x="242" y="90"/>
                    <a:pt x="244" y="90"/>
                  </a:cubicBezTo>
                  <a:cubicBezTo>
                    <a:pt x="246" y="89"/>
                    <a:pt x="246" y="89"/>
                    <a:pt x="246" y="89"/>
                  </a:cubicBezTo>
                  <a:cubicBezTo>
                    <a:pt x="246" y="89"/>
                    <a:pt x="252" y="89"/>
                    <a:pt x="253" y="89"/>
                  </a:cubicBezTo>
                  <a:cubicBezTo>
                    <a:pt x="254" y="89"/>
                    <a:pt x="254" y="91"/>
                    <a:pt x="254" y="92"/>
                  </a:cubicBezTo>
                  <a:cubicBezTo>
                    <a:pt x="256" y="92"/>
                    <a:pt x="257" y="92"/>
                    <a:pt x="258" y="92"/>
                  </a:cubicBezTo>
                  <a:cubicBezTo>
                    <a:pt x="258" y="92"/>
                    <a:pt x="258" y="91"/>
                    <a:pt x="258" y="90"/>
                  </a:cubicBezTo>
                  <a:cubicBezTo>
                    <a:pt x="258" y="89"/>
                    <a:pt x="260" y="89"/>
                    <a:pt x="261" y="88"/>
                  </a:cubicBezTo>
                  <a:cubicBezTo>
                    <a:pt x="261" y="88"/>
                    <a:pt x="262" y="87"/>
                    <a:pt x="260" y="88"/>
                  </a:cubicBezTo>
                  <a:cubicBezTo>
                    <a:pt x="260" y="86"/>
                    <a:pt x="260" y="87"/>
                    <a:pt x="260" y="85"/>
                  </a:cubicBezTo>
                  <a:cubicBezTo>
                    <a:pt x="259" y="85"/>
                    <a:pt x="257" y="85"/>
                    <a:pt x="256" y="85"/>
                  </a:cubicBezTo>
                  <a:cubicBezTo>
                    <a:pt x="254" y="85"/>
                    <a:pt x="253" y="83"/>
                    <a:pt x="250" y="84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99" name="Freeform 296"/>
            <p:cNvSpPr>
              <a:spLocks/>
            </p:cNvSpPr>
            <p:nvPr/>
          </p:nvSpPr>
          <p:spPr bwMode="auto">
            <a:xfrm>
              <a:off x="6187496" y="3744975"/>
              <a:ext cx="250187" cy="416978"/>
            </a:xfrm>
            <a:custGeom>
              <a:avLst/>
              <a:gdLst>
                <a:gd name="T0" fmla="*/ 2 w 72"/>
                <a:gd name="T1" fmla="*/ 97 h 120"/>
                <a:gd name="T2" fmla="*/ 6 w 72"/>
                <a:gd name="T3" fmla="*/ 97 h 120"/>
                <a:gd name="T4" fmla="*/ 11 w 72"/>
                <a:gd name="T5" fmla="*/ 103 h 120"/>
                <a:gd name="T6" fmla="*/ 15 w 72"/>
                <a:gd name="T7" fmla="*/ 110 h 120"/>
                <a:gd name="T8" fmla="*/ 29 w 72"/>
                <a:gd name="T9" fmla="*/ 118 h 120"/>
                <a:gd name="T10" fmla="*/ 39 w 72"/>
                <a:gd name="T11" fmla="*/ 116 h 120"/>
                <a:gd name="T12" fmla="*/ 52 w 72"/>
                <a:gd name="T13" fmla="*/ 116 h 120"/>
                <a:gd name="T14" fmla="*/ 61 w 72"/>
                <a:gd name="T15" fmla="*/ 119 h 120"/>
                <a:gd name="T16" fmla="*/ 71 w 72"/>
                <a:gd name="T17" fmla="*/ 120 h 120"/>
                <a:gd name="T18" fmla="*/ 72 w 72"/>
                <a:gd name="T19" fmla="*/ 111 h 120"/>
                <a:gd name="T20" fmla="*/ 61 w 72"/>
                <a:gd name="T21" fmla="*/ 99 h 120"/>
                <a:gd name="T22" fmla="*/ 53 w 72"/>
                <a:gd name="T23" fmla="*/ 84 h 120"/>
                <a:gd name="T24" fmla="*/ 52 w 72"/>
                <a:gd name="T25" fmla="*/ 76 h 120"/>
                <a:gd name="T26" fmla="*/ 60 w 72"/>
                <a:gd name="T27" fmla="*/ 59 h 120"/>
                <a:gd name="T28" fmla="*/ 51 w 72"/>
                <a:gd name="T29" fmla="*/ 44 h 120"/>
                <a:gd name="T30" fmla="*/ 64 w 72"/>
                <a:gd name="T31" fmla="*/ 38 h 120"/>
                <a:gd name="T32" fmla="*/ 62 w 72"/>
                <a:gd name="T33" fmla="*/ 29 h 120"/>
                <a:gd name="T34" fmla="*/ 61 w 72"/>
                <a:gd name="T35" fmla="*/ 18 h 120"/>
                <a:gd name="T36" fmla="*/ 60 w 72"/>
                <a:gd name="T37" fmla="*/ 11 h 120"/>
                <a:gd name="T38" fmla="*/ 53 w 72"/>
                <a:gd name="T39" fmla="*/ 0 h 120"/>
                <a:gd name="T40" fmla="*/ 55 w 72"/>
                <a:gd name="T41" fmla="*/ 11 h 120"/>
                <a:gd name="T42" fmla="*/ 49 w 72"/>
                <a:gd name="T43" fmla="*/ 21 h 120"/>
                <a:gd name="T44" fmla="*/ 45 w 72"/>
                <a:gd name="T45" fmla="*/ 30 h 120"/>
                <a:gd name="T46" fmla="*/ 41 w 72"/>
                <a:gd name="T47" fmla="*/ 38 h 120"/>
                <a:gd name="T48" fmla="*/ 35 w 72"/>
                <a:gd name="T49" fmla="*/ 45 h 120"/>
                <a:gd name="T50" fmla="*/ 31 w 72"/>
                <a:gd name="T51" fmla="*/ 55 h 120"/>
                <a:gd name="T52" fmla="*/ 25 w 72"/>
                <a:gd name="T53" fmla="*/ 63 h 120"/>
                <a:gd name="T54" fmla="*/ 23 w 72"/>
                <a:gd name="T55" fmla="*/ 74 h 120"/>
                <a:gd name="T56" fmla="*/ 16 w 72"/>
                <a:gd name="T57" fmla="*/ 73 h 120"/>
                <a:gd name="T58" fmla="*/ 10 w 72"/>
                <a:gd name="T59" fmla="*/ 73 h 120"/>
                <a:gd name="T60" fmla="*/ 2 w 72"/>
                <a:gd name="T61" fmla="*/ 82 h 120"/>
                <a:gd name="T62" fmla="*/ 2 w 72"/>
                <a:gd name="T63" fmla="*/ 88 h 120"/>
                <a:gd name="T64" fmla="*/ 1 w 72"/>
                <a:gd name="T65" fmla="*/ 9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2" h="120">
                  <a:moveTo>
                    <a:pt x="1" y="95"/>
                  </a:moveTo>
                  <a:cubicBezTo>
                    <a:pt x="2" y="95"/>
                    <a:pt x="2" y="97"/>
                    <a:pt x="2" y="97"/>
                  </a:cubicBezTo>
                  <a:cubicBezTo>
                    <a:pt x="3" y="97"/>
                    <a:pt x="5" y="95"/>
                    <a:pt x="6" y="95"/>
                  </a:cubicBezTo>
                  <a:cubicBezTo>
                    <a:pt x="7" y="95"/>
                    <a:pt x="6" y="97"/>
                    <a:pt x="6" y="97"/>
                  </a:cubicBezTo>
                  <a:cubicBezTo>
                    <a:pt x="4" y="103"/>
                    <a:pt x="10" y="101"/>
                    <a:pt x="13" y="100"/>
                  </a:cubicBezTo>
                  <a:cubicBezTo>
                    <a:pt x="12" y="101"/>
                    <a:pt x="12" y="102"/>
                    <a:pt x="11" y="103"/>
                  </a:cubicBezTo>
                  <a:cubicBezTo>
                    <a:pt x="11" y="103"/>
                    <a:pt x="13" y="109"/>
                    <a:pt x="14" y="109"/>
                  </a:cubicBezTo>
                  <a:cubicBezTo>
                    <a:pt x="15" y="110"/>
                    <a:pt x="15" y="110"/>
                    <a:pt x="15" y="110"/>
                  </a:cubicBezTo>
                  <a:cubicBezTo>
                    <a:pt x="15" y="110"/>
                    <a:pt x="15" y="115"/>
                    <a:pt x="14" y="118"/>
                  </a:cubicBezTo>
                  <a:cubicBezTo>
                    <a:pt x="29" y="118"/>
                    <a:pt x="29" y="118"/>
                    <a:pt x="29" y="118"/>
                  </a:cubicBezTo>
                  <a:cubicBezTo>
                    <a:pt x="29" y="118"/>
                    <a:pt x="32" y="118"/>
                    <a:pt x="34" y="117"/>
                  </a:cubicBezTo>
                  <a:cubicBezTo>
                    <a:pt x="35" y="116"/>
                    <a:pt x="36" y="118"/>
                    <a:pt x="39" y="116"/>
                  </a:cubicBezTo>
                  <a:cubicBezTo>
                    <a:pt x="42" y="115"/>
                    <a:pt x="45" y="116"/>
                    <a:pt x="45" y="116"/>
                  </a:cubicBezTo>
                  <a:cubicBezTo>
                    <a:pt x="52" y="116"/>
                    <a:pt x="52" y="116"/>
                    <a:pt x="52" y="116"/>
                  </a:cubicBezTo>
                  <a:cubicBezTo>
                    <a:pt x="54" y="115"/>
                    <a:pt x="57" y="116"/>
                    <a:pt x="58" y="117"/>
                  </a:cubicBezTo>
                  <a:cubicBezTo>
                    <a:pt x="59" y="119"/>
                    <a:pt x="59" y="119"/>
                    <a:pt x="61" y="119"/>
                  </a:cubicBezTo>
                  <a:cubicBezTo>
                    <a:pt x="63" y="119"/>
                    <a:pt x="64" y="118"/>
                    <a:pt x="66" y="119"/>
                  </a:cubicBezTo>
                  <a:cubicBezTo>
                    <a:pt x="69" y="119"/>
                    <a:pt x="71" y="120"/>
                    <a:pt x="71" y="120"/>
                  </a:cubicBezTo>
                  <a:cubicBezTo>
                    <a:pt x="71" y="120"/>
                    <a:pt x="70" y="117"/>
                    <a:pt x="70" y="116"/>
                  </a:cubicBezTo>
                  <a:cubicBezTo>
                    <a:pt x="69" y="114"/>
                    <a:pt x="72" y="111"/>
                    <a:pt x="72" y="111"/>
                  </a:cubicBezTo>
                  <a:cubicBezTo>
                    <a:pt x="72" y="111"/>
                    <a:pt x="68" y="108"/>
                    <a:pt x="66" y="104"/>
                  </a:cubicBezTo>
                  <a:cubicBezTo>
                    <a:pt x="64" y="101"/>
                    <a:pt x="64" y="102"/>
                    <a:pt x="61" y="99"/>
                  </a:cubicBezTo>
                  <a:cubicBezTo>
                    <a:pt x="58" y="96"/>
                    <a:pt x="59" y="95"/>
                    <a:pt x="57" y="92"/>
                  </a:cubicBezTo>
                  <a:cubicBezTo>
                    <a:pt x="55" y="89"/>
                    <a:pt x="54" y="86"/>
                    <a:pt x="53" y="84"/>
                  </a:cubicBezTo>
                  <a:cubicBezTo>
                    <a:pt x="53" y="81"/>
                    <a:pt x="51" y="81"/>
                    <a:pt x="50" y="80"/>
                  </a:cubicBezTo>
                  <a:cubicBezTo>
                    <a:pt x="48" y="79"/>
                    <a:pt x="49" y="77"/>
                    <a:pt x="52" y="76"/>
                  </a:cubicBezTo>
                  <a:cubicBezTo>
                    <a:pt x="54" y="75"/>
                    <a:pt x="58" y="65"/>
                    <a:pt x="58" y="65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59" y="52"/>
                    <a:pt x="58" y="51"/>
                  </a:cubicBezTo>
                  <a:cubicBezTo>
                    <a:pt x="56" y="50"/>
                    <a:pt x="53" y="45"/>
                    <a:pt x="51" y="44"/>
                  </a:cubicBezTo>
                  <a:cubicBezTo>
                    <a:pt x="50" y="43"/>
                    <a:pt x="51" y="40"/>
                    <a:pt x="53" y="38"/>
                  </a:cubicBezTo>
                  <a:cubicBezTo>
                    <a:pt x="55" y="37"/>
                    <a:pt x="64" y="38"/>
                    <a:pt x="64" y="38"/>
                  </a:cubicBezTo>
                  <a:cubicBezTo>
                    <a:pt x="64" y="38"/>
                    <a:pt x="64" y="36"/>
                    <a:pt x="63" y="34"/>
                  </a:cubicBezTo>
                  <a:cubicBezTo>
                    <a:pt x="62" y="32"/>
                    <a:pt x="63" y="30"/>
                    <a:pt x="62" y="29"/>
                  </a:cubicBezTo>
                  <a:cubicBezTo>
                    <a:pt x="61" y="27"/>
                    <a:pt x="60" y="24"/>
                    <a:pt x="60" y="21"/>
                  </a:cubicBezTo>
                  <a:cubicBezTo>
                    <a:pt x="60" y="19"/>
                    <a:pt x="61" y="18"/>
                    <a:pt x="61" y="18"/>
                  </a:cubicBezTo>
                  <a:cubicBezTo>
                    <a:pt x="61" y="18"/>
                    <a:pt x="61" y="17"/>
                    <a:pt x="61" y="15"/>
                  </a:cubicBezTo>
                  <a:cubicBezTo>
                    <a:pt x="62" y="14"/>
                    <a:pt x="61" y="12"/>
                    <a:pt x="60" y="11"/>
                  </a:cubicBezTo>
                  <a:cubicBezTo>
                    <a:pt x="58" y="9"/>
                    <a:pt x="60" y="8"/>
                    <a:pt x="59" y="6"/>
                  </a:cubicBezTo>
                  <a:cubicBezTo>
                    <a:pt x="57" y="4"/>
                    <a:pt x="53" y="0"/>
                    <a:pt x="53" y="0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5" y="9"/>
                    <a:pt x="55" y="11"/>
                  </a:cubicBezTo>
                  <a:cubicBezTo>
                    <a:pt x="55" y="12"/>
                    <a:pt x="54" y="19"/>
                    <a:pt x="52" y="19"/>
                  </a:cubicBezTo>
                  <a:cubicBezTo>
                    <a:pt x="50" y="19"/>
                    <a:pt x="49" y="19"/>
                    <a:pt x="49" y="21"/>
                  </a:cubicBezTo>
                  <a:cubicBezTo>
                    <a:pt x="49" y="22"/>
                    <a:pt x="47" y="24"/>
                    <a:pt x="46" y="26"/>
                  </a:cubicBezTo>
                  <a:cubicBezTo>
                    <a:pt x="44" y="27"/>
                    <a:pt x="46" y="28"/>
                    <a:pt x="45" y="30"/>
                  </a:cubicBezTo>
                  <a:cubicBezTo>
                    <a:pt x="44" y="32"/>
                    <a:pt x="44" y="34"/>
                    <a:pt x="43" y="34"/>
                  </a:cubicBezTo>
                  <a:cubicBezTo>
                    <a:pt x="41" y="35"/>
                    <a:pt x="41" y="38"/>
                    <a:pt x="41" y="38"/>
                  </a:cubicBezTo>
                  <a:cubicBezTo>
                    <a:pt x="41" y="38"/>
                    <a:pt x="43" y="41"/>
                    <a:pt x="41" y="42"/>
                  </a:cubicBezTo>
                  <a:cubicBezTo>
                    <a:pt x="40" y="43"/>
                    <a:pt x="37" y="45"/>
                    <a:pt x="35" y="45"/>
                  </a:cubicBezTo>
                  <a:cubicBezTo>
                    <a:pt x="33" y="46"/>
                    <a:pt x="33" y="46"/>
                    <a:pt x="32" y="49"/>
                  </a:cubicBezTo>
                  <a:cubicBezTo>
                    <a:pt x="32" y="52"/>
                    <a:pt x="33" y="53"/>
                    <a:pt x="31" y="55"/>
                  </a:cubicBezTo>
                  <a:cubicBezTo>
                    <a:pt x="29" y="56"/>
                    <a:pt x="30" y="56"/>
                    <a:pt x="29" y="59"/>
                  </a:cubicBezTo>
                  <a:cubicBezTo>
                    <a:pt x="28" y="62"/>
                    <a:pt x="26" y="61"/>
                    <a:pt x="25" y="63"/>
                  </a:cubicBezTo>
                  <a:cubicBezTo>
                    <a:pt x="24" y="66"/>
                    <a:pt x="23" y="67"/>
                    <a:pt x="23" y="69"/>
                  </a:cubicBezTo>
                  <a:cubicBezTo>
                    <a:pt x="23" y="71"/>
                    <a:pt x="25" y="73"/>
                    <a:pt x="23" y="74"/>
                  </a:cubicBezTo>
                  <a:cubicBezTo>
                    <a:pt x="21" y="75"/>
                    <a:pt x="21" y="80"/>
                    <a:pt x="17" y="79"/>
                  </a:cubicBezTo>
                  <a:cubicBezTo>
                    <a:pt x="17" y="77"/>
                    <a:pt x="18" y="74"/>
                    <a:pt x="16" y="73"/>
                  </a:cubicBezTo>
                  <a:cubicBezTo>
                    <a:pt x="14" y="72"/>
                    <a:pt x="13" y="72"/>
                    <a:pt x="13" y="72"/>
                  </a:cubicBezTo>
                  <a:cubicBezTo>
                    <a:pt x="13" y="72"/>
                    <a:pt x="12" y="71"/>
                    <a:pt x="10" y="73"/>
                  </a:cubicBezTo>
                  <a:cubicBezTo>
                    <a:pt x="8" y="75"/>
                    <a:pt x="4" y="74"/>
                    <a:pt x="4" y="76"/>
                  </a:cubicBezTo>
                  <a:cubicBezTo>
                    <a:pt x="3" y="79"/>
                    <a:pt x="3" y="82"/>
                    <a:pt x="2" y="82"/>
                  </a:cubicBezTo>
                  <a:cubicBezTo>
                    <a:pt x="0" y="83"/>
                    <a:pt x="1" y="83"/>
                    <a:pt x="1" y="85"/>
                  </a:cubicBezTo>
                  <a:cubicBezTo>
                    <a:pt x="1" y="87"/>
                    <a:pt x="2" y="88"/>
                    <a:pt x="2" y="88"/>
                  </a:cubicBezTo>
                  <a:cubicBezTo>
                    <a:pt x="1" y="91"/>
                    <a:pt x="1" y="91"/>
                    <a:pt x="1" y="91"/>
                  </a:cubicBezTo>
                  <a:lnTo>
                    <a:pt x="1" y="95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00" name="Freeform 297"/>
            <p:cNvSpPr>
              <a:spLocks/>
            </p:cNvSpPr>
            <p:nvPr/>
          </p:nvSpPr>
          <p:spPr bwMode="auto">
            <a:xfrm>
              <a:off x="6187496" y="3744975"/>
              <a:ext cx="250187" cy="416978"/>
            </a:xfrm>
            <a:custGeom>
              <a:avLst/>
              <a:gdLst>
                <a:gd name="T0" fmla="*/ 2 w 72"/>
                <a:gd name="T1" fmla="*/ 97 h 120"/>
                <a:gd name="T2" fmla="*/ 6 w 72"/>
                <a:gd name="T3" fmla="*/ 97 h 120"/>
                <a:gd name="T4" fmla="*/ 11 w 72"/>
                <a:gd name="T5" fmla="*/ 103 h 120"/>
                <a:gd name="T6" fmla="*/ 15 w 72"/>
                <a:gd name="T7" fmla="*/ 110 h 120"/>
                <a:gd name="T8" fmla="*/ 29 w 72"/>
                <a:gd name="T9" fmla="*/ 118 h 120"/>
                <a:gd name="T10" fmla="*/ 39 w 72"/>
                <a:gd name="T11" fmla="*/ 116 h 120"/>
                <a:gd name="T12" fmla="*/ 52 w 72"/>
                <a:gd name="T13" fmla="*/ 116 h 120"/>
                <a:gd name="T14" fmla="*/ 61 w 72"/>
                <a:gd name="T15" fmla="*/ 119 h 120"/>
                <a:gd name="T16" fmla="*/ 71 w 72"/>
                <a:gd name="T17" fmla="*/ 120 h 120"/>
                <a:gd name="T18" fmla="*/ 72 w 72"/>
                <a:gd name="T19" fmla="*/ 111 h 120"/>
                <a:gd name="T20" fmla="*/ 61 w 72"/>
                <a:gd name="T21" fmla="*/ 99 h 120"/>
                <a:gd name="T22" fmla="*/ 53 w 72"/>
                <a:gd name="T23" fmla="*/ 84 h 120"/>
                <a:gd name="T24" fmla="*/ 52 w 72"/>
                <a:gd name="T25" fmla="*/ 76 h 120"/>
                <a:gd name="T26" fmla="*/ 60 w 72"/>
                <a:gd name="T27" fmla="*/ 59 h 120"/>
                <a:gd name="T28" fmla="*/ 51 w 72"/>
                <a:gd name="T29" fmla="*/ 44 h 120"/>
                <a:gd name="T30" fmla="*/ 64 w 72"/>
                <a:gd name="T31" fmla="*/ 38 h 120"/>
                <a:gd name="T32" fmla="*/ 62 w 72"/>
                <a:gd name="T33" fmla="*/ 29 h 120"/>
                <a:gd name="T34" fmla="*/ 61 w 72"/>
                <a:gd name="T35" fmla="*/ 18 h 120"/>
                <a:gd name="T36" fmla="*/ 60 w 72"/>
                <a:gd name="T37" fmla="*/ 11 h 120"/>
                <a:gd name="T38" fmla="*/ 53 w 72"/>
                <a:gd name="T39" fmla="*/ 0 h 120"/>
                <a:gd name="T40" fmla="*/ 55 w 72"/>
                <a:gd name="T41" fmla="*/ 11 h 120"/>
                <a:gd name="T42" fmla="*/ 49 w 72"/>
                <a:gd name="T43" fmla="*/ 21 h 120"/>
                <a:gd name="T44" fmla="*/ 45 w 72"/>
                <a:gd name="T45" fmla="*/ 30 h 120"/>
                <a:gd name="T46" fmla="*/ 41 w 72"/>
                <a:gd name="T47" fmla="*/ 38 h 120"/>
                <a:gd name="T48" fmla="*/ 35 w 72"/>
                <a:gd name="T49" fmla="*/ 45 h 120"/>
                <a:gd name="T50" fmla="*/ 31 w 72"/>
                <a:gd name="T51" fmla="*/ 55 h 120"/>
                <a:gd name="T52" fmla="*/ 25 w 72"/>
                <a:gd name="T53" fmla="*/ 63 h 120"/>
                <a:gd name="T54" fmla="*/ 23 w 72"/>
                <a:gd name="T55" fmla="*/ 74 h 120"/>
                <a:gd name="T56" fmla="*/ 16 w 72"/>
                <a:gd name="T57" fmla="*/ 73 h 120"/>
                <a:gd name="T58" fmla="*/ 10 w 72"/>
                <a:gd name="T59" fmla="*/ 73 h 120"/>
                <a:gd name="T60" fmla="*/ 2 w 72"/>
                <a:gd name="T61" fmla="*/ 82 h 120"/>
                <a:gd name="T62" fmla="*/ 2 w 72"/>
                <a:gd name="T63" fmla="*/ 88 h 120"/>
                <a:gd name="T64" fmla="*/ 1 w 72"/>
                <a:gd name="T65" fmla="*/ 9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2" h="120">
                  <a:moveTo>
                    <a:pt x="1" y="95"/>
                  </a:moveTo>
                  <a:cubicBezTo>
                    <a:pt x="2" y="95"/>
                    <a:pt x="2" y="97"/>
                    <a:pt x="2" y="97"/>
                  </a:cubicBezTo>
                  <a:cubicBezTo>
                    <a:pt x="3" y="97"/>
                    <a:pt x="5" y="95"/>
                    <a:pt x="6" y="95"/>
                  </a:cubicBezTo>
                  <a:cubicBezTo>
                    <a:pt x="7" y="95"/>
                    <a:pt x="6" y="97"/>
                    <a:pt x="6" y="97"/>
                  </a:cubicBezTo>
                  <a:cubicBezTo>
                    <a:pt x="4" y="103"/>
                    <a:pt x="10" y="101"/>
                    <a:pt x="13" y="100"/>
                  </a:cubicBezTo>
                  <a:cubicBezTo>
                    <a:pt x="12" y="101"/>
                    <a:pt x="12" y="102"/>
                    <a:pt x="11" y="103"/>
                  </a:cubicBezTo>
                  <a:cubicBezTo>
                    <a:pt x="11" y="103"/>
                    <a:pt x="13" y="109"/>
                    <a:pt x="14" y="109"/>
                  </a:cubicBezTo>
                  <a:cubicBezTo>
                    <a:pt x="15" y="110"/>
                    <a:pt x="15" y="110"/>
                    <a:pt x="15" y="110"/>
                  </a:cubicBezTo>
                  <a:cubicBezTo>
                    <a:pt x="15" y="110"/>
                    <a:pt x="15" y="115"/>
                    <a:pt x="14" y="118"/>
                  </a:cubicBezTo>
                  <a:cubicBezTo>
                    <a:pt x="29" y="118"/>
                    <a:pt x="29" y="118"/>
                    <a:pt x="29" y="118"/>
                  </a:cubicBezTo>
                  <a:cubicBezTo>
                    <a:pt x="29" y="118"/>
                    <a:pt x="32" y="118"/>
                    <a:pt x="34" y="117"/>
                  </a:cubicBezTo>
                  <a:cubicBezTo>
                    <a:pt x="35" y="116"/>
                    <a:pt x="36" y="118"/>
                    <a:pt x="39" y="116"/>
                  </a:cubicBezTo>
                  <a:cubicBezTo>
                    <a:pt x="42" y="115"/>
                    <a:pt x="45" y="116"/>
                    <a:pt x="45" y="116"/>
                  </a:cubicBezTo>
                  <a:cubicBezTo>
                    <a:pt x="52" y="116"/>
                    <a:pt x="52" y="116"/>
                    <a:pt x="52" y="116"/>
                  </a:cubicBezTo>
                  <a:cubicBezTo>
                    <a:pt x="54" y="115"/>
                    <a:pt x="57" y="116"/>
                    <a:pt x="58" y="117"/>
                  </a:cubicBezTo>
                  <a:cubicBezTo>
                    <a:pt x="59" y="119"/>
                    <a:pt x="59" y="119"/>
                    <a:pt x="61" y="119"/>
                  </a:cubicBezTo>
                  <a:cubicBezTo>
                    <a:pt x="63" y="119"/>
                    <a:pt x="64" y="118"/>
                    <a:pt x="66" y="119"/>
                  </a:cubicBezTo>
                  <a:cubicBezTo>
                    <a:pt x="69" y="119"/>
                    <a:pt x="71" y="120"/>
                    <a:pt x="71" y="120"/>
                  </a:cubicBezTo>
                  <a:cubicBezTo>
                    <a:pt x="71" y="120"/>
                    <a:pt x="70" y="117"/>
                    <a:pt x="70" y="116"/>
                  </a:cubicBezTo>
                  <a:cubicBezTo>
                    <a:pt x="69" y="114"/>
                    <a:pt x="72" y="111"/>
                    <a:pt x="72" y="111"/>
                  </a:cubicBezTo>
                  <a:cubicBezTo>
                    <a:pt x="72" y="111"/>
                    <a:pt x="68" y="108"/>
                    <a:pt x="66" y="104"/>
                  </a:cubicBezTo>
                  <a:cubicBezTo>
                    <a:pt x="64" y="101"/>
                    <a:pt x="64" y="102"/>
                    <a:pt x="61" y="99"/>
                  </a:cubicBezTo>
                  <a:cubicBezTo>
                    <a:pt x="58" y="96"/>
                    <a:pt x="59" y="95"/>
                    <a:pt x="57" y="92"/>
                  </a:cubicBezTo>
                  <a:cubicBezTo>
                    <a:pt x="55" y="89"/>
                    <a:pt x="54" y="86"/>
                    <a:pt x="53" y="84"/>
                  </a:cubicBezTo>
                  <a:cubicBezTo>
                    <a:pt x="53" y="81"/>
                    <a:pt x="51" y="81"/>
                    <a:pt x="50" y="80"/>
                  </a:cubicBezTo>
                  <a:cubicBezTo>
                    <a:pt x="48" y="79"/>
                    <a:pt x="49" y="77"/>
                    <a:pt x="52" y="76"/>
                  </a:cubicBezTo>
                  <a:cubicBezTo>
                    <a:pt x="54" y="75"/>
                    <a:pt x="58" y="65"/>
                    <a:pt x="58" y="65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59" y="52"/>
                    <a:pt x="58" y="51"/>
                  </a:cubicBezTo>
                  <a:cubicBezTo>
                    <a:pt x="56" y="50"/>
                    <a:pt x="53" y="45"/>
                    <a:pt x="51" y="44"/>
                  </a:cubicBezTo>
                  <a:cubicBezTo>
                    <a:pt x="50" y="43"/>
                    <a:pt x="51" y="40"/>
                    <a:pt x="53" y="38"/>
                  </a:cubicBezTo>
                  <a:cubicBezTo>
                    <a:pt x="55" y="37"/>
                    <a:pt x="64" y="38"/>
                    <a:pt x="64" y="38"/>
                  </a:cubicBezTo>
                  <a:cubicBezTo>
                    <a:pt x="64" y="38"/>
                    <a:pt x="64" y="36"/>
                    <a:pt x="63" y="34"/>
                  </a:cubicBezTo>
                  <a:cubicBezTo>
                    <a:pt x="62" y="32"/>
                    <a:pt x="63" y="30"/>
                    <a:pt x="62" y="29"/>
                  </a:cubicBezTo>
                  <a:cubicBezTo>
                    <a:pt x="61" y="27"/>
                    <a:pt x="60" y="24"/>
                    <a:pt x="60" y="21"/>
                  </a:cubicBezTo>
                  <a:cubicBezTo>
                    <a:pt x="60" y="19"/>
                    <a:pt x="61" y="18"/>
                    <a:pt x="61" y="18"/>
                  </a:cubicBezTo>
                  <a:cubicBezTo>
                    <a:pt x="61" y="18"/>
                    <a:pt x="61" y="17"/>
                    <a:pt x="61" y="15"/>
                  </a:cubicBezTo>
                  <a:cubicBezTo>
                    <a:pt x="62" y="14"/>
                    <a:pt x="61" y="12"/>
                    <a:pt x="60" y="11"/>
                  </a:cubicBezTo>
                  <a:cubicBezTo>
                    <a:pt x="58" y="9"/>
                    <a:pt x="60" y="8"/>
                    <a:pt x="59" y="6"/>
                  </a:cubicBezTo>
                  <a:cubicBezTo>
                    <a:pt x="57" y="4"/>
                    <a:pt x="53" y="0"/>
                    <a:pt x="53" y="0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5" y="9"/>
                    <a:pt x="55" y="11"/>
                  </a:cubicBezTo>
                  <a:cubicBezTo>
                    <a:pt x="55" y="12"/>
                    <a:pt x="54" y="19"/>
                    <a:pt x="52" y="19"/>
                  </a:cubicBezTo>
                  <a:cubicBezTo>
                    <a:pt x="50" y="19"/>
                    <a:pt x="49" y="19"/>
                    <a:pt x="49" y="21"/>
                  </a:cubicBezTo>
                  <a:cubicBezTo>
                    <a:pt x="49" y="22"/>
                    <a:pt x="47" y="24"/>
                    <a:pt x="46" y="26"/>
                  </a:cubicBezTo>
                  <a:cubicBezTo>
                    <a:pt x="44" y="27"/>
                    <a:pt x="46" y="28"/>
                    <a:pt x="45" y="30"/>
                  </a:cubicBezTo>
                  <a:cubicBezTo>
                    <a:pt x="44" y="32"/>
                    <a:pt x="44" y="34"/>
                    <a:pt x="43" y="34"/>
                  </a:cubicBezTo>
                  <a:cubicBezTo>
                    <a:pt x="41" y="35"/>
                    <a:pt x="41" y="38"/>
                    <a:pt x="41" y="38"/>
                  </a:cubicBezTo>
                  <a:cubicBezTo>
                    <a:pt x="41" y="38"/>
                    <a:pt x="43" y="41"/>
                    <a:pt x="41" y="42"/>
                  </a:cubicBezTo>
                  <a:cubicBezTo>
                    <a:pt x="40" y="43"/>
                    <a:pt x="37" y="45"/>
                    <a:pt x="35" y="45"/>
                  </a:cubicBezTo>
                  <a:cubicBezTo>
                    <a:pt x="33" y="46"/>
                    <a:pt x="33" y="46"/>
                    <a:pt x="32" y="49"/>
                  </a:cubicBezTo>
                  <a:cubicBezTo>
                    <a:pt x="32" y="52"/>
                    <a:pt x="33" y="53"/>
                    <a:pt x="31" y="55"/>
                  </a:cubicBezTo>
                  <a:cubicBezTo>
                    <a:pt x="29" y="56"/>
                    <a:pt x="30" y="56"/>
                    <a:pt x="29" y="59"/>
                  </a:cubicBezTo>
                  <a:cubicBezTo>
                    <a:pt x="28" y="62"/>
                    <a:pt x="26" y="61"/>
                    <a:pt x="25" y="63"/>
                  </a:cubicBezTo>
                  <a:cubicBezTo>
                    <a:pt x="24" y="66"/>
                    <a:pt x="23" y="67"/>
                    <a:pt x="23" y="69"/>
                  </a:cubicBezTo>
                  <a:cubicBezTo>
                    <a:pt x="23" y="71"/>
                    <a:pt x="25" y="73"/>
                    <a:pt x="23" y="74"/>
                  </a:cubicBezTo>
                  <a:cubicBezTo>
                    <a:pt x="21" y="75"/>
                    <a:pt x="21" y="80"/>
                    <a:pt x="17" y="79"/>
                  </a:cubicBezTo>
                  <a:cubicBezTo>
                    <a:pt x="17" y="77"/>
                    <a:pt x="18" y="74"/>
                    <a:pt x="16" y="73"/>
                  </a:cubicBezTo>
                  <a:cubicBezTo>
                    <a:pt x="14" y="72"/>
                    <a:pt x="13" y="72"/>
                    <a:pt x="13" y="72"/>
                  </a:cubicBezTo>
                  <a:cubicBezTo>
                    <a:pt x="13" y="72"/>
                    <a:pt x="12" y="71"/>
                    <a:pt x="10" y="73"/>
                  </a:cubicBezTo>
                  <a:cubicBezTo>
                    <a:pt x="8" y="75"/>
                    <a:pt x="4" y="74"/>
                    <a:pt x="4" y="76"/>
                  </a:cubicBezTo>
                  <a:cubicBezTo>
                    <a:pt x="3" y="79"/>
                    <a:pt x="3" y="82"/>
                    <a:pt x="2" y="82"/>
                  </a:cubicBezTo>
                  <a:cubicBezTo>
                    <a:pt x="0" y="83"/>
                    <a:pt x="1" y="83"/>
                    <a:pt x="1" y="85"/>
                  </a:cubicBezTo>
                  <a:cubicBezTo>
                    <a:pt x="1" y="87"/>
                    <a:pt x="2" y="88"/>
                    <a:pt x="2" y="88"/>
                  </a:cubicBezTo>
                  <a:cubicBezTo>
                    <a:pt x="1" y="91"/>
                    <a:pt x="1" y="91"/>
                    <a:pt x="1" y="91"/>
                  </a:cubicBezTo>
                  <a:lnTo>
                    <a:pt x="1" y="95"/>
                  </a:ln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01" name="Freeform 298"/>
            <p:cNvSpPr>
              <a:spLocks/>
            </p:cNvSpPr>
            <p:nvPr/>
          </p:nvSpPr>
          <p:spPr bwMode="auto">
            <a:xfrm>
              <a:off x="9012298" y="3695292"/>
              <a:ext cx="163243" cy="179212"/>
            </a:xfrm>
            <a:custGeom>
              <a:avLst/>
              <a:gdLst>
                <a:gd name="T0" fmla="*/ 5 w 47"/>
                <a:gd name="T1" fmla="*/ 39 h 51"/>
                <a:gd name="T2" fmla="*/ 7 w 47"/>
                <a:gd name="T3" fmla="*/ 43 h 51"/>
                <a:gd name="T4" fmla="*/ 8 w 47"/>
                <a:gd name="T5" fmla="*/ 43 h 51"/>
                <a:gd name="T6" fmla="*/ 9 w 47"/>
                <a:gd name="T7" fmla="*/ 48 h 51"/>
                <a:gd name="T8" fmla="*/ 13 w 47"/>
                <a:gd name="T9" fmla="*/ 47 h 51"/>
                <a:gd name="T10" fmla="*/ 13 w 47"/>
                <a:gd name="T11" fmla="*/ 50 h 51"/>
                <a:gd name="T12" fmla="*/ 17 w 47"/>
                <a:gd name="T13" fmla="*/ 51 h 51"/>
                <a:gd name="T14" fmla="*/ 17 w 47"/>
                <a:gd name="T15" fmla="*/ 51 h 51"/>
                <a:gd name="T16" fmla="*/ 21 w 47"/>
                <a:gd name="T17" fmla="*/ 46 h 51"/>
                <a:gd name="T18" fmla="*/ 24 w 47"/>
                <a:gd name="T19" fmla="*/ 45 h 51"/>
                <a:gd name="T20" fmla="*/ 25 w 47"/>
                <a:gd name="T21" fmla="*/ 43 h 51"/>
                <a:gd name="T22" fmla="*/ 31 w 47"/>
                <a:gd name="T23" fmla="*/ 42 h 51"/>
                <a:gd name="T24" fmla="*/ 34 w 47"/>
                <a:gd name="T25" fmla="*/ 44 h 51"/>
                <a:gd name="T26" fmla="*/ 35 w 47"/>
                <a:gd name="T27" fmla="*/ 40 h 51"/>
                <a:gd name="T28" fmla="*/ 37 w 47"/>
                <a:gd name="T29" fmla="*/ 39 h 51"/>
                <a:gd name="T30" fmla="*/ 42 w 47"/>
                <a:gd name="T31" fmla="*/ 37 h 51"/>
                <a:gd name="T32" fmla="*/ 44 w 47"/>
                <a:gd name="T33" fmla="*/ 35 h 51"/>
                <a:gd name="T34" fmla="*/ 44 w 47"/>
                <a:gd name="T35" fmla="*/ 31 h 51"/>
                <a:gd name="T36" fmla="*/ 45 w 47"/>
                <a:gd name="T37" fmla="*/ 26 h 51"/>
                <a:gd name="T38" fmla="*/ 47 w 47"/>
                <a:gd name="T39" fmla="*/ 21 h 51"/>
                <a:gd name="T40" fmla="*/ 46 w 47"/>
                <a:gd name="T41" fmla="*/ 17 h 51"/>
                <a:gd name="T42" fmla="*/ 45 w 47"/>
                <a:gd name="T43" fmla="*/ 12 h 51"/>
                <a:gd name="T44" fmla="*/ 43 w 47"/>
                <a:gd name="T45" fmla="*/ 8 h 51"/>
                <a:gd name="T46" fmla="*/ 43 w 47"/>
                <a:gd name="T47" fmla="*/ 3 h 51"/>
                <a:gd name="T48" fmla="*/ 39 w 47"/>
                <a:gd name="T49" fmla="*/ 4 h 51"/>
                <a:gd name="T50" fmla="*/ 37 w 47"/>
                <a:gd name="T51" fmla="*/ 1 h 51"/>
                <a:gd name="T52" fmla="*/ 34 w 47"/>
                <a:gd name="T53" fmla="*/ 0 h 51"/>
                <a:gd name="T54" fmla="*/ 32 w 47"/>
                <a:gd name="T55" fmla="*/ 4 h 51"/>
                <a:gd name="T56" fmla="*/ 32 w 47"/>
                <a:gd name="T57" fmla="*/ 8 h 51"/>
                <a:gd name="T58" fmla="*/ 29 w 47"/>
                <a:gd name="T59" fmla="*/ 9 h 51"/>
                <a:gd name="T60" fmla="*/ 26 w 47"/>
                <a:gd name="T61" fmla="*/ 7 h 51"/>
                <a:gd name="T62" fmla="*/ 25 w 47"/>
                <a:gd name="T63" fmla="*/ 5 h 51"/>
                <a:gd name="T64" fmla="*/ 20 w 47"/>
                <a:gd name="T65" fmla="*/ 4 h 51"/>
                <a:gd name="T66" fmla="*/ 18 w 47"/>
                <a:gd name="T67" fmla="*/ 6 h 51"/>
                <a:gd name="T68" fmla="*/ 14 w 47"/>
                <a:gd name="T69" fmla="*/ 9 h 51"/>
                <a:gd name="T70" fmla="*/ 11 w 47"/>
                <a:gd name="T71" fmla="*/ 9 h 51"/>
                <a:gd name="T72" fmla="*/ 8 w 47"/>
                <a:gd name="T73" fmla="*/ 9 h 51"/>
                <a:gd name="T74" fmla="*/ 4 w 47"/>
                <a:gd name="T75" fmla="*/ 11 h 51"/>
                <a:gd name="T76" fmla="*/ 1 w 47"/>
                <a:gd name="T77" fmla="*/ 12 h 51"/>
                <a:gd name="T78" fmla="*/ 0 w 47"/>
                <a:gd name="T79" fmla="*/ 17 h 51"/>
                <a:gd name="T80" fmla="*/ 1 w 47"/>
                <a:gd name="T81" fmla="*/ 24 h 51"/>
                <a:gd name="T82" fmla="*/ 4 w 47"/>
                <a:gd name="T83" fmla="*/ 29 h 51"/>
                <a:gd name="T84" fmla="*/ 4 w 47"/>
                <a:gd name="T85" fmla="*/ 33 h 51"/>
                <a:gd name="T86" fmla="*/ 5 w 47"/>
                <a:gd name="T87" fmla="*/ 3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51">
                  <a:moveTo>
                    <a:pt x="5" y="39"/>
                  </a:moveTo>
                  <a:cubicBezTo>
                    <a:pt x="5" y="40"/>
                    <a:pt x="6" y="42"/>
                    <a:pt x="7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9" y="44"/>
                    <a:pt x="9" y="47"/>
                    <a:pt x="9" y="48"/>
                  </a:cubicBezTo>
                  <a:cubicBezTo>
                    <a:pt x="11" y="48"/>
                    <a:pt x="11" y="47"/>
                    <a:pt x="13" y="47"/>
                  </a:cubicBezTo>
                  <a:cubicBezTo>
                    <a:pt x="13" y="48"/>
                    <a:pt x="13" y="49"/>
                    <a:pt x="13" y="50"/>
                  </a:cubicBezTo>
                  <a:cubicBezTo>
                    <a:pt x="15" y="50"/>
                    <a:pt x="16" y="50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5" y="39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02" name="Freeform 299"/>
            <p:cNvSpPr>
              <a:spLocks/>
            </p:cNvSpPr>
            <p:nvPr/>
          </p:nvSpPr>
          <p:spPr bwMode="auto">
            <a:xfrm>
              <a:off x="9012298" y="3695292"/>
              <a:ext cx="163243" cy="179212"/>
            </a:xfrm>
            <a:custGeom>
              <a:avLst/>
              <a:gdLst>
                <a:gd name="T0" fmla="*/ 5 w 47"/>
                <a:gd name="T1" fmla="*/ 39 h 51"/>
                <a:gd name="T2" fmla="*/ 7 w 47"/>
                <a:gd name="T3" fmla="*/ 43 h 51"/>
                <a:gd name="T4" fmla="*/ 8 w 47"/>
                <a:gd name="T5" fmla="*/ 43 h 51"/>
                <a:gd name="T6" fmla="*/ 9 w 47"/>
                <a:gd name="T7" fmla="*/ 48 h 51"/>
                <a:gd name="T8" fmla="*/ 13 w 47"/>
                <a:gd name="T9" fmla="*/ 47 h 51"/>
                <a:gd name="T10" fmla="*/ 13 w 47"/>
                <a:gd name="T11" fmla="*/ 50 h 51"/>
                <a:gd name="T12" fmla="*/ 17 w 47"/>
                <a:gd name="T13" fmla="*/ 51 h 51"/>
                <a:gd name="T14" fmla="*/ 17 w 47"/>
                <a:gd name="T15" fmla="*/ 51 h 51"/>
                <a:gd name="T16" fmla="*/ 21 w 47"/>
                <a:gd name="T17" fmla="*/ 46 h 51"/>
                <a:gd name="T18" fmla="*/ 24 w 47"/>
                <a:gd name="T19" fmla="*/ 45 h 51"/>
                <a:gd name="T20" fmla="*/ 25 w 47"/>
                <a:gd name="T21" fmla="*/ 43 h 51"/>
                <a:gd name="T22" fmla="*/ 31 w 47"/>
                <a:gd name="T23" fmla="*/ 42 h 51"/>
                <a:gd name="T24" fmla="*/ 34 w 47"/>
                <a:gd name="T25" fmla="*/ 44 h 51"/>
                <a:gd name="T26" fmla="*/ 35 w 47"/>
                <a:gd name="T27" fmla="*/ 40 h 51"/>
                <a:gd name="T28" fmla="*/ 37 w 47"/>
                <a:gd name="T29" fmla="*/ 39 h 51"/>
                <a:gd name="T30" fmla="*/ 42 w 47"/>
                <a:gd name="T31" fmla="*/ 37 h 51"/>
                <a:gd name="T32" fmla="*/ 44 w 47"/>
                <a:gd name="T33" fmla="*/ 35 h 51"/>
                <a:gd name="T34" fmla="*/ 44 w 47"/>
                <a:gd name="T35" fmla="*/ 31 h 51"/>
                <a:gd name="T36" fmla="*/ 45 w 47"/>
                <a:gd name="T37" fmla="*/ 26 h 51"/>
                <a:gd name="T38" fmla="*/ 47 w 47"/>
                <a:gd name="T39" fmla="*/ 21 h 51"/>
                <a:gd name="T40" fmla="*/ 46 w 47"/>
                <a:gd name="T41" fmla="*/ 17 h 51"/>
                <a:gd name="T42" fmla="*/ 45 w 47"/>
                <a:gd name="T43" fmla="*/ 12 h 51"/>
                <a:gd name="T44" fmla="*/ 43 w 47"/>
                <a:gd name="T45" fmla="*/ 8 h 51"/>
                <a:gd name="T46" fmla="*/ 43 w 47"/>
                <a:gd name="T47" fmla="*/ 3 h 51"/>
                <a:gd name="T48" fmla="*/ 39 w 47"/>
                <a:gd name="T49" fmla="*/ 4 h 51"/>
                <a:gd name="T50" fmla="*/ 37 w 47"/>
                <a:gd name="T51" fmla="*/ 1 h 51"/>
                <a:gd name="T52" fmla="*/ 34 w 47"/>
                <a:gd name="T53" fmla="*/ 0 h 51"/>
                <a:gd name="T54" fmla="*/ 32 w 47"/>
                <a:gd name="T55" fmla="*/ 4 h 51"/>
                <a:gd name="T56" fmla="*/ 32 w 47"/>
                <a:gd name="T57" fmla="*/ 8 h 51"/>
                <a:gd name="T58" fmla="*/ 29 w 47"/>
                <a:gd name="T59" fmla="*/ 9 h 51"/>
                <a:gd name="T60" fmla="*/ 26 w 47"/>
                <a:gd name="T61" fmla="*/ 7 h 51"/>
                <a:gd name="T62" fmla="*/ 25 w 47"/>
                <a:gd name="T63" fmla="*/ 5 h 51"/>
                <a:gd name="T64" fmla="*/ 20 w 47"/>
                <a:gd name="T65" fmla="*/ 4 h 51"/>
                <a:gd name="T66" fmla="*/ 18 w 47"/>
                <a:gd name="T67" fmla="*/ 6 h 51"/>
                <a:gd name="T68" fmla="*/ 14 w 47"/>
                <a:gd name="T69" fmla="*/ 9 h 51"/>
                <a:gd name="T70" fmla="*/ 11 w 47"/>
                <a:gd name="T71" fmla="*/ 9 h 51"/>
                <a:gd name="T72" fmla="*/ 8 w 47"/>
                <a:gd name="T73" fmla="*/ 9 h 51"/>
                <a:gd name="T74" fmla="*/ 4 w 47"/>
                <a:gd name="T75" fmla="*/ 11 h 51"/>
                <a:gd name="T76" fmla="*/ 1 w 47"/>
                <a:gd name="T77" fmla="*/ 12 h 51"/>
                <a:gd name="T78" fmla="*/ 0 w 47"/>
                <a:gd name="T79" fmla="*/ 17 h 51"/>
                <a:gd name="T80" fmla="*/ 1 w 47"/>
                <a:gd name="T81" fmla="*/ 24 h 51"/>
                <a:gd name="T82" fmla="*/ 4 w 47"/>
                <a:gd name="T83" fmla="*/ 29 h 51"/>
                <a:gd name="T84" fmla="*/ 4 w 47"/>
                <a:gd name="T85" fmla="*/ 33 h 51"/>
                <a:gd name="T86" fmla="*/ 5 w 47"/>
                <a:gd name="T87" fmla="*/ 3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51">
                  <a:moveTo>
                    <a:pt x="5" y="39"/>
                  </a:moveTo>
                  <a:cubicBezTo>
                    <a:pt x="5" y="40"/>
                    <a:pt x="6" y="42"/>
                    <a:pt x="7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9" y="44"/>
                    <a:pt x="9" y="47"/>
                    <a:pt x="9" y="48"/>
                  </a:cubicBezTo>
                  <a:cubicBezTo>
                    <a:pt x="11" y="48"/>
                    <a:pt x="11" y="47"/>
                    <a:pt x="13" y="47"/>
                  </a:cubicBezTo>
                  <a:cubicBezTo>
                    <a:pt x="13" y="48"/>
                    <a:pt x="13" y="49"/>
                    <a:pt x="13" y="50"/>
                  </a:cubicBezTo>
                  <a:cubicBezTo>
                    <a:pt x="15" y="50"/>
                    <a:pt x="16" y="50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5" y="39"/>
                  </a:ln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03" name="Freeform 300"/>
            <p:cNvSpPr>
              <a:spLocks/>
            </p:cNvSpPr>
            <p:nvPr/>
          </p:nvSpPr>
          <p:spPr bwMode="auto">
            <a:xfrm>
              <a:off x="6813848" y="4357134"/>
              <a:ext cx="69201" cy="78072"/>
            </a:xfrm>
            <a:custGeom>
              <a:avLst/>
              <a:gdLst>
                <a:gd name="T0" fmla="*/ 1 w 20"/>
                <a:gd name="T1" fmla="*/ 3 h 22"/>
                <a:gd name="T2" fmla="*/ 4 w 20"/>
                <a:gd name="T3" fmla="*/ 2 h 22"/>
                <a:gd name="T4" fmla="*/ 8 w 20"/>
                <a:gd name="T5" fmla="*/ 5 h 22"/>
                <a:gd name="T6" fmla="*/ 11 w 20"/>
                <a:gd name="T7" fmla="*/ 1 h 22"/>
                <a:gd name="T8" fmla="*/ 17 w 20"/>
                <a:gd name="T9" fmla="*/ 2 h 22"/>
                <a:gd name="T10" fmla="*/ 17 w 20"/>
                <a:gd name="T11" fmla="*/ 8 h 22"/>
                <a:gd name="T12" fmla="*/ 20 w 20"/>
                <a:gd name="T13" fmla="*/ 9 h 22"/>
                <a:gd name="T14" fmla="*/ 18 w 20"/>
                <a:gd name="T15" fmla="*/ 13 h 22"/>
                <a:gd name="T16" fmla="*/ 15 w 20"/>
                <a:gd name="T17" fmla="*/ 16 h 22"/>
                <a:gd name="T18" fmla="*/ 14 w 20"/>
                <a:gd name="T19" fmla="*/ 21 h 22"/>
                <a:gd name="T20" fmla="*/ 9 w 20"/>
                <a:gd name="T21" fmla="*/ 22 h 22"/>
                <a:gd name="T22" fmla="*/ 6 w 20"/>
                <a:gd name="T23" fmla="*/ 22 h 22"/>
                <a:gd name="T24" fmla="*/ 5 w 20"/>
                <a:gd name="T25" fmla="*/ 7 h 22"/>
                <a:gd name="T26" fmla="*/ 2 w 20"/>
                <a:gd name="T27" fmla="*/ 6 h 22"/>
                <a:gd name="T28" fmla="*/ 2 w 20"/>
                <a:gd name="T29" fmla="*/ 7 h 22"/>
                <a:gd name="T30" fmla="*/ 0 w 20"/>
                <a:gd name="T31" fmla="*/ 3 h 22"/>
                <a:gd name="T32" fmla="*/ 1 w 20"/>
                <a:gd name="T33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2">
                  <a:moveTo>
                    <a:pt x="1" y="3"/>
                  </a:moveTo>
                  <a:cubicBezTo>
                    <a:pt x="1" y="3"/>
                    <a:pt x="2" y="0"/>
                    <a:pt x="4" y="2"/>
                  </a:cubicBezTo>
                  <a:cubicBezTo>
                    <a:pt x="6" y="5"/>
                    <a:pt x="5" y="7"/>
                    <a:pt x="8" y="5"/>
                  </a:cubicBezTo>
                  <a:cubicBezTo>
                    <a:pt x="10" y="3"/>
                    <a:pt x="9" y="0"/>
                    <a:pt x="11" y="1"/>
                  </a:cubicBezTo>
                  <a:cubicBezTo>
                    <a:pt x="12" y="2"/>
                    <a:pt x="17" y="2"/>
                    <a:pt x="17" y="2"/>
                  </a:cubicBezTo>
                  <a:cubicBezTo>
                    <a:pt x="17" y="2"/>
                    <a:pt x="15" y="7"/>
                    <a:pt x="17" y="8"/>
                  </a:cubicBezTo>
                  <a:cubicBezTo>
                    <a:pt x="20" y="10"/>
                    <a:pt x="20" y="9"/>
                    <a:pt x="20" y="9"/>
                  </a:cubicBezTo>
                  <a:cubicBezTo>
                    <a:pt x="20" y="9"/>
                    <a:pt x="20" y="11"/>
                    <a:pt x="18" y="13"/>
                  </a:cubicBezTo>
                  <a:cubicBezTo>
                    <a:pt x="17" y="14"/>
                    <a:pt x="15" y="16"/>
                    <a:pt x="15" y="16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1" y="22"/>
                    <a:pt x="9" y="22"/>
                  </a:cubicBezTo>
                  <a:cubicBezTo>
                    <a:pt x="9" y="22"/>
                    <a:pt x="7" y="22"/>
                    <a:pt x="6" y="22"/>
                  </a:cubicBezTo>
                  <a:cubicBezTo>
                    <a:pt x="5" y="16"/>
                    <a:pt x="5" y="13"/>
                    <a:pt x="5" y="7"/>
                  </a:cubicBezTo>
                  <a:cubicBezTo>
                    <a:pt x="3" y="7"/>
                    <a:pt x="3" y="7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04" name="Freeform 301"/>
            <p:cNvSpPr>
              <a:spLocks/>
            </p:cNvSpPr>
            <p:nvPr/>
          </p:nvSpPr>
          <p:spPr bwMode="auto">
            <a:xfrm>
              <a:off x="6813848" y="4357134"/>
              <a:ext cx="69201" cy="78072"/>
            </a:xfrm>
            <a:custGeom>
              <a:avLst/>
              <a:gdLst>
                <a:gd name="T0" fmla="*/ 1 w 20"/>
                <a:gd name="T1" fmla="*/ 3 h 22"/>
                <a:gd name="T2" fmla="*/ 4 w 20"/>
                <a:gd name="T3" fmla="*/ 2 h 22"/>
                <a:gd name="T4" fmla="*/ 8 w 20"/>
                <a:gd name="T5" fmla="*/ 5 h 22"/>
                <a:gd name="T6" fmla="*/ 11 w 20"/>
                <a:gd name="T7" fmla="*/ 1 h 22"/>
                <a:gd name="T8" fmla="*/ 17 w 20"/>
                <a:gd name="T9" fmla="*/ 2 h 22"/>
                <a:gd name="T10" fmla="*/ 17 w 20"/>
                <a:gd name="T11" fmla="*/ 8 h 22"/>
                <a:gd name="T12" fmla="*/ 20 w 20"/>
                <a:gd name="T13" fmla="*/ 9 h 22"/>
                <a:gd name="T14" fmla="*/ 18 w 20"/>
                <a:gd name="T15" fmla="*/ 13 h 22"/>
                <a:gd name="T16" fmla="*/ 15 w 20"/>
                <a:gd name="T17" fmla="*/ 16 h 22"/>
                <a:gd name="T18" fmla="*/ 14 w 20"/>
                <a:gd name="T19" fmla="*/ 21 h 22"/>
                <a:gd name="T20" fmla="*/ 9 w 20"/>
                <a:gd name="T21" fmla="*/ 22 h 22"/>
                <a:gd name="T22" fmla="*/ 6 w 20"/>
                <a:gd name="T23" fmla="*/ 22 h 22"/>
                <a:gd name="T24" fmla="*/ 5 w 20"/>
                <a:gd name="T25" fmla="*/ 7 h 22"/>
                <a:gd name="T26" fmla="*/ 2 w 20"/>
                <a:gd name="T27" fmla="*/ 6 h 22"/>
                <a:gd name="T28" fmla="*/ 2 w 20"/>
                <a:gd name="T29" fmla="*/ 7 h 22"/>
                <a:gd name="T30" fmla="*/ 0 w 20"/>
                <a:gd name="T31" fmla="*/ 3 h 22"/>
                <a:gd name="T32" fmla="*/ 1 w 20"/>
                <a:gd name="T33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2">
                  <a:moveTo>
                    <a:pt x="1" y="3"/>
                  </a:moveTo>
                  <a:cubicBezTo>
                    <a:pt x="1" y="3"/>
                    <a:pt x="2" y="0"/>
                    <a:pt x="4" y="2"/>
                  </a:cubicBezTo>
                  <a:cubicBezTo>
                    <a:pt x="6" y="5"/>
                    <a:pt x="5" y="7"/>
                    <a:pt x="8" y="5"/>
                  </a:cubicBezTo>
                  <a:cubicBezTo>
                    <a:pt x="10" y="3"/>
                    <a:pt x="9" y="0"/>
                    <a:pt x="11" y="1"/>
                  </a:cubicBezTo>
                  <a:cubicBezTo>
                    <a:pt x="12" y="2"/>
                    <a:pt x="17" y="2"/>
                    <a:pt x="17" y="2"/>
                  </a:cubicBezTo>
                  <a:cubicBezTo>
                    <a:pt x="17" y="2"/>
                    <a:pt x="15" y="7"/>
                    <a:pt x="17" y="8"/>
                  </a:cubicBezTo>
                  <a:cubicBezTo>
                    <a:pt x="20" y="10"/>
                    <a:pt x="20" y="9"/>
                    <a:pt x="20" y="9"/>
                  </a:cubicBezTo>
                  <a:cubicBezTo>
                    <a:pt x="20" y="9"/>
                    <a:pt x="20" y="11"/>
                    <a:pt x="18" y="13"/>
                  </a:cubicBezTo>
                  <a:cubicBezTo>
                    <a:pt x="17" y="14"/>
                    <a:pt x="15" y="16"/>
                    <a:pt x="15" y="16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1" y="22"/>
                    <a:pt x="9" y="22"/>
                  </a:cubicBezTo>
                  <a:cubicBezTo>
                    <a:pt x="9" y="22"/>
                    <a:pt x="7" y="22"/>
                    <a:pt x="6" y="22"/>
                  </a:cubicBezTo>
                  <a:cubicBezTo>
                    <a:pt x="5" y="16"/>
                    <a:pt x="5" y="13"/>
                    <a:pt x="5" y="7"/>
                  </a:cubicBezTo>
                  <a:cubicBezTo>
                    <a:pt x="3" y="7"/>
                    <a:pt x="3" y="7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05" name="Freeform 302"/>
            <p:cNvSpPr>
              <a:spLocks/>
            </p:cNvSpPr>
            <p:nvPr/>
          </p:nvSpPr>
          <p:spPr bwMode="auto">
            <a:xfrm>
              <a:off x="8723075" y="3226858"/>
              <a:ext cx="253736" cy="615708"/>
            </a:xfrm>
            <a:custGeom>
              <a:avLst/>
              <a:gdLst>
                <a:gd name="T0" fmla="*/ 57 w 73"/>
                <a:gd name="T1" fmla="*/ 174 h 177"/>
                <a:gd name="T2" fmla="*/ 62 w 73"/>
                <a:gd name="T3" fmla="*/ 164 h 177"/>
                <a:gd name="T4" fmla="*/ 59 w 73"/>
                <a:gd name="T5" fmla="*/ 152 h 177"/>
                <a:gd name="T6" fmla="*/ 51 w 73"/>
                <a:gd name="T7" fmla="*/ 139 h 177"/>
                <a:gd name="T8" fmla="*/ 54 w 73"/>
                <a:gd name="T9" fmla="*/ 129 h 177"/>
                <a:gd name="T10" fmla="*/ 50 w 73"/>
                <a:gd name="T11" fmla="*/ 121 h 177"/>
                <a:gd name="T12" fmla="*/ 45 w 73"/>
                <a:gd name="T13" fmla="*/ 108 h 177"/>
                <a:gd name="T14" fmla="*/ 47 w 73"/>
                <a:gd name="T15" fmla="*/ 98 h 177"/>
                <a:gd name="T16" fmla="*/ 46 w 73"/>
                <a:gd name="T17" fmla="*/ 90 h 177"/>
                <a:gd name="T18" fmla="*/ 52 w 73"/>
                <a:gd name="T19" fmla="*/ 86 h 177"/>
                <a:gd name="T20" fmla="*/ 54 w 73"/>
                <a:gd name="T21" fmla="*/ 83 h 177"/>
                <a:gd name="T22" fmla="*/ 58 w 73"/>
                <a:gd name="T23" fmla="*/ 79 h 177"/>
                <a:gd name="T24" fmla="*/ 67 w 73"/>
                <a:gd name="T25" fmla="*/ 81 h 177"/>
                <a:gd name="T26" fmla="*/ 69 w 73"/>
                <a:gd name="T27" fmla="*/ 76 h 177"/>
                <a:gd name="T28" fmla="*/ 73 w 73"/>
                <a:gd name="T29" fmla="*/ 68 h 177"/>
                <a:gd name="T30" fmla="*/ 66 w 73"/>
                <a:gd name="T31" fmla="*/ 62 h 177"/>
                <a:gd name="T32" fmla="*/ 62 w 73"/>
                <a:gd name="T33" fmla="*/ 57 h 177"/>
                <a:gd name="T34" fmla="*/ 58 w 73"/>
                <a:gd name="T35" fmla="*/ 54 h 177"/>
                <a:gd name="T36" fmla="*/ 61 w 73"/>
                <a:gd name="T37" fmla="*/ 47 h 177"/>
                <a:gd name="T38" fmla="*/ 56 w 73"/>
                <a:gd name="T39" fmla="*/ 44 h 177"/>
                <a:gd name="T40" fmla="*/ 55 w 73"/>
                <a:gd name="T41" fmla="*/ 38 h 177"/>
                <a:gd name="T42" fmla="*/ 49 w 73"/>
                <a:gd name="T43" fmla="*/ 40 h 177"/>
                <a:gd name="T44" fmla="*/ 46 w 73"/>
                <a:gd name="T45" fmla="*/ 42 h 177"/>
                <a:gd name="T46" fmla="*/ 46 w 73"/>
                <a:gd name="T47" fmla="*/ 37 h 177"/>
                <a:gd name="T48" fmla="*/ 44 w 73"/>
                <a:gd name="T49" fmla="*/ 32 h 177"/>
                <a:gd name="T50" fmla="*/ 49 w 73"/>
                <a:gd name="T51" fmla="*/ 23 h 177"/>
                <a:gd name="T52" fmla="*/ 50 w 73"/>
                <a:gd name="T53" fmla="*/ 15 h 177"/>
                <a:gd name="T54" fmla="*/ 50 w 73"/>
                <a:gd name="T55" fmla="*/ 7 h 177"/>
                <a:gd name="T56" fmla="*/ 48 w 73"/>
                <a:gd name="T57" fmla="*/ 0 h 177"/>
                <a:gd name="T58" fmla="*/ 42 w 73"/>
                <a:gd name="T59" fmla="*/ 1 h 177"/>
                <a:gd name="T60" fmla="*/ 39 w 73"/>
                <a:gd name="T61" fmla="*/ 12 h 177"/>
                <a:gd name="T62" fmla="*/ 31 w 73"/>
                <a:gd name="T63" fmla="*/ 12 h 177"/>
                <a:gd name="T64" fmla="*/ 28 w 73"/>
                <a:gd name="T65" fmla="*/ 20 h 177"/>
                <a:gd name="T66" fmla="*/ 22 w 73"/>
                <a:gd name="T67" fmla="*/ 27 h 177"/>
                <a:gd name="T68" fmla="*/ 17 w 73"/>
                <a:gd name="T69" fmla="*/ 30 h 177"/>
                <a:gd name="T70" fmla="*/ 19 w 73"/>
                <a:gd name="T71" fmla="*/ 34 h 177"/>
                <a:gd name="T72" fmla="*/ 14 w 73"/>
                <a:gd name="T73" fmla="*/ 45 h 177"/>
                <a:gd name="T74" fmla="*/ 9 w 73"/>
                <a:gd name="T75" fmla="*/ 50 h 177"/>
                <a:gd name="T76" fmla="*/ 11 w 73"/>
                <a:gd name="T77" fmla="*/ 58 h 177"/>
                <a:gd name="T78" fmla="*/ 9 w 73"/>
                <a:gd name="T79" fmla="*/ 62 h 177"/>
                <a:gd name="T80" fmla="*/ 5 w 73"/>
                <a:gd name="T81" fmla="*/ 62 h 177"/>
                <a:gd name="T82" fmla="*/ 3 w 73"/>
                <a:gd name="T83" fmla="*/ 67 h 177"/>
                <a:gd name="T84" fmla="*/ 4 w 73"/>
                <a:gd name="T85" fmla="*/ 74 h 177"/>
                <a:gd name="T86" fmla="*/ 0 w 73"/>
                <a:gd name="T87" fmla="*/ 75 h 177"/>
                <a:gd name="T88" fmla="*/ 2 w 73"/>
                <a:gd name="T89" fmla="*/ 83 h 177"/>
                <a:gd name="T90" fmla="*/ 4 w 73"/>
                <a:gd name="T91" fmla="*/ 81 h 177"/>
                <a:gd name="T92" fmla="*/ 6 w 73"/>
                <a:gd name="T93" fmla="*/ 79 h 177"/>
                <a:gd name="T94" fmla="*/ 8 w 73"/>
                <a:gd name="T95" fmla="*/ 85 h 177"/>
                <a:gd name="T96" fmla="*/ 10 w 73"/>
                <a:gd name="T97" fmla="*/ 89 h 177"/>
                <a:gd name="T98" fmla="*/ 12 w 73"/>
                <a:gd name="T99" fmla="*/ 99 h 177"/>
                <a:gd name="T100" fmla="*/ 16 w 73"/>
                <a:gd name="T101" fmla="*/ 105 h 177"/>
                <a:gd name="T102" fmla="*/ 14 w 73"/>
                <a:gd name="T103" fmla="*/ 125 h 177"/>
                <a:gd name="T104" fmla="*/ 18 w 73"/>
                <a:gd name="T105" fmla="*/ 125 h 177"/>
                <a:gd name="T106" fmla="*/ 26 w 73"/>
                <a:gd name="T107" fmla="*/ 122 h 177"/>
                <a:gd name="T108" fmla="*/ 32 w 73"/>
                <a:gd name="T109" fmla="*/ 114 h 177"/>
                <a:gd name="T110" fmla="*/ 38 w 73"/>
                <a:gd name="T111" fmla="*/ 117 h 177"/>
                <a:gd name="T112" fmla="*/ 42 w 73"/>
                <a:gd name="T113" fmla="*/ 120 h 177"/>
                <a:gd name="T114" fmla="*/ 44 w 73"/>
                <a:gd name="T115" fmla="*/ 129 h 177"/>
                <a:gd name="T116" fmla="*/ 48 w 73"/>
                <a:gd name="T117" fmla="*/ 148 h 177"/>
                <a:gd name="T118" fmla="*/ 53 w 73"/>
                <a:gd name="T119" fmla="*/ 167 h 177"/>
                <a:gd name="T120" fmla="*/ 53 w 73"/>
                <a:gd name="T121" fmla="*/ 169 h 177"/>
                <a:gd name="T122" fmla="*/ 56 w 73"/>
                <a:gd name="T123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3" h="177">
                  <a:moveTo>
                    <a:pt x="56" y="177"/>
                  </a:moveTo>
                  <a:cubicBezTo>
                    <a:pt x="57" y="174"/>
                    <a:pt x="57" y="174"/>
                    <a:pt x="57" y="174"/>
                  </a:cubicBezTo>
                  <a:cubicBezTo>
                    <a:pt x="58" y="168"/>
                    <a:pt x="58" y="168"/>
                    <a:pt x="58" y="168"/>
                  </a:cubicBezTo>
                  <a:cubicBezTo>
                    <a:pt x="62" y="164"/>
                    <a:pt x="62" y="164"/>
                    <a:pt x="62" y="164"/>
                  </a:cubicBezTo>
                  <a:cubicBezTo>
                    <a:pt x="62" y="158"/>
                    <a:pt x="62" y="158"/>
                    <a:pt x="62" y="158"/>
                  </a:cubicBezTo>
                  <a:cubicBezTo>
                    <a:pt x="59" y="152"/>
                    <a:pt x="59" y="152"/>
                    <a:pt x="59" y="152"/>
                  </a:cubicBezTo>
                  <a:cubicBezTo>
                    <a:pt x="54" y="147"/>
                    <a:pt x="54" y="147"/>
                    <a:pt x="54" y="147"/>
                  </a:cubicBezTo>
                  <a:cubicBezTo>
                    <a:pt x="51" y="139"/>
                    <a:pt x="51" y="139"/>
                    <a:pt x="51" y="139"/>
                  </a:cubicBezTo>
                  <a:cubicBezTo>
                    <a:pt x="50" y="131"/>
                    <a:pt x="50" y="131"/>
                    <a:pt x="50" y="131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" y="80"/>
                    <a:pt x="1" y="81"/>
                    <a:pt x="2" y="83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3" y="82"/>
                    <a:pt x="3" y="81"/>
                    <a:pt x="4" y="81"/>
                  </a:cubicBezTo>
                  <a:cubicBezTo>
                    <a:pt x="4" y="81"/>
                    <a:pt x="5" y="81"/>
                    <a:pt x="6" y="81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7" y="79"/>
                    <a:pt x="8" y="80"/>
                    <a:pt x="8" y="79"/>
                  </a:cubicBezTo>
                  <a:cubicBezTo>
                    <a:pt x="9" y="81"/>
                    <a:pt x="8" y="83"/>
                    <a:pt x="8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11" y="87"/>
                    <a:pt x="10" y="88"/>
                    <a:pt x="10" y="89"/>
                  </a:cubicBezTo>
                  <a:cubicBezTo>
                    <a:pt x="11" y="90"/>
                    <a:pt x="12" y="90"/>
                    <a:pt x="12" y="91"/>
                  </a:cubicBezTo>
                  <a:cubicBezTo>
                    <a:pt x="13" y="93"/>
                    <a:pt x="11" y="96"/>
                    <a:pt x="12" y="99"/>
                  </a:cubicBezTo>
                  <a:cubicBezTo>
                    <a:pt x="13" y="99"/>
                    <a:pt x="15" y="99"/>
                    <a:pt x="15" y="99"/>
                  </a:cubicBezTo>
                  <a:cubicBezTo>
                    <a:pt x="15" y="101"/>
                    <a:pt x="16" y="103"/>
                    <a:pt x="16" y="105"/>
                  </a:cubicBezTo>
                  <a:cubicBezTo>
                    <a:pt x="17" y="110"/>
                    <a:pt x="13" y="116"/>
                    <a:pt x="12" y="123"/>
                  </a:cubicBezTo>
                  <a:cubicBezTo>
                    <a:pt x="13" y="123"/>
                    <a:pt x="14" y="124"/>
                    <a:pt x="14" y="125"/>
                  </a:cubicBezTo>
                  <a:cubicBezTo>
                    <a:pt x="16" y="125"/>
                    <a:pt x="16" y="124"/>
                    <a:pt x="17" y="124"/>
                  </a:cubicBezTo>
                  <a:cubicBezTo>
                    <a:pt x="17" y="124"/>
                    <a:pt x="18" y="125"/>
                    <a:pt x="18" y="125"/>
                  </a:cubicBezTo>
                  <a:cubicBezTo>
                    <a:pt x="20" y="125"/>
                    <a:pt x="21" y="125"/>
                    <a:pt x="24" y="125"/>
                  </a:cubicBezTo>
                  <a:cubicBezTo>
                    <a:pt x="25" y="124"/>
                    <a:pt x="25" y="123"/>
                    <a:pt x="26" y="122"/>
                  </a:cubicBezTo>
                  <a:cubicBezTo>
                    <a:pt x="26" y="122"/>
                    <a:pt x="27" y="122"/>
                    <a:pt x="28" y="122"/>
                  </a:cubicBezTo>
                  <a:cubicBezTo>
                    <a:pt x="31" y="121"/>
                    <a:pt x="31" y="118"/>
                    <a:pt x="32" y="114"/>
                  </a:cubicBezTo>
                  <a:cubicBezTo>
                    <a:pt x="34" y="113"/>
                    <a:pt x="34" y="113"/>
                    <a:pt x="34" y="113"/>
                  </a:cubicBezTo>
                  <a:cubicBezTo>
                    <a:pt x="35" y="113"/>
                    <a:pt x="38" y="116"/>
                    <a:pt x="38" y="117"/>
                  </a:cubicBezTo>
                  <a:cubicBezTo>
                    <a:pt x="39" y="118"/>
                    <a:pt x="38" y="119"/>
                    <a:pt x="39" y="119"/>
                  </a:cubicBezTo>
                  <a:cubicBezTo>
                    <a:pt x="40" y="120"/>
                    <a:pt x="42" y="120"/>
                    <a:pt x="42" y="120"/>
                  </a:cubicBezTo>
                  <a:cubicBezTo>
                    <a:pt x="42" y="123"/>
                    <a:pt x="42" y="124"/>
                    <a:pt x="41" y="127"/>
                  </a:cubicBezTo>
                  <a:cubicBezTo>
                    <a:pt x="42" y="128"/>
                    <a:pt x="44" y="129"/>
                    <a:pt x="44" y="129"/>
                  </a:cubicBezTo>
                  <a:cubicBezTo>
                    <a:pt x="45" y="130"/>
                    <a:pt x="47" y="143"/>
                    <a:pt x="48" y="145"/>
                  </a:cubicBezTo>
                  <a:cubicBezTo>
                    <a:pt x="48" y="146"/>
                    <a:pt x="47" y="147"/>
                    <a:pt x="48" y="148"/>
                  </a:cubicBezTo>
                  <a:cubicBezTo>
                    <a:pt x="48" y="148"/>
                    <a:pt x="50" y="149"/>
                    <a:pt x="50" y="149"/>
                  </a:cubicBezTo>
                  <a:cubicBezTo>
                    <a:pt x="51" y="150"/>
                    <a:pt x="53" y="165"/>
                    <a:pt x="53" y="167"/>
                  </a:cubicBezTo>
                  <a:cubicBezTo>
                    <a:pt x="53" y="167"/>
                    <a:pt x="51" y="168"/>
                    <a:pt x="51" y="169"/>
                  </a:cubicBezTo>
                  <a:cubicBezTo>
                    <a:pt x="51" y="169"/>
                    <a:pt x="53" y="169"/>
                    <a:pt x="53" y="169"/>
                  </a:cubicBezTo>
                  <a:cubicBezTo>
                    <a:pt x="54" y="170"/>
                    <a:pt x="55" y="174"/>
                    <a:pt x="55" y="177"/>
                  </a:cubicBezTo>
                  <a:lnTo>
                    <a:pt x="56" y="177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06" name="Freeform 303"/>
            <p:cNvSpPr>
              <a:spLocks/>
            </p:cNvSpPr>
            <p:nvPr/>
          </p:nvSpPr>
          <p:spPr bwMode="auto">
            <a:xfrm>
              <a:off x="8723075" y="3226858"/>
              <a:ext cx="253736" cy="615708"/>
            </a:xfrm>
            <a:custGeom>
              <a:avLst/>
              <a:gdLst>
                <a:gd name="T0" fmla="*/ 57 w 73"/>
                <a:gd name="T1" fmla="*/ 174 h 177"/>
                <a:gd name="T2" fmla="*/ 62 w 73"/>
                <a:gd name="T3" fmla="*/ 164 h 177"/>
                <a:gd name="T4" fmla="*/ 59 w 73"/>
                <a:gd name="T5" fmla="*/ 152 h 177"/>
                <a:gd name="T6" fmla="*/ 51 w 73"/>
                <a:gd name="T7" fmla="*/ 139 h 177"/>
                <a:gd name="T8" fmla="*/ 54 w 73"/>
                <a:gd name="T9" fmla="*/ 129 h 177"/>
                <a:gd name="T10" fmla="*/ 50 w 73"/>
                <a:gd name="T11" fmla="*/ 121 h 177"/>
                <a:gd name="T12" fmla="*/ 45 w 73"/>
                <a:gd name="T13" fmla="*/ 108 h 177"/>
                <a:gd name="T14" fmla="*/ 47 w 73"/>
                <a:gd name="T15" fmla="*/ 98 h 177"/>
                <a:gd name="T16" fmla="*/ 46 w 73"/>
                <a:gd name="T17" fmla="*/ 90 h 177"/>
                <a:gd name="T18" fmla="*/ 52 w 73"/>
                <a:gd name="T19" fmla="*/ 86 h 177"/>
                <a:gd name="T20" fmla="*/ 54 w 73"/>
                <a:gd name="T21" fmla="*/ 83 h 177"/>
                <a:gd name="T22" fmla="*/ 58 w 73"/>
                <a:gd name="T23" fmla="*/ 79 h 177"/>
                <a:gd name="T24" fmla="*/ 67 w 73"/>
                <a:gd name="T25" fmla="*/ 81 h 177"/>
                <a:gd name="T26" fmla="*/ 69 w 73"/>
                <a:gd name="T27" fmla="*/ 76 h 177"/>
                <a:gd name="T28" fmla="*/ 73 w 73"/>
                <a:gd name="T29" fmla="*/ 68 h 177"/>
                <a:gd name="T30" fmla="*/ 66 w 73"/>
                <a:gd name="T31" fmla="*/ 62 h 177"/>
                <a:gd name="T32" fmla="*/ 62 w 73"/>
                <a:gd name="T33" fmla="*/ 57 h 177"/>
                <a:gd name="T34" fmla="*/ 58 w 73"/>
                <a:gd name="T35" fmla="*/ 54 h 177"/>
                <a:gd name="T36" fmla="*/ 61 w 73"/>
                <a:gd name="T37" fmla="*/ 47 h 177"/>
                <a:gd name="T38" fmla="*/ 56 w 73"/>
                <a:gd name="T39" fmla="*/ 44 h 177"/>
                <a:gd name="T40" fmla="*/ 55 w 73"/>
                <a:gd name="T41" fmla="*/ 38 h 177"/>
                <a:gd name="T42" fmla="*/ 49 w 73"/>
                <a:gd name="T43" fmla="*/ 40 h 177"/>
                <a:gd name="T44" fmla="*/ 46 w 73"/>
                <a:gd name="T45" fmla="*/ 42 h 177"/>
                <a:gd name="T46" fmla="*/ 46 w 73"/>
                <a:gd name="T47" fmla="*/ 37 h 177"/>
                <a:gd name="T48" fmla="*/ 44 w 73"/>
                <a:gd name="T49" fmla="*/ 32 h 177"/>
                <a:gd name="T50" fmla="*/ 49 w 73"/>
                <a:gd name="T51" fmla="*/ 23 h 177"/>
                <a:gd name="T52" fmla="*/ 50 w 73"/>
                <a:gd name="T53" fmla="*/ 15 h 177"/>
                <a:gd name="T54" fmla="*/ 50 w 73"/>
                <a:gd name="T55" fmla="*/ 7 h 177"/>
                <a:gd name="T56" fmla="*/ 48 w 73"/>
                <a:gd name="T57" fmla="*/ 0 h 177"/>
                <a:gd name="T58" fmla="*/ 42 w 73"/>
                <a:gd name="T59" fmla="*/ 1 h 177"/>
                <a:gd name="T60" fmla="*/ 39 w 73"/>
                <a:gd name="T61" fmla="*/ 12 h 177"/>
                <a:gd name="T62" fmla="*/ 31 w 73"/>
                <a:gd name="T63" fmla="*/ 12 h 177"/>
                <a:gd name="T64" fmla="*/ 28 w 73"/>
                <a:gd name="T65" fmla="*/ 20 h 177"/>
                <a:gd name="T66" fmla="*/ 22 w 73"/>
                <a:gd name="T67" fmla="*/ 27 h 177"/>
                <a:gd name="T68" fmla="*/ 17 w 73"/>
                <a:gd name="T69" fmla="*/ 30 h 177"/>
                <a:gd name="T70" fmla="*/ 19 w 73"/>
                <a:gd name="T71" fmla="*/ 34 h 177"/>
                <a:gd name="T72" fmla="*/ 14 w 73"/>
                <a:gd name="T73" fmla="*/ 45 h 177"/>
                <a:gd name="T74" fmla="*/ 9 w 73"/>
                <a:gd name="T75" fmla="*/ 50 h 177"/>
                <a:gd name="T76" fmla="*/ 11 w 73"/>
                <a:gd name="T77" fmla="*/ 58 h 177"/>
                <a:gd name="T78" fmla="*/ 9 w 73"/>
                <a:gd name="T79" fmla="*/ 62 h 177"/>
                <a:gd name="T80" fmla="*/ 5 w 73"/>
                <a:gd name="T81" fmla="*/ 62 h 177"/>
                <a:gd name="T82" fmla="*/ 3 w 73"/>
                <a:gd name="T83" fmla="*/ 67 h 177"/>
                <a:gd name="T84" fmla="*/ 4 w 73"/>
                <a:gd name="T85" fmla="*/ 74 h 177"/>
                <a:gd name="T86" fmla="*/ 0 w 73"/>
                <a:gd name="T87" fmla="*/ 75 h 177"/>
                <a:gd name="T88" fmla="*/ 2 w 73"/>
                <a:gd name="T89" fmla="*/ 83 h 177"/>
                <a:gd name="T90" fmla="*/ 4 w 73"/>
                <a:gd name="T91" fmla="*/ 81 h 177"/>
                <a:gd name="T92" fmla="*/ 6 w 73"/>
                <a:gd name="T93" fmla="*/ 79 h 177"/>
                <a:gd name="T94" fmla="*/ 8 w 73"/>
                <a:gd name="T95" fmla="*/ 85 h 177"/>
                <a:gd name="T96" fmla="*/ 10 w 73"/>
                <a:gd name="T97" fmla="*/ 89 h 177"/>
                <a:gd name="T98" fmla="*/ 12 w 73"/>
                <a:gd name="T99" fmla="*/ 99 h 177"/>
                <a:gd name="T100" fmla="*/ 16 w 73"/>
                <a:gd name="T101" fmla="*/ 105 h 177"/>
                <a:gd name="T102" fmla="*/ 14 w 73"/>
                <a:gd name="T103" fmla="*/ 125 h 177"/>
                <a:gd name="T104" fmla="*/ 18 w 73"/>
                <a:gd name="T105" fmla="*/ 125 h 177"/>
                <a:gd name="T106" fmla="*/ 26 w 73"/>
                <a:gd name="T107" fmla="*/ 122 h 177"/>
                <a:gd name="T108" fmla="*/ 32 w 73"/>
                <a:gd name="T109" fmla="*/ 114 h 177"/>
                <a:gd name="T110" fmla="*/ 38 w 73"/>
                <a:gd name="T111" fmla="*/ 117 h 177"/>
                <a:gd name="T112" fmla="*/ 42 w 73"/>
                <a:gd name="T113" fmla="*/ 120 h 177"/>
                <a:gd name="T114" fmla="*/ 44 w 73"/>
                <a:gd name="T115" fmla="*/ 129 h 177"/>
                <a:gd name="T116" fmla="*/ 48 w 73"/>
                <a:gd name="T117" fmla="*/ 148 h 177"/>
                <a:gd name="T118" fmla="*/ 53 w 73"/>
                <a:gd name="T119" fmla="*/ 167 h 177"/>
                <a:gd name="T120" fmla="*/ 53 w 73"/>
                <a:gd name="T121" fmla="*/ 169 h 177"/>
                <a:gd name="T122" fmla="*/ 56 w 73"/>
                <a:gd name="T123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3" h="177">
                  <a:moveTo>
                    <a:pt x="56" y="177"/>
                  </a:moveTo>
                  <a:cubicBezTo>
                    <a:pt x="57" y="174"/>
                    <a:pt x="57" y="174"/>
                    <a:pt x="57" y="174"/>
                  </a:cubicBezTo>
                  <a:cubicBezTo>
                    <a:pt x="58" y="168"/>
                    <a:pt x="58" y="168"/>
                    <a:pt x="58" y="168"/>
                  </a:cubicBezTo>
                  <a:cubicBezTo>
                    <a:pt x="62" y="164"/>
                    <a:pt x="62" y="164"/>
                    <a:pt x="62" y="164"/>
                  </a:cubicBezTo>
                  <a:cubicBezTo>
                    <a:pt x="62" y="158"/>
                    <a:pt x="62" y="158"/>
                    <a:pt x="62" y="158"/>
                  </a:cubicBezTo>
                  <a:cubicBezTo>
                    <a:pt x="59" y="152"/>
                    <a:pt x="59" y="152"/>
                    <a:pt x="59" y="152"/>
                  </a:cubicBezTo>
                  <a:cubicBezTo>
                    <a:pt x="54" y="147"/>
                    <a:pt x="54" y="147"/>
                    <a:pt x="54" y="147"/>
                  </a:cubicBezTo>
                  <a:cubicBezTo>
                    <a:pt x="51" y="139"/>
                    <a:pt x="51" y="139"/>
                    <a:pt x="51" y="139"/>
                  </a:cubicBezTo>
                  <a:cubicBezTo>
                    <a:pt x="50" y="131"/>
                    <a:pt x="50" y="131"/>
                    <a:pt x="50" y="131"/>
                  </a:cubicBezTo>
                  <a:cubicBezTo>
                    <a:pt x="54" y="129"/>
                    <a:pt x="54" y="129"/>
                    <a:pt x="54" y="129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1" y="81"/>
                    <a:pt x="61" y="81"/>
                    <a:pt x="61" y="81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67" y="66"/>
                    <a:pt x="67" y="66"/>
                    <a:pt x="67" y="66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" y="80"/>
                    <a:pt x="1" y="81"/>
                    <a:pt x="2" y="83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3" y="82"/>
                    <a:pt x="3" y="81"/>
                    <a:pt x="4" y="81"/>
                  </a:cubicBezTo>
                  <a:cubicBezTo>
                    <a:pt x="4" y="81"/>
                    <a:pt x="5" y="81"/>
                    <a:pt x="6" y="81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7" y="79"/>
                    <a:pt x="8" y="80"/>
                    <a:pt x="8" y="79"/>
                  </a:cubicBezTo>
                  <a:cubicBezTo>
                    <a:pt x="9" y="81"/>
                    <a:pt x="8" y="83"/>
                    <a:pt x="8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11" y="87"/>
                    <a:pt x="10" y="88"/>
                    <a:pt x="10" y="89"/>
                  </a:cubicBezTo>
                  <a:cubicBezTo>
                    <a:pt x="11" y="90"/>
                    <a:pt x="12" y="90"/>
                    <a:pt x="12" y="91"/>
                  </a:cubicBezTo>
                  <a:cubicBezTo>
                    <a:pt x="13" y="93"/>
                    <a:pt x="11" y="96"/>
                    <a:pt x="12" y="99"/>
                  </a:cubicBezTo>
                  <a:cubicBezTo>
                    <a:pt x="13" y="99"/>
                    <a:pt x="15" y="99"/>
                    <a:pt x="15" y="99"/>
                  </a:cubicBezTo>
                  <a:cubicBezTo>
                    <a:pt x="15" y="101"/>
                    <a:pt x="16" y="103"/>
                    <a:pt x="16" y="105"/>
                  </a:cubicBezTo>
                  <a:cubicBezTo>
                    <a:pt x="17" y="110"/>
                    <a:pt x="13" y="116"/>
                    <a:pt x="12" y="123"/>
                  </a:cubicBezTo>
                  <a:cubicBezTo>
                    <a:pt x="13" y="123"/>
                    <a:pt x="14" y="124"/>
                    <a:pt x="14" y="125"/>
                  </a:cubicBezTo>
                  <a:cubicBezTo>
                    <a:pt x="16" y="125"/>
                    <a:pt x="16" y="124"/>
                    <a:pt x="17" y="124"/>
                  </a:cubicBezTo>
                  <a:cubicBezTo>
                    <a:pt x="17" y="124"/>
                    <a:pt x="18" y="125"/>
                    <a:pt x="18" y="125"/>
                  </a:cubicBezTo>
                  <a:cubicBezTo>
                    <a:pt x="20" y="125"/>
                    <a:pt x="21" y="125"/>
                    <a:pt x="24" y="125"/>
                  </a:cubicBezTo>
                  <a:cubicBezTo>
                    <a:pt x="25" y="124"/>
                    <a:pt x="25" y="123"/>
                    <a:pt x="26" y="122"/>
                  </a:cubicBezTo>
                  <a:cubicBezTo>
                    <a:pt x="26" y="122"/>
                    <a:pt x="27" y="122"/>
                    <a:pt x="28" y="122"/>
                  </a:cubicBezTo>
                  <a:cubicBezTo>
                    <a:pt x="31" y="121"/>
                    <a:pt x="31" y="118"/>
                    <a:pt x="32" y="114"/>
                  </a:cubicBezTo>
                  <a:cubicBezTo>
                    <a:pt x="34" y="113"/>
                    <a:pt x="34" y="113"/>
                    <a:pt x="34" y="113"/>
                  </a:cubicBezTo>
                  <a:cubicBezTo>
                    <a:pt x="35" y="113"/>
                    <a:pt x="38" y="116"/>
                    <a:pt x="38" y="117"/>
                  </a:cubicBezTo>
                  <a:cubicBezTo>
                    <a:pt x="39" y="118"/>
                    <a:pt x="38" y="119"/>
                    <a:pt x="39" y="119"/>
                  </a:cubicBezTo>
                  <a:cubicBezTo>
                    <a:pt x="40" y="120"/>
                    <a:pt x="42" y="120"/>
                    <a:pt x="42" y="120"/>
                  </a:cubicBezTo>
                  <a:cubicBezTo>
                    <a:pt x="42" y="123"/>
                    <a:pt x="42" y="124"/>
                    <a:pt x="41" y="127"/>
                  </a:cubicBezTo>
                  <a:cubicBezTo>
                    <a:pt x="42" y="128"/>
                    <a:pt x="44" y="129"/>
                    <a:pt x="44" y="129"/>
                  </a:cubicBezTo>
                  <a:cubicBezTo>
                    <a:pt x="45" y="130"/>
                    <a:pt x="47" y="143"/>
                    <a:pt x="48" y="145"/>
                  </a:cubicBezTo>
                  <a:cubicBezTo>
                    <a:pt x="48" y="146"/>
                    <a:pt x="47" y="147"/>
                    <a:pt x="48" y="148"/>
                  </a:cubicBezTo>
                  <a:cubicBezTo>
                    <a:pt x="48" y="148"/>
                    <a:pt x="50" y="149"/>
                    <a:pt x="50" y="149"/>
                  </a:cubicBezTo>
                  <a:cubicBezTo>
                    <a:pt x="51" y="150"/>
                    <a:pt x="53" y="165"/>
                    <a:pt x="53" y="167"/>
                  </a:cubicBezTo>
                  <a:cubicBezTo>
                    <a:pt x="53" y="167"/>
                    <a:pt x="51" y="168"/>
                    <a:pt x="51" y="169"/>
                  </a:cubicBezTo>
                  <a:cubicBezTo>
                    <a:pt x="51" y="169"/>
                    <a:pt x="53" y="169"/>
                    <a:pt x="53" y="169"/>
                  </a:cubicBezTo>
                  <a:cubicBezTo>
                    <a:pt x="54" y="170"/>
                    <a:pt x="55" y="174"/>
                    <a:pt x="55" y="177"/>
                  </a:cubicBezTo>
                  <a:lnTo>
                    <a:pt x="56" y="177"/>
                  </a:ln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07" name="Freeform 304"/>
            <p:cNvSpPr>
              <a:spLocks/>
            </p:cNvSpPr>
            <p:nvPr/>
          </p:nvSpPr>
          <p:spPr bwMode="auto">
            <a:xfrm>
              <a:off x="5765194" y="3647385"/>
              <a:ext cx="227120" cy="223570"/>
            </a:xfrm>
            <a:custGeom>
              <a:avLst/>
              <a:gdLst>
                <a:gd name="T0" fmla="*/ 49 w 65"/>
                <a:gd name="T1" fmla="*/ 47 h 64"/>
                <a:gd name="T2" fmla="*/ 43 w 65"/>
                <a:gd name="T3" fmla="*/ 46 h 64"/>
                <a:gd name="T4" fmla="*/ 42 w 65"/>
                <a:gd name="T5" fmla="*/ 48 h 64"/>
                <a:gd name="T6" fmla="*/ 29 w 65"/>
                <a:gd name="T7" fmla="*/ 47 h 64"/>
                <a:gd name="T8" fmla="*/ 26 w 65"/>
                <a:gd name="T9" fmla="*/ 52 h 64"/>
                <a:gd name="T10" fmla="*/ 27 w 65"/>
                <a:gd name="T11" fmla="*/ 57 h 64"/>
                <a:gd name="T12" fmla="*/ 26 w 65"/>
                <a:gd name="T13" fmla="*/ 63 h 64"/>
                <a:gd name="T14" fmla="*/ 20 w 65"/>
                <a:gd name="T15" fmla="*/ 64 h 64"/>
                <a:gd name="T16" fmla="*/ 19 w 65"/>
                <a:gd name="T17" fmla="*/ 59 h 64"/>
                <a:gd name="T18" fmla="*/ 15 w 65"/>
                <a:gd name="T19" fmla="*/ 59 h 64"/>
                <a:gd name="T20" fmla="*/ 13 w 65"/>
                <a:gd name="T21" fmla="*/ 61 h 64"/>
                <a:gd name="T22" fmla="*/ 9 w 65"/>
                <a:gd name="T23" fmla="*/ 61 h 64"/>
                <a:gd name="T24" fmla="*/ 8 w 65"/>
                <a:gd name="T25" fmla="*/ 58 h 64"/>
                <a:gd name="T26" fmla="*/ 1 w 65"/>
                <a:gd name="T27" fmla="*/ 57 h 64"/>
                <a:gd name="T28" fmla="*/ 2 w 65"/>
                <a:gd name="T29" fmla="*/ 50 h 64"/>
                <a:gd name="T30" fmla="*/ 3 w 65"/>
                <a:gd name="T31" fmla="*/ 45 h 64"/>
                <a:gd name="T32" fmla="*/ 4 w 65"/>
                <a:gd name="T33" fmla="*/ 41 h 64"/>
                <a:gd name="T34" fmla="*/ 7 w 65"/>
                <a:gd name="T35" fmla="*/ 38 h 64"/>
                <a:gd name="T36" fmla="*/ 9 w 65"/>
                <a:gd name="T37" fmla="*/ 38 h 64"/>
                <a:gd name="T38" fmla="*/ 11 w 65"/>
                <a:gd name="T39" fmla="*/ 31 h 64"/>
                <a:gd name="T40" fmla="*/ 14 w 65"/>
                <a:gd name="T41" fmla="*/ 27 h 64"/>
                <a:gd name="T42" fmla="*/ 21 w 65"/>
                <a:gd name="T43" fmla="*/ 24 h 64"/>
                <a:gd name="T44" fmla="*/ 25 w 65"/>
                <a:gd name="T45" fmla="*/ 20 h 64"/>
                <a:gd name="T46" fmla="*/ 27 w 65"/>
                <a:gd name="T47" fmla="*/ 15 h 64"/>
                <a:gd name="T48" fmla="*/ 32 w 65"/>
                <a:gd name="T49" fmla="*/ 12 h 64"/>
                <a:gd name="T50" fmla="*/ 35 w 65"/>
                <a:gd name="T51" fmla="*/ 6 h 64"/>
                <a:gd name="T52" fmla="*/ 40 w 65"/>
                <a:gd name="T53" fmla="*/ 3 h 64"/>
                <a:gd name="T54" fmla="*/ 43 w 65"/>
                <a:gd name="T55" fmla="*/ 2 h 64"/>
                <a:gd name="T56" fmla="*/ 46 w 65"/>
                <a:gd name="T57" fmla="*/ 2 h 64"/>
                <a:gd name="T58" fmla="*/ 49 w 65"/>
                <a:gd name="T59" fmla="*/ 5 h 64"/>
                <a:gd name="T60" fmla="*/ 47 w 65"/>
                <a:gd name="T61" fmla="*/ 9 h 64"/>
                <a:gd name="T62" fmla="*/ 50 w 65"/>
                <a:gd name="T63" fmla="*/ 13 h 64"/>
                <a:gd name="T64" fmla="*/ 56 w 65"/>
                <a:gd name="T65" fmla="*/ 17 h 64"/>
                <a:gd name="T66" fmla="*/ 56 w 65"/>
                <a:gd name="T67" fmla="*/ 20 h 64"/>
                <a:gd name="T68" fmla="*/ 60 w 65"/>
                <a:gd name="T69" fmla="*/ 28 h 64"/>
                <a:gd name="T70" fmla="*/ 63 w 65"/>
                <a:gd name="T71" fmla="*/ 28 h 64"/>
                <a:gd name="T72" fmla="*/ 62 w 65"/>
                <a:gd name="T73" fmla="*/ 32 h 64"/>
                <a:gd name="T74" fmla="*/ 64 w 65"/>
                <a:gd name="T75" fmla="*/ 40 h 64"/>
                <a:gd name="T76" fmla="*/ 63 w 65"/>
                <a:gd name="T77" fmla="*/ 43 h 64"/>
                <a:gd name="T78" fmla="*/ 60 w 65"/>
                <a:gd name="T79" fmla="*/ 45 h 64"/>
                <a:gd name="T80" fmla="*/ 59 w 65"/>
                <a:gd name="T81" fmla="*/ 48 h 64"/>
                <a:gd name="T82" fmla="*/ 57 w 65"/>
                <a:gd name="T83" fmla="*/ 48 h 64"/>
                <a:gd name="T84" fmla="*/ 53 w 65"/>
                <a:gd name="T85" fmla="*/ 47 h 64"/>
                <a:gd name="T86" fmla="*/ 49 w 65"/>
                <a:gd name="T87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" h="64">
                  <a:moveTo>
                    <a:pt x="49" y="47"/>
                  </a:moveTo>
                  <a:cubicBezTo>
                    <a:pt x="43" y="46"/>
                    <a:pt x="43" y="46"/>
                    <a:pt x="43" y="46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8"/>
                    <a:pt x="31" y="46"/>
                    <a:pt x="29" y="47"/>
                  </a:cubicBezTo>
                  <a:cubicBezTo>
                    <a:pt x="28" y="48"/>
                    <a:pt x="26" y="50"/>
                    <a:pt x="26" y="52"/>
                  </a:cubicBezTo>
                  <a:cubicBezTo>
                    <a:pt x="26" y="54"/>
                    <a:pt x="28" y="56"/>
                    <a:pt x="27" y="57"/>
                  </a:cubicBezTo>
                  <a:cubicBezTo>
                    <a:pt x="27" y="59"/>
                    <a:pt x="26" y="63"/>
                    <a:pt x="26" y="63"/>
                  </a:cubicBezTo>
                  <a:cubicBezTo>
                    <a:pt x="26" y="63"/>
                    <a:pt x="22" y="64"/>
                    <a:pt x="20" y="64"/>
                  </a:cubicBezTo>
                  <a:cubicBezTo>
                    <a:pt x="18" y="63"/>
                    <a:pt x="19" y="59"/>
                    <a:pt x="19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0" y="51"/>
                    <a:pt x="2" y="50"/>
                  </a:cubicBezTo>
                  <a:cubicBezTo>
                    <a:pt x="5" y="49"/>
                    <a:pt x="4" y="47"/>
                    <a:pt x="3" y="45"/>
                  </a:cubicBezTo>
                  <a:cubicBezTo>
                    <a:pt x="2" y="44"/>
                    <a:pt x="4" y="41"/>
                    <a:pt x="4" y="41"/>
                  </a:cubicBezTo>
                  <a:cubicBezTo>
                    <a:pt x="4" y="41"/>
                    <a:pt x="5" y="38"/>
                    <a:pt x="7" y="38"/>
                  </a:cubicBezTo>
                  <a:cubicBezTo>
                    <a:pt x="8" y="37"/>
                    <a:pt x="9" y="38"/>
                    <a:pt x="9" y="38"/>
                  </a:cubicBezTo>
                  <a:cubicBezTo>
                    <a:pt x="9" y="38"/>
                    <a:pt x="10" y="33"/>
                    <a:pt x="11" y="31"/>
                  </a:cubicBezTo>
                  <a:cubicBezTo>
                    <a:pt x="12" y="29"/>
                    <a:pt x="12" y="28"/>
                    <a:pt x="14" y="27"/>
                  </a:cubicBezTo>
                  <a:cubicBezTo>
                    <a:pt x="16" y="26"/>
                    <a:pt x="19" y="24"/>
                    <a:pt x="21" y="24"/>
                  </a:cubicBezTo>
                  <a:cubicBezTo>
                    <a:pt x="22" y="25"/>
                    <a:pt x="25" y="22"/>
                    <a:pt x="25" y="20"/>
                  </a:cubicBezTo>
                  <a:cubicBezTo>
                    <a:pt x="25" y="19"/>
                    <a:pt x="25" y="17"/>
                    <a:pt x="27" y="15"/>
                  </a:cubicBezTo>
                  <a:cubicBezTo>
                    <a:pt x="30" y="13"/>
                    <a:pt x="32" y="14"/>
                    <a:pt x="32" y="12"/>
                  </a:cubicBezTo>
                  <a:cubicBezTo>
                    <a:pt x="32" y="10"/>
                    <a:pt x="33" y="6"/>
                    <a:pt x="35" y="6"/>
                  </a:cubicBezTo>
                  <a:cubicBezTo>
                    <a:pt x="38" y="6"/>
                    <a:pt x="40" y="5"/>
                    <a:pt x="40" y="3"/>
                  </a:cubicBezTo>
                  <a:cubicBezTo>
                    <a:pt x="40" y="1"/>
                    <a:pt x="42" y="0"/>
                    <a:pt x="43" y="2"/>
                  </a:cubicBezTo>
                  <a:cubicBezTo>
                    <a:pt x="44" y="3"/>
                    <a:pt x="45" y="1"/>
                    <a:pt x="46" y="2"/>
                  </a:cubicBezTo>
                  <a:cubicBezTo>
                    <a:pt x="48" y="3"/>
                    <a:pt x="49" y="5"/>
                    <a:pt x="49" y="5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8"/>
                    <a:pt x="63" y="27"/>
                    <a:pt x="63" y="28"/>
                  </a:cubicBezTo>
                  <a:cubicBezTo>
                    <a:pt x="63" y="30"/>
                    <a:pt x="62" y="32"/>
                    <a:pt x="62" y="32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40"/>
                    <a:pt x="65" y="42"/>
                    <a:pt x="63" y="43"/>
                  </a:cubicBezTo>
                  <a:cubicBezTo>
                    <a:pt x="62" y="45"/>
                    <a:pt x="60" y="45"/>
                    <a:pt x="60" y="45"/>
                  </a:cubicBezTo>
                  <a:cubicBezTo>
                    <a:pt x="60" y="45"/>
                    <a:pt x="60" y="48"/>
                    <a:pt x="59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4" y="48"/>
                    <a:pt x="53" y="47"/>
                  </a:cubicBezTo>
                  <a:cubicBezTo>
                    <a:pt x="51" y="47"/>
                    <a:pt x="49" y="47"/>
                    <a:pt x="49" y="47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08" name="Freeform 305"/>
            <p:cNvSpPr>
              <a:spLocks/>
            </p:cNvSpPr>
            <p:nvPr/>
          </p:nvSpPr>
          <p:spPr bwMode="auto">
            <a:xfrm>
              <a:off x="5765194" y="3647385"/>
              <a:ext cx="227120" cy="223570"/>
            </a:xfrm>
            <a:custGeom>
              <a:avLst/>
              <a:gdLst>
                <a:gd name="T0" fmla="*/ 49 w 65"/>
                <a:gd name="T1" fmla="*/ 47 h 64"/>
                <a:gd name="T2" fmla="*/ 43 w 65"/>
                <a:gd name="T3" fmla="*/ 46 h 64"/>
                <a:gd name="T4" fmla="*/ 42 w 65"/>
                <a:gd name="T5" fmla="*/ 48 h 64"/>
                <a:gd name="T6" fmla="*/ 29 w 65"/>
                <a:gd name="T7" fmla="*/ 47 h 64"/>
                <a:gd name="T8" fmla="*/ 26 w 65"/>
                <a:gd name="T9" fmla="*/ 52 h 64"/>
                <a:gd name="T10" fmla="*/ 27 w 65"/>
                <a:gd name="T11" fmla="*/ 57 h 64"/>
                <a:gd name="T12" fmla="*/ 26 w 65"/>
                <a:gd name="T13" fmla="*/ 63 h 64"/>
                <a:gd name="T14" fmla="*/ 20 w 65"/>
                <a:gd name="T15" fmla="*/ 64 h 64"/>
                <a:gd name="T16" fmla="*/ 19 w 65"/>
                <a:gd name="T17" fmla="*/ 59 h 64"/>
                <a:gd name="T18" fmla="*/ 15 w 65"/>
                <a:gd name="T19" fmla="*/ 59 h 64"/>
                <a:gd name="T20" fmla="*/ 13 w 65"/>
                <a:gd name="T21" fmla="*/ 61 h 64"/>
                <a:gd name="T22" fmla="*/ 9 w 65"/>
                <a:gd name="T23" fmla="*/ 61 h 64"/>
                <a:gd name="T24" fmla="*/ 8 w 65"/>
                <a:gd name="T25" fmla="*/ 58 h 64"/>
                <a:gd name="T26" fmla="*/ 1 w 65"/>
                <a:gd name="T27" fmla="*/ 57 h 64"/>
                <a:gd name="T28" fmla="*/ 2 w 65"/>
                <a:gd name="T29" fmla="*/ 50 h 64"/>
                <a:gd name="T30" fmla="*/ 3 w 65"/>
                <a:gd name="T31" fmla="*/ 45 h 64"/>
                <a:gd name="T32" fmla="*/ 4 w 65"/>
                <a:gd name="T33" fmla="*/ 41 h 64"/>
                <a:gd name="T34" fmla="*/ 7 w 65"/>
                <a:gd name="T35" fmla="*/ 38 h 64"/>
                <a:gd name="T36" fmla="*/ 9 w 65"/>
                <a:gd name="T37" fmla="*/ 38 h 64"/>
                <a:gd name="T38" fmla="*/ 11 w 65"/>
                <a:gd name="T39" fmla="*/ 31 h 64"/>
                <a:gd name="T40" fmla="*/ 14 w 65"/>
                <a:gd name="T41" fmla="*/ 27 h 64"/>
                <a:gd name="T42" fmla="*/ 21 w 65"/>
                <a:gd name="T43" fmla="*/ 24 h 64"/>
                <a:gd name="T44" fmla="*/ 25 w 65"/>
                <a:gd name="T45" fmla="*/ 20 h 64"/>
                <a:gd name="T46" fmla="*/ 27 w 65"/>
                <a:gd name="T47" fmla="*/ 15 h 64"/>
                <a:gd name="T48" fmla="*/ 32 w 65"/>
                <a:gd name="T49" fmla="*/ 12 h 64"/>
                <a:gd name="T50" fmla="*/ 35 w 65"/>
                <a:gd name="T51" fmla="*/ 6 h 64"/>
                <a:gd name="T52" fmla="*/ 40 w 65"/>
                <a:gd name="T53" fmla="*/ 3 h 64"/>
                <a:gd name="T54" fmla="*/ 43 w 65"/>
                <a:gd name="T55" fmla="*/ 2 h 64"/>
                <a:gd name="T56" fmla="*/ 46 w 65"/>
                <a:gd name="T57" fmla="*/ 2 h 64"/>
                <a:gd name="T58" fmla="*/ 49 w 65"/>
                <a:gd name="T59" fmla="*/ 5 h 64"/>
                <a:gd name="T60" fmla="*/ 47 w 65"/>
                <a:gd name="T61" fmla="*/ 9 h 64"/>
                <a:gd name="T62" fmla="*/ 50 w 65"/>
                <a:gd name="T63" fmla="*/ 13 h 64"/>
                <a:gd name="T64" fmla="*/ 56 w 65"/>
                <a:gd name="T65" fmla="*/ 17 h 64"/>
                <a:gd name="T66" fmla="*/ 56 w 65"/>
                <a:gd name="T67" fmla="*/ 20 h 64"/>
                <a:gd name="T68" fmla="*/ 60 w 65"/>
                <a:gd name="T69" fmla="*/ 28 h 64"/>
                <a:gd name="T70" fmla="*/ 63 w 65"/>
                <a:gd name="T71" fmla="*/ 28 h 64"/>
                <a:gd name="T72" fmla="*/ 62 w 65"/>
                <a:gd name="T73" fmla="*/ 32 h 64"/>
                <a:gd name="T74" fmla="*/ 64 w 65"/>
                <a:gd name="T75" fmla="*/ 40 h 64"/>
                <a:gd name="T76" fmla="*/ 63 w 65"/>
                <a:gd name="T77" fmla="*/ 43 h 64"/>
                <a:gd name="T78" fmla="*/ 60 w 65"/>
                <a:gd name="T79" fmla="*/ 45 h 64"/>
                <a:gd name="T80" fmla="*/ 59 w 65"/>
                <a:gd name="T81" fmla="*/ 48 h 64"/>
                <a:gd name="T82" fmla="*/ 57 w 65"/>
                <a:gd name="T83" fmla="*/ 48 h 64"/>
                <a:gd name="T84" fmla="*/ 53 w 65"/>
                <a:gd name="T85" fmla="*/ 47 h 64"/>
                <a:gd name="T86" fmla="*/ 49 w 65"/>
                <a:gd name="T87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" h="64">
                  <a:moveTo>
                    <a:pt x="49" y="47"/>
                  </a:moveTo>
                  <a:cubicBezTo>
                    <a:pt x="43" y="46"/>
                    <a:pt x="43" y="46"/>
                    <a:pt x="43" y="46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8"/>
                    <a:pt x="31" y="46"/>
                    <a:pt x="29" y="47"/>
                  </a:cubicBezTo>
                  <a:cubicBezTo>
                    <a:pt x="28" y="48"/>
                    <a:pt x="26" y="50"/>
                    <a:pt x="26" y="52"/>
                  </a:cubicBezTo>
                  <a:cubicBezTo>
                    <a:pt x="26" y="54"/>
                    <a:pt x="28" y="56"/>
                    <a:pt x="27" y="57"/>
                  </a:cubicBezTo>
                  <a:cubicBezTo>
                    <a:pt x="27" y="59"/>
                    <a:pt x="26" y="63"/>
                    <a:pt x="26" y="63"/>
                  </a:cubicBezTo>
                  <a:cubicBezTo>
                    <a:pt x="26" y="63"/>
                    <a:pt x="22" y="64"/>
                    <a:pt x="20" y="64"/>
                  </a:cubicBezTo>
                  <a:cubicBezTo>
                    <a:pt x="18" y="63"/>
                    <a:pt x="19" y="59"/>
                    <a:pt x="19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0" y="51"/>
                    <a:pt x="2" y="50"/>
                  </a:cubicBezTo>
                  <a:cubicBezTo>
                    <a:pt x="5" y="49"/>
                    <a:pt x="4" y="47"/>
                    <a:pt x="3" y="45"/>
                  </a:cubicBezTo>
                  <a:cubicBezTo>
                    <a:pt x="2" y="44"/>
                    <a:pt x="4" y="41"/>
                    <a:pt x="4" y="41"/>
                  </a:cubicBezTo>
                  <a:cubicBezTo>
                    <a:pt x="4" y="41"/>
                    <a:pt x="5" y="38"/>
                    <a:pt x="7" y="38"/>
                  </a:cubicBezTo>
                  <a:cubicBezTo>
                    <a:pt x="8" y="37"/>
                    <a:pt x="9" y="38"/>
                    <a:pt x="9" y="38"/>
                  </a:cubicBezTo>
                  <a:cubicBezTo>
                    <a:pt x="9" y="38"/>
                    <a:pt x="10" y="33"/>
                    <a:pt x="11" y="31"/>
                  </a:cubicBezTo>
                  <a:cubicBezTo>
                    <a:pt x="12" y="29"/>
                    <a:pt x="12" y="28"/>
                    <a:pt x="14" y="27"/>
                  </a:cubicBezTo>
                  <a:cubicBezTo>
                    <a:pt x="16" y="26"/>
                    <a:pt x="19" y="24"/>
                    <a:pt x="21" y="24"/>
                  </a:cubicBezTo>
                  <a:cubicBezTo>
                    <a:pt x="22" y="25"/>
                    <a:pt x="25" y="22"/>
                    <a:pt x="25" y="20"/>
                  </a:cubicBezTo>
                  <a:cubicBezTo>
                    <a:pt x="25" y="19"/>
                    <a:pt x="25" y="17"/>
                    <a:pt x="27" y="15"/>
                  </a:cubicBezTo>
                  <a:cubicBezTo>
                    <a:pt x="30" y="13"/>
                    <a:pt x="32" y="14"/>
                    <a:pt x="32" y="12"/>
                  </a:cubicBezTo>
                  <a:cubicBezTo>
                    <a:pt x="32" y="10"/>
                    <a:pt x="33" y="6"/>
                    <a:pt x="35" y="6"/>
                  </a:cubicBezTo>
                  <a:cubicBezTo>
                    <a:pt x="38" y="6"/>
                    <a:pt x="40" y="5"/>
                    <a:pt x="40" y="3"/>
                  </a:cubicBezTo>
                  <a:cubicBezTo>
                    <a:pt x="40" y="1"/>
                    <a:pt x="42" y="0"/>
                    <a:pt x="43" y="2"/>
                  </a:cubicBezTo>
                  <a:cubicBezTo>
                    <a:pt x="44" y="3"/>
                    <a:pt x="45" y="1"/>
                    <a:pt x="46" y="2"/>
                  </a:cubicBezTo>
                  <a:cubicBezTo>
                    <a:pt x="48" y="3"/>
                    <a:pt x="49" y="5"/>
                    <a:pt x="49" y="5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8"/>
                    <a:pt x="63" y="27"/>
                    <a:pt x="63" y="28"/>
                  </a:cubicBezTo>
                  <a:cubicBezTo>
                    <a:pt x="63" y="30"/>
                    <a:pt x="62" y="32"/>
                    <a:pt x="62" y="32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40"/>
                    <a:pt x="65" y="42"/>
                    <a:pt x="63" y="43"/>
                  </a:cubicBezTo>
                  <a:cubicBezTo>
                    <a:pt x="62" y="45"/>
                    <a:pt x="60" y="45"/>
                    <a:pt x="60" y="45"/>
                  </a:cubicBezTo>
                  <a:cubicBezTo>
                    <a:pt x="60" y="45"/>
                    <a:pt x="60" y="48"/>
                    <a:pt x="59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4" y="48"/>
                    <a:pt x="53" y="47"/>
                  </a:cubicBezTo>
                  <a:cubicBezTo>
                    <a:pt x="51" y="47"/>
                    <a:pt x="49" y="47"/>
                    <a:pt x="49" y="47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09" name="Freeform 306"/>
            <p:cNvSpPr>
              <a:spLocks/>
            </p:cNvSpPr>
            <p:nvPr/>
          </p:nvSpPr>
          <p:spPr bwMode="auto">
            <a:xfrm>
              <a:off x="6625766" y="2518882"/>
              <a:ext cx="184534" cy="136628"/>
            </a:xfrm>
            <a:custGeom>
              <a:avLst/>
              <a:gdLst>
                <a:gd name="T0" fmla="*/ 52 w 53"/>
                <a:gd name="T1" fmla="*/ 4 h 39"/>
                <a:gd name="T2" fmla="*/ 49 w 53"/>
                <a:gd name="T3" fmla="*/ 2 h 39"/>
                <a:gd name="T4" fmla="*/ 42 w 53"/>
                <a:gd name="T5" fmla="*/ 3 h 39"/>
                <a:gd name="T6" fmla="*/ 36 w 53"/>
                <a:gd name="T7" fmla="*/ 1 h 39"/>
                <a:gd name="T8" fmla="*/ 31 w 53"/>
                <a:gd name="T9" fmla="*/ 4 h 39"/>
                <a:gd name="T10" fmla="*/ 26 w 53"/>
                <a:gd name="T11" fmla="*/ 6 h 39"/>
                <a:gd name="T12" fmla="*/ 18 w 53"/>
                <a:gd name="T13" fmla="*/ 6 h 39"/>
                <a:gd name="T14" fmla="*/ 13 w 53"/>
                <a:gd name="T15" fmla="*/ 7 h 39"/>
                <a:gd name="T16" fmla="*/ 11 w 53"/>
                <a:gd name="T17" fmla="*/ 3 h 39"/>
                <a:gd name="T18" fmla="*/ 7 w 53"/>
                <a:gd name="T19" fmla="*/ 1 h 39"/>
                <a:gd name="T20" fmla="*/ 4 w 53"/>
                <a:gd name="T21" fmla="*/ 6 h 39"/>
                <a:gd name="T22" fmla="*/ 1 w 53"/>
                <a:gd name="T23" fmla="*/ 9 h 39"/>
                <a:gd name="T24" fmla="*/ 1 w 53"/>
                <a:gd name="T25" fmla="*/ 14 h 39"/>
                <a:gd name="T26" fmla="*/ 6 w 53"/>
                <a:gd name="T27" fmla="*/ 16 h 39"/>
                <a:gd name="T28" fmla="*/ 4 w 53"/>
                <a:gd name="T29" fmla="*/ 21 h 39"/>
                <a:gd name="T30" fmla="*/ 2 w 53"/>
                <a:gd name="T31" fmla="*/ 25 h 39"/>
                <a:gd name="T32" fmla="*/ 6 w 53"/>
                <a:gd name="T33" fmla="*/ 27 h 39"/>
                <a:gd name="T34" fmla="*/ 6 w 53"/>
                <a:gd name="T35" fmla="*/ 31 h 39"/>
                <a:gd name="T36" fmla="*/ 7 w 53"/>
                <a:gd name="T37" fmla="*/ 34 h 39"/>
                <a:gd name="T38" fmla="*/ 7 w 53"/>
                <a:gd name="T39" fmla="*/ 37 h 39"/>
                <a:gd name="T40" fmla="*/ 13 w 53"/>
                <a:gd name="T41" fmla="*/ 38 h 39"/>
                <a:gd name="T42" fmla="*/ 18 w 53"/>
                <a:gd name="T43" fmla="*/ 35 h 39"/>
                <a:gd name="T44" fmla="*/ 23 w 53"/>
                <a:gd name="T45" fmla="*/ 34 h 39"/>
                <a:gd name="T46" fmla="*/ 26 w 53"/>
                <a:gd name="T47" fmla="*/ 38 h 39"/>
                <a:gd name="T48" fmla="*/ 30 w 53"/>
                <a:gd name="T49" fmla="*/ 37 h 39"/>
                <a:gd name="T50" fmla="*/ 33 w 53"/>
                <a:gd name="T51" fmla="*/ 35 h 39"/>
                <a:gd name="T52" fmla="*/ 36 w 53"/>
                <a:gd name="T53" fmla="*/ 34 h 39"/>
                <a:gd name="T54" fmla="*/ 37 w 53"/>
                <a:gd name="T55" fmla="*/ 32 h 39"/>
                <a:gd name="T56" fmla="*/ 41 w 53"/>
                <a:gd name="T57" fmla="*/ 32 h 39"/>
                <a:gd name="T58" fmla="*/ 46 w 53"/>
                <a:gd name="T59" fmla="*/ 32 h 39"/>
                <a:gd name="T60" fmla="*/ 45 w 53"/>
                <a:gd name="T61" fmla="*/ 28 h 39"/>
                <a:gd name="T62" fmla="*/ 43 w 53"/>
                <a:gd name="T63" fmla="*/ 27 h 39"/>
                <a:gd name="T64" fmla="*/ 45 w 53"/>
                <a:gd name="T65" fmla="*/ 23 h 39"/>
                <a:gd name="T66" fmla="*/ 46 w 53"/>
                <a:gd name="T67" fmla="*/ 23 h 39"/>
                <a:gd name="T68" fmla="*/ 46 w 53"/>
                <a:gd name="T69" fmla="*/ 19 h 39"/>
                <a:gd name="T70" fmla="*/ 52 w 53"/>
                <a:gd name="T71" fmla="*/ 14 h 39"/>
                <a:gd name="T72" fmla="*/ 52 w 53"/>
                <a:gd name="T73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" h="39">
                  <a:moveTo>
                    <a:pt x="52" y="4"/>
                  </a:moveTo>
                  <a:cubicBezTo>
                    <a:pt x="52" y="4"/>
                    <a:pt x="50" y="2"/>
                    <a:pt x="49" y="2"/>
                  </a:cubicBezTo>
                  <a:cubicBezTo>
                    <a:pt x="46" y="1"/>
                    <a:pt x="46" y="1"/>
                    <a:pt x="42" y="3"/>
                  </a:cubicBezTo>
                  <a:cubicBezTo>
                    <a:pt x="39" y="4"/>
                    <a:pt x="38" y="1"/>
                    <a:pt x="36" y="1"/>
                  </a:cubicBezTo>
                  <a:cubicBezTo>
                    <a:pt x="34" y="0"/>
                    <a:pt x="33" y="2"/>
                    <a:pt x="31" y="4"/>
                  </a:cubicBezTo>
                  <a:cubicBezTo>
                    <a:pt x="29" y="6"/>
                    <a:pt x="30" y="5"/>
                    <a:pt x="26" y="6"/>
                  </a:cubicBezTo>
                  <a:cubicBezTo>
                    <a:pt x="21" y="7"/>
                    <a:pt x="22" y="7"/>
                    <a:pt x="18" y="6"/>
                  </a:cubicBezTo>
                  <a:cubicBezTo>
                    <a:pt x="15" y="5"/>
                    <a:pt x="18" y="7"/>
                    <a:pt x="13" y="7"/>
                  </a:cubicBezTo>
                  <a:cubicBezTo>
                    <a:pt x="9" y="7"/>
                    <a:pt x="9" y="5"/>
                    <a:pt x="11" y="3"/>
                  </a:cubicBezTo>
                  <a:cubicBezTo>
                    <a:pt x="13" y="2"/>
                    <a:pt x="7" y="1"/>
                    <a:pt x="7" y="1"/>
                  </a:cubicBezTo>
                  <a:cubicBezTo>
                    <a:pt x="7" y="1"/>
                    <a:pt x="6" y="4"/>
                    <a:pt x="4" y="6"/>
                  </a:cubicBezTo>
                  <a:cubicBezTo>
                    <a:pt x="2" y="7"/>
                    <a:pt x="2" y="8"/>
                    <a:pt x="1" y="9"/>
                  </a:cubicBezTo>
                  <a:cubicBezTo>
                    <a:pt x="0" y="11"/>
                    <a:pt x="0" y="12"/>
                    <a:pt x="1" y="14"/>
                  </a:cubicBezTo>
                  <a:cubicBezTo>
                    <a:pt x="2" y="16"/>
                    <a:pt x="4" y="16"/>
                    <a:pt x="6" y="16"/>
                  </a:cubicBezTo>
                  <a:cubicBezTo>
                    <a:pt x="8" y="17"/>
                    <a:pt x="5" y="19"/>
                    <a:pt x="4" y="21"/>
                  </a:cubicBezTo>
                  <a:cubicBezTo>
                    <a:pt x="4" y="23"/>
                    <a:pt x="2" y="25"/>
                    <a:pt x="2" y="25"/>
                  </a:cubicBezTo>
                  <a:cubicBezTo>
                    <a:pt x="2" y="25"/>
                    <a:pt x="4" y="25"/>
                    <a:pt x="6" y="27"/>
                  </a:cubicBezTo>
                  <a:cubicBezTo>
                    <a:pt x="7" y="29"/>
                    <a:pt x="4" y="29"/>
                    <a:pt x="6" y="31"/>
                  </a:cubicBezTo>
                  <a:cubicBezTo>
                    <a:pt x="8" y="33"/>
                    <a:pt x="7" y="34"/>
                    <a:pt x="7" y="34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10" y="38"/>
                    <a:pt x="13" y="38"/>
                  </a:cubicBezTo>
                  <a:cubicBezTo>
                    <a:pt x="15" y="38"/>
                    <a:pt x="16" y="38"/>
                    <a:pt x="18" y="35"/>
                  </a:cubicBezTo>
                  <a:cubicBezTo>
                    <a:pt x="19" y="33"/>
                    <a:pt x="20" y="34"/>
                    <a:pt x="23" y="34"/>
                  </a:cubicBezTo>
                  <a:cubicBezTo>
                    <a:pt x="26" y="34"/>
                    <a:pt x="26" y="38"/>
                    <a:pt x="26" y="38"/>
                  </a:cubicBezTo>
                  <a:cubicBezTo>
                    <a:pt x="26" y="38"/>
                    <a:pt x="28" y="37"/>
                    <a:pt x="30" y="37"/>
                  </a:cubicBezTo>
                  <a:cubicBezTo>
                    <a:pt x="32" y="37"/>
                    <a:pt x="34" y="39"/>
                    <a:pt x="33" y="35"/>
                  </a:cubicBezTo>
                  <a:cubicBezTo>
                    <a:pt x="31" y="32"/>
                    <a:pt x="36" y="34"/>
                    <a:pt x="36" y="34"/>
                  </a:cubicBezTo>
                  <a:cubicBezTo>
                    <a:pt x="36" y="34"/>
                    <a:pt x="36" y="33"/>
                    <a:pt x="37" y="32"/>
                  </a:cubicBezTo>
                  <a:cubicBezTo>
                    <a:pt x="38" y="31"/>
                    <a:pt x="40" y="31"/>
                    <a:pt x="41" y="32"/>
                  </a:cubicBezTo>
                  <a:cubicBezTo>
                    <a:pt x="42" y="33"/>
                    <a:pt x="46" y="32"/>
                    <a:pt x="46" y="32"/>
                  </a:cubicBezTo>
                  <a:cubicBezTo>
                    <a:pt x="46" y="31"/>
                    <a:pt x="46" y="29"/>
                    <a:pt x="45" y="28"/>
                  </a:cubicBezTo>
                  <a:cubicBezTo>
                    <a:pt x="45" y="27"/>
                    <a:pt x="43" y="27"/>
                    <a:pt x="43" y="27"/>
                  </a:cubicBezTo>
                  <a:cubicBezTo>
                    <a:pt x="43" y="27"/>
                    <a:pt x="45" y="23"/>
                    <a:pt x="45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21"/>
                    <a:pt x="45" y="20"/>
                    <a:pt x="46" y="19"/>
                  </a:cubicBezTo>
                  <a:cubicBezTo>
                    <a:pt x="46" y="18"/>
                    <a:pt x="52" y="14"/>
                    <a:pt x="52" y="14"/>
                  </a:cubicBezTo>
                  <a:cubicBezTo>
                    <a:pt x="53" y="11"/>
                    <a:pt x="51" y="6"/>
                    <a:pt x="52" y="4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10" name="Freeform 307"/>
            <p:cNvSpPr>
              <a:spLocks/>
            </p:cNvSpPr>
            <p:nvPr/>
          </p:nvSpPr>
          <p:spPr bwMode="auto">
            <a:xfrm>
              <a:off x="6625766" y="2518882"/>
              <a:ext cx="184534" cy="136628"/>
            </a:xfrm>
            <a:custGeom>
              <a:avLst/>
              <a:gdLst>
                <a:gd name="T0" fmla="*/ 52 w 53"/>
                <a:gd name="T1" fmla="*/ 4 h 39"/>
                <a:gd name="T2" fmla="*/ 49 w 53"/>
                <a:gd name="T3" fmla="*/ 2 h 39"/>
                <a:gd name="T4" fmla="*/ 42 w 53"/>
                <a:gd name="T5" fmla="*/ 3 h 39"/>
                <a:gd name="T6" fmla="*/ 36 w 53"/>
                <a:gd name="T7" fmla="*/ 1 h 39"/>
                <a:gd name="T8" fmla="*/ 31 w 53"/>
                <a:gd name="T9" fmla="*/ 4 h 39"/>
                <a:gd name="T10" fmla="*/ 26 w 53"/>
                <a:gd name="T11" fmla="*/ 6 h 39"/>
                <a:gd name="T12" fmla="*/ 18 w 53"/>
                <a:gd name="T13" fmla="*/ 6 h 39"/>
                <a:gd name="T14" fmla="*/ 13 w 53"/>
                <a:gd name="T15" fmla="*/ 7 h 39"/>
                <a:gd name="T16" fmla="*/ 11 w 53"/>
                <a:gd name="T17" fmla="*/ 3 h 39"/>
                <a:gd name="T18" fmla="*/ 7 w 53"/>
                <a:gd name="T19" fmla="*/ 1 h 39"/>
                <a:gd name="T20" fmla="*/ 4 w 53"/>
                <a:gd name="T21" fmla="*/ 6 h 39"/>
                <a:gd name="T22" fmla="*/ 1 w 53"/>
                <a:gd name="T23" fmla="*/ 9 h 39"/>
                <a:gd name="T24" fmla="*/ 1 w 53"/>
                <a:gd name="T25" fmla="*/ 14 h 39"/>
                <a:gd name="T26" fmla="*/ 6 w 53"/>
                <a:gd name="T27" fmla="*/ 16 h 39"/>
                <a:gd name="T28" fmla="*/ 4 w 53"/>
                <a:gd name="T29" fmla="*/ 21 h 39"/>
                <a:gd name="T30" fmla="*/ 2 w 53"/>
                <a:gd name="T31" fmla="*/ 25 h 39"/>
                <a:gd name="T32" fmla="*/ 6 w 53"/>
                <a:gd name="T33" fmla="*/ 27 h 39"/>
                <a:gd name="T34" fmla="*/ 6 w 53"/>
                <a:gd name="T35" fmla="*/ 31 h 39"/>
                <a:gd name="T36" fmla="*/ 7 w 53"/>
                <a:gd name="T37" fmla="*/ 34 h 39"/>
                <a:gd name="T38" fmla="*/ 7 w 53"/>
                <a:gd name="T39" fmla="*/ 37 h 39"/>
                <a:gd name="T40" fmla="*/ 13 w 53"/>
                <a:gd name="T41" fmla="*/ 38 h 39"/>
                <a:gd name="T42" fmla="*/ 18 w 53"/>
                <a:gd name="T43" fmla="*/ 35 h 39"/>
                <a:gd name="T44" fmla="*/ 23 w 53"/>
                <a:gd name="T45" fmla="*/ 34 h 39"/>
                <a:gd name="T46" fmla="*/ 26 w 53"/>
                <a:gd name="T47" fmla="*/ 38 h 39"/>
                <a:gd name="T48" fmla="*/ 30 w 53"/>
                <a:gd name="T49" fmla="*/ 37 h 39"/>
                <a:gd name="T50" fmla="*/ 33 w 53"/>
                <a:gd name="T51" fmla="*/ 35 h 39"/>
                <a:gd name="T52" fmla="*/ 36 w 53"/>
                <a:gd name="T53" fmla="*/ 34 h 39"/>
                <a:gd name="T54" fmla="*/ 37 w 53"/>
                <a:gd name="T55" fmla="*/ 32 h 39"/>
                <a:gd name="T56" fmla="*/ 41 w 53"/>
                <a:gd name="T57" fmla="*/ 32 h 39"/>
                <a:gd name="T58" fmla="*/ 46 w 53"/>
                <a:gd name="T59" fmla="*/ 32 h 39"/>
                <a:gd name="T60" fmla="*/ 45 w 53"/>
                <a:gd name="T61" fmla="*/ 28 h 39"/>
                <a:gd name="T62" fmla="*/ 43 w 53"/>
                <a:gd name="T63" fmla="*/ 27 h 39"/>
                <a:gd name="T64" fmla="*/ 45 w 53"/>
                <a:gd name="T65" fmla="*/ 23 h 39"/>
                <a:gd name="T66" fmla="*/ 46 w 53"/>
                <a:gd name="T67" fmla="*/ 23 h 39"/>
                <a:gd name="T68" fmla="*/ 46 w 53"/>
                <a:gd name="T69" fmla="*/ 19 h 39"/>
                <a:gd name="T70" fmla="*/ 52 w 53"/>
                <a:gd name="T71" fmla="*/ 14 h 39"/>
                <a:gd name="T72" fmla="*/ 52 w 53"/>
                <a:gd name="T73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" h="39">
                  <a:moveTo>
                    <a:pt x="52" y="4"/>
                  </a:moveTo>
                  <a:cubicBezTo>
                    <a:pt x="52" y="4"/>
                    <a:pt x="50" y="2"/>
                    <a:pt x="49" y="2"/>
                  </a:cubicBezTo>
                  <a:cubicBezTo>
                    <a:pt x="46" y="1"/>
                    <a:pt x="46" y="1"/>
                    <a:pt x="42" y="3"/>
                  </a:cubicBezTo>
                  <a:cubicBezTo>
                    <a:pt x="39" y="4"/>
                    <a:pt x="38" y="1"/>
                    <a:pt x="36" y="1"/>
                  </a:cubicBezTo>
                  <a:cubicBezTo>
                    <a:pt x="34" y="0"/>
                    <a:pt x="33" y="2"/>
                    <a:pt x="31" y="4"/>
                  </a:cubicBezTo>
                  <a:cubicBezTo>
                    <a:pt x="29" y="6"/>
                    <a:pt x="30" y="5"/>
                    <a:pt x="26" y="6"/>
                  </a:cubicBezTo>
                  <a:cubicBezTo>
                    <a:pt x="21" y="7"/>
                    <a:pt x="22" y="7"/>
                    <a:pt x="18" y="6"/>
                  </a:cubicBezTo>
                  <a:cubicBezTo>
                    <a:pt x="15" y="5"/>
                    <a:pt x="18" y="7"/>
                    <a:pt x="13" y="7"/>
                  </a:cubicBezTo>
                  <a:cubicBezTo>
                    <a:pt x="9" y="7"/>
                    <a:pt x="9" y="5"/>
                    <a:pt x="11" y="3"/>
                  </a:cubicBezTo>
                  <a:cubicBezTo>
                    <a:pt x="13" y="2"/>
                    <a:pt x="7" y="1"/>
                    <a:pt x="7" y="1"/>
                  </a:cubicBezTo>
                  <a:cubicBezTo>
                    <a:pt x="7" y="1"/>
                    <a:pt x="6" y="4"/>
                    <a:pt x="4" y="6"/>
                  </a:cubicBezTo>
                  <a:cubicBezTo>
                    <a:pt x="2" y="7"/>
                    <a:pt x="2" y="8"/>
                    <a:pt x="1" y="9"/>
                  </a:cubicBezTo>
                  <a:cubicBezTo>
                    <a:pt x="0" y="11"/>
                    <a:pt x="0" y="12"/>
                    <a:pt x="1" y="14"/>
                  </a:cubicBezTo>
                  <a:cubicBezTo>
                    <a:pt x="2" y="16"/>
                    <a:pt x="4" y="16"/>
                    <a:pt x="6" y="16"/>
                  </a:cubicBezTo>
                  <a:cubicBezTo>
                    <a:pt x="8" y="17"/>
                    <a:pt x="5" y="19"/>
                    <a:pt x="4" y="21"/>
                  </a:cubicBezTo>
                  <a:cubicBezTo>
                    <a:pt x="4" y="23"/>
                    <a:pt x="2" y="25"/>
                    <a:pt x="2" y="25"/>
                  </a:cubicBezTo>
                  <a:cubicBezTo>
                    <a:pt x="2" y="25"/>
                    <a:pt x="4" y="25"/>
                    <a:pt x="6" y="27"/>
                  </a:cubicBezTo>
                  <a:cubicBezTo>
                    <a:pt x="7" y="29"/>
                    <a:pt x="4" y="29"/>
                    <a:pt x="6" y="31"/>
                  </a:cubicBezTo>
                  <a:cubicBezTo>
                    <a:pt x="8" y="33"/>
                    <a:pt x="7" y="34"/>
                    <a:pt x="7" y="34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10" y="38"/>
                    <a:pt x="13" y="38"/>
                  </a:cubicBezTo>
                  <a:cubicBezTo>
                    <a:pt x="15" y="38"/>
                    <a:pt x="16" y="38"/>
                    <a:pt x="18" y="35"/>
                  </a:cubicBezTo>
                  <a:cubicBezTo>
                    <a:pt x="19" y="33"/>
                    <a:pt x="20" y="34"/>
                    <a:pt x="23" y="34"/>
                  </a:cubicBezTo>
                  <a:cubicBezTo>
                    <a:pt x="26" y="34"/>
                    <a:pt x="26" y="38"/>
                    <a:pt x="26" y="38"/>
                  </a:cubicBezTo>
                  <a:cubicBezTo>
                    <a:pt x="26" y="38"/>
                    <a:pt x="28" y="37"/>
                    <a:pt x="30" y="37"/>
                  </a:cubicBezTo>
                  <a:cubicBezTo>
                    <a:pt x="32" y="37"/>
                    <a:pt x="34" y="39"/>
                    <a:pt x="33" y="35"/>
                  </a:cubicBezTo>
                  <a:cubicBezTo>
                    <a:pt x="31" y="32"/>
                    <a:pt x="36" y="34"/>
                    <a:pt x="36" y="34"/>
                  </a:cubicBezTo>
                  <a:cubicBezTo>
                    <a:pt x="36" y="34"/>
                    <a:pt x="36" y="33"/>
                    <a:pt x="37" y="32"/>
                  </a:cubicBezTo>
                  <a:cubicBezTo>
                    <a:pt x="38" y="31"/>
                    <a:pt x="40" y="31"/>
                    <a:pt x="41" y="32"/>
                  </a:cubicBezTo>
                  <a:cubicBezTo>
                    <a:pt x="42" y="33"/>
                    <a:pt x="46" y="32"/>
                    <a:pt x="46" y="32"/>
                  </a:cubicBezTo>
                  <a:cubicBezTo>
                    <a:pt x="46" y="31"/>
                    <a:pt x="46" y="29"/>
                    <a:pt x="45" y="28"/>
                  </a:cubicBezTo>
                  <a:cubicBezTo>
                    <a:pt x="45" y="27"/>
                    <a:pt x="43" y="27"/>
                    <a:pt x="43" y="27"/>
                  </a:cubicBezTo>
                  <a:cubicBezTo>
                    <a:pt x="43" y="27"/>
                    <a:pt x="45" y="23"/>
                    <a:pt x="45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21"/>
                    <a:pt x="45" y="20"/>
                    <a:pt x="46" y="19"/>
                  </a:cubicBezTo>
                  <a:cubicBezTo>
                    <a:pt x="46" y="18"/>
                    <a:pt x="52" y="14"/>
                    <a:pt x="52" y="14"/>
                  </a:cubicBezTo>
                  <a:cubicBezTo>
                    <a:pt x="53" y="11"/>
                    <a:pt x="51" y="6"/>
                    <a:pt x="52" y="4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11" name="Freeform 308"/>
            <p:cNvSpPr>
              <a:spLocks/>
            </p:cNvSpPr>
            <p:nvPr/>
          </p:nvSpPr>
          <p:spPr bwMode="auto">
            <a:xfrm>
              <a:off x="9360075" y="4078558"/>
              <a:ext cx="46134" cy="31938"/>
            </a:xfrm>
            <a:custGeom>
              <a:avLst/>
              <a:gdLst>
                <a:gd name="T0" fmla="*/ 0 w 13"/>
                <a:gd name="T1" fmla="*/ 5 h 9"/>
                <a:gd name="T2" fmla="*/ 4 w 13"/>
                <a:gd name="T3" fmla="*/ 9 h 9"/>
                <a:gd name="T4" fmla="*/ 7 w 13"/>
                <a:gd name="T5" fmla="*/ 8 h 9"/>
                <a:gd name="T6" fmla="*/ 8 w 13"/>
                <a:gd name="T7" fmla="*/ 7 h 9"/>
                <a:gd name="T8" fmla="*/ 9 w 13"/>
                <a:gd name="T9" fmla="*/ 5 h 9"/>
                <a:gd name="T10" fmla="*/ 11 w 13"/>
                <a:gd name="T11" fmla="*/ 6 h 9"/>
                <a:gd name="T12" fmla="*/ 13 w 13"/>
                <a:gd name="T13" fmla="*/ 6 h 9"/>
                <a:gd name="T14" fmla="*/ 11 w 13"/>
                <a:gd name="T15" fmla="*/ 0 h 9"/>
                <a:gd name="T16" fmla="*/ 8 w 13"/>
                <a:gd name="T17" fmla="*/ 0 h 9"/>
                <a:gd name="T18" fmla="*/ 6 w 13"/>
                <a:gd name="T19" fmla="*/ 5 h 9"/>
                <a:gd name="T20" fmla="*/ 0 w 13"/>
                <a:gd name="T21" fmla="*/ 4 h 9"/>
                <a:gd name="T22" fmla="*/ 0 w 13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9">
                  <a:moveTo>
                    <a:pt x="0" y="5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6" y="1"/>
                    <a:pt x="7" y="3"/>
                    <a:pt x="6" y="5"/>
                  </a:cubicBezTo>
                  <a:cubicBezTo>
                    <a:pt x="5" y="5"/>
                    <a:pt x="2" y="4"/>
                    <a:pt x="0" y="4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12" name="Freeform 309"/>
            <p:cNvSpPr>
              <a:spLocks/>
            </p:cNvSpPr>
            <p:nvPr/>
          </p:nvSpPr>
          <p:spPr bwMode="auto">
            <a:xfrm>
              <a:off x="9360075" y="4078558"/>
              <a:ext cx="46134" cy="31938"/>
            </a:xfrm>
            <a:custGeom>
              <a:avLst/>
              <a:gdLst>
                <a:gd name="T0" fmla="*/ 0 w 13"/>
                <a:gd name="T1" fmla="*/ 5 h 9"/>
                <a:gd name="T2" fmla="*/ 4 w 13"/>
                <a:gd name="T3" fmla="*/ 9 h 9"/>
                <a:gd name="T4" fmla="*/ 7 w 13"/>
                <a:gd name="T5" fmla="*/ 8 h 9"/>
                <a:gd name="T6" fmla="*/ 8 w 13"/>
                <a:gd name="T7" fmla="*/ 7 h 9"/>
                <a:gd name="T8" fmla="*/ 9 w 13"/>
                <a:gd name="T9" fmla="*/ 5 h 9"/>
                <a:gd name="T10" fmla="*/ 11 w 13"/>
                <a:gd name="T11" fmla="*/ 6 h 9"/>
                <a:gd name="T12" fmla="*/ 13 w 13"/>
                <a:gd name="T13" fmla="*/ 6 h 9"/>
                <a:gd name="T14" fmla="*/ 11 w 13"/>
                <a:gd name="T15" fmla="*/ 0 h 9"/>
                <a:gd name="T16" fmla="*/ 8 w 13"/>
                <a:gd name="T17" fmla="*/ 0 h 9"/>
                <a:gd name="T18" fmla="*/ 6 w 13"/>
                <a:gd name="T19" fmla="*/ 5 h 9"/>
                <a:gd name="T20" fmla="*/ 0 w 13"/>
                <a:gd name="T21" fmla="*/ 4 h 9"/>
                <a:gd name="T22" fmla="*/ 0 w 13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9">
                  <a:moveTo>
                    <a:pt x="0" y="5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6" y="1"/>
                    <a:pt x="7" y="3"/>
                    <a:pt x="6" y="5"/>
                  </a:cubicBezTo>
                  <a:cubicBezTo>
                    <a:pt x="5" y="5"/>
                    <a:pt x="2" y="4"/>
                    <a:pt x="0" y="4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13" name="Freeform 310"/>
            <p:cNvSpPr>
              <a:spLocks noEditPoints="1"/>
            </p:cNvSpPr>
            <p:nvPr/>
          </p:nvSpPr>
          <p:spPr bwMode="auto">
            <a:xfrm>
              <a:off x="3698051" y="4066136"/>
              <a:ext cx="1204800" cy="1472732"/>
            </a:xfrm>
            <a:custGeom>
              <a:avLst/>
              <a:gdLst>
                <a:gd name="T0" fmla="*/ 206 w 346"/>
                <a:gd name="T1" fmla="*/ 70 h 423"/>
                <a:gd name="T2" fmla="*/ 202 w 346"/>
                <a:gd name="T3" fmla="*/ 61 h 423"/>
                <a:gd name="T4" fmla="*/ 198 w 346"/>
                <a:gd name="T5" fmla="*/ 405 h 423"/>
                <a:gd name="T6" fmla="*/ 176 w 346"/>
                <a:gd name="T7" fmla="*/ 77 h 423"/>
                <a:gd name="T8" fmla="*/ 232 w 346"/>
                <a:gd name="T9" fmla="*/ 324 h 423"/>
                <a:gd name="T10" fmla="*/ 257 w 346"/>
                <a:gd name="T11" fmla="*/ 309 h 423"/>
                <a:gd name="T12" fmla="*/ 273 w 346"/>
                <a:gd name="T13" fmla="*/ 304 h 423"/>
                <a:gd name="T14" fmla="*/ 285 w 346"/>
                <a:gd name="T15" fmla="*/ 294 h 423"/>
                <a:gd name="T16" fmla="*/ 293 w 346"/>
                <a:gd name="T17" fmla="*/ 272 h 423"/>
                <a:gd name="T18" fmla="*/ 307 w 346"/>
                <a:gd name="T19" fmla="*/ 235 h 423"/>
                <a:gd name="T20" fmla="*/ 307 w 346"/>
                <a:gd name="T21" fmla="*/ 196 h 423"/>
                <a:gd name="T22" fmla="*/ 321 w 346"/>
                <a:gd name="T23" fmla="*/ 179 h 423"/>
                <a:gd name="T24" fmla="*/ 339 w 346"/>
                <a:gd name="T25" fmla="*/ 156 h 423"/>
                <a:gd name="T26" fmla="*/ 344 w 346"/>
                <a:gd name="T27" fmla="*/ 123 h 423"/>
                <a:gd name="T28" fmla="*/ 329 w 346"/>
                <a:gd name="T29" fmla="*/ 106 h 423"/>
                <a:gd name="T30" fmla="*/ 307 w 346"/>
                <a:gd name="T31" fmla="*/ 90 h 423"/>
                <a:gd name="T32" fmla="*/ 269 w 346"/>
                <a:gd name="T33" fmla="*/ 80 h 423"/>
                <a:gd name="T34" fmla="*/ 258 w 346"/>
                <a:gd name="T35" fmla="*/ 74 h 423"/>
                <a:gd name="T36" fmla="*/ 248 w 346"/>
                <a:gd name="T37" fmla="*/ 64 h 423"/>
                <a:gd name="T38" fmla="*/ 221 w 346"/>
                <a:gd name="T39" fmla="*/ 72 h 423"/>
                <a:gd name="T40" fmla="*/ 222 w 346"/>
                <a:gd name="T41" fmla="*/ 70 h 423"/>
                <a:gd name="T42" fmla="*/ 225 w 346"/>
                <a:gd name="T43" fmla="*/ 55 h 423"/>
                <a:gd name="T44" fmla="*/ 206 w 346"/>
                <a:gd name="T45" fmla="*/ 68 h 423"/>
                <a:gd name="T46" fmla="*/ 197 w 346"/>
                <a:gd name="T47" fmla="*/ 68 h 423"/>
                <a:gd name="T48" fmla="*/ 197 w 346"/>
                <a:gd name="T49" fmla="*/ 60 h 423"/>
                <a:gd name="T50" fmla="*/ 212 w 346"/>
                <a:gd name="T51" fmla="*/ 51 h 423"/>
                <a:gd name="T52" fmla="*/ 210 w 346"/>
                <a:gd name="T53" fmla="*/ 45 h 423"/>
                <a:gd name="T54" fmla="*/ 205 w 346"/>
                <a:gd name="T55" fmla="*/ 16 h 423"/>
                <a:gd name="T56" fmla="*/ 187 w 346"/>
                <a:gd name="T57" fmla="*/ 36 h 423"/>
                <a:gd name="T58" fmla="*/ 163 w 346"/>
                <a:gd name="T59" fmla="*/ 30 h 423"/>
                <a:gd name="T60" fmla="*/ 143 w 346"/>
                <a:gd name="T61" fmla="*/ 37 h 423"/>
                <a:gd name="T62" fmla="*/ 123 w 346"/>
                <a:gd name="T63" fmla="*/ 20 h 423"/>
                <a:gd name="T64" fmla="*/ 118 w 346"/>
                <a:gd name="T65" fmla="*/ 0 h 423"/>
                <a:gd name="T66" fmla="*/ 97 w 346"/>
                <a:gd name="T67" fmla="*/ 13 h 423"/>
                <a:gd name="T68" fmla="*/ 84 w 346"/>
                <a:gd name="T69" fmla="*/ 21 h 423"/>
                <a:gd name="T70" fmla="*/ 84 w 346"/>
                <a:gd name="T71" fmla="*/ 43 h 423"/>
                <a:gd name="T72" fmla="*/ 61 w 346"/>
                <a:gd name="T73" fmla="*/ 46 h 423"/>
                <a:gd name="T74" fmla="*/ 45 w 346"/>
                <a:gd name="T75" fmla="*/ 51 h 423"/>
                <a:gd name="T76" fmla="*/ 33 w 346"/>
                <a:gd name="T77" fmla="*/ 99 h 423"/>
                <a:gd name="T78" fmla="*/ 4 w 346"/>
                <a:gd name="T79" fmla="*/ 130 h 423"/>
                <a:gd name="T80" fmla="*/ 15 w 346"/>
                <a:gd name="T81" fmla="*/ 158 h 423"/>
                <a:gd name="T82" fmla="*/ 48 w 346"/>
                <a:gd name="T83" fmla="*/ 184 h 423"/>
                <a:gd name="T84" fmla="*/ 74 w 346"/>
                <a:gd name="T85" fmla="*/ 179 h 423"/>
                <a:gd name="T86" fmla="*/ 113 w 346"/>
                <a:gd name="T87" fmla="*/ 200 h 423"/>
                <a:gd name="T88" fmla="*/ 136 w 346"/>
                <a:gd name="T89" fmla="*/ 229 h 423"/>
                <a:gd name="T90" fmla="*/ 140 w 346"/>
                <a:gd name="T91" fmla="*/ 267 h 423"/>
                <a:gd name="T92" fmla="*/ 158 w 346"/>
                <a:gd name="T93" fmla="*/ 291 h 423"/>
                <a:gd name="T94" fmla="*/ 170 w 346"/>
                <a:gd name="T95" fmla="*/ 331 h 423"/>
                <a:gd name="T96" fmla="*/ 164 w 346"/>
                <a:gd name="T97" fmla="*/ 361 h 423"/>
                <a:gd name="T98" fmla="*/ 159 w 346"/>
                <a:gd name="T99" fmla="*/ 390 h 423"/>
                <a:gd name="T100" fmla="*/ 181 w 346"/>
                <a:gd name="T101" fmla="*/ 420 h 423"/>
                <a:gd name="T102" fmla="*/ 196 w 346"/>
                <a:gd name="T103" fmla="*/ 397 h 423"/>
                <a:gd name="T104" fmla="*/ 205 w 346"/>
                <a:gd name="T105" fmla="*/ 392 h 423"/>
                <a:gd name="T106" fmla="*/ 220 w 346"/>
                <a:gd name="T107" fmla="*/ 371 h 423"/>
                <a:gd name="T108" fmla="*/ 219 w 346"/>
                <a:gd name="T109" fmla="*/ 347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6" h="423">
                  <a:moveTo>
                    <a:pt x="182" y="70"/>
                  </a:moveTo>
                  <a:cubicBezTo>
                    <a:pt x="183" y="69"/>
                    <a:pt x="183" y="70"/>
                    <a:pt x="183" y="70"/>
                  </a:cubicBezTo>
                  <a:cubicBezTo>
                    <a:pt x="182" y="71"/>
                    <a:pt x="180" y="71"/>
                    <a:pt x="180" y="72"/>
                  </a:cubicBezTo>
                  <a:cubicBezTo>
                    <a:pt x="179" y="73"/>
                    <a:pt x="179" y="74"/>
                    <a:pt x="178" y="75"/>
                  </a:cubicBezTo>
                  <a:cubicBezTo>
                    <a:pt x="177" y="76"/>
                    <a:pt x="179" y="71"/>
                    <a:pt x="182" y="70"/>
                  </a:cubicBezTo>
                  <a:close/>
                  <a:moveTo>
                    <a:pt x="207" y="68"/>
                  </a:moveTo>
                  <a:cubicBezTo>
                    <a:pt x="208" y="69"/>
                    <a:pt x="206" y="70"/>
                    <a:pt x="206" y="70"/>
                  </a:cubicBezTo>
                  <a:cubicBezTo>
                    <a:pt x="206" y="69"/>
                    <a:pt x="206" y="68"/>
                    <a:pt x="207" y="68"/>
                  </a:cubicBezTo>
                  <a:close/>
                  <a:moveTo>
                    <a:pt x="199" y="64"/>
                  </a:moveTo>
                  <a:cubicBezTo>
                    <a:pt x="198" y="65"/>
                    <a:pt x="198" y="66"/>
                    <a:pt x="200" y="66"/>
                  </a:cubicBezTo>
                  <a:cubicBezTo>
                    <a:pt x="200" y="66"/>
                    <a:pt x="201" y="64"/>
                    <a:pt x="199" y="64"/>
                  </a:cubicBezTo>
                  <a:close/>
                  <a:moveTo>
                    <a:pt x="202" y="61"/>
                  </a:moveTo>
                  <a:cubicBezTo>
                    <a:pt x="203" y="62"/>
                    <a:pt x="203" y="62"/>
                    <a:pt x="203" y="62"/>
                  </a:cubicBezTo>
                  <a:cubicBezTo>
                    <a:pt x="203" y="62"/>
                    <a:pt x="203" y="61"/>
                    <a:pt x="202" y="61"/>
                  </a:cubicBezTo>
                  <a:close/>
                  <a:moveTo>
                    <a:pt x="190" y="410"/>
                  </a:moveTo>
                  <a:cubicBezTo>
                    <a:pt x="189" y="410"/>
                    <a:pt x="187" y="413"/>
                    <a:pt x="190" y="412"/>
                  </a:cubicBezTo>
                  <a:cubicBezTo>
                    <a:pt x="190" y="412"/>
                    <a:pt x="191" y="410"/>
                    <a:pt x="190" y="410"/>
                  </a:cubicBezTo>
                  <a:close/>
                  <a:moveTo>
                    <a:pt x="195" y="409"/>
                  </a:moveTo>
                  <a:cubicBezTo>
                    <a:pt x="192" y="409"/>
                    <a:pt x="191" y="412"/>
                    <a:pt x="196" y="411"/>
                  </a:cubicBezTo>
                  <a:cubicBezTo>
                    <a:pt x="198" y="411"/>
                    <a:pt x="199" y="408"/>
                    <a:pt x="195" y="409"/>
                  </a:cubicBezTo>
                  <a:close/>
                  <a:moveTo>
                    <a:pt x="198" y="405"/>
                  </a:moveTo>
                  <a:cubicBezTo>
                    <a:pt x="197" y="407"/>
                    <a:pt x="197" y="407"/>
                    <a:pt x="197" y="407"/>
                  </a:cubicBezTo>
                  <a:cubicBezTo>
                    <a:pt x="198" y="406"/>
                    <a:pt x="204" y="405"/>
                    <a:pt x="198" y="405"/>
                  </a:cubicBezTo>
                  <a:close/>
                  <a:moveTo>
                    <a:pt x="177" y="76"/>
                  </a:moveTo>
                  <a:cubicBezTo>
                    <a:pt x="176" y="78"/>
                    <a:pt x="176" y="78"/>
                    <a:pt x="176" y="78"/>
                  </a:cubicBezTo>
                  <a:cubicBezTo>
                    <a:pt x="170" y="78"/>
                    <a:pt x="166" y="77"/>
                    <a:pt x="162" y="78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7" y="76"/>
                    <a:pt x="171" y="79"/>
                    <a:pt x="176" y="77"/>
                  </a:cubicBezTo>
                  <a:cubicBezTo>
                    <a:pt x="176" y="77"/>
                    <a:pt x="176" y="76"/>
                    <a:pt x="177" y="76"/>
                  </a:cubicBezTo>
                  <a:close/>
                  <a:moveTo>
                    <a:pt x="200" y="58"/>
                  </a:moveTo>
                  <a:cubicBezTo>
                    <a:pt x="199" y="58"/>
                    <a:pt x="199" y="59"/>
                    <a:pt x="201" y="59"/>
                  </a:cubicBezTo>
                  <a:cubicBezTo>
                    <a:pt x="201" y="59"/>
                    <a:pt x="203" y="57"/>
                    <a:pt x="200" y="58"/>
                  </a:cubicBezTo>
                  <a:close/>
                  <a:moveTo>
                    <a:pt x="221" y="332"/>
                  </a:moveTo>
                  <a:cubicBezTo>
                    <a:pt x="225" y="331"/>
                    <a:pt x="227" y="329"/>
                    <a:pt x="230" y="327"/>
                  </a:cubicBezTo>
                  <a:cubicBezTo>
                    <a:pt x="231" y="327"/>
                    <a:pt x="232" y="325"/>
                    <a:pt x="232" y="324"/>
                  </a:cubicBezTo>
                  <a:cubicBezTo>
                    <a:pt x="234" y="323"/>
                    <a:pt x="237" y="323"/>
                    <a:pt x="239" y="322"/>
                  </a:cubicBezTo>
                  <a:cubicBezTo>
                    <a:pt x="240" y="321"/>
                    <a:pt x="241" y="317"/>
                    <a:pt x="241" y="317"/>
                  </a:cubicBezTo>
                  <a:cubicBezTo>
                    <a:pt x="243" y="316"/>
                    <a:pt x="247" y="317"/>
                    <a:pt x="249" y="316"/>
                  </a:cubicBezTo>
                  <a:cubicBezTo>
                    <a:pt x="249" y="316"/>
                    <a:pt x="250" y="315"/>
                    <a:pt x="250" y="314"/>
                  </a:cubicBezTo>
                  <a:cubicBezTo>
                    <a:pt x="252" y="314"/>
                    <a:pt x="254" y="314"/>
                    <a:pt x="257" y="314"/>
                  </a:cubicBezTo>
                  <a:cubicBezTo>
                    <a:pt x="256" y="312"/>
                    <a:pt x="256" y="311"/>
                    <a:pt x="255" y="309"/>
                  </a:cubicBezTo>
                  <a:cubicBezTo>
                    <a:pt x="255" y="309"/>
                    <a:pt x="256" y="309"/>
                    <a:pt x="257" y="309"/>
                  </a:cubicBezTo>
                  <a:cubicBezTo>
                    <a:pt x="257" y="309"/>
                    <a:pt x="258" y="307"/>
                    <a:pt x="259" y="307"/>
                  </a:cubicBezTo>
                  <a:cubicBezTo>
                    <a:pt x="259" y="307"/>
                    <a:pt x="260" y="308"/>
                    <a:pt x="262" y="308"/>
                  </a:cubicBezTo>
                  <a:cubicBezTo>
                    <a:pt x="262" y="308"/>
                    <a:pt x="264" y="306"/>
                    <a:pt x="264" y="306"/>
                  </a:cubicBezTo>
                  <a:cubicBezTo>
                    <a:pt x="267" y="305"/>
                    <a:pt x="268" y="306"/>
                    <a:pt x="271" y="306"/>
                  </a:cubicBezTo>
                  <a:cubicBezTo>
                    <a:pt x="271" y="305"/>
                    <a:pt x="271" y="302"/>
                    <a:pt x="271" y="302"/>
                  </a:cubicBezTo>
                  <a:cubicBezTo>
                    <a:pt x="271" y="303"/>
                    <a:pt x="272" y="302"/>
                    <a:pt x="273" y="302"/>
                  </a:cubicBezTo>
                  <a:cubicBezTo>
                    <a:pt x="273" y="304"/>
                    <a:pt x="273" y="304"/>
                    <a:pt x="273" y="304"/>
                  </a:cubicBezTo>
                  <a:cubicBezTo>
                    <a:pt x="273" y="304"/>
                    <a:pt x="274" y="305"/>
                    <a:pt x="274" y="305"/>
                  </a:cubicBezTo>
                  <a:cubicBezTo>
                    <a:pt x="275" y="306"/>
                    <a:pt x="277" y="305"/>
                    <a:pt x="279" y="305"/>
                  </a:cubicBezTo>
                  <a:cubicBezTo>
                    <a:pt x="279" y="304"/>
                    <a:pt x="281" y="303"/>
                    <a:pt x="281" y="302"/>
                  </a:cubicBezTo>
                  <a:cubicBezTo>
                    <a:pt x="281" y="302"/>
                    <a:pt x="280" y="300"/>
                    <a:pt x="281" y="299"/>
                  </a:cubicBezTo>
                  <a:cubicBezTo>
                    <a:pt x="285" y="297"/>
                    <a:pt x="285" y="297"/>
                    <a:pt x="285" y="297"/>
                  </a:cubicBezTo>
                  <a:cubicBezTo>
                    <a:pt x="285" y="296"/>
                    <a:pt x="286" y="295"/>
                    <a:pt x="286" y="294"/>
                  </a:cubicBezTo>
                  <a:cubicBezTo>
                    <a:pt x="285" y="294"/>
                    <a:pt x="285" y="294"/>
                    <a:pt x="285" y="294"/>
                  </a:cubicBezTo>
                  <a:cubicBezTo>
                    <a:pt x="285" y="292"/>
                    <a:pt x="285" y="292"/>
                    <a:pt x="285" y="289"/>
                  </a:cubicBezTo>
                  <a:cubicBezTo>
                    <a:pt x="283" y="289"/>
                    <a:pt x="285" y="288"/>
                    <a:pt x="285" y="289"/>
                  </a:cubicBezTo>
                  <a:cubicBezTo>
                    <a:pt x="285" y="288"/>
                    <a:pt x="285" y="287"/>
                    <a:pt x="285" y="287"/>
                  </a:cubicBezTo>
                  <a:cubicBezTo>
                    <a:pt x="285" y="286"/>
                    <a:pt x="287" y="285"/>
                    <a:pt x="287" y="285"/>
                  </a:cubicBezTo>
                  <a:cubicBezTo>
                    <a:pt x="288" y="283"/>
                    <a:pt x="287" y="281"/>
                    <a:pt x="288" y="279"/>
                  </a:cubicBezTo>
                  <a:cubicBezTo>
                    <a:pt x="289" y="278"/>
                    <a:pt x="292" y="276"/>
                    <a:pt x="293" y="275"/>
                  </a:cubicBezTo>
                  <a:cubicBezTo>
                    <a:pt x="293" y="274"/>
                    <a:pt x="292" y="273"/>
                    <a:pt x="293" y="272"/>
                  </a:cubicBezTo>
                  <a:cubicBezTo>
                    <a:pt x="293" y="271"/>
                    <a:pt x="294" y="272"/>
                    <a:pt x="295" y="271"/>
                  </a:cubicBezTo>
                  <a:cubicBezTo>
                    <a:pt x="295" y="271"/>
                    <a:pt x="294" y="270"/>
                    <a:pt x="295" y="269"/>
                  </a:cubicBezTo>
                  <a:cubicBezTo>
                    <a:pt x="295" y="267"/>
                    <a:pt x="299" y="266"/>
                    <a:pt x="300" y="264"/>
                  </a:cubicBezTo>
                  <a:cubicBezTo>
                    <a:pt x="301" y="261"/>
                    <a:pt x="300" y="256"/>
                    <a:pt x="301" y="253"/>
                  </a:cubicBezTo>
                  <a:cubicBezTo>
                    <a:pt x="301" y="251"/>
                    <a:pt x="304" y="249"/>
                    <a:pt x="306" y="247"/>
                  </a:cubicBezTo>
                  <a:cubicBezTo>
                    <a:pt x="304" y="245"/>
                    <a:pt x="302" y="240"/>
                    <a:pt x="305" y="236"/>
                  </a:cubicBezTo>
                  <a:cubicBezTo>
                    <a:pt x="305" y="236"/>
                    <a:pt x="306" y="235"/>
                    <a:pt x="307" y="235"/>
                  </a:cubicBezTo>
                  <a:cubicBezTo>
                    <a:pt x="307" y="234"/>
                    <a:pt x="307" y="229"/>
                    <a:pt x="307" y="229"/>
                  </a:cubicBezTo>
                  <a:cubicBezTo>
                    <a:pt x="307" y="227"/>
                    <a:pt x="308" y="225"/>
                    <a:pt x="308" y="223"/>
                  </a:cubicBezTo>
                  <a:cubicBezTo>
                    <a:pt x="307" y="219"/>
                    <a:pt x="307" y="219"/>
                    <a:pt x="307" y="219"/>
                  </a:cubicBezTo>
                  <a:cubicBezTo>
                    <a:pt x="306" y="214"/>
                    <a:pt x="306" y="210"/>
                    <a:pt x="307" y="205"/>
                  </a:cubicBezTo>
                  <a:cubicBezTo>
                    <a:pt x="305" y="205"/>
                    <a:pt x="305" y="205"/>
                    <a:pt x="304" y="204"/>
                  </a:cubicBezTo>
                  <a:cubicBezTo>
                    <a:pt x="304" y="203"/>
                    <a:pt x="306" y="202"/>
                    <a:pt x="307" y="201"/>
                  </a:cubicBezTo>
                  <a:cubicBezTo>
                    <a:pt x="307" y="199"/>
                    <a:pt x="306" y="199"/>
                    <a:pt x="307" y="196"/>
                  </a:cubicBezTo>
                  <a:cubicBezTo>
                    <a:pt x="308" y="195"/>
                    <a:pt x="309" y="195"/>
                    <a:pt x="310" y="193"/>
                  </a:cubicBezTo>
                  <a:cubicBezTo>
                    <a:pt x="310" y="193"/>
                    <a:pt x="310" y="188"/>
                    <a:pt x="310" y="188"/>
                  </a:cubicBezTo>
                  <a:cubicBezTo>
                    <a:pt x="314" y="190"/>
                    <a:pt x="313" y="188"/>
                    <a:pt x="315" y="192"/>
                  </a:cubicBezTo>
                  <a:cubicBezTo>
                    <a:pt x="316" y="191"/>
                    <a:pt x="318" y="188"/>
                    <a:pt x="318" y="187"/>
                  </a:cubicBezTo>
                  <a:cubicBezTo>
                    <a:pt x="318" y="187"/>
                    <a:pt x="318" y="186"/>
                    <a:pt x="318" y="185"/>
                  </a:cubicBezTo>
                  <a:cubicBezTo>
                    <a:pt x="318" y="185"/>
                    <a:pt x="320" y="185"/>
                    <a:pt x="320" y="184"/>
                  </a:cubicBezTo>
                  <a:cubicBezTo>
                    <a:pt x="321" y="182"/>
                    <a:pt x="320" y="181"/>
                    <a:pt x="321" y="179"/>
                  </a:cubicBezTo>
                  <a:cubicBezTo>
                    <a:pt x="321" y="177"/>
                    <a:pt x="323" y="176"/>
                    <a:pt x="324" y="174"/>
                  </a:cubicBezTo>
                  <a:cubicBezTo>
                    <a:pt x="325" y="173"/>
                    <a:pt x="324" y="171"/>
                    <a:pt x="325" y="170"/>
                  </a:cubicBezTo>
                  <a:cubicBezTo>
                    <a:pt x="325" y="169"/>
                    <a:pt x="331" y="164"/>
                    <a:pt x="331" y="164"/>
                  </a:cubicBezTo>
                  <a:cubicBezTo>
                    <a:pt x="332" y="164"/>
                    <a:pt x="333" y="164"/>
                    <a:pt x="334" y="164"/>
                  </a:cubicBezTo>
                  <a:cubicBezTo>
                    <a:pt x="335" y="163"/>
                    <a:pt x="335" y="162"/>
                    <a:pt x="336" y="161"/>
                  </a:cubicBezTo>
                  <a:cubicBezTo>
                    <a:pt x="337" y="160"/>
                    <a:pt x="338" y="159"/>
                    <a:pt x="339" y="158"/>
                  </a:cubicBezTo>
                  <a:cubicBezTo>
                    <a:pt x="339" y="158"/>
                    <a:pt x="339" y="157"/>
                    <a:pt x="339" y="156"/>
                  </a:cubicBezTo>
                  <a:cubicBezTo>
                    <a:pt x="339" y="156"/>
                    <a:pt x="341" y="155"/>
                    <a:pt x="341" y="154"/>
                  </a:cubicBezTo>
                  <a:cubicBezTo>
                    <a:pt x="343" y="151"/>
                    <a:pt x="343" y="149"/>
                    <a:pt x="344" y="145"/>
                  </a:cubicBezTo>
                  <a:cubicBezTo>
                    <a:pt x="346" y="144"/>
                    <a:pt x="346" y="144"/>
                    <a:pt x="346" y="144"/>
                  </a:cubicBezTo>
                  <a:cubicBezTo>
                    <a:pt x="346" y="141"/>
                    <a:pt x="345" y="140"/>
                    <a:pt x="345" y="138"/>
                  </a:cubicBezTo>
                  <a:cubicBezTo>
                    <a:pt x="345" y="137"/>
                    <a:pt x="346" y="134"/>
                    <a:pt x="346" y="132"/>
                  </a:cubicBezTo>
                  <a:cubicBezTo>
                    <a:pt x="344" y="130"/>
                    <a:pt x="344" y="130"/>
                    <a:pt x="344" y="130"/>
                  </a:cubicBezTo>
                  <a:cubicBezTo>
                    <a:pt x="343" y="129"/>
                    <a:pt x="345" y="126"/>
                    <a:pt x="344" y="123"/>
                  </a:cubicBezTo>
                  <a:cubicBezTo>
                    <a:pt x="344" y="121"/>
                    <a:pt x="342" y="121"/>
                    <a:pt x="341" y="120"/>
                  </a:cubicBezTo>
                  <a:cubicBezTo>
                    <a:pt x="341" y="119"/>
                    <a:pt x="341" y="118"/>
                    <a:pt x="341" y="118"/>
                  </a:cubicBezTo>
                  <a:cubicBezTo>
                    <a:pt x="341" y="117"/>
                    <a:pt x="340" y="117"/>
                    <a:pt x="340" y="117"/>
                  </a:cubicBezTo>
                  <a:cubicBezTo>
                    <a:pt x="338" y="113"/>
                    <a:pt x="338" y="108"/>
                    <a:pt x="334" y="108"/>
                  </a:cubicBezTo>
                  <a:cubicBezTo>
                    <a:pt x="332" y="107"/>
                    <a:pt x="330" y="109"/>
                    <a:pt x="330" y="109"/>
                  </a:cubicBezTo>
                  <a:cubicBezTo>
                    <a:pt x="330" y="109"/>
                    <a:pt x="330" y="107"/>
                    <a:pt x="330" y="107"/>
                  </a:cubicBezTo>
                  <a:cubicBezTo>
                    <a:pt x="329" y="107"/>
                    <a:pt x="329" y="106"/>
                    <a:pt x="329" y="106"/>
                  </a:cubicBezTo>
                  <a:cubicBezTo>
                    <a:pt x="326" y="105"/>
                    <a:pt x="325" y="107"/>
                    <a:pt x="323" y="108"/>
                  </a:cubicBezTo>
                  <a:cubicBezTo>
                    <a:pt x="323" y="107"/>
                    <a:pt x="324" y="106"/>
                    <a:pt x="324" y="106"/>
                  </a:cubicBezTo>
                  <a:cubicBezTo>
                    <a:pt x="323" y="105"/>
                    <a:pt x="322" y="105"/>
                    <a:pt x="321" y="104"/>
                  </a:cubicBezTo>
                  <a:cubicBezTo>
                    <a:pt x="321" y="104"/>
                    <a:pt x="321" y="103"/>
                    <a:pt x="321" y="102"/>
                  </a:cubicBezTo>
                  <a:cubicBezTo>
                    <a:pt x="317" y="98"/>
                    <a:pt x="317" y="98"/>
                    <a:pt x="317" y="98"/>
                  </a:cubicBezTo>
                  <a:cubicBezTo>
                    <a:pt x="317" y="97"/>
                    <a:pt x="316" y="98"/>
                    <a:pt x="316" y="98"/>
                  </a:cubicBezTo>
                  <a:cubicBezTo>
                    <a:pt x="313" y="96"/>
                    <a:pt x="310" y="92"/>
                    <a:pt x="307" y="90"/>
                  </a:cubicBezTo>
                  <a:cubicBezTo>
                    <a:pt x="305" y="89"/>
                    <a:pt x="304" y="89"/>
                    <a:pt x="302" y="88"/>
                  </a:cubicBezTo>
                  <a:cubicBezTo>
                    <a:pt x="301" y="88"/>
                    <a:pt x="300" y="86"/>
                    <a:pt x="299" y="86"/>
                  </a:cubicBezTo>
                  <a:cubicBezTo>
                    <a:pt x="295" y="85"/>
                    <a:pt x="294" y="86"/>
                    <a:pt x="290" y="86"/>
                  </a:cubicBezTo>
                  <a:cubicBezTo>
                    <a:pt x="283" y="85"/>
                    <a:pt x="284" y="82"/>
                    <a:pt x="279" y="84"/>
                  </a:cubicBezTo>
                  <a:cubicBezTo>
                    <a:pt x="278" y="83"/>
                    <a:pt x="276" y="80"/>
                    <a:pt x="275" y="80"/>
                  </a:cubicBezTo>
                  <a:cubicBezTo>
                    <a:pt x="273" y="79"/>
                    <a:pt x="272" y="80"/>
                    <a:pt x="271" y="80"/>
                  </a:cubicBezTo>
                  <a:cubicBezTo>
                    <a:pt x="271" y="80"/>
                    <a:pt x="270" y="80"/>
                    <a:pt x="269" y="80"/>
                  </a:cubicBezTo>
                  <a:cubicBezTo>
                    <a:pt x="267" y="82"/>
                    <a:pt x="267" y="86"/>
                    <a:pt x="263" y="86"/>
                  </a:cubicBezTo>
                  <a:cubicBezTo>
                    <a:pt x="261" y="85"/>
                    <a:pt x="262" y="82"/>
                    <a:pt x="263" y="80"/>
                  </a:cubicBezTo>
                  <a:cubicBezTo>
                    <a:pt x="263" y="80"/>
                    <a:pt x="260" y="80"/>
                    <a:pt x="260" y="80"/>
                  </a:cubicBezTo>
                  <a:cubicBezTo>
                    <a:pt x="260" y="79"/>
                    <a:pt x="261" y="78"/>
                    <a:pt x="261" y="78"/>
                  </a:cubicBezTo>
                  <a:cubicBezTo>
                    <a:pt x="262" y="76"/>
                    <a:pt x="261" y="76"/>
                    <a:pt x="261" y="75"/>
                  </a:cubicBezTo>
                  <a:cubicBezTo>
                    <a:pt x="259" y="75"/>
                    <a:pt x="260" y="76"/>
                    <a:pt x="259" y="74"/>
                  </a:cubicBezTo>
                  <a:cubicBezTo>
                    <a:pt x="258" y="74"/>
                    <a:pt x="258" y="74"/>
                    <a:pt x="258" y="74"/>
                  </a:cubicBezTo>
                  <a:cubicBezTo>
                    <a:pt x="258" y="74"/>
                    <a:pt x="258" y="73"/>
                    <a:pt x="259" y="72"/>
                  </a:cubicBezTo>
                  <a:cubicBezTo>
                    <a:pt x="258" y="71"/>
                    <a:pt x="258" y="71"/>
                    <a:pt x="257" y="70"/>
                  </a:cubicBezTo>
                  <a:cubicBezTo>
                    <a:pt x="256" y="70"/>
                    <a:pt x="255" y="69"/>
                    <a:pt x="254" y="70"/>
                  </a:cubicBezTo>
                  <a:cubicBezTo>
                    <a:pt x="254" y="70"/>
                    <a:pt x="253" y="72"/>
                    <a:pt x="252" y="72"/>
                  </a:cubicBezTo>
                  <a:cubicBezTo>
                    <a:pt x="252" y="71"/>
                    <a:pt x="253" y="70"/>
                    <a:pt x="253" y="68"/>
                  </a:cubicBezTo>
                  <a:cubicBezTo>
                    <a:pt x="251" y="68"/>
                    <a:pt x="251" y="67"/>
                    <a:pt x="248" y="66"/>
                  </a:cubicBezTo>
                  <a:cubicBezTo>
                    <a:pt x="248" y="66"/>
                    <a:pt x="248" y="64"/>
                    <a:pt x="248" y="64"/>
                  </a:cubicBezTo>
                  <a:cubicBezTo>
                    <a:pt x="247" y="64"/>
                    <a:pt x="247" y="66"/>
                    <a:pt x="245" y="65"/>
                  </a:cubicBezTo>
                  <a:cubicBezTo>
                    <a:pt x="244" y="65"/>
                    <a:pt x="242" y="62"/>
                    <a:pt x="241" y="61"/>
                  </a:cubicBezTo>
                  <a:cubicBezTo>
                    <a:pt x="239" y="60"/>
                    <a:pt x="239" y="60"/>
                    <a:pt x="239" y="60"/>
                  </a:cubicBezTo>
                  <a:cubicBezTo>
                    <a:pt x="232" y="58"/>
                    <a:pt x="230" y="63"/>
                    <a:pt x="226" y="65"/>
                  </a:cubicBezTo>
                  <a:cubicBezTo>
                    <a:pt x="227" y="66"/>
                    <a:pt x="228" y="67"/>
                    <a:pt x="228" y="68"/>
                  </a:cubicBezTo>
                  <a:cubicBezTo>
                    <a:pt x="227" y="69"/>
                    <a:pt x="226" y="68"/>
                    <a:pt x="225" y="68"/>
                  </a:cubicBezTo>
                  <a:cubicBezTo>
                    <a:pt x="221" y="72"/>
                    <a:pt x="221" y="72"/>
                    <a:pt x="221" y="72"/>
                  </a:cubicBezTo>
                  <a:cubicBezTo>
                    <a:pt x="224" y="72"/>
                    <a:pt x="217" y="75"/>
                    <a:pt x="220" y="72"/>
                  </a:cubicBezTo>
                  <a:cubicBezTo>
                    <a:pt x="216" y="72"/>
                    <a:pt x="214" y="72"/>
                    <a:pt x="210" y="74"/>
                  </a:cubicBezTo>
                  <a:cubicBezTo>
                    <a:pt x="208" y="72"/>
                    <a:pt x="208" y="71"/>
                    <a:pt x="207" y="70"/>
                  </a:cubicBezTo>
                  <a:cubicBezTo>
                    <a:pt x="211" y="73"/>
                    <a:pt x="209" y="72"/>
                    <a:pt x="214" y="71"/>
                  </a:cubicBezTo>
                  <a:cubicBezTo>
                    <a:pt x="214" y="71"/>
                    <a:pt x="218" y="72"/>
                    <a:pt x="219" y="72"/>
                  </a:cubicBezTo>
                  <a:cubicBezTo>
                    <a:pt x="219" y="72"/>
                    <a:pt x="219" y="71"/>
                    <a:pt x="219" y="70"/>
                  </a:cubicBezTo>
                  <a:cubicBezTo>
                    <a:pt x="221" y="70"/>
                    <a:pt x="221" y="70"/>
                    <a:pt x="222" y="70"/>
                  </a:cubicBezTo>
                  <a:cubicBezTo>
                    <a:pt x="222" y="68"/>
                    <a:pt x="222" y="68"/>
                    <a:pt x="222" y="68"/>
                  </a:cubicBezTo>
                  <a:cubicBezTo>
                    <a:pt x="222" y="68"/>
                    <a:pt x="224" y="68"/>
                    <a:pt x="224" y="68"/>
                  </a:cubicBezTo>
                  <a:cubicBezTo>
                    <a:pt x="225" y="67"/>
                    <a:pt x="224" y="66"/>
                    <a:pt x="225" y="64"/>
                  </a:cubicBezTo>
                  <a:cubicBezTo>
                    <a:pt x="226" y="64"/>
                    <a:pt x="226" y="64"/>
                    <a:pt x="226" y="64"/>
                  </a:cubicBezTo>
                  <a:cubicBezTo>
                    <a:pt x="227" y="62"/>
                    <a:pt x="226" y="60"/>
                    <a:pt x="225" y="58"/>
                  </a:cubicBezTo>
                  <a:cubicBezTo>
                    <a:pt x="227" y="58"/>
                    <a:pt x="225" y="55"/>
                    <a:pt x="225" y="55"/>
                  </a:cubicBezTo>
                  <a:cubicBezTo>
                    <a:pt x="225" y="55"/>
                    <a:pt x="225" y="55"/>
                    <a:pt x="225" y="55"/>
                  </a:cubicBezTo>
                  <a:cubicBezTo>
                    <a:pt x="223" y="55"/>
                    <a:pt x="222" y="55"/>
                    <a:pt x="219" y="55"/>
                  </a:cubicBezTo>
                  <a:cubicBezTo>
                    <a:pt x="220" y="55"/>
                    <a:pt x="220" y="51"/>
                    <a:pt x="219" y="51"/>
                  </a:cubicBezTo>
                  <a:cubicBezTo>
                    <a:pt x="214" y="50"/>
                    <a:pt x="214" y="54"/>
                    <a:pt x="212" y="55"/>
                  </a:cubicBezTo>
                  <a:cubicBezTo>
                    <a:pt x="211" y="56"/>
                    <a:pt x="209" y="56"/>
                    <a:pt x="209" y="57"/>
                  </a:cubicBezTo>
                  <a:cubicBezTo>
                    <a:pt x="208" y="57"/>
                    <a:pt x="209" y="59"/>
                    <a:pt x="208" y="60"/>
                  </a:cubicBezTo>
                  <a:cubicBezTo>
                    <a:pt x="208" y="60"/>
                    <a:pt x="206" y="60"/>
                    <a:pt x="206" y="61"/>
                  </a:cubicBezTo>
                  <a:cubicBezTo>
                    <a:pt x="205" y="64"/>
                    <a:pt x="206" y="66"/>
                    <a:pt x="206" y="68"/>
                  </a:cubicBezTo>
                  <a:cubicBezTo>
                    <a:pt x="205" y="67"/>
                    <a:pt x="205" y="67"/>
                    <a:pt x="205" y="67"/>
                  </a:cubicBezTo>
                  <a:cubicBezTo>
                    <a:pt x="203" y="62"/>
                    <a:pt x="203" y="65"/>
                    <a:pt x="201" y="66"/>
                  </a:cubicBezTo>
                  <a:cubicBezTo>
                    <a:pt x="200" y="67"/>
                    <a:pt x="199" y="67"/>
                    <a:pt x="199" y="67"/>
                  </a:cubicBezTo>
                  <a:cubicBezTo>
                    <a:pt x="198" y="68"/>
                    <a:pt x="200" y="72"/>
                    <a:pt x="199" y="75"/>
                  </a:cubicBezTo>
                  <a:cubicBezTo>
                    <a:pt x="199" y="76"/>
                    <a:pt x="197" y="77"/>
                    <a:pt x="197" y="78"/>
                  </a:cubicBezTo>
                  <a:cubicBezTo>
                    <a:pt x="196" y="80"/>
                    <a:pt x="198" y="75"/>
                    <a:pt x="198" y="75"/>
                  </a:cubicBezTo>
                  <a:cubicBezTo>
                    <a:pt x="198" y="73"/>
                    <a:pt x="197" y="69"/>
                    <a:pt x="197" y="68"/>
                  </a:cubicBezTo>
                  <a:cubicBezTo>
                    <a:pt x="197" y="68"/>
                    <a:pt x="197" y="66"/>
                    <a:pt x="197" y="66"/>
                  </a:cubicBezTo>
                  <a:cubicBezTo>
                    <a:pt x="196" y="66"/>
                    <a:pt x="195" y="65"/>
                    <a:pt x="194" y="66"/>
                  </a:cubicBezTo>
                  <a:cubicBezTo>
                    <a:pt x="192" y="66"/>
                    <a:pt x="190" y="69"/>
                    <a:pt x="188" y="69"/>
                  </a:cubicBezTo>
                  <a:cubicBezTo>
                    <a:pt x="186" y="70"/>
                    <a:pt x="185" y="69"/>
                    <a:pt x="183" y="70"/>
                  </a:cubicBezTo>
                  <a:cubicBezTo>
                    <a:pt x="186" y="69"/>
                    <a:pt x="190" y="66"/>
                    <a:pt x="193" y="65"/>
                  </a:cubicBezTo>
                  <a:cubicBezTo>
                    <a:pt x="193" y="65"/>
                    <a:pt x="195" y="66"/>
                    <a:pt x="196" y="65"/>
                  </a:cubicBezTo>
                  <a:cubicBezTo>
                    <a:pt x="197" y="64"/>
                    <a:pt x="196" y="61"/>
                    <a:pt x="197" y="60"/>
                  </a:cubicBezTo>
                  <a:cubicBezTo>
                    <a:pt x="197" y="59"/>
                    <a:pt x="200" y="57"/>
                    <a:pt x="200" y="55"/>
                  </a:cubicBezTo>
                  <a:cubicBezTo>
                    <a:pt x="200" y="55"/>
                    <a:pt x="200" y="54"/>
                    <a:pt x="200" y="53"/>
                  </a:cubicBezTo>
                  <a:cubicBezTo>
                    <a:pt x="201" y="52"/>
                    <a:pt x="203" y="51"/>
                    <a:pt x="204" y="51"/>
                  </a:cubicBezTo>
                  <a:cubicBezTo>
                    <a:pt x="205" y="50"/>
                    <a:pt x="205" y="47"/>
                    <a:pt x="206" y="47"/>
                  </a:cubicBezTo>
                  <a:cubicBezTo>
                    <a:pt x="207" y="47"/>
                    <a:pt x="207" y="49"/>
                    <a:pt x="206" y="49"/>
                  </a:cubicBezTo>
                  <a:cubicBezTo>
                    <a:pt x="206" y="50"/>
                    <a:pt x="206" y="51"/>
                    <a:pt x="207" y="53"/>
                  </a:cubicBezTo>
                  <a:cubicBezTo>
                    <a:pt x="208" y="52"/>
                    <a:pt x="213" y="54"/>
                    <a:pt x="212" y="51"/>
                  </a:cubicBezTo>
                  <a:cubicBezTo>
                    <a:pt x="212" y="50"/>
                    <a:pt x="212" y="50"/>
                    <a:pt x="211" y="50"/>
                  </a:cubicBezTo>
                  <a:cubicBezTo>
                    <a:pt x="211" y="49"/>
                    <a:pt x="211" y="47"/>
                    <a:pt x="211" y="47"/>
                  </a:cubicBezTo>
                  <a:cubicBezTo>
                    <a:pt x="213" y="47"/>
                    <a:pt x="213" y="47"/>
                    <a:pt x="213" y="47"/>
                  </a:cubicBezTo>
                  <a:cubicBezTo>
                    <a:pt x="213" y="45"/>
                    <a:pt x="214" y="43"/>
                    <a:pt x="214" y="41"/>
                  </a:cubicBezTo>
                  <a:cubicBezTo>
                    <a:pt x="213" y="42"/>
                    <a:pt x="212" y="41"/>
                    <a:pt x="212" y="41"/>
                  </a:cubicBezTo>
                  <a:cubicBezTo>
                    <a:pt x="211" y="41"/>
                    <a:pt x="210" y="43"/>
                    <a:pt x="210" y="43"/>
                  </a:cubicBezTo>
                  <a:cubicBezTo>
                    <a:pt x="210" y="44"/>
                    <a:pt x="211" y="44"/>
                    <a:pt x="210" y="45"/>
                  </a:cubicBezTo>
                  <a:cubicBezTo>
                    <a:pt x="210" y="45"/>
                    <a:pt x="208" y="45"/>
                    <a:pt x="208" y="45"/>
                  </a:cubicBezTo>
                  <a:cubicBezTo>
                    <a:pt x="210" y="41"/>
                    <a:pt x="212" y="41"/>
                    <a:pt x="208" y="38"/>
                  </a:cubicBezTo>
                  <a:cubicBezTo>
                    <a:pt x="213" y="36"/>
                    <a:pt x="211" y="37"/>
                    <a:pt x="213" y="32"/>
                  </a:cubicBezTo>
                  <a:cubicBezTo>
                    <a:pt x="211" y="32"/>
                    <a:pt x="209" y="32"/>
                    <a:pt x="207" y="32"/>
                  </a:cubicBezTo>
                  <a:cubicBezTo>
                    <a:pt x="207" y="30"/>
                    <a:pt x="208" y="27"/>
                    <a:pt x="207" y="25"/>
                  </a:cubicBezTo>
                  <a:cubicBezTo>
                    <a:pt x="207" y="24"/>
                    <a:pt x="205" y="23"/>
                    <a:pt x="205" y="23"/>
                  </a:cubicBezTo>
                  <a:cubicBezTo>
                    <a:pt x="204" y="20"/>
                    <a:pt x="206" y="19"/>
                    <a:pt x="205" y="16"/>
                  </a:cubicBezTo>
                  <a:cubicBezTo>
                    <a:pt x="204" y="14"/>
                    <a:pt x="202" y="12"/>
                    <a:pt x="202" y="10"/>
                  </a:cubicBezTo>
                  <a:cubicBezTo>
                    <a:pt x="201" y="9"/>
                    <a:pt x="202" y="8"/>
                    <a:pt x="202" y="7"/>
                  </a:cubicBezTo>
                  <a:cubicBezTo>
                    <a:pt x="201" y="7"/>
                    <a:pt x="199" y="7"/>
                    <a:pt x="199" y="6"/>
                  </a:cubicBezTo>
                  <a:cubicBezTo>
                    <a:pt x="195" y="13"/>
                    <a:pt x="195" y="13"/>
                    <a:pt x="195" y="13"/>
                  </a:cubicBezTo>
                  <a:cubicBezTo>
                    <a:pt x="194" y="19"/>
                    <a:pt x="194" y="19"/>
                    <a:pt x="194" y="19"/>
                  </a:cubicBezTo>
                  <a:cubicBezTo>
                    <a:pt x="194" y="19"/>
                    <a:pt x="193" y="27"/>
                    <a:pt x="192" y="28"/>
                  </a:cubicBezTo>
                  <a:cubicBezTo>
                    <a:pt x="192" y="30"/>
                    <a:pt x="187" y="36"/>
                    <a:pt x="187" y="36"/>
                  </a:cubicBezTo>
                  <a:cubicBezTo>
                    <a:pt x="184" y="33"/>
                    <a:pt x="184" y="33"/>
                    <a:pt x="184" y="33"/>
                  </a:cubicBezTo>
                  <a:cubicBezTo>
                    <a:pt x="179" y="34"/>
                    <a:pt x="179" y="34"/>
                    <a:pt x="179" y="34"/>
                  </a:cubicBezTo>
                  <a:cubicBezTo>
                    <a:pt x="179" y="34"/>
                    <a:pt x="176" y="37"/>
                    <a:pt x="174" y="36"/>
                  </a:cubicBezTo>
                  <a:cubicBezTo>
                    <a:pt x="172" y="34"/>
                    <a:pt x="171" y="31"/>
                    <a:pt x="171" y="31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57" y="28"/>
                    <a:pt x="157" y="28"/>
                    <a:pt x="157" y="28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9" y="35"/>
                    <a:pt x="159" y="35"/>
                    <a:pt x="159" y="35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51" y="37"/>
                    <a:pt x="151" y="37"/>
                    <a:pt x="151" y="37"/>
                  </a:cubicBezTo>
                  <a:cubicBezTo>
                    <a:pt x="147" y="38"/>
                    <a:pt x="147" y="38"/>
                    <a:pt x="147" y="38"/>
                  </a:cubicBezTo>
                  <a:cubicBezTo>
                    <a:pt x="147" y="38"/>
                    <a:pt x="145" y="39"/>
                    <a:pt x="143" y="37"/>
                  </a:cubicBezTo>
                  <a:cubicBezTo>
                    <a:pt x="140" y="36"/>
                    <a:pt x="141" y="39"/>
                    <a:pt x="139" y="39"/>
                  </a:cubicBezTo>
                  <a:cubicBezTo>
                    <a:pt x="137" y="39"/>
                    <a:pt x="138" y="43"/>
                    <a:pt x="137" y="42"/>
                  </a:cubicBezTo>
                  <a:cubicBezTo>
                    <a:pt x="135" y="41"/>
                    <a:pt x="134" y="45"/>
                    <a:pt x="133" y="45"/>
                  </a:cubicBezTo>
                  <a:cubicBezTo>
                    <a:pt x="131" y="45"/>
                    <a:pt x="129" y="44"/>
                    <a:pt x="129" y="42"/>
                  </a:cubicBezTo>
                  <a:cubicBezTo>
                    <a:pt x="129" y="41"/>
                    <a:pt x="126" y="40"/>
                    <a:pt x="125" y="39"/>
                  </a:cubicBezTo>
                  <a:cubicBezTo>
                    <a:pt x="124" y="37"/>
                    <a:pt x="122" y="36"/>
                    <a:pt x="123" y="33"/>
                  </a:cubicBezTo>
                  <a:cubicBezTo>
                    <a:pt x="124" y="30"/>
                    <a:pt x="123" y="20"/>
                    <a:pt x="123" y="20"/>
                  </a:cubicBezTo>
                  <a:cubicBezTo>
                    <a:pt x="123" y="20"/>
                    <a:pt x="126" y="18"/>
                    <a:pt x="128" y="16"/>
                  </a:cubicBezTo>
                  <a:cubicBezTo>
                    <a:pt x="130" y="15"/>
                    <a:pt x="129" y="14"/>
                    <a:pt x="128" y="12"/>
                  </a:cubicBezTo>
                  <a:cubicBezTo>
                    <a:pt x="127" y="11"/>
                    <a:pt x="129" y="9"/>
                    <a:pt x="128" y="9"/>
                  </a:cubicBezTo>
                  <a:cubicBezTo>
                    <a:pt x="127" y="8"/>
                    <a:pt x="123" y="7"/>
                    <a:pt x="123" y="7"/>
                  </a:cubicBezTo>
                  <a:cubicBezTo>
                    <a:pt x="126" y="4"/>
                    <a:pt x="126" y="4"/>
                    <a:pt x="126" y="4"/>
                  </a:cubicBezTo>
                  <a:cubicBezTo>
                    <a:pt x="126" y="4"/>
                    <a:pt x="126" y="1"/>
                    <a:pt x="124" y="1"/>
                  </a:cubicBezTo>
                  <a:cubicBezTo>
                    <a:pt x="122" y="2"/>
                    <a:pt x="118" y="0"/>
                    <a:pt x="118" y="0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6"/>
                    <a:pt x="114" y="6"/>
                    <a:pt x="113" y="6"/>
                  </a:cubicBezTo>
                  <a:cubicBezTo>
                    <a:pt x="111" y="6"/>
                    <a:pt x="111" y="10"/>
                    <a:pt x="109" y="10"/>
                  </a:cubicBezTo>
                  <a:cubicBezTo>
                    <a:pt x="107" y="10"/>
                    <a:pt x="107" y="12"/>
                    <a:pt x="105" y="12"/>
                  </a:cubicBezTo>
                  <a:cubicBezTo>
                    <a:pt x="103" y="12"/>
                    <a:pt x="100" y="12"/>
                    <a:pt x="100" y="12"/>
                  </a:cubicBezTo>
                  <a:cubicBezTo>
                    <a:pt x="100" y="12"/>
                    <a:pt x="98" y="11"/>
                    <a:pt x="97" y="13"/>
                  </a:cubicBezTo>
                  <a:cubicBezTo>
                    <a:pt x="96" y="15"/>
                    <a:pt x="98" y="16"/>
                    <a:pt x="98" y="16"/>
                  </a:cubicBezTo>
                  <a:cubicBezTo>
                    <a:pt x="98" y="16"/>
                    <a:pt x="94" y="16"/>
                    <a:pt x="93" y="14"/>
                  </a:cubicBezTo>
                  <a:cubicBezTo>
                    <a:pt x="92" y="13"/>
                    <a:pt x="87" y="13"/>
                    <a:pt x="87" y="13"/>
                  </a:cubicBezTo>
                  <a:cubicBezTo>
                    <a:pt x="87" y="13"/>
                    <a:pt x="85" y="11"/>
                    <a:pt x="81" y="11"/>
                  </a:cubicBezTo>
                  <a:cubicBezTo>
                    <a:pt x="78" y="10"/>
                    <a:pt x="78" y="11"/>
                    <a:pt x="80" y="12"/>
                  </a:cubicBezTo>
                  <a:cubicBezTo>
                    <a:pt x="82" y="13"/>
                    <a:pt x="80" y="15"/>
                    <a:pt x="82" y="17"/>
                  </a:cubicBezTo>
                  <a:cubicBezTo>
                    <a:pt x="84" y="19"/>
                    <a:pt x="84" y="20"/>
                    <a:pt x="84" y="21"/>
                  </a:cubicBezTo>
                  <a:cubicBezTo>
                    <a:pt x="85" y="23"/>
                    <a:pt x="83" y="27"/>
                    <a:pt x="83" y="29"/>
                  </a:cubicBezTo>
                  <a:cubicBezTo>
                    <a:pt x="84" y="31"/>
                    <a:pt x="85" y="31"/>
                    <a:pt x="87" y="32"/>
                  </a:cubicBezTo>
                  <a:cubicBezTo>
                    <a:pt x="88" y="33"/>
                    <a:pt x="91" y="32"/>
                    <a:pt x="93" y="31"/>
                  </a:cubicBezTo>
                  <a:cubicBezTo>
                    <a:pt x="95" y="30"/>
                    <a:pt x="96" y="34"/>
                    <a:pt x="96" y="34"/>
                  </a:cubicBezTo>
                  <a:cubicBezTo>
                    <a:pt x="96" y="34"/>
                    <a:pt x="95" y="35"/>
                    <a:pt x="93" y="35"/>
                  </a:cubicBezTo>
                  <a:cubicBezTo>
                    <a:pt x="91" y="35"/>
                    <a:pt x="90" y="41"/>
                    <a:pt x="88" y="41"/>
                  </a:cubicBezTo>
                  <a:cubicBezTo>
                    <a:pt x="86" y="41"/>
                    <a:pt x="86" y="43"/>
                    <a:pt x="84" y="43"/>
                  </a:cubicBezTo>
                  <a:cubicBezTo>
                    <a:pt x="82" y="43"/>
                    <a:pt x="81" y="47"/>
                    <a:pt x="79" y="47"/>
                  </a:cubicBezTo>
                  <a:cubicBezTo>
                    <a:pt x="76" y="47"/>
                    <a:pt x="73" y="50"/>
                    <a:pt x="73" y="50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66" y="46"/>
                    <a:pt x="66" y="46"/>
                    <a:pt x="66" y="46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5" y="47"/>
                    <a:pt x="49" y="48"/>
                    <a:pt x="46" y="48"/>
                  </a:cubicBezTo>
                  <a:cubicBezTo>
                    <a:pt x="44" y="48"/>
                    <a:pt x="41" y="46"/>
                    <a:pt x="41" y="46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1" y="58"/>
                    <a:pt x="44" y="65"/>
                    <a:pt x="44" y="66"/>
                  </a:cubicBezTo>
                  <a:cubicBezTo>
                    <a:pt x="46" y="69"/>
                    <a:pt x="43" y="72"/>
                    <a:pt x="43" y="74"/>
                  </a:cubicBezTo>
                  <a:cubicBezTo>
                    <a:pt x="42" y="77"/>
                    <a:pt x="33" y="99"/>
                    <a:pt x="33" y="99"/>
                  </a:cubicBezTo>
                  <a:cubicBezTo>
                    <a:pt x="33" y="99"/>
                    <a:pt x="33" y="102"/>
                    <a:pt x="31" y="102"/>
                  </a:cubicBezTo>
                  <a:cubicBezTo>
                    <a:pt x="28" y="102"/>
                    <a:pt x="26" y="102"/>
                    <a:pt x="24" y="103"/>
                  </a:cubicBezTo>
                  <a:cubicBezTo>
                    <a:pt x="22" y="104"/>
                    <a:pt x="18" y="104"/>
                    <a:pt x="16" y="106"/>
                  </a:cubicBezTo>
                  <a:cubicBezTo>
                    <a:pt x="14" y="108"/>
                    <a:pt x="10" y="109"/>
                    <a:pt x="9" y="112"/>
                  </a:cubicBezTo>
                  <a:cubicBezTo>
                    <a:pt x="8" y="114"/>
                    <a:pt x="8" y="117"/>
                    <a:pt x="7" y="119"/>
                  </a:cubicBezTo>
                  <a:cubicBezTo>
                    <a:pt x="5" y="122"/>
                    <a:pt x="4" y="123"/>
                    <a:pt x="4" y="125"/>
                  </a:cubicBezTo>
                  <a:cubicBezTo>
                    <a:pt x="4" y="127"/>
                    <a:pt x="4" y="130"/>
                    <a:pt x="4" y="130"/>
                  </a:cubicBezTo>
                  <a:cubicBezTo>
                    <a:pt x="4" y="130"/>
                    <a:pt x="0" y="128"/>
                    <a:pt x="0" y="130"/>
                  </a:cubicBezTo>
                  <a:cubicBezTo>
                    <a:pt x="0" y="131"/>
                    <a:pt x="0" y="135"/>
                    <a:pt x="2" y="136"/>
                  </a:cubicBezTo>
                  <a:cubicBezTo>
                    <a:pt x="3" y="136"/>
                    <a:pt x="3" y="140"/>
                    <a:pt x="3" y="140"/>
                  </a:cubicBezTo>
                  <a:cubicBezTo>
                    <a:pt x="2" y="144"/>
                    <a:pt x="2" y="144"/>
                    <a:pt x="2" y="144"/>
                  </a:cubicBezTo>
                  <a:cubicBezTo>
                    <a:pt x="2" y="144"/>
                    <a:pt x="6" y="146"/>
                    <a:pt x="7" y="149"/>
                  </a:cubicBezTo>
                  <a:cubicBezTo>
                    <a:pt x="8" y="151"/>
                    <a:pt x="13" y="152"/>
                    <a:pt x="13" y="154"/>
                  </a:cubicBezTo>
                  <a:cubicBezTo>
                    <a:pt x="13" y="157"/>
                    <a:pt x="15" y="158"/>
                    <a:pt x="15" y="158"/>
                  </a:cubicBezTo>
                  <a:cubicBezTo>
                    <a:pt x="23" y="158"/>
                    <a:pt x="23" y="158"/>
                    <a:pt x="23" y="158"/>
                  </a:cubicBezTo>
                  <a:cubicBezTo>
                    <a:pt x="23" y="158"/>
                    <a:pt x="27" y="156"/>
                    <a:pt x="29" y="154"/>
                  </a:cubicBezTo>
                  <a:cubicBezTo>
                    <a:pt x="31" y="152"/>
                    <a:pt x="31" y="156"/>
                    <a:pt x="31" y="156"/>
                  </a:cubicBezTo>
                  <a:cubicBezTo>
                    <a:pt x="29" y="182"/>
                    <a:pt x="29" y="182"/>
                    <a:pt x="29" y="182"/>
                  </a:cubicBezTo>
                  <a:cubicBezTo>
                    <a:pt x="39" y="185"/>
                    <a:pt x="39" y="185"/>
                    <a:pt x="39" y="185"/>
                  </a:cubicBezTo>
                  <a:cubicBezTo>
                    <a:pt x="39" y="185"/>
                    <a:pt x="41" y="185"/>
                    <a:pt x="43" y="186"/>
                  </a:cubicBezTo>
                  <a:cubicBezTo>
                    <a:pt x="44" y="187"/>
                    <a:pt x="49" y="185"/>
                    <a:pt x="48" y="184"/>
                  </a:cubicBezTo>
                  <a:cubicBezTo>
                    <a:pt x="47" y="182"/>
                    <a:pt x="49" y="181"/>
                    <a:pt x="49" y="181"/>
                  </a:cubicBezTo>
                  <a:cubicBezTo>
                    <a:pt x="52" y="181"/>
                    <a:pt x="52" y="181"/>
                    <a:pt x="52" y="181"/>
                  </a:cubicBezTo>
                  <a:cubicBezTo>
                    <a:pt x="52" y="181"/>
                    <a:pt x="58" y="171"/>
                    <a:pt x="61" y="170"/>
                  </a:cubicBezTo>
                  <a:cubicBezTo>
                    <a:pt x="65" y="170"/>
                    <a:pt x="69" y="168"/>
                    <a:pt x="72" y="168"/>
                  </a:cubicBezTo>
                  <a:cubicBezTo>
                    <a:pt x="76" y="168"/>
                    <a:pt x="76" y="168"/>
                    <a:pt x="76" y="168"/>
                  </a:cubicBezTo>
                  <a:cubicBezTo>
                    <a:pt x="77" y="170"/>
                    <a:pt x="77" y="170"/>
                    <a:pt x="77" y="170"/>
                  </a:cubicBezTo>
                  <a:cubicBezTo>
                    <a:pt x="77" y="170"/>
                    <a:pt x="73" y="177"/>
                    <a:pt x="74" y="179"/>
                  </a:cubicBezTo>
                  <a:cubicBezTo>
                    <a:pt x="75" y="181"/>
                    <a:pt x="76" y="184"/>
                    <a:pt x="78" y="184"/>
                  </a:cubicBezTo>
                  <a:cubicBezTo>
                    <a:pt x="80" y="185"/>
                    <a:pt x="80" y="185"/>
                    <a:pt x="83" y="186"/>
                  </a:cubicBezTo>
                  <a:cubicBezTo>
                    <a:pt x="85" y="186"/>
                    <a:pt x="86" y="182"/>
                    <a:pt x="88" y="185"/>
                  </a:cubicBezTo>
                  <a:cubicBezTo>
                    <a:pt x="91" y="188"/>
                    <a:pt x="92" y="189"/>
                    <a:pt x="95" y="191"/>
                  </a:cubicBezTo>
                  <a:cubicBezTo>
                    <a:pt x="98" y="192"/>
                    <a:pt x="97" y="193"/>
                    <a:pt x="100" y="195"/>
                  </a:cubicBezTo>
                  <a:cubicBezTo>
                    <a:pt x="102" y="196"/>
                    <a:pt x="103" y="198"/>
                    <a:pt x="106" y="198"/>
                  </a:cubicBezTo>
                  <a:cubicBezTo>
                    <a:pt x="109" y="198"/>
                    <a:pt x="110" y="200"/>
                    <a:pt x="113" y="200"/>
                  </a:cubicBezTo>
                  <a:cubicBezTo>
                    <a:pt x="115" y="200"/>
                    <a:pt x="117" y="198"/>
                    <a:pt x="118" y="200"/>
                  </a:cubicBezTo>
                  <a:cubicBezTo>
                    <a:pt x="120" y="202"/>
                    <a:pt x="120" y="205"/>
                    <a:pt x="121" y="208"/>
                  </a:cubicBezTo>
                  <a:cubicBezTo>
                    <a:pt x="122" y="210"/>
                    <a:pt x="123" y="213"/>
                    <a:pt x="123" y="213"/>
                  </a:cubicBezTo>
                  <a:cubicBezTo>
                    <a:pt x="123" y="213"/>
                    <a:pt x="121" y="216"/>
                    <a:pt x="120" y="218"/>
                  </a:cubicBezTo>
                  <a:cubicBezTo>
                    <a:pt x="119" y="220"/>
                    <a:pt x="120" y="222"/>
                    <a:pt x="122" y="225"/>
                  </a:cubicBezTo>
                  <a:cubicBezTo>
                    <a:pt x="123" y="228"/>
                    <a:pt x="123" y="230"/>
                    <a:pt x="123" y="230"/>
                  </a:cubicBezTo>
                  <a:cubicBezTo>
                    <a:pt x="136" y="229"/>
                    <a:pt x="136" y="229"/>
                    <a:pt x="136" y="229"/>
                  </a:cubicBezTo>
                  <a:cubicBezTo>
                    <a:pt x="136" y="229"/>
                    <a:pt x="135" y="232"/>
                    <a:pt x="136" y="234"/>
                  </a:cubicBezTo>
                  <a:cubicBezTo>
                    <a:pt x="136" y="237"/>
                    <a:pt x="136" y="239"/>
                    <a:pt x="139" y="241"/>
                  </a:cubicBezTo>
                  <a:cubicBezTo>
                    <a:pt x="141" y="242"/>
                    <a:pt x="142" y="244"/>
                    <a:pt x="143" y="246"/>
                  </a:cubicBezTo>
                  <a:cubicBezTo>
                    <a:pt x="144" y="248"/>
                    <a:pt x="143" y="248"/>
                    <a:pt x="143" y="251"/>
                  </a:cubicBezTo>
                  <a:cubicBezTo>
                    <a:pt x="143" y="254"/>
                    <a:pt x="140" y="262"/>
                    <a:pt x="140" y="262"/>
                  </a:cubicBezTo>
                  <a:cubicBezTo>
                    <a:pt x="142" y="265"/>
                    <a:pt x="142" y="265"/>
                    <a:pt x="142" y="265"/>
                  </a:cubicBezTo>
                  <a:cubicBezTo>
                    <a:pt x="140" y="267"/>
                    <a:pt x="140" y="267"/>
                    <a:pt x="140" y="267"/>
                  </a:cubicBezTo>
                  <a:cubicBezTo>
                    <a:pt x="141" y="269"/>
                    <a:pt x="141" y="269"/>
                    <a:pt x="141" y="269"/>
                  </a:cubicBezTo>
                  <a:cubicBezTo>
                    <a:pt x="141" y="269"/>
                    <a:pt x="142" y="270"/>
                    <a:pt x="143" y="272"/>
                  </a:cubicBezTo>
                  <a:cubicBezTo>
                    <a:pt x="145" y="274"/>
                    <a:pt x="144" y="277"/>
                    <a:pt x="144" y="280"/>
                  </a:cubicBezTo>
                  <a:cubicBezTo>
                    <a:pt x="143" y="284"/>
                    <a:pt x="145" y="285"/>
                    <a:pt x="145" y="288"/>
                  </a:cubicBezTo>
                  <a:cubicBezTo>
                    <a:pt x="145" y="290"/>
                    <a:pt x="155" y="290"/>
                    <a:pt x="155" y="290"/>
                  </a:cubicBezTo>
                  <a:cubicBezTo>
                    <a:pt x="157" y="289"/>
                    <a:pt x="157" y="289"/>
                    <a:pt x="157" y="289"/>
                  </a:cubicBezTo>
                  <a:cubicBezTo>
                    <a:pt x="158" y="291"/>
                    <a:pt x="158" y="291"/>
                    <a:pt x="158" y="291"/>
                  </a:cubicBezTo>
                  <a:cubicBezTo>
                    <a:pt x="158" y="291"/>
                    <a:pt x="158" y="294"/>
                    <a:pt x="161" y="294"/>
                  </a:cubicBezTo>
                  <a:cubicBezTo>
                    <a:pt x="164" y="294"/>
                    <a:pt x="165" y="295"/>
                    <a:pt x="165" y="298"/>
                  </a:cubicBezTo>
                  <a:cubicBezTo>
                    <a:pt x="165" y="302"/>
                    <a:pt x="165" y="305"/>
                    <a:pt x="165" y="308"/>
                  </a:cubicBezTo>
                  <a:cubicBezTo>
                    <a:pt x="165" y="311"/>
                    <a:pt x="166" y="314"/>
                    <a:pt x="167" y="313"/>
                  </a:cubicBezTo>
                  <a:cubicBezTo>
                    <a:pt x="169" y="312"/>
                    <a:pt x="172" y="311"/>
                    <a:pt x="172" y="312"/>
                  </a:cubicBezTo>
                  <a:cubicBezTo>
                    <a:pt x="172" y="314"/>
                    <a:pt x="172" y="319"/>
                    <a:pt x="171" y="321"/>
                  </a:cubicBezTo>
                  <a:cubicBezTo>
                    <a:pt x="169" y="323"/>
                    <a:pt x="170" y="331"/>
                    <a:pt x="170" y="331"/>
                  </a:cubicBezTo>
                  <a:cubicBezTo>
                    <a:pt x="170" y="331"/>
                    <a:pt x="175" y="334"/>
                    <a:pt x="174" y="332"/>
                  </a:cubicBezTo>
                  <a:cubicBezTo>
                    <a:pt x="174" y="330"/>
                    <a:pt x="177" y="332"/>
                    <a:pt x="177" y="332"/>
                  </a:cubicBezTo>
                  <a:cubicBezTo>
                    <a:pt x="177" y="332"/>
                    <a:pt x="177" y="336"/>
                    <a:pt x="178" y="339"/>
                  </a:cubicBezTo>
                  <a:cubicBezTo>
                    <a:pt x="178" y="342"/>
                    <a:pt x="178" y="347"/>
                    <a:pt x="178" y="348"/>
                  </a:cubicBezTo>
                  <a:cubicBezTo>
                    <a:pt x="179" y="350"/>
                    <a:pt x="176" y="350"/>
                    <a:pt x="175" y="351"/>
                  </a:cubicBezTo>
                  <a:cubicBezTo>
                    <a:pt x="174" y="353"/>
                    <a:pt x="169" y="352"/>
                    <a:pt x="168" y="355"/>
                  </a:cubicBezTo>
                  <a:cubicBezTo>
                    <a:pt x="167" y="357"/>
                    <a:pt x="166" y="359"/>
                    <a:pt x="164" y="361"/>
                  </a:cubicBezTo>
                  <a:cubicBezTo>
                    <a:pt x="162" y="363"/>
                    <a:pt x="160" y="363"/>
                    <a:pt x="160" y="365"/>
                  </a:cubicBezTo>
                  <a:cubicBezTo>
                    <a:pt x="159" y="367"/>
                    <a:pt x="154" y="366"/>
                    <a:pt x="154" y="369"/>
                  </a:cubicBezTo>
                  <a:cubicBezTo>
                    <a:pt x="154" y="372"/>
                    <a:pt x="153" y="375"/>
                    <a:pt x="151" y="376"/>
                  </a:cubicBezTo>
                  <a:cubicBezTo>
                    <a:pt x="149" y="377"/>
                    <a:pt x="147" y="378"/>
                    <a:pt x="147" y="380"/>
                  </a:cubicBezTo>
                  <a:cubicBezTo>
                    <a:pt x="147" y="382"/>
                    <a:pt x="145" y="387"/>
                    <a:pt x="145" y="387"/>
                  </a:cubicBezTo>
                  <a:cubicBezTo>
                    <a:pt x="151" y="385"/>
                    <a:pt x="151" y="385"/>
                    <a:pt x="151" y="385"/>
                  </a:cubicBezTo>
                  <a:cubicBezTo>
                    <a:pt x="159" y="390"/>
                    <a:pt x="159" y="390"/>
                    <a:pt x="159" y="390"/>
                  </a:cubicBezTo>
                  <a:cubicBezTo>
                    <a:pt x="159" y="390"/>
                    <a:pt x="160" y="392"/>
                    <a:pt x="161" y="394"/>
                  </a:cubicBezTo>
                  <a:cubicBezTo>
                    <a:pt x="162" y="396"/>
                    <a:pt x="165" y="395"/>
                    <a:pt x="167" y="398"/>
                  </a:cubicBezTo>
                  <a:cubicBezTo>
                    <a:pt x="168" y="400"/>
                    <a:pt x="169" y="400"/>
                    <a:pt x="172" y="402"/>
                  </a:cubicBezTo>
                  <a:cubicBezTo>
                    <a:pt x="175" y="404"/>
                    <a:pt x="177" y="403"/>
                    <a:pt x="178" y="406"/>
                  </a:cubicBezTo>
                  <a:cubicBezTo>
                    <a:pt x="178" y="409"/>
                    <a:pt x="179" y="411"/>
                    <a:pt x="182" y="412"/>
                  </a:cubicBezTo>
                  <a:cubicBezTo>
                    <a:pt x="184" y="413"/>
                    <a:pt x="185" y="414"/>
                    <a:pt x="185" y="414"/>
                  </a:cubicBezTo>
                  <a:cubicBezTo>
                    <a:pt x="181" y="420"/>
                    <a:pt x="181" y="420"/>
                    <a:pt x="181" y="420"/>
                  </a:cubicBezTo>
                  <a:cubicBezTo>
                    <a:pt x="182" y="423"/>
                    <a:pt x="182" y="423"/>
                    <a:pt x="182" y="423"/>
                  </a:cubicBezTo>
                  <a:cubicBezTo>
                    <a:pt x="185" y="421"/>
                    <a:pt x="187" y="419"/>
                    <a:pt x="188" y="416"/>
                  </a:cubicBezTo>
                  <a:cubicBezTo>
                    <a:pt x="188" y="413"/>
                    <a:pt x="187" y="412"/>
                    <a:pt x="186" y="409"/>
                  </a:cubicBezTo>
                  <a:cubicBezTo>
                    <a:pt x="188" y="408"/>
                    <a:pt x="192" y="405"/>
                    <a:pt x="192" y="402"/>
                  </a:cubicBezTo>
                  <a:cubicBezTo>
                    <a:pt x="192" y="402"/>
                    <a:pt x="192" y="400"/>
                    <a:pt x="192" y="400"/>
                  </a:cubicBezTo>
                  <a:cubicBezTo>
                    <a:pt x="193" y="399"/>
                    <a:pt x="195" y="399"/>
                    <a:pt x="196" y="398"/>
                  </a:cubicBezTo>
                  <a:cubicBezTo>
                    <a:pt x="196" y="397"/>
                    <a:pt x="196" y="397"/>
                    <a:pt x="196" y="397"/>
                  </a:cubicBezTo>
                  <a:cubicBezTo>
                    <a:pt x="199" y="395"/>
                    <a:pt x="199" y="393"/>
                    <a:pt x="199" y="388"/>
                  </a:cubicBezTo>
                  <a:cubicBezTo>
                    <a:pt x="200" y="389"/>
                    <a:pt x="201" y="388"/>
                    <a:pt x="202" y="389"/>
                  </a:cubicBezTo>
                  <a:cubicBezTo>
                    <a:pt x="202" y="390"/>
                    <a:pt x="202" y="390"/>
                    <a:pt x="202" y="390"/>
                  </a:cubicBezTo>
                  <a:cubicBezTo>
                    <a:pt x="202" y="390"/>
                    <a:pt x="203" y="391"/>
                    <a:pt x="204" y="391"/>
                  </a:cubicBezTo>
                  <a:cubicBezTo>
                    <a:pt x="204" y="391"/>
                    <a:pt x="205" y="389"/>
                    <a:pt x="204" y="389"/>
                  </a:cubicBezTo>
                  <a:cubicBezTo>
                    <a:pt x="206" y="390"/>
                    <a:pt x="206" y="390"/>
                    <a:pt x="206" y="390"/>
                  </a:cubicBezTo>
                  <a:cubicBezTo>
                    <a:pt x="205" y="390"/>
                    <a:pt x="205" y="393"/>
                    <a:pt x="205" y="392"/>
                  </a:cubicBezTo>
                  <a:cubicBezTo>
                    <a:pt x="204" y="396"/>
                    <a:pt x="204" y="397"/>
                    <a:pt x="203" y="400"/>
                  </a:cubicBezTo>
                  <a:cubicBezTo>
                    <a:pt x="203" y="400"/>
                    <a:pt x="201" y="401"/>
                    <a:pt x="201" y="402"/>
                  </a:cubicBezTo>
                  <a:cubicBezTo>
                    <a:pt x="199" y="406"/>
                    <a:pt x="205" y="399"/>
                    <a:pt x="205" y="399"/>
                  </a:cubicBezTo>
                  <a:cubicBezTo>
                    <a:pt x="206" y="396"/>
                    <a:pt x="208" y="391"/>
                    <a:pt x="209" y="388"/>
                  </a:cubicBezTo>
                  <a:cubicBezTo>
                    <a:pt x="210" y="384"/>
                    <a:pt x="210" y="381"/>
                    <a:pt x="212" y="378"/>
                  </a:cubicBezTo>
                  <a:cubicBezTo>
                    <a:pt x="213" y="377"/>
                    <a:pt x="217" y="372"/>
                    <a:pt x="218" y="372"/>
                  </a:cubicBezTo>
                  <a:cubicBezTo>
                    <a:pt x="219" y="371"/>
                    <a:pt x="220" y="372"/>
                    <a:pt x="220" y="371"/>
                  </a:cubicBezTo>
                  <a:cubicBezTo>
                    <a:pt x="221" y="370"/>
                    <a:pt x="220" y="369"/>
                    <a:pt x="221" y="367"/>
                  </a:cubicBezTo>
                  <a:cubicBezTo>
                    <a:pt x="221" y="367"/>
                    <a:pt x="222" y="366"/>
                    <a:pt x="222" y="366"/>
                  </a:cubicBezTo>
                  <a:cubicBezTo>
                    <a:pt x="221" y="365"/>
                    <a:pt x="222" y="356"/>
                    <a:pt x="222" y="353"/>
                  </a:cubicBezTo>
                  <a:cubicBezTo>
                    <a:pt x="221" y="353"/>
                    <a:pt x="220" y="353"/>
                    <a:pt x="220" y="352"/>
                  </a:cubicBezTo>
                  <a:cubicBezTo>
                    <a:pt x="220" y="351"/>
                    <a:pt x="221" y="350"/>
                    <a:pt x="221" y="349"/>
                  </a:cubicBezTo>
                  <a:cubicBezTo>
                    <a:pt x="219" y="349"/>
                    <a:pt x="219" y="349"/>
                    <a:pt x="219" y="349"/>
                  </a:cubicBezTo>
                  <a:cubicBezTo>
                    <a:pt x="219" y="349"/>
                    <a:pt x="219" y="347"/>
                    <a:pt x="219" y="347"/>
                  </a:cubicBezTo>
                  <a:cubicBezTo>
                    <a:pt x="221" y="348"/>
                    <a:pt x="220" y="346"/>
                    <a:pt x="220" y="346"/>
                  </a:cubicBezTo>
                  <a:cubicBezTo>
                    <a:pt x="220" y="346"/>
                    <a:pt x="220" y="342"/>
                    <a:pt x="220" y="341"/>
                  </a:cubicBezTo>
                  <a:cubicBezTo>
                    <a:pt x="220" y="340"/>
                    <a:pt x="219" y="341"/>
                    <a:pt x="219" y="339"/>
                  </a:cubicBezTo>
                  <a:cubicBezTo>
                    <a:pt x="219" y="338"/>
                    <a:pt x="221" y="338"/>
                    <a:pt x="221" y="337"/>
                  </a:cubicBezTo>
                  <a:cubicBezTo>
                    <a:pt x="222" y="335"/>
                    <a:pt x="221" y="334"/>
                    <a:pt x="221" y="332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14" name="Freeform 311"/>
            <p:cNvSpPr>
              <a:spLocks noEditPoints="1"/>
            </p:cNvSpPr>
            <p:nvPr/>
          </p:nvSpPr>
          <p:spPr bwMode="auto">
            <a:xfrm>
              <a:off x="3698051" y="4066136"/>
              <a:ext cx="1204800" cy="1472732"/>
            </a:xfrm>
            <a:custGeom>
              <a:avLst/>
              <a:gdLst>
                <a:gd name="T0" fmla="*/ 206 w 346"/>
                <a:gd name="T1" fmla="*/ 70 h 423"/>
                <a:gd name="T2" fmla="*/ 202 w 346"/>
                <a:gd name="T3" fmla="*/ 61 h 423"/>
                <a:gd name="T4" fmla="*/ 198 w 346"/>
                <a:gd name="T5" fmla="*/ 405 h 423"/>
                <a:gd name="T6" fmla="*/ 176 w 346"/>
                <a:gd name="T7" fmla="*/ 77 h 423"/>
                <a:gd name="T8" fmla="*/ 232 w 346"/>
                <a:gd name="T9" fmla="*/ 324 h 423"/>
                <a:gd name="T10" fmla="*/ 257 w 346"/>
                <a:gd name="T11" fmla="*/ 309 h 423"/>
                <a:gd name="T12" fmla="*/ 273 w 346"/>
                <a:gd name="T13" fmla="*/ 304 h 423"/>
                <a:gd name="T14" fmla="*/ 285 w 346"/>
                <a:gd name="T15" fmla="*/ 294 h 423"/>
                <a:gd name="T16" fmla="*/ 293 w 346"/>
                <a:gd name="T17" fmla="*/ 272 h 423"/>
                <a:gd name="T18" fmla="*/ 307 w 346"/>
                <a:gd name="T19" fmla="*/ 235 h 423"/>
                <a:gd name="T20" fmla="*/ 307 w 346"/>
                <a:gd name="T21" fmla="*/ 196 h 423"/>
                <a:gd name="T22" fmla="*/ 321 w 346"/>
                <a:gd name="T23" fmla="*/ 179 h 423"/>
                <a:gd name="T24" fmla="*/ 339 w 346"/>
                <a:gd name="T25" fmla="*/ 156 h 423"/>
                <a:gd name="T26" fmla="*/ 344 w 346"/>
                <a:gd name="T27" fmla="*/ 123 h 423"/>
                <a:gd name="T28" fmla="*/ 329 w 346"/>
                <a:gd name="T29" fmla="*/ 106 h 423"/>
                <a:gd name="T30" fmla="*/ 307 w 346"/>
                <a:gd name="T31" fmla="*/ 90 h 423"/>
                <a:gd name="T32" fmla="*/ 269 w 346"/>
                <a:gd name="T33" fmla="*/ 80 h 423"/>
                <a:gd name="T34" fmla="*/ 258 w 346"/>
                <a:gd name="T35" fmla="*/ 74 h 423"/>
                <a:gd name="T36" fmla="*/ 248 w 346"/>
                <a:gd name="T37" fmla="*/ 64 h 423"/>
                <a:gd name="T38" fmla="*/ 221 w 346"/>
                <a:gd name="T39" fmla="*/ 72 h 423"/>
                <a:gd name="T40" fmla="*/ 222 w 346"/>
                <a:gd name="T41" fmla="*/ 70 h 423"/>
                <a:gd name="T42" fmla="*/ 225 w 346"/>
                <a:gd name="T43" fmla="*/ 55 h 423"/>
                <a:gd name="T44" fmla="*/ 206 w 346"/>
                <a:gd name="T45" fmla="*/ 68 h 423"/>
                <a:gd name="T46" fmla="*/ 197 w 346"/>
                <a:gd name="T47" fmla="*/ 68 h 423"/>
                <a:gd name="T48" fmla="*/ 197 w 346"/>
                <a:gd name="T49" fmla="*/ 60 h 423"/>
                <a:gd name="T50" fmla="*/ 212 w 346"/>
                <a:gd name="T51" fmla="*/ 51 h 423"/>
                <a:gd name="T52" fmla="*/ 210 w 346"/>
                <a:gd name="T53" fmla="*/ 45 h 423"/>
                <a:gd name="T54" fmla="*/ 205 w 346"/>
                <a:gd name="T55" fmla="*/ 16 h 423"/>
                <a:gd name="T56" fmla="*/ 187 w 346"/>
                <a:gd name="T57" fmla="*/ 36 h 423"/>
                <a:gd name="T58" fmla="*/ 163 w 346"/>
                <a:gd name="T59" fmla="*/ 30 h 423"/>
                <a:gd name="T60" fmla="*/ 143 w 346"/>
                <a:gd name="T61" fmla="*/ 37 h 423"/>
                <a:gd name="T62" fmla="*/ 123 w 346"/>
                <a:gd name="T63" fmla="*/ 20 h 423"/>
                <a:gd name="T64" fmla="*/ 118 w 346"/>
                <a:gd name="T65" fmla="*/ 0 h 423"/>
                <a:gd name="T66" fmla="*/ 97 w 346"/>
                <a:gd name="T67" fmla="*/ 13 h 423"/>
                <a:gd name="T68" fmla="*/ 84 w 346"/>
                <a:gd name="T69" fmla="*/ 21 h 423"/>
                <a:gd name="T70" fmla="*/ 84 w 346"/>
                <a:gd name="T71" fmla="*/ 43 h 423"/>
                <a:gd name="T72" fmla="*/ 61 w 346"/>
                <a:gd name="T73" fmla="*/ 46 h 423"/>
                <a:gd name="T74" fmla="*/ 45 w 346"/>
                <a:gd name="T75" fmla="*/ 51 h 423"/>
                <a:gd name="T76" fmla="*/ 33 w 346"/>
                <a:gd name="T77" fmla="*/ 99 h 423"/>
                <a:gd name="T78" fmla="*/ 4 w 346"/>
                <a:gd name="T79" fmla="*/ 130 h 423"/>
                <a:gd name="T80" fmla="*/ 15 w 346"/>
                <a:gd name="T81" fmla="*/ 158 h 423"/>
                <a:gd name="T82" fmla="*/ 48 w 346"/>
                <a:gd name="T83" fmla="*/ 184 h 423"/>
                <a:gd name="T84" fmla="*/ 74 w 346"/>
                <a:gd name="T85" fmla="*/ 179 h 423"/>
                <a:gd name="T86" fmla="*/ 113 w 346"/>
                <a:gd name="T87" fmla="*/ 200 h 423"/>
                <a:gd name="T88" fmla="*/ 136 w 346"/>
                <a:gd name="T89" fmla="*/ 229 h 423"/>
                <a:gd name="T90" fmla="*/ 140 w 346"/>
                <a:gd name="T91" fmla="*/ 267 h 423"/>
                <a:gd name="T92" fmla="*/ 158 w 346"/>
                <a:gd name="T93" fmla="*/ 291 h 423"/>
                <a:gd name="T94" fmla="*/ 170 w 346"/>
                <a:gd name="T95" fmla="*/ 331 h 423"/>
                <a:gd name="T96" fmla="*/ 164 w 346"/>
                <a:gd name="T97" fmla="*/ 361 h 423"/>
                <a:gd name="T98" fmla="*/ 159 w 346"/>
                <a:gd name="T99" fmla="*/ 390 h 423"/>
                <a:gd name="T100" fmla="*/ 181 w 346"/>
                <a:gd name="T101" fmla="*/ 420 h 423"/>
                <a:gd name="T102" fmla="*/ 196 w 346"/>
                <a:gd name="T103" fmla="*/ 397 h 423"/>
                <a:gd name="T104" fmla="*/ 205 w 346"/>
                <a:gd name="T105" fmla="*/ 392 h 423"/>
                <a:gd name="T106" fmla="*/ 220 w 346"/>
                <a:gd name="T107" fmla="*/ 371 h 423"/>
                <a:gd name="T108" fmla="*/ 219 w 346"/>
                <a:gd name="T109" fmla="*/ 347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6" h="423">
                  <a:moveTo>
                    <a:pt x="182" y="70"/>
                  </a:moveTo>
                  <a:cubicBezTo>
                    <a:pt x="183" y="69"/>
                    <a:pt x="183" y="70"/>
                    <a:pt x="183" y="70"/>
                  </a:cubicBezTo>
                  <a:cubicBezTo>
                    <a:pt x="182" y="71"/>
                    <a:pt x="180" y="71"/>
                    <a:pt x="180" y="72"/>
                  </a:cubicBezTo>
                  <a:cubicBezTo>
                    <a:pt x="179" y="73"/>
                    <a:pt x="179" y="74"/>
                    <a:pt x="178" y="75"/>
                  </a:cubicBezTo>
                  <a:cubicBezTo>
                    <a:pt x="177" y="76"/>
                    <a:pt x="179" y="71"/>
                    <a:pt x="182" y="70"/>
                  </a:cubicBezTo>
                  <a:close/>
                  <a:moveTo>
                    <a:pt x="207" y="68"/>
                  </a:moveTo>
                  <a:cubicBezTo>
                    <a:pt x="208" y="69"/>
                    <a:pt x="206" y="70"/>
                    <a:pt x="206" y="70"/>
                  </a:cubicBezTo>
                  <a:cubicBezTo>
                    <a:pt x="206" y="69"/>
                    <a:pt x="206" y="68"/>
                    <a:pt x="207" y="68"/>
                  </a:cubicBezTo>
                  <a:close/>
                  <a:moveTo>
                    <a:pt x="199" y="64"/>
                  </a:moveTo>
                  <a:cubicBezTo>
                    <a:pt x="198" y="65"/>
                    <a:pt x="198" y="66"/>
                    <a:pt x="200" y="66"/>
                  </a:cubicBezTo>
                  <a:cubicBezTo>
                    <a:pt x="200" y="66"/>
                    <a:pt x="201" y="64"/>
                    <a:pt x="199" y="64"/>
                  </a:cubicBezTo>
                  <a:close/>
                  <a:moveTo>
                    <a:pt x="202" y="61"/>
                  </a:moveTo>
                  <a:cubicBezTo>
                    <a:pt x="203" y="62"/>
                    <a:pt x="203" y="62"/>
                    <a:pt x="203" y="62"/>
                  </a:cubicBezTo>
                  <a:cubicBezTo>
                    <a:pt x="203" y="62"/>
                    <a:pt x="203" y="61"/>
                    <a:pt x="202" y="61"/>
                  </a:cubicBezTo>
                  <a:close/>
                  <a:moveTo>
                    <a:pt x="190" y="410"/>
                  </a:moveTo>
                  <a:cubicBezTo>
                    <a:pt x="189" y="410"/>
                    <a:pt x="187" y="413"/>
                    <a:pt x="190" y="412"/>
                  </a:cubicBezTo>
                  <a:cubicBezTo>
                    <a:pt x="190" y="412"/>
                    <a:pt x="191" y="410"/>
                    <a:pt x="190" y="410"/>
                  </a:cubicBezTo>
                  <a:close/>
                  <a:moveTo>
                    <a:pt x="195" y="409"/>
                  </a:moveTo>
                  <a:cubicBezTo>
                    <a:pt x="192" y="409"/>
                    <a:pt x="191" y="412"/>
                    <a:pt x="196" y="411"/>
                  </a:cubicBezTo>
                  <a:cubicBezTo>
                    <a:pt x="198" y="411"/>
                    <a:pt x="199" y="408"/>
                    <a:pt x="195" y="409"/>
                  </a:cubicBezTo>
                  <a:close/>
                  <a:moveTo>
                    <a:pt x="198" y="405"/>
                  </a:moveTo>
                  <a:cubicBezTo>
                    <a:pt x="197" y="407"/>
                    <a:pt x="197" y="407"/>
                    <a:pt x="197" y="407"/>
                  </a:cubicBezTo>
                  <a:cubicBezTo>
                    <a:pt x="198" y="406"/>
                    <a:pt x="204" y="405"/>
                    <a:pt x="198" y="405"/>
                  </a:cubicBezTo>
                  <a:close/>
                  <a:moveTo>
                    <a:pt x="177" y="76"/>
                  </a:moveTo>
                  <a:cubicBezTo>
                    <a:pt x="176" y="78"/>
                    <a:pt x="176" y="78"/>
                    <a:pt x="176" y="78"/>
                  </a:cubicBezTo>
                  <a:cubicBezTo>
                    <a:pt x="170" y="78"/>
                    <a:pt x="166" y="77"/>
                    <a:pt x="162" y="78"/>
                  </a:cubicBezTo>
                  <a:cubicBezTo>
                    <a:pt x="163" y="76"/>
                    <a:pt x="163" y="76"/>
                    <a:pt x="163" y="76"/>
                  </a:cubicBezTo>
                  <a:cubicBezTo>
                    <a:pt x="167" y="76"/>
                    <a:pt x="171" y="79"/>
                    <a:pt x="176" y="77"/>
                  </a:cubicBezTo>
                  <a:cubicBezTo>
                    <a:pt x="176" y="77"/>
                    <a:pt x="176" y="76"/>
                    <a:pt x="177" y="76"/>
                  </a:cubicBezTo>
                  <a:close/>
                  <a:moveTo>
                    <a:pt x="200" y="58"/>
                  </a:moveTo>
                  <a:cubicBezTo>
                    <a:pt x="199" y="58"/>
                    <a:pt x="199" y="59"/>
                    <a:pt x="201" y="59"/>
                  </a:cubicBezTo>
                  <a:cubicBezTo>
                    <a:pt x="201" y="59"/>
                    <a:pt x="203" y="57"/>
                    <a:pt x="200" y="58"/>
                  </a:cubicBezTo>
                  <a:close/>
                  <a:moveTo>
                    <a:pt x="221" y="332"/>
                  </a:moveTo>
                  <a:cubicBezTo>
                    <a:pt x="225" y="331"/>
                    <a:pt x="227" y="329"/>
                    <a:pt x="230" y="327"/>
                  </a:cubicBezTo>
                  <a:cubicBezTo>
                    <a:pt x="231" y="327"/>
                    <a:pt x="232" y="325"/>
                    <a:pt x="232" y="324"/>
                  </a:cubicBezTo>
                  <a:cubicBezTo>
                    <a:pt x="234" y="323"/>
                    <a:pt x="237" y="323"/>
                    <a:pt x="239" y="322"/>
                  </a:cubicBezTo>
                  <a:cubicBezTo>
                    <a:pt x="240" y="321"/>
                    <a:pt x="241" y="317"/>
                    <a:pt x="241" y="317"/>
                  </a:cubicBezTo>
                  <a:cubicBezTo>
                    <a:pt x="243" y="316"/>
                    <a:pt x="247" y="317"/>
                    <a:pt x="249" y="316"/>
                  </a:cubicBezTo>
                  <a:cubicBezTo>
                    <a:pt x="249" y="316"/>
                    <a:pt x="250" y="315"/>
                    <a:pt x="250" y="314"/>
                  </a:cubicBezTo>
                  <a:cubicBezTo>
                    <a:pt x="252" y="314"/>
                    <a:pt x="254" y="314"/>
                    <a:pt x="257" y="314"/>
                  </a:cubicBezTo>
                  <a:cubicBezTo>
                    <a:pt x="256" y="312"/>
                    <a:pt x="256" y="311"/>
                    <a:pt x="255" y="309"/>
                  </a:cubicBezTo>
                  <a:cubicBezTo>
                    <a:pt x="255" y="309"/>
                    <a:pt x="256" y="309"/>
                    <a:pt x="257" y="309"/>
                  </a:cubicBezTo>
                  <a:cubicBezTo>
                    <a:pt x="257" y="309"/>
                    <a:pt x="258" y="307"/>
                    <a:pt x="259" y="307"/>
                  </a:cubicBezTo>
                  <a:cubicBezTo>
                    <a:pt x="259" y="307"/>
                    <a:pt x="260" y="308"/>
                    <a:pt x="262" y="308"/>
                  </a:cubicBezTo>
                  <a:cubicBezTo>
                    <a:pt x="262" y="308"/>
                    <a:pt x="264" y="306"/>
                    <a:pt x="264" y="306"/>
                  </a:cubicBezTo>
                  <a:cubicBezTo>
                    <a:pt x="267" y="305"/>
                    <a:pt x="268" y="306"/>
                    <a:pt x="271" y="306"/>
                  </a:cubicBezTo>
                  <a:cubicBezTo>
                    <a:pt x="271" y="305"/>
                    <a:pt x="271" y="302"/>
                    <a:pt x="271" y="302"/>
                  </a:cubicBezTo>
                  <a:cubicBezTo>
                    <a:pt x="271" y="303"/>
                    <a:pt x="272" y="302"/>
                    <a:pt x="273" y="302"/>
                  </a:cubicBezTo>
                  <a:cubicBezTo>
                    <a:pt x="273" y="304"/>
                    <a:pt x="273" y="304"/>
                    <a:pt x="273" y="304"/>
                  </a:cubicBezTo>
                  <a:cubicBezTo>
                    <a:pt x="273" y="304"/>
                    <a:pt x="274" y="305"/>
                    <a:pt x="274" y="305"/>
                  </a:cubicBezTo>
                  <a:cubicBezTo>
                    <a:pt x="275" y="306"/>
                    <a:pt x="277" y="305"/>
                    <a:pt x="279" y="305"/>
                  </a:cubicBezTo>
                  <a:cubicBezTo>
                    <a:pt x="279" y="304"/>
                    <a:pt x="281" y="303"/>
                    <a:pt x="281" y="302"/>
                  </a:cubicBezTo>
                  <a:cubicBezTo>
                    <a:pt x="281" y="302"/>
                    <a:pt x="280" y="300"/>
                    <a:pt x="281" y="299"/>
                  </a:cubicBezTo>
                  <a:cubicBezTo>
                    <a:pt x="285" y="297"/>
                    <a:pt x="285" y="297"/>
                    <a:pt x="285" y="297"/>
                  </a:cubicBezTo>
                  <a:cubicBezTo>
                    <a:pt x="285" y="296"/>
                    <a:pt x="286" y="295"/>
                    <a:pt x="286" y="294"/>
                  </a:cubicBezTo>
                  <a:cubicBezTo>
                    <a:pt x="285" y="294"/>
                    <a:pt x="285" y="294"/>
                    <a:pt x="285" y="294"/>
                  </a:cubicBezTo>
                  <a:cubicBezTo>
                    <a:pt x="285" y="292"/>
                    <a:pt x="285" y="292"/>
                    <a:pt x="285" y="289"/>
                  </a:cubicBezTo>
                  <a:cubicBezTo>
                    <a:pt x="283" y="289"/>
                    <a:pt x="285" y="288"/>
                    <a:pt x="285" y="289"/>
                  </a:cubicBezTo>
                  <a:cubicBezTo>
                    <a:pt x="285" y="288"/>
                    <a:pt x="285" y="287"/>
                    <a:pt x="285" y="287"/>
                  </a:cubicBezTo>
                  <a:cubicBezTo>
                    <a:pt x="285" y="286"/>
                    <a:pt x="287" y="285"/>
                    <a:pt x="287" y="285"/>
                  </a:cubicBezTo>
                  <a:cubicBezTo>
                    <a:pt x="288" y="283"/>
                    <a:pt x="287" y="281"/>
                    <a:pt x="288" y="279"/>
                  </a:cubicBezTo>
                  <a:cubicBezTo>
                    <a:pt x="289" y="278"/>
                    <a:pt x="292" y="276"/>
                    <a:pt x="293" y="275"/>
                  </a:cubicBezTo>
                  <a:cubicBezTo>
                    <a:pt x="293" y="274"/>
                    <a:pt x="292" y="273"/>
                    <a:pt x="293" y="272"/>
                  </a:cubicBezTo>
                  <a:cubicBezTo>
                    <a:pt x="293" y="271"/>
                    <a:pt x="294" y="272"/>
                    <a:pt x="295" y="271"/>
                  </a:cubicBezTo>
                  <a:cubicBezTo>
                    <a:pt x="295" y="271"/>
                    <a:pt x="294" y="270"/>
                    <a:pt x="295" y="269"/>
                  </a:cubicBezTo>
                  <a:cubicBezTo>
                    <a:pt x="295" y="267"/>
                    <a:pt x="299" y="266"/>
                    <a:pt x="300" y="264"/>
                  </a:cubicBezTo>
                  <a:cubicBezTo>
                    <a:pt x="301" y="261"/>
                    <a:pt x="300" y="256"/>
                    <a:pt x="301" y="253"/>
                  </a:cubicBezTo>
                  <a:cubicBezTo>
                    <a:pt x="301" y="251"/>
                    <a:pt x="304" y="249"/>
                    <a:pt x="306" y="247"/>
                  </a:cubicBezTo>
                  <a:cubicBezTo>
                    <a:pt x="304" y="245"/>
                    <a:pt x="302" y="240"/>
                    <a:pt x="305" y="236"/>
                  </a:cubicBezTo>
                  <a:cubicBezTo>
                    <a:pt x="305" y="236"/>
                    <a:pt x="306" y="235"/>
                    <a:pt x="307" y="235"/>
                  </a:cubicBezTo>
                  <a:cubicBezTo>
                    <a:pt x="307" y="234"/>
                    <a:pt x="307" y="229"/>
                    <a:pt x="307" y="229"/>
                  </a:cubicBezTo>
                  <a:cubicBezTo>
                    <a:pt x="307" y="227"/>
                    <a:pt x="308" y="225"/>
                    <a:pt x="308" y="223"/>
                  </a:cubicBezTo>
                  <a:cubicBezTo>
                    <a:pt x="307" y="219"/>
                    <a:pt x="307" y="219"/>
                    <a:pt x="307" y="219"/>
                  </a:cubicBezTo>
                  <a:cubicBezTo>
                    <a:pt x="306" y="214"/>
                    <a:pt x="306" y="210"/>
                    <a:pt x="307" y="205"/>
                  </a:cubicBezTo>
                  <a:cubicBezTo>
                    <a:pt x="305" y="205"/>
                    <a:pt x="305" y="205"/>
                    <a:pt x="304" y="204"/>
                  </a:cubicBezTo>
                  <a:cubicBezTo>
                    <a:pt x="304" y="203"/>
                    <a:pt x="306" y="202"/>
                    <a:pt x="307" y="201"/>
                  </a:cubicBezTo>
                  <a:cubicBezTo>
                    <a:pt x="307" y="199"/>
                    <a:pt x="306" y="199"/>
                    <a:pt x="307" y="196"/>
                  </a:cubicBezTo>
                  <a:cubicBezTo>
                    <a:pt x="308" y="195"/>
                    <a:pt x="309" y="195"/>
                    <a:pt x="310" y="193"/>
                  </a:cubicBezTo>
                  <a:cubicBezTo>
                    <a:pt x="310" y="193"/>
                    <a:pt x="310" y="188"/>
                    <a:pt x="310" y="188"/>
                  </a:cubicBezTo>
                  <a:cubicBezTo>
                    <a:pt x="314" y="190"/>
                    <a:pt x="313" y="188"/>
                    <a:pt x="315" y="192"/>
                  </a:cubicBezTo>
                  <a:cubicBezTo>
                    <a:pt x="316" y="191"/>
                    <a:pt x="318" y="188"/>
                    <a:pt x="318" y="187"/>
                  </a:cubicBezTo>
                  <a:cubicBezTo>
                    <a:pt x="318" y="187"/>
                    <a:pt x="318" y="186"/>
                    <a:pt x="318" y="185"/>
                  </a:cubicBezTo>
                  <a:cubicBezTo>
                    <a:pt x="318" y="185"/>
                    <a:pt x="320" y="185"/>
                    <a:pt x="320" y="184"/>
                  </a:cubicBezTo>
                  <a:cubicBezTo>
                    <a:pt x="321" y="182"/>
                    <a:pt x="320" y="181"/>
                    <a:pt x="321" y="179"/>
                  </a:cubicBezTo>
                  <a:cubicBezTo>
                    <a:pt x="321" y="177"/>
                    <a:pt x="323" y="176"/>
                    <a:pt x="324" y="174"/>
                  </a:cubicBezTo>
                  <a:cubicBezTo>
                    <a:pt x="325" y="173"/>
                    <a:pt x="324" y="171"/>
                    <a:pt x="325" y="170"/>
                  </a:cubicBezTo>
                  <a:cubicBezTo>
                    <a:pt x="325" y="169"/>
                    <a:pt x="331" y="164"/>
                    <a:pt x="331" y="164"/>
                  </a:cubicBezTo>
                  <a:cubicBezTo>
                    <a:pt x="332" y="164"/>
                    <a:pt x="333" y="164"/>
                    <a:pt x="334" y="164"/>
                  </a:cubicBezTo>
                  <a:cubicBezTo>
                    <a:pt x="335" y="163"/>
                    <a:pt x="335" y="162"/>
                    <a:pt x="336" y="161"/>
                  </a:cubicBezTo>
                  <a:cubicBezTo>
                    <a:pt x="337" y="160"/>
                    <a:pt x="338" y="159"/>
                    <a:pt x="339" y="158"/>
                  </a:cubicBezTo>
                  <a:cubicBezTo>
                    <a:pt x="339" y="158"/>
                    <a:pt x="339" y="157"/>
                    <a:pt x="339" y="156"/>
                  </a:cubicBezTo>
                  <a:cubicBezTo>
                    <a:pt x="339" y="156"/>
                    <a:pt x="341" y="155"/>
                    <a:pt x="341" y="154"/>
                  </a:cubicBezTo>
                  <a:cubicBezTo>
                    <a:pt x="343" y="151"/>
                    <a:pt x="343" y="149"/>
                    <a:pt x="344" y="145"/>
                  </a:cubicBezTo>
                  <a:cubicBezTo>
                    <a:pt x="346" y="144"/>
                    <a:pt x="346" y="144"/>
                    <a:pt x="346" y="144"/>
                  </a:cubicBezTo>
                  <a:cubicBezTo>
                    <a:pt x="346" y="141"/>
                    <a:pt x="345" y="140"/>
                    <a:pt x="345" y="138"/>
                  </a:cubicBezTo>
                  <a:cubicBezTo>
                    <a:pt x="345" y="137"/>
                    <a:pt x="346" y="134"/>
                    <a:pt x="346" y="132"/>
                  </a:cubicBezTo>
                  <a:cubicBezTo>
                    <a:pt x="344" y="130"/>
                    <a:pt x="344" y="130"/>
                    <a:pt x="344" y="130"/>
                  </a:cubicBezTo>
                  <a:cubicBezTo>
                    <a:pt x="343" y="129"/>
                    <a:pt x="345" y="126"/>
                    <a:pt x="344" y="123"/>
                  </a:cubicBezTo>
                  <a:cubicBezTo>
                    <a:pt x="344" y="121"/>
                    <a:pt x="342" y="121"/>
                    <a:pt x="341" y="120"/>
                  </a:cubicBezTo>
                  <a:cubicBezTo>
                    <a:pt x="341" y="119"/>
                    <a:pt x="341" y="118"/>
                    <a:pt x="341" y="118"/>
                  </a:cubicBezTo>
                  <a:cubicBezTo>
                    <a:pt x="341" y="117"/>
                    <a:pt x="340" y="117"/>
                    <a:pt x="340" y="117"/>
                  </a:cubicBezTo>
                  <a:cubicBezTo>
                    <a:pt x="338" y="113"/>
                    <a:pt x="338" y="108"/>
                    <a:pt x="334" y="108"/>
                  </a:cubicBezTo>
                  <a:cubicBezTo>
                    <a:pt x="332" y="107"/>
                    <a:pt x="330" y="109"/>
                    <a:pt x="330" y="109"/>
                  </a:cubicBezTo>
                  <a:cubicBezTo>
                    <a:pt x="330" y="109"/>
                    <a:pt x="330" y="107"/>
                    <a:pt x="330" y="107"/>
                  </a:cubicBezTo>
                  <a:cubicBezTo>
                    <a:pt x="329" y="107"/>
                    <a:pt x="329" y="106"/>
                    <a:pt x="329" y="106"/>
                  </a:cubicBezTo>
                  <a:cubicBezTo>
                    <a:pt x="326" y="105"/>
                    <a:pt x="325" y="107"/>
                    <a:pt x="323" y="108"/>
                  </a:cubicBezTo>
                  <a:cubicBezTo>
                    <a:pt x="323" y="107"/>
                    <a:pt x="324" y="106"/>
                    <a:pt x="324" y="106"/>
                  </a:cubicBezTo>
                  <a:cubicBezTo>
                    <a:pt x="323" y="105"/>
                    <a:pt x="322" y="105"/>
                    <a:pt x="321" y="104"/>
                  </a:cubicBezTo>
                  <a:cubicBezTo>
                    <a:pt x="321" y="104"/>
                    <a:pt x="321" y="103"/>
                    <a:pt x="321" y="102"/>
                  </a:cubicBezTo>
                  <a:cubicBezTo>
                    <a:pt x="317" y="98"/>
                    <a:pt x="317" y="98"/>
                    <a:pt x="317" y="98"/>
                  </a:cubicBezTo>
                  <a:cubicBezTo>
                    <a:pt x="317" y="97"/>
                    <a:pt x="316" y="98"/>
                    <a:pt x="316" y="98"/>
                  </a:cubicBezTo>
                  <a:cubicBezTo>
                    <a:pt x="313" y="96"/>
                    <a:pt x="310" y="92"/>
                    <a:pt x="307" y="90"/>
                  </a:cubicBezTo>
                  <a:cubicBezTo>
                    <a:pt x="305" y="89"/>
                    <a:pt x="304" y="89"/>
                    <a:pt x="302" y="88"/>
                  </a:cubicBezTo>
                  <a:cubicBezTo>
                    <a:pt x="301" y="88"/>
                    <a:pt x="300" y="86"/>
                    <a:pt x="299" y="86"/>
                  </a:cubicBezTo>
                  <a:cubicBezTo>
                    <a:pt x="295" y="85"/>
                    <a:pt x="294" y="86"/>
                    <a:pt x="290" y="86"/>
                  </a:cubicBezTo>
                  <a:cubicBezTo>
                    <a:pt x="283" y="85"/>
                    <a:pt x="284" y="82"/>
                    <a:pt x="279" y="84"/>
                  </a:cubicBezTo>
                  <a:cubicBezTo>
                    <a:pt x="278" y="83"/>
                    <a:pt x="276" y="80"/>
                    <a:pt x="275" y="80"/>
                  </a:cubicBezTo>
                  <a:cubicBezTo>
                    <a:pt x="273" y="79"/>
                    <a:pt x="272" y="80"/>
                    <a:pt x="271" y="80"/>
                  </a:cubicBezTo>
                  <a:cubicBezTo>
                    <a:pt x="271" y="80"/>
                    <a:pt x="270" y="80"/>
                    <a:pt x="269" y="80"/>
                  </a:cubicBezTo>
                  <a:cubicBezTo>
                    <a:pt x="267" y="82"/>
                    <a:pt x="267" y="86"/>
                    <a:pt x="263" y="86"/>
                  </a:cubicBezTo>
                  <a:cubicBezTo>
                    <a:pt x="261" y="85"/>
                    <a:pt x="262" y="82"/>
                    <a:pt x="263" y="80"/>
                  </a:cubicBezTo>
                  <a:cubicBezTo>
                    <a:pt x="263" y="80"/>
                    <a:pt x="260" y="80"/>
                    <a:pt x="260" y="80"/>
                  </a:cubicBezTo>
                  <a:cubicBezTo>
                    <a:pt x="260" y="79"/>
                    <a:pt x="261" y="78"/>
                    <a:pt x="261" y="78"/>
                  </a:cubicBezTo>
                  <a:cubicBezTo>
                    <a:pt x="262" y="76"/>
                    <a:pt x="261" y="76"/>
                    <a:pt x="261" y="75"/>
                  </a:cubicBezTo>
                  <a:cubicBezTo>
                    <a:pt x="259" y="75"/>
                    <a:pt x="260" y="76"/>
                    <a:pt x="259" y="74"/>
                  </a:cubicBezTo>
                  <a:cubicBezTo>
                    <a:pt x="258" y="74"/>
                    <a:pt x="258" y="74"/>
                    <a:pt x="258" y="74"/>
                  </a:cubicBezTo>
                  <a:cubicBezTo>
                    <a:pt x="258" y="74"/>
                    <a:pt x="258" y="73"/>
                    <a:pt x="259" y="72"/>
                  </a:cubicBezTo>
                  <a:cubicBezTo>
                    <a:pt x="258" y="71"/>
                    <a:pt x="258" y="71"/>
                    <a:pt x="257" y="70"/>
                  </a:cubicBezTo>
                  <a:cubicBezTo>
                    <a:pt x="256" y="70"/>
                    <a:pt x="255" y="69"/>
                    <a:pt x="254" y="70"/>
                  </a:cubicBezTo>
                  <a:cubicBezTo>
                    <a:pt x="254" y="70"/>
                    <a:pt x="253" y="72"/>
                    <a:pt x="252" y="72"/>
                  </a:cubicBezTo>
                  <a:cubicBezTo>
                    <a:pt x="252" y="71"/>
                    <a:pt x="253" y="70"/>
                    <a:pt x="253" y="68"/>
                  </a:cubicBezTo>
                  <a:cubicBezTo>
                    <a:pt x="251" y="68"/>
                    <a:pt x="251" y="67"/>
                    <a:pt x="248" y="66"/>
                  </a:cubicBezTo>
                  <a:cubicBezTo>
                    <a:pt x="248" y="66"/>
                    <a:pt x="248" y="64"/>
                    <a:pt x="248" y="64"/>
                  </a:cubicBezTo>
                  <a:cubicBezTo>
                    <a:pt x="247" y="64"/>
                    <a:pt x="247" y="66"/>
                    <a:pt x="245" y="65"/>
                  </a:cubicBezTo>
                  <a:cubicBezTo>
                    <a:pt x="244" y="65"/>
                    <a:pt x="242" y="62"/>
                    <a:pt x="241" y="61"/>
                  </a:cubicBezTo>
                  <a:cubicBezTo>
                    <a:pt x="239" y="60"/>
                    <a:pt x="239" y="60"/>
                    <a:pt x="239" y="60"/>
                  </a:cubicBezTo>
                  <a:cubicBezTo>
                    <a:pt x="232" y="58"/>
                    <a:pt x="230" y="63"/>
                    <a:pt x="226" y="65"/>
                  </a:cubicBezTo>
                  <a:cubicBezTo>
                    <a:pt x="227" y="66"/>
                    <a:pt x="228" y="67"/>
                    <a:pt x="228" y="68"/>
                  </a:cubicBezTo>
                  <a:cubicBezTo>
                    <a:pt x="227" y="69"/>
                    <a:pt x="226" y="68"/>
                    <a:pt x="225" y="68"/>
                  </a:cubicBezTo>
                  <a:cubicBezTo>
                    <a:pt x="221" y="72"/>
                    <a:pt x="221" y="72"/>
                    <a:pt x="221" y="72"/>
                  </a:cubicBezTo>
                  <a:cubicBezTo>
                    <a:pt x="224" y="72"/>
                    <a:pt x="217" y="75"/>
                    <a:pt x="220" y="72"/>
                  </a:cubicBezTo>
                  <a:cubicBezTo>
                    <a:pt x="216" y="72"/>
                    <a:pt x="214" y="72"/>
                    <a:pt x="210" y="74"/>
                  </a:cubicBezTo>
                  <a:cubicBezTo>
                    <a:pt x="208" y="72"/>
                    <a:pt x="208" y="71"/>
                    <a:pt x="207" y="70"/>
                  </a:cubicBezTo>
                  <a:cubicBezTo>
                    <a:pt x="211" y="73"/>
                    <a:pt x="209" y="72"/>
                    <a:pt x="214" y="71"/>
                  </a:cubicBezTo>
                  <a:cubicBezTo>
                    <a:pt x="214" y="71"/>
                    <a:pt x="218" y="72"/>
                    <a:pt x="219" y="72"/>
                  </a:cubicBezTo>
                  <a:cubicBezTo>
                    <a:pt x="219" y="72"/>
                    <a:pt x="219" y="71"/>
                    <a:pt x="219" y="70"/>
                  </a:cubicBezTo>
                  <a:cubicBezTo>
                    <a:pt x="221" y="70"/>
                    <a:pt x="221" y="70"/>
                    <a:pt x="222" y="70"/>
                  </a:cubicBezTo>
                  <a:cubicBezTo>
                    <a:pt x="222" y="68"/>
                    <a:pt x="222" y="68"/>
                    <a:pt x="222" y="68"/>
                  </a:cubicBezTo>
                  <a:cubicBezTo>
                    <a:pt x="222" y="68"/>
                    <a:pt x="224" y="68"/>
                    <a:pt x="224" y="68"/>
                  </a:cubicBezTo>
                  <a:cubicBezTo>
                    <a:pt x="225" y="67"/>
                    <a:pt x="224" y="66"/>
                    <a:pt x="225" y="64"/>
                  </a:cubicBezTo>
                  <a:cubicBezTo>
                    <a:pt x="226" y="64"/>
                    <a:pt x="226" y="64"/>
                    <a:pt x="226" y="64"/>
                  </a:cubicBezTo>
                  <a:cubicBezTo>
                    <a:pt x="227" y="62"/>
                    <a:pt x="226" y="60"/>
                    <a:pt x="225" y="58"/>
                  </a:cubicBezTo>
                  <a:cubicBezTo>
                    <a:pt x="227" y="58"/>
                    <a:pt x="225" y="55"/>
                    <a:pt x="225" y="55"/>
                  </a:cubicBezTo>
                  <a:cubicBezTo>
                    <a:pt x="225" y="55"/>
                    <a:pt x="225" y="55"/>
                    <a:pt x="225" y="55"/>
                  </a:cubicBezTo>
                  <a:cubicBezTo>
                    <a:pt x="223" y="55"/>
                    <a:pt x="222" y="55"/>
                    <a:pt x="219" y="55"/>
                  </a:cubicBezTo>
                  <a:cubicBezTo>
                    <a:pt x="220" y="55"/>
                    <a:pt x="220" y="51"/>
                    <a:pt x="219" y="51"/>
                  </a:cubicBezTo>
                  <a:cubicBezTo>
                    <a:pt x="214" y="50"/>
                    <a:pt x="214" y="54"/>
                    <a:pt x="212" y="55"/>
                  </a:cubicBezTo>
                  <a:cubicBezTo>
                    <a:pt x="211" y="56"/>
                    <a:pt x="209" y="56"/>
                    <a:pt x="209" y="57"/>
                  </a:cubicBezTo>
                  <a:cubicBezTo>
                    <a:pt x="208" y="57"/>
                    <a:pt x="209" y="59"/>
                    <a:pt x="208" y="60"/>
                  </a:cubicBezTo>
                  <a:cubicBezTo>
                    <a:pt x="208" y="60"/>
                    <a:pt x="206" y="60"/>
                    <a:pt x="206" y="61"/>
                  </a:cubicBezTo>
                  <a:cubicBezTo>
                    <a:pt x="205" y="64"/>
                    <a:pt x="206" y="66"/>
                    <a:pt x="206" y="68"/>
                  </a:cubicBezTo>
                  <a:cubicBezTo>
                    <a:pt x="205" y="67"/>
                    <a:pt x="205" y="67"/>
                    <a:pt x="205" y="67"/>
                  </a:cubicBezTo>
                  <a:cubicBezTo>
                    <a:pt x="203" y="62"/>
                    <a:pt x="203" y="65"/>
                    <a:pt x="201" y="66"/>
                  </a:cubicBezTo>
                  <a:cubicBezTo>
                    <a:pt x="200" y="67"/>
                    <a:pt x="199" y="67"/>
                    <a:pt x="199" y="67"/>
                  </a:cubicBezTo>
                  <a:cubicBezTo>
                    <a:pt x="198" y="68"/>
                    <a:pt x="200" y="72"/>
                    <a:pt x="199" y="75"/>
                  </a:cubicBezTo>
                  <a:cubicBezTo>
                    <a:pt x="199" y="76"/>
                    <a:pt x="197" y="77"/>
                    <a:pt x="197" y="78"/>
                  </a:cubicBezTo>
                  <a:cubicBezTo>
                    <a:pt x="196" y="80"/>
                    <a:pt x="198" y="75"/>
                    <a:pt x="198" y="75"/>
                  </a:cubicBezTo>
                  <a:cubicBezTo>
                    <a:pt x="198" y="73"/>
                    <a:pt x="197" y="69"/>
                    <a:pt x="197" y="68"/>
                  </a:cubicBezTo>
                  <a:cubicBezTo>
                    <a:pt x="197" y="68"/>
                    <a:pt x="197" y="66"/>
                    <a:pt x="197" y="66"/>
                  </a:cubicBezTo>
                  <a:cubicBezTo>
                    <a:pt x="196" y="66"/>
                    <a:pt x="195" y="65"/>
                    <a:pt x="194" y="66"/>
                  </a:cubicBezTo>
                  <a:cubicBezTo>
                    <a:pt x="192" y="66"/>
                    <a:pt x="190" y="69"/>
                    <a:pt x="188" y="69"/>
                  </a:cubicBezTo>
                  <a:cubicBezTo>
                    <a:pt x="186" y="70"/>
                    <a:pt x="185" y="69"/>
                    <a:pt x="183" y="70"/>
                  </a:cubicBezTo>
                  <a:cubicBezTo>
                    <a:pt x="186" y="69"/>
                    <a:pt x="190" y="66"/>
                    <a:pt x="193" y="65"/>
                  </a:cubicBezTo>
                  <a:cubicBezTo>
                    <a:pt x="193" y="65"/>
                    <a:pt x="195" y="66"/>
                    <a:pt x="196" y="65"/>
                  </a:cubicBezTo>
                  <a:cubicBezTo>
                    <a:pt x="197" y="64"/>
                    <a:pt x="196" y="61"/>
                    <a:pt x="197" y="60"/>
                  </a:cubicBezTo>
                  <a:cubicBezTo>
                    <a:pt x="197" y="59"/>
                    <a:pt x="200" y="57"/>
                    <a:pt x="200" y="55"/>
                  </a:cubicBezTo>
                  <a:cubicBezTo>
                    <a:pt x="200" y="55"/>
                    <a:pt x="200" y="54"/>
                    <a:pt x="200" y="53"/>
                  </a:cubicBezTo>
                  <a:cubicBezTo>
                    <a:pt x="201" y="52"/>
                    <a:pt x="203" y="51"/>
                    <a:pt x="204" y="51"/>
                  </a:cubicBezTo>
                  <a:cubicBezTo>
                    <a:pt x="205" y="50"/>
                    <a:pt x="205" y="47"/>
                    <a:pt x="206" y="47"/>
                  </a:cubicBezTo>
                  <a:cubicBezTo>
                    <a:pt x="207" y="47"/>
                    <a:pt x="207" y="49"/>
                    <a:pt x="206" y="49"/>
                  </a:cubicBezTo>
                  <a:cubicBezTo>
                    <a:pt x="206" y="50"/>
                    <a:pt x="206" y="51"/>
                    <a:pt x="207" y="53"/>
                  </a:cubicBezTo>
                  <a:cubicBezTo>
                    <a:pt x="208" y="52"/>
                    <a:pt x="213" y="54"/>
                    <a:pt x="212" y="51"/>
                  </a:cubicBezTo>
                  <a:cubicBezTo>
                    <a:pt x="212" y="50"/>
                    <a:pt x="212" y="50"/>
                    <a:pt x="211" y="50"/>
                  </a:cubicBezTo>
                  <a:cubicBezTo>
                    <a:pt x="211" y="49"/>
                    <a:pt x="211" y="47"/>
                    <a:pt x="211" y="47"/>
                  </a:cubicBezTo>
                  <a:cubicBezTo>
                    <a:pt x="213" y="47"/>
                    <a:pt x="213" y="47"/>
                    <a:pt x="213" y="47"/>
                  </a:cubicBezTo>
                  <a:cubicBezTo>
                    <a:pt x="213" y="45"/>
                    <a:pt x="214" y="43"/>
                    <a:pt x="214" y="41"/>
                  </a:cubicBezTo>
                  <a:cubicBezTo>
                    <a:pt x="213" y="42"/>
                    <a:pt x="212" y="41"/>
                    <a:pt x="212" y="41"/>
                  </a:cubicBezTo>
                  <a:cubicBezTo>
                    <a:pt x="211" y="41"/>
                    <a:pt x="210" y="43"/>
                    <a:pt x="210" y="43"/>
                  </a:cubicBezTo>
                  <a:cubicBezTo>
                    <a:pt x="210" y="44"/>
                    <a:pt x="211" y="44"/>
                    <a:pt x="210" y="45"/>
                  </a:cubicBezTo>
                  <a:cubicBezTo>
                    <a:pt x="210" y="45"/>
                    <a:pt x="208" y="45"/>
                    <a:pt x="208" y="45"/>
                  </a:cubicBezTo>
                  <a:cubicBezTo>
                    <a:pt x="210" y="41"/>
                    <a:pt x="212" y="41"/>
                    <a:pt x="208" y="38"/>
                  </a:cubicBezTo>
                  <a:cubicBezTo>
                    <a:pt x="213" y="36"/>
                    <a:pt x="211" y="37"/>
                    <a:pt x="213" y="32"/>
                  </a:cubicBezTo>
                  <a:cubicBezTo>
                    <a:pt x="211" y="32"/>
                    <a:pt x="209" y="32"/>
                    <a:pt x="207" y="32"/>
                  </a:cubicBezTo>
                  <a:cubicBezTo>
                    <a:pt x="207" y="30"/>
                    <a:pt x="208" y="27"/>
                    <a:pt x="207" y="25"/>
                  </a:cubicBezTo>
                  <a:cubicBezTo>
                    <a:pt x="207" y="24"/>
                    <a:pt x="205" y="23"/>
                    <a:pt x="205" y="23"/>
                  </a:cubicBezTo>
                  <a:cubicBezTo>
                    <a:pt x="204" y="20"/>
                    <a:pt x="206" y="19"/>
                    <a:pt x="205" y="16"/>
                  </a:cubicBezTo>
                  <a:cubicBezTo>
                    <a:pt x="204" y="14"/>
                    <a:pt x="202" y="12"/>
                    <a:pt x="202" y="10"/>
                  </a:cubicBezTo>
                  <a:cubicBezTo>
                    <a:pt x="201" y="9"/>
                    <a:pt x="202" y="8"/>
                    <a:pt x="202" y="7"/>
                  </a:cubicBezTo>
                  <a:cubicBezTo>
                    <a:pt x="201" y="7"/>
                    <a:pt x="199" y="7"/>
                    <a:pt x="199" y="6"/>
                  </a:cubicBezTo>
                  <a:cubicBezTo>
                    <a:pt x="195" y="13"/>
                    <a:pt x="195" y="13"/>
                    <a:pt x="195" y="13"/>
                  </a:cubicBezTo>
                  <a:cubicBezTo>
                    <a:pt x="194" y="19"/>
                    <a:pt x="194" y="19"/>
                    <a:pt x="194" y="19"/>
                  </a:cubicBezTo>
                  <a:cubicBezTo>
                    <a:pt x="194" y="19"/>
                    <a:pt x="193" y="27"/>
                    <a:pt x="192" y="28"/>
                  </a:cubicBezTo>
                  <a:cubicBezTo>
                    <a:pt x="192" y="30"/>
                    <a:pt x="187" y="36"/>
                    <a:pt x="187" y="36"/>
                  </a:cubicBezTo>
                  <a:cubicBezTo>
                    <a:pt x="184" y="33"/>
                    <a:pt x="184" y="33"/>
                    <a:pt x="184" y="33"/>
                  </a:cubicBezTo>
                  <a:cubicBezTo>
                    <a:pt x="179" y="34"/>
                    <a:pt x="179" y="34"/>
                    <a:pt x="179" y="34"/>
                  </a:cubicBezTo>
                  <a:cubicBezTo>
                    <a:pt x="179" y="34"/>
                    <a:pt x="176" y="37"/>
                    <a:pt x="174" y="36"/>
                  </a:cubicBezTo>
                  <a:cubicBezTo>
                    <a:pt x="172" y="34"/>
                    <a:pt x="171" y="31"/>
                    <a:pt x="171" y="31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57" y="28"/>
                    <a:pt x="157" y="28"/>
                    <a:pt x="157" y="28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9" y="35"/>
                    <a:pt x="159" y="35"/>
                    <a:pt x="159" y="35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51" y="37"/>
                    <a:pt x="151" y="37"/>
                    <a:pt x="151" y="37"/>
                  </a:cubicBezTo>
                  <a:cubicBezTo>
                    <a:pt x="147" y="38"/>
                    <a:pt x="147" y="38"/>
                    <a:pt x="147" y="38"/>
                  </a:cubicBezTo>
                  <a:cubicBezTo>
                    <a:pt x="147" y="38"/>
                    <a:pt x="145" y="39"/>
                    <a:pt x="143" y="37"/>
                  </a:cubicBezTo>
                  <a:cubicBezTo>
                    <a:pt x="140" y="36"/>
                    <a:pt x="141" y="39"/>
                    <a:pt x="139" y="39"/>
                  </a:cubicBezTo>
                  <a:cubicBezTo>
                    <a:pt x="137" y="39"/>
                    <a:pt x="138" y="43"/>
                    <a:pt x="137" y="42"/>
                  </a:cubicBezTo>
                  <a:cubicBezTo>
                    <a:pt x="135" y="41"/>
                    <a:pt x="134" y="45"/>
                    <a:pt x="133" y="45"/>
                  </a:cubicBezTo>
                  <a:cubicBezTo>
                    <a:pt x="131" y="45"/>
                    <a:pt x="129" y="44"/>
                    <a:pt x="129" y="42"/>
                  </a:cubicBezTo>
                  <a:cubicBezTo>
                    <a:pt x="129" y="41"/>
                    <a:pt x="126" y="40"/>
                    <a:pt x="125" y="39"/>
                  </a:cubicBezTo>
                  <a:cubicBezTo>
                    <a:pt x="124" y="37"/>
                    <a:pt x="122" y="36"/>
                    <a:pt x="123" y="33"/>
                  </a:cubicBezTo>
                  <a:cubicBezTo>
                    <a:pt x="124" y="30"/>
                    <a:pt x="123" y="20"/>
                    <a:pt x="123" y="20"/>
                  </a:cubicBezTo>
                  <a:cubicBezTo>
                    <a:pt x="123" y="20"/>
                    <a:pt x="126" y="18"/>
                    <a:pt x="128" y="16"/>
                  </a:cubicBezTo>
                  <a:cubicBezTo>
                    <a:pt x="130" y="15"/>
                    <a:pt x="129" y="14"/>
                    <a:pt x="128" y="12"/>
                  </a:cubicBezTo>
                  <a:cubicBezTo>
                    <a:pt x="127" y="11"/>
                    <a:pt x="129" y="9"/>
                    <a:pt x="128" y="9"/>
                  </a:cubicBezTo>
                  <a:cubicBezTo>
                    <a:pt x="127" y="8"/>
                    <a:pt x="123" y="7"/>
                    <a:pt x="123" y="7"/>
                  </a:cubicBezTo>
                  <a:cubicBezTo>
                    <a:pt x="126" y="4"/>
                    <a:pt x="126" y="4"/>
                    <a:pt x="126" y="4"/>
                  </a:cubicBezTo>
                  <a:cubicBezTo>
                    <a:pt x="126" y="4"/>
                    <a:pt x="126" y="1"/>
                    <a:pt x="124" y="1"/>
                  </a:cubicBezTo>
                  <a:cubicBezTo>
                    <a:pt x="122" y="2"/>
                    <a:pt x="118" y="0"/>
                    <a:pt x="118" y="0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6"/>
                    <a:pt x="114" y="6"/>
                    <a:pt x="113" y="6"/>
                  </a:cubicBezTo>
                  <a:cubicBezTo>
                    <a:pt x="111" y="6"/>
                    <a:pt x="111" y="10"/>
                    <a:pt x="109" y="10"/>
                  </a:cubicBezTo>
                  <a:cubicBezTo>
                    <a:pt x="107" y="10"/>
                    <a:pt x="107" y="12"/>
                    <a:pt x="105" y="12"/>
                  </a:cubicBezTo>
                  <a:cubicBezTo>
                    <a:pt x="103" y="12"/>
                    <a:pt x="100" y="12"/>
                    <a:pt x="100" y="12"/>
                  </a:cubicBezTo>
                  <a:cubicBezTo>
                    <a:pt x="100" y="12"/>
                    <a:pt x="98" y="11"/>
                    <a:pt x="97" y="13"/>
                  </a:cubicBezTo>
                  <a:cubicBezTo>
                    <a:pt x="96" y="15"/>
                    <a:pt x="98" y="16"/>
                    <a:pt x="98" y="16"/>
                  </a:cubicBezTo>
                  <a:cubicBezTo>
                    <a:pt x="98" y="16"/>
                    <a:pt x="94" y="16"/>
                    <a:pt x="93" y="14"/>
                  </a:cubicBezTo>
                  <a:cubicBezTo>
                    <a:pt x="92" y="13"/>
                    <a:pt x="87" y="13"/>
                    <a:pt x="87" y="13"/>
                  </a:cubicBezTo>
                  <a:cubicBezTo>
                    <a:pt x="87" y="13"/>
                    <a:pt x="85" y="11"/>
                    <a:pt x="81" y="11"/>
                  </a:cubicBezTo>
                  <a:cubicBezTo>
                    <a:pt x="78" y="10"/>
                    <a:pt x="78" y="11"/>
                    <a:pt x="80" y="12"/>
                  </a:cubicBezTo>
                  <a:cubicBezTo>
                    <a:pt x="82" y="13"/>
                    <a:pt x="80" y="15"/>
                    <a:pt x="82" y="17"/>
                  </a:cubicBezTo>
                  <a:cubicBezTo>
                    <a:pt x="84" y="19"/>
                    <a:pt x="84" y="20"/>
                    <a:pt x="84" y="21"/>
                  </a:cubicBezTo>
                  <a:cubicBezTo>
                    <a:pt x="85" y="23"/>
                    <a:pt x="83" y="27"/>
                    <a:pt x="83" y="29"/>
                  </a:cubicBezTo>
                  <a:cubicBezTo>
                    <a:pt x="84" y="31"/>
                    <a:pt x="85" y="31"/>
                    <a:pt x="87" y="32"/>
                  </a:cubicBezTo>
                  <a:cubicBezTo>
                    <a:pt x="88" y="33"/>
                    <a:pt x="91" y="32"/>
                    <a:pt x="93" y="31"/>
                  </a:cubicBezTo>
                  <a:cubicBezTo>
                    <a:pt x="95" y="30"/>
                    <a:pt x="96" y="34"/>
                    <a:pt x="96" y="34"/>
                  </a:cubicBezTo>
                  <a:cubicBezTo>
                    <a:pt x="96" y="34"/>
                    <a:pt x="95" y="35"/>
                    <a:pt x="93" y="35"/>
                  </a:cubicBezTo>
                  <a:cubicBezTo>
                    <a:pt x="91" y="35"/>
                    <a:pt x="90" y="41"/>
                    <a:pt x="88" y="41"/>
                  </a:cubicBezTo>
                  <a:cubicBezTo>
                    <a:pt x="86" y="41"/>
                    <a:pt x="86" y="43"/>
                    <a:pt x="84" y="43"/>
                  </a:cubicBezTo>
                  <a:cubicBezTo>
                    <a:pt x="82" y="43"/>
                    <a:pt x="81" y="47"/>
                    <a:pt x="79" y="47"/>
                  </a:cubicBezTo>
                  <a:cubicBezTo>
                    <a:pt x="76" y="47"/>
                    <a:pt x="73" y="50"/>
                    <a:pt x="73" y="50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66" y="46"/>
                    <a:pt x="66" y="46"/>
                    <a:pt x="66" y="46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5" y="47"/>
                    <a:pt x="49" y="48"/>
                    <a:pt x="46" y="48"/>
                  </a:cubicBezTo>
                  <a:cubicBezTo>
                    <a:pt x="44" y="48"/>
                    <a:pt x="41" y="46"/>
                    <a:pt x="41" y="46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1" y="58"/>
                    <a:pt x="44" y="65"/>
                    <a:pt x="44" y="66"/>
                  </a:cubicBezTo>
                  <a:cubicBezTo>
                    <a:pt x="46" y="69"/>
                    <a:pt x="43" y="72"/>
                    <a:pt x="43" y="74"/>
                  </a:cubicBezTo>
                  <a:cubicBezTo>
                    <a:pt x="42" y="77"/>
                    <a:pt x="33" y="99"/>
                    <a:pt x="33" y="99"/>
                  </a:cubicBezTo>
                  <a:cubicBezTo>
                    <a:pt x="33" y="99"/>
                    <a:pt x="33" y="102"/>
                    <a:pt x="31" y="102"/>
                  </a:cubicBezTo>
                  <a:cubicBezTo>
                    <a:pt x="28" y="102"/>
                    <a:pt x="26" y="102"/>
                    <a:pt x="24" y="103"/>
                  </a:cubicBezTo>
                  <a:cubicBezTo>
                    <a:pt x="22" y="104"/>
                    <a:pt x="18" y="104"/>
                    <a:pt x="16" y="106"/>
                  </a:cubicBezTo>
                  <a:cubicBezTo>
                    <a:pt x="14" y="108"/>
                    <a:pt x="10" y="109"/>
                    <a:pt x="9" y="112"/>
                  </a:cubicBezTo>
                  <a:cubicBezTo>
                    <a:pt x="8" y="114"/>
                    <a:pt x="8" y="117"/>
                    <a:pt x="7" y="119"/>
                  </a:cubicBezTo>
                  <a:cubicBezTo>
                    <a:pt x="5" y="122"/>
                    <a:pt x="4" y="123"/>
                    <a:pt x="4" y="125"/>
                  </a:cubicBezTo>
                  <a:cubicBezTo>
                    <a:pt x="4" y="127"/>
                    <a:pt x="4" y="130"/>
                    <a:pt x="4" y="130"/>
                  </a:cubicBezTo>
                  <a:cubicBezTo>
                    <a:pt x="4" y="130"/>
                    <a:pt x="0" y="128"/>
                    <a:pt x="0" y="130"/>
                  </a:cubicBezTo>
                  <a:cubicBezTo>
                    <a:pt x="0" y="131"/>
                    <a:pt x="0" y="135"/>
                    <a:pt x="2" y="136"/>
                  </a:cubicBezTo>
                  <a:cubicBezTo>
                    <a:pt x="3" y="136"/>
                    <a:pt x="3" y="140"/>
                    <a:pt x="3" y="140"/>
                  </a:cubicBezTo>
                  <a:cubicBezTo>
                    <a:pt x="2" y="144"/>
                    <a:pt x="2" y="144"/>
                    <a:pt x="2" y="144"/>
                  </a:cubicBezTo>
                  <a:cubicBezTo>
                    <a:pt x="2" y="144"/>
                    <a:pt x="6" y="146"/>
                    <a:pt x="7" y="149"/>
                  </a:cubicBezTo>
                  <a:cubicBezTo>
                    <a:pt x="8" y="151"/>
                    <a:pt x="13" y="152"/>
                    <a:pt x="13" y="154"/>
                  </a:cubicBezTo>
                  <a:cubicBezTo>
                    <a:pt x="13" y="157"/>
                    <a:pt x="15" y="158"/>
                    <a:pt x="15" y="158"/>
                  </a:cubicBezTo>
                  <a:cubicBezTo>
                    <a:pt x="23" y="158"/>
                    <a:pt x="23" y="158"/>
                    <a:pt x="23" y="158"/>
                  </a:cubicBezTo>
                  <a:cubicBezTo>
                    <a:pt x="23" y="158"/>
                    <a:pt x="27" y="156"/>
                    <a:pt x="29" y="154"/>
                  </a:cubicBezTo>
                  <a:cubicBezTo>
                    <a:pt x="31" y="152"/>
                    <a:pt x="31" y="156"/>
                    <a:pt x="31" y="156"/>
                  </a:cubicBezTo>
                  <a:cubicBezTo>
                    <a:pt x="29" y="182"/>
                    <a:pt x="29" y="182"/>
                    <a:pt x="29" y="182"/>
                  </a:cubicBezTo>
                  <a:cubicBezTo>
                    <a:pt x="39" y="185"/>
                    <a:pt x="39" y="185"/>
                    <a:pt x="39" y="185"/>
                  </a:cubicBezTo>
                  <a:cubicBezTo>
                    <a:pt x="39" y="185"/>
                    <a:pt x="41" y="185"/>
                    <a:pt x="43" y="186"/>
                  </a:cubicBezTo>
                  <a:cubicBezTo>
                    <a:pt x="44" y="187"/>
                    <a:pt x="49" y="185"/>
                    <a:pt x="48" y="184"/>
                  </a:cubicBezTo>
                  <a:cubicBezTo>
                    <a:pt x="47" y="182"/>
                    <a:pt x="49" y="181"/>
                    <a:pt x="49" y="181"/>
                  </a:cubicBezTo>
                  <a:cubicBezTo>
                    <a:pt x="52" y="181"/>
                    <a:pt x="52" y="181"/>
                    <a:pt x="52" y="181"/>
                  </a:cubicBezTo>
                  <a:cubicBezTo>
                    <a:pt x="52" y="181"/>
                    <a:pt x="58" y="171"/>
                    <a:pt x="61" y="170"/>
                  </a:cubicBezTo>
                  <a:cubicBezTo>
                    <a:pt x="65" y="170"/>
                    <a:pt x="69" y="168"/>
                    <a:pt x="72" y="168"/>
                  </a:cubicBezTo>
                  <a:cubicBezTo>
                    <a:pt x="76" y="168"/>
                    <a:pt x="76" y="168"/>
                    <a:pt x="76" y="168"/>
                  </a:cubicBezTo>
                  <a:cubicBezTo>
                    <a:pt x="77" y="170"/>
                    <a:pt x="77" y="170"/>
                    <a:pt x="77" y="170"/>
                  </a:cubicBezTo>
                  <a:cubicBezTo>
                    <a:pt x="77" y="170"/>
                    <a:pt x="73" y="177"/>
                    <a:pt x="74" y="179"/>
                  </a:cubicBezTo>
                  <a:cubicBezTo>
                    <a:pt x="75" y="181"/>
                    <a:pt x="76" y="184"/>
                    <a:pt x="78" y="184"/>
                  </a:cubicBezTo>
                  <a:cubicBezTo>
                    <a:pt x="80" y="185"/>
                    <a:pt x="80" y="185"/>
                    <a:pt x="83" y="186"/>
                  </a:cubicBezTo>
                  <a:cubicBezTo>
                    <a:pt x="85" y="186"/>
                    <a:pt x="86" y="182"/>
                    <a:pt x="88" y="185"/>
                  </a:cubicBezTo>
                  <a:cubicBezTo>
                    <a:pt x="91" y="188"/>
                    <a:pt x="92" y="189"/>
                    <a:pt x="95" y="191"/>
                  </a:cubicBezTo>
                  <a:cubicBezTo>
                    <a:pt x="98" y="192"/>
                    <a:pt x="97" y="193"/>
                    <a:pt x="100" y="195"/>
                  </a:cubicBezTo>
                  <a:cubicBezTo>
                    <a:pt x="102" y="196"/>
                    <a:pt x="103" y="198"/>
                    <a:pt x="106" y="198"/>
                  </a:cubicBezTo>
                  <a:cubicBezTo>
                    <a:pt x="109" y="198"/>
                    <a:pt x="110" y="200"/>
                    <a:pt x="113" y="200"/>
                  </a:cubicBezTo>
                  <a:cubicBezTo>
                    <a:pt x="115" y="200"/>
                    <a:pt x="117" y="198"/>
                    <a:pt x="118" y="200"/>
                  </a:cubicBezTo>
                  <a:cubicBezTo>
                    <a:pt x="120" y="202"/>
                    <a:pt x="120" y="205"/>
                    <a:pt x="121" y="208"/>
                  </a:cubicBezTo>
                  <a:cubicBezTo>
                    <a:pt x="122" y="210"/>
                    <a:pt x="123" y="213"/>
                    <a:pt x="123" y="213"/>
                  </a:cubicBezTo>
                  <a:cubicBezTo>
                    <a:pt x="123" y="213"/>
                    <a:pt x="121" y="216"/>
                    <a:pt x="120" y="218"/>
                  </a:cubicBezTo>
                  <a:cubicBezTo>
                    <a:pt x="119" y="220"/>
                    <a:pt x="120" y="222"/>
                    <a:pt x="122" y="225"/>
                  </a:cubicBezTo>
                  <a:cubicBezTo>
                    <a:pt x="123" y="228"/>
                    <a:pt x="123" y="230"/>
                    <a:pt x="123" y="230"/>
                  </a:cubicBezTo>
                  <a:cubicBezTo>
                    <a:pt x="136" y="229"/>
                    <a:pt x="136" y="229"/>
                    <a:pt x="136" y="229"/>
                  </a:cubicBezTo>
                  <a:cubicBezTo>
                    <a:pt x="136" y="229"/>
                    <a:pt x="135" y="232"/>
                    <a:pt x="136" y="234"/>
                  </a:cubicBezTo>
                  <a:cubicBezTo>
                    <a:pt x="136" y="237"/>
                    <a:pt x="136" y="239"/>
                    <a:pt x="139" y="241"/>
                  </a:cubicBezTo>
                  <a:cubicBezTo>
                    <a:pt x="141" y="242"/>
                    <a:pt x="142" y="244"/>
                    <a:pt x="143" y="246"/>
                  </a:cubicBezTo>
                  <a:cubicBezTo>
                    <a:pt x="144" y="248"/>
                    <a:pt x="143" y="248"/>
                    <a:pt x="143" y="251"/>
                  </a:cubicBezTo>
                  <a:cubicBezTo>
                    <a:pt x="143" y="254"/>
                    <a:pt x="140" y="262"/>
                    <a:pt x="140" y="262"/>
                  </a:cubicBezTo>
                  <a:cubicBezTo>
                    <a:pt x="142" y="265"/>
                    <a:pt x="142" y="265"/>
                    <a:pt x="142" y="265"/>
                  </a:cubicBezTo>
                  <a:cubicBezTo>
                    <a:pt x="140" y="267"/>
                    <a:pt x="140" y="267"/>
                    <a:pt x="140" y="267"/>
                  </a:cubicBezTo>
                  <a:cubicBezTo>
                    <a:pt x="141" y="269"/>
                    <a:pt x="141" y="269"/>
                    <a:pt x="141" y="269"/>
                  </a:cubicBezTo>
                  <a:cubicBezTo>
                    <a:pt x="141" y="269"/>
                    <a:pt x="142" y="270"/>
                    <a:pt x="143" y="272"/>
                  </a:cubicBezTo>
                  <a:cubicBezTo>
                    <a:pt x="145" y="274"/>
                    <a:pt x="144" y="277"/>
                    <a:pt x="144" y="280"/>
                  </a:cubicBezTo>
                  <a:cubicBezTo>
                    <a:pt x="143" y="284"/>
                    <a:pt x="145" y="285"/>
                    <a:pt x="145" y="288"/>
                  </a:cubicBezTo>
                  <a:cubicBezTo>
                    <a:pt x="145" y="290"/>
                    <a:pt x="155" y="290"/>
                    <a:pt x="155" y="290"/>
                  </a:cubicBezTo>
                  <a:cubicBezTo>
                    <a:pt x="157" y="289"/>
                    <a:pt x="157" y="289"/>
                    <a:pt x="157" y="289"/>
                  </a:cubicBezTo>
                  <a:cubicBezTo>
                    <a:pt x="158" y="291"/>
                    <a:pt x="158" y="291"/>
                    <a:pt x="158" y="291"/>
                  </a:cubicBezTo>
                  <a:cubicBezTo>
                    <a:pt x="158" y="291"/>
                    <a:pt x="158" y="294"/>
                    <a:pt x="161" y="294"/>
                  </a:cubicBezTo>
                  <a:cubicBezTo>
                    <a:pt x="164" y="294"/>
                    <a:pt x="165" y="295"/>
                    <a:pt x="165" y="298"/>
                  </a:cubicBezTo>
                  <a:cubicBezTo>
                    <a:pt x="165" y="302"/>
                    <a:pt x="165" y="305"/>
                    <a:pt x="165" y="308"/>
                  </a:cubicBezTo>
                  <a:cubicBezTo>
                    <a:pt x="165" y="311"/>
                    <a:pt x="166" y="314"/>
                    <a:pt x="167" y="313"/>
                  </a:cubicBezTo>
                  <a:cubicBezTo>
                    <a:pt x="169" y="312"/>
                    <a:pt x="172" y="311"/>
                    <a:pt x="172" y="312"/>
                  </a:cubicBezTo>
                  <a:cubicBezTo>
                    <a:pt x="172" y="314"/>
                    <a:pt x="172" y="319"/>
                    <a:pt x="171" y="321"/>
                  </a:cubicBezTo>
                  <a:cubicBezTo>
                    <a:pt x="169" y="323"/>
                    <a:pt x="170" y="331"/>
                    <a:pt x="170" y="331"/>
                  </a:cubicBezTo>
                  <a:cubicBezTo>
                    <a:pt x="170" y="331"/>
                    <a:pt x="175" y="334"/>
                    <a:pt x="174" y="332"/>
                  </a:cubicBezTo>
                  <a:cubicBezTo>
                    <a:pt x="174" y="330"/>
                    <a:pt x="177" y="332"/>
                    <a:pt x="177" y="332"/>
                  </a:cubicBezTo>
                  <a:cubicBezTo>
                    <a:pt x="177" y="332"/>
                    <a:pt x="177" y="336"/>
                    <a:pt x="178" y="339"/>
                  </a:cubicBezTo>
                  <a:cubicBezTo>
                    <a:pt x="178" y="342"/>
                    <a:pt x="178" y="347"/>
                    <a:pt x="178" y="348"/>
                  </a:cubicBezTo>
                  <a:cubicBezTo>
                    <a:pt x="179" y="350"/>
                    <a:pt x="176" y="350"/>
                    <a:pt x="175" y="351"/>
                  </a:cubicBezTo>
                  <a:cubicBezTo>
                    <a:pt x="174" y="353"/>
                    <a:pt x="169" y="352"/>
                    <a:pt x="168" y="355"/>
                  </a:cubicBezTo>
                  <a:cubicBezTo>
                    <a:pt x="167" y="357"/>
                    <a:pt x="166" y="359"/>
                    <a:pt x="164" y="361"/>
                  </a:cubicBezTo>
                  <a:cubicBezTo>
                    <a:pt x="162" y="363"/>
                    <a:pt x="160" y="363"/>
                    <a:pt x="160" y="365"/>
                  </a:cubicBezTo>
                  <a:cubicBezTo>
                    <a:pt x="159" y="367"/>
                    <a:pt x="154" y="366"/>
                    <a:pt x="154" y="369"/>
                  </a:cubicBezTo>
                  <a:cubicBezTo>
                    <a:pt x="154" y="372"/>
                    <a:pt x="153" y="375"/>
                    <a:pt x="151" y="376"/>
                  </a:cubicBezTo>
                  <a:cubicBezTo>
                    <a:pt x="149" y="377"/>
                    <a:pt x="147" y="378"/>
                    <a:pt x="147" y="380"/>
                  </a:cubicBezTo>
                  <a:cubicBezTo>
                    <a:pt x="147" y="382"/>
                    <a:pt x="145" y="387"/>
                    <a:pt x="145" y="387"/>
                  </a:cubicBezTo>
                  <a:cubicBezTo>
                    <a:pt x="151" y="385"/>
                    <a:pt x="151" y="385"/>
                    <a:pt x="151" y="385"/>
                  </a:cubicBezTo>
                  <a:cubicBezTo>
                    <a:pt x="159" y="390"/>
                    <a:pt x="159" y="390"/>
                    <a:pt x="159" y="390"/>
                  </a:cubicBezTo>
                  <a:cubicBezTo>
                    <a:pt x="159" y="390"/>
                    <a:pt x="160" y="392"/>
                    <a:pt x="161" y="394"/>
                  </a:cubicBezTo>
                  <a:cubicBezTo>
                    <a:pt x="162" y="396"/>
                    <a:pt x="165" y="395"/>
                    <a:pt x="167" y="398"/>
                  </a:cubicBezTo>
                  <a:cubicBezTo>
                    <a:pt x="168" y="400"/>
                    <a:pt x="169" y="400"/>
                    <a:pt x="172" y="402"/>
                  </a:cubicBezTo>
                  <a:cubicBezTo>
                    <a:pt x="175" y="404"/>
                    <a:pt x="177" y="403"/>
                    <a:pt x="178" y="406"/>
                  </a:cubicBezTo>
                  <a:cubicBezTo>
                    <a:pt x="178" y="409"/>
                    <a:pt x="179" y="411"/>
                    <a:pt x="182" y="412"/>
                  </a:cubicBezTo>
                  <a:cubicBezTo>
                    <a:pt x="184" y="413"/>
                    <a:pt x="185" y="414"/>
                    <a:pt x="185" y="414"/>
                  </a:cubicBezTo>
                  <a:cubicBezTo>
                    <a:pt x="181" y="420"/>
                    <a:pt x="181" y="420"/>
                    <a:pt x="181" y="420"/>
                  </a:cubicBezTo>
                  <a:cubicBezTo>
                    <a:pt x="182" y="423"/>
                    <a:pt x="182" y="423"/>
                    <a:pt x="182" y="423"/>
                  </a:cubicBezTo>
                  <a:cubicBezTo>
                    <a:pt x="185" y="421"/>
                    <a:pt x="187" y="419"/>
                    <a:pt x="188" y="416"/>
                  </a:cubicBezTo>
                  <a:cubicBezTo>
                    <a:pt x="188" y="413"/>
                    <a:pt x="187" y="412"/>
                    <a:pt x="186" y="409"/>
                  </a:cubicBezTo>
                  <a:cubicBezTo>
                    <a:pt x="188" y="408"/>
                    <a:pt x="192" y="405"/>
                    <a:pt x="192" y="402"/>
                  </a:cubicBezTo>
                  <a:cubicBezTo>
                    <a:pt x="192" y="402"/>
                    <a:pt x="192" y="400"/>
                    <a:pt x="192" y="400"/>
                  </a:cubicBezTo>
                  <a:cubicBezTo>
                    <a:pt x="193" y="399"/>
                    <a:pt x="195" y="399"/>
                    <a:pt x="196" y="398"/>
                  </a:cubicBezTo>
                  <a:cubicBezTo>
                    <a:pt x="196" y="397"/>
                    <a:pt x="196" y="397"/>
                    <a:pt x="196" y="397"/>
                  </a:cubicBezTo>
                  <a:cubicBezTo>
                    <a:pt x="199" y="395"/>
                    <a:pt x="199" y="393"/>
                    <a:pt x="199" y="388"/>
                  </a:cubicBezTo>
                  <a:cubicBezTo>
                    <a:pt x="200" y="389"/>
                    <a:pt x="201" y="388"/>
                    <a:pt x="202" y="389"/>
                  </a:cubicBezTo>
                  <a:cubicBezTo>
                    <a:pt x="202" y="390"/>
                    <a:pt x="202" y="390"/>
                    <a:pt x="202" y="390"/>
                  </a:cubicBezTo>
                  <a:cubicBezTo>
                    <a:pt x="202" y="390"/>
                    <a:pt x="203" y="391"/>
                    <a:pt x="204" y="391"/>
                  </a:cubicBezTo>
                  <a:cubicBezTo>
                    <a:pt x="204" y="391"/>
                    <a:pt x="205" y="389"/>
                    <a:pt x="204" y="389"/>
                  </a:cubicBezTo>
                  <a:cubicBezTo>
                    <a:pt x="206" y="390"/>
                    <a:pt x="206" y="390"/>
                    <a:pt x="206" y="390"/>
                  </a:cubicBezTo>
                  <a:cubicBezTo>
                    <a:pt x="205" y="390"/>
                    <a:pt x="205" y="393"/>
                    <a:pt x="205" y="392"/>
                  </a:cubicBezTo>
                  <a:cubicBezTo>
                    <a:pt x="204" y="396"/>
                    <a:pt x="204" y="397"/>
                    <a:pt x="203" y="400"/>
                  </a:cubicBezTo>
                  <a:cubicBezTo>
                    <a:pt x="203" y="400"/>
                    <a:pt x="201" y="401"/>
                    <a:pt x="201" y="402"/>
                  </a:cubicBezTo>
                  <a:cubicBezTo>
                    <a:pt x="199" y="406"/>
                    <a:pt x="205" y="399"/>
                    <a:pt x="205" y="399"/>
                  </a:cubicBezTo>
                  <a:cubicBezTo>
                    <a:pt x="206" y="396"/>
                    <a:pt x="208" y="391"/>
                    <a:pt x="209" y="388"/>
                  </a:cubicBezTo>
                  <a:cubicBezTo>
                    <a:pt x="210" y="384"/>
                    <a:pt x="210" y="381"/>
                    <a:pt x="212" y="378"/>
                  </a:cubicBezTo>
                  <a:cubicBezTo>
                    <a:pt x="213" y="377"/>
                    <a:pt x="217" y="372"/>
                    <a:pt x="218" y="372"/>
                  </a:cubicBezTo>
                  <a:cubicBezTo>
                    <a:pt x="219" y="371"/>
                    <a:pt x="220" y="372"/>
                    <a:pt x="220" y="371"/>
                  </a:cubicBezTo>
                  <a:cubicBezTo>
                    <a:pt x="221" y="370"/>
                    <a:pt x="220" y="369"/>
                    <a:pt x="221" y="367"/>
                  </a:cubicBezTo>
                  <a:cubicBezTo>
                    <a:pt x="221" y="367"/>
                    <a:pt x="222" y="366"/>
                    <a:pt x="222" y="366"/>
                  </a:cubicBezTo>
                  <a:cubicBezTo>
                    <a:pt x="221" y="365"/>
                    <a:pt x="222" y="356"/>
                    <a:pt x="222" y="353"/>
                  </a:cubicBezTo>
                  <a:cubicBezTo>
                    <a:pt x="221" y="353"/>
                    <a:pt x="220" y="353"/>
                    <a:pt x="220" y="352"/>
                  </a:cubicBezTo>
                  <a:cubicBezTo>
                    <a:pt x="220" y="351"/>
                    <a:pt x="221" y="350"/>
                    <a:pt x="221" y="349"/>
                  </a:cubicBezTo>
                  <a:cubicBezTo>
                    <a:pt x="219" y="349"/>
                    <a:pt x="219" y="349"/>
                    <a:pt x="219" y="349"/>
                  </a:cubicBezTo>
                  <a:cubicBezTo>
                    <a:pt x="219" y="349"/>
                    <a:pt x="219" y="347"/>
                    <a:pt x="219" y="347"/>
                  </a:cubicBezTo>
                  <a:cubicBezTo>
                    <a:pt x="221" y="348"/>
                    <a:pt x="220" y="346"/>
                    <a:pt x="220" y="346"/>
                  </a:cubicBezTo>
                  <a:cubicBezTo>
                    <a:pt x="220" y="346"/>
                    <a:pt x="220" y="342"/>
                    <a:pt x="220" y="341"/>
                  </a:cubicBezTo>
                  <a:cubicBezTo>
                    <a:pt x="220" y="340"/>
                    <a:pt x="219" y="341"/>
                    <a:pt x="219" y="339"/>
                  </a:cubicBezTo>
                  <a:cubicBezTo>
                    <a:pt x="219" y="338"/>
                    <a:pt x="221" y="338"/>
                    <a:pt x="221" y="337"/>
                  </a:cubicBezTo>
                  <a:cubicBezTo>
                    <a:pt x="222" y="335"/>
                    <a:pt x="221" y="334"/>
                    <a:pt x="221" y="332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15" name="Freeform 312"/>
            <p:cNvSpPr>
              <a:spLocks/>
            </p:cNvSpPr>
            <p:nvPr/>
          </p:nvSpPr>
          <p:spPr bwMode="auto">
            <a:xfrm>
              <a:off x="6528175" y="4921385"/>
              <a:ext cx="294546" cy="351325"/>
            </a:xfrm>
            <a:custGeom>
              <a:avLst/>
              <a:gdLst>
                <a:gd name="T0" fmla="*/ 0 w 85"/>
                <a:gd name="T1" fmla="*/ 83 h 101"/>
                <a:gd name="T2" fmla="*/ 6 w 85"/>
                <a:gd name="T3" fmla="*/ 88 h 101"/>
                <a:gd name="T4" fmla="*/ 6 w 85"/>
                <a:gd name="T5" fmla="*/ 96 h 101"/>
                <a:gd name="T6" fmla="*/ 9 w 85"/>
                <a:gd name="T7" fmla="*/ 101 h 101"/>
                <a:gd name="T8" fmla="*/ 13 w 85"/>
                <a:gd name="T9" fmla="*/ 99 h 101"/>
                <a:gd name="T10" fmla="*/ 21 w 85"/>
                <a:gd name="T11" fmla="*/ 96 h 101"/>
                <a:gd name="T12" fmla="*/ 30 w 85"/>
                <a:gd name="T13" fmla="*/ 89 h 101"/>
                <a:gd name="T14" fmla="*/ 33 w 85"/>
                <a:gd name="T15" fmla="*/ 84 h 101"/>
                <a:gd name="T16" fmla="*/ 36 w 85"/>
                <a:gd name="T17" fmla="*/ 86 h 101"/>
                <a:gd name="T18" fmla="*/ 41 w 85"/>
                <a:gd name="T19" fmla="*/ 86 h 101"/>
                <a:gd name="T20" fmla="*/ 48 w 85"/>
                <a:gd name="T21" fmla="*/ 87 h 101"/>
                <a:gd name="T22" fmla="*/ 52 w 85"/>
                <a:gd name="T23" fmla="*/ 87 h 101"/>
                <a:gd name="T24" fmla="*/ 53 w 85"/>
                <a:gd name="T25" fmla="*/ 74 h 101"/>
                <a:gd name="T26" fmla="*/ 57 w 85"/>
                <a:gd name="T27" fmla="*/ 72 h 101"/>
                <a:gd name="T28" fmla="*/ 61 w 85"/>
                <a:gd name="T29" fmla="*/ 64 h 101"/>
                <a:gd name="T30" fmla="*/ 68 w 85"/>
                <a:gd name="T31" fmla="*/ 57 h 101"/>
                <a:gd name="T32" fmla="*/ 76 w 85"/>
                <a:gd name="T33" fmla="*/ 54 h 101"/>
                <a:gd name="T34" fmla="*/ 80 w 85"/>
                <a:gd name="T35" fmla="*/ 51 h 101"/>
                <a:gd name="T36" fmla="*/ 85 w 85"/>
                <a:gd name="T37" fmla="*/ 47 h 101"/>
                <a:gd name="T38" fmla="*/ 81 w 85"/>
                <a:gd name="T39" fmla="*/ 45 h 101"/>
                <a:gd name="T40" fmla="*/ 77 w 85"/>
                <a:gd name="T41" fmla="*/ 44 h 101"/>
                <a:gd name="T42" fmla="*/ 74 w 85"/>
                <a:gd name="T43" fmla="*/ 41 h 101"/>
                <a:gd name="T44" fmla="*/ 75 w 85"/>
                <a:gd name="T45" fmla="*/ 35 h 101"/>
                <a:gd name="T46" fmla="*/ 72 w 85"/>
                <a:gd name="T47" fmla="*/ 32 h 101"/>
                <a:gd name="T48" fmla="*/ 69 w 85"/>
                <a:gd name="T49" fmla="*/ 29 h 101"/>
                <a:gd name="T50" fmla="*/ 68 w 85"/>
                <a:gd name="T51" fmla="*/ 24 h 101"/>
                <a:gd name="T52" fmla="*/ 63 w 85"/>
                <a:gd name="T53" fmla="*/ 21 h 101"/>
                <a:gd name="T54" fmla="*/ 60 w 85"/>
                <a:gd name="T55" fmla="*/ 21 h 101"/>
                <a:gd name="T56" fmla="*/ 58 w 85"/>
                <a:gd name="T57" fmla="*/ 18 h 101"/>
                <a:gd name="T58" fmla="*/ 53 w 85"/>
                <a:gd name="T59" fmla="*/ 11 h 101"/>
                <a:gd name="T60" fmla="*/ 50 w 85"/>
                <a:gd name="T61" fmla="*/ 7 h 101"/>
                <a:gd name="T62" fmla="*/ 48 w 85"/>
                <a:gd name="T63" fmla="*/ 1 h 101"/>
                <a:gd name="T64" fmla="*/ 44 w 85"/>
                <a:gd name="T65" fmla="*/ 3 h 101"/>
                <a:gd name="T66" fmla="*/ 39 w 85"/>
                <a:gd name="T67" fmla="*/ 4 h 101"/>
                <a:gd name="T68" fmla="*/ 36 w 85"/>
                <a:gd name="T69" fmla="*/ 5 h 101"/>
                <a:gd name="T70" fmla="*/ 17 w 85"/>
                <a:gd name="T71" fmla="*/ 7 h 101"/>
                <a:gd name="T72" fmla="*/ 10 w 85"/>
                <a:gd name="T73" fmla="*/ 7 h 101"/>
                <a:gd name="T74" fmla="*/ 10 w 85"/>
                <a:gd name="T75" fmla="*/ 43 h 101"/>
                <a:gd name="T76" fmla="*/ 0 w 85"/>
                <a:gd name="T77" fmla="*/ 43 h 101"/>
                <a:gd name="T78" fmla="*/ 0 w 85"/>
                <a:gd name="T79" fmla="*/ 8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5" h="101">
                  <a:moveTo>
                    <a:pt x="0" y="83"/>
                  </a:moveTo>
                  <a:cubicBezTo>
                    <a:pt x="0" y="83"/>
                    <a:pt x="4" y="84"/>
                    <a:pt x="6" y="88"/>
                  </a:cubicBezTo>
                  <a:cubicBezTo>
                    <a:pt x="8" y="93"/>
                    <a:pt x="8" y="93"/>
                    <a:pt x="6" y="96"/>
                  </a:cubicBezTo>
                  <a:cubicBezTo>
                    <a:pt x="5" y="98"/>
                    <a:pt x="6" y="101"/>
                    <a:pt x="9" y="101"/>
                  </a:cubicBezTo>
                  <a:cubicBezTo>
                    <a:pt x="11" y="101"/>
                    <a:pt x="10" y="99"/>
                    <a:pt x="13" y="99"/>
                  </a:cubicBezTo>
                  <a:cubicBezTo>
                    <a:pt x="15" y="99"/>
                    <a:pt x="21" y="96"/>
                    <a:pt x="21" y="96"/>
                  </a:cubicBezTo>
                  <a:cubicBezTo>
                    <a:pt x="21" y="96"/>
                    <a:pt x="30" y="91"/>
                    <a:pt x="30" y="89"/>
                  </a:cubicBezTo>
                  <a:cubicBezTo>
                    <a:pt x="30" y="87"/>
                    <a:pt x="28" y="86"/>
                    <a:pt x="33" y="84"/>
                  </a:cubicBezTo>
                  <a:cubicBezTo>
                    <a:pt x="34" y="83"/>
                    <a:pt x="35" y="85"/>
                    <a:pt x="36" y="86"/>
                  </a:cubicBezTo>
                  <a:cubicBezTo>
                    <a:pt x="38" y="87"/>
                    <a:pt x="39" y="84"/>
                    <a:pt x="41" y="86"/>
                  </a:cubicBezTo>
                  <a:cubicBezTo>
                    <a:pt x="44" y="88"/>
                    <a:pt x="46" y="86"/>
                    <a:pt x="48" y="87"/>
                  </a:cubicBezTo>
                  <a:cubicBezTo>
                    <a:pt x="50" y="88"/>
                    <a:pt x="52" y="89"/>
                    <a:pt x="52" y="87"/>
                  </a:cubicBezTo>
                  <a:cubicBezTo>
                    <a:pt x="52" y="85"/>
                    <a:pt x="53" y="74"/>
                    <a:pt x="53" y="74"/>
                  </a:cubicBezTo>
                  <a:cubicBezTo>
                    <a:pt x="53" y="74"/>
                    <a:pt x="55" y="72"/>
                    <a:pt x="57" y="72"/>
                  </a:cubicBezTo>
                  <a:cubicBezTo>
                    <a:pt x="59" y="72"/>
                    <a:pt x="58" y="65"/>
                    <a:pt x="61" y="64"/>
                  </a:cubicBezTo>
                  <a:cubicBezTo>
                    <a:pt x="64" y="63"/>
                    <a:pt x="65" y="57"/>
                    <a:pt x="68" y="57"/>
                  </a:cubicBezTo>
                  <a:cubicBezTo>
                    <a:pt x="70" y="57"/>
                    <a:pt x="74" y="54"/>
                    <a:pt x="76" y="54"/>
                  </a:cubicBezTo>
                  <a:cubicBezTo>
                    <a:pt x="79" y="54"/>
                    <a:pt x="76" y="51"/>
                    <a:pt x="80" y="51"/>
                  </a:cubicBezTo>
                  <a:cubicBezTo>
                    <a:pt x="83" y="52"/>
                    <a:pt x="85" y="47"/>
                    <a:pt x="85" y="47"/>
                  </a:cubicBezTo>
                  <a:cubicBezTo>
                    <a:pt x="85" y="47"/>
                    <a:pt x="83" y="47"/>
                    <a:pt x="81" y="45"/>
                  </a:cubicBezTo>
                  <a:cubicBezTo>
                    <a:pt x="80" y="43"/>
                    <a:pt x="80" y="46"/>
                    <a:pt x="77" y="44"/>
                  </a:cubicBezTo>
                  <a:cubicBezTo>
                    <a:pt x="75" y="42"/>
                    <a:pt x="74" y="44"/>
                    <a:pt x="74" y="41"/>
                  </a:cubicBezTo>
                  <a:cubicBezTo>
                    <a:pt x="74" y="38"/>
                    <a:pt x="73" y="37"/>
                    <a:pt x="75" y="35"/>
                  </a:cubicBezTo>
                  <a:cubicBezTo>
                    <a:pt x="76" y="33"/>
                    <a:pt x="72" y="34"/>
                    <a:pt x="72" y="32"/>
                  </a:cubicBezTo>
                  <a:cubicBezTo>
                    <a:pt x="72" y="30"/>
                    <a:pt x="70" y="31"/>
                    <a:pt x="69" y="29"/>
                  </a:cubicBezTo>
                  <a:cubicBezTo>
                    <a:pt x="68" y="27"/>
                    <a:pt x="68" y="24"/>
                    <a:pt x="68" y="24"/>
                  </a:cubicBezTo>
                  <a:cubicBezTo>
                    <a:pt x="68" y="24"/>
                    <a:pt x="64" y="23"/>
                    <a:pt x="63" y="21"/>
                  </a:cubicBezTo>
                  <a:cubicBezTo>
                    <a:pt x="63" y="19"/>
                    <a:pt x="63" y="22"/>
                    <a:pt x="60" y="21"/>
                  </a:cubicBezTo>
                  <a:cubicBezTo>
                    <a:pt x="57" y="20"/>
                    <a:pt x="60" y="19"/>
                    <a:pt x="58" y="18"/>
                  </a:cubicBezTo>
                  <a:cubicBezTo>
                    <a:pt x="56" y="17"/>
                    <a:pt x="53" y="11"/>
                    <a:pt x="53" y="11"/>
                  </a:cubicBezTo>
                  <a:cubicBezTo>
                    <a:pt x="53" y="11"/>
                    <a:pt x="53" y="7"/>
                    <a:pt x="50" y="7"/>
                  </a:cubicBezTo>
                  <a:cubicBezTo>
                    <a:pt x="48" y="7"/>
                    <a:pt x="48" y="1"/>
                    <a:pt x="48" y="1"/>
                  </a:cubicBezTo>
                  <a:cubicBezTo>
                    <a:pt x="48" y="1"/>
                    <a:pt x="44" y="0"/>
                    <a:pt x="44" y="3"/>
                  </a:cubicBezTo>
                  <a:cubicBezTo>
                    <a:pt x="44" y="6"/>
                    <a:pt x="39" y="1"/>
                    <a:pt x="39" y="4"/>
                  </a:cubicBezTo>
                  <a:cubicBezTo>
                    <a:pt x="39" y="7"/>
                    <a:pt x="36" y="5"/>
                    <a:pt x="36" y="5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83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16" name="Freeform 313"/>
            <p:cNvSpPr>
              <a:spLocks/>
            </p:cNvSpPr>
            <p:nvPr/>
          </p:nvSpPr>
          <p:spPr bwMode="auto">
            <a:xfrm>
              <a:off x="6528175" y="4921385"/>
              <a:ext cx="294546" cy="351325"/>
            </a:xfrm>
            <a:custGeom>
              <a:avLst/>
              <a:gdLst>
                <a:gd name="T0" fmla="*/ 0 w 85"/>
                <a:gd name="T1" fmla="*/ 83 h 101"/>
                <a:gd name="T2" fmla="*/ 6 w 85"/>
                <a:gd name="T3" fmla="*/ 88 h 101"/>
                <a:gd name="T4" fmla="*/ 6 w 85"/>
                <a:gd name="T5" fmla="*/ 96 h 101"/>
                <a:gd name="T6" fmla="*/ 9 w 85"/>
                <a:gd name="T7" fmla="*/ 101 h 101"/>
                <a:gd name="T8" fmla="*/ 13 w 85"/>
                <a:gd name="T9" fmla="*/ 99 h 101"/>
                <a:gd name="T10" fmla="*/ 21 w 85"/>
                <a:gd name="T11" fmla="*/ 96 h 101"/>
                <a:gd name="T12" fmla="*/ 30 w 85"/>
                <a:gd name="T13" fmla="*/ 89 h 101"/>
                <a:gd name="T14" fmla="*/ 33 w 85"/>
                <a:gd name="T15" fmla="*/ 84 h 101"/>
                <a:gd name="T16" fmla="*/ 36 w 85"/>
                <a:gd name="T17" fmla="*/ 86 h 101"/>
                <a:gd name="T18" fmla="*/ 41 w 85"/>
                <a:gd name="T19" fmla="*/ 86 h 101"/>
                <a:gd name="T20" fmla="*/ 48 w 85"/>
                <a:gd name="T21" fmla="*/ 87 h 101"/>
                <a:gd name="T22" fmla="*/ 52 w 85"/>
                <a:gd name="T23" fmla="*/ 87 h 101"/>
                <a:gd name="T24" fmla="*/ 53 w 85"/>
                <a:gd name="T25" fmla="*/ 74 h 101"/>
                <a:gd name="T26" fmla="*/ 57 w 85"/>
                <a:gd name="T27" fmla="*/ 72 h 101"/>
                <a:gd name="T28" fmla="*/ 61 w 85"/>
                <a:gd name="T29" fmla="*/ 64 h 101"/>
                <a:gd name="T30" fmla="*/ 68 w 85"/>
                <a:gd name="T31" fmla="*/ 57 h 101"/>
                <a:gd name="T32" fmla="*/ 76 w 85"/>
                <a:gd name="T33" fmla="*/ 54 h 101"/>
                <a:gd name="T34" fmla="*/ 80 w 85"/>
                <a:gd name="T35" fmla="*/ 51 h 101"/>
                <a:gd name="T36" fmla="*/ 85 w 85"/>
                <a:gd name="T37" fmla="*/ 47 h 101"/>
                <a:gd name="T38" fmla="*/ 81 w 85"/>
                <a:gd name="T39" fmla="*/ 45 h 101"/>
                <a:gd name="T40" fmla="*/ 77 w 85"/>
                <a:gd name="T41" fmla="*/ 44 h 101"/>
                <a:gd name="T42" fmla="*/ 74 w 85"/>
                <a:gd name="T43" fmla="*/ 41 h 101"/>
                <a:gd name="T44" fmla="*/ 75 w 85"/>
                <a:gd name="T45" fmla="*/ 35 h 101"/>
                <a:gd name="T46" fmla="*/ 72 w 85"/>
                <a:gd name="T47" fmla="*/ 32 h 101"/>
                <a:gd name="T48" fmla="*/ 69 w 85"/>
                <a:gd name="T49" fmla="*/ 29 h 101"/>
                <a:gd name="T50" fmla="*/ 68 w 85"/>
                <a:gd name="T51" fmla="*/ 24 h 101"/>
                <a:gd name="T52" fmla="*/ 63 w 85"/>
                <a:gd name="T53" fmla="*/ 21 h 101"/>
                <a:gd name="T54" fmla="*/ 60 w 85"/>
                <a:gd name="T55" fmla="*/ 21 h 101"/>
                <a:gd name="T56" fmla="*/ 58 w 85"/>
                <a:gd name="T57" fmla="*/ 18 h 101"/>
                <a:gd name="T58" fmla="*/ 53 w 85"/>
                <a:gd name="T59" fmla="*/ 11 h 101"/>
                <a:gd name="T60" fmla="*/ 50 w 85"/>
                <a:gd name="T61" fmla="*/ 7 h 101"/>
                <a:gd name="T62" fmla="*/ 48 w 85"/>
                <a:gd name="T63" fmla="*/ 1 h 101"/>
                <a:gd name="T64" fmla="*/ 44 w 85"/>
                <a:gd name="T65" fmla="*/ 3 h 101"/>
                <a:gd name="T66" fmla="*/ 39 w 85"/>
                <a:gd name="T67" fmla="*/ 4 h 101"/>
                <a:gd name="T68" fmla="*/ 36 w 85"/>
                <a:gd name="T69" fmla="*/ 5 h 101"/>
                <a:gd name="T70" fmla="*/ 17 w 85"/>
                <a:gd name="T71" fmla="*/ 7 h 101"/>
                <a:gd name="T72" fmla="*/ 10 w 85"/>
                <a:gd name="T73" fmla="*/ 7 h 101"/>
                <a:gd name="T74" fmla="*/ 10 w 85"/>
                <a:gd name="T75" fmla="*/ 43 h 101"/>
                <a:gd name="T76" fmla="*/ 0 w 85"/>
                <a:gd name="T77" fmla="*/ 43 h 101"/>
                <a:gd name="T78" fmla="*/ 0 w 85"/>
                <a:gd name="T79" fmla="*/ 8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5" h="101">
                  <a:moveTo>
                    <a:pt x="0" y="83"/>
                  </a:moveTo>
                  <a:cubicBezTo>
                    <a:pt x="0" y="83"/>
                    <a:pt x="4" y="84"/>
                    <a:pt x="6" y="88"/>
                  </a:cubicBezTo>
                  <a:cubicBezTo>
                    <a:pt x="8" y="93"/>
                    <a:pt x="8" y="93"/>
                    <a:pt x="6" y="96"/>
                  </a:cubicBezTo>
                  <a:cubicBezTo>
                    <a:pt x="5" y="98"/>
                    <a:pt x="6" y="101"/>
                    <a:pt x="9" y="101"/>
                  </a:cubicBezTo>
                  <a:cubicBezTo>
                    <a:pt x="11" y="101"/>
                    <a:pt x="10" y="99"/>
                    <a:pt x="13" y="99"/>
                  </a:cubicBezTo>
                  <a:cubicBezTo>
                    <a:pt x="15" y="99"/>
                    <a:pt x="21" y="96"/>
                    <a:pt x="21" y="96"/>
                  </a:cubicBezTo>
                  <a:cubicBezTo>
                    <a:pt x="21" y="96"/>
                    <a:pt x="30" y="91"/>
                    <a:pt x="30" y="89"/>
                  </a:cubicBezTo>
                  <a:cubicBezTo>
                    <a:pt x="30" y="87"/>
                    <a:pt x="28" y="86"/>
                    <a:pt x="33" y="84"/>
                  </a:cubicBezTo>
                  <a:cubicBezTo>
                    <a:pt x="34" y="83"/>
                    <a:pt x="35" y="85"/>
                    <a:pt x="36" y="86"/>
                  </a:cubicBezTo>
                  <a:cubicBezTo>
                    <a:pt x="38" y="87"/>
                    <a:pt x="39" y="84"/>
                    <a:pt x="41" y="86"/>
                  </a:cubicBezTo>
                  <a:cubicBezTo>
                    <a:pt x="44" y="88"/>
                    <a:pt x="46" y="86"/>
                    <a:pt x="48" y="87"/>
                  </a:cubicBezTo>
                  <a:cubicBezTo>
                    <a:pt x="50" y="88"/>
                    <a:pt x="52" y="89"/>
                    <a:pt x="52" y="87"/>
                  </a:cubicBezTo>
                  <a:cubicBezTo>
                    <a:pt x="52" y="85"/>
                    <a:pt x="53" y="74"/>
                    <a:pt x="53" y="74"/>
                  </a:cubicBezTo>
                  <a:cubicBezTo>
                    <a:pt x="53" y="74"/>
                    <a:pt x="55" y="72"/>
                    <a:pt x="57" y="72"/>
                  </a:cubicBezTo>
                  <a:cubicBezTo>
                    <a:pt x="59" y="72"/>
                    <a:pt x="58" y="65"/>
                    <a:pt x="61" y="64"/>
                  </a:cubicBezTo>
                  <a:cubicBezTo>
                    <a:pt x="64" y="63"/>
                    <a:pt x="65" y="57"/>
                    <a:pt x="68" y="57"/>
                  </a:cubicBezTo>
                  <a:cubicBezTo>
                    <a:pt x="70" y="57"/>
                    <a:pt x="74" y="54"/>
                    <a:pt x="76" y="54"/>
                  </a:cubicBezTo>
                  <a:cubicBezTo>
                    <a:pt x="79" y="54"/>
                    <a:pt x="76" y="51"/>
                    <a:pt x="80" y="51"/>
                  </a:cubicBezTo>
                  <a:cubicBezTo>
                    <a:pt x="83" y="52"/>
                    <a:pt x="85" y="47"/>
                    <a:pt x="85" y="47"/>
                  </a:cubicBezTo>
                  <a:cubicBezTo>
                    <a:pt x="85" y="47"/>
                    <a:pt x="83" y="47"/>
                    <a:pt x="81" y="45"/>
                  </a:cubicBezTo>
                  <a:cubicBezTo>
                    <a:pt x="80" y="43"/>
                    <a:pt x="80" y="46"/>
                    <a:pt x="77" y="44"/>
                  </a:cubicBezTo>
                  <a:cubicBezTo>
                    <a:pt x="75" y="42"/>
                    <a:pt x="74" y="44"/>
                    <a:pt x="74" y="41"/>
                  </a:cubicBezTo>
                  <a:cubicBezTo>
                    <a:pt x="74" y="38"/>
                    <a:pt x="73" y="37"/>
                    <a:pt x="75" y="35"/>
                  </a:cubicBezTo>
                  <a:cubicBezTo>
                    <a:pt x="76" y="33"/>
                    <a:pt x="72" y="34"/>
                    <a:pt x="72" y="32"/>
                  </a:cubicBezTo>
                  <a:cubicBezTo>
                    <a:pt x="72" y="30"/>
                    <a:pt x="70" y="31"/>
                    <a:pt x="69" y="29"/>
                  </a:cubicBezTo>
                  <a:cubicBezTo>
                    <a:pt x="68" y="27"/>
                    <a:pt x="68" y="24"/>
                    <a:pt x="68" y="24"/>
                  </a:cubicBezTo>
                  <a:cubicBezTo>
                    <a:pt x="68" y="24"/>
                    <a:pt x="64" y="23"/>
                    <a:pt x="63" y="21"/>
                  </a:cubicBezTo>
                  <a:cubicBezTo>
                    <a:pt x="63" y="19"/>
                    <a:pt x="63" y="22"/>
                    <a:pt x="60" y="21"/>
                  </a:cubicBezTo>
                  <a:cubicBezTo>
                    <a:pt x="57" y="20"/>
                    <a:pt x="60" y="19"/>
                    <a:pt x="58" y="18"/>
                  </a:cubicBezTo>
                  <a:cubicBezTo>
                    <a:pt x="56" y="17"/>
                    <a:pt x="53" y="11"/>
                    <a:pt x="53" y="11"/>
                  </a:cubicBezTo>
                  <a:cubicBezTo>
                    <a:pt x="53" y="11"/>
                    <a:pt x="53" y="7"/>
                    <a:pt x="50" y="7"/>
                  </a:cubicBezTo>
                  <a:cubicBezTo>
                    <a:pt x="48" y="7"/>
                    <a:pt x="48" y="1"/>
                    <a:pt x="48" y="1"/>
                  </a:cubicBezTo>
                  <a:cubicBezTo>
                    <a:pt x="48" y="1"/>
                    <a:pt x="44" y="0"/>
                    <a:pt x="44" y="3"/>
                  </a:cubicBezTo>
                  <a:cubicBezTo>
                    <a:pt x="44" y="6"/>
                    <a:pt x="39" y="1"/>
                    <a:pt x="39" y="4"/>
                  </a:cubicBezTo>
                  <a:cubicBezTo>
                    <a:pt x="39" y="7"/>
                    <a:pt x="36" y="5"/>
                    <a:pt x="36" y="5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83"/>
                  </a:ln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17" name="Freeform 314"/>
            <p:cNvSpPr>
              <a:spLocks/>
            </p:cNvSpPr>
            <p:nvPr/>
          </p:nvSpPr>
          <p:spPr bwMode="auto">
            <a:xfrm>
              <a:off x="6416390" y="2485169"/>
              <a:ext cx="122433" cy="120658"/>
            </a:xfrm>
            <a:custGeom>
              <a:avLst/>
              <a:gdLst>
                <a:gd name="T0" fmla="*/ 31 w 35"/>
                <a:gd name="T1" fmla="*/ 7 h 35"/>
                <a:gd name="T2" fmla="*/ 23 w 35"/>
                <a:gd name="T3" fmla="*/ 6 h 35"/>
                <a:gd name="T4" fmla="*/ 22 w 35"/>
                <a:gd name="T5" fmla="*/ 5 h 35"/>
                <a:gd name="T6" fmla="*/ 17 w 35"/>
                <a:gd name="T7" fmla="*/ 3 h 35"/>
                <a:gd name="T8" fmla="*/ 9 w 35"/>
                <a:gd name="T9" fmla="*/ 4 h 35"/>
                <a:gd name="T10" fmla="*/ 6 w 35"/>
                <a:gd name="T11" fmla="*/ 3 h 35"/>
                <a:gd name="T12" fmla="*/ 3 w 35"/>
                <a:gd name="T13" fmla="*/ 1 h 35"/>
                <a:gd name="T14" fmla="*/ 0 w 35"/>
                <a:gd name="T15" fmla="*/ 2 h 35"/>
                <a:gd name="T16" fmla="*/ 0 w 35"/>
                <a:gd name="T17" fmla="*/ 5 h 35"/>
                <a:gd name="T18" fmla="*/ 4 w 35"/>
                <a:gd name="T19" fmla="*/ 12 h 35"/>
                <a:gd name="T20" fmla="*/ 4 w 35"/>
                <a:gd name="T21" fmla="*/ 15 h 35"/>
                <a:gd name="T22" fmla="*/ 12 w 35"/>
                <a:gd name="T23" fmla="*/ 24 h 35"/>
                <a:gd name="T24" fmla="*/ 16 w 35"/>
                <a:gd name="T25" fmla="*/ 27 h 35"/>
                <a:gd name="T26" fmla="*/ 20 w 35"/>
                <a:gd name="T27" fmla="*/ 30 h 35"/>
                <a:gd name="T28" fmla="*/ 21 w 35"/>
                <a:gd name="T29" fmla="*/ 32 h 35"/>
                <a:gd name="T30" fmla="*/ 24 w 35"/>
                <a:gd name="T31" fmla="*/ 35 h 35"/>
                <a:gd name="T32" fmla="*/ 23 w 35"/>
                <a:gd name="T33" fmla="*/ 30 h 35"/>
                <a:gd name="T34" fmla="*/ 25 w 35"/>
                <a:gd name="T35" fmla="*/ 25 h 35"/>
                <a:gd name="T36" fmla="*/ 28 w 35"/>
                <a:gd name="T37" fmla="*/ 24 h 35"/>
                <a:gd name="T38" fmla="*/ 30 w 35"/>
                <a:gd name="T39" fmla="*/ 21 h 35"/>
                <a:gd name="T40" fmla="*/ 34 w 35"/>
                <a:gd name="T41" fmla="*/ 19 h 35"/>
                <a:gd name="T42" fmla="*/ 30 w 35"/>
                <a:gd name="T43" fmla="*/ 15 h 35"/>
                <a:gd name="T44" fmla="*/ 33 w 35"/>
                <a:gd name="T45" fmla="*/ 14 h 35"/>
                <a:gd name="T46" fmla="*/ 31 w 35"/>
                <a:gd name="T47" fmla="*/ 10 h 35"/>
                <a:gd name="T48" fmla="*/ 31 w 35"/>
                <a:gd name="T4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" h="35">
                  <a:moveTo>
                    <a:pt x="31" y="7"/>
                  </a:moveTo>
                  <a:cubicBezTo>
                    <a:pt x="31" y="7"/>
                    <a:pt x="24" y="9"/>
                    <a:pt x="23" y="6"/>
                  </a:cubicBezTo>
                  <a:cubicBezTo>
                    <a:pt x="23" y="4"/>
                    <a:pt x="22" y="5"/>
                    <a:pt x="22" y="5"/>
                  </a:cubicBezTo>
                  <a:cubicBezTo>
                    <a:pt x="22" y="5"/>
                    <a:pt x="19" y="4"/>
                    <a:pt x="17" y="3"/>
                  </a:cubicBezTo>
                  <a:cubicBezTo>
                    <a:pt x="15" y="2"/>
                    <a:pt x="11" y="6"/>
                    <a:pt x="9" y="4"/>
                  </a:cubicBezTo>
                  <a:cubicBezTo>
                    <a:pt x="8" y="3"/>
                    <a:pt x="7" y="1"/>
                    <a:pt x="6" y="3"/>
                  </a:cubicBezTo>
                  <a:cubicBezTo>
                    <a:pt x="5" y="5"/>
                    <a:pt x="3" y="2"/>
                    <a:pt x="3" y="1"/>
                  </a:cubicBezTo>
                  <a:cubicBezTo>
                    <a:pt x="2" y="0"/>
                    <a:pt x="0" y="0"/>
                    <a:pt x="0" y="2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4" y="9"/>
                    <a:pt x="4" y="12"/>
                  </a:cubicBezTo>
                  <a:cubicBezTo>
                    <a:pt x="5" y="15"/>
                    <a:pt x="2" y="12"/>
                    <a:pt x="4" y="15"/>
                  </a:cubicBezTo>
                  <a:cubicBezTo>
                    <a:pt x="6" y="18"/>
                    <a:pt x="11" y="22"/>
                    <a:pt x="12" y="24"/>
                  </a:cubicBezTo>
                  <a:cubicBezTo>
                    <a:pt x="14" y="27"/>
                    <a:pt x="14" y="26"/>
                    <a:pt x="16" y="27"/>
                  </a:cubicBezTo>
                  <a:cubicBezTo>
                    <a:pt x="17" y="29"/>
                    <a:pt x="20" y="30"/>
                    <a:pt x="20" y="30"/>
                  </a:cubicBezTo>
                  <a:cubicBezTo>
                    <a:pt x="20" y="30"/>
                    <a:pt x="21" y="31"/>
                    <a:pt x="21" y="32"/>
                  </a:cubicBezTo>
                  <a:cubicBezTo>
                    <a:pt x="22" y="34"/>
                    <a:pt x="23" y="34"/>
                    <a:pt x="24" y="35"/>
                  </a:cubicBezTo>
                  <a:cubicBezTo>
                    <a:pt x="23" y="33"/>
                    <a:pt x="22" y="32"/>
                    <a:pt x="23" y="30"/>
                  </a:cubicBezTo>
                  <a:cubicBezTo>
                    <a:pt x="23" y="28"/>
                    <a:pt x="23" y="27"/>
                    <a:pt x="25" y="25"/>
                  </a:cubicBezTo>
                  <a:cubicBezTo>
                    <a:pt x="26" y="25"/>
                    <a:pt x="27" y="25"/>
                    <a:pt x="28" y="24"/>
                  </a:cubicBezTo>
                  <a:cubicBezTo>
                    <a:pt x="29" y="23"/>
                    <a:pt x="29" y="22"/>
                    <a:pt x="30" y="21"/>
                  </a:cubicBezTo>
                  <a:cubicBezTo>
                    <a:pt x="31" y="20"/>
                    <a:pt x="33" y="21"/>
                    <a:pt x="34" y="19"/>
                  </a:cubicBezTo>
                  <a:cubicBezTo>
                    <a:pt x="35" y="17"/>
                    <a:pt x="29" y="17"/>
                    <a:pt x="30" y="15"/>
                  </a:cubicBezTo>
                  <a:cubicBezTo>
                    <a:pt x="30" y="14"/>
                    <a:pt x="33" y="15"/>
                    <a:pt x="33" y="14"/>
                  </a:cubicBezTo>
                  <a:cubicBezTo>
                    <a:pt x="34" y="12"/>
                    <a:pt x="31" y="12"/>
                    <a:pt x="31" y="10"/>
                  </a:cubicBezTo>
                  <a:cubicBezTo>
                    <a:pt x="30" y="9"/>
                    <a:pt x="31" y="8"/>
                    <a:pt x="31" y="7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18" name="Freeform 315"/>
            <p:cNvSpPr>
              <a:spLocks/>
            </p:cNvSpPr>
            <p:nvPr/>
          </p:nvSpPr>
          <p:spPr bwMode="auto">
            <a:xfrm>
              <a:off x="6416390" y="2485169"/>
              <a:ext cx="122433" cy="120658"/>
            </a:xfrm>
            <a:custGeom>
              <a:avLst/>
              <a:gdLst>
                <a:gd name="T0" fmla="*/ 31 w 35"/>
                <a:gd name="T1" fmla="*/ 7 h 35"/>
                <a:gd name="T2" fmla="*/ 23 w 35"/>
                <a:gd name="T3" fmla="*/ 6 h 35"/>
                <a:gd name="T4" fmla="*/ 22 w 35"/>
                <a:gd name="T5" fmla="*/ 5 h 35"/>
                <a:gd name="T6" fmla="*/ 17 w 35"/>
                <a:gd name="T7" fmla="*/ 3 h 35"/>
                <a:gd name="T8" fmla="*/ 9 w 35"/>
                <a:gd name="T9" fmla="*/ 4 h 35"/>
                <a:gd name="T10" fmla="*/ 6 w 35"/>
                <a:gd name="T11" fmla="*/ 3 h 35"/>
                <a:gd name="T12" fmla="*/ 3 w 35"/>
                <a:gd name="T13" fmla="*/ 1 h 35"/>
                <a:gd name="T14" fmla="*/ 0 w 35"/>
                <a:gd name="T15" fmla="*/ 2 h 35"/>
                <a:gd name="T16" fmla="*/ 0 w 35"/>
                <a:gd name="T17" fmla="*/ 5 h 35"/>
                <a:gd name="T18" fmla="*/ 4 w 35"/>
                <a:gd name="T19" fmla="*/ 12 h 35"/>
                <a:gd name="T20" fmla="*/ 4 w 35"/>
                <a:gd name="T21" fmla="*/ 15 h 35"/>
                <a:gd name="T22" fmla="*/ 12 w 35"/>
                <a:gd name="T23" fmla="*/ 24 h 35"/>
                <a:gd name="T24" fmla="*/ 16 w 35"/>
                <a:gd name="T25" fmla="*/ 27 h 35"/>
                <a:gd name="T26" fmla="*/ 20 w 35"/>
                <a:gd name="T27" fmla="*/ 30 h 35"/>
                <a:gd name="T28" fmla="*/ 21 w 35"/>
                <a:gd name="T29" fmla="*/ 32 h 35"/>
                <a:gd name="T30" fmla="*/ 24 w 35"/>
                <a:gd name="T31" fmla="*/ 35 h 35"/>
                <a:gd name="T32" fmla="*/ 23 w 35"/>
                <a:gd name="T33" fmla="*/ 30 h 35"/>
                <a:gd name="T34" fmla="*/ 25 w 35"/>
                <a:gd name="T35" fmla="*/ 25 h 35"/>
                <a:gd name="T36" fmla="*/ 28 w 35"/>
                <a:gd name="T37" fmla="*/ 24 h 35"/>
                <a:gd name="T38" fmla="*/ 30 w 35"/>
                <a:gd name="T39" fmla="*/ 21 h 35"/>
                <a:gd name="T40" fmla="*/ 34 w 35"/>
                <a:gd name="T41" fmla="*/ 19 h 35"/>
                <a:gd name="T42" fmla="*/ 30 w 35"/>
                <a:gd name="T43" fmla="*/ 15 h 35"/>
                <a:gd name="T44" fmla="*/ 33 w 35"/>
                <a:gd name="T45" fmla="*/ 14 h 35"/>
                <a:gd name="T46" fmla="*/ 31 w 35"/>
                <a:gd name="T47" fmla="*/ 10 h 35"/>
                <a:gd name="T48" fmla="*/ 31 w 35"/>
                <a:gd name="T4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" h="35">
                  <a:moveTo>
                    <a:pt x="31" y="7"/>
                  </a:moveTo>
                  <a:cubicBezTo>
                    <a:pt x="31" y="7"/>
                    <a:pt x="24" y="9"/>
                    <a:pt x="23" y="6"/>
                  </a:cubicBezTo>
                  <a:cubicBezTo>
                    <a:pt x="23" y="4"/>
                    <a:pt x="22" y="5"/>
                    <a:pt x="22" y="5"/>
                  </a:cubicBezTo>
                  <a:cubicBezTo>
                    <a:pt x="22" y="5"/>
                    <a:pt x="19" y="4"/>
                    <a:pt x="17" y="3"/>
                  </a:cubicBezTo>
                  <a:cubicBezTo>
                    <a:pt x="15" y="2"/>
                    <a:pt x="11" y="6"/>
                    <a:pt x="9" y="4"/>
                  </a:cubicBezTo>
                  <a:cubicBezTo>
                    <a:pt x="8" y="3"/>
                    <a:pt x="7" y="1"/>
                    <a:pt x="6" y="3"/>
                  </a:cubicBezTo>
                  <a:cubicBezTo>
                    <a:pt x="5" y="5"/>
                    <a:pt x="3" y="2"/>
                    <a:pt x="3" y="1"/>
                  </a:cubicBezTo>
                  <a:cubicBezTo>
                    <a:pt x="2" y="0"/>
                    <a:pt x="0" y="0"/>
                    <a:pt x="0" y="2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4" y="9"/>
                    <a:pt x="4" y="12"/>
                  </a:cubicBezTo>
                  <a:cubicBezTo>
                    <a:pt x="5" y="15"/>
                    <a:pt x="2" y="12"/>
                    <a:pt x="4" y="15"/>
                  </a:cubicBezTo>
                  <a:cubicBezTo>
                    <a:pt x="6" y="18"/>
                    <a:pt x="11" y="22"/>
                    <a:pt x="12" y="24"/>
                  </a:cubicBezTo>
                  <a:cubicBezTo>
                    <a:pt x="14" y="27"/>
                    <a:pt x="14" y="26"/>
                    <a:pt x="16" y="27"/>
                  </a:cubicBezTo>
                  <a:cubicBezTo>
                    <a:pt x="17" y="29"/>
                    <a:pt x="20" y="30"/>
                    <a:pt x="20" y="30"/>
                  </a:cubicBezTo>
                  <a:cubicBezTo>
                    <a:pt x="20" y="30"/>
                    <a:pt x="21" y="31"/>
                    <a:pt x="21" y="32"/>
                  </a:cubicBezTo>
                  <a:cubicBezTo>
                    <a:pt x="22" y="34"/>
                    <a:pt x="23" y="34"/>
                    <a:pt x="24" y="35"/>
                  </a:cubicBezTo>
                  <a:cubicBezTo>
                    <a:pt x="23" y="33"/>
                    <a:pt x="22" y="32"/>
                    <a:pt x="23" y="30"/>
                  </a:cubicBezTo>
                  <a:cubicBezTo>
                    <a:pt x="23" y="28"/>
                    <a:pt x="23" y="27"/>
                    <a:pt x="25" y="25"/>
                  </a:cubicBezTo>
                  <a:cubicBezTo>
                    <a:pt x="26" y="25"/>
                    <a:pt x="27" y="25"/>
                    <a:pt x="28" y="24"/>
                  </a:cubicBezTo>
                  <a:cubicBezTo>
                    <a:pt x="29" y="23"/>
                    <a:pt x="29" y="22"/>
                    <a:pt x="30" y="21"/>
                  </a:cubicBezTo>
                  <a:cubicBezTo>
                    <a:pt x="31" y="20"/>
                    <a:pt x="33" y="21"/>
                    <a:pt x="34" y="19"/>
                  </a:cubicBezTo>
                  <a:cubicBezTo>
                    <a:pt x="35" y="17"/>
                    <a:pt x="29" y="17"/>
                    <a:pt x="30" y="15"/>
                  </a:cubicBezTo>
                  <a:cubicBezTo>
                    <a:pt x="30" y="14"/>
                    <a:pt x="33" y="15"/>
                    <a:pt x="33" y="14"/>
                  </a:cubicBezTo>
                  <a:cubicBezTo>
                    <a:pt x="34" y="12"/>
                    <a:pt x="31" y="12"/>
                    <a:pt x="31" y="10"/>
                  </a:cubicBezTo>
                  <a:cubicBezTo>
                    <a:pt x="30" y="9"/>
                    <a:pt x="31" y="8"/>
                    <a:pt x="31" y="7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19" name="Freeform 316"/>
            <p:cNvSpPr>
              <a:spLocks noEditPoints="1"/>
            </p:cNvSpPr>
            <p:nvPr/>
          </p:nvSpPr>
          <p:spPr bwMode="auto">
            <a:xfrm>
              <a:off x="3834676" y="4649905"/>
              <a:ext cx="365521" cy="448917"/>
            </a:xfrm>
            <a:custGeom>
              <a:avLst/>
              <a:gdLst>
                <a:gd name="T0" fmla="*/ 7 w 105"/>
                <a:gd name="T1" fmla="*/ 55 h 129"/>
                <a:gd name="T2" fmla="*/ 8 w 105"/>
                <a:gd name="T3" fmla="*/ 59 h 129"/>
                <a:gd name="T4" fmla="*/ 6 w 105"/>
                <a:gd name="T5" fmla="*/ 58 h 129"/>
                <a:gd name="T6" fmla="*/ 1 w 105"/>
                <a:gd name="T7" fmla="*/ 70 h 129"/>
                <a:gd name="T8" fmla="*/ 7 w 105"/>
                <a:gd name="T9" fmla="*/ 85 h 129"/>
                <a:gd name="T10" fmla="*/ 13 w 105"/>
                <a:gd name="T11" fmla="*/ 98 h 129"/>
                <a:gd name="T12" fmla="*/ 17 w 105"/>
                <a:gd name="T13" fmla="*/ 116 h 129"/>
                <a:gd name="T14" fmla="*/ 22 w 105"/>
                <a:gd name="T15" fmla="*/ 126 h 129"/>
                <a:gd name="T16" fmla="*/ 37 w 105"/>
                <a:gd name="T17" fmla="*/ 123 h 129"/>
                <a:gd name="T18" fmla="*/ 45 w 105"/>
                <a:gd name="T19" fmla="*/ 128 h 129"/>
                <a:gd name="T20" fmla="*/ 48 w 105"/>
                <a:gd name="T21" fmla="*/ 124 h 129"/>
                <a:gd name="T22" fmla="*/ 65 w 105"/>
                <a:gd name="T23" fmla="*/ 122 h 129"/>
                <a:gd name="T24" fmla="*/ 70 w 105"/>
                <a:gd name="T25" fmla="*/ 107 h 129"/>
                <a:gd name="T26" fmla="*/ 78 w 105"/>
                <a:gd name="T27" fmla="*/ 93 h 129"/>
                <a:gd name="T28" fmla="*/ 96 w 105"/>
                <a:gd name="T29" fmla="*/ 94 h 129"/>
                <a:gd name="T30" fmla="*/ 103 w 105"/>
                <a:gd name="T31" fmla="*/ 97 h 129"/>
                <a:gd name="T32" fmla="*/ 104 w 105"/>
                <a:gd name="T33" fmla="*/ 83 h 129"/>
                <a:gd name="T34" fmla="*/ 100 w 105"/>
                <a:gd name="T35" fmla="*/ 73 h 129"/>
                <a:gd name="T36" fmla="*/ 97 w 105"/>
                <a:gd name="T37" fmla="*/ 61 h 129"/>
                <a:gd name="T38" fmla="*/ 83 w 105"/>
                <a:gd name="T39" fmla="*/ 57 h 129"/>
                <a:gd name="T40" fmla="*/ 84 w 105"/>
                <a:gd name="T41" fmla="*/ 45 h 129"/>
                <a:gd name="T42" fmla="*/ 79 w 105"/>
                <a:gd name="T43" fmla="*/ 32 h 129"/>
                <a:gd name="T44" fmla="*/ 67 w 105"/>
                <a:gd name="T45" fmla="*/ 30 h 129"/>
                <a:gd name="T46" fmla="*/ 56 w 105"/>
                <a:gd name="T47" fmla="*/ 23 h 129"/>
                <a:gd name="T48" fmla="*/ 44 w 105"/>
                <a:gd name="T49" fmla="*/ 18 h 129"/>
                <a:gd name="T50" fmla="*/ 35 w 105"/>
                <a:gd name="T51" fmla="*/ 11 h 129"/>
                <a:gd name="T52" fmla="*/ 37 w 105"/>
                <a:gd name="T53" fmla="*/ 0 h 129"/>
                <a:gd name="T54" fmla="*/ 22 w 105"/>
                <a:gd name="T55" fmla="*/ 2 h 129"/>
                <a:gd name="T56" fmla="*/ 10 w 105"/>
                <a:gd name="T57" fmla="*/ 13 h 129"/>
                <a:gd name="T58" fmla="*/ 4 w 105"/>
                <a:gd name="T59" fmla="*/ 18 h 129"/>
                <a:gd name="T60" fmla="*/ 5 w 105"/>
                <a:gd name="T61" fmla="*/ 28 h 129"/>
                <a:gd name="T62" fmla="*/ 2 w 105"/>
                <a:gd name="T63" fmla="*/ 42 h 129"/>
                <a:gd name="T64" fmla="*/ 4 w 105"/>
                <a:gd name="T65" fmla="*/ 51 h 129"/>
                <a:gd name="T66" fmla="*/ 22 w 105"/>
                <a:gd name="T67" fmla="*/ 84 h 129"/>
                <a:gd name="T68" fmla="*/ 22 w 105"/>
                <a:gd name="T69" fmla="*/ 8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5" h="129">
                  <a:moveTo>
                    <a:pt x="5" y="55"/>
                  </a:moveTo>
                  <a:cubicBezTo>
                    <a:pt x="6" y="55"/>
                    <a:pt x="7" y="55"/>
                    <a:pt x="7" y="55"/>
                  </a:cubicBezTo>
                  <a:cubicBezTo>
                    <a:pt x="8" y="56"/>
                    <a:pt x="9" y="59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7" y="58"/>
                    <a:pt x="6" y="58"/>
                    <a:pt x="6" y="58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6" y="58"/>
                    <a:pt x="8" y="61"/>
                    <a:pt x="6" y="63"/>
                  </a:cubicBezTo>
                  <a:cubicBezTo>
                    <a:pt x="5" y="65"/>
                    <a:pt x="1" y="70"/>
                    <a:pt x="1" y="70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5"/>
                    <a:pt x="5" y="84"/>
                    <a:pt x="7" y="85"/>
                  </a:cubicBezTo>
                  <a:cubicBezTo>
                    <a:pt x="9" y="87"/>
                    <a:pt x="11" y="90"/>
                    <a:pt x="11" y="90"/>
                  </a:cubicBezTo>
                  <a:cubicBezTo>
                    <a:pt x="11" y="90"/>
                    <a:pt x="12" y="96"/>
                    <a:pt x="13" y="98"/>
                  </a:cubicBezTo>
                  <a:cubicBezTo>
                    <a:pt x="14" y="101"/>
                    <a:pt x="14" y="105"/>
                    <a:pt x="16" y="107"/>
                  </a:cubicBezTo>
                  <a:cubicBezTo>
                    <a:pt x="17" y="109"/>
                    <a:pt x="17" y="116"/>
                    <a:pt x="17" y="116"/>
                  </a:cubicBezTo>
                  <a:cubicBezTo>
                    <a:pt x="18" y="123"/>
                    <a:pt x="18" y="123"/>
                    <a:pt x="18" y="123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9" y="120"/>
                    <a:pt x="29" y="120"/>
                    <a:pt x="29" y="120"/>
                  </a:cubicBezTo>
                  <a:cubicBezTo>
                    <a:pt x="29" y="120"/>
                    <a:pt x="34" y="123"/>
                    <a:pt x="37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5" y="126"/>
                    <a:pt x="45" y="128"/>
                  </a:cubicBezTo>
                  <a:cubicBezTo>
                    <a:pt x="46" y="128"/>
                    <a:pt x="46" y="129"/>
                    <a:pt x="46" y="129"/>
                  </a:cubicBezTo>
                  <a:cubicBezTo>
                    <a:pt x="46" y="129"/>
                    <a:pt x="47" y="128"/>
                    <a:pt x="48" y="124"/>
                  </a:cubicBezTo>
                  <a:cubicBezTo>
                    <a:pt x="50" y="119"/>
                    <a:pt x="52" y="122"/>
                    <a:pt x="52" y="122"/>
                  </a:cubicBezTo>
                  <a:cubicBezTo>
                    <a:pt x="65" y="122"/>
                    <a:pt x="65" y="122"/>
                    <a:pt x="65" y="122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70" y="107"/>
                    <a:pt x="70" y="107"/>
                    <a:pt x="70" y="107"/>
                  </a:cubicBezTo>
                  <a:cubicBezTo>
                    <a:pt x="70" y="107"/>
                    <a:pt x="73" y="102"/>
                    <a:pt x="73" y="101"/>
                  </a:cubicBezTo>
                  <a:cubicBezTo>
                    <a:pt x="73" y="99"/>
                    <a:pt x="78" y="93"/>
                    <a:pt x="78" y="93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1" y="94"/>
                    <a:pt x="101" y="94"/>
                    <a:pt x="101" y="94"/>
                  </a:cubicBezTo>
                  <a:cubicBezTo>
                    <a:pt x="101" y="94"/>
                    <a:pt x="104" y="86"/>
                    <a:pt x="104" y="83"/>
                  </a:cubicBezTo>
                  <a:cubicBezTo>
                    <a:pt x="104" y="80"/>
                    <a:pt x="105" y="80"/>
                    <a:pt x="104" y="78"/>
                  </a:cubicBezTo>
                  <a:cubicBezTo>
                    <a:pt x="103" y="76"/>
                    <a:pt x="102" y="74"/>
                    <a:pt x="100" y="73"/>
                  </a:cubicBezTo>
                  <a:cubicBezTo>
                    <a:pt x="97" y="71"/>
                    <a:pt x="97" y="69"/>
                    <a:pt x="97" y="66"/>
                  </a:cubicBezTo>
                  <a:cubicBezTo>
                    <a:pt x="96" y="64"/>
                    <a:pt x="97" y="61"/>
                    <a:pt x="97" y="61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2"/>
                    <a:pt x="84" y="60"/>
                    <a:pt x="83" y="57"/>
                  </a:cubicBezTo>
                  <a:cubicBezTo>
                    <a:pt x="81" y="54"/>
                    <a:pt x="80" y="52"/>
                    <a:pt x="81" y="50"/>
                  </a:cubicBezTo>
                  <a:cubicBezTo>
                    <a:pt x="82" y="48"/>
                    <a:pt x="84" y="45"/>
                    <a:pt x="84" y="45"/>
                  </a:cubicBezTo>
                  <a:cubicBezTo>
                    <a:pt x="84" y="45"/>
                    <a:pt x="83" y="42"/>
                    <a:pt x="82" y="40"/>
                  </a:cubicBezTo>
                  <a:cubicBezTo>
                    <a:pt x="81" y="37"/>
                    <a:pt x="81" y="34"/>
                    <a:pt x="79" y="32"/>
                  </a:cubicBezTo>
                  <a:cubicBezTo>
                    <a:pt x="78" y="30"/>
                    <a:pt x="76" y="32"/>
                    <a:pt x="74" y="32"/>
                  </a:cubicBezTo>
                  <a:cubicBezTo>
                    <a:pt x="71" y="32"/>
                    <a:pt x="70" y="30"/>
                    <a:pt x="67" y="30"/>
                  </a:cubicBezTo>
                  <a:cubicBezTo>
                    <a:pt x="64" y="30"/>
                    <a:pt x="63" y="28"/>
                    <a:pt x="61" y="27"/>
                  </a:cubicBezTo>
                  <a:cubicBezTo>
                    <a:pt x="58" y="25"/>
                    <a:pt x="59" y="24"/>
                    <a:pt x="56" y="23"/>
                  </a:cubicBezTo>
                  <a:cubicBezTo>
                    <a:pt x="53" y="21"/>
                    <a:pt x="52" y="20"/>
                    <a:pt x="49" y="17"/>
                  </a:cubicBezTo>
                  <a:cubicBezTo>
                    <a:pt x="47" y="14"/>
                    <a:pt x="46" y="18"/>
                    <a:pt x="44" y="18"/>
                  </a:cubicBezTo>
                  <a:cubicBezTo>
                    <a:pt x="41" y="17"/>
                    <a:pt x="41" y="17"/>
                    <a:pt x="39" y="16"/>
                  </a:cubicBezTo>
                  <a:cubicBezTo>
                    <a:pt x="37" y="16"/>
                    <a:pt x="36" y="13"/>
                    <a:pt x="35" y="11"/>
                  </a:cubicBezTo>
                  <a:cubicBezTo>
                    <a:pt x="34" y="9"/>
                    <a:pt x="38" y="2"/>
                    <a:pt x="38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6" y="2"/>
                    <a:pt x="22" y="2"/>
                  </a:cubicBezTo>
                  <a:cubicBezTo>
                    <a:pt x="19" y="3"/>
                    <a:pt x="13" y="13"/>
                    <a:pt x="13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8" y="14"/>
                    <a:pt x="9" y="16"/>
                  </a:cubicBezTo>
                  <a:cubicBezTo>
                    <a:pt x="10" y="17"/>
                    <a:pt x="5" y="19"/>
                    <a:pt x="4" y="18"/>
                  </a:cubicBezTo>
                  <a:cubicBezTo>
                    <a:pt x="2" y="17"/>
                    <a:pt x="0" y="17"/>
                    <a:pt x="0" y="1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1" y="40"/>
                    <a:pt x="2" y="42"/>
                  </a:cubicBezTo>
                  <a:cubicBezTo>
                    <a:pt x="3" y="45"/>
                    <a:pt x="4" y="47"/>
                    <a:pt x="4" y="47"/>
                  </a:cubicBezTo>
                  <a:cubicBezTo>
                    <a:pt x="4" y="47"/>
                    <a:pt x="3" y="49"/>
                    <a:pt x="4" y="51"/>
                  </a:cubicBezTo>
                  <a:cubicBezTo>
                    <a:pt x="5" y="52"/>
                    <a:pt x="5" y="55"/>
                    <a:pt x="5" y="55"/>
                  </a:cubicBezTo>
                  <a:close/>
                  <a:moveTo>
                    <a:pt x="22" y="84"/>
                  </a:moveTo>
                  <a:cubicBezTo>
                    <a:pt x="25" y="85"/>
                    <a:pt x="24" y="90"/>
                    <a:pt x="24" y="90"/>
                  </a:cubicBezTo>
                  <a:cubicBezTo>
                    <a:pt x="23" y="89"/>
                    <a:pt x="19" y="83"/>
                    <a:pt x="22" y="84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20" name="Freeform 317"/>
            <p:cNvSpPr>
              <a:spLocks noEditPoints="1"/>
            </p:cNvSpPr>
            <p:nvPr/>
          </p:nvSpPr>
          <p:spPr bwMode="auto">
            <a:xfrm>
              <a:off x="3834676" y="4649905"/>
              <a:ext cx="365521" cy="448917"/>
            </a:xfrm>
            <a:custGeom>
              <a:avLst/>
              <a:gdLst>
                <a:gd name="T0" fmla="*/ 7 w 105"/>
                <a:gd name="T1" fmla="*/ 55 h 129"/>
                <a:gd name="T2" fmla="*/ 8 w 105"/>
                <a:gd name="T3" fmla="*/ 59 h 129"/>
                <a:gd name="T4" fmla="*/ 6 w 105"/>
                <a:gd name="T5" fmla="*/ 58 h 129"/>
                <a:gd name="T6" fmla="*/ 1 w 105"/>
                <a:gd name="T7" fmla="*/ 70 h 129"/>
                <a:gd name="T8" fmla="*/ 7 w 105"/>
                <a:gd name="T9" fmla="*/ 85 h 129"/>
                <a:gd name="T10" fmla="*/ 13 w 105"/>
                <a:gd name="T11" fmla="*/ 98 h 129"/>
                <a:gd name="T12" fmla="*/ 17 w 105"/>
                <a:gd name="T13" fmla="*/ 116 h 129"/>
                <a:gd name="T14" fmla="*/ 22 w 105"/>
                <a:gd name="T15" fmla="*/ 126 h 129"/>
                <a:gd name="T16" fmla="*/ 37 w 105"/>
                <a:gd name="T17" fmla="*/ 123 h 129"/>
                <a:gd name="T18" fmla="*/ 45 w 105"/>
                <a:gd name="T19" fmla="*/ 128 h 129"/>
                <a:gd name="T20" fmla="*/ 48 w 105"/>
                <a:gd name="T21" fmla="*/ 124 h 129"/>
                <a:gd name="T22" fmla="*/ 65 w 105"/>
                <a:gd name="T23" fmla="*/ 122 h 129"/>
                <a:gd name="T24" fmla="*/ 70 w 105"/>
                <a:gd name="T25" fmla="*/ 107 h 129"/>
                <a:gd name="T26" fmla="*/ 78 w 105"/>
                <a:gd name="T27" fmla="*/ 93 h 129"/>
                <a:gd name="T28" fmla="*/ 96 w 105"/>
                <a:gd name="T29" fmla="*/ 94 h 129"/>
                <a:gd name="T30" fmla="*/ 103 w 105"/>
                <a:gd name="T31" fmla="*/ 97 h 129"/>
                <a:gd name="T32" fmla="*/ 104 w 105"/>
                <a:gd name="T33" fmla="*/ 83 h 129"/>
                <a:gd name="T34" fmla="*/ 100 w 105"/>
                <a:gd name="T35" fmla="*/ 73 h 129"/>
                <a:gd name="T36" fmla="*/ 97 w 105"/>
                <a:gd name="T37" fmla="*/ 61 h 129"/>
                <a:gd name="T38" fmla="*/ 83 w 105"/>
                <a:gd name="T39" fmla="*/ 57 h 129"/>
                <a:gd name="T40" fmla="*/ 84 w 105"/>
                <a:gd name="T41" fmla="*/ 45 h 129"/>
                <a:gd name="T42" fmla="*/ 79 w 105"/>
                <a:gd name="T43" fmla="*/ 32 h 129"/>
                <a:gd name="T44" fmla="*/ 67 w 105"/>
                <a:gd name="T45" fmla="*/ 30 h 129"/>
                <a:gd name="T46" fmla="*/ 56 w 105"/>
                <a:gd name="T47" fmla="*/ 23 h 129"/>
                <a:gd name="T48" fmla="*/ 44 w 105"/>
                <a:gd name="T49" fmla="*/ 18 h 129"/>
                <a:gd name="T50" fmla="*/ 35 w 105"/>
                <a:gd name="T51" fmla="*/ 11 h 129"/>
                <a:gd name="T52" fmla="*/ 37 w 105"/>
                <a:gd name="T53" fmla="*/ 0 h 129"/>
                <a:gd name="T54" fmla="*/ 22 w 105"/>
                <a:gd name="T55" fmla="*/ 2 h 129"/>
                <a:gd name="T56" fmla="*/ 10 w 105"/>
                <a:gd name="T57" fmla="*/ 13 h 129"/>
                <a:gd name="T58" fmla="*/ 4 w 105"/>
                <a:gd name="T59" fmla="*/ 18 h 129"/>
                <a:gd name="T60" fmla="*/ 5 w 105"/>
                <a:gd name="T61" fmla="*/ 28 h 129"/>
                <a:gd name="T62" fmla="*/ 2 w 105"/>
                <a:gd name="T63" fmla="*/ 42 h 129"/>
                <a:gd name="T64" fmla="*/ 4 w 105"/>
                <a:gd name="T65" fmla="*/ 51 h 129"/>
                <a:gd name="T66" fmla="*/ 22 w 105"/>
                <a:gd name="T67" fmla="*/ 84 h 129"/>
                <a:gd name="T68" fmla="*/ 22 w 105"/>
                <a:gd name="T69" fmla="*/ 8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5" h="129">
                  <a:moveTo>
                    <a:pt x="5" y="55"/>
                  </a:moveTo>
                  <a:cubicBezTo>
                    <a:pt x="6" y="55"/>
                    <a:pt x="7" y="55"/>
                    <a:pt x="7" y="55"/>
                  </a:cubicBezTo>
                  <a:cubicBezTo>
                    <a:pt x="8" y="56"/>
                    <a:pt x="9" y="59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7" y="58"/>
                    <a:pt x="6" y="58"/>
                    <a:pt x="6" y="58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6" y="58"/>
                    <a:pt x="8" y="61"/>
                    <a:pt x="6" y="63"/>
                  </a:cubicBezTo>
                  <a:cubicBezTo>
                    <a:pt x="5" y="65"/>
                    <a:pt x="1" y="70"/>
                    <a:pt x="1" y="70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5"/>
                    <a:pt x="5" y="84"/>
                    <a:pt x="7" y="85"/>
                  </a:cubicBezTo>
                  <a:cubicBezTo>
                    <a:pt x="9" y="87"/>
                    <a:pt x="11" y="90"/>
                    <a:pt x="11" y="90"/>
                  </a:cubicBezTo>
                  <a:cubicBezTo>
                    <a:pt x="11" y="90"/>
                    <a:pt x="12" y="96"/>
                    <a:pt x="13" y="98"/>
                  </a:cubicBezTo>
                  <a:cubicBezTo>
                    <a:pt x="14" y="101"/>
                    <a:pt x="14" y="105"/>
                    <a:pt x="16" y="107"/>
                  </a:cubicBezTo>
                  <a:cubicBezTo>
                    <a:pt x="17" y="109"/>
                    <a:pt x="17" y="116"/>
                    <a:pt x="17" y="116"/>
                  </a:cubicBezTo>
                  <a:cubicBezTo>
                    <a:pt x="18" y="123"/>
                    <a:pt x="18" y="123"/>
                    <a:pt x="18" y="123"/>
                  </a:cubicBezTo>
                  <a:cubicBezTo>
                    <a:pt x="22" y="126"/>
                    <a:pt x="22" y="126"/>
                    <a:pt x="22" y="126"/>
                  </a:cubicBezTo>
                  <a:cubicBezTo>
                    <a:pt x="29" y="120"/>
                    <a:pt x="29" y="120"/>
                    <a:pt x="29" y="120"/>
                  </a:cubicBezTo>
                  <a:cubicBezTo>
                    <a:pt x="29" y="120"/>
                    <a:pt x="34" y="123"/>
                    <a:pt x="37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5" y="126"/>
                    <a:pt x="45" y="128"/>
                  </a:cubicBezTo>
                  <a:cubicBezTo>
                    <a:pt x="46" y="128"/>
                    <a:pt x="46" y="129"/>
                    <a:pt x="46" y="129"/>
                  </a:cubicBezTo>
                  <a:cubicBezTo>
                    <a:pt x="46" y="129"/>
                    <a:pt x="47" y="128"/>
                    <a:pt x="48" y="124"/>
                  </a:cubicBezTo>
                  <a:cubicBezTo>
                    <a:pt x="50" y="119"/>
                    <a:pt x="52" y="122"/>
                    <a:pt x="52" y="122"/>
                  </a:cubicBezTo>
                  <a:cubicBezTo>
                    <a:pt x="65" y="122"/>
                    <a:pt x="65" y="122"/>
                    <a:pt x="65" y="122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70" y="107"/>
                    <a:pt x="70" y="107"/>
                    <a:pt x="70" y="107"/>
                  </a:cubicBezTo>
                  <a:cubicBezTo>
                    <a:pt x="70" y="107"/>
                    <a:pt x="73" y="102"/>
                    <a:pt x="73" y="101"/>
                  </a:cubicBezTo>
                  <a:cubicBezTo>
                    <a:pt x="73" y="99"/>
                    <a:pt x="78" y="93"/>
                    <a:pt x="78" y="93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1" y="94"/>
                    <a:pt x="101" y="94"/>
                    <a:pt x="101" y="94"/>
                  </a:cubicBezTo>
                  <a:cubicBezTo>
                    <a:pt x="101" y="94"/>
                    <a:pt x="104" y="86"/>
                    <a:pt x="104" y="83"/>
                  </a:cubicBezTo>
                  <a:cubicBezTo>
                    <a:pt x="104" y="80"/>
                    <a:pt x="105" y="80"/>
                    <a:pt x="104" y="78"/>
                  </a:cubicBezTo>
                  <a:cubicBezTo>
                    <a:pt x="103" y="76"/>
                    <a:pt x="102" y="74"/>
                    <a:pt x="100" y="73"/>
                  </a:cubicBezTo>
                  <a:cubicBezTo>
                    <a:pt x="97" y="71"/>
                    <a:pt x="97" y="69"/>
                    <a:pt x="97" y="66"/>
                  </a:cubicBezTo>
                  <a:cubicBezTo>
                    <a:pt x="96" y="64"/>
                    <a:pt x="97" y="61"/>
                    <a:pt x="97" y="61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2"/>
                    <a:pt x="84" y="60"/>
                    <a:pt x="83" y="57"/>
                  </a:cubicBezTo>
                  <a:cubicBezTo>
                    <a:pt x="81" y="54"/>
                    <a:pt x="80" y="52"/>
                    <a:pt x="81" y="50"/>
                  </a:cubicBezTo>
                  <a:cubicBezTo>
                    <a:pt x="82" y="48"/>
                    <a:pt x="84" y="45"/>
                    <a:pt x="84" y="45"/>
                  </a:cubicBezTo>
                  <a:cubicBezTo>
                    <a:pt x="84" y="45"/>
                    <a:pt x="83" y="42"/>
                    <a:pt x="82" y="40"/>
                  </a:cubicBezTo>
                  <a:cubicBezTo>
                    <a:pt x="81" y="37"/>
                    <a:pt x="81" y="34"/>
                    <a:pt x="79" y="32"/>
                  </a:cubicBezTo>
                  <a:cubicBezTo>
                    <a:pt x="78" y="30"/>
                    <a:pt x="76" y="32"/>
                    <a:pt x="74" y="32"/>
                  </a:cubicBezTo>
                  <a:cubicBezTo>
                    <a:pt x="71" y="32"/>
                    <a:pt x="70" y="30"/>
                    <a:pt x="67" y="30"/>
                  </a:cubicBezTo>
                  <a:cubicBezTo>
                    <a:pt x="64" y="30"/>
                    <a:pt x="63" y="28"/>
                    <a:pt x="61" y="27"/>
                  </a:cubicBezTo>
                  <a:cubicBezTo>
                    <a:pt x="58" y="25"/>
                    <a:pt x="59" y="24"/>
                    <a:pt x="56" y="23"/>
                  </a:cubicBezTo>
                  <a:cubicBezTo>
                    <a:pt x="53" y="21"/>
                    <a:pt x="52" y="20"/>
                    <a:pt x="49" y="17"/>
                  </a:cubicBezTo>
                  <a:cubicBezTo>
                    <a:pt x="47" y="14"/>
                    <a:pt x="46" y="18"/>
                    <a:pt x="44" y="18"/>
                  </a:cubicBezTo>
                  <a:cubicBezTo>
                    <a:pt x="41" y="17"/>
                    <a:pt x="41" y="17"/>
                    <a:pt x="39" y="16"/>
                  </a:cubicBezTo>
                  <a:cubicBezTo>
                    <a:pt x="37" y="16"/>
                    <a:pt x="36" y="13"/>
                    <a:pt x="35" y="11"/>
                  </a:cubicBezTo>
                  <a:cubicBezTo>
                    <a:pt x="34" y="9"/>
                    <a:pt x="38" y="2"/>
                    <a:pt x="38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6" y="2"/>
                    <a:pt x="22" y="2"/>
                  </a:cubicBezTo>
                  <a:cubicBezTo>
                    <a:pt x="19" y="3"/>
                    <a:pt x="13" y="13"/>
                    <a:pt x="13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8" y="14"/>
                    <a:pt x="9" y="16"/>
                  </a:cubicBezTo>
                  <a:cubicBezTo>
                    <a:pt x="10" y="17"/>
                    <a:pt x="5" y="19"/>
                    <a:pt x="4" y="18"/>
                  </a:cubicBezTo>
                  <a:cubicBezTo>
                    <a:pt x="2" y="17"/>
                    <a:pt x="0" y="17"/>
                    <a:pt x="0" y="1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1" y="40"/>
                    <a:pt x="2" y="42"/>
                  </a:cubicBezTo>
                  <a:cubicBezTo>
                    <a:pt x="3" y="45"/>
                    <a:pt x="4" y="47"/>
                    <a:pt x="4" y="47"/>
                  </a:cubicBezTo>
                  <a:cubicBezTo>
                    <a:pt x="4" y="47"/>
                    <a:pt x="3" y="49"/>
                    <a:pt x="4" y="51"/>
                  </a:cubicBezTo>
                  <a:cubicBezTo>
                    <a:pt x="5" y="52"/>
                    <a:pt x="5" y="55"/>
                    <a:pt x="5" y="55"/>
                  </a:cubicBezTo>
                  <a:close/>
                  <a:moveTo>
                    <a:pt x="22" y="84"/>
                  </a:moveTo>
                  <a:cubicBezTo>
                    <a:pt x="25" y="85"/>
                    <a:pt x="24" y="90"/>
                    <a:pt x="24" y="90"/>
                  </a:cubicBezTo>
                  <a:cubicBezTo>
                    <a:pt x="23" y="89"/>
                    <a:pt x="19" y="83"/>
                    <a:pt x="22" y="84"/>
                  </a:cubicBezTo>
                  <a:close/>
                </a:path>
              </a:pathLst>
            </a:custGeom>
            <a:solidFill>
              <a:schemeClr val="accent5"/>
            </a:solidFill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21" name="Freeform 318"/>
            <p:cNvSpPr>
              <a:spLocks/>
            </p:cNvSpPr>
            <p:nvPr/>
          </p:nvSpPr>
          <p:spPr bwMode="auto">
            <a:xfrm>
              <a:off x="8621935" y="3187820"/>
              <a:ext cx="90494" cy="51457"/>
            </a:xfrm>
            <a:custGeom>
              <a:avLst/>
              <a:gdLst>
                <a:gd name="T0" fmla="*/ 2 w 51"/>
                <a:gd name="T1" fmla="*/ 14 h 29"/>
                <a:gd name="T2" fmla="*/ 0 w 51"/>
                <a:gd name="T3" fmla="*/ 22 h 29"/>
                <a:gd name="T4" fmla="*/ 6 w 51"/>
                <a:gd name="T5" fmla="*/ 29 h 29"/>
                <a:gd name="T6" fmla="*/ 14 w 51"/>
                <a:gd name="T7" fmla="*/ 27 h 29"/>
                <a:gd name="T8" fmla="*/ 22 w 51"/>
                <a:gd name="T9" fmla="*/ 25 h 29"/>
                <a:gd name="T10" fmla="*/ 32 w 51"/>
                <a:gd name="T11" fmla="*/ 29 h 29"/>
                <a:gd name="T12" fmla="*/ 47 w 51"/>
                <a:gd name="T13" fmla="*/ 27 h 29"/>
                <a:gd name="T14" fmla="*/ 51 w 51"/>
                <a:gd name="T15" fmla="*/ 25 h 29"/>
                <a:gd name="T16" fmla="*/ 51 w 51"/>
                <a:gd name="T17" fmla="*/ 18 h 29"/>
                <a:gd name="T18" fmla="*/ 49 w 51"/>
                <a:gd name="T19" fmla="*/ 6 h 29"/>
                <a:gd name="T20" fmla="*/ 38 w 51"/>
                <a:gd name="T21" fmla="*/ 4 h 29"/>
                <a:gd name="T22" fmla="*/ 30 w 51"/>
                <a:gd name="T23" fmla="*/ 4 h 29"/>
                <a:gd name="T24" fmla="*/ 22 w 51"/>
                <a:gd name="T25" fmla="*/ 0 h 29"/>
                <a:gd name="T26" fmla="*/ 12 w 51"/>
                <a:gd name="T27" fmla="*/ 2 h 29"/>
                <a:gd name="T28" fmla="*/ 6 w 51"/>
                <a:gd name="T29" fmla="*/ 4 h 29"/>
                <a:gd name="T30" fmla="*/ 2 w 51"/>
                <a:gd name="T3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" h="29">
                  <a:moveTo>
                    <a:pt x="2" y="14"/>
                  </a:moveTo>
                  <a:lnTo>
                    <a:pt x="0" y="22"/>
                  </a:lnTo>
                  <a:lnTo>
                    <a:pt x="6" y="29"/>
                  </a:lnTo>
                  <a:lnTo>
                    <a:pt x="14" y="27"/>
                  </a:lnTo>
                  <a:lnTo>
                    <a:pt x="22" y="25"/>
                  </a:lnTo>
                  <a:lnTo>
                    <a:pt x="32" y="29"/>
                  </a:lnTo>
                  <a:lnTo>
                    <a:pt x="47" y="27"/>
                  </a:lnTo>
                  <a:lnTo>
                    <a:pt x="51" y="25"/>
                  </a:lnTo>
                  <a:lnTo>
                    <a:pt x="51" y="18"/>
                  </a:lnTo>
                  <a:lnTo>
                    <a:pt x="49" y="6"/>
                  </a:lnTo>
                  <a:lnTo>
                    <a:pt x="38" y="4"/>
                  </a:lnTo>
                  <a:lnTo>
                    <a:pt x="30" y="4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6" y="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22" name="Freeform 319"/>
            <p:cNvSpPr>
              <a:spLocks/>
            </p:cNvSpPr>
            <p:nvPr/>
          </p:nvSpPr>
          <p:spPr bwMode="auto">
            <a:xfrm>
              <a:off x="8621935" y="3187820"/>
              <a:ext cx="90494" cy="51457"/>
            </a:xfrm>
            <a:custGeom>
              <a:avLst/>
              <a:gdLst>
                <a:gd name="T0" fmla="*/ 2 w 51"/>
                <a:gd name="T1" fmla="*/ 14 h 29"/>
                <a:gd name="T2" fmla="*/ 0 w 51"/>
                <a:gd name="T3" fmla="*/ 22 h 29"/>
                <a:gd name="T4" fmla="*/ 6 w 51"/>
                <a:gd name="T5" fmla="*/ 29 h 29"/>
                <a:gd name="T6" fmla="*/ 14 w 51"/>
                <a:gd name="T7" fmla="*/ 27 h 29"/>
                <a:gd name="T8" fmla="*/ 22 w 51"/>
                <a:gd name="T9" fmla="*/ 25 h 29"/>
                <a:gd name="T10" fmla="*/ 32 w 51"/>
                <a:gd name="T11" fmla="*/ 29 h 29"/>
                <a:gd name="T12" fmla="*/ 47 w 51"/>
                <a:gd name="T13" fmla="*/ 27 h 29"/>
                <a:gd name="T14" fmla="*/ 51 w 51"/>
                <a:gd name="T15" fmla="*/ 25 h 29"/>
                <a:gd name="T16" fmla="*/ 51 w 51"/>
                <a:gd name="T17" fmla="*/ 18 h 29"/>
                <a:gd name="T18" fmla="*/ 49 w 51"/>
                <a:gd name="T19" fmla="*/ 6 h 29"/>
                <a:gd name="T20" fmla="*/ 38 w 51"/>
                <a:gd name="T21" fmla="*/ 4 h 29"/>
                <a:gd name="T22" fmla="*/ 30 w 51"/>
                <a:gd name="T23" fmla="*/ 4 h 29"/>
                <a:gd name="T24" fmla="*/ 22 w 51"/>
                <a:gd name="T25" fmla="*/ 0 h 29"/>
                <a:gd name="T26" fmla="*/ 12 w 51"/>
                <a:gd name="T27" fmla="*/ 2 h 29"/>
                <a:gd name="T28" fmla="*/ 6 w 51"/>
                <a:gd name="T29" fmla="*/ 4 h 29"/>
                <a:gd name="T30" fmla="*/ 2 w 51"/>
                <a:gd name="T3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" h="29">
                  <a:moveTo>
                    <a:pt x="2" y="14"/>
                  </a:moveTo>
                  <a:lnTo>
                    <a:pt x="0" y="22"/>
                  </a:lnTo>
                  <a:lnTo>
                    <a:pt x="6" y="29"/>
                  </a:lnTo>
                  <a:lnTo>
                    <a:pt x="14" y="27"/>
                  </a:lnTo>
                  <a:lnTo>
                    <a:pt x="22" y="25"/>
                  </a:lnTo>
                  <a:lnTo>
                    <a:pt x="32" y="29"/>
                  </a:lnTo>
                  <a:lnTo>
                    <a:pt x="47" y="27"/>
                  </a:lnTo>
                  <a:lnTo>
                    <a:pt x="51" y="25"/>
                  </a:lnTo>
                  <a:lnTo>
                    <a:pt x="51" y="18"/>
                  </a:lnTo>
                  <a:lnTo>
                    <a:pt x="49" y="6"/>
                  </a:lnTo>
                  <a:lnTo>
                    <a:pt x="38" y="4"/>
                  </a:lnTo>
                  <a:lnTo>
                    <a:pt x="30" y="4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6" y="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23" name="Freeform 320"/>
            <p:cNvSpPr>
              <a:spLocks/>
            </p:cNvSpPr>
            <p:nvPr/>
          </p:nvSpPr>
          <p:spPr bwMode="auto">
            <a:xfrm>
              <a:off x="5960376" y="3769815"/>
              <a:ext cx="86945" cy="257285"/>
            </a:xfrm>
            <a:custGeom>
              <a:avLst/>
              <a:gdLst>
                <a:gd name="T0" fmla="*/ 17 w 25"/>
                <a:gd name="T1" fmla="*/ 69 h 74"/>
                <a:gd name="T2" fmla="*/ 18 w 25"/>
                <a:gd name="T3" fmla="*/ 62 h 74"/>
                <a:gd name="T4" fmla="*/ 17 w 25"/>
                <a:gd name="T5" fmla="*/ 56 h 74"/>
                <a:gd name="T6" fmla="*/ 17 w 25"/>
                <a:gd name="T7" fmla="*/ 44 h 74"/>
                <a:gd name="T8" fmla="*/ 18 w 25"/>
                <a:gd name="T9" fmla="*/ 41 h 74"/>
                <a:gd name="T10" fmla="*/ 20 w 25"/>
                <a:gd name="T11" fmla="*/ 38 h 74"/>
                <a:gd name="T12" fmla="*/ 21 w 25"/>
                <a:gd name="T13" fmla="*/ 34 h 74"/>
                <a:gd name="T14" fmla="*/ 22 w 25"/>
                <a:gd name="T15" fmla="*/ 29 h 74"/>
                <a:gd name="T16" fmla="*/ 24 w 25"/>
                <a:gd name="T17" fmla="*/ 25 h 74"/>
                <a:gd name="T18" fmla="*/ 24 w 25"/>
                <a:gd name="T19" fmla="*/ 20 h 74"/>
                <a:gd name="T20" fmla="*/ 23 w 25"/>
                <a:gd name="T21" fmla="*/ 15 h 74"/>
                <a:gd name="T22" fmla="*/ 22 w 25"/>
                <a:gd name="T23" fmla="*/ 12 h 74"/>
                <a:gd name="T24" fmla="*/ 22 w 25"/>
                <a:gd name="T25" fmla="*/ 7 h 74"/>
                <a:gd name="T26" fmla="*/ 17 w 25"/>
                <a:gd name="T27" fmla="*/ 5 h 74"/>
                <a:gd name="T28" fmla="*/ 16 w 25"/>
                <a:gd name="T29" fmla="*/ 2 h 74"/>
                <a:gd name="T30" fmla="*/ 12 w 25"/>
                <a:gd name="T31" fmla="*/ 1 h 74"/>
                <a:gd name="T32" fmla="*/ 8 w 25"/>
                <a:gd name="T33" fmla="*/ 5 h 74"/>
                <a:gd name="T34" fmla="*/ 7 w 25"/>
                <a:gd name="T35" fmla="*/ 8 h 74"/>
                <a:gd name="T36" fmla="*/ 4 w 25"/>
                <a:gd name="T37" fmla="*/ 10 h 74"/>
                <a:gd name="T38" fmla="*/ 3 w 25"/>
                <a:gd name="T39" fmla="*/ 13 h 74"/>
                <a:gd name="T40" fmla="*/ 1 w 25"/>
                <a:gd name="T41" fmla="*/ 13 h 74"/>
                <a:gd name="T42" fmla="*/ 0 w 25"/>
                <a:gd name="T43" fmla="*/ 22 h 74"/>
                <a:gd name="T44" fmla="*/ 7 w 25"/>
                <a:gd name="T45" fmla="*/ 23 h 74"/>
                <a:gd name="T46" fmla="*/ 7 w 25"/>
                <a:gd name="T47" fmla="*/ 29 h 74"/>
                <a:gd name="T48" fmla="*/ 8 w 25"/>
                <a:gd name="T49" fmla="*/ 34 h 74"/>
                <a:gd name="T50" fmla="*/ 8 w 25"/>
                <a:gd name="T51" fmla="*/ 40 h 74"/>
                <a:gd name="T52" fmla="*/ 8 w 25"/>
                <a:gd name="T53" fmla="*/ 48 h 74"/>
                <a:gd name="T54" fmla="*/ 7 w 25"/>
                <a:gd name="T55" fmla="*/ 55 h 74"/>
                <a:gd name="T56" fmla="*/ 7 w 25"/>
                <a:gd name="T57" fmla="*/ 61 h 74"/>
                <a:gd name="T58" fmla="*/ 7 w 25"/>
                <a:gd name="T59" fmla="*/ 67 h 74"/>
                <a:gd name="T60" fmla="*/ 8 w 25"/>
                <a:gd name="T61" fmla="*/ 69 h 74"/>
                <a:gd name="T62" fmla="*/ 10 w 25"/>
                <a:gd name="T63" fmla="*/ 74 h 74"/>
                <a:gd name="T64" fmla="*/ 10 w 25"/>
                <a:gd name="T65" fmla="*/ 74 h 74"/>
                <a:gd name="T66" fmla="*/ 12 w 25"/>
                <a:gd name="T67" fmla="*/ 71 h 74"/>
                <a:gd name="T68" fmla="*/ 17 w 25"/>
                <a:gd name="T69" fmla="*/ 6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74">
                  <a:moveTo>
                    <a:pt x="17" y="69"/>
                  </a:moveTo>
                  <a:cubicBezTo>
                    <a:pt x="17" y="69"/>
                    <a:pt x="18" y="64"/>
                    <a:pt x="18" y="62"/>
                  </a:cubicBezTo>
                  <a:cubicBezTo>
                    <a:pt x="18" y="60"/>
                    <a:pt x="18" y="58"/>
                    <a:pt x="17" y="56"/>
                  </a:cubicBezTo>
                  <a:cubicBezTo>
                    <a:pt x="15" y="54"/>
                    <a:pt x="18" y="46"/>
                    <a:pt x="17" y="44"/>
                  </a:cubicBezTo>
                  <a:cubicBezTo>
                    <a:pt x="16" y="42"/>
                    <a:pt x="16" y="40"/>
                    <a:pt x="18" y="41"/>
                  </a:cubicBezTo>
                  <a:cubicBezTo>
                    <a:pt x="20" y="42"/>
                    <a:pt x="21" y="40"/>
                    <a:pt x="20" y="38"/>
                  </a:cubicBezTo>
                  <a:cubicBezTo>
                    <a:pt x="18" y="36"/>
                    <a:pt x="20" y="36"/>
                    <a:pt x="21" y="34"/>
                  </a:cubicBezTo>
                  <a:cubicBezTo>
                    <a:pt x="22" y="32"/>
                    <a:pt x="22" y="31"/>
                    <a:pt x="22" y="29"/>
                  </a:cubicBezTo>
                  <a:cubicBezTo>
                    <a:pt x="22" y="26"/>
                    <a:pt x="22" y="25"/>
                    <a:pt x="24" y="25"/>
                  </a:cubicBezTo>
                  <a:cubicBezTo>
                    <a:pt x="25" y="25"/>
                    <a:pt x="23" y="23"/>
                    <a:pt x="24" y="20"/>
                  </a:cubicBezTo>
                  <a:cubicBezTo>
                    <a:pt x="25" y="17"/>
                    <a:pt x="25" y="16"/>
                    <a:pt x="23" y="15"/>
                  </a:cubicBezTo>
                  <a:cubicBezTo>
                    <a:pt x="21" y="14"/>
                    <a:pt x="20" y="13"/>
                    <a:pt x="22" y="12"/>
                  </a:cubicBezTo>
                  <a:cubicBezTo>
                    <a:pt x="23" y="11"/>
                    <a:pt x="22" y="7"/>
                    <a:pt x="22" y="7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8" y="3"/>
                    <a:pt x="16" y="2"/>
                  </a:cubicBezTo>
                  <a:cubicBezTo>
                    <a:pt x="14" y="0"/>
                    <a:pt x="12" y="1"/>
                    <a:pt x="12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9" y="7"/>
                    <a:pt x="7" y="8"/>
                  </a:cubicBezTo>
                  <a:cubicBezTo>
                    <a:pt x="6" y="10"/>
                    <a:pt x="4" y="10"/>
                    <a:pt x="4" y="10"/>
                  </a:cubicBezTo>
                  <a:cubicBezTo>
                    <a:pt x="4" y="10"/>
                    <a:pt x="4" y="13"/>
                    <a:pt x="3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8" y="27"/>
                    <a:pt x="7" y="29"/>
                  </a:cubicBezTo>
                  <a:cubicBezTo>
                    <a:pt x="6" y="31"/>
                    <a:pt x="8" y="34"/>
                    <a:pt x="8" y="34"/>
                  </a:cubicBezTo>
                  <a:cubicBezTo>
                    <a:pt x="8" y="34"/>
                    <a:pt x="9" y="36"/>
                    <a:pt x="8" y="40"/>
                  </a:cubicBezTo>
                  <a:cubicBezTo>
                    <a:pt x="6" y="45"/>
                    <a:pt x="8" y="45"/>
                    <a:pt x="8" y="48"/>
                  </a:cubicBezTo>
                  <a:cubicBezTo>
                    <a:pt x="8" y="52"/>
                    <a:pt x="8" y="52"/>
                    <a:pt x="7" y="55"/>
                  </a:cubicBezTo>
                  <a:cubicBezTo>
                    <a:pt x="6" y="58"/>
                    <a:pt x="6" y="59"/>
                    <a:pt x="7" y="61"/>
                  </a:cubicBezTo>
                  <a:cubicBezTo>
                    <a:pt x="8" y="64"/>
                    <a:pt x="7" y="67"/>
                    <a:pt x="7" y="67"/>
                  </a:cubicBezTo>
                  <a:cubicBezTo>
                    <a:pt x="7" y="67"/>
                    <a:pt x="7" y="67"/>
                    <a:pt x="8" y="69"/>
                  </a:cubicBezTo>
                  <a:cubicBezTo>
                    <a:pt x="10" y="71"/>
                    <a:pt x="10" y="74"/>
                    <a:pt x="10" y="74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0" y="74"/>
                    <a:pt x="12" y="71"/>
                    <a:pt x="12" y="71"/>
                  </a:cubicBezTo>
                  <a:cubicBezTo>
                    <a:pt x="13" y="71"/>
                    <a:pt x="14" y="70"/>
                    <a:pt x="17" y="69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24" name="Freeform 321"/>
            <p:cNvSpPr>
              <a:spLocks/>
            </p:cNvSpPr>
            <p:nvPr/>
          </p:nvSpPr>
          <p:spPr bwMode="auto">
            <a:xfrm>
              <a:off x="5960376" y="3769815"/>
              <a:ext cx="86945" cy="257285"/>
            </a:xfrm>
            <a:custGeom>
              <a:avLst/>
              <a:gdLst>
                <a:gd name="T0" fmla="*/ 17 w 25"/>
                <a:gd name="T1" fmla="*/ 69 h 74"/>
                <a:gd name="T2" fmla="*/ 18 w 25"/>
                <a:gd name="T3" fmla="*/ 62 h 74"/>
                <a:gd name="T4" fmla="*/ 17 w 25"/>
                <a:gd name="T5" fmla="*/ 56 h 74"/>
                <a:gd name="T6" fmla="*/ 17 w 25"/>
                <a:gd name="T7" fmla="*/ 44 h 74"/>
                <a:gd name="T8" fmla="*/ 18 w 25"/>
                <a:gd name="T9" fmla="*/ 41 h 74"/>
                <a:gd name="T10" fmla="*/ 20 w 25"/>
                <a:gd name="T11" fmla="*/ 38 h 74"/>
                <a:gd name="T12" fmla="*/ 21 w 25"/>
                <a:gd name="T13" fmla="*/ 34 h 74"/>
                <a:gd name="T14" fmla="*/ 22 w 25"/>
                <a:gd name="T15" fmla="*/ 29 h 74"/>
                <a:gd name="T16" fmla="*/ 24 w 25"/>
                <a:gd name="T17" fmla="*/ 25 h 74"/>
                <a:gd name="T18" fmla="*/ 24 w 25"/>
                <a:gd name="T19" fmla="*/ 20 h 74"/>
                <a:gd name="T20" fmla="*/ 23 w 25"/>
                <a:gd name="T21" fmla="*/ 15 h 74"/>
                <a:gd name="T22" fmla="*/ 22 w 25"/>
                <a:gd name="T23" fmla="*/ 12 h 74"/>
                <a:gd name="T24" fmla="*/ 22 w 25"/>
                <a:gd name="T25" fmla="*/ 7 h 74"/>
                <a:gd name="T26" fmla="*/ 17 w 25"/>
                <a:gd name="T27" fmla="*/ 5 h 74"/>
                <a:gd name="T28" fmla="*/ 16 w 25"/>
                <a:gd name="T29" fmla="*/ 2 h 74"/>
                <a:gd name="T30" fmla="*/ 12 w 25"/>
                <a:gd name="T31" fmla="*/ 1 h 74"/>
                <a:gd name="T32" fmla="*/ 8 w 25"/>
                <a:gd name="T33" fmla="*/ 5 h 74"/>
                <a:gd name="T34" fmla="*/ 7 w 25"/>
                <a:gd name="T35" fmla="*/ 8 h 74"/>
                <a:gd name="T36" fmla="*/ 4 w 25"/>
                <a:gd name="T37" fmla="*/ 10 h 74"/>
                <a:gd name="T38" fmla="*/ 3 w 25"/>
                <a:gd name="T39" fmla="*/ 13 h 74"/>
                <a:gd name="T40" fmla="*/ 1 w 25"/>
                <a:gd name="T41" fmla="*/ 13 h 74"/>
                <a:gd name="T42" fmla="*/ 0 w 25"/>
                <a:gd name="T43" fmla="*/ 22 h 74"/>
                <a:gd name="T44" fmla="*/ 7 w 25"/>
                <a:gd name="T45" fmla="*/ 23 h 74"/>
                <a:gd name="T46" fmla="*/ 7 w 25"/>
                <a:gd name="T47" fmla="*/ 29 h 74"/>
                <a:gd name="T48" fmla="*/ 8 w 25"/>
                <a:gd name="T49" fmla="*/ 34 h 74"/>
                <a:gd name="T50" fmla="*/ 8 w 25"/>
                <a:gd name="T51" fmla="*/ 40 h 74"/>
                <a:gd name="T52" fmla="*/ 8 w 25"/>
                <a:gd name="T53" fmla="*/ 48 h 74"/>
                <a:gd name="T54" fmla="*/ 7 w 25"/>
                <a:gd name="T55" fmla="*/ 55 h 74"/>
                <a:gd name="T56" fmla="*/ 7 w 25"/>
                <a:gd name="T57" fmla="*/ 61 h 74"/>
                <a:gd name="T58" fmla="*/ 7 w 25"/>
                <a:gd name="T59" fmla="*/ 67 h 74"/>
                <a:gd name="T60" fmla="*/ 8 w 25"/>
                <a:gd name="T61" fmla="*/ 69 h 74"/>
                <a:gd name="T62" fmla="*/ 10 w 25"/>
                <a:gd name="T63" fmla="*/ 74 h 74"/>
                <a:gd name="T64" fmla="*/ 10 w 25"/>
                <a:gd name="T65" fmla="*/ 74 h 74"/>
                <a:gd name="T66" fmla="*/ 12 w 25"/>
                <a:gd name="T67" fmla="*/ 71 h 74"/>
                <a:gd name="T68" fmla="*/ 17 w 25"/>
                <a:gd name="T69" fmla="*/ 6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74">
                  <a:moveTo>
                    <a:pt x="17" y="69"/>
                  </a:moveTo>
                  <a:cubicBezTo>
                    <a:pt x="17" y="69"/>
                    <a:pt x="18" y="64"/>
                    <a:pt x="18" y="62"/>
                  </a:cubicBezTo>
                  <a:cubicBezTo>
                    <a:pt x="18" y="60"/>
                    <a:pt x="18" y="58"/>
                    <a:pt x="17" y="56"/>
                  </a:cubicBezTo>
                  <a:cubicBezTo>
                    <a:pt x="15" y="54"/>
                    <a:pt x="18" y="46"/>
                    <a:pt x="17" y="44"/>
                  </a:cubicBezTo>
                  <a:cubicBezTo>
                    <a:pt x="16" y="42"/>
                    <a:pt x="16" y="40"/>
                    <a:pt x="18" y="41"/>
                  </a:cubicBezTo>
                  <a:cubicBezTo>
                    <a:pt x="20" y="42"/>
                    <a:pt x="21" y="40"/>
                    <a:pt x="20" y="38"/>
                  </a:cubicBezTo>
                  <a:cubicBezTo>
                    <a:pt x="18" y="36"/>
                    <a:pt x="20" y="36"/>
                    <a:pt x="21" y="34"/>
                  </a:cubicBezTo>
                  <a:cubicBezTo>
                    <a:pt x="22" y="32"/>
                    <a:pt x="22" y="31"/>
                    <a:pt x="22" y="29"/>
                  </a:cubicBezTo>
                  <a:cubicBezTo>
                    <a:pt x="22" y="26"/>
                    <a:pt x="22" y="25"/>
                    <a:pt x="24" y="25"/>
                  </a:cubicBezTo>
                  <a:cubicBezTo>
                    <a:pt x="25" y="25"/>
                    <a:pt x="23" y="23"/>
                    <a:pt x="24" y="20"/>
                  </a:cubicBezTo>
                  <a:cubicBezTo>
                    <a:pt x="25" y="17"/>
                    <a:pt x="25" y="16"/>
                    <a:pt x="23" y="15"/>
                  </a:cubicBezTo>
                  <a:cubicBezTo>
                    <a:pt x="21" y="14"/>
                    <a:pt x="20" y="13"/>
                    <a:pt x="22" y="12"/>
                  </a:cubicBezTo>
                  <a:cubicBezTo>
                    <a:pt x="23" y="11"/>
                    <a:pt x="22" y="7"/>
                    <a:pt x="22" y="7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8" y="3"/>
                    <a:pt x="16" y="2"/>
                  </a:cubicBezTo>
                  <a:cubicBezTo>
                    <a:pt x="14" y="0"/>
                    <a:pt x="12" y="1"/>
                    <a:pt x="12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9" y="7"/>
                    <a:pt x="7" y="8"/>
                  </a:cubicBezTo>
                  <a:cubicBezTo>
                    <a:pt x="6" y="10"/>
                    <a:pt x="4" y="10"/>
                    <a:pt x="4" y="10"/>
                  </a:cubicBezTo>
                  <a:cubicBezTo>
                    <a:pt x="4" y="10"/>
                    <a:pt x="4" y="13"/>
                    <a:pt x="3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8" y="27"/>
                    <a:pt x="7" y="29"/>
                  </a:cubicBezTo>
                  <a:cubicBezTo>
                    <a:pt x="6" y="31"/>
                    <a:pt x="8" y="34"/>
                    <a:pt x="8" y="34"/>
                  </a:cubicBezTo>
                  <a:cubicBezTo>
                    <a:pt x="8" y="34"/>
                    <a:pt x="9" y="36"/>
                    <a:pt x="8" y="40"/>
                  </a:cubicBezTo>
                  <a:cubicBezTo>
                    <a:pt x="6" y="45"/>
                    <a:pt x="8" y="45"/>
                    <a:pt x="8" y="48"/>
                  </a:cubicBezTo>
                  <a:cubicBezTo>
                    <a:pt x="8" y="52"/>
                    <a:pt x="8" y="52"/>
                    <a:pt x="7" y="55"/>
                  </a:cubicBezTo>
                  <a:cubicBezTo>
                    <a:pt x="6" y="58"/>
                    <a:pt x="6" y="59"/>
                    <a:pt x="7" y="61"/>
                  </a:cubicBezTo>
                  <a:cubicBezTo>
                    <a:pt x="8" y="64"/>
                    <a:pt x="7" y="67"/>
                    <a:pt x="7" y="67"/>
                  </a:cubicBezTo>
                  <a:cubicBezTo>
                    <a:pt x="7" y="67"/>
                    <a:pt x="7" y="67"/>
                    <a:pt x="8" y="69"/>
                  </a:cubicBezTo>
                  <a:cubicBezTo>
                    <a:pt x="10" y="71"/>
                    <a:pt x="10" y="74"/>
                    <a:pt x="10" y="74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0" y="74"/>
                    <a:pt x="12" y="71"/>
                    <a:pt x="12" y="71"/>
                  </a:cubicBezTo>
                  <a:cubicBezTo>
                    <a:pt x="13" y="71"/>
                    <a:pt x="14" y="70"/>
                    <a:pt x="17" y="69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25" name="Freeform 322"/>
            <p:cNvSpPr>
              <a:spLocks/>
            </p:cNvSpPr>
            <p:nvPr/>
          </p:nvSpPr>
          <p:spPr bwMode="auto">
            <a:xfrm>
              <a:off x="3256230" y="3553343"/>
              <a:ext cx="39036" cy="101140"/>
            </a:xfrm>
            <a:custGeom>
              <a:avLst/>
              <a:gdLst>
                <a:gd name="T0" fmla="*/ 3 w 11"/>
                <a:gd name="T1" fmla="*/ 29 h 29"/>
                <a:gd name="T2" fmla="*/ 8 w 11"/>
                <a:gd name="T3" fmla="*/ 15 h 29"/>
                <a:gd name="T4" fmla="*/ 10 w 11"/>
                <a:gd name="T5" fmla="*/ 13 h 29"/>
                <a:gd name="T6" fmla="*/ 10 w 11"/>
                <a:gd name="T7" fmla="*/ 3 h 29"/>
                <a:gd name="T8" fmla="*/ 8 w 11"/>
                <a:gd name="T9" fmla="*/ 2 h 29"/>
                <a:gd name="T10" fmla="*/ 8 w 11"/>
                <a:gd name="T11" fmla="*/ 2 h 29"/>
                <a:gd name="T12" fmla="*/ 4 w 11"/>
                <a:gd name="T13" fmla="*/ 3 h 29"/>
                <a:gd name="T14" fmla="*/ 1 w 11"/>
                <a:gd name="T15" fmla="*/ 5 h 29"/>
                <a:gd name="T16" fmla="*/ 0 w 11"/>
                <a:gd name="T17" fmla="*/ 29 h 29"/>
                <a:gd name="T18" fmla="*/ 3 w 11"/>
                <a:gd name="T1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9">
                  <a:moveTo>
                    <a:pt x="3" y="29"/>
                  </a:moveTo>
                  <a:cubicBezTo>
                    <a:pt x="6" y="26"/>
                    <a:pt x="11" y="17"/>
                    <a:pt x="8" y="15"/>
                  </a:cubicBezTo>
                  <a:cubicBezTo>
                    <a:pt x="8" y="15"/>
                    <a:pt x="10" y="13"/>
                    <a:pt x="10" y="13"/>
                  </a:cubicBezTo>
                  <a:cubicBezTo>
                    <a:pt x="11" y="9"/>
                    <a:pt x="10" y="7"/>
                    <a:pt x="10" y="3"/>
                  </a:cubicBezTo>
                  <a:cubicBezTo>
                    <a:pt x="9" y="3"/>
                    <a:pt x="8" y="3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0"/>
                    <a:pt x="4" y="3"/>
                    <a:pt x="4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3" y="29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26" name="Freeform 323"/>
            <p:cNvSpPr>
              <a:spLocks/>
            </p:cNvSpPr>
            <p:nvPr/>
          </p:nvSpPr>
          <p:spPr bwMode="auto">
            <a:xfrm>
              <a:off x="3256230" y="3553343"/>
              <a:ext cx="39036" cy="101140"/>
            </a:xfrm>
            <a:custGeom>
              <a:avLst/>
              <a:gdLst>
                <a:gd name="T0" fmla="*/ 3 w 11"/>
                <a:gd name="T1" fmla="*/ 29 h 29"/>
                <a:gd name="T2" fmla="*/ 8 w 11"/>
                <a:gd name="T3" fmla="*/ 15 h 29"/>
                <a:gd name="T4" fmla="*/ 10 w 11"/>
                <a:gd name="T5" fmla="*/ 13 h 29"/>
                <a:gd name="T6" fmla="*/ 10 w 11"/>
                <a:gd name="T7" fmla="*/ 3 h 29"/>
                <a:gd name="T8" fmla="*/ 8 w 11"/>
                <a:gd name="T9" fmla="*/ 2 h 29"/>
                <a:gd name="T10" fmla="*/ 8 w 11"/>
                <a:gd name="T11" fmla="*/ 2 h 29"/>
                <a:gd name="T12" fmla="*/ 4 w 11"/>
                <a:gd name="T13" fmla="*/ 3 h 29"/>
                <a:gd name="T14" fmla="*/ 1 w 11"/>
                <a:gd name="T15" fmla="*/ 5 h 29"/>
                <a:gd name="T16" fmla="*/ 0 w 11"/>
                <a:gd name="T17" fmla="*/ 29 h 29"/>
                <a:gd name="T18" fmla="*/ 3 w 11"/>
                <a:gd name="T1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9">
                  <a:moveTo>
                    <a:pt x="3" y="29"/>
                  </a:moveTo>
                  <a:cubicBezTo>
                    <a:pt x="6" y="26"/>
                    <a:pt x="11" y="17"/>
                    <a:pt x="8" y="15"/>
                  </a:cubicBezTo>
                  <a:cubicBezTo>
                    <a:pt x="8" y="15"/>
                    <a:pt x="10" y="13"/>
                    <a:pt x="10" y="13"/>
                  </a:cubicBezTo>
                  <a:cubicBezTo>
                    <a:pt x="11" y="9"/>
                    <a:pt x="10" y="7"/>
                    <a:pt x="10" y="3"/>
                  </a:cubicBezTo>
                  <a:cubicBezTo>
                    <a:pt x="9" y="3"/>
                    <a:pt x="8" y="3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0"/>
                    <a:pt x="4" y="3"/>
                    <a:pt x="4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3" y="29"/>
                  </a:ln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27" name="Freeform 324"/>
            <p:cNvSpPr>
              <a:spLocks/>
            </p:cNvSpPr>
            <p:nvPr/>
          </p:nvSpPr>
          <p:spPr bwMode="auto">
            <a:xfrm>
              <a:off x="6006509" y="2199495"/>
              <a:ext cx="124207" cy="86945"/>
            </a:xfrm>
            <a:custGeom>
              <a:avLst/>
              <a:gdLst>
                <a:gd name="T0" fmla="*/ 10 w 36"/>
                <a:gd name="T1" fmla="*/ 0 h 25"/>
                <a:gd name="T2" fmla="*/ 6 w 36"/>
                <a:gd name="T3" fmla="*/ 2 h 25"/>
                <a:gd name="T4" fmla="*/ 0 w 36"/>
                <a:gd name="T5" fmla="*/ 4 h 25"/>
                <a:gd name="T6" fmla="*/ 2 w 36"/>
                <a:gd name="T7" fmla="*/ 7 h 25"/>
                <a:gd name="T8" fmla="*/ 4 w 36"/>
                <a:gd name="T9" fmla="*/ 8 h 25"/>
                <a:gd name="T10" fmla="*/ 5 w 36"/>
                <a:gd name="T11" fmla="*/ 11 h 25"/>
                <a:gd name="T12" fmla="*/ 9 w 36"/>
                <a:gd name="T13" fmla="*/ 14 h 25"/>
                <a:gd name="T14" fmla="*/ 13 w 36"/>
                <a:gd name="T15" fmla="*/ 15 h 25"/>
                <a:gd name="T16" fmla="*/ 15 w 36"/>
                <a:gd name="T17" fmla="*/ 18 h 25"/>
                <a:gd name="T18" fmla="*/ 19 w 36"/>
                <a:gd name="T19" fmla="*/ 21 h 25"/>
                <a:gd name="T20" fmla="*/ 23 w 36"/>
                <a:gd name="T21" fmla="*/ 21 h 25"/>
                <a:gd name="T22" fmla="*/ 25 w 36"/>
                <a:gd name="T23" fmla="*/ 24 h 25"/>
                <a:gd name="T24" fmla="*/ 27 w 36"/>
                <a:gd name="T25" fmla="*/ 25 h 25"/>
                <a:gd name="T26" fmla="*/ 31 w 36"/>
                <a:gd name="T27" fmla="*/ 24 h 25"/>
                <a:gd name="T28" fmla="*/ 32 w 36"/>
                <a:gd name="T29" fmla="*/ 22 h 25"/>
                <a:gd name="T30" fmla="*/ 34 w 36"/>
                <a:gd name="T31" fmla="*/ 19 h 25"/>
                <a:gd name="T32" fmla="*/ 33 w 36"/>
                <a:gd name="T33" fmla="*/ 13 h 25"/>
                <a:gd name="T34" fmla="*/ 34 w 36"/>
                <a:gd name="T35" fmla="*/ 10 h 25"/>
                <a:gd name="T36" fmla="*/ 30 w 36"/>
                <a:gd name="T37" fmla="*/ 8 h 25"/>
                <a:gd name="T38" fmla="*/ 26 w 36"/>
                <a:gd name="T39" fmla="*/ 6 h 25"/>
                <a:gd name="T40" fmla="*/ 22 w 36"/>
                <a:gd name="T41" fmla="*/ 5 h 25"/>
                <a:gd name="T42" fmla="*/ 17 w 36"/>
                <a:gd name="T43" fmla="*/ 6 h 25"/>
                <a:gd name="T44" fmla="*/ 10 w 36"/>
                <a:gd name="T4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25">
                  <a:moveTo>
                    <a:pt x="10" y="0"/>
                  </a:moveTo>
                  <a:cubicBezTo>
                    <a:pt x="9" y="1"/>
                    <a:pt x="7" y="2"/>
                    <a:pt x="6" y="2"/>
                  </a:cubicBezTo>
                  <a:cubicBezTo>
                    <a:pt x="4" y="3"/>
                    <a:pt x="2" y="3"/>
                    <a:pt x="0" y="4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4" y="6"/>
                    <a:pt x="4" y="8"/>
                  </a:cubicBezTo>
                  <a:cubicBezTo>
                    <a:pt x="5" y="10"/>
                    <a:pt x="5" y="11"/>
                    <a:pt x="5" y="11"/>
                  </a:cubicBezTo>
                  <a:cubicBezTo>
                    <a:pt x="5" y="11"/>
                    <a:pt x="7" y="11"/>
                    <a:pt x="9" y="14"/>
                  </a:cubicBezTo>
                  <a:cubicBezTo>
                    <a:pt x="12" y="17"/>
                    <a:pt x="13" y="15"/>
                    <a:pt x="13" y="15"/>
                  </a:cubicBezTo>
                  <a:cubicBezTo>
                    <a:pt x="13" y="15"/>
                    <a:pt x="13" y="16"/>
                    <a:pt x="15" y="18"/>
                  </a:cubicBezTo>
                  <a:cubicBezTo>
                    <a:pt x="17" y="20"/>
                    <a:pt x="18" y="20"/>
                    <a:pt x="19" y="21"/>
                  </a:cubicBezTo>
                  <a:cubicBezTo>
                    <a:pt x="21" y="22"/>
                    <a:pt x="23" y="18"/>
                    <a:pt x="23" y="21"/>
                  </a:cubicBezTo>
                  <a:cubicBezTo>
                    <a:pt x="23" y="24"/>
                    <a:pt x="23" y="24"/>
                    <a:pt x="25" y="24"/>
                  </a:cubicBezTo>
                  <a:cubicBezTo>
                    <a:pt x="27" y="24"/>
                    <a:pt x="27" y="25"/>
                    <a:pt x="27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3"/>
                    <a:pt x="31" y="23"/>
                    <a:pt x="32" y="22"/>
                  </a:cubicBezTo>
                  <a:cubicBezTo>
                    <a:pt x="32" y="21"/>
                    <a:pt x="30" y="19"/>
                    <a:pt x="34" y="19"/>
                  </a:cubicBezTo>
                  <a:cubicBezTo>
                    <a:pt x="34" y="19"/>
                    <a:pt x="36" y="14"/>
                    <a:pt x="33" y="13"/>
                  </a:cubicBezTo>
                  <a:cubicBezTo>
                    <a:pt x="30" y="11"/>
                    <a:pt x="35" y="10"/>
                    <a:pt x="34" y="10"/>
                  </a:cubicBezTo>
                  <a:cubicBezTo>
                    <a:pt x="32" y="10"/>
                    <a:pt x="30" y="8"/>
                    <a:pt x="30" y="8"/>
                  </a:cubicBezTo>
                  <a:cubicBezTo>
                    <a:pt x="30" y="8"/>
                    <a:pt x="26" y="8"/>
                    <a:pt x="26" y="6"/>
                  </a:cubicBezTo>
                  <a:cubicBezTo>
                    <a:pt x="26" y="4"/>
                    <a:pt x="25" y="5"/>
                    <a:pt x="22" y="5"/>
                  </a:cubicBezTo>
                  <a:cubicBezTo>
                    <a:pt x="20" y="5"/>
                    <a:pt x="20" y="7"/>
                    <a:pt x="17" y="6"/>
                  </a:cubicBezTo>
                  <a:cubicBezTo>
                    <a:pt x="12" y="6"/>
                    <a:pt x="10" y="0"/>
                    <a:pt x="10" y="0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28" name="Freeform 325"/>
            <p:cNvSpPr>
              <a:spLocks/>
            </p:cNvSpPr>
            <p:nvPr/>
          </p:nvSpPr>
          <p:spPr bwMode="auto">
            <a:xfrm>
              <a:off x="6006509" y="2199495"/>
              <a:ext cx="124207" cy="86945"/>
            </a:xfrm>
            <a:custGeom>
              <a:avLst/>
              <a:gdLst>
                <a:gd name="T0" fmla="*/ 10 w 36"/>
                <a:gd name="T1" fmla="*/ 0 h 25"/>
                <a:gd name="T2" fmla="*/ 6 w 36"/>
                <a:gd name="T3" fmla="*/ 2 h 25"/>
                <a:gd name="T4" fmla="*/ 0 w 36"/>
                <a:gd name="T5" fmla="*/ 4 h 25"/>
                <a:gd name="T6" fmla="*/ 2 w 36"/>
                <a:gd name="T7" fmla="*/ 7 h 25"/>
                <a:gd name="T8" fmla="*/ 4 w 36"/>
                <a:gd name="T9" fmla="*/ 8 h 25"/>
                <a:gd name="T10" fmla="*/ 5 w 36"/>
                <a:gd name="T11" fmla="*/ 11 h 25"/>
                <a:gd name="T12" fmla="*/ 9 w 36"/>
                <a:gd name="T13" fmla="*/ 14 h 25"/>
                <a:gd name="T14" fmla="*/ 13 w 36"/>
                <a:gd name="T15" fmla="*/ 15 h 25"/>
                <a:gd name="T16" fmla="*/ 15 w 36"/>
                <a:gd name="T17" fmla="*/ 18 h 25"/>
                <a:gd name="T18" fmla="*/ 19 w 36"/>
                <a:gd name="T19" fmla="*/ 21 h 25"/>
                <a:gd name="T20" fmla="*/ 23 w 36"/>
                <a:gd name="T21" fmla="*/ 21 h 25"/>
                <a:gd name="T22" fmla="*/ 25 w 36"/>
                <a:gd name="T23" fmla="*/ 24 h 25"/>
                <a:gd name="T24" fmla="*/ 27 w 36"/>
                <a:gd name="T25" fmla="*/ 25 h 25"/>
                <a:gd name="T26" fmla="*/ 31 w 36"/>
                <a:gd name="T27" fmla="*/ 24 h 25"/>
                <a:gd name="T28" fmla="*/ 32 w 36"/>
                <a:gd name="T29" fmla="*/ 22 h 25"/>
                <a:gd name="T30" fmla="*/ 34 w 36"/>
                <a:gd name="T31" fmla="*/ 19 h 25"/>
                <a:gd name="T32" fmla="*/ 33 w 36"/>
                <a:gd name="T33" fmla="*/ 13 h 25"/>
                <a:gd name="T34" fmla="*/ 34 w 36"/>
                <a:gd name="T35" fmla="*/ 10 h 25"/>
                <a:gd name="T36" fmla="*/ 30 w 36"/>
                <a:gd name="T37" fmla="*/ 8 h 25"/>
                <a:gd name="T38" fmla="*/ 26 w 36"/>
                <a:gd name="T39" fmla="*/ 6 h 25"/>
                <a:gd name="T40" fmla="*/ 22 w 36"/>
                <a:gd name="T41" fmla="*/ 5 h 25"/>
                <a:gd name="T42" fmla="*/ 17 w 36"/>
                <a:gd name="T43" fmla="*/ 6 h 25"/>
                <a:gd name="T44" fmla="*/ 10 w 36"/>
                <a:gd name="T4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25">
                  <a:moveTo>
                    <a:pt x="10" y="0"/>
                  </a:moveTo>
                  <a:cubicBezTo>
                    <a:pt x="9" y="1"/>
                    <a:pt x="7" y="2"/>
                    <a:pt x="6" y="2"/>
                  </a:cubicBezTo>
                  <a:cubicBezTo>
                    <a:pt x="4" y="3"/>
                    <a:pt x="2" y="3"/>
                    <a:pt x="0" y="4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4" y="6"/>
                    <a:pt x="4" y="8"/>
                  </a:cubicBezTo>
                  <a:cubicBezTo>
                    <a:pt x="5" y="10"/>
                    <a:pt x="5" y="11"/>
                    <a:pt x="5" y="11"/>
                  </a:cubicBezTo>
                  <a:cubicBezTo>
                    <a:pt x="5" y="11"/>
                    <a:pt x="7" y="11"/>
                    <a:pt x="9" y="14"/>
                  </a:cubicBezTo>
                  <a:cubicBezTo>
                    <a:pt x="12" y="17"/>
                    <a:pt x="13" y="15"/>
                    <a:pt x="13" y="15"/>
                  </a:cubicBezTo>
                  <a:cubicBezTo>
                    <a:pt x="13" y="15"/>
                    <a:pt x="13" y="16"/>
                    <a:pt x="15" y="18"/>
                  </a:cubicBezTo>
                  <a:cubicBezTo>
                    <a:pt x="17" y="20"/>
                    <a:pt x="18" y="20"/>
                    <a:pt x="19" y="21"/>
                  </a:cubicBezTo>
                  <a:cubicBezTo>
                    <a:pt x="21" y="22"/>
                    <a:pt x="23" y="18"/>
                    <a:pt x="23" y="21"/>
                  </a:cubicBezTo>
                  <a:cubicBezTo>
                    <a:pt x="23" y="24"/>
                    <a:pt x="23" y="24"/>
                    <a:pt x="25" y="24"/>
                  </a:cubicBezTo>
                  <a:cubicBezTo>
                    <a:pt x="27" y="24"/>
                    <a:pt x="27" y="25"/>
                    <a:pt x="27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3"/>
                    <a:pt x="31" y="23"/>
                    <a:pt x="32" y="22"/>
                  </a:cubicBezTo>
                  <a:cubicBezTo>
                    <a:pt x="32" y="21"/>
                    <a:pt x="30" y="19"/>
                    <a:pt x="34" y="19"/>
                  </a:cubicBezTo>
                  <a:cubicBezTo>
                    <a:pt x="34" y="19"/>
                    <a:pt x="36" y="14"/>
                    <a:pt x="33" y="13"/>
                  </a:cubicBezTo>
                  <a:cubicBezTo>
                    <a:pt x="30" y="11"/>
                    <a:pt x="35" y="10"/>
                    <a:pt x="34" y="10"/>
                  </a:cubicBezTo>
                  <a:cubicBezTo>
                    <a:pt x="32" y="10"/>
                    <a:pt x="30" y="8"/>
                    <a:pt x="30" y="8"/>
                  </a:cubicBezTo>
                  <a:cubicBezTo>
                    <a:pt x="30" y="8"/>
                    <a:pt x="26" y="8"/>
                    <a:pt x="26" y="6"/>
                  </a:cubicBezTo>
                  <a:cubicBezTo>
                    <a:pt x="26" y="4"/>
                    <a:pt x="25" y="5"/>
                    <a:pt x="22" y="5"/>
                  </a:cubicBezTo>
                  <a:cubicBezTo>
                    <a:pt x="20" y="5"/>
                    <a:pt x="20" y="7"/>
                    <a:pt x="17" y="6"/>
                  </a:cubicBezTo>
                  <a:cubicBezTo>
                    <a:pt x="12" y="6"/>
                    <a:pt x="10" y="0"/>
                    <a:pt x="10" y="0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29" name="Freeform 326"/>
            <p:cNvSpPr>
              <a:spLocks/>
            </p:cNvSpPr>
            <p:nvPr/>
          </p:nvSpPr>
          <p:spPr bwMode="auto">
            <a:xfrm>
              <a:off x="6680770" y="1968826"/>
              <a:ext cx="227120" cy="223570"/>
            </a:xfrm>
            <a:custGeom>
              <a:avLst/>
              <a:gdLst>
                <a:gd name="T0" fmla="*/ 18 w 65"/>
                <a:gd name="T1" fmla="*/ 15 h 64"/>
                <a:gd name="T2" fmla="*/ 24 w 65"/>
                <a:gd name="T3" fmla="*/ 11 h 64"/>
                <a:gd name="T4" fmla="*/ 28 w 65"/>
                <a:gd name="T5" fmla="*/ 8 h 64"/>
                <a:gd name="T6" fmla="*/ 30 w 65"/>
                <a:gd name="T7" fmla="*/ 3 h 64"/>
                <a:gd name="T8" fmla="*/ 36 w 65"/>
                <a:gd name="T9" fmla="*/ 3 h 64"/>
                <a:gd name="T10" fmla="*/ 38 w 65"/>
                <a:gd name="T11" fmla="*/ 5 h 64"/>
                <a:gd name="T12" fmla="*/ 42 w 65"/>
                <a:gd name="T13" fmla="*/ 4 h 64"/>
                <a:gd name="T14" fmla="*/ 46 w 65"/>
                <a:gd name="T15" fmla="*/ 5 h 64"/>
                <a:gd name="T16" fmla="*/ 51 w 65"/>
                <a:gd name="T17" fmla="*/ 9 h 64"/>
                <a:gd name="T18" fmla="*/ 54 w 65"/>
                <a:gd name="T19" fmla="*/ 13 h 64"/>
                <a:gd name="T20" fmla="*/ 56 w 65"/>
                <a:gd name="T21" fmla="*/ 20 h 64"/>
                <a:gd name="T22" fmla="*/ 57 w 65"/>
                <a:gd name="T23" fmla="*/ 27 h 64"/>
                <a:gd name="T24" fmla="*/ 63 w 65"/>
                <a:gd name="T25" fmla="*/ 32 h 64"/>
                <a:gd name="T26" fmla="*/ 63 w 65"/>
                <a:gd name="T27" fmla="*/ 39 h 64"/>
                <a:gd name="T28" fmla="*/ 57 w 65"/>
                <a:gd name="T29" fmla="*/ 39 h 64"/>
                <a:gd name="T30" fmla="*/ 60 w 65"/>
                <a:gd name="T31" fmla="*/ 44 h 64"/>
                <a:gd name="T32" fmla="*/ 60 w 65"/>
                <a:gd name="T33" fmla="*/ 55 h 64"/>
                <a:gd name="T34" fmla="*/ 57 w 65"/>
                <a:gd name="T35" fmla="*/ 55 h 64"/>
                <a:gd name="T36" fmla="*/ 55 w 65"/>
                <a:gd name="T37" fmla="*/ 58 h 64"/>
                <a:gd name="T38" fmla="*/ 52 w 65"/>
                <a:gd name="T39" fmla="*/ 61 h 64"/>
                <a:gd name="T40" fmla="*/ 45 w 65"/>
                <a:gd name="T41" fmla="*/ 61 h 64"/>
                <a:gd name="T42" fmla="*/ 41 w 65"/>
                <a:gd name="T43" fmla="*/ 61 h 64"/>
                <a:gd name="T44" fmla="*/ 37 w 65"/>
                <a:gd name="T45" fmla="*/ 59 h 64"/>
                <a:gd name="T46" fmla="*/ 36 w 65"/>
                <a:gd name="T47" fmla="*/ 62 h 64"/>
                <a:gd name="T48" fmla="*/ 35 w 65"/>
                <a:gd name="T49" fmla="*/ 60 h 64"/>
                <a:gd name="T50" fmla="*/ 32 w 65"/>
                <a:gd name="T51" fmla="*/ 60 h 64"/>
                <a:gd name="T52" fmla="*/ 24 w 65"/>
                <a:gd name="T53" fmla="*/ 60 h 64"/>
                <a:gd name="T54" fmla="*/ 15 w 65"/>
                <a:gd name="T55" fmla="*/ 58 h 64"/>
                <a:gd name="T56" fmla="*/ 9 w 65"/>
                <a:gd name="T57" fmla="*/ 59 h 64"/>
                <a:gd name="T58" fmla="*/ 5 w 65"/>
                <a:gd name="T59" fmla="*/ 61 h 64"/>
                <a:gd name="T60" fmla="*/ 1 w 65"/>
                <a:gd name="T61" fmla="*/ 60 h 64"/>
                <a:gd name="T62" fmla="*/ 0 w 65"/>
                <a:gd name="T63" fmla="*/ 53 h 64"/>
                <a:gd name="T64" fmla="*/ 2 w 65"/>
                <a:gd name="T65" fmla="*/ 45 h 64"/>
                <a:gd name="T66" fmla="*/ 0 w 65"/>
                <a:gd name="T67" fmla="*/ 38 h 64"/>
                <a:gd name="T68" fmla="*/ 4 w 65"/>
                <a:gd name="T69" fmla="*/ 36 h 64"/>
                <a:gd name="T70" fmla="*/ 9 w 65"/>
                <a:gd name="T71" fmla="*/ 36 h 64"/>
                <a:gd name="T72" fmla="*/ 10 w 65"/>
                <a:gd name="T73" fmla="*/ 33 h 64"/>
                <a:gd name="T74" fmla="*/ 14 w 65"/>
                <a:gd name="T75" fmla="*/ 33 h 64"/>
                <a:gd name="T76" fmla="*/ 14 w 65"/>
                <a:gd name="T77" fmla="*/ 28 h 64"/>
                <a:gd name="T78" fmla="*/ 17 w 65"/>
                <a:gd name="T79" fmla="*/ 20 h 64"/>
                <a:gd name="T80" fmla="*/ 18 w 65"/>
                <a:gd name="T81" fmla="*/ 1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64">
                  <a:moveTo>
                    <a:pt x="18" y="15"/>
                  </a:moveTo>
                  <a:cubicBezTo>
                    <a:pt x="18" y="15"/>
                    <a:pt x="21" y="9"/>
                    <a:pt x="24" y="11"/>
                  </a:cubicBezTo>
                  <a:cubicBezTo>
                    <a:pt x="28" y="13"/>
                    <a:pt x="28" y="12"/>
                    <a:pt x="28" y="8"/>
                  </a:cubicBezTo>
                  <a:cubicBezTo>
                    <a:pt x="28" y="4"/>
                    <a:pt x="30" y="3"/>
                    <a:pt x="30" y="3"/>
                  </a:cubicBezTo>
                  <a:cubicBezTo>
                    <a:pt x="30" y="3"/>
                    <a:pt x="34" y="5"/>
                    <a:pt x="36" y="3"/>
                  </a:cubicBezTo>
                  <a:cubicBezTo>
                    <a:pt x="37" y="0"/>
                    <a:pt x="36" y="7"/>
                    <a:pt x="38" y="5"/>
                  </a:cubicBezTo>
                  <a:cubicBezTo>
                    <a:pt x="40" y="4"/>
                    <a:pt x="42" y="4"/>
                    <a:pt x="42" y="4"/>
                  </a:cubicBezTo>
                  <a:cubicBezTo>
                    <a:pt x="42" y="4"/>
                    <a:pt x="44" y="4"/>
                    <a:pt x="46" y="5"/>
                  </a:cubicBezTo>
                  <a:cubicBezTo>
                    <a:pt x="48" y="6"/>
                    <a:pt x="51" y="6"/>
                    <a:pt x="51" y="9"/>
                  </a:cubicBezTo>
                  <a:cubicBezTo>
                    <a:pt x="51" y="11"/>
                    <a:pt x="54" y="9"/>
                    <a:pt x="54" y="13"/>
                  </a:cubicBezTo>
                  <a:cubicBezTo>
                    <a:pt x="54" y="16"/>
                    <a:pt x="56" y="16"/>
                    <a:pt x="56" y="20"/>
                  </a:cubicBezTo>
                  <a:cubicBezTo>
                    <a:pt x="56" y="24"/>
                    <a:pt x="55" y="26"/>
                    <a:pt x="57" y="27"/>
                  </a:cubicBezTo>
                  <a:cubicBezTo>
                    <a:pt x="59" y="29"/>
                    <a:pt x="62" y="29"/>
                    <a:pt x="63" y="32"/>
                  </a:cubicBezTo>
                  <a:cubicBezTo>
                    <a:pt x="64" y="35"/>
                    <a:pt x="65" y="38"/>
                    <a:pt x="63" y="39"/>
                  </a:cubicBezTo>
                  <a:cubicBezTo>
                    <a:pt x="60" y="39"/>
                    <a:pt x="59" y="36"/>
                    <a:pt x="57" y="39"/>
                  </a:cubicBezTo>
                  <a:cubicBezTo>
                    <a:pt x="56" y="42"/>
                    <a:pt x="60" y="42"/>
                    <a:pt x="60" y="44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59" y="55"/>
                    <a:pt x="57" y="55"/>
                  </a:cubicBezTo>
                  <a:cubicBezTo>
                    <a:pt x="55" y="55"/>
                    <a:pt x="55" y="55"/>
                    <a:pt x="55" y="58"/>
                  </a:cubicBezTo>
                  <a:cubicBezTo>
                    <a:pt x="54" y="61"/>
                    <a:pt x="55" y="62"/>
                    <a:pt x="52" y="61"/>
                  </a:cubicBezTo>
                  <a:cubicBezTo>
                    <a:pt x="50" y="61"/>
                    <a:pt x="47" y="60"/>
                    <a:pt x="45" y="61"/>
                  </a:cubicBezTo>
                  <a:cubicBezTo>
                    <a:pt x="43" y="61"/>
                    <a:pt x="43" y="59"/>
                    <a:pt x="41" y="61"/>
                  </a:cubicBezTo>
                  <a:cubicBezTo>
                    <a:pt x="39" y="62"/>
                    <a:pt x="38" y="59"/>
                    <a:pt x="37" y="59"/>
                  </a:cubicBezTo>
                  <a:cubicBezTo>
                    <a:pt x="37" y="60"/>
                    <a:pt x="36" y="62"/>
                    <a:pt x="36" y="62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60"/>
                    <a:pt x="34" y="60"/>
                    <a:pt x="32" y="60"/>
                  </a:cubicBezTo>
                  <a:cubicBezTo>
                    <a:pt x="29" y="60"/>
                    <a:pt x="27" y="61"/>
                    <a:pt x="24" y="60"/>
                  </a:cubicBezTo>
                  <a:cubicBezTo>
                    <a:pt x="22" y="59"/>
                    <a:pt x="18" y="59"/>
                    <a:pt x="15" y="58"/>
                  </a:cubicBezTo>
                  <a:cubicBezTo>
                    <a:pt x="13" y="58"/>
                    <a:pt x="9" y="59"/>
                    <a:pt x="9" y="59"/>
                  </a:cubicBezTo>
                  <a:cubicBezTo>
                    <a:pt x="9" y="59"/>
                    <a:pt x="6" y="64"/>
                    <a:pt x="5" y="61"/>
                  </a:cubicBezTo>
                  <a:cubicBezTo>
                    <a:pt x="4" y="57"/>
                    <a:pt x="1" y="60"/>
                    <a:pt x="1" y="60"/>
                  </a:cubicBezTo>
                  <a:cubicBezTo>
                    <a:pt x="1" y="60"/>
                    <a:pt x="0" y="55"/>
                    <a:pt x="0" y="53"/>
                  </a:cubicBezTo>
                  <a:cubicBezTo>
                    <a:pt x="0" y="51"/>
                    <a:pt x="4" y="47"/>
                    <a:pt x="2" y="45"/>
                  </a:cubicBezTo>
                  <a:cubicBezTo>
                    <a:pt x="0" y="43"/>
                    <a:pt x="0" y="38"/>
                    <a:pt x="0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0" y="36"/>
                    <a:pt x="10" y="33"/>
                    <a:pt x="10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1"/>
                    <a:pt x="14" y="28"/>
                  </a:cubicBezTo>
                  <a:cubicBezTo>
                    <a:pt x="13" y="25"/>
                    <a:pt x="15" y="22"/>
                    <a:pt x="17" y="20"/>
                  </a:cubicBezTo>
                  <a:cubicBezTo>
                    <a:pt x="19" y="18"/>
                    <a:pt x="18" y="15"/>
                    <a:pt x="18" y="15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30" name="Freeform 327"/>
            <p:cNvSpPr>
              <a:spLocks/>
            </p:cNvSpPr>
            <p:nvPr/>
          </p:nvSpPr>
          <p:spPr bwMode="auto">
            <a:xfrm>
              <a:off x="6680770" y="1968826"/>
              <a:ext cx="227120" cy="223570"/>
            </a:xfrm>
            <a:custGeom>
              <a:avLst/>
              <a:gdLst>
                <a:gd name="T0" fmla="*/ 18 w 65"/>
                <a:gd name="T1" fmla="*/ 15 h 64"/>
                <a:gd name="T2" fmla="*/ 24 w 65"/>
                <a:gd name="T3" fmla="*/ 11 h 64"/>
                <a:gd name="T4" fmla="*/ 28 w 65"/>
                <a:gd name="T5" fmla="*/ 8 h 64"/>
                <a:gd name="T6" fmla="*/ 30 w 65"/>
                <a:gd name="T7" fmla="*/ 3 h 64"/>
                <a:gd name="T8" fmla="*/ 36 w 65"/>
                <a:gd name="T9" fmla="*/ 3 h 64"/>
                <a:gd name="T10" fmla="*/ 38 w 65"/>
                <a:gd name="T11" fmla="*/ 5 h 64"/>
                <a:gd name="T12" fmla="*/ 42 w 65"/>
                <a:gd name="T13" fmla="*/ 4 h 64"/>
                <a:gd name="T14" fmla="*/ 46 w 65"/>
                <a:gd name="T15" fmla="*/ 5 h 64"/>
                <a:gd name="T16" fmla="*/ 51 w 65"/>
                <a:gd name="T17" fmla="*/ 9 h 64"/>
                <a:gd name="T18" fmla="*/ 54 w 65"/>
                <a:gd name="T19" fmla="*/ 13 h 64"/>
                <a:gd name="T20" fmla="*/ 56 w 65"/>
                <a:gd name="T21" fmla="*/ 20 h 64"/>
                <a:gd name="T22" fmla="*/ 57 w 65"/>
                <a:gd name="T23" fmla="*/ 27 h 64"/>
                <a:gd name="T24" fmla="*/ 63 w 65"/>
                <a:gd name="T25" fmla="*/ 32 h 64"/>
                <a:gd name="T26" fmla="*/ 63 w 65"/>
                <a:gd name="T27" fmla="*/ 39 h 64"/>
                <a:gd name="T28" fmla="*/ 57 w 65"/>
                <a:gd name="T29" fmla="*/ 39 h 64"/>
                <a:gd name="T30" fmla="*/ 60 w 65"/>
                <a:gd name="T31" fmla="*/ 44 h 64"/>
                <a:gd name="T32" fmla="*/ 60 w 65"/>
                <a:gd name="T33" fmla="*/ 55 h 64"/>
                <a:gd name="T34" fmla="*/ 57 w 65"/>
                <a:gd name="T35" fmla="*/ 55 h 64"/>
                <a:gd name="T36" fmla="*/ 55 w 65"/>
                <a:gd name="T37" fmla="*/ 58 h 64"/>
                <a:gd name="T38" fmla="*/ 52 w 65"/>
                <a:gd name="T39" fmla="*/ 61 h 64"/>
                <a:gd name="T40" fmla="*/ 45 w 65"/>
                <a:gd name="T41" fmla="*/ 61 h 64"/>
                <a:gd name="T42" fmla="*/ 41 w 65"/>
                <a:gd name="T43" fmla="*/ 61 h 64"/>
                <a:gd name="T44" fmla="*/ 37 w 65"/>
                <a:gd name="T45" fmla="*/ 59 h 64"/>
                <a:gd name="T46" fmla="*/ 36 w 65"/>
                <a:gd name="T47" fmla="*/ 62 h 64"/>
                <a:gd name="T48" fmla="*/ 35 w 65"/>
                <a:gd name="T49" fmla="*/ 60 h 64"/>
                <a:gd name="T50" fmla="*/ 32 w 65"/>
                <a:gd name="T51" fmla="*/ 60 h 64"/>
                <a:gd name="T52" fmla="*/ 24 w 65"/>
                <a:gd name="T53" fmla="*/ 60 h 64"/>
                <a:gd name="T54" fmla="*/ 15 w 65"/>
                <a:gd name="T55" fmla="*/ 58 h 64"/>
                <a:gd name="T56" fmla="*/ 9 w 65"/>
                <a:gd name="T57" fmla="*/ 59 h 64"/>
                <a:gd name="T58" fmla="*/ 5 w 65"/>
                <a:gd name="T59" fmla="*/ 61 h 64"/>
                <a:gd name="T60" fmla="*/ 1 w 65"/>
                <a:gd name="T61" fmla="*/ 60 h 64"/>
                <a:gd name="T62" fmla="*/ 0 w 65"/>
                <a:gd name="T63" fmla="*/ 53 h 64"/>
                <a:gd name="T64" fmla="*/ 2 w 65"/>
                <a:gd name="T65" fmla="*/ 45 h 64"/>
                <a:gd name="T66" fmla="*/ 0 w 65"/>
                <a:gd name="T67" fmla="*/ 38 h 64"/>
                <a:gd name="T68" fmla="*/ 4 w 65"/>
                <a:gd name="T69" fmla="*/ 36 h 64"/>
                <a:gd name="T70" fmla="*/ 9 w 65"/>
                <a:gd name="T71" fmla="*/ 36 h 64"/>
                <a:gd name="T72" fmla="*/ 10 w 65"/>
                <a:gd name="T73" fmla="*/ 33 h 64"/>
                <a:gd name="T74" fmla="*/ 14 w 65"/>
                <a:gd name="T75" fmla="*/ 33 h 64"/>
                <a:gd name="T76" fmla="*/ 14 w 65"/>
                <a:gd name="T77" fmla="*/ 28 h 64"/>
                <a:gd name="T78" fmla="*/ 17 w 65"/>
                <a:gd name="T79" fmla="*/ 20 h 64"/>
                <a:gd name="T80" fmla="*/ 18 w 65"/>
                <a:gd name="T81" fmla="*/ 1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64">
                  <a:moveTo>
                    <a:pt x="18" y="15"/>
                  </a:moveTo>
                  <a:cubicBezTo>
                    <a:pt x="18" y="15"/>
                    <a:pt x="21" y="9"/>
                    <a:pt x="24" y="11"/>
                  </a:cubicBezTo>
                  <a:cubicBezTo>
                    <a:pt x="28" y="13"/>
                    <a:pt x="28" y="12"/>
                    <a:pt x="28" y="8"/>
                  </a:cubicBezTo>
                  <a:cubicBezTo>
                    <a:pt x="28" y="4"/>
                    <a:pt x="30" y="3"/>
                    <a:pt x="30" y="3"/>
                  </a:cubicBezTo>
                  <a:cubicBezTo>
                    <a:pt x="30" y="3"/>
                    <a:pt x="34" y="5"/>
                    <a:pt x="36" y="3"/>
                  </a:cubicBezTo>
                  <a:cubicBezTo>
                    <a:pt x="37" y="0"/>
                    <a:pt x="36" y="7"/>
                    <a:pt x="38" y="5"/>
                  </a:cubicBezTo>
                  <a:cubicBezTo>
                    <a:pt x="40" y="4"/>
                    <a:pt x="42" y="4"/>
                    <a:pt x="42" y="4"/>
                  </a:cubicBezTo>
                  <a:cubicBezTo>
                    <a:pt x="42" y="4"/>
                    <a:pt x="44" y="4"/>
                    <a:pt x="46" y="5"/>
                  </a:cubicBezTo>
                  <a:cubicBezTo>
                    <a:pt x="48" y="6"/>
                    <a:pt x="51" y="6"/>
                    <a:pt x="51" y="9"/>
                  </a:cubicBezTo>
                  <a:cubicBezTo>
                    <a:pt x="51" y="11"/>
                    <a:pt x="54" y="9"/>
                    <a:pt x="54" y="13"/>
                  </a:cubicBezTo>
                  <a:cubicBezTo>
                    <a:pt x="54" y="16"/>
                    <a:pt x="56" y="16"/>
                    <a:pt x="56" y="20"/>
                  </a:cubicBezTo>
                  <a:cubicBezTo>
                    <a:pt x="56" y="24"/>
                    <a:pt x="55" y="26"/>
                    <a:pt x="57" y="27"/>
                  </a:cubicBezTo>
                  <a:cubicBezTo>
                    <a:pt x="59" y="29"/>
                    <a:pt x="62" y="29"/>
                    <a:pt x="63" y="32"/>
                  </a:cubicBezTo>
                  <a:cubicBezTo>
                    <a:pt x="64" y="35"/>
                    <a:pt x="65" y="38"/>
                    <a:pt x="63" y="39"/>
                  </a:cubicBezTo>
                  <a:cubicBezTo>
                    <a:pt x="60" y="39"/>
                    <a:pt x="59" y="36"/>
                    <a:pt x="57" y="39"/>
                  </a:cubicBezTo>
                  <a:cubicBezTo>
                    <a:pt x="56" y="42"/>
                    <a:pt x="60" y="42"/>
                    <a:pt x="60" y="44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59" y="55"/>
                    <a:pt x="57" y="55"/>
                  </a:cubicBezTo>
                  <a:cubicBezTo>
                    <a:pt x="55" y="55"/>
                    <a:pt x="55" y="55"/>
                    <a:pt x="55" y="58"/>
                  </a:cubicBezTo>
                  <a:cubicBezTo>
                    <a:pt x="54" y="61"/>
                    <a:pt x="55" y="62"/>
                    <a:pt x="52" y="61"/>
                  </a:cubicBezTo>
                  <a:cubicBezTo>
                    <a:pt x="50" y="61"/>
                    <a:pt x="47" y="60"/>
                    <a:pt x="45" y="61"/>
                  </a:cubicBezTo>
                  <a:cubicBezTo>
                    <a:pt x="43" y="61"/>
                    <a:pt x="43" y="59"/>
                    <a:pt x="41" y="61"/>
                  </a:cubicBezTo>
                  <a:cubicBezTo>
                    <a:pt x="39" y="62"/>
                    <a:pt x="38" y="59"/>
                    <a:pt x="37" y="59"/>
                  </a:cubicBezTo>
                  <a:cubicBezTo>
                    <a:pt x="37" y="60"/>
                    <a:pt x="36" y="62"/>
                    <a:pt x="36" y="62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60"/>
                    <a:pt x="34" y="60"/>
                    <a:pt x="32" y="60"/>
                  </a:cubicBezTo>
                  <a:cubicBezTo>
                    <a:pt x="29" y="60"/>
                    <a:pt x="27" y="61"/>
                    <a:pt x="24" y="60"/>
                  </a:cubicBezTo>
                  <a:cubicBezTo>
                    <a:pt x="22" y="59"/>
                    <a:pt x="18" y="59"/>
                    <a:pt x="15" y="58"/>
                  </a:cubicBezTo>
                  <a:cubicBezTo>
                    <a:pt x="13" y="58"/>
                    <a:pt x="9" y="59"/>
                    <a:pt x="9" y="59"/>
                  </a:cubicBezTo>
                  <a:cubicBezTo>
                    <a:pt x="9" y="59"/>
                    <a:pt x="6" y="64"/>
                    <a:pt x="5" y="61"/>
                  </a:cubicBezTo>
                  <a:cubicBezTo>
                    <a:pt x="4" y="57"/>
                    <a:pt x="1" y="60"/>
                    <a:pt x="1" y="60"/>
                  </a:cubicBezTo>
                  <a:cubicBezTo>
                    <a:pt x="1" y="60"/>
                    <a:pt x="0" y="55"/>
                    <a:pt x="0" y="53"/>
                  </a:cubicBezTo>
                  <a:cubicBezTo>
                    <a:pt x="0" y="51"/>
                    <a:pt x="4" y="47"/>
                    <a:pt x="2" y="45"/>
                  </a:cubicBezTo>
                  <a:cubicBezTo>
                    <a:pt x="0" y="43"/>
                    <a:pt x="0" y="38"/>
                    <a:pt x="0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0" y="36"/>
                    <a:pt x="10" y="33"/>
                    <a:pt x="10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1"/>
                    <a:pt x="14" y="28"/>
                  </a:cubicBezTo>
                  <a:cubicBezTo>
                    <a:pt x="13" y="25"/>
                    <a:pt x="15" y="22"/>
                    <a:pt x="17" y="20"/>
                  </a:cubicBezTo>
                  <a:cubicBezTo>
                    <a:pt x="19" y="18"/>
                    <a:pt x="18" y="15"/>
                    <a:pt x="18" y="15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31" name="Freeform 328"/>
            <p:cNvSpPr>
              <a:spLocks/>
            </p:cNvSpPr>
            <p:nvPr/>
          </p:nvSpPr>
          <p:spPr bwMode="auto">
            <a:xfrm>
              <a:off x="3584490" y="3306705"/>
              <a:ext cx="24841" cy="19519"/>
            </a:xfrm>
            <a:custGeom>
              <a:avLst/>
              <a:gdLst>
                <a:gd name="T0" fmla="*/ 1 w 7"/>
                <a:gd name="T1" fmla="*/ 0 h 6"/>
                <a:gd name="T2" fmla="*/ 0 w 7"/>
                <a:gd name="T3" fmla="*/ 4 h 6"/>
                <a:gd name="T4" fmla="*/ 4 w 7"/>
                <a:gd name="T5" fmla="*/ 0 h 6"/>
                <a:gd name="T6" fmla="*/ 1 w 7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1" y="0"/>
                  </a:moveTo>
                  <a:cubicBezTo>
                    <a:pt x="1" y="2"/>
                    <a:pt x="0" y="2"/>
                    <a:pt x="0" y="4"/>
                  </a:cubicBezTo>
                  <a:cubicBezTo>
                    <a:pt x="6" y="6"/>
                    <a:pt x="7" y="6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32" name="Freeform 329"/>
            <p:cNvSpPr>
              <a:spLocks/>
            </p:cNvSpPr>
            <p:nvPr/>
          </p:nvSpPr>
          <p:spPr bwMode="auto">
            <a:xfrm>
              <a:off x="3584490" y="3306705"/>
              <a:ext cx="24841" cy="19519"/>
            </a:xfrm>
            <a:custGeom>
              <a:avLst/>
              <a:gdLst>
                <a:gd name="T0" fmla="*/ 1 w 7"/>
                <a:gd name="T1" fmla="*/ 0 h 6"/>
                <a:gd name="T2" fmla="*/ 0 w 7"/>
                <a:gd name="T3" fmla="*/ 4 h 6"/>
                <a:gd name="T4" fmla="*/ 4 w 7"/>
                <a:gd name="T5" fmla="*/ 0 h 6"/>
                <a:gd name="T6" fmla="*/ 1 w 7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1" y="0"/>
                  </a:moveTo>
                  <a:cubicBezTo>
                    <a:pt x="1" y="2"/>
                    <a:pt x="0" y="2"/>
                    <a:pt x="0" y="4"/>
                  </a:cubicBezTo>
                  <a:cubicBezTo>
                    <a:pt x="6" y="6"/>
                    <a:pt x="7" y="6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33" name="Freeform 330"/>
            <p:cNvSpPr>
              <a:spLocks/>
            </p:cNvSpPr>
            <p:nvPr/>
          </p:nvSpPr>
          <p:spPr bwMode="auto">
            <a:xfrm>
              <a:off x="8574030" y="3264119"/>
              <a:ext cx="163243" cy="237765"/>
            </a:xfrm>
            <a:custGeom>
              <a:avLst/>
              <a:gdLst>
                <a:gd name="T0" fmla="*/ 8 w 47"/>
                <a:gd name="T1" fmla="*/ 55 h 68"/>
                <a:gd name="T2" fmla="*/ 16 w 47"/>
                <a:gd name="T3" fmla="*/ 53 h 68"/>
                <a:gd name="T4" fmla="*/ 19 w 47"/>
                <a:gd name="T5" fmla="*/ 51 h 68"/>
                <a:gd name="T6" fmla="*/ 21 w 47"/>
                <a:gd name="T7" fmla="*/ 52 h 68"/>
                <a:gd name="T8" fmla="*/ 25 w 47"/>
                <a:gd name="T9" fmla="*/ 47 h 68"/>
                <a:gd name="T10" fmla="*/ 24 w 47"/>
                <a:gd name="T11" fmla="*/ 44 h 68"/>
                <a:gd name="T12" fmla="*/ 26 w 47"/>
                <a:gd name="T13" fmla="*/ 41 h 68"/>
                <a:gd name="T14" fmla="*/ 24 w 47"/>
                <a:gd name="T15" fmla="*/ 35 h 68"/>
                <a:gd name="T16" fmla="*/ 32 w 47"/>
                <a:gd name="T17" fmla="*/ 41 h 68"/>
                <a:gd name="T18" fmla="*/ 37 w 47"/>
                <a:gd name="T19" fmla="*/ 47 h 68"/>
                <a:gd name="T20" fmla="*/ 38 w 47"/>
                <a:gd name="T21" fmla="*/ 50 h 68"/>
                <a:gd name="T22" fmla="*/ 41 w 47"/>
                <a:gd name="T23" fmla="*/ 62 h 68"/>
                <a:gd name="T24" fmla="*/ 43 w 47"/>
                <a:gd name="T25" fmla="*/ 64 h 68"/>
                <a:gd name="T26" fmla="*/ 47 w 47"/>
                <a:gd name="T27" fmla="*/ 63 h 68"/>
                <a:gd name="T28" fmla="*/ 46 w 47"/>
                <a:gd name="T29" fmla="*/ 56 h 68"/>
                <a:gd name="T30" fmla="*/ 44 w 47"/>
                <a:gd name="T31" fmla="*/ 48 h 68"/>
                <a:gd name="T32" fmla="*/ 40 w 47"/>
                <a:gd name="T33" fmla="*/ 37 h 68"/>
                <a:gd name="T34" fmla="*/ 35 w 47"/>
                <a:gd name="T35" fmla="*/ 41 h 68"/>
                <a:gd name="T36" fmla="*/ 36 w 47"/>
                <a:gd name="T37" fmla="*/ 32 h 68"/>
                <a:gd name="T38" fmla="*/ 40 w 47"/>
                <a:gd name="T39" fmla="*/ 23 h 68"/>
                <a:gd name="T40" fmla="*/ 44 w 47"/>
                <a:gd name="T41" fmla="*/ 16 h 68"/>
                <a:gd name="T42" fmla="*/ 33 w 47"/>
                <a:gd name="T43" fmla="*/ 17 h 68"/>
                <a:gd name="T44" fmla="*/ 22 w 47"/>
                <a:gd name="T45" fmla="*/ 18 h 68"/>
                <a:gd name="T46" fmla="*/ 19 w 47"/>
                <a:gd name="T47" fmla="*/ 11 h 68"/>
                <a:gd name="T48" fmla="*/ 16 w 47"/>
                <a:gd name="T49" fmla="*/ 3 h 68"/>
                <a:gd name="T50" fmla="*/ 7 w 47"/>
                <a:gd name="T51" fmla="*/ 0 h 68"/>
                <a:gd name="T52" fmla="*/ 9 w 47"/>
                <a:gd name="T53" fmla="*/ 9 h 68"/>
                <a:gd name="T54" fmla="*/ 3 w 47"/>
                <a:gd name="T55" fmla="*/ 14 h 68"/>
                <a:gd name="T56" fmla="*/ 1 w 47"/>
                <a:gd name="T57" fmla="*/ 23 h 68"/>
                <a:gd name="T58" fmla="*/ 7 w 47"/>
                <a:gd name="T59" fmla="*/ 28 h 68"/>
                <a:gd name="T60" fmla="*/ 7 w 47"/>
                <a:gd name="T61" fmla="*/ 37 h 68"/>
                <a:gd name="T62" fmla="*/ 10 w 47"/>
                <a:gd name="T63" fmla="*/ 47 h 68"/>
                <a:gd name="T64" fmla="*/ 8 w 47"/>
                <a:gd name="T65" fmla="*/ 5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68">
                  <a:moveTo>
                    <a:pt x="8" y="53"/>
                  </a:moveTo>
                  <a:cubicBezTo>
                    <a:pt x="8" y="53"/>
                    <a:pt x="8" y="55"/>
                    <a:pt x="8" y="55"/>
                  </a:cubicBezTo>
                  <a:cubicBezTo>
                    <a:pt x="13" y="56"/>
                    <a:pt x="12" y="53"/>
                    <a:pt x="14" y="53"/>
                  </a:cubicBezTo>
                  <a:cubicBezTo>
                    <a:pt x="14" y="52"/>
                    <a:pt x="16" y="53"/>
                    <a:pt x="16" y="53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2"/>
                    <a:pt x="19" y="51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21" y="50"/>
                    <a:pt x="20" y="51"/>
                    <a:pt x="21" y="52"/>
                  </a:cubicBezTo>
                  <a:cubicBezTo>
                    <a:pt x="22" y="51"/>
                    <a:pt x="24" y="51"/>
                    <a:pt x="24" y="51"/>
                  </a:cubicBezTo>
                  <a:cubicBezTo>
                    <a:pt x="24" y="50"/>
                    <a:pt x="26" y="48"/>
                    <a:pt x="25" y="47"/>
                  </a:cubicBezTo>
                  <a:cubicBezTo>
                    <a:pt x="24" y="46"/>
                    <a:pt x="24" y="47"/>
                    <a:pt x="24" y="45"/>
                  </a:cubicBezTo>
                  <a:cubicBezTo>
                    <a:pt x="23" y="46"/>
                    <a:pt x="24" y="44"/>
                    <a:pt x="24" y="44"/>
                  </a:cubicBezTo>
                  <a:cubicBezTo>
                    <a:pt x="22" y="45"/>
                    <a:pt x="23" y="43"/>
                    <a:pt x="23" y="43"/>
                  </a:cubicBezTo>
                  <a:cubicBezTo>
                    <a:pt x="24" y="42"/>
                    <a:pt x="25" y="42"/>
                    <a:pt x="26" y="41"/>
                  </a:cubicBezTo>
                  <a:cubicBezTo>
                    <a:pt x="25" y="39"/>
                    <a:pt x="25" y="38"/>
                    <a:pt x="24" y="37"/>
                  </a:cubicBezTo>
                  <a:cubicBezTo>
                    <a:pt x="23" y="37"/>
                    <a:pt x="24" y="35"/>
                    <a:pt x="24" y="35"/>
                  </a:cubicBezTo>
                  <a:cubicBezTo>
                    <a:pt x="26" y="36"/>
                    <a:pt x="27" y="40"/>
                    <a:pt x="29" y="41"/>
                  </a:cubicBezTo>
                  <a:cubicBezTo>
                    <a:pt x="30" y="41"/>
                    <a:pt x="31" y="40"/>
                    <a:pt x="32" y="41"/>
                  </a:cubicBezTo>
                  <a:cubicBezTo>
                    <a:pt x="33" y="41"/>
                    <a:pt x="32" y="42"/>
                    <a:pt x="33" y="43"/>
                  </a:cubicBezTo>
                  <a:cubicBezTo>
                    <a:pt x="34" y="43"/>
                    <a:pt x="37" y="46"/>
                    <a:pt x="37" y="47"/>
                  </a:cubicBezTo>
                  <a:cubicBezTo>
                    <a:pt x="37" y="47"/>
                    <a:pt x="37" y="48"/>
                    <a:pt x="37" y="49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4"/>
                    <a:pt x="38" y="57"/>
                    <a:pt x="39" y="60"/>
                  </a:cubicBezTo>
                  <a:cubicBezTo>
                    <a:pt x="39" y="61"/>
                    <a:pt x="41" y="62"/>
                    <a:pt x="41" y="62"/>
                  </a:cubicBezTo>
                  <a:cubicBezTo>
                    <a:pt x="42" y="64"/>
                    <a:pt x="43" y="66"/>
                    <a:pt x="43" y="68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9" y="24"/>
                    <a:pt x="40" y="23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34" name="Freeform 331"/>
            <p:cNvSpPr>
              <a:spLocks/>
            </p:cNvSpPr>
            <p:nvPr/>
          </p:nvSpPr>
          <p:spPr bwMode="auto">
            <a:xfrm>
              <a:off x="8574030" y="3264119"/>
              <a:ext cx="163243" cy="237765"/>
            </a:xfrm>
            <a:custGeom>
              <a:avLst/>
              <a:gdLst>
                <a:gd name="T0" fmla="*/ 8 w 47"/>
                <a:gd name="T1" fmla="*/ 55 h 68"/>
                <a:gd name="T2" fmla="*/ 16 w 47"/>
                <a:gd name="T3" fmla="*/ 53 h 68"/>
                <a:gd name="T4" fmla="*/ 19 w 47"/>
                <a:gd name="T5" fmla="*/ 51 h 68"/>
                <a:gd name="T6" fmla="*/ 21 w 47"/>
                <a:gd name="T7" fmla="*/ 52 h 68"/>
                <a:gd name="T8" fmla="*/ 25 w 47"/>
                <a:gd name="T9" fmla="*/ 47 h 68"/>
                <a:gd name="T10" fmla="*/ 24 w 47"/>
                <a:gd name="T11" fmla="*/ 44 h 68"/>
                <a:gd name="T12" fmla="*/ 26 w 47"/>
                <a:gd name="T13" fmla="*/ 41 h 68"/>
                <a:gd name="T14" fmla="*/ 24 w 47"/>
                <a:gd name="T15" fmla="*/ 35 h 68"/>
                <a:gd name="T16" fmla="*/ 32 w 47"/>
                <a:gd name="T17" fmla="*/ 41 h 68"/>
                <a:gd name="T18" fmla="*/ 37 w 47"/>
                <a:gd name="T19" fmla="*/ 47 h 68"/>
                <a:gd name="T20" fmla="*/ 38 w 47"/>
                <a:gd name="T21" fmla="*/ 50 h 68"/>
                <a:gd name="T22" fmla="*/ 41 w 47"/>
                <a:gd name="T23" fmla="*/ 62 h 68"/>
                <a:gd name="T24" fmla="*/ 43 w 47"/>
                <a:gd name="T25" fmla="*/ 64 h 68"/>
                <a:gd name="T26" fmla="*/ 47 w 47"/>
                <a:gd name="T27" fmla="*/ 63 h 68"/>
                <a:gd name="T28" fmla="*/ 46 w 47"/>
                <a:gd name="T29" fmla="*/ 56 h 68"/>
                <a:gd name="T30" fmla="*/ 44 w 47"/>
                <a:gd name="T31" fmla="*/ 48 h 68"/>
                <a:gd name="T32" fmla="*/ 40 w 47"/>
                <a:gd name="T33" fmla="*/ 37 h 68"/>
                <a:gd name="T34" fmla="*/ 35 w 47"/>
                <a:gd name="T35" fmla="*/ 41 h 68"/>
                <a:gd name="T36" fmla="*/ 36 w 47"/>
                <a:gd name="T37" fmla="*/ 32 h 68"/>
                <a:gd name="T38" fmla="*/ 40 w 47"/>
                <a:gd name="T39" fmla="*/ 23 h 68"/>
                <a:gd name="T40" fmla="*/ 44 w 47"/>
                <a:gd name="T41" fmla="*/ 16 h 68"/>
                <a:gd name="T42" fmla="*/ 33 w 47"/>
                <a:gd name="T43" fmla="*/ 17 h 68"/>
                <a:gd name="T44" fmla="*/ 22 w 47"/>
                <a:gd name="T45" fmla="*/ 18 h 68"/>
                <a:gd name="T46" fmla="*/ 19 w 47"/>
                <a:gd name="T47" fmla="*/ 11 h 68"/>
                <a:gd name="T48" fmla="*/ 16 w 47"/>
                <a:gd name="T49" fmla="*/ 3 h 68"/>
                <a:gd name="T50" fmla="*/ 7 w 47"/>
                <a:gd name="T51" fmla="*/ 0 h 68"/>
                <a:gd name="T52" fmla="*/ 9 w 47"/>
                <a:gd name="T53" fmla="*/ 9 h 68"/>
                <a:gd name="T54" fmla="*/ 3 w 47"/>
                <a:gd name="T55" fmla="*/ 14 h 68"/>
                <a:gd name="T56" fmla="*/ 1 w 47"/>
                <a:gd name="T57" fmla="*/ 23 h 68"/>
                <a:gd name="T58" fmla="*/ 7 w 47"/>
                <a:gd name="T59" fmla="*/ 28 h 68"/>
                <a:gd name="T60" fmla="*/ 7 w 47"/>
                <a:gd name="T61" fmla="*/ 37 h 68"/>
                <a:gd name="T62" fmla="*/ 10 w 47"/>
                <a:gd name="T63" fmla="*/ 47 h 68"/>
                <a:gd name="T64" fmla="*/ 8 w 47"/>
                <a:gd name="T65" fmla="*/ 5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68">
                  <a:moveTo>
                    <a:pt x="8" y="53"/>
                  </a:moveTo>
                  <a:cubicBezTo>
                    <a:pt x="8" y="53"/>
                    <a:pt x="8" y="55"/>
                    <a:pt x="8" y="55"/>
                  </a:cubicBezTo>
                  <a:cubicBezTo>
                    <a:pt x="13" y="56"/>
                    <a:pt x="12" y="53"/>
                    <a:pt x="14" y="53"/>
                  </a:cubicBezTo>
                  <a:cubicBezTo>
                    <a:pt x="14" y="52"/>
                    <a:pt x="16" y="53"/>
                    <a:pt x="16" y="53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2"/>
                    <a:pt x="19" y="51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21" y="50"/>
                    <a:pt x="20" y="51"/>
                    <a:pt x="21" y="52"/>
                  </a:cubicBezTo>
                  <a:cubicBezTo>
                    <a:pt x="22" y="51"/>
                    <a:pt x="24" y="51"/>
                    <a:pt x="24" y="51"/>
                  </a:cubicBezTo>
                  <a:cubicBezTo>
                    <a:pt x="24" y="50"/>
                    <a:pt x="26" y="48"/>
                    <a:pt x="25" y="47"/>
                  </a:cubicBezTo>
                  <a:cubicBezTo>
                    <a:pt x="24" y="46"/>
                    <a:pt x="24" y="47"/>
                    <a:pt x="24" y="45"/>
                  </a:cubicBezTo>
                  <a:cubicBezTo>
                    <a:pt x="23" y="46"/>
                    <a:pt x="24" y="44"/>
                    <a:pt x="24" y="44"/>
                  </a:cubicBezTo>
                  <a:cubicBezTo>
                    <a:pt x="22" y="45"/>
                    <a:pt x="23" y="43"/>
                    <a:pt x="23" y="43"/>
                  </a:cubicBezTo>
                  <a:cubicBezTo>
                    <a:pt x="24" y="42"/>
                    <a:pt x="25" y="42"/>
                    <a:pt x="26" y="41"/>
                  </a:cubicBezTo>
                  <a:cubicBezTo>
                    <a:pt x="25" y="39"/>
                    <a:pt x="25" y="38"/>
                    <a:pt x="24" y="37"/>
                  </a:cubicBezTo>
                  <a:cubicBezTo>
                    <a:pt x="23" y="37"/>
                    <a:pt x="24" y="35"/>
                    <a:pt x="24" y="35"/>
                  </a:cubicBezTo>
                  <a:cubicBezTo>
                    <a:pt x="26" y="36"/>
                    <a:pt x="27" y="40"/>
                    <a:pt x="29" y="41"/>
                  </a:cubicBezTo>
                  <a:cubicBezTo>
                    <a:pt x="30" y="41"/>
                    <a:pt x="31" y="40"/>
                    <a:pt x="32" y="41"/>
                  </a:cubicBezTo>
                  <a:cubicBezTo>
                    <a:pt x="33" y="41"/>
                    <a:pt x="32" y="42"/>
                    <a:pt x="33" y="43"/>
                  </a:cubicBezTo>
                  <a:cubicBezTo>
                    <a:pt x="34" y="43"/>
                    <a:pt x="37" y="46"/>
                    <a:pt x="37" y="47"/>
                  </a:cubicBezTo>
                  <a:cubicBezTo>
                    <a:pt x="37" y="47"/>
                    <a:pt x="37" y="48"/>
                    <a:pt x="37" y="49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9" y="54"/>
                    <a:pt x="38" y="57"/>
                    <a:pt x="39" y="60"/>
                  </a:cubicBezTo>
                  <a:cubicBezTo>
                    <a:pt x="39" y="61"/>
                    <a:pt x="41" y="62"/>
                    <a:pt x="41" y="62"/>
                  </a:cubicBezTo>
                  <a:cubicBezTo>
                    <a:pt x="42" y="64"/>
                    <a:pt x="43" y="66"/>
                    <a:pt x="43" y="68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9" y="24"/>
                    <a:pt x="40" y="23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35" name="Freeform 332"/>
            <p:cNvSpPr>
              <a:spLocks noEditPoints="1"/>
            </p:cNvSpPr>
            <p:nvPr/>
          </p:nvSpPr>
          <p:spPr bwMode="auto">
            <a:xfrm>
              <a:off x="7296480" y="2623569"/>
              <a:ext cx="152596" cy="136628"/>
            </a:xfrm>
            <a:custGeom>
              <a:avLst/>
              <a:gdLst>
                <a:gd name="T0" fmla="*/ 33 w 44"/>
                <a:gd name="T1" fmla="*/ 5 h 39"/>
                <a:gd name="T2" fmla="*/ 29 w 44"/>
                <a:gd name="T3" fmla="*/ 11 h 39"/>
                <a:gd name="T4" fmla="*/ 25 w 44"/>
                <a:gd name="T5" fmla="*/ 7 h 39"/>
                <a:gd name="T6" fmla="*/ 21 w 44"/>
                <a:gd name="T7" fmla="*/ 3 h 39"/>
                <a:gd name="T8" fmla="*/ 18 w 44"/>
                <a:gd name="T9" fmla="*/ 0 h 39"/>
                <a:gd name="T10" fmla="*/ 15 w 44"/>
                <a:gd name="T11" fmla="*/ 3 h 39"/>
                <a:gd name="T12" fmla="*/ 17 w 44"/>
                <a:gd name="T13" fmla="*/ 7 h 39"/>
                <a:gd name="T14" fmla="*/ 12 w 44"/>
                <a:gd name="T15" fmla="*/ 5 h 39"/>
                <a:gd name="T16" fmla="*/ 8 w 44"/>
                <a:gd name="T17" fmla="*/ 2 h 39"/>
                <a:gd name="T18" fmla="*/ 5 w 44"/>
                <a:gd name="T19" fmla="*/ 3 h 39"/>
                <a:gd name="T20" fmla="*/ 2 w 44"/>
                <a:gd name="T21" fmla="*/ 7 h 39"/>
                <a:gd name="T22" fmla="*/ 2 w 44"/>
                <a:gd name="T23" fmla="*/ 10 h 39"/>
                <a:gd name="T24" fmla="*/ 5 w 44"/>
                <a:gd name="T25" fmla="*/ 10 h 39"/>
                <a:gd name="T26" fmla="*/ 8 w 44"/>
                <a:gd name="T27" fmla="*/ 13 h 39"/>
                <a:gd name="T28" fmla="*/ 7 w 44"/>
                <a:gd name="T29" fmla="*/ 17 h 39"/>
                <a:gd name="T30" fmla="*/ 11 w 44"/>
                <a:gd name="T31" fmla="*/ 19 h 39"/>
                <a:gd name="T32" fmla="*/ 13 w 44"/>
                <a:gd name="T33" fmla="*/ 21 h 39"/>
                <a:gd name="T34" fmla="*/ 11 w 44"/>
                <a:gd name="T35" fmla="*/ 23 h 39"/>
                <a:gd name="T36" fmla="*/ 14 w 44"/>
                <a:gd name="T37" fmla="*/ 26 h 39"/>
                <a:gd name="T38" fmla="*/ 17 w 44"/>
                <a:gd name="T39" fmla="*/ 27 h 39"/>
                <a:gd name="T40" fmla="*/ 18 w 44"/>
                <a:gd name="T41" fmla="*/ 32 h 39"/>
                <a:gd name="T42" fmla="*/ 22 w 44"/>
                <a:gd name="T43" fmla="*/ 28 h 39"/>
                <a:gd name="T44" fmla="*/ 25 w 44"/>
                <a:gd name="T45" fmla="*/ 27 h 39"/>
                <a:gd name="T46" fmla="*/ 26 w 44"/>
                <a:gd name="T47" fmla="*/ 31 h 39"/>
                <a:gd name="T48" fmla="*/ 26 w 44"/>
                <a:gd name="T49" fmla="*/ 34 h 39"/>
                <a:gd name="T50" fmla="*/ 28 w 44"/>
                <a:gd name="T51" fmla="*/ 37 h 39"/>
                <a:gd name="T52" fmla="*/ 31 w 44"/>
                <a:gd name="T53" fmla="*/ 39 h 39"/>
                <a:gd name="T54" fmla="*/ 31 w 44"/>
                <a:gd name="T55" fmla="*/ 34 h 39"/>
                <a:gd name="T56" fmla="*/ 34 w 44"/>
                <a:gd name="T57" fmla="*/ 32 h 39"/>
                <a:gd name="T58" fmla="*/ 33 w 44"/>
                <a:gd name="T59" fmla="*/ 30 h 39"/>
                <a:gd name="T60" fmla="*/ 36 w 44"/>
                <a:gd name="T61" fmla="*/ 26 h 39"/>
                <a:gd name="T62" fmla="*/ 36 w 44"/>
                <a:gd name="T63" fmla="*/ 20 h 39"/>
                <a:gd name="T64" fmla="*/ 44 w 44"/>
                <a:gd name="T65" fmla="*/ 16 h 39"/>
                <a:gd name="T66" fmla="*/ 42 w 44"/>
                <a:gd name="T67" fmla="*/ 14 h 39"/>
                <a:gd name="T68" fmla="*/ 40 w 44"/>
                <a:gd name="T69" fmla="*/ 14 h 39"/>
                <a:gd name="T70" fmla="*/ 35 w 44"/>
                <a:gd name="T71" fmla="*/ 9 h 39"/>
                <a:gd name="T72" fmla="*/ 33 w 44"/>
                <a:gd name="T73" fmla="*/ 5 h 39"/>
                <a:gd name="T74" fmla="*/ 0 w 44"/>
                <a:gd name="T75" fmla="*/ 28 h 39"/>
                <a:gd name="T76" fmla="*/ 2 w 44"/>
                <a:gd name="T77" fmla="*/ 31 h 39"/>
                <a:gd name="T78" fmla="*/ 6 w 44"/>
                <a:gd name="T79" fmla="*/ 35 h 39"/>
                <a:gd name="T80" fmla="*/ 9 w 44"/>
                <a:gd name="T81" fmla="*/ 36 h 39"/>
                <a:gd name="T82" fmla="*/ 13 w 44"/>
                <a:gd name="T83" fmla="*/ 35 h 39"/>
                <a:gd name="T84" fmla="*/ 10 w 44"/>
                <a:gd name="T85" fmla="*/ 31 h 39"/>
                <a:gd name="T86" fmla="*/ 7 w 44"/>
                <a:gd name="T87" fmla="*/ 28 h 39"/>
                <a:gd name="T88" fmla="*/ 3 w 44"/>
                <a:gd name="T89" fmla="*/ 27 h 39"/>
                <a:gd name="T90" fmla="*/ 0 w 44"/>
                <a:gd name="T91" fmla="*/ 28 h 39"/>
                <a:gd name="T92" fmla="*/ 21 w 44"/>
                <a:gd name="T93" fmla="*/ 27 h 39"/>
                <a:gd name="T94" fmla="*/ 15 w 44"/>
                <a:gd name="T95" fmla="*/ 19 h 39"/>
                <a:gd name="T96" fmla="*/ 19 w 44"/>
                <a:gd name="T97" fmla="*/ 18 h 39"/>
                <a:gd name="T98" fmla="*/ 20 w 44"/>
                <a:gd name="T99" fmla="*/ 20 h 39"/>
                <a:gd name="T100" fmla="*/ 19 w 44"/>
                <a:gd name="T101" fmla="*/ 20 h 39"/>
                <a:gd name="T102" fmla="*/ 20 w 44"/>
                <a:gd name="T103" fmla="*/ 23 h 39"/>
                <a:gd name="T104" fmla="*/ 23 w 44"/>
                <a:gd name="T105" fmla="*/ 25 h 39"/>
                <a:gd name="T106" fmla="*/ 21 w 44"/>
                <a:gd name="T107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" h="39">
                  <a:moveTo>
                    <a:pt x="33" y="5"/>
                  </a:moveTo>
                  <a:cubicBezTo>
                    <a:pt x="33" y="5"/>
                    <a:pt x="30" y="11"/>
                    <a:pt x="29" y="11"/>
                  </a:cubicBezTo>
                  <a:cubicBezTo>
                    <a:pt x="27" y="11"/>
                    <a:pt x="26" y="10"/>
                    <a:pt x="25" y="7"/>
                  </a:cubicBezTo>
                  <a:cubicBezTo>
                    <a:pt x="24" y="5"/>
                    <a:pt x="23" y="5"/>
                    <a:pt x="21" y="3"/>
                  </a:cubicBezTo>
                  <a:cubicBezTo>
                    <a:pt x="20" y="1"/>
                    <a:pt x="18" y="0"/>
                    <a:pt x="18" y="0"/>
                  </a:cubicBezTo>
                  <a:cubicBezTo>
                    <a:pt x="18" y="0"/>
                    <a:pt x="14" y="1"/>
                    <a:pt x="15" y="3"/>
                  </a:cubicBezTo>
                  <a:cubicBezTo>
                    <a:pt x="17" y="4"/>
                    <a:pt x="18" y="6"/>
                    <a:pt x="17" y="7"/>
                  </a:cubicBezTo>
                  <a:cubicBezTo>
                    <a:pt x="16" y="9"/>
                    <a:pt x="12" y="5"/>
                    <a:pt x="12" y="5"/>
                  </a:cubicBezTo>
                  <a:cubicBezTo>
                    <a:pt x="12" y="5"/>
                    <a:pt x="11" y="2"/>
                    <a:pt x="8" y="2"/>
                  </a:cubicBezTo>
                  <a:cubicBezTo>
                    <a:pt x="6" y="2"/>
                    <a:pt x="6" y="1"/>
                    <a:pt x="5" y="3"/>
                  </a:cubicBezTo>
                  <a:cubicBezTo>
                    <a:pt x="4" y="5"/>
                    <a:pt x="2" y="7"/>
                    <a:pt x="2" y="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4" y="12"/>
                    <a:pt x="5" y="10"/>
                  </a:cubicBezTo>
                  <a:cubicBezTo>
                    <a:pt x="6" y="8"/>
                    <a:pt x="7" y="12"/>
                    <a:pt x="8" y="13"/>
                  </a:cubicBezTo>
                  <a:cubicBezTo>
                    <a:pt x="10" y="13"/>
                    <a:pt x="7" y="17"/>
                    <a:pt x="7" y="17"/>
                  </a:cubicBezTo>
                  <a:cubicBezTo>
                    <a:pt x="7" y="17"/>
                    <a:pt x="9" y="18"/>
                    <a:pt x="11" y="19"/>
                  </a:cubicBezTo>
                  <a:cubicBezTo>
                    <a:pt x="12" y="20"/>
                    <a:pt x="13" y="21"/>
                    <a:pt x="13" y="21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2" y="26"/>
                    <a:pt x="14" y="26"/>
                  </a:cubicBezTo>
                  <a:cubicBezTo>
                    <a:pt x="16" y="27"/>
                    <a:pt x="17" y="26"/>
                    <a:pt x="17" y="27"/>
                  </a:cubicBezTo>
                  <a:cubicBezTo>
                    <a:pt x="16" y="29"/>
                    <a:pt x="18" y="32"/>
                    <a:pt x="18" y="32"/>
                  </a:cubicBezTo>
                  <a:cubicBezTo>
                    <a:pt x="18" y="32"/>
                    <a:pt x="20" y="29"/>
                    <a:pt x="22" y="28"/>
                  </a:cubicBezTo>
                  <a:cubicBezTo>
                    <a:pt x="24" y="28"/>
                    <a:pt x="23" y="25"/>
                    <a:pt x="25" y="27"/>
                  </a:cubicBezTo>
                  <a:cubicBezTo>
                    <a:pt x="26" y="29"/>
                    <a:pt x="27" y="31"/>
                    <a:pt x="26" y="31"/>
                  </a:cubicBezTo>
                  <a:cubicBezTo>
                    <a:pt x="23" y="31"/>
                    <a:pt x="27" y="32"/>
                    <a:pt x="26" y="34"/>
                  </a:cubicBezTo>
                  <a:cubicBezTo>
                    <a:pt x="27" y="36"/>
                    <a:pt x="26" y="36"/>
                    <a:pt x="28" y="37"/>
                  </a:cubicBezTo>
                  <a:cubicBezTo>
                    <a:pt x="29" y="38"/>
                    <a:pt x="31" y="39"/>
                    <a:pt x="31" y="39"/>
                  </a:cubicBezTo>
                  <a:cubicBezTo>
                    <a:pt x="31" y="37"/>
                    <a:pt x="31" y="36"/>
                    <a:pt x="31" y="34"/>
                  </a:cubicBezTo>
                  <a:cubicBezTo>
                    <a:pt x="33" y="33"/>
                    <a:pt x="33" y="33"/>
                    <a:pt x="34" y="32"/>
                  </a:cubicBezTo>
                  <a:cubicBezTo>
                    <a:pt x="34" y="31"/>
                    <a:pt x="34" y="30"/>
                    <a:pt x="33" y="30"/>
                  </a:cubicBezTo>
                  <a:cubicBezTo>
                    <a:pt x="33" y="30"/>
                    <a:pt x="35" y="26"/>
                    <a:pt x="36" y="26"/>
                  </a:cubicBezTo>
                  <a:cubicBezTo>
                    <a:pt x="36" y="24"/>
                    <a:pt x="35" y="22"/>
                    <a:pt x="36" y="20"/>
                  </a:cubicBezTo>
                  <a:cubicBezTo>
                    <a:pt x="36" y="18"/>
                    <a:pt x="41" y="16"/>
                    <a:pt x="44" y="16"/>
                  </a:cubicBezTo>
                  <a:cubicBezTo>
                    <a:pt x="43" y="15"/>
                    <a:pt x="43" y="14"/>
                    <a:pt x="42" y="14"/>
                  </a:cubicBezTo>
                  <a:cubicBezTo>
                    <a:pt x="42" y="14"/>
                    <a:pt x="41" y="14"/>
                    <a:pt x="40" y="14"/>
                  </a:cubicBezTo>
                  <a:cubicBezTo>
                    <a:pt x="39" y="13"/>
                    <a:pt x="36" y="11"/>
                    <a:pt x="35" y="9"/>
                  </a:cubicBezTo>
                  <a:cubicBezTo>
                    <a:pt x="34" y="8"/>
                    <a:pt x="34" y="6"/>
                    <a:pt x="33" y="5"/>
                  </a:cubicBezTo>
                  <a:close/>
                  <a:moveTo>
                    <a:pt x="0" y="28"/>
                  </a:moveTo>
                  <a:cubicBezTo>
                    <a:pt x="0" y="28"/>
                    <a:pt x="0" y="29"/>
                    <a:pt x="2" y="31"/>
                  </a:cubicBezTo>
                  <a:cubicBezTo>
                    <a:pt x="4" y="32"/>
                    <a:pt x="4" y="34"/>
                    <a:pt x="6" y="35"/>
                  </a:cubicBezTo>
                  <a:cubicBezTo>
                    <a:pt x="7" y="36"/>
                    <a:pt x="7" y="36"/>
                    <a:pt x="9" y="36"/>
                  </a:cubicBezTo>
                  <a:cubicBezTo>
                    <a:pt x="10" y="36"/>
                    <a:pt x="13" y="35"/>
                    <a:pt x="13" y="35"/>
                  </a:cubicBezTo>
                  <a:cubicBezTo>
                    <a:pt x="13" y="35"/>
                    <a:pt x="13" y="33"/>
                    <a:pt x="10" y="31"/>
                  </a:cubicBezTo>
                  <a:cubicBezTo>
                    <a:pt x="8" y="29"/>
                    <a:pt x="7" y="28"/>
                    <a:pt x="7" y="28"/>
                  </a:cubicBezTo>
                  <a:cubicBezTo>
                    <a:pt x="7" y="28"/>
                    <a:pt x="6" y="27"/>
                    <a:pt x="3" y="27"/>
                  </a:cubicBezTo>
                  <a:cubicBezTo>
                    <a:pt x="1" y="27"/>
                    <a:pt x="0" y="28"/>
                    <a:pt x="0" y="28"/>
                  </a:cubicBezTo>
                  <a:close/>
                  <a:moveTo>
                    <a:pt x="21" y="27"/>
                  </a:moveTo>
                  <a:cubicBezTo>
                    <a:pt x="19" y="25"/>
                    <a:pt x="16" y="22"/>
                    <a:pt x="15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3"/>
                    <a:pt x="23" y="24"/>
                    <a:pt x="23" y="25"/>
                  </a:cubicBezTo>
                  <a:cubicBezTo>
                    <a:pt x="23" y="26"/>
                    <a:pt x="22" y="27"/>
                    <a:pt x="21" y="27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36" name="Freeform 333"/>
            <p:cNvSpPr>
              <a:spLocks noEditPoints="1"/>
            </p:cNvSpPr>
            <p:nvPr/>
          </p:nvSpPr>
          <p:spPr bwMode="auto">
            <a:xfrm>
              <a:off x="7296480" y="2623569"/>
              <a:ext cx="152596" cy="136628"/>
            </a:xfrm>
            <a:custGeom>
              <a:avLst/>
              <a:gdLst>
                <a:gd name="T0" fmla="*/ 33 w 44"/>
                <a:gd name="T1" fmla="*/ 5 h 39"/>
                <a:gd name="T2" fmla="*/ 29 w 44"/>
                <a:gd name="T3" fmla="*/ 11 h 39"/>
                <a:gd name="T4" fmla="*/ 25 w 44"/>
                <a:gd name="T5" fmla="*/ 7 h 39"/>
                <a:gd name="T6" fmla="*/ 21 w 44"/>
                <a:gd name="T7" fmla="*/ 3 h 39"/>
                <a:gd name="T8" fmla="*/ 18 w 44"/>
                <a:gd name="T9" fmla="*/ 0 h 39"/>
                <a:gd name="T10" fmla="*/ 15 w 44"/>
                <a:gd name="T11" fmla="*/ 3 h 39"/>
                <a:gd name="T12" fmla="*/ 17 w 44"/>
                <a:gd name="T13" fmla="*/ 7 h 39"/>
                <a:gd name="T14" fmla="*/ 12 w 44"/>
                <a:gd name="T15" fmla="*/ 5 h 39"/>
                <a:gd name="T16" fmla="*/ 8 w 44"/>
                <a:gd name="T17" fmla="*/ 2 h 39"/>
                <a:gd name="T18" fmla="*/ 5 w 44"/>
                <a:gd name="T19" fmla="*/ 3 h 39"/>
                <a:gd name="T20" fmla="*/ 2 w 44"/>
                <a:gd name="T21" fmla="*/ 7 h 39"/>
                <a:gd name="T22" fmla="*/ 2 w 44"/>
                <a:gd name="T23" fmla="*/ 10 h 39"/>
                <a:gd name="T24" fmla="*/ 5 w 44"/>
                <a:gd name="T25" fmla="*/ 10 h 39"/>
                <a:gd name="T26" fmla="*/ 8 w 44"/>
                <a:gd name="T27" fmla="*/ 13 h 39"/>
                <a:gd name="T28" fmla="*/ 7 w 44"/>
                <a:gd name="T29" fmla="*/ 17 h 39"/>
                <a:gd name="T30" fmla="*/ 11 w 44"/>
                <a:gd name="T31" fmla="*/ 19 h 39"/>
                <a:gd name="T32" fmla="*/ 13 w 44"/>
                <a:gd name="T33" fmla="*/ 21 h 39"/>
                <a:gd name="T34" fmla="*/ 11 w 44"/>
                <a:gd name="T35" fmla="*/ 23 h 39"/>
                <a:gd name="T36" fmla="*/ 14 w 44"/>
                <a:gd name="T37" fmla="*/ 26 h 39"/>
                <a:gd name="T38" fmla="*/ 17 w 44"/>
                <a:gd name="T39" fmla="*/ 27 h 39"/>
                <a:gd name="T40" fmla="*/ 18 w 44"/>
                <a:gd name="T41" fmla="*/ 32 h 39"/>
                <a:gd name="T42" fmla="*/ 22 w 44"/>
                <a:gd name="T43" fmla="*/ 28 h 39"/>
                <a:gd name="T44" fmla="*/ 25 w 44"/>
                <a:gd name="T45" fmla="*/ 27 h 39"/>
                <a:gd name="T46" fmla="*/ 26 w 44"/>
                <a:gd name="T47" fmla="*/ 31 h 39"/>
                <a:gd name="T48" fmla="*/ 26 w 44"/>
                <a:gd name="T49" fmla="*/ 34 h 39"/>
                <a:gd name="T50" fmla="*/ 28 w 44"/>
                <a:gd name="T51" fmla="*/ 37 h 39"/>
                <a:gd name="T52" fmla="*/ 31 w 44"/>
                <a:gd name="T53" fmla="*/ 39 h 39"/>
                <a:gd name="T54" fmla="*/ 31 w 44"/>
                <a:gd name="T55" fmla="*/ 34 h 39"/>
                <a:gd name="T56" fmla="*/ 34 w 44"/>
                <a:gd name="T57" fmla="*/ 32 h 39"/>
                <a:gd name="T58" fmla="*/ 33 w 44"/>
                <a:gd name="T59" fmla="*/ 30 h 39"/>
                <a:gd name="T60" fmla="*/ 36 w 44"/>
                <a:gd name="T61" fmla="*/ 26 h 39"/>
                <a:gd name="T62" fmla="*/ 36 w 44"/>
                <a:gd name="T63" fmla="*/ 20 h 39"/>
                <a:gd name="T64" fmla="*/ 44 w 44"/>
                <a:gd name="T65" fmla="*/ 16 h 39"/>
                <a:gd name="T66" fmla="*/ 42 w 44"/>
                <a:gd name="T67" fmla="*/ 14 h 39"/>
                <a:gd name="T68" fmla="*/ 40 w 44"/>
                <a:gd name="T69" fmla="*/ 14 h 39"/>
                <a:gd name="T70" fmla="*/ 35 w 44"/>
                <a:gd name="T71" fmla="*/ 9 h 39"/>
                <a:gd name="T72" fmla="*/ 33 w 44"/>
                <a:gd name="T73" fmla="*/ 5 h 39"/>
                <a:gd name="T74" fmla="*/ 0 w 44"/>
                <a:gd name="T75" fmla="*/ 28 h 39"/>
                <a:gd name="T76" fmla="*/ 2 w 44"/>
                <a:gd name="T77" fmla="*/ 31 h 39"/>
                <a:gd name="T78" fmla="*/ 6 w 44"/>
                <a:gd name="T79" fmla="*/ 35 h 39"/>
                <a:gd name="T80" fmla="*/ 9 w 44"/>
                <a:gd name="T81" fmla="*/ 36 h 39"/>
                <a:gd name="T82" fmla="*/ 13 w 44"/>
                <a:gd name="T83" fmla="*/ 35 h 39"/>
                <a:gd name="T84" fmla="*/ 10 w 44"/>
                <a:gd name="T85" fmla="*/ 31 h 39"/>
                <a:gd name="T86" fmla="*/ 7 w 44"/>
                <a:gd name="T87" fmla="*/ 28 h 39"/>
                <a:gd name="T88" fmla="*/ 3 w 44"/>
                <a:gd name="T89" fmla="*/ 27 h 39"/>
                <a:gd name="T90" fmla="*/ 0 w 44"/>
                <a:gd name="T91" fmla="*/ 28 h 39"/>
                <a:gd name="T92" fmla="*/ 21 w 44"/>
                <a:gd name="T93" fmla="*/ 27 h 39"/>
                <a:gd name="T94" fmla="*/ 15 w 44"/>
                <a:gd name="T95" fmla="*/ 19 h 39"/>
                <a:gd name="T96" fmla="*/ 19 w 44"/>
                <a:gd name="T97" fmla="*/ 18 h 39"/>
                <a:gd name="T98" fmla="*/ 20 w 44"/>
                <a:gd name="T99" fmla="*/ 20 h 39"/>
                <a:gd name="T100" fmla="*/ 19 w 44"/>
                <a:gd name="T101" fmla="*/ 20 h 39"/>
                <a:gd name="T102" fmla="*/ 20 w 44"/>
                <a:gd name="T103" fmla="*/ 23 h 39"/>
                <a:gd name="T104" fmla="*/ 23 w 44"/>
                <a:gd name="T105" fmla="*/ 25 h 39"/>
                <a:gd name="T106" fmla="*/ 21 w 44"/>
                <a:gd name="T107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" h="39">
                  <a:moveTo>
                    <a:pt x="33" y="5"/>
                  </a:moveTo>
                  <a:cubicBezTo>
                    <a:pt x="33" y="5"/>
                    <a:pt x="30" y="11"/>
                    <a:pt x="29" y="11"/>
                  </a:cubicBezTo>
                  <a:cubicBezTo>
                    <a:pt x="27" y="11"/>
                    <a:pt x="26" y="10"/>
                    <a:pt x="25" y="7"/>
                  </a:cubicBezTo>
                  <a:cubicBezTo>
                    <a:pt x="24" y="5"/>
                    <a:pt x="23" y="5"/>
                    <a:pt x="21" y="3"/>
                  </a:cubicBezTo>
                  <a:cubicBezTo>
                    <a:pt x="20" y="1"/>
                    <a:pt x="18" y="0"/>
                    <a:pt x="18" y="0"/>
                  </a:cubicBezTo>
                  <a:cubicBezTo>
                    <a:pt x="18" y="0"/>
                    <a:pt x="14" y="1"/>
                    <a:pt x="15" y="3"/>
                  </a:cubicBezTo>
                  <a:cubicBezTo>
                    <a:pt x="17" y="4"/>
                    <a:pt x="18" y="6"/>
                    <a:pt x="17" y="7"/>
                  </a:cubicBezTo>
                  <a:cubicBezTo>
                    <a:pt x="16" y="9"/>
                    <a:pt x="12" y="5"/>
                    <a:pt x="12" y="5"/>
                  </a:cubicBezTo>
                  <a:cubicBezTo>
                    <a:pt x="12" y="5"/>
                    <a:pt x="11" y="2"/>
                    <a:pt x="8" y="2"/>
                  </a:cubicBezTo>
                  <a:cubicBezTo>
                    <a:pt x="6" y="2"/>
                    <a:pt x="6" y="1"/>
                    <a:pt x="5" y="3"/>
                  </a:cubicBezTo>
                  <a:cubicBezTo>
                    <a:pt x="4" y="5"/>
                    <a:pt x="2" y="7"/>
                    <a:pt x="2" y="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4" y="12"/>
                    <a:pt x="5" y="10"/>
                  </a:cubicBezTo>
                  <a:cubicBezTo>
                    <a:pt x="6" y="8"/>
                    <a:pt x="7" y="12"/>
                    <a:pt x="8" y="13"/>
                  </a:cubicBezTo>
                  <a:cubicBezTo>
                    <a:pt x="10" y="13"/>
                    <a:pt x="7" y="17"/>
                    <a:pt x="7" y="17"/>
                  </a:cubicBezTo>
                  <a:cubicBezTo>
                    <a:pt x="7" y="17"/>
                    <a:pt x="9" y="18"/>
                    <a:pt x="11" y="19"/>
                  </a:cubicBezTo>
                  <a:cubicBezTo>
                    <a:pt x="12" y="20"/>
                    <a:pt x="13" y="21"/>
                    <a:pt x="13" y="21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2" y="26"/>
                    <a:pt x="14" y="26"/>
                  </a:cubicBezTo>
                  <a:cubicBezTo>
                    <a:pt x="16" y="27"/>
                    <a:pt x="17" y="26"/>
                    <a:pt x="17" y="27"/>
                  </a:cubicBezTo>
                  <a:cubicBezTo>
                    <a:pt x="16" y="29"/>
                    <a:pt x="18" y="32"/>
                    <a:pt x="18" y="32"/>
                  </a:cubicBezTo>
                  <a:cubicBezTo>
                    <a:pt x="18" y="32"/>
                    <a:pt x="20" y="29"/>
                    <a:pt x="22" y="28"/>
                  </a:cubicBezTo>
                  <a:cubicBezTo>
                    <a:pt x="24" y="28"/>
                    <a:pt x="23" y="25"/>
                    <a:pt x="25" y="27"/>
                  </a:cubicBezTo>
                  <a:cubicBezTo>
                    <a:pt x="26" y="29"/>
                    <a:pt x="27" y="31"/>
                    <a:pt x="26" y="31"/>
                  </a:cubicBezTo>
                  <a:cubicBezTo>
                    <a:pt x="23" y="31"/>
                    <a:pt x="27" y="32"/>
                    <a:pt x="26" y="34"/>
                  </a:cubicBezTo>
                  <a:cubicBezTo>
                    <a:pt x="27" y="36"/>
                    <a:pt x="26" y="36"/>
                    <a:pt x="28" y="37"/>
                  </a:cubicBezTo>
                  <a:cubicBezTo>
                    <a:pt x="29" y="38"/>
                    <a:pt x="31" y="39"/>
                    <a:pt x="31" y="39"/>
                  </a:cubicBezTo>
                  <a:cubicBezTo>
                    <a:pt x="31" y="37"/>
                    <a:pt x="31" y="36"/>
                    <a:pt x="31" y="34"/>
                  </a:cubicBezTo>
                  <a:cubicBezTo>
                    <a:pt x="33" y="33"/>
                    <a:pt x="33" y="33"/>
                    <a:pt x="34" y="32"/>
                  </a:cubicBezTo>
                  <a:cubicBezTo>
                    <a:pt x="34" y="31"/>
                    <a:pt x="34" y="30"/>
                    <a:pt x="33" y="30"/>
                  </a:cubicBezTo>
                  <a:cubicBezTo>
                    <a:pt x="33" y="30"/>
                    <a:pt x="35" y="26"/>
                    <a:pt x="36" y="26"/>
                  </a:cubicBezTo>
                  <a:cubicBezTo>
                    <a:pt x="36" y="24"/>
                    <a:pt x="35" y="22"/>
                    <a:pt x="36" y="20"/>
                  </a:cubicBezTo>
                  <a:cubicBezTo>
                    <a:pt x="36" y="18"/>
                    <a:pt x="41" y="16"/>
                    <a:pt x="44" y="16"/>
                  </a:cubicBezTo>
                  <a:cubicBezTo>
                    <a:pt x="43" y="15"/>
                    <a:pt x="43" y="14"/>
                    <a:pt x="42" y="14"/>
                  </a:cubicBezTo>
                  <a:cubicBezTo>
                    <a:pt x="42" y="14"/>
                    <a:pt x="41" y="14"/>
                    <a:pt x="40" y="14"/>
                  </a:cubicBezTo>
                  <a:cubicBezTo>
                    <a:pt x="39" y="13"/>
                    <a:pt x="36" y="11"/>
                    <a:pt x="35" y="9"/>
                  </a:cubicBezTo>
                  <a:cubicBezTo>
                    <a:pt x="34" y="8"/>
                    <a:pt x="34" y="6"/>
                    <a:pt x="33" y="5"/>
                  </a:cubicBezTo>
                  <a:close/>
                  <a:moveTo>
                    <a:pt x="0" y="28"/>
                  </a:moveTo>
                  <a:cubicBezTo>
                    <a:pt x="0" y="28"/>
                    <a:pt x="0" y="29"/>
                    <a:pt x="2" y="31"/>
                  </a:cubicBezTo>
                  <a:cubicBezTo>
                    <a:pt x="4" y="32"/>
                    <a:pt x="4" y="34"/>
                    <a:pt x="6" y="35"/>
                  </a:cubicBezTo>
                  <a:cubicBezTo>
                    <a:pt x="7" y="36"/>
                    <a:pt x="7" y="36"/>
                    <a:pt x="9" y="36"/>
                  </a:cubicBezTo>
                  <a:cubicBezTo>
                    <a:pt x="10" y="36"/>
                    <a:pt x="13" y="35"/>
                    <a:pt x="13" y="35"/>
                  </a:cubicBezTo>
                  <a:cubicBezTo>
                    <a:pt x="13" y="35"/>
                    <a:pt x="13" y="33"/>
                    <a:pt x="10" y="31"/>
                  </a:cubicBezTo>
                  <a:cubicBezTo>
                    <a:pt x="8" y="29"/>
                    <a:pt x="7" y="28"/>
                    <a:pt x="7" y="28"/>
                  </a:cubicBezTo>
                  <a:cubicBezTo>
                    <a:pt x="7" y="28"/>
                    <a:pt x="6" y="27"/>
                    <a:pt x="3" y="27"/>
                  </a:cubicBezTo>
                  <a:cubicBezTo>
                    <a:pt x="1" y="27"/>
                    <a:pt x="0" y="28"/>
                    <a:pt x="0" y="28"/>
                  </a:cubicBezTo>
                  <a:close/>
                  <a:moveTo>
                    <a:pt x="21" y="27"/>
                  </a:moveTo>
                  <a:cubicBezTo>
                    <a:pt x="19" y="25"/>
                    <a:pt x="16" y="22"/>
                    <a:pt x="15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3"/>
                    <a:pt x="23" y="24"/>
                    <a:pt x="23" y="25"/>
                  </a:cubicBezTo>
                  <a:cubicBezTo>
                    <a:pt x="23" y="26"/>
                    <a:pt x="22" y="27"/>
                    <a:pt x="21" y="27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37" name="Freeform 334"/>
            <p:cNvSpPr>
              <a:spLocks/>
            </p:cNvSpPr>
            <p:nvPr/>
          </p:nvSpPr>
          <p:spPr bwMode="auto">
            <a:xfrm>
              <a:off x="6246051" y="2304182"/>
              <a:ext cx="209376" cy="113560"/>
            </a:xfrm>
            <a:custGeom>
              <a:avLst/>
              <a:gdLst>
                <a:gd name="T0" fmla="*/ 0 w 60"/>
                <a:gd name="T1" fmla="*/ 25 h 33"/>
                <a:gd name="T2" fmla="*/ 2 w 60"/>
                <a:gd name="T3" fmla="*/ 29 h 33"/>
                <a:gd name="T4" fmla="*/ 8 w 60"/>
                <a:gd name="T5" fmla="*/ 30 h 33"/>
                <a:gd name="T6" fmla="*/ 10 w 60"/>
                <a:gd name="T7" fmla="*/ 30 h 33"/>
                <a:gd name="T8" fmla="*/ 14 w 60"/>
                <a:gd name="T9" fmla="*/ 31 h 33"/>
                <a:gd name="T10" fmla="*/ 17 w 60"/>
                <a:gd name="T11" fmla="*/ 33 h 33"/>
                <a:gd name="T12" fmla="*/ 21 w 60"/>
                <a:gd name="T13" fmla="*/ 32 h 33"/>
                <a:gd name="T14" fmla="*/ 27 w 60"/>
                <a:gd name="T15" fmla="*/ 32 h 33"/>
                <a:gd name="T16" fmla="*/ 30 w 60"/>
                <a:gd name="T17" fmla="*/ 31 h 33"/>
                <a:gd name="T18" fmla="*/ 34 w 60"/>
                <a:gd name="T19" fmla="*/ 30 h 33"/>
                <a:gd name="T20" fmla="*/ 40 w 60"/>
                <a:gd name="T21" fmla="*/ 28 h 33"/>
                <a:gd name="T22" fmla="*/ 44 w 60"/>
                <a:gd name="T23" fmla="*/ 26 h 33"/>
                <a:gd name="T24" fmla="*/ 50 w 60"/>
                <a:gd name="T25" fmla="*/ 27 h 33"/>
                <a:gd name="T26" fmla="*/ 53 w 60"/>
                <a:gd name="T27" fmla="*/ 25 h 33"/>
                <a:gd name="T28" fmla="*/ 56 w 60"/>
                <a:gd name="T29" fmla="*/ 22 h 33"/>
                <a:gd name="T30" fmla="*/ 58 w 60"/>
                <a:gd name="T31" fmla="*/ 16 h 33"/>
                <a:gd name="T32" fmla="*/ 60 w 60"/>
                <a:gd name="T33" fmla="*/ 13 h 33"/>
                <a:gd name="T34" fmla="*/ 58 w 60"/>
                <a:gd name="T35" fmla="*/ 9 h 33"/>
                <a:gd name="T36" fmla="*/ 58 w 60"/>
                <a:gd name="T37" fmla="*/ 4 h 33"/>
                <a:gd name="T38" fmla="*/ 52 w 60"/>
                <a:gd name="T39" fmla="*/ 4 h 33"/>
                <a:gd name="T40" fmla="*/ 46 w 60"/>
                <a:gd name="T41" fmla="*/ 2 h 33"/>
                <a:gd name="T42" fmla="*/ 41 w 60"/>
                <a:gd name="T43" fmla="*/ 1 h 33"/>
                <a:gd name="T44" fmla="*/ 38 w 60"/>
                <a:gd name="T45" fmla="*/ 6 h 33"/>
                <a:gd name="T46" fmla="*/ 31 w 60"/>
                <a:gd name="T47" fmla="*/ 4 h 33"/>
                <a:gd name="T48" fmla="*/ 27 w 60"/>
                <a:gd name="T49" fmla="*/ 8 h 33"/>
                <a:gd name="T50" fmla="*/ 24 w 60"/>
                <a:gd name="T51" fmla="*/ 11 h 33"/>
                <a:gd name="T52" fmla="*/ 21 w 60"/>
                <a:gd name="T53" fmla="*/ 13 h 33"/>
                <a:gd name="T54" fmla="*/ 24 w 60"/>
                <a:gd name="T55" fmla="*/ 17 h 33"/>
                <a:gd name="T56" fmla="*/ 22 w 60"/>
                <a:gd name="T57" fmla="*/ 20 h 33"/>
                <a:gd name="T58" fmla="*/ 18 w 60"/>
                <a:gd name="T59" fmla="*/ 18 h 33"/>
                <a:gd name="T60" fmla="*/ 12 w 60"/>
                <a:gd name="T61" fmla="*/ 17 h 33"/>
                <a:gd name="T62" fmla="*/ 9 w 60"/>
                <a:gd name="T63" fmla="*/ 20 h 33"/>
                <a:gd name="T64" fmla="*/ 4 w 60"/>
                <a:gd name="T65" fmla="*/ 21 h 33"/>
                <a:gd name="T66" fmla="*/ 0 w 60"/>
                <a:gd name="T67" fmla="*/ 2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" h="33">
                  <a:moveTo>
                    <a:pt x="0" y="25"/>
                  </a:moveTo>
                  <a:cubicBezTo>
                    <a:pt x="3" y="24"/>
                    <a:pt x="3" y="26"/>
                    <a:pt x="2" y="29"/>
                  </a:cubicBezTo>
                  <a:cubicBezTo>
                    <a:pt x="2" y="29"/>
                    <a:pt x="8" y="32"/>
                    <a:pt x="8" y="30"/>
                  </a:cubicBezTo>
                  <a:cubicBezTo>
                    <a:pt x="8" y="29"/>
                    <a:pt x="7" y="29"/>
                    <a:pt x="10" y="30"/>
                  </a:cubicBezTo>
                  <a:cubicBezTo>
                    <a:pt x="13" y="31"/>
                    <a:pt x="10" y="31"/>
                    <a:pt x="14" y="31"/>
                  </a:cubicBezTo>
                  <a:cubicBezTo>
                    <a:pt x="17" y="31"/>
                    <a:pt x="15" y="33"/>
                    <a:pt x="17" y="33"/>
                  </a:cubicBezTo>
                  <a:cubicBezTo>
                    <a:pt x="19" y="33"/>
                    <a:pt x="19" y="33"/>
                    <a:pt x="21" y="32"/>
                  </a:cubicBezTo>
                  <a:cubicBezTo>
                    <a:pt x="23" y="32"/>
                    <a:pt x="27" y="32"/>
                    <a:pt x="27" y="32"/>
                  </a:cubicBezTo>
                  <a:cubicBezTo>
                    <a:pt x="27" y="32"/>
                    <a:pt x="30" y="33"/>
                    <a:pt x="30" y="31"/>
                  </a:cubicBezTo>
                  <a:cubicBezTo>
                    <a:pt x="30" y="29"/>
                    <a:pt x="31" y="29"/>
                    <a:pt x="34" y="30"/>
                  </a:cubicBezTo>
                  <a:cubicBezTo>
                    <a:pt x="37" y="31"/>
                    <a:pt x="39" y="30"/>
                    <a:pt x="40" y="28"/>
                  </a:cubicBezTo>
                  <a:cubicBezTo>
                    <a:pt x="41" y="26"/>
                    <a:pt x="42" y="26"/>
                    <a:pt x="44" y="26"/>
                  </a:cubicBezTo>
                  <a:cubicBezTo>
                    <a:pt x="46" y="26"/>
                    <a:pt x="48" y="28"/>
                    <a:pt x="50" y="27"/>
                  </a:cubicBezTo>
                  <a:cubicBezTo>
                    <a:pt x="52" y="25"/>
                    <a:pt x="53" y="25"/>
                    <a:pt x="53" y="25"/>
                  </a:cubicBezTo>
                  <a:cubicBezTo>
                    <a:pt x="53" y="25"/>
                    <a:pt x="54" y="21"/>
                    <a:pt x="56" y="22"/>
                  </a:cubicBezTo>
                  <a:cubicBezTo>
                    <a:pt x="58" y="23"/>
                    <a:pt x="58" y="16"/>
                    <a:pt x="58" y="16"/>
                  </a:cubicBezTo>
                  <a:cubicBezTo>
                    <a:pt x="58" y="16"/>
                    <a:pt x="57" y="12"/>
                    <a:pt x="60" y="13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5" y="8"/>
                    <a:pt x="58" y="4"/>
                    <a:pt x="58" y="4"/>
                  </a:cubicBezTo>
                  <a:cubicBezTo>
                    <a:pt x="58" y="4"/>
                    <a:pt x="55" y="4"/>
                    <a:pt x="52" y="4"/>
                  </a:cubicBezTo>
                  <a:cubicBezTo>
                    <a:pt x="50" y="5"/>
                    <a:pt x="48" y="4"/>
                    <a:pt x="46" y="2"/>
                  </a:cubicBezTo>
                  <a:cubicBezTo>
                    <a:pt x="44" y="0"/>
                    <a:pt x="41" y="1"/>
                    <a:pt x="41" y="1"/>
                  </a:cubicBezTo>
                  <a:cubicBezTo>
                    <a:pt x="41" y="1"/>
                    <a:pt x="39" y="2"/>
                    <a:pt x="38" y="6"/>
                  </a:cubicBezTo>
                  <a:cubicBezTo>
                    <a:pt x="36" y="9"/>
                    <a:pt x="31" y="4"/>
                    <a:pt x="31" y="4"/>
                  </a:cubicBezTo>
                  <a:cubicBezTo>
                    <a:pt x="31" y="4"/>
                    <a:pt x="27" y="5"/>
                    <a:pt x="27" y="8"/>
                  </a:cubicBezTo>
                  <a:cubicBezTo>
                    <a:pt x="28" y="11"/>
                    <a:pt x="27" y="11"/>
                    <a:pt x="24" y="11"/>
                  </a:cubicBezTo>
                  <a:cubicBezTo>
                    <a:pt x="22" y="12"/>
                    <a:pt x="21" y="13"/>
                    <a:pt x="21" y="13"/>
                  </a:cubicBezTo>
                  <a:cubicBezTo>
                    <a:pt x="21" y="13"/>
                    <a:pt x="24" y="14"/>
                    <a:pt x="24" y="17"/>
                  </a:cubicBezTo>
                  <a:cubicBezTo>
                    <a:pt x="24" y="20"/>
                    <a:pt x="24" y="21"/>
                    <a:pt x="22" y="20"/>
                  </a:cubicBezTo>
                  <a:cubicBezTo>
                    <a:pt x="20" y="19"/>
                    <a:pt x="20" y="17"/>
                    <a:pt x="18" y="18"/>
                  </a:cubicBezTo>
                  <a:cubicBezTo>
                    <a:pt x="16" y="18"/>
                    <a:pt x="13" y="16"/>
                    <a:pt x="12" y="17"/>
                  </a:cubicBezTo>
                  <a:cubicBezTo>
                    <a:pt x="11" y="18"/>
                    <a:pt x="11" y="20"/>
                    <a:pt x="9" y="20"/>
                  </a:cubicBezTo>
                  <a:cubicBezTo>
                    <a:pt x="7" y="20"/>
                    <a:pt x="7" y="21"/>
                    <a:pt x="4" y="21"/>
                  </a:cubicBezTo>
                  <a:cubicBezTo>
                    <a:pt x="2" y="21"/>
                    <a:pt x="1" y="24"/>
                    <a:pt x="0" y="25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38" name="Freeform 335"/>
            <p:cNvSpPr>
              <a:spLocks/>
            </p:cNvSpPr>
            <p:nvPr/>
          </p:nvSpPr>
          <p:spPr bwMode="auto">
            <a:xfrm>
              <a:off x="6246051" y="2304182"/>
              <a:ext cx="209376" cy="113560"/>
            </a:xfrm>
            <a:custGeom>
              <a:avLst/>
              <a:gdLst>
                <a:gd name="T0" fmla="*/ 0 w 60"/>
                <a:gd name="T1" fmla="*/ 25 h 33"/>
                <a:gd name="T2" fmla="*/ 2 w 60"/>
                <a:gd name="T3" fmla="*/ 29 h 33"/>
                <a:gd name="T4" fmla="*/ 8 w 60"/>
                <a:gd name="T5" fmla="*/ 30 h 33"/>
                <a:gd name="T6" fmla="*/ 10 w 60"/>
                <a:gd name="T7" fmla="*/ 30 h 33"/>
                <a:gd name="T8" fmla="*/ 14 w 60"/>
                <a:gd name="T9" fmla="*/ 31 h 33"/>
                <a:gd name="T10" fmla="*/ 17 w 60"/>
                <a:gd name="T11" fmla="*/ 33 h 33"/>
                <a:gd name="T12" fmla="*/ 21 w 60"/>
                <a:gd name="T13" fmla="*/ 32 h 33"/>
                <a:gd name="T14" fmla="*/ 27 w 60"/>
                <a:gd name="T15" fmla="*/ 32 h 33"/>
                <a:gd name="T16" fmla="*/ 30 w 60"/>
                <a:gd name="T17" fmla="*/ 31 h 33"/>
                <a:gd name="T18" fmla="*/ 34 w 60"/>
                <a:gd name="T19" fmla="*/ 30 h 33"/>
                <a:gd name="T20" fmla="*/ 40 w 60"/>
                <a:gd name="T21" fmla="*/ 28 h 33"/>
                <a:gd name="T22" fmla="*/ 44 w 60"/>
                <a:gd name="T23" fmla="*/ 26 h 33"/>
                <a:gd name="T24" fmla="*/ 50 w 60"/>
                <a:gd name="T25" fmla="*/ 27 h 33"/>
                <a:gd name="T26" fmla="*/ 53 w 60"/>
                <a:gd name="T27" fmla="*/ 25 h 33"/>
                <a:gd name="T28" fmla="*/ 56 w 60"/>
                <a:gd name="T29" fmla="*/ 22 h 33"/>
                <a:gd name="T30" fmla="*/ 58 w 60"/>
                <a:gd name="T31" fmla="*/ 16 h 33"/>
                <a:gd name="T32" fmla="*/ 60 w 60"/>
                <a:gd name="T33" fmla="*/ 13 h 33"/>
                <a:gd name="T34" fmla="*/ 58 w 60"/>
                <a:gd name="T35" fmla="*/ 9 h 33"/>
                <a:gd name="T36" fmla="*/ 58 w 60"/>
                <a:gd name="T37" fmla="*/ 4 h 33"/>
                <a:gd name="T38" fmla="*/ 52 w 60"/>
                <a:gd name="T39" fmla="*/ 4 h 33"/>
                <a:gd name="T40" fmla="*/ 46 w 60"/>
                <a:gd name="T41" fmla="*/ 2 h 33"/>
                <a:gd name="T42" fmla="*/ 41 w 60"/>
                <a:gd name="T43" fmla="*/ 1 h 33"/>
                <a:gd name="T44" fmla="*/ 38 w 60"/>
                <a:gd name="T45" fmla="*/ 6 h 33"/>
                <a:gd name="T46" fmla="*/ 31 w 60"/>
                <a:gd name="T47" fmla="*/ 4 h 33"/>
                <a:gd name="T48" fmla="*/ 27 w 60"/>
                <a:gd name="T49" fmla="*/ 8 h 33"/>
                <a:gd name="T50" fmla="*/ 24 w 60"/>
                <a:gd name="T51" fmla="*/ 11 h 33"/>
                <a:gd name="T52" fmla="*/ 21 w 60"/>
                <a:gd name="T53" fmla="*/ 13 h 33"/>
                <a:gd name="T54" fmla="*/ 24 w 60"/>
                <a:gd name="T55" fmla="*/ 17 h 33"/>
                <a:gd name="T56" fmla="*/ 22 w 60"/>
                <a:gd name="T57" fmla="*/ 20 h 33"/>
                <a:gd name="T58" fmla="*/ 18 w 60"/>
                <a:gd name="T59" fmla="*/ 18 h 33"/>
                <a:gd name="T60" fmla="*/ 12 w 60"/>
                <a:gd name="T61" fmla="*/ 17 h 33"/>
                <a:gd name="T62" fmla="*/ 9 w 60"/>
                <a:gd name="T63" fmla="*/ 20 h 33"/>
                <a:gd name="T64" fmla="*/ 4 w 60"/>
                <a:gd name="T65" fmla="*/ 21 h 33"/>
                <a:gd name="T66" fmla="*/ 0 w 60"/>
                <a:gd name="T67" fmla="*/ 2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" h="33">
                  <a:moveTo>
                    <a:pt x="0" y="25"/>
                  </a:moveTo>
                  <a:cubicBezTo>
                    <a:pt x="3" y="24"/>
                    <a:pt x="3" y="26"/>
                    <a:pt x="2" y="29"/>
                  </a:cubicBezTo>
                  <a:cubicBezTo>
                    <a:pt x="2" y="29"/>
                    <a:pt x="8" y="32"/>
                    <a:pt x="8" y="30"/>
                  </a:cubicBezTo>
                  <a:cubicBezTo>
                    <a:pt x="8" y="29"/>
                    <a:pt x="7" y="29"/>
                    <a:pt x="10" y="30"/>
                  </a:cubicBezTo>
                  <a:cubicBezTo>
                    <a:pt x="13" y="31"/>
                    <a:pt x="10" y="31"/>
                    <a:pt x="14" y="31"/>
                  </a:cubicBezTo>
                  <a:cubicBezTo>
                    <a:pt x="17" y="31"/>
                    <a:pt x="15" y="33"/>
                    <a:pt x="17" y="33"/>
                  </a:cubicBezTo>
                  <a:cubicBezTo>
                    <a:pt x="19" y="33"/>
                    <a:pt x="19" y="33"/>
                    <a:pt x="21" y="32"/>
                  </a:cubicBezTo>
                  <a:cubicBezTo>
                    <a:pt x="23" y="32"/>
                    <a:pt x="27" y="32"/>
                    <a:pt x="27" y="32"/>
                  </a:cubicBezTo>
                  <a:cubicBezTo>
                    <a:pt x="27" y="32"/>
                    <a:pt x="30" y="33"/>
                    <a:pt x="30" y="31"/>
                  </a:cubicBezTo>
                  <a:cubicBezTo>
                    <a:pt x="30" y="29"/>
                    <a:pt x="31" y="29"/>
                    <a:pt x="34" y="30"/>
                  </a:cubicBezTo>
                  <a:cubicBezTo>
                    <a:pt x="37" y="31"/>
                    <a:pt x="39" y="30"/>
                    <a:pt x="40" y="28"/>
                  </a:cubicBezTo>
                  <a:cubicBezTo>
                    <a:pt x="41" y="26"/>
                    <a:pt x="42" y="26"/>
                    <a:pt x="44" y="26"/>
                  </a:cubicBezTo>
                  <a:cubicBezTo>
                    <a:pt x="46" y="26"/>
                    <a:pt x="48" y="28"/>
                    <a:pt x="50" y="27"/>
                  </a:cubicBezTo>
                  <a:cubicBezTo>
                    <a:pt x="52" y="25"/>
                    <a:pt x="53" y="25"/>
                    <a:pt x="53" y="25"/>
                  </a:cubicBezTo>
                  <a:cubicBezTo>
                    <a:pt x="53" y="25"/>
                    <a:pt x="54" y="21"/>
                    <a:pt x="56" y="22"/>
                  </a:cubicBezTo>
                  <a:cubicBezTo>
                    <a:pt x="58" y="23"/>
                    <a:pt x="58" y="16"/>
                    <a:pt x="58" y="16"/>
                  </a:cubicBezTo>
                  <a:cubicBezTo>
                    <a:pt x="58" y="16"/>
                    <a:pt x="57" y="12"/>
                    <a:pt x="60" y="13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5" y="8"/>
                    <a:pt x="58" y="4"/>
                    <a:pt x="58" y="4"/>
                  </a:cubicBezTo>
                  <a:cubicBezTo>
                    <a:pt x="58" y="4"/>
                    <a:pt x="55" y="4"/>
                    <a:pt x="52" y="4"/>
                  </a:cubicBezTo>
                  <a:cubicBezTo>
                    <a:pt x="50" y="5"/>
                    <a:pt x="48" y="4"/>
                    <a:pt x="46" y="2"/>
                  </a:cubicBezTo>
                  <a:cubicBezTo>
                    <a:pt x="44" y="0"/>
                    <a:pt x="41" y="1"/>
                    <a:pt x="41" y="1"/>
                  </a:cubicBezTo>
                  <a:cubicBezTo>
                    <a:pt x="41" y="1"/>
                    <a:pt x="39" y="2"/>
                    <a:pt x="38" y="6"/>
                  </a:cubicBezTo>
                  <a:cubicBezTo>
                    <a:pt x="36" y="9"/>
                    <a:pt x="31" y="4"/>
                    <a:pt x="31" y="4"/>
                  </a:cubicBezTo>
                  <a:cubicBezTo>
                    <a:pt x="31" y="4"/>
                    <a:pt x="27" y="5"/>
                    <a:pt x="27" y="8"/>
                  </a:cubicBezTo>
                  <a:cubicBezTo>
                    <a:pt x="28" y="11"/>
                    <a:pt x="27" y="11"/>
                    <a:pt x="24" y="11"/>
                  </a:cubicBezTo>
                  <a:cubicBezTo>
                    <a:pt x="22" y="12"/>
                    <a:pt x="21" y="13"/>
                    <a:pt x="21" y="13"/>
                  </a:cubicBezTo>
                  <a:cubicBezTo>
                    <a:pt x="21" y="13"/>
                    <a:pt x="24" y="14"/>
                    <a:pt x="24" y="17"/>
                  </a:cubicBezTo>
                  <a:cubicBezTo>
                    <a:pt x="24" y="20"/>
                    <a:pt x="24" y="21"/>
                    <a:pt x="22" y="20"/>
                  </a:cubicBezTo>
                  <a:cubicBezTo>
                    <a:pt x="20" y="19"/>
                    <a:pt x="20" y="17"/>
                    <a:pt x="18" y="18"/>
                  </a:cubicBezTo>
                  <a:cubicBezTo>
                    <a:pt x="16" y="18"/>
                    <a:pt x="13" y="16"/>
                    <a:pt x="12" y="17"/>
                  </a:cubicBezTo>
                  <a:cubicBezTo>
                    <a:pt x="11" y="18"/>
                    <a:pt x="11" y="20"/>
                    <a:pt x="9" y="20"/>
                  </a:cubicBezTo>
                  <a:cubicBezTo>
                    <a:pt x="7" y="20"/>
                    <a:pt x="7" y="21"/>
                    <a:pt x="4" y="21"/>
                  </a:cubicBezTo>
                  <a:cubicBezTo>
                    <a:pt x="2" y="21"/>
                    <a:pt x="1" y="24"/>
                    <a:pt x="0" y="25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39" name="Freeform 336"/>
            <p:cNvSpPr>
              <a:spLocks noEditPoints="1"/>
            </p:cNvSpPr>
            <p:nvPr/>
          </p:nvSpPr>
          <p:spPr bwMode="auto">
            <a:xfrm>
              <a:off x="9324588" y="4681845"/>
              <a:ext cx="1208348" cy="1288196"/>
            </a:xfrm>
            <a:custGeom>
              <a:avLst/>
              <a:gdLst>
                <a:gd name="T0" fmla="*/ 264 w 347"/>
                <a:gd name="T1" fmla="*/ 309 h 370"/>
                <a:gd name="T2" fmla="*/ 275 w 347"/>
                <a:gd name="T3" fmla="*/ 302 h 370"/>
                <a:gd name="T4" fmla="*/ 279 w 347"/>
                <a:gd name="T5" fmla="*/ 310 h 370"/>
                <a:gd name="T6" fmla="*/ 295 w 347"/>
                <a:gd name="T7" fmla="*/ 304 h 370"/>
                <a:gd name="T8" fmla="*/ 313 w 347"/>
                <a:gd name="T9" fmla="*/ 291 h 370"/>
                <a:gd name="T10" fmla="*/ 323 w 347"/>
                <a:gd name="T11" fmla="*/ 262 h 370"/>
                <a:gd name="T12" fmla="*/ 333 w 347"/>
                <a:gd name="T13" fmla="*/ 238 h 370"/>
                <a:gd name="T14" fmla="*/ 343 w 347"/>
                <a:gd name="T15" fmla="*/ 215 h 370"/>
                <a:gd name="T16" fmla="*/ 341 w 347"/>
                <a:gd name="T17" fmla="*/ 165 h 370"/>
                <a:gd name="T18" fmla="*/ 329 w 347"/>
                <a:gd name="T19" fmla="*/ 143 h 370"/>
                <a:gd name="T20" fmla="*/ 311 w 347"/>
                <a:gd name="T21" fmla="*/ 110 h 370"/>
                <a:gd name="T22" fmla="*/ 290 w 347"/>
                <a:gd name="T23" fmla="*/ 90 h 370"/>
                <a:gd name="T24" fmla="*/ 277 w 347"/>
                <a:gd name="T25" fmla="*/ 42 h 370"/>
                <a:gd name="T26" fmla="*/ 262 w 347"/>
                <a:gd name="T27" fmla="*/ 19 h 370"/>
                <a:gd name="T28" fmla="*/ 248 w 347"/>
                <a:gd name="T29" fmla="*/ 1 h 370"/>
                <a:gd name="T30" fmla="*/ 244 w 347"/>
                <a:gd name="T31" fmla="*/ 48 h 370"/>
                <a:gd name="T32" fmla="*/ 225 w 347"/>
                <a:gd name="T33" fmla="*/ 65 h 370"/>
                <a:gd name="T34" fmla="*/ 193 w 347"/>
                <a:gd name="T35" fmla="*/ 44 h 370"/>
                <a:gd name="T36" fmla="*/ 203 w 347"/>
                <a:gd name="T37" fmla="*/ 14 h 370"/>
                <a:gd name="T38" fmla="*/ 181 w 347"/>
                <a:gd name="T39" fmla="*/ 10 h 370"/>
                <a:gd name="T40" fmla="*/ 170 w 347"/>
                <a:gd name="T41" fmla="*/ 14 h 370"/>
                <a:gd name="T42" fmla="*/ 147 w 347"/>
                <a:gd name="T43" fmla="*/ 20 h 370"/>
                <a:gd name="T44" fmla="*/ 139 w 347"/>
                <a:gd name="T45" fmla="*/ 44 h 370"/>
                <a:gd name="T46" fmla="*/ 125 w 347"/>
                <a:gd name="T47" fmla="*/ 35 h 370"/>
                <a:gd name="T48" fmla="*/ 107 w 347"/>
                <a:gd name="T49" fmla="*/ 38 h 370"/>
                <a:gd name="T50" fmla="*/ 95 w 347"/>
                <a:gd name="T51" fmla="*/ 55 h 370"/>
                <a:gd name="T52" fmla="*/ 87 w 347"/>
                <a:gd name="T53" fmla="*/ 64 h 370"/>
                <a:gd name="T54" fmla="*/ 79 w 347"/>
                <a:gd name="T55" fmla="*/ 75 h 370"/>
                <a:gd name="T56" fmla="*/ 47 w 347"/>
                <a:gd name="T57" fmla="*/ 100 h 370"/>
                <a:gd name="T58" fmla="*/ 20 w 347"/>
                <a:gd name="T59" fmla="*/ 114 h 370"/>
                <a:gd name="T60" fmla="*/ 6 w 347"/>
                <a:gd name="T61" fmla="*/ 128 h 370"/>
                <a:gd name="T62" fmla="*/ 7 w 347"/>
                <a:gd name="T63" fmla="*/ 155 h 370"/>
                <a:gd name="T64" fmla="*/ 0 w 347"/>
                <a:gd name="T65" fmla="*/ 159 h 370"/>
                <a:gd name="T66" fmla="*/ 16 w 347"/>
                <a:gd name="T67" fmla="*/ 189 h 370"/>
                <a:gd name="T68" fmla="*/ 22 w 347"/>
                <a:gd name="T69" fmla="*/ 230 h 370"/>
                <a:gd name="T70" fmla="*/ 24 w 347"/>
                <a:gd name="T71" fmla="*/ 257 h 370"/>
                <a:gd name="T72" fmla="*/ 49 w 347"/>
                <a:gd name="T73" fmla="*/ 255 h 370"/>
                <a:gd name="T74" fmla="*/ 64 w 347"/>
                <a:gd name="T75" fmla="*/ 252 h 370"/>
                <a:gd name="T76" fmla="*/ 86 w 347"/>
                <a:gd name="T77" fmla="*/ 251 h 370"/>
                <a:gd name="T78" fmla="*/ 109 w 347"/>
                <a:gd name="T79" fmla="*/ 232 h 370"/>
                <a:gd name="T80" fmla="*/ 151 w 347"/>
                <a:gd name="T81" fmla="*/ 226 h 370"/>
                <a:gd name="T82" fmla="*/ 177 w 347"/>
                <a:gd name="T83" fmla="*/ 232 h 370"/>
                <a:gd name="T84" fmla="*/ 189 w 347"/>
                <a:gd name="T85" fmla="*/ 256 h 370"/>
                <a:gd name="T86" fmla="*/ 210 w 347"/>
                <a:gd name="T87" fmla="*/ 249 h 370"/>
                <a:gd name="T88" fmla="*/ 209 w 347"/>
                <a:gd name="T89" fmla="*/ 265 h 370"/>
                <a:gd name="T90" fmla="*/ 224 w 347"/>
                <a:gd name="T91" fmla="*/ 270 h 370"/>
                <a:gd name="T92" fmla="*/ 248 w 347"/>
                <a:gd name="T93" fmla="*/ 304 h 370"/>
                <a:gd name="T94" fmla="*/ 275 w 347"/>
                <a:gd name="T95" fmla="*/ 359 h 370"/>
                <a:gd name="T96" fmla="*/ 291 w 347"/>
                <a:gd name="T97" fmla="*/ 369 h 370"/>
                <a:gd name="T98" fmla="*/ 293 w 347"/>
                <a:gd name="T99" fmla="*/ 363 h 370"/>
                <a:gd name="T100" fmla="*/ 275 w 347"/>
                <a:gd name="T101" fmla="*/ 336 h 370"/>
                <a:gd name="T102" fmla="*/ 301 w 347"/>
                <a:gd name="T103" fmla="*/ 330 h 370"/>
                <a:gd name="T104" fmla="*/ 190 w 347"/>
                <a:gd name="T105" fmla="*/ 222 h 370"/>
                <a:gd name="T106" fmla="*/ 194 w 347"/>
                <a:gd name="T107" fmla="*/ 221 h 370"/>
                <a:gd name="T108" fmla="*/ 226 w 347"/>
                <a:gd name="T109" fmla="*/ 63 h 370"/>
                <a:gd name="T110" fmla="*/ 202 w 347"/>
                <a:gd name="T111" fmla="*/ 30 h 370"/>
                <a:gd name="T112" fmla="*/ 152 w 347"/>
                <a:gd name="T113" fmla="*/ 7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7" h="370">
                  <a:moveTo>
                    <a:pt x="248" y="304"/>
                  </a:moveTo>
                  <a:cubicBezTo>
                    <a:pt x="248" y="304"/>
                    <a:pt x="249" y="306"/>
                    <a:pt x="249" y="306"/>
                  </a:cubicBezTo>
                  <a:cubicBezTo>
                    <a:pt x="249" y="307"/>
                    <a:pt x="251" y="306"/>
                    <a:pt x="252" y="306"/>
                  </a:cubicBezTo>
                  <a:cubicBezTo>
                    <a:pt x="252" y="308"/>
                    <a:pt x="251" y="310"/>
                    <a:pt x="253" y="311"/>
                  </a:cubicBezTo>
                  <a:cubicBezTo>
                    <a:pt x="253" y="311"/>
                    <a:pt x="254" y="310"/>
                    <a:pt x="255" y="310"/>
                  </a:cubicBezTo>
                  <a:cubicBezTo>
                    <a:pt x="256" y="310"/>
                    <a:pt x="257" y="313"/>
                    <a:pt x="258" y="314"/>
                  </a:cubicBezTo>
                  <a:cubicBezTo>
                    <a:pt x="259" y="313"/>
                    <a:pt x="261" y="313"/>
                    <a:pt x="262" y="312"/>
                  </a:cubicBezTo>
                  <a:cubicBezTo>
                    <a:pt x="263" y="311"/>
                    <a:pt x="263" y="309"/>
                    <a:pt x="264" y="309"/>
                  </a:cubicBezTo>
                  <a:cubicBezTo>
                    <a:pt x="265" y="309"/>
                    <a:pt x="265" y="309"/>
                    <a:pt x="265" y="309"/>
                  </a:cubicBezTo>
                  <a:cubicBezTo>
                    <a:pt x="266" y="308"/>
                    <a:pt x="265" y="306"/>
                    <a:pt x="266" y="306"/>
                  </a:cubicBezTo>
                  <a:cubicBezTo>
                    <a:pt x="267" y="305"/>
                    <a:pt x="268" y="305"/>
                    <a:pt x="269" y="304"/>
                  </a:cubicBezTo>
                  <a:cubicBezTo>
                    <a:pt x="270" y="302"/>
                    <a:pt x="266" y="304"/>
                    <a:pt x="269" y="302"/>
                  </a:cubicBezTo>
                  <a:cubicBezTo>
                    <a:pt x="270" y="301"/>
                    <a:pt x="270" y="301"/>
                    <a:pt x="271" y="300"/>
                  </a:cubicBezTo>
                  <a:cubicBezTo>
                    <a:pt x="271" y="299"/>
                    <a:pt x="271" y="299"/>
                    <a:pt x="271" y="299"/>
                  </a:cubicBezTo>
                  <a:cubicBezTo>
                    <a:pt x="272" y="299"/>
                    <a:pt x="274" y="300"/>
                    <a:pt x="274" y="300"/>
                  </a:cubicBezTo>
                  <a:cubicBezTo>
                    <a:pt x="274" y="301"/>
                    <a:pt x="274" y="301"/>
                    <a:pt x="275" y="302"/>
                  </a:cubicBezTo>
                  <a:cubicBezTo>
                    <a:pt x="274" y="303"/>
                    <a:pt x="271" y="304"/>
                    <a:pt x="271" y="304"/>
                  </a:cubicBezTo>
                  <a:cubicBezTo>
                    <a:pt x="271" y="305"/>
                    <a:pt x="272" y="306"/>
                    <a:pt x="271" y="306"/>
                  </a:cubicBezTo>
                  <a:cubicBezTo>
                    <a:pt x="272" y="306"/>
                    <a:pt x="273" y="307"/>
                    <a:pt x="274" y="306"/>
                  </a:cubicBezTo>
                  <a:cubicBezTo>
                    <a:pt x="275" y="306"/>
                    <a:pt x="276" y="305"/>
                    <a:pt x="277" y="304"/>
                  </a:cubicBezTo>
                  <a:cubicBezTo>
                    <a:pt x="277" y="304"/>
                    <a:pt x="277" y="306"/>
                    <a:pt x="277" y="306"/>
                  </a:cubicBezTo>
                  <a:cubicBezTo>
                    <a:pt x="276" y="307"/>
                    <a:pt x="275" y="307"/>
                    <a:pt x="275" y="307"/>
                  </a:cubicBezTo>
                  <a:cubicBezTo>
                    <a:pt x="275" y="308"/>
                    <a:pt x="275" y="308"/>
                    <a:pt x="275" y="308"/>
                  </a:cubicBezTo>
                  <a:cubicBezTo>
                    <a:pt x="275" y="309"/>
                    <a:pt x="279" y="310"/>
                    <a:pt x="279" y="310"/>
                  </a:cubicBezTo>
                  <a:cubicBezTo>
                    <a:pt x="281" y="314"/>
                    <a:pt x="281" y="314"/>
                    <a:pt x="281" y="314"/>
                  </a:cubicBezTo>
                  <a:cubicBezTo>
                    <a:pt x="281" y="313"/>
                    <a:pt x="282" y="312"/>
                    <a:pt x="283" y="313"/>
                  </a:cubicBezTo>
                  <a:cubicBezTo>
                    <a:pt x="283" y="313"/>
                    <a:pt x="283" y="315"/>
                    <a:pt x="283" y="316"/>
                  </a:cubicBezTo>
                  <a:cubicBezTo>
                    <a:pt x="284" y="317"/>
                    <a:pt x="285" y="317"/>
                    <a:pt x="285" y="317"/>
                  </a:cubicBezTo>
                  <a:cubicBezTo>
                    <a:pt x="287" y="313"/>
                    <a:pt x="285" y="315"/>
                    <a:pt x="287" y="313"/>
                  </a:cubicBezTo>
                  <a:cubicBezTo>
                    <a:pt x="288" y="312"/>
                    <a:pt x="289" y="313"/>
                    <a:pt x="290" y="312"/>
                  </a:cubicBezTo>
                  <a:cubicBezTo>
                    <a:pt x="290" y="312"/>
                    <a:pt x="291" y="310"/>
                    <a:pt x="291" y="310"/>
                  </a:cubicBezTo>
                  <a:cubicBezTo>
                    <a:pt x="292" y="308"/>
                    <a:pt x="295" y="306"/>
                    <a:pt x="295" y="304"/>
                  </a:cubicBezTo>
                  <a:cubicBezTo>
                    <a:pt x="296" y="303"/>
                    <a:pt x="294" y="303"/>
                    <a:pt x="295" y="302"/>
                  </a:cubicBezTo>
                  <a:cubicBezTo>
                    <a:pt x="295" y="301"/>
                    <a:pt x="296" y="300"/>
                    <a:pt x="297" y="299"/>
                  </a:cubicBezTo>
                  <a:cubicBezTo>
                    <a:pt x="303" y="299"/>
                    <a:pt x="307" y="298"/>
                    <a:pt x="311" y="300"/>
                  </a:cubicBezTo>
                  <a:cubicBezTo>
                    <a:pt x="312" y="297"/>
                    <a:pt x="312" y="297"/>
                    <a:pt x="312" y="297"/>
                  </a:cubicBezTo>
                  <a:cubicBezTo>
                    <a:pt x="312" y="297"/>
                    <a:pt x="314" y="297"/>
                    <a:pt x="315" y="297"/>
                  </a:cubicBezTo>
                  <a:cubicBezTo>
                    <a:pt x="315" y="296"/>
                    <a:pt x="314" y="294"/>
                    <a:pt x="314" y="294"/>
                  </a:cubicBezTo>
                  <a:cubicBezTo>
                    <a:pt x="316" y="293"/>
                    <a:pt x="315" y="294"/>
                    <a:pt x="316" y="292"/>
                  </a:cubicBezTo>
                  <a:cubicBezTo>
                    <a:pt x="315" y="291"/>
                    <a:pt x="314" y="291"/>
                    <a:pt x="313" y="291"/>
                  </a:cubicBezTo>
                  <a:cubicBezTo>
                    <a:pt x="313" y="290"/>
                    <a:pt x="313" y="289"/>
                    <a:pt x="312" y="288"/>
                  </a:cubicBezTo>
                  <a:cubicBezTo>
                    <a:pt x="314" y="285"/>
                    <a:pt x="316" y="282"/>
                    <a:pt x="317" y="278"/>
                  </a:cubicBezTo>
                  <a:cubicBezTo>
                    <a:pt x="317" y="278"/>
                    <a:pt x="317" y="273"/>
                    <a:pt x="317" y="271"/>
                  </a:cubicBezTo>
                  <a:cubicBezTo>
                    <a:pt x="318" y="271"/>
                    <a:pt x="318" y="271"/>
                    <a:pt x="318" y="271"/>
                  </a:cubicBezTo>
                  <a:cubicBezTo>
                    <a:pt x="319" y="270"/>
                    <a:pt x="319" y="268"/>
                    <a:pt x="320" y="266"/>
                  </a:cubicBezTo>
                  <a:cubicBezTo>
                    <a:pt x="321" y="266"/>
                    <a:pt x="321" y="266"/>
                    <a:pt x="321" y="266"/>
                  </a:cubicBezTo>
                  <a:cubicBezTo>
                    <a:pt x="322" y="266"/>
                    <a:pt x="322" y="263"/>
                    <a:pt x="321" y="262"/>
                  </a:cubicBezTo>
                  <a:cubicBezTo>
                    <a:pt x="323" y="262"/>
                    <a:pt x="323" y="262"/>
                    <a:pt x="323" y="262"/>
                  </a:cubicBezTo>
                  <a:cubicBezTo>
                    <a:pt x="323" y="261"/>
                    <a:pt x="322" y="259"/>
                    <a:pt x="323" y="258"/>
                  </a:cubicBezTo>
                  <a:cubicBezTo>
                    <a:pt x="324" y="257"/>
                    <a:pt x="324" y="257"/>
                    <a:pt x="324" y="257"/>
                  </a:cubicBezTo>
                  <a:cubicBezTo>
                    <a:pt x="325" y="253"/>
                    <a:pt x="325" y="251"/>
                    <a:pt x="324" y="248"/>
                  </a:cubicBezTo>
                  <a:cubicBezTo>
                    <a:pt x="325" y="247"/>
                    <a:pt x="326" y="247"/>
                    <a:pt x="327" y="246"/>
                  </a:cubicBezTo>
                  <a:cubicBezTo>
                    <a:pt x="327" y="246"/>
                    <a:pt x="327" y="244"/>
                    <a:pt x="327" y="243"/>
                  </a:cubicBezTo>
                  <a:cubicBezTo>
                    <a:pt x="328" y="242"/>
                    <a:pt x="330" y="242"/>
                    <a:pt x="331" y="241"/>
                  </a:cubicBezTo>
                  <a:cubicBezTo>
                    <a:pt x="332" y="241"/>
                    <a:pt x="332" y="239"/>
                    <a:pt x="333" y="238"/>
                  </a:cubicBezTo>
                  <a:cubicBezTo>
                    <a:pt x="333" y="238"/>
                    <a:pt x="333" y="238"/>
                    <a:pt x="333" y="238"/>
                  </a:cubicBezTo>
                  <a:cubicBezTo>
                    <a:pt x="335" y="237"/>
                    <a:pt x="335" y="238"/>
                    <a:pt x="337" y="237"/>
                  </a:cubicBezTo>
                  <a:cubicBezTo>
                    <a:pt x="337" y="236"/>
                    <a:pt x="336" y="233"/>
                    <a:pt x="337" y="232"/>
                  </a:cubicBezTo>
                  <a:cubicBezTo>
                    <a:pt x="337" y="231"/>
                    <a:pt x="338" y="230"/>
                    <a:pt x="339" y="230"/>
                  </a:cubicBezTo>
                  <a:cubicBezTo>
                    <a:pt x="340" y="230"/>
                    <a:pt x="340" y="230"/>
                    <a:pt x="340" y="230"/>
                  </a:cubicBezTo>
                  <a:cubicBezTo>
                    <a:pt x="340" y="229"/>
                    <a:pt x="340" y="227"/>
                    <a:pt x="340" y="227"/>
                  </a:cubicBezTo>
                  <a:cubicBezTo>
                    <a:pt x="340" y="225"/>
                    <a:pt x="342" y="223"/>
                    <a:pt x="342" y="222"/>
                  </a:cubicBezTo>
                  <a:cubicBezTo>
                    <a:pt x="342" y="220"/>
                    <a:pt x="341" y="218"/>
                    <a:pt x="341" y="217"/>
                  </a:cubicBezTo>
                  <a:cubicBezTo>
                    <a:pt x="341" y="217"/>
                    <a:pt x="342" y="215"/>
                    <a:pt x="343" y="215"/>
                  </a:cubicBezTo>
                  <a:cubicBezTo>
                    <a:pt x="341" y="210"/>
                    <a:pt x="342" y="208"/>
                    <a:pt x="343" y="204"/>
                  </a:cubicBezTo>
                  <a:cubicBezTo>
                    <a:pt x="342" y="203"/>
                    <a:pt x="342" y="204"/>
                    <a:pt x="341" y="202"/>
                  </a:cubicBezTo>
                  <a:cubicBezTo>
                    <a:pt x="343" y="200"/>
                    <a:pt x="347" y="200"/>
                    <a:pt x="343" y="197"/>
                  </a:cubicBezTo>
                  <a:cubicBezTo>
                    <a:pt x="344" y="195"/>
                    <a:pt x="347" y="194"/>
                    <a:pt x="345" y="189"/>
                  </a:cubicBezTo>
                  <a:cubicBezTo>
                    <a:pt x="345" y="187"/>
                    <a:pt x="343" y="186"/>
                    <a:pt x="342" y="185"/>
                  </a:cubicBezTo>
                  <a:cubicBezTo>
                    <a:pt x="341" y="184"/>
                    <a:pt x="340" y="179"/>
                    <a:pt x="340" y="179"/>
                  </a:cubicBezTo>
                  <a:cubicBezTo>
                    <a:pt x="340" y="175"/>
                    <a:pt x="340" y="169"/>
                    <a:pt x="341" y="167"/>
                  </a:cubicBezTo>
                  <a:cubicBezTo>
                    <a:pt x="341" y="165"/>
                    <a:pt x="341" y="165"/>
                    <a:pt x="341" y="165"/>
                  </a:cubicBezTo>
                  <a:cubicBezTo>
                    <a:pt x="340" y="165"/>
                    <a:pt x="341" y="161"/>
                    <a:pt x="341" y="161"/>
                  </a:cubicBezTo>
                  <a:cubicBezTo>
                    <a:pt x="339" y="160"/>
                    <a:pt x="339" y="160"/>
                    <a:pt x="339" y="160"/>
                  </a:cubicBezTo>
                  <a:cubicBezTo>
                    <a:pt x="339" y="159"/>
                    <a:pt x="340" y="158"/>
                    <a:pt x="339" y="157"/>
                  </a:cubicBezTo>
                  <a:cubicBezTo>
                    <a:pt x="339" y="156"/>
                    <a:pt x="338" y="156"/>
                    <a:pt x="337" y="156"/>
                  </a:cubicBezTo>
                  <a:cubicBezTo>
                    <a:pt x="336" y="155"/>
                    <a:pt x="336" y="153"/>
                    <a:pt x="335" y="152"/>
                  </a:cubicBezTo>
                  <a:cubicBezTo>
                    <a:pt x="335" y="151"/>
                    <a:pt x="332" y="151"/>
                    <a:pt x="332" y="150"/>
                  </a:cubicBezTo>
                  <a:cubicBezTo>
                    <a:pt x="331" y="149"/>
                    <a:pt x="332" y="148"/>
                    <a:pt x="332" y="147"/>
                  </a:cubicBezTo>
                  <a:cubicBezTo>
                    <a:pt x="332" y="146"/>
                    <a:pt x="330" y="144"/>
                    <a:pt x="329" y="143"/>
                  </a:cubicBezTo>
                  <a:cubicBezTo>
                    <a:pt x="328" y="142"/>
                    <a:pt x="324" y="140"/>
                    <a:pt x="323" y="139"/>
                  </a:cubicBezTo>
                  <a:cubicBezTo>
                    <a:pt x="322" y="136"/>
                    <a:pt x="324" y="130"/>
                    <a:pt x="322" y="127"/>
                  </a:cubicBezTo>
                  <a:cubicBezTo>
                    <a:pt x="321" y="127"/>
                    <a:pt x="321" y="127"/>
                    <a:pt x="321" y="127"/>
                  </a:cubicBezTo>
                  <a:cubicBezTo>
                    <a:pt x="318" y="123"/>
                    <a:pt x="318" y="123"/>
                    <a:pt x="318" y="123"/>
                  </a:cubicBezTo>
                  <a:cubicBezTo>
                    <a:pt x="317" y="123"/>
                    <a:pt x="315" y="126"/>
                    <a:pt x="313" y="123"/>
                  </a:cubicBezTo>
                  <a:cubicBezTo>
                    <a:pt x="311" y="119"/>
                    <a:pt x="314" y="118"/>
                    <a:pt x="313" y="114"/>
                  </a:cubicBezTo>
                  <a:cubicBezTo>
                    <a:pt x="312" y="113"/>
                    <a:pt x="312" y="113"/>
                    <a:pt x="312" y="113"/>
                  </a:cubicBezTo>
                  <a:cubicBezTo>
                    <a:pt x="311" y="112"/>
                    <a:pt x="312" y="111"/>
                    <a:pt x="311" y="110"/>
                  </a:cubicBezTo>
                  <a:cubicBezTo>
                    <a:pt x="309" y="105"/>
                    <a:pt x="304" y="110"/>
                    <a:pt x="307" y="100"/>
                  </a:cubicBezTo>
                  <a:cubicBezTo>
                    <a:pt x="306" y="99"/>
                    <a:pt x="304" y="97"/>
                    <a:pt x="302" y="96"/>
                  </a:cubicBezTo>
                  <a:cubicBezTo>
                    <a:pt x="302" y="96"/>
                    <a:pt x="302" y="94"/>
                    <a:pt x="302" y="94"/>
                  </a:cubicBezTo>
                  <a:cubicBezTo>
                    <a:pt x="297" y="92"/>
                    <a:pt x="297" y="92"/>
                    <a:pt x="297" y="92"/>
                  </a:cubicBezTo>
                  <a:cubicBezTo>
                    <a:pt x="297" y="92"/>
                    <a:pt x="298" y="93"/>
                    <a:pt x="296" y="94"/>
                  </a:cubicBezTo>
                  <a:cubicBezTo>
                    <a:pt x="296" y="93"/>
                    <a:pt x="295" y="93"/>
                    <a:pt x="294" y="92"/>
                  </a:cubicBezTo>
                  <a:cubicBezTo>
                    <a:pt x="294" y="92"/>
                    <a:pt x="294" y="90"/>
                    <a:pt x="294" y="90"/>
                  </a:cubicBezTo>
                  <a:cubicBezTo>
                    <a:pt x="293" y="89"/>
                    <a:pt x="291" y="90"/>
                    <a:pt x="290" y="90"/>
                  </a:cubicBezTo>
                  <a:cubicBezTo>
                    <a:pt x="289" y="89"/>
                    <a:pt x="288" y="88"/>
                    <a:pt x="287" y="88"/>
                  </a:cubicBezTo>
                  <a:cubicBezTo>
                    <a:pt x="285" y="87"/>
                    <a:pt x="285" y="87"/>
                    <a:pt x="285" y="87"/>
                  </a:cubicBezTo>
                  <a:cubicBezTo>
                    <a:pt x="284" y="85"/>
                    <a:pt x="285" y="82"/>
                    <a:pt x="285" y="82"/>
                  </a:cubicBezTo>
                  <a:cubicBezTo>
                    <a:pt x="284" y="77"/>
                    <a:pt x="285" y="74"/>
                    <a:pt x="284" y="68"/>
                  </a:cubicBezTo>
                  <a:cubicBezTo>
                    <a:pt x="284" y="68"/>
                    <a:pt x="282" y="66"/>
                    <a:pt x="282" y="66"/>
                  </a:cubicBezTo>
                  <a:cubicBezTo>
                    <a:pt x="282" y="65"/>
                    <a:pt x="282" y="63"/>
                    <a:pt x="282" y="62"/>
                  </a:cubicBezTo>
                  <a:cubicBezTo>
                    <a:pt x="282" y="61"/>
                    <a:pt x="277" y="58"/>
                    <a:pt x="277" y="56"/>
                  </a:cubicBezTo>
                  <a:cubicBezTo>
                    <a:pt x="276" y="54"/>
                    <a:pt x="277" y="45"/>
                    <a:pt x="277" y="42"/>
                  </a:cubicBezTo>
                  <a:cubicBezTo>
                    <a:pt x="276" y="42"/>
                    <a:pt x="277" y="41"/>
                    <a:pt x="277" y="41"/>
                  </a:cubicBezTo>
                  <a:cubicBezTo>
                    <a:pt x="276" y="41"/>
                    <a:pt x="275" y="41"/>
                    <a:pt x="275" y="42"/>
                  </a:cubicBezTo>
                  <a:cubicBezTo>
                    <a:pt x="273" y="39"/>
                    <a:pt x="272" y="37"/>
                    <a:pt x="270" y="34"/>
                  </a:cubicBezTo>
                  <a:cubicBezTo>
                    <a:pt x="268" y="36"/>
                    <a:pt x="266" y="37"/>
                    <a:pt x="265" y="39"/>
                  </a:cubicBezTo>
                  <a:cubicBezTo>
                    <a:pt x="264" y="38"/>
                    <a:pt x="263" y="37"/>
                    <a:pt x="262" y="37"/>
                  </a:cubicBezTo>
                  <a:cubicBezTo>
                    <a:pt x="262" y="33"/>
                    <a:pt x="263" y="30"/>
                    <a:pt x="264" y="28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2" y="25"/>
                    <a:pt x="263" y="21"/>
                    <a:pt x="262" y="19"/>
                  </a:cubicBezTo>
                  <a:cubicBezTo>
                    <a:pt x="261" y="18"/>
                    <a:pt x="259" y="17"/>
                    <a:pt x="258" y="16"/>
                  </a:cubicBezTo>
                  <a:cubicBezTo>
                    <a:pt x="258" y="15"/>
                    <a:pt x="259" y="13"/>
                    <a:pt x="258" y="12"/>
                  </a:cubicBezTo>
                  <a:cubicBezTo>
                    <a:pt x="258" y="11"/>
                    <a:pt x="256" y="11"/>
                    <a:pt x="256" y="10"/>
                  </a:cubicBezTo>
                  <a:cubicBezTo>
                    <a:pt x="255" y="10"/>
                    <a:pt x="256" y="8"/>
                    <a:pt x="256" y="7"/>
                  </a:cubicBezTo>
                  <a:cubicBezTo>
                    <a:pt x="255" y="6"/>
                    <a:pt x="253" y="6"/>
                    <a:pt x="253" y="5"/>
                  </a:cubicBezTo>
                  <a:cubicBezTo>
                    <a:pt x="252" y="4"/>
                    <a:pt x="252" y="2"/>
                    <a:pt x="252" y="0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250" y="2"/>
                    <a:pt x="249" y="1"/>
                    <a:pt x="248" y="1"/>
                  </a:cubicBezTo>
                  <a:cubicBezTo>
                    <a:pt x="248" y="5"/>
                    <a:pt x="249" y="7"/>
                    <a:pt x="248" y="11"/>
                  </a:cubicBezTo>
                  <a:cubicBezTo>
                    <a:pt x="247" y="12"/>
                    <a:pt x="245" y="14"/>
                    <a:pt x="245" y="15"/>
                  </a:cubicBezTo>
                  <a:cubicBezTo>
                    <a:pt x="245" y="16"/>
                    <a:pt x="246" y="16"/>
                    <a:pt x="246" y="16"/>
                  </a:cubicBezTo>
                  <a:cubicBezTo>
                    <a:pt x="246" y="26"/>
                    <a:pt x="246" y="26"/>
                    <a:pt x="246" y="26"/>
                  </a:cubicBezTo>
                  <a:cubicBezTo>
                    <a:pt x="246" y="28"/>
                    <a:pt x="244" y="28"/>
                    <a:pt x="244" y="32"/>
                  </a:cubicBezTo>
                  <a:cubicBezTo>
                    <a:pt x="243" y="34"/>
                    <a:pt x="244" y="40"/>
                    <a:pt x="245" y="43"/>
                  </a:cubicBezTo>
                  <a:cubicBezTo>
                    <a:pt x="245" y="43"/>
                    <a:pt x="246" y="45"/>
                    <a:pt x="246" y="46"/>
                  </a:cubicBezTo>
                  <a:cubicBezTo>
                    <a:pt x="246" y="46"/>
                    <a:pt x="244" y="47"/>
                    <a:pt x="244" y="48"/>
                  </a:cubicBezTo>
                  <a:cubicBezTo>
                    <a:pt x="244" y="50"/>
                    <a:pt x="245" y="52"/>
                    <a:pt x="244" y="54"/>
                  </a:cubicBezTo>
                  <a:cubicBezTo>
                    <a:pt x="244" y="55"/>
                    <a:pt x="242" y="57"/>
                    <a:pt x="241" y="58"/>
                  </a:cubicBezTo>
                  <a:cubicBezTo>
                    <a:pt x="244" y="61"/>
                    <a:pt x="239" y="65"/>
                    <a:pt x="239" y="66"/>
                  </a:cubicBezTo>
                  <a:cubicBezTo>
                    <a:pt x="239" y="68"/>
                    <a:pt x="239" y="70"/>
                    <a:pt x="239" y="72"/>
                  </a:cubicBezTo>
                  <a:cubicBezTo>
                    <a:pt x="237" y="72"/>
                    <a:pt x="232" y="74"/>
                    <a:pt x="229" y="73"/>
                  </a:cubicBezTo>
                  <a:cubicBezTo>
                    <a:pt x="229" y="72"/>
                    <a:pt x="229" y="72"/>
                    <a:pt x="229" y="72"/>
                  </a:cubicBezTo>
                  <a:cubicBezTo>
                    <a:pt x="228" y="72"/>
                    <a:pt x="228" y="72"/>
                    <a:pt x="228" y="72"/>
                  </a:cubicBezTo>
                  <a:cubicBezTo>
                    <a:pt x="228" y="70"/>
                    <a:pt x="226" y="66"/>
                    <a:pt x="225" y="65"/>
                  </a:cubicBezTo>
                  <a:cubicBezTo>
                    <a:pt x="224" y="64"/>
                    <a:pt x="222" y="64"/>
                    <a:pt x="220" y="64"/>
                  </a:cubicBezTo>
                  <a:cubicBezTo>
                    <a:pt x="218" y="62"/>
                    <a:pt x="216" y="57"/>
                    <a:pt x="214" y="56"/>
                  </a:cubicBezTo>
                  <a:cubicBezTo>
                    <a:pt x="212" y="55"/>
                    <a:pt x="211" y="56"/>
                    <a:pt x="210" y="55"/>
                  </a:cubicBezTo>
                  <a:cubicBezTo>
                    <a:pt x="208" y="54"/>
                    <a:pt x="208" y="52"/>
                    <a:pt x="206" y="52"/>
                  </a:cubicBezTo>
                  <a:cubicBezTo>
                    <a:pt x="205" y="51"/>
                    <a:pt x="203" y="52"/>
                    <a:pt x="202" y="52"/>
                  </a:cubicBezTo>
                  <a:cubicBezTo>
                    <a:pt x="202" y="51"/>
                    <a:pt x="201" y="48"/>
                    <a:pt x="200" y="48"/>
                  </a:cubicBezTo>
                  <a:cubicBezTo>
                    <a:pt x="199" y="47"/>
                    <a:pt x="198" y="47"/>
                    <a:pt x="197" y="47"/>
                  </a:cubicBezTo>
                  <a:cubicBezTo>
                    <a:pt x="196" y="46"/>
                    <a:pt x="194" y="45"/>
                    <a:pt x="193" y="44"/>
                  </a:cubicBezTo>
                  <a:cubicBezTo>
                    <a:pt x="194" y="40"/>
                    <a:pt x="193" y="38"/>
                    <a:pt x="194" y="34"/>
                  </a:cubicBezTo>
                  <a:cubicBezTo>
                    <a:pt x="194" y="34"/>
                    <a:pt x="196" y="33"/>
                    <a:pt x="196" y="33"/>
                  </a:cubicBezTo>
                  <a:cubicBezTo>
                    <a:pt x="197" y="31"/>
                    <a:pt x="196" y="28"/>
                    <a:pt x="196" y="25"/>
                  </a:cubicBezTo>
                  <a:cubicBezTo>
                    <a:pt x="203" y="27"/>
                    <a:pt x="202" y="26"/>
                    <a:pt x="200" y="20"/>
                  </a:cubicBezTo>
                  <a:cubicBezTo>
                    <a:pt x="202" y="19"/>
                    <a:pt x="204" y="18"/>
                    <a:pt x="206" y="17"/>
                  </a:cubicBezTo>
                  <a:cubicBezTo>
                    <a:pt x="206" y="17"/>
                    <a:pt x="205" y="15"/>
                    <a:pt x="206" y="14"/>
                  </a:cubicBezTo>
                  <a:cubicBezTo>
                    <a:pt x="205" y="14"/>
                    <a:pt x="204" y="15"/>
                    <a:pt x="204" y="15"/>
                  </a:cubicBezTo>
                  <a:cubicBezTo>
                    <a:pt x="203" y="14"/>
                    <a:pt x="204" y="14"/>
                    <a:pt x="203" y="14"/>
                  </a:cubicBezTo>
                  <a:cubicBezTo>
                    <a:pt x="203" y="12"/>
                    <a:pt x="204" y="12"/>
                    <a:pt x="204" y="10"/>
                  </a:cubicBezTo>
                  <a:cubicBezTo>
                    <a:pt x="202" y="12"/>
                    <a:pt x="201" y="12"/>
                    <a:pt x="198" y="13"/>
                  </a:cubicBezTo>
                  <a:cubicBezTo>
                    <a:pt x="198" y="13"/>
                    <a:pt x="198" y="15"/>
                    <a:pt x="198" y="15"/>
                  </a:cubicBezTo>
                  <a:cubicBezTo>
                    <a:pt x="198" y="14"/>
                    <a:pt x="195" y="11"/>
                    <a:pt x="194" y="11"/>
                  </a:cubicBezTo>
                  <a:cubicBezTo>
                    <a:pt x="192" y="11"/>
                    <a:pt x="191" y="12"/>
                    <a:pt x="190" y="12"/>
                  </a:cubicBezTo>
                  <a:cubicBezTo>
                    <a:pt x="188" y="13"/>
                    <a:pt x="188" y="11"/>
                    <a:pt x="187" y="11"/>
                  </a:cubicBezTo>
                  <a:cubicBezTo>
                    <a:pt x="185" y="11"/>
                    <a:pt x="184" y="12"/>
                    <a:pt x="182" y="12"/>
                  </a:cubicBezTo>
                  <a:cubicBezTo>
                    <a:pt x="181" y="10"/>
                    <a:pt x="181" y="10"/>
                    <a:pt x="181" y="10"/>
                  </a:cubicBezTo>
                  <a:cubicBezTo>
                    <a:pt x="179" y="9"/>
                    <a:pt x="178" y="11"/>
                    <a:pt x="177" y="10"/>
                  </a:cubicBezTo>
                  <a:cubicBezTo>
                    <a:pt x="176" y="10"/>
                    <a:pt x="176" y="8"/>
                    <a:pt x="175" y="7"/>
                  </a:cubicBezTo>
                  <a:cubicBezTo>
                    <a:pt x="173" y="8"/>
                    <a:pt x="172" y="8"/>
                    <a:pt x="170" y="9"/>
                  </a:cubicBezTo>
                  <a:cubicBezTo>
                    <a:pt x="167" y="2"/>
                    <a:pt x="168" y="7"/>
                    <a:pt x="162" y="4"/>
                  </a:cubicBezTo>
                  <a:cubicBezTo>
                    <a:pt x="162" y="4"/>
                    <a:pt x="161" y="5"/>
                    <a:pt x="161" y="5"/>
                  </a:cubicBezTo>
                  <a:cubicBezTo>
                    <a:pt x="162" y="6"/>
                    <a:pt x="164" y="8"/>
                    <a:pt x="164" y="8"/>
                  </a:cubicBezTo>
                  <a:cubicBezTo>
                    <a:pt x="165" y="9"/>
                    <a:pt x="166" y="8"/>
                    <a:pt x="167" y="8"/>
                  </a:cubicBezTo>
                  <a:cubicBezTo>
                    <a:pt x="169" y="9"/>
                    <a:pt x="169" y="12"/>
                    <a:pt x="170" y="14"/>
                  </a:cubicBezTo>
                  <a:cubicBezTo>
                    <a:pt x="169" y="14"/>
                    <a:pt x="169" y="14"/>
                    <a:pt x="169" y="14"/>
                  </a:cubicBezTo>
                  <a:cubicBezTo>
                    <a:pt x="169" y="15"/>
                    <a:pt x="168" y="16"/>
                    <a:pt x="168" y="17"/>
                  </a:cubicBezTo>
                  <a:cubicBezTo>
                    <a:pt x="166" y="16"/>
                    <a:pt x="162" y="13"/>
                    <a:pt x="158" y="14"/>
                  </a:cubicBezTo>
                  <a:cubicBezTo>
                    <a:pt x="158" y="15"/>
                    <a:pt x="158" y="16"/>
                    <a:pt x="157" y="16"/>
                  </a:cubicBezTo>
                  <a:cubicBezTo>
                    <a:pt x="156" y="13"/>
                    <a:pt x="157" y="14"/>
                    <a:pt x="156" y="13"/>
                  </a:cubicBezTo>
                  <a:cubicBezTo>
                    <a:pt x="152" y="17"/>
                    <a:pt x="154" y="17"/>
                    <a:pt x="150" y="15"/>
                  </a:cubicBezTo>
                  <a:cubicBezTo>
                    <a:pt x="150" y="16"/>
                    <a:pt x="151" y="18"/>
                    <a:pt x="151" y="18"/>
                  </a:cubicBezTo>
                  <a:cubicBezTo>
                    <a:pt x="150" y="19"/>
                    <a:pt x="147" y="20"/>
                    <a:pt x="147" y="20"/>
                  </a:cubicBezTo>
                  <a:cubicBezTo>
                    <a:pt x="147" y="21"/>
                    <a:pt x="146" y="22"/>
                    <a:pt x="147" y="22"/>
                  </a:cubicBezTo>
                  <a:cubicBezTo>
                    <a:pt x="148" y="23"/>
                    <a:pt x="149" y="25"/>
                    <a:pt x="150" y="26"/>
                  </a:cubicBezTo>
                  <a:cubicBezTo>
                    <a:pt x="144" y="26"/>
                    <a:pt x="145" y="27"/>
                    <a:pt x="144" y="33"/>
                  </a:cubicBezTo>
                  <a:cubicBezTo>
                    <a:pt x="142" y="33"/>
                    <a:pt x="143" y="33"/>
                    <a:pt x="141" y="33"/>
                  </a:cubicBezTo>
                  <a:cubicBezTo>
                    <a:pt x="141" y="33"/>
                    <a:pt x="140" y="40"/>
                    <a:pt x="142" y="41"/>
                  </a:cubicBezTo>
                  <a:cubicBezTo>
                    <a:pt x="143" y="41"/>
                    <a:pt x="144" y="41"/>
                    <a:pt x="144" y="42"/>
                  </a:cubicBezTo>
                  <a:cubicBezTo>
                    <a:pt x="144" y="42"/>
                    <a:pt x="143" y="44"/>
                    <a:pt x="144" y="44"/>
                  </a:cubicBezTo>
                  <a:cubicBezTo>
                    <a:pt x="142" y="44"/>
                    <a:pt x="139" y="44"/>
                    <a:pt x="139" y="44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2" y="40"/>
                    <a:pt x="131" y="39"/>
                    <a:pt x="131" y="47"/>
                  </a:cubicBezTo>
                  <a:cubicBezTo>
                    <a:pt x="129" y="47"/>
                    <a:pt x="129" y="46"/>
                    <a:pt x="129" y="48"/>
                  </a:cubicBezTo>
                  <a:cubicBezTo>
                    <a:pt x="126" y="48"/>
                    <a:pt x="129" y="43"/>
                    <a:pt x="129" y="43"/>
                  </a:cubicBezTo>
                  <a:cubicBezTo>
                    <a:pt x="129" y="43"/>
                    <a:pt x="129" y="39"/>
                    <a:pt x="129" y="38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27" y="37"/>
                    <a:pt x="127" y="36"/>
                    <a:pt x="127" y="35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5" y="34"/>
                    <a:pt x="125" y="33"/>
                    <a:pt x="125" y="32"/>
                  </a:cubicBezTo>
                  <a:cubicBezTo>
                    <a:pt x="122" y="28"/>
                    <a:pt x="117" y="31"/>
                    <a:pt x="114" y="33"/>
                  </a:cubicBezTo>
                  <a:cubicBezTo>
                    <a:pt x="114" y="32"/>
                    <a:pt x="115" y="31"/>
                    <a:pt x="113" y="31"/>
                  </a:cubicBezTo>
                  <a:cubicBezTo>
                    <a:pt x="113" y="34"/>
                    <a:pt x="113" y="35"/>
                    <a:pt x="113" y="38"/>
                  </a:cubicBezTo>
                  <a:cubicBezTo>
                    <a:pt x="112" y="38"/>
                    <a:pt x="111" y="37"/>
                    <a:pt x="111" y="37"/>
                  </a:cubicBezTo>
                  <a:cubicBezTo>
                    <a:pt x="111" y="37"/>
                    <a:pt x="111" y="35"/>
                    <a:pt x="111" y="35"/>
                  </a:cubicBezTo>
                  <a:cubicBezTo>
                    <a:pt x="110" y="35"/>
                    <a:pt x="109" y="38"/>
                    <a:pt x="109" y="38"/>
                  </a:cubicBezTo>
                  <a:cubicBezTo>
                    <a:pt x="109" y="39"/>
                    <a:pt x="108" y="38"/>
                    <a:pt x="107" y="38"/>
                  </a:cubicBezTo>
                  <a:cubicBezTo>
                    <a:pt x="107" y="39"/>
                    <a:pt x="106" y="41"/>
                    <a:pt x="107" y="40"/>
                  </a:cubicBezTo>
                  <a:cubicBezTo>
                    <a:pt x="107" y="42"/>
                    <a:pt x="107" y="41"/>
                    <a:pt x="108" y="41"/>
                  </a:cubicBezTo>
                  <a:cubicBezTo>
                    <a:pt x="108" y="41"/>
                    <a:pt x="108" y="43"/>
                    <a:pt x="108" y="43"/>
                  </a:cubicBezTo>
                  <a:cubicBezTo>
                    <a:pt x="106" y="44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7"/>
                  </a:cubicBezTo>
                  <a:cubicBezTo>
                    <a:pt x="102" y="46"/>
                    <a:pt x="104" y="46"/>
                    <a:pt x="99" y="47"/>
                  </a:cubicBezTo>
                  <a:cubicBezTo>
                    <a:pt x="101" y="52"/>
                    <a:pt x="100" y="53"/>
                    <a:pt x="98" y="56"/>
                  </a:cubicBezTo>
                  <a:cubicBezTo>
                    <a:pt x="97" y="55"/>
                    <a:pt x="96" y="56"/>
                    <a:pt x="95" y="55"/>
                  </a:cubicBezTo>
                  <a:cubicBezTo>
                    <a:pt x="95" y="55"/>
                    <a:pt x="95" y="53"/>
                    <a:pt x="95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2" y="54"/>
                    <a:pt x="93" y="54"/>
                    <a:pt x="91" y="54"/>
                  </a:cubicBezTo>
                  <a:cubicBezTo>
                    <a:pt x="91" y="57"/>
                    <a:pt x="90" y="60"/>
                    <a:pt x="91" y="62"/>
                  </a:cubicBezTo>
                  <a:cubicBezTo>
                    <a:pt x="92" y="63"/>
                    <a:pt x="93" y="64"/>
                    <a:pt x="93" y="64"/>
                  </a:cubicBezTo>
                  <a:cubicBezTo>
                    <a:pt x="92" y="65"/>
                    <a:pt x="92" y="65"/>
                    <a:pt x="91" y="65"/>
                  </a:cubicBezTo>
                  <a:cubicBezTo>
                    <a:pt x="91" y="65"/>
                    <a:pt x="91" y="67"/>
                    <a:pt x="91" y="68"/>
                  </a:cubicBezTo>
                  <a:cubicBezTo>
                    <a:pt x="90" y="66"/>
                    <a:pt x="88" y="65"/>
                    <a:pt x="87" y="64"/>
                  </a:cubicBezTo>
                  <a:cubicBezTo>
                    <a:pt x="87" y="62"/>
                    <a:pt x="88" y="60"/>
                    <a:pt x="87" y="58"/>
                  </a:cubicBezTo>
                  <a:cubicBezTo>
                    <a:pt x="86" y="58"/>
                    <a:pt x="85" y="58"/>
                    <a:pt x="85" y="58"/>
                  </a:cubicBezTo>
                  <a:cubicBezTo>
                    <a:pt x="84" y="58"/>
                    <a:pt x="85" y="60"/>
                    <a:pt x="85" y="60"/>
                  </a:cubicBezTo>
                  <a:cubicBezTo>
                    <a:pt x="85" y="60"/>
                    <a:pt x="81" y="62"/>
                    <a:pt x="81" y="62"/>
                  </a:cubicBezTo>
                  <a:cubicBezTo>
                    <a:pt x="78" y="66"/>
                    <a:pt x="81" y="69"/>
                    <a:pt x="80" y="72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9" y="74"/>
                    <a:pt x="78" y="75"/>
                  </a:cubicBezTo>
                  <a:cubicBezTo>
                    <a:pt x="79" y="75"/>
                    <a:pt x="79" y="75"/>
                    <a:pt x="79" y="75"/>
                  </a:cubicBezTo>
                  <a:cubicBezTo>
                    <a:pt x="79" y="75"/>
                    <a:pt x="80" y="77"/>
                    <a:pt x="80" y="78"/>
                  </a:cubicBezTo>
                  <a:cubicBezTo>
                    <a:pt x="79" y="79"/>
                    <a:pt x="76" y="79"/>
                    <a:pt x="75" y="81"/>
                  </a:cubicBezTo>
                  <a:cubicBezTo>
                    <a:pt x="74" y="81"/>
                    <a:pt x="75" y="82"/>
                    <a:pt x="75" y="83"/>
                  </a:cubicBezTo>
                  <a:cubicBezTo>
                    <a:pt x="75" y="83"/>
                    <a:pt x="69" y="90"/>
                    <a:pt x="69" y="90"/>
                  </a:cubicBezTo>
                  <a:cubicBezTo>
                    <a:pt x="66" y="92"/>
                    <a:pt x="64" y="91"/>
                    <a:pt x="59" y="92"/>
                  </a:cubicBezTo>
                  <a:cubicBezTo>
                    <a:pt x="58" y="93"/>
                    <a:pt x="56" y="95"/>
                    <a:pt x="55" y="95"/>
                  </a:cubicBezTo>
                  <a:cubicBezTo>
                    <a:pt x="54" y="95"/>
                    <a:pt x="52" y="94"/>
                    <a:pt x="51" y="94"/>
                  </a:cubicBezTo>
                  <a:cubicBezTo>
                    <a:pt x="49" y="95"/>
                    <a:pt x="49" y="99"/>
                    <a:pt x="47" y="100"/>
                  </a:cubicBezTo>
                  <a:cubicBezTo>
                    <a:pt x="46" y="101"/>
                    <a:pt x="44" y="100"/>
                    <a:pt x="43" y="101"/>
                  </a:cubicBezTo>
                  <a:cubicBezTo>
                    <a:pt x="42" y="101"/>
                    <a:pt x="42" y="103"/>
                    <a:pt x="42" y="103"/>
                  </a:cubicBezTo>
                  <a:cubicBezTo>
                    <a:pt x="39" y="105"/>
                    <a:pt x="35" y="103"/>
                    <a:pt x="33" y="102"/>
                  </a:cubicBezTo>
                  <a:cubicBezTo>
                    <a:pt x="32" y="103"/>
                    <a:pt x="32" y="104"/>
                    <a:pt x="32" y="106"/>
                  </a:cubicBezTo>
                  <a:cubicBezTo>
                    <a:pt x="31" y="105"/>
                    <a:pt x="27" y="105"/>
                    <a:pt x="27" y="106"/>
                  </a:cubicBezTo>
                  <a:cubicBezTo>
                    <a:pt x="25" y="106"/>
                    <a:pt x="24" y="111"/>
                    <a:pt x="22" y="112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20" y="112"/>
                    <a:pt x="21" y="114"/>
                    <a:pt x="20" y="114"/>
                  </a:cubicBezTo>
                  <a:cubicBezTo>
                    <a:pt x="20" y="114"/>
                    <a:pt x="19" y="114"/>
                    <a:pt x="18" y="114"/>
                  </a:cubicBezTo>
                  <a:cubicBezTo>
                    <a:pt x="16" y="115"/>
                    <a:pt x="15" y="119"/>
                    <a:pt x="14" y="120"/>
                  </a:cubicBezTo>
                  <a:cubicBezTo>
                    <a:pt x="12" y="121"/>
                    <a:pt x="10" y="122"/>
                    <a:pt x="8" y="123"/>
                  </a:cubicBezTo>
                  <a:cubicBezTo>
                    <a:pt x="8" y="122"/>
                    <a:pt x="7" y="121"/>
                    <a:pt x="8" y="121"/>
                  </a:cubicBezTo>
                  <a:cubicBezTo>
                    <a:pt x="9" y="120"/>
                    <a:pt x="8" y="118"/>
                    <a:pt x="8" y="118"/>
                  </a:cubicBezTo>
                  <a:cubicBezTo>
                    <a:pt x="8" y="118"/>
                    <a:pt x="9" y="117"/>
                    <a:pt x="8" y="117"/>
                  </a:cubicBezTo>
                  <a:cubicBezTo>
                    <a:pt x="6" y="119"/>
                    <a:pt x="7" y="123"/>
                    <a:pt x="4" y="124"/>
                  </a:cubicBezTo>
                  <a:cubicBezTo>
                    <a:pt x="4" y="124"/>
                    <a:pt x="6" y="128"/>
                    <a:pt x="6" y="128"/>
                  </a:cubicBezTo>
                  <a:cubicBezTo>
                    <a:pt x="7" y="127"/>
                    <a:pt x="6" y="132"/>
                    <a:pt x="6" y="133"/>
                  </a:cubicBezTo>
                  <a:cubicBezTo>
                    <a:pt x="6" y="132"/>
                    <a:pt x="6" y="134"/>
                    <a:pt x="6" y="134"/>
                  </a:cubicBezTo>
                  <a:cubicBezTo>
                    <a:pt x="7" y="137"/>
                    <a:pt x="5" y="139"/>
                    <a:pt x="4" y="141"/>
                  </a:cubicBezTo>
                  <a:cubicBezTo>
                    <a:pt x="4" y="141"/>
                    <a:pt x="2" y="141"/>
                    <a:pt x="2" y="141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2" y="143"/>
                    <a:pt x="2" y="143"/>
                  </a:cubicBezTo>
                  <a:cubicBezTo>
                    <a:pt x="4" y="145"/>
                    <a:pt x="6" y="146"/>
                    <a:pt x="7" y="148"/>
                  </a:cubicBezTo>
                  <a:cubicBezTo>
                    <a:pt x="8" y="151"/>
                    <a:pt x="7" y="152"/>
                    <a:pt x="7" y="155"/>
                  </a:cubicBezTo>
                  <a:cubicBezTo>
                    <a:pt x="7" y="157"/>
                    <a:pt x="8" y="160"/>
                    <a:pt x="9" y="164"/>
                  </a:cubicBezTo>
                  <a:cubicBezTo>
                    <a:pt x="7" y="163"/>
                    <a:pt x="7" y="164"/>
                    <a:pt x="5" y="163"/>
                  </a:cubicBezTo>
                  <a:cubicBezTo>
                    <a:pt x="5" y="162"/>
                    <a:pt x="5" y="159"/>
                    <a:pt x="5" y="159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5" y="164"/>
                    <a:pt x="6" y="165"/>
                    <a:pt x="7" y="169"/>
                  </a:cubicBezTo>
                  <a:cubicBezTo>
                    <a:pt x="7" y="169"/>
                    <a:pt x="5" y="170"/>
                    <a:pt x="5" y="169"/>
                  </a:cubicBezTo>
                  <a:cubicBezTo>
                    <a:pt x="3" y="169"/>
                    <a:pt x="3" y="163"/>
                    <a:pt x="2" y="160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1" y="162"/>
                    <a:pt x="1" y="165"/>
                    <a:pt x="2" y="168"/>
                  </a:cubicBezTo>
                  <a:cubicBezTo>
                    <a:pt x="2" y="168"/>
                    <a:pt x="3" y="168"/>
                    <a:pt x="3" y="169"/>
                  </a:cubicBezTo>
                  <a:cubicBezTo>
                    <a:pt x="5" y="172"/>
                    <a:pt x="7" y="173"/>
                    <a:pt x="9" y="176"/>
                  </a:cubicBezTo>
                  <a:cubicBezTo>
                    <a:pt x="10" y="177"/>
                    <a:pt x="9" y="178"/>
                    <a:pt x="10" y="180"/>
                  </a:cubicBezTo>
                  <a:cubicBezTo>
                    <a:pt x="11" y="181"/>
                    <a:pt x="11" y="181"/>
                    <a:pt x="11" y="181"/>
                  </a:cubicBezTo>
                  <a:cubicBezTo>
                    <a:pt x="11" y="182"/>
                    <a:pt x="11" y="182"/>
                    <a:pt x="11" y="182"/>
                  </a:cubicBezTo>
                  <a:cubicBezTo>
                    <a:pt x="10" y="181"/>
                    <a:pt x="10" y="185"/>
                    <a:pt x="10" y="185"/>
                  </a:cubicBezTo>
                  <a:cubicBezTo>
                    <a:pt x="11" y="187"/>
                    <a:pt x="14" y="188"/>
                    <a:pt x="16" y="189"/>
                  </a:cubicBezTo>
                  <a:cubicBezTo>
                    <a:pt x="15" y="191"/>
                    <a:pt x="14" y="193"/>
                    <a:pt x="14" y="194"/>
                  </a:cubicBezTo>
                  <a:cubicBezTo>
                    <a:pt x="15" y="195"/>
                    <a:pt x="19" y="198"/>
                    <a:pt x="19" y="201"/>
                  </a:cubicBezTo>
                  <a:cubicBezTo>
                    <a:pt x="19" y="201"/>
                    <a:pt x="18" y="202"/>
                    <a:pt x="18" y="203"/>
                  </a:cubicBezTo>
                  <a:cubicBezTo>
                    <a:pt x="17" y="205"/>
                    <a:pt x="18" y="209"/>
                    <a:pt x="18" y="211"/>
                  </a:cubicBezTo>
                  <a:cubicBezTo>
                    <a:pt x="19" y="213"/>
                    <a:pt x="20" y="215"/>
                    <a:pt x="21" y="217"/>
                  </a:cubicBezTo>
                  <a:cubicBezTo>
                    <a:pt x="22" y="221"/>
                    <a:pt x="21" y="221"/>
                    <a:pt x="22" y="224"/>
                  </a:cubicBezTo>
                  <a:cubicBezTo>
                    <a:pt x="22" y="224"/>
                    <a:pt x="24" y="227"/>
                    <a:pt x="24" y="227"/>
                  </a:cubicBezTo>
                  <a:cubicBezTo>
                    <a:pt x="24" y="228"/>
                    <a:pt x="22" y="230"/>
                    <a:pt x="22" y="230"/>
                  </a:cubicBezTo>
                  <a:cubicBezTo>
                    <a:pt x="22" y="233"/>
                    <a:pt x="24" y="233"/>
                    <a:pt x="24" y="235"/>
                  </a:cubicBezTo>
                  <a:cubicBezTo>
                    <a:pt x="23" y="236"/>
                    <a:pt x="22" y="237"/>
                    <a:pt x="22" y="237"/>
                  </a:cubicBezTo>
                  <a:cubicBezTo>
                    <a:pt x="21" y="242"/>
                    <a:pt x="22" y="244"/>
                    <a:pt x="22" y="249"/>
                  </a:cubicBezTo>
                  <a:cubicBezTo>
                    <a:pt x="21" y="249"/>
                    <a:pt x="21" y="250"/>
                    <a:pt x="20" y="250"/>
                  </a:cubicBezTo>
                  <a:cubicBezTo>
                    <a:pt x="20" y="249"/>
                    <a:pt x="18" y="247"/>
                    <a:pt x="18" y="247"/>
                  </a:cubicBezTo>
                  <a:cubicBezTo>
                    <a:pt x="17" y="247"/>
                    <a:pt x="15" y="247"/>
                    <a:pt x="16" y="248"/>
                  </a:cubicBezTo>
                  <a:cubicBezTo>
                    <a:pt x="16" y="247"/>
                    <a:pt x="16" y="251"/>
                    <a:pt x="17" y="252"/>
                  </a:cubicBezTo>
                  <a:cubicBezTo>
                    <a:pt x="19" y="256"/>
                    <a:pt x="21" y="254"/>
                    <a:pt x="24" y="257"/>
                  </a:cubicBezTo>
                  <a:cubicBezTo>
                    <a:pt x="25" y="258"/>
                    <a:pt x="26" y="261"/>
                    <a:pt x="27" y="262"/>
                  </a:cubicBezTo>
                  <a:cubicBezTo>
                    <a:pt x="28" y="263"/>
                    <a:pt x="32" y="262"/>
                    <a:pt x="32" y="262"/>
                  </a:cubicBezTo>
                  <a:cubicBezTo>
                    <a:pt x="33" y="262"/>
                    <a:pt x="33" y="262"/>
                    <a:pt x="33" y="262"/>
                  </a:cubicBezTo>
                  <a:cubicBezTo>
                    <a:pt x="34" y="262"/>
                    <a:pt x="36" y="261"/>
                    <a:pt x="37" y="262"/>
                  </a:cubicBezTo>
                  <a:cubicBezTo>
                    <a:pt x="37" y="262"/>
                    <a:pt x="40" y="264"/>
                    <a:pt x="41" y="264"/>
                  </a:cubicBezTo>
                  <a:cubicBezTo>
                    <a:pt x="41" y="264"/>
                    <a:pt x="42" y="262"/>
                    <a:pt x="42" y="262"/>
                  </a:cubicBezTo>
                  <a:cubicBezTo>
                    <a:pt x="42" y="262"/>
                    <a:pt x="43" y="262"/>
                    <a:pt x="44" y="262"/>
                  </a:cubicBezTo>
                  <a:cubicBezTo>
                    <a:pt x="44" y="262"/>
                    <a:pt x="48" y="255"/>
                    <a:pt x="49" y="255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50" y="255"/>
                    <a:pt x="51" y="258"/>
                    <a:pt x="51" y="258"/>
                  </a:cubicBezTo>
                  <a:cubicBezTo>
                    <a:pt x="51" y="258"/>
                    <a:pt x="53" y="258"/>
                    <a:pt x="53" y="258"/>
                  </a:cubicBezTo>
                  <a:cubicBezTo>
                    <a:pt x="54" y="256"/>
                    <a:pt x="54" y="256"/>
                    <a:pt x="54" y="254"/>
                  </a:cubicBezTo>
                  <a:cubicBezTo>
                    <a:pt x="54" y="252"/>
                    <a:pt x="54" y="252"/>
                    <a:pt x="54" y="252"/>
                  </a:cubicBezTo>
                  <a:cubicBezTo>
                    <a:pt x="56" y="252"/>
                    <a:pt x="57" y="253"/>
                    <a:pt x="59" y="252"/>
                  </a:cubicBezTo>
                  <a:cubicBezTo>
                    <a:pt x="61" y="251"/>
                    <a:pt x="61" y="251"/>
                    <a:pt x="61" y="251"/>
                  </a:cubicBezTo>
                  <a:cubicBezTo>
                    <a:pt x="63" y="251"/>
                    <a:pt x="62" y="252"/>
                    <a:pt x="64" y="252"/>
                  </a:cubicBezTo>
                  <a:cubicBezTo>
                    <a:pt x="64" y="251"/>
                    <a:pt x="64" y="250"/>
                    <a:pt x="65" y="250"/>
                  </a:cubicBezTo>
                  <a:cubicBezTo>
                    <a:pt x="68" y="249"/>
                    <a:pt x="72" y="251"/>
                    <a:pt x="74" y="251"/>
                  </a:cubicBezTo>
                  <a:cubicBezTo>
                    <a:pt x="74" y="251"/>
                    <a:pt x="75" y="250"/>
                    <a:pt x="77" y="250"/>
                  </a:cubicBezTo>
                  <a:cubicBezTo>
                    <a:pt x="77" y="250"/>
                    <a:pt x="78" y="252"/>
                    <a:pt x="78" y="252"/>
                  </a:cubicBezTo>
                  <a:cubicBezTo>
                    <a:pt x="79" y="252"/>
                    <a:pt x="78" y="251"/>
                    <a:pt x="79" y="250"/>
                  </a:cubicBezTo>
                  <a:cubicBezTo>
                    <a:pt x="80" y="250"/>
                    <a:pt x="82" y="251"/>
                    <a:pt x="83" y="250"/>
                  </a:cubicBezTo>
                  <a:cubicBezTo>
                    <a:pt x="83" y="250"/>
                    <a:pt x="83" y="250"/>
                    <a:pt x="83" y="250"/>
                  </a:cubicBezTo>
                  <a:cubicBezTo>
                    <a:pt x="87" y="249"/>
                    <a:pt x="85" y="251"/>
                    <a:pt x="86" y="251"/>
                  </a:cubicBezTo>
                  <a:cubicBezTo>
                    <a:pt x="88" y="251"/>
                    <a:pt x="87" y="250"/>
                    <a:pt x="88" y="250"/>
                  </a:cubicBezTo>
                  <a:cubicBezTo>
                    <a:pt x="89" y="250"/>
                    <a:pt x="90" y="250"/>
                    <a:pt x="89" y="250"/>
                  </a:cubicBezTo>
                  <a:cubicBezTo>
                    <a:pt x="90" y="250"/>
                    <a:pt x="90" y="250"/>
                    <a:pt x="90" y="250"/>
                  </a:cubicBezTo>
                  <a:cubicBezTo>
                    <a:pt x="92" y="249"/>
                    <a:pt x="94" y="242"/>
                    <a:pt x="96" y="241"/>
                  </a:cubicBezTo>
                  <a:cubicBezTo>
                    <a:pt x="98" y="240"/>
                    <a:pt x="100" y="241"/>
                    <a:pt x="102" y="240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5" y="236"/>
                    <a:pt x="106" y="237"/>
                    <a:pt x="106" y="237"/>
                  </a:cubicBezTo>
                  <a:cubicBezTo>
                    <a:pt x="107" y="236"/>
                    <a:pt x="108" y="234"/>
                    <a:pt x="109" y="232"/>
                  </a:cubicBezTo>
                  <a:cubicBezTo>
                    <a:pt x="116" y="233"/>
                    <a:pt x="125" y="232"/>
                    <a:pt x="129" y="230"/>
                  </a:cubicBezTo>
                  <a:cubicBezTo>
                    <a:pt x="129" y="229"/>
                    <a:pt x="129" y="229"/>
                    <a:pt x="129" y="229"/>
                  </a:cubicBezTo>
                  <a:cubicBezTo>
                    <a:pt x="131" y="229"/>
                    <a:pt x="132" y="228"/>
                    <a:pt x="133" y="228"/>
                  </a:cubicBezTo>
                  <a:cubicBezTo>
                    <a:pt x="135" y="227"/>
                    <a:pt x="135" y="229"/>
                    <a:pt x="137" y="229"/>
                  </a:cubicBezTo>
                  <a:cubicBezTo>
                    <a:pt x="138" y="227"/>
                    <a:pt x="138" y="227"/>
                    <a:pt x="138" y="227"/>
                  </a:cubicBezTo>
                  <a:cubicBezTo>
                    <a:pt x="141" y="226"/>
                    <a:pt x="142" y="227"/>
                    <a:pt x="145" y="227"/>
                  </a:cubicBezTo>
                  <a:cubicBezTo>
                    <a:pt x="146" y="225"/>
                    <a:pt x="146" y="225"/>
                    <a:pt x="146" y="225"/>
                  </a:cubicBezTo>
                  <a:cubicBezTo>
                    <a:pt x="148" y="225"/>
                    <a:pt x="149" y="226"/>
                    <a:pt x="151" y="226"/>
                  </a:cubicBezTo>
                  <a:cubicBezTo>
                    <a:pt x="153" y="225"/>
                    <a:pt x="153" y="223"/>
                    <a:pt x="155" y="223"/>
                  </a:cubicBezTo>
                  <a:cubicBezTo>
                    <a:pt x="155" y="223"/>
                    <a:pt x="160" y="226"/>
                    <a:pt x="160" y="227"/>
                  </a:cubicBezTo>
                  <a:cubicBezTo>
                    <a:pt x="162" y="227"/>
                    <a:pt x="162" y="227"/>
                    <a:pt x="162" y="227"/>
                  </a:cubicBezTo>
                  <a:cubicBezTo>
                    <a:pt x="162" y="228"/>
                    <a:pt x="162" y="229"/>
                    <a:pt x="162" y="230"/>
                  </a:cubicBezTo>
                  <a:cubicBezTo>
                    <a:pt x="166" y="229"/>
                    <a:pt x="169" y="228"/>
                    <a:pt x="171" y="230"/>
                  </a:cubicBezTo>
                  <a:cubicBezTo>
                    <a:pt x="172" y="231"/>
                    <a:pt x="172" y="231"/>
                    <a:pt x="172" y="231"/>
                  </a:cubicBezTo>
                  <a:cubicBezTo>
                    <a:pt x="173" y="231"/>
                    <a:pt x="174" y="230"/>
                    <a:pt x="176" y="230"/>
                  </a:cubicBezTo>
                  <a:cubicBezTo>
                    <a:pt x="176" y="231"/>
                    <a:pt x="176" y="231"/>
                    <a:pt x="177" y="232"/>
                  </a:cubicBezTo>
                  <a:cubicBezTo>
                    <a:pt x="177" y="232"/>
                    <a:pt x="177" y="236"/>
                    <a:pt x="177" y="236"/>
                  </a:cubicBezTo>
                  <a:cubicBezTo>
                    <a:pt x="178" y="236"/>
                    <a:pt x="180" y="235"/>
                    <a:pt x="181" y="236"/>
                  </a:cubicBezTo>
                  <a:cubicBezTo>
                    <a:pt x="181" y="236"/>
                    <a:pt x="183" y="238"/>
                    <a:pt x="181" y="238"/>
                  </a:cubicBezTo>
                  <a:cubicBezTo>
                    <a:pt x="181" y="239"/>
                    <a:pt x="180" y="240"/>
                    <a:pt x="179" y="241"/>
                  </a:cubicBezTo>
                  <a:cubicBezTo>
                    <a:pt x="181" y="242"/>
                    <a:pt x="184" y="243"/>
                    <a:pt x="186" y="244"/>
                  </a:cubicBezTo>
                  <a:cubicBezTo>
                    <a:pt x="186" y="247"/>
                    <a:pt x="185" y="250"/>
                    <a:pt x="187" y="252"/>
                  </a:cubicBezTo>
                  <a:cubicBezTo>
                    <a:pt x="187" y="253"/>
                    <a:pt x="189" y="253"/>
                    <a:pt x="190" y="254"/>
                  </a:cubicBezTo>
                  <a:cubicBezTo>
                    <a:pt x="190" y="255"/>
                    <a:pt x="189" y="255"/>
                    <a:pt x="189" y="256"/>
                  </a:cubicBezTo>
                  <a:cubicBezTo>
                    <a:pt x="190" y="257"/>
                    <a:pt x="191" y="257"/>
                    <a:pt x="192" y="258"/>
                  </a:cubicBezTo>
                  <a:cubicBezTo>
                    <a:pt x="193" y="258"/>
                    <a:pt x="193" y="258"/>
                    <a:pt x="195" y="258"/>
                  </a:cubicBezTo>
                  <a:cubicBezTo>
                    <a:pt x="196" y="256"/>
                    <a:pt x="197" y="253"/>
                    <a:pt x="200" y="252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1" y="249"/>
                    <a:pt x="207" y="247"/>
                    <a:pt x="208" y="246"/>
                  </a:cubicBezTo>
                  <a:cubicBezTo>
                    <a:pt x="208" y="245"/>
                    <a:pt x="208" y="244"/>
                    <a:pt x="208" y="242"/>
                  </a:cubicBezTo>
                  <a:cubicBezTo>
                    <a:pt x="209" y="242"/>
                    <a:pt x="211" y="242"/>
                    <a:pt x="211" y="241"/>
                  </a:cubicBezTo>
                  <a:cubicBezTo>
                    <a:pt x="211" y="244"/>
                    <a:pt x="211" y="246"/>
                    <a:pt x="210" y="249"/>
                  </a:cubicBezTo>
                  <a:cubicBezTo>
                    <a:pt x="210" y="250"/>
                    <a:pt x="209" y="251"/>
                    <a:pt x="208" y="252"/>
                  </a:cubicBezTo>
                  <a:cubicBezTo>
                    <a:pt x="207" y="255"/>
                    <a:pt x="207" y="258"/>
                    <a:pt x="208" y="262"/>
                  </a:cubicBezTo>
                  <a:cubicBezTo>
                    <a:pt x="207" y="262"/>
                    <a:pt x="206" y="264"/>
                    <a:pt x="205" y="264"/>
                  </a:cubicBezTo>
                  <a:cubicBezTo>
                    <a:pt x="204" y="264"/>
                    <a:pt x="203" y="263"/>
                    <a:pt x="202" y="264"/>
                  </a:cubicBezTo>
                  <a:cubicBezTo>
                    <a:pt x="202" y="264"/>
                    <a:pt x="203" y="266"/>
                    <a:pt x="202" y="266"/>
                  </a:cubicBezTo>
                  <a:cubicBezTo>
                    <a:pt x="204" y="266"/>
                    <a:pt x="203" y="267"/>
                    <a:pt x="204" y="267"/>
                  </a:cubicBezTo>
                  <a:cubicBezTo>
                    <a:pt x="205" y="267"/>
                    <a:pt x="206" y="265"/>
                    <a:pt x="206" y="265"/>
                  </a:cubicBezTo>
                  <a:cubicBezTo>
                    <a:pt x="206" y="265"/>
                    <a:pt x="208" y="266"/>
                    <a:pt x="209" y="265"/>
                  </a:cubicBezTo>
                  <a:cubicBezTo>
                    <a:pt x="211" y="263"/>
                    <a:pt x="209" y="259"/>
                    <a:pt x="211" y="256"/>
                  </a:cubicBezTo>
                  <a:cubicBezTo>
                    <a:pt x="212" y="255"/>
                    <a:pt x="213" y="256"/>
                    <a:pt x="214" y="255"/>
                  </a:cubicBezTo>
                  <a:cubicBezTo>
                    <a:pt x="215" y="256"/>
                    <a:pt x="214" y="258"/>
                    <a:pt x="214" y="259"/>
                  </a:cubicBezTo>
                  <a:cubicBezTo>
                    <a:pt x="215" y="260"/>
                    <a:pt x="217" y="261"/>
                    <a:pt x="217" y="262"/>
                  </a:cubicBezTo>
                  <a:cubicBezTo>
                    <a:pt x="217" y="263"/>
                    <a:pt x="217" y="270"/>
                    <a:pt x="216" y="273"/>
                  </a:cubicBezTo>
                  <a:cubicBezTo>
                    <a:pt x="218" y="272"/>
                    <a:pt x="219" y="273"/>
                    <a:pt x="221" y="272"/>
                  </a:cubicBezTo>
                  <a:cubicBezTo>
                    <a:pt x="222" y="270"/>
                    <a:pt x="222" y="270"/>
                    <a:pt x="222" y="270"/>
                  </a:cubicBezTo>
                  <a:cubicBezTo>
                    <a:pt x="222" y="270"/>
                    <a:pt x="224" y="271"/>
                    <a:pt x="224" y="270"/>
                  </a:cubicBezTo>
                  <a:cubicBezTo>
                    <a:pt x="225" y="275"/>
                    <a:pt x="225" y="277"/>
                    <a:pt x="227" y="280"/>
                  </a:cubicBezTo>
                  <a:cubicBezTo>
                    <a:pt x="228" y="281"/>
                    <a:pt x="228" y="281"/>
                    <a:pt x="228" y="281"/>
                  </a:cubicBezTo>
                  <a:cubicBezTo>
                    <a:pt x="229" y="285"/>
                    <a:pt x="226" y="289"/>
                    <a:pt x="228" y="293"/>
                  </a:cubicBezTo>
                  <a:cubicBezTo>
                    <a:pt x="228" y="295"/>
                    <a:pt x="232" y="296"/>
                    <a:pt x="234" y="298"/>
                  </a:cubicBezTo>
                  <a:cubicBezTo>
                    <a:pt x="234" y="299"/>
                    <a:pt x="234" y="301"/>
                    <a:pt x="235" y="302"/>
                  </a:cubicBezTo>
                  <a:cubicBezTo>
                    <a:pt x="235" y="302"/>
                    <a:pt x="237" y="301"/>
                    <a:pt x="238" y="302"/>
                  </a:cubicBezTo>
                  <a:cubicBezTo>
                    <a:pt x="240" y="302"/>
                    <a:pt x="242" y="306"/>
                    <a:pt x="244" y="306"/>
                  </a:cubicBezTo>
                  <a:cubicBezTo>
                    <a:pt x="245" y="306"/>
                    <a:pt x="245" y="304"/>
                    <a:pt x="248" y="304"/>
                  </a:cubicBezTo>
                  <a:close/>
                  <a:moveTo>
                    <a:pt x="268" y="334"/>
                  </a:moveTo>
                  <a:cubicBezTo>
                    <a:pt x="268" y="334"/>
                    <a:pt x="267" y="338"/>
                    <a:pt x="267" y="339"/>
                  </a:cubicBezTo>
                  <a:cubicBezTo>
                    <a:pt x="269" y="342"/>
                    <a:pt x="269" y="342"/>
                    <a:pt x="269" y="342"/>
                  </a:cubicBezTo>
                  <a:cubicBezTo>
                    <a:pt x="269" y="343"/>
                    <a:pt x="274" y="352"/>
                    <a:pt x="275" y="352"/>
                  </a:cubicBezTo>
                  <a:cubicBezTo>
                    <a:pt x="275" y="353"/>
                    <a:pt x="275" y="353"/>
                    <a:pt x="275" y="353"/>
                  </a:cubicBezTo>
                  <a:cubicBezTo>
                    <a:pt x="276" y="353"/>
                    <a:pt x="277" y="353"/>
                    <a:pt x="277" y="353"/>
                  </a:cubicBezTo>
                  <a:cubicBezTo>
                    <a:pt x="277" y="354"/>
                    <a:pt x="276" y="354"/>
                    <a:pt x="275" y="354"/>
                  </a:cubicBezTo>
                  <a:cubicBezTo>
                    <a:pt x="275" y="356"/>
                    <a:pt x="274" y="357"/>
                    <a:pt x="275" y="359"/>
                  </a:cubicBezTo>
                  <a:cubicBezTo>
                    <a:pt x="275" y="360"/>
                    <a:pt x="278" y="362"/>
                    <a:pt x="279" y="363"/>
                  </a:cubicBezTo>
                  <a:cubicBezTo>
                    <a:pt x="279" y="364"/>
                    <a:pt x="279" y="365"/>
                    <a:pt x="279" y="365"/>
                  </a:cubicBezTo>
                  <a:cubicBezTo>
                    <a:pt x="280" y="366"/>
                    <a:pt x="282" y="365"/>
                    <a:pt x="282" y="366"/>
                  </a:cubicBezTo>
                  <a:cubicBezTo>
                    <a:pt x="283" y="367"/>
                    <a:pt x="281" y="368"/>
                    <a:pt x="283" y="369"/>
                  </a:cubicBezTo>
                  <a:cubicBezTo>
                    <a:pt x="283" y="369"/>
                    <a:pt x="283" y="369"/>
                    <a:pt x="283" y="369"/>
                  </a:cubicBezTo>
                  <a:cubicBezTo>
                    <a:pt x="286" y="370"/>
                    <a:pt x="286" y="369"/>
                    <a:pt x="289" y="370"/>
                  </a:cubicBezTo>
                  <a:cubicBezTo>
                    <a:pt x="289" y="369"/>
                    <a:pt x="289" y="368"/>
                    <a:pt x="289" y="368"/>
                  </a:cubicBezTo>
                  <a:cubicBezTo>
                    <a:pt x="290" y="368"/>
                    <a:pt x="290" y="370"/>
                    <a:pt x="291" y="369"/>
                  </a:cubicBezTo>
                  <a:cubicBezTo>
                    <a:pt x="292" y="368"/>
                    <a:pt x="292" y="365"/>
                    <a:pt x="291" y="366"/>
                  </a:cubicBezTo>
                  <a:cubicBezTo>
                    <a:pt x="291" y="367"/>
                    <a:pt x="291" y="367"/>
                    <a:pt x="291" y="367"/>
                  </a:cubicBezTo>
                  <a:cubicBezTo>
                    <a:pt x="291" y="367"/>
                    <a:pt x="290" y="367"/>
                    <a:pt x="290" y="367"/>
                  </a:cubicBezTo>
                  <a:cubicBezTo>
                    <a:pt x="290" y="366"/>
                    <a:pt x="290" y="366"/>
                    <a:pt x="289" y="364"/>
                  </a:cubicBezTo>
                  <a:cubicBezTo>
                    <a:pt x="291" y="364"/>
                    <a:pt x="291" y="364"/>
                    <a:pt x="291" y="363"/>
                  </a:cubicBezTo>
                  <a:cubicBezTo>
                    <a:pt x="291" y="362"/>
                    <a:pt x="291" y="362"/>
                    <a:pt x="291" y="362"/>
                  </a:cubicBezTo>
                  <a:cubicBezTo>
                    <a:pt x="292" y="362"/>
                    <a:pt x="292" y="362"/>
                    <a:pt x="292" y="362"/>
                  </a:cubicBezTo>
                  <a:cubicBezTo>
                    <a:pt x="291" y="361"/>
                    <a:pt x="295" y="362"/>
                    <a:pt x="293" y="363"/>
                  </a:cubicBezTo>
                  <a:cubicBezTo>
                    <a:pt x="294" y="363"/>
                    <a:pt x="294" y="365"/>
                    <a:pt x="295" y="365"/>
                  </a:cubicBezTo>
                  <a:cubicBezTo>
                    <a:pt x="295" y="365"/>
                    <a:pt x="297" y="364"/>
                    <a:pt x="297" y="364"/>
                  </a:cubicBezTo>
                  <a:cubicBezTo>
                    <a:pt x="295" y="359"/>
                    <a:pt x="297" y="357"/>
                    <a:pt x="297" y="351"/>
                  </a:cubicBezTo>
                  <a:cubicBezTo>
                    <a:pt x="298" y="351"/>
                    <a:pt x="299" y="353"/>
                    <a:pt x="299" y="351"/>
                  </a:cubicBezTo>
                  <a:cubicBezTo>
                    <a:pt x="301" y="346"/>
                    <a:pt x="298" y="339"/>
                    <a:pt x="297" y="336"/>
                  </a:cubicBezTo>
                  <a:cubicBezTo>
                    <a:pt x="296" y="337"/>
                    <a:pt x="294" y="338"/>
                    <a:pt x="291" y="339"/>
                  </a:cubicBezTo>
                  <a:cubicBezTo>
                    <a:pt x="291" y="339"/>
                    <a:pt x="290" y="341"/>
                    <a:pt x="290" y="341"/>
                  </a:cubicBezTo>
                  <a:cubicBezTo>
                    <a:pt x="286" y="342"/>
                    <a:pt x="279" y="337"/>
                    <a:pt x="275" y="336"/>
                  </a:cubicBezTo>
                  <a:cubicBezTo>
                    <a:pt x="273" y="335"/>
                    <a:pt x="273" y="336"/>
                    <a:pt x="272" y="336"/>
                  </a:cubicBezTo>
                  <a:cubicBezTo>
                    <a:pt x="272" y="336"/>
                    <a:pt x="270" y="334"/>
                    <a:pt x="270" y="334"/>
                  </a:cubicBezTo>
                  <a:cubicBezTo>
                    <a:pt x="269" y="334"/>
                    <a:pt x="269" y="335"/>
                    <a:pt x="268" y="334"/>
                  </a:cubicBezTo>
                  <a:close/>
                  <a:moveTo>
                    <a:pt x="297" y="324"/>
                  </a:moveTo>
                  <a:cubicBezTo>
                    <a:pt x="296" y="324"/>
                    <a:pt x="296" y="326"/>
                    <a:pt x="296" y="326"/>
                  </a:cubicBezTo>
                  <a:cubicBezTo>
                    <a:pt x="296" y="326"/>
                    <a:pt x="295" y="329"/>
                    <a:pt x="299" y="330"/>
                  </a:cubicBezTo>
                  <a:cubicBezTo>
                    <a:pt x="299" y="331"/>
                    <a:pt x="299" y="331"/>
                    <a:pt x="299" y="331"/>
                  </a:cubicBezTo>
                  <a:cubicBezTo>
                    <a:pt x="299" y="331"/>
                    <a:pt x="301" y="330"/>
                    <a:pt x="301" y="330"/>
                  </a:cubicBezTo>
                  <a:cubicBezTo>
                    <a:pt x="300" y="328"/>
                    <a:pt x="299" y="324"/>
                    <a:pt x="297" y="324"/>
                  </a:cubicBezTo>
                  <a:close/>
                  <a:moveTo>
                    <a:pt x="261" y="322"/>
                  </a:moveTo>
                  <a:cubicBezTo>
                    <a:pt x="261" y="322"/>
                    <a:pt x="259" y="328"/>
                    <a:pt x="262" y="327"/>
                  </a:cubicBezTo>
                  <a:cubicBezTo>
                    <a:pt x="262" y="326"/>
                    <a:pt x="263" y="322"/>
                    <a:pt x="261" y="322"/>
                  </a:cubicBezTo>
                  <a:close/>
                  <a:moveTo>
                    <a:pt x="208" y="273"/>
                  </a:moveTo>
                  <a:cubicBezTo>
                    <a:pt x="202" y="274"/>
                    <a:pt x="204" y="278"/>
                    <a:pt x="210" y="277"/>
                  </a:cubicBezTo>
                  <a:cubicBezTo>
                    <a:pt x="214" y="276"/>
                    <a:pt x="211" y="273"/>
                    <a:pt x="208" y="273"/>
                  </a:cubicBezTo>
                  <a:close/>
                  <a:moveTo>
                    <a:pt x="190" y="222"/>
                  </a:moveTo>
                  <a:cubicBezTo>
                    <a:pt x="193" y="222"/>
                    <a:pt x="189" y="223"/>
                    <a:pt x="189" y="223"/>
                  </a:cubicBezTo>
                  <a:cubicBezTo>
                    <a:pt x="190" y="223"/>
                    <a:pt x="189" y="222"/>
                    <a:pt x="190" y="222"/>
                  </a:cubicBezTo>
                  <a:close/>
                  <a:moveTo>
                    <a:pt x="194" y="221"/>
                  </a:moveTo>
                  <a:cubicBezTo>
                    <a:pt x="197" y="222"/>
                    <a:pt x="195" y="223"/>
                    <a:pt x="197" y="226"/>
                  </a:cubicBezTo>
                  <a:cubicBezTo>
                    <a:pt x="198" y="227"/>
                    <a:pt x="198" y="227"/>
                    <a:pt x="198" y="227"/>
                  </a:cubicBezTo>
                  <a:cubicBezTo>
                    <a:pt x="199" y="228"/>
                    <a:pt x="198" y="228"/>
                    <a:pt x="198" y="230"/>
                  </a:cubicBezTo>
                  <a:cubicBezTo>
                    <a:pt x="197" y="230"/>
                    <a:pt x="197" y="229"/>
                    <a:pt x="195" y="229"/>
                  </a:cubicBezTo>
                  <a:cubicBezTo>
                    <a:pt x="195" y="226"/>
                    <a:pt x="194" y="221"/>
                    <a:pt x="194" y="221"/>
                  </a:cubicBezTo>
                  <a:close/>
                  <a:moveTo>
                    <a:pt x="208" y="215"/>
                  </a:moveTo>
                  <a:cubicBezTo>
                    <a:pt x="213" y="217"/>
                    <a:pt x="212" y="224"/>
                    <a:pt x="211" y="223"/>
                  </a:cubicBezTo>
                  <a:cubicBezTo>
                    <a:pt x="211" y="223"/>
                    <a:pt x="206" y="215"/>
                    <a:pt x="208" y="215"/>
                  </a:cubicBezTo>
                  <a:close/>
                  <a:moveTo>
                    <a:pt x="2" y="151"/>
                  </a:moveTo>
                  <a:cubicBezTo>
                    <a:pt x="2" y="153"/>
                    <a:pt x="2" y="153"/>
                    <a:pt x="2" y="153"/>
                  </a:cubicBezTo>
                  <a:cubicBezTo>
                    <a:pt x="2" y="152"/>
                    <a:pt x="3" y="151"/>
                    <a:pt x="2" y="151"/>
                  </a:cubicBezTo>
                  <a:close/>
                  <a:moveTo>
                    <a:pt x="226" y="59"/>
                  </a:moveTo>
                  <a:cubicBezTo>
                    <a:pt x="226" y="63"/>
                    <a:pt x="226" y="63"/>
                    <a:pt x="226" y="63"/>
                  </a:cubicBezTo>
                  <a:cubicBezTo>
                    <a:pt x="227" y="61"/>
                    <a:pt x="231" y="59"/>
                    <a:pt x="226" y="59"/>
                  </a:cubicBezTo>
                  <a:close/>
                  <a:moveTo>
                    <a:pt x="202" y="30"/>
                  </a:moveTo>
                  <a:cubicBezTo>
                    <a:pt x="202" y="31"/>
                    <a:pt x="202" y="30"/>
                    <a:pt x="201" y="30"/>
                  </a:cubicBezTo>
                  <a:cubicBezTo>
                    <a:pt x="201" y="36"/>
                    <a:pt x="199" y="36"/>
                    <a:pt x="206" y="36"/>
                  </a:cubicBezTo>
                  <a:cubicBezTo>
                    <a:pt x="205" y="35"/>
                    <a:pt x="205" y="34"/>
                    <a:pt x="204" y="34"/>
                  </a:cubicBezTo>
                  <a:cubicBezTo>
                    <a:pt x="204" y="34"/>
                    <a:pt x="204" y="32"/>
                    <a:pt x="204" y="32"/>
                  </a:cubicBezTo>
                  <a:cubicBezTo>
                    <a:pt x="204" y="32"/>
                    <a:pt x="206" y="31"/>
                    <a:pt x="205" y="30"/>
                  </a:cubicBezTo>
                  <a:cubicBezTo>
                    <a:pt x="204" y="30"/>
                    <a:pt x="203" y="30"/>
                    <a:pt x="202" y="30"/>
                  </a:cubicBezTo>
                  <a:close/>
                  <a:moveTo>
                    <a:pt x="148" y="6"/>
                  </a:moveTo>
                  <a:cubicBezTo>
                    <a:pt x="147" y="9"/>
                    <a:pt x="147" y="8"/>
                    <a:pt x="147" y="10"/>
                  </a:cubicBezTo>
                  <a:cubicBezTo>
                    <a:pt x="147" y="10"/>
                    <a:pt x="149" y="10"/>
                    <a:pt x="150" y="10"/>
                  </a:cubicBezTo>
                  <a:cubicBezTo>
                    <a:pt x="150" y="10"/>
                    <a:pt x="150" y="8"/>
                    <a:pt x="150" y="8"/>
                  </a:cubicBezTo>
                  <a:cubicBezTo>
                    <a:pt x="150" y="8"/>
                    <a:pt x="148" y="7"/>
                    <a:pt x="148" y="6"/>
                  </a:cubicBezTo>
                  <a:close/>
                  <a:moveTo>
                    <a:pt x="155" y="5"/>
                  </a:moveTo>
                  <a:cubicBezTo>
                    <a:pt x="155" y="7"/>
                    <a:pt x="155" y="7"/>
                    <a:pt x="155" y="7"/>
                  </a:cubicBezTo>
                  <a:cubicBezTo>
                    <a:pt x="153" y="7"/>
                    <a:pt x="153" y="7"/>
                    <a:pt x="152" y="7"/>
                  </a:cubicBezTo>
                  <a:cubicBezTo>
                    <a:pt x="152" y="7"/>
                    <a:pt x="152" y="9"/>
                    <a:pt x="152" y="9"/>
                  </a:cubicBezTo>
                  <a:cubicBezTo>
                    <a:pt x="152" y="9"/>
                    <a:pt x="153" y="9"/>
                    <a:pt x="154" y="9"/>
                  </a:cubicBezTo>
                  <a:cubicBezTo>
                    <a:pt x="154" y="8"/>
                    <a:pt x="154" y="7"/>
                    <a:pt x="155" y="7"/>
                  </a:cubicBezTo>
                  <a:cubicBezTo>
                    <a:pt x="155" y="7"/>
                    <a:pt x="160" y="8"/>
                    <a:pt x="157" y="6"/>
                  </a:cubicBezTo>
                  <a:cubicBezTo>
                    <a:pt x="156" y="6"/>
                    <a:pt x="157" y="5"/>
                    <a:pt x="155" y="5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40" name="Freeform 337"/>
            <p:cNvSpPr>
              <a:spLocks noEditPoints="1"/>
            </p:cNvSpPr>
            <p:nvPr/>
          </p:nvSpPr>
          <p:spPr bwMode="auto">
            <a:xfrm>
              <a:off x="9324588" y="4681845"/>
              <a:ext cx="1208348" cy="1288196"/>
            </a:xfrm>
            <a:custGeom>
              <a:avLst/>
              <a:gdLst>
                <a:gd name="T0" fmla="*/ 264 w 347"/>
                <a:gd name="T1" fmla="*/ 309 h 370"/>
                <a:gd name="T2" fmla="*/ 275 w 347"/>
                <a:gd name="T3" fmla="*/ 302 h 370"/>
                <a:gd name="T4" fmla="*/ 279 w 347"/>
                <a:gd name="T5" fmla="*/ 310 h 370"/>
                <a:gd name="T6" fmla="*/ 295 w 347"/>
                <a:gd name="T7" fmla="*/ 304 h 370"/>
                <a:gd name="T8" fmla="*/ 313 w 347"/>
                <a:gd name="T9" fmla="*/ 291 h 370"/>
                <a:gd name="T10" fmla="*/ 323 w 347"/>
                <a:gd name="T11" fmla="*/ 262 h 370"/>
                <a:gd name="T12" fmla="*/ 333 w 347"/>
                <a:gd name="T13" fmla="*/ 238 h 370"/>
                <a:gd name="T14" fmla="*/ 343 w 347"/>
                <a:gd name="T15" fmla="*/ 215 h 370"/>
                <a:gd name="T16" fmla="*/ 341 w 347"/>
                <a:gd name="T17" fmla="*/ 165 h 370"/>
                <a:gd name="T18" fmla="*/ 329 w 347"/>
                <a:gd name="T19" fmla="*/ 143 h 370"/>
                <a:gd name="T20" fmla="*/ 311 w 347"/>
                <a:gd name="T21" fmla="*/ 110 h 370"/>
                <a:gd name="T22" fmla="*/ 290 w 347"/>
                <a:gd name="T23" fmla="*/ 90 h 370"/>
                <a:gd name="T24" fmla="*/ 277 w 347"/>
                <a:gd name="T25" fmla="*/ 42 h 370"/>
                <a:gd name="T26" fmla="*/ 262 w 347"/>
                <a:gd name="T27" fmla="*/ 19 h 370"/>
                <a:gd name="T28" fmla="*/ 248 w 347"/>
                <a:gd name="T29" fmla="*/ 1 h 370"/>
                <a:gd name="T30" fmla="*/ 244 w 347"/>
                <a:gd name="T31" fmla="*/ 48 h 370"/>
                <a:gd name="T32" fmla="*/ 225 w 347"/>
                <a:gd name="T33" fmla="*/ 65 h 370"/>
                <a:gd name="T34" fmla="*/ 193 w 347"/>
                <a:gd name="T35" fmla="*/ 44 h 370"/>
                <a:gd name="T36" fmla="*/ 203 w 347"/>
                <a:gd name="T37" fmla="*/ 14 h 370"/>
                <a:gd name="T38" fmla="*/ 181 w 347"/>
                <a:gd name="T39" fmla="*/ 10 h 370"/>
                <a:gd name="T40" fmla="*/ 170 w 347"/>
                <a:gd name="T41" fmla="*/ 14 h 370"/>
                <a:gd name="T42" fmla="*/ 147 w 347"/>
                <a:gd name="T43" fmla="*/ 20 h 370"/>
                <a:gd name="T44" fmla="*/ 139 w 347"/>
                <a:gd name="T45" fmla="*/ 44 h 370"/>
                <a:gd name="T46" fmla="*/ 125 w 347"/>
                <a:gd name="T47" fmla="*/ 35 h 370"/>
                <a:gd name="T48" fmla="*/ 107 w 347"/>
                <a:gd name="T49" fmla="*/ 38 h 370"/>
                <a:gd name="T50" fmla="*/ 95 w 347"/>
                <a:gd name="T51" fmla="*/ 55 h 370"/>
                <a:gd name="T52" fmla="*/ 87 w 347"/>
                <a:gd name="T53" fmla="*/ 64 h 370"/>
                <a:gd name="T54" fmla="*/ 79 w 347"/>
                <a:gd name="T55" fmla="*/ 75 h 370"/>
                <a:gd name="T56" fmla="*/ 47 w 347"/>
                <a:gd name="T57" fmla="*/ 100 h 370"/>
                <a:gd name="T58" fmla="*/ 20 w 347"/>
                <a:gd name="T59" fmla="*/ 114 h 370"/>
                <a:gd name="T60" fmla="*/ 6 w 347"/>
                <a:gd name="T61" fmla="*/ 128 h 370"/>
                <a:gd name="T62" fmla="*/ 7 w 347"/>
                <a:gd name="T63" fmla="*/ 155 h 370"/>
                <a:gd name="T64" fmla="*/ 0 w 347"/>
                <a:gd name="T65" fmla="*/ 159 h 370"/>
                <a:gd name="T66" fmla="*/ 16 w 347"/>
                <a:gd name="T67" fmla="*/ 189 h 370"/>
                <a:gd name="T68" fmla="*/ 22 w 347"/>
                <a:gd name="T69" fmla="*/ 230 h 370"/>
                <a:gd name="T70" fmla="*/ 24 w 347"/>
                <a:gd name="T71" fmla="*/ 257 h 370"/>
                <a:gd name="T72" fmla="*/ 49 w 347"/>
                <a:gd name="T73" fmla="*/ 255 h 370"/>
                <a:gd name="T74" fmla="*/ 64 w 347"/>
                <a:gd name="T75" fmla="*/ 252 h 370"/>
                <a:gd name="T76" fmla="*/ 86 w 347"/>
                <a:gd name="T77" fmla="*/ 251 h 370"/>
                <a:gd name="T78" fmla="*/ 109 w 347"/>
                <a:gd name="T79" fmla="*/ 232 h 370"/>
                <a:gd name="T80" fmla="*/ 151 w 347"/>
                <a:gd name="T81" fmla="*/ 226 h 370"/>
                <a:gd name="T82" fmla="*/ 177 w 347"/>
                <a:gd name="T83" fmla="*/ 232 h 370"/>
                <a:gd name="T84" fmla="*/ 189 w 347"/>
                <a:gd name="T85" fmla="*/ 256 h 370"/>
                <a:gd name="T86" fmla="*/ 210 w 347"/>
                <a:gd name="T87" fmla="*/ 249 h 370"/>
                <a:gd name="T88" fmla="*/ 209 w 347"/>
                <a:gd name="T89" fmla="*/ 265 h 370"/>
                <a:gd name="T90" fmla="*/ 224 w 347"/>
                <a:gd name="T91" fmla="*/ 270 h 370"/>
                <a:gd name="T92" fmla="*/ 248 w 347"/>
                <a:gd name="T93" fmla="*/ 304 h 370"/>
                <a:gd name="T94" fmla="*/ 275 w 347"/>
                <a:gd name="T95" fmla="*/ 359 h 370"/>
                <a:gd name="T96" fmla="*/ 291 w 347"/>
                <a:gd name="T97" fmla="*/ 369 h 370"/>
                <a:gd name="T98" fmla="*/ 293 w 347"/>
                <a:gd name="T99" fmla="*/ 363 h 370"/>
                <a:gd name="T100" fmla="*/ 275 w 347"/>
                <a:gd name="T101" fmla="*/ 336 h 370"/>
                <a:gd name="T102" fmla="*/ 301 w 347"/>
                <a:gd name="T103" fmla="*/ 330 h 370"/>
                <a:gd name="T104" fmla="*/ 190 w 347"/>
                <a:gd name="T105" fmla="*/ 222 h 370"/>
                <a:gd name="T106" fmla="*/ 194 w 347"/>
                <a:gd name="T107" fmla="*/ 221 h 370"/>
                <a:gd name="T108" fmla="*/ 226 w 347"/>
                <a:gd name="T109" fmla="*/ 63 h 370"/>
                <a:gd name="T110" fmla="*/ 202 w 347"/>
                <a:gd name="T111" fmla="*/ 30 h 370"/>
                <a:gd name="T112" fmla="*/ 152 w 347"/>
                <a:gd name="T113" fmla="*/ 7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7" h="370">
                  <a:moveTo>
                    <a:pt x="248" y="304"/>
                  </a:moveTo>
                  <a:cubicBezTo>
                    <a:pt x="248" y="304"/>
                    <a:pt x="249" y="306"/>
                    <a:pt x="249" y="306"/>
                  </a:cubicBezTo>
                  <a:cubicBezTo>
                    <a:pt x="249" y="307"/>
                    <a:pt x="251" y="306"/>
                    <a:pt x="252" y="306"/>
                  </a:cubicBezTo>
                  <a:cubicBezTo>
                    <a:pt x="252" y="308"/>
                    <a:pt x="251" y="310"/>
                    <a:pt x="253" y="311"/>
                  </a:cubicBezTo>
                  <a:cubicBezTo>
                    <a:pt x="253" y="311"/>
                    <a:pt x="254" y="310"/>
                    <a:pt x="255" y="310"/>
                  </a:cubicBezTo>
                  <a:cubicBezTo>
                    <a:pt x="256" y="310"/>
                    <a:pt x="257" y="313"/>
                    <a:pt x="258" y="314"/>
                  </a:cubicBezTo>
                  <a:cubicBezTo>
                    <a:pt x="259" y="313"/>
                    <a:pt x="261" y="313"/>
                    <a:pt x="262" y="312"/>
                  </a:cubicBezTo>
                  <a:cubicBezTo>
                    <a:pt x="263" y="311"/>
                    <a:pt x="263" y="309"/>
                    <a:pt x="264" y="309"/>
                  </a:cubicBezTo>
                  <a:cubicBezTo>
                    <a:pt x="265" y="309"/>
                    <a:pt x="265" y="309"/>
                    <a:pt x="265" y="309"/>
                  </a:cubicBezTo>
                  <a:cubicBezTo>
                    <a:pt x="266" y="308"/>
                    <a:pt x="265" y="306"/>
                    <a:pt x="266" y="306"/>
                  </a:cubicBezTo>
                  <a:cubicBezTo>
                    <a:pt x="267" y="305"/>
                    <a:pt x="268" y="305"/>
                    <a:pt x="269" y="304"/>
                  </a:cubicBezTo>
                  <a:cubicBezTo>
                    <a:pt x="270" y="302"/>
                    <a:pt x="266" y="304"/>
                    <a:pt x="269" y="302"/>
                  </a:cubicBezTo>
                  <a:cubicBezTo>
                    <a:pt x="270" y="301"/>
                    <a:pt x="270" y="301"/>
                    <a:pt x="271" y="300"/>
                  </a:cubicBezTo>
                  <a:cubicBezTo>
                    <a:pt x="271" y="299"/>
                    <a:pt x="271" y="299"/>
                    <a:pt x="271" y="299"/>
                  </a:cubicBezTo>
                  <a:cubicBezTo>
                    <a:pt x="272" y="299"/>
                    <a:pt x="274" y="300"/>
                    <a:pt x="274" y="300"/>
                  </a:cubicBezTo>
                  <a:cubicBezTo>
                    <a:pt x="274" y="301"/>
                    <a:pt x="274" y="301"/>
                    <a:pt x="275" y="302"/>
                  </a:cubicBezTo>
                  <a:cubicBezTo>
                    <a:pt x="274" y="303"/>
                    <a:pt x="271" y="304"/>
                    <a:pt x="271" y="304"/>
                  </a:cubicBezTo>
                  <a:cubicBezTo>
                    <a:pt x="271" y="305"/>
                    <a:pt x="272" y="306"/>
                    <a:pt x="271" y="306"/>
                  </a:cubicBezTo>
                  <a:cubicBezTo>
                    <a:pt x="272" y="306"/>
                    <a:pt x="273" y="307"/>
                    <a:pt x="274" y="306"/>
                  </a:cubicBezTo>
                  <a:cubicBezTo>
                    <a:pt x="275" y="306"/>
                    <a:pt x="276" y="305"/>
                    <a:pt x="277" y="304"/>
                  </a:cubicBezTo>
                  <a:cubicBezTo>
                    <a:pt x="277" y="304"/>
                    <a:pt x="277" y="306"/>
                    <a:pt x="277" y="306"/>
                  </a:cubicBezTo>
                  <a:cubicBezTo>
                    <a:pt x="276" y="307"/>
                    <a:pt x="275" y="307"/>
                    <a:pt x="275" y="307"/>
                  </a:cubicBezTo>
                  <a:cubicBezTo>
                    <a:pt x="275" y="308"/>
                    <a:pt x="275" y="308"/>
                    <a:pt x="275" y="308"/>
                  </a:cubicBezTo>
                  <a:cubicBezTo>
                    <a:pt x="275" y="309"/>
                    <a:pt x="279" y="310"/>
                    <a:pt x="279" y="310"/>
                  </a:cubicBezTo>
                  <a:cubicBezTo>
                    <a:pt x="281" y="314"/>
                    <a:pt x="281" y="314"/>
                    <a:pt x="281" y="314"/>
                  </a:cubicBezTo>
                  <a:cubicBezTo>
                    <a:pt x="281" y="313"/>
                    <a:pt x="282" y="312"/>
                    <a:pt x="283" y="313"/>
                  </a:cubicBezTo>
                  <a:cubicBezTo>
                    <a:pt x="283" y="313"/>
                    <a:pt x="283" y="315"/>
                    <a:pt x="283" y="316"/>
                  </a:cubicBezTo>
                  <a:cubicBezTo>
                    <a:pt x="284" y="317"/>
                    <a:pt x="285" y="317"/>
                    <a:pt x="285" y="317"/>
                  </a:cubicBezTo>
                  <a:cubicBezTo>
                    <a:pt x="287" y="313"/>
                    <a:pt x="285" y="315"/>
                    <a:pt x="287" y="313"/>
                  </a:cubicBezTo>
                  <a:cubicBezTo>
                    <a:pt x="288" y="312"/>
                    <a:pt x="289" y="313"/>
                    <a:pt x="290" y="312"/>
                  </a:cubicBezTo>
                  <a:cubicBezTo>
                    <a:pt x="290" y="312"/>
                    <a:pt x="291" y="310"/>
                    <a:pt x="291" y="310"/>
                  </a:cubicBezTo>
                  <a:cubicBezTo>
                    <a:pt x="292" y="308"/>
                    <a:pt x="295" y="306"/>
                    <a:pt x="295" y="304"/>
                  </a:cubicBezTo>
                  <a:cubicBezTo>
                    <a:pt x="296" y="303"/>
                    <a:pt x="294" y="303"/>
                    <a:pt x="295" y="302"/>
                  </a:cubicBezTo>
                  <a:cubicBezTo>
                    <a:pt x="295" y="301"/>
                    <a:pt x="296" y="300"/>
                    <a:pt x="297" y="299"/>
                  </a:cubicBezTo>
                  <a:cubicBezTo>
                    <a:pt x="303" y="299"/>
                    <a:pt x="307" y="298"/>
                    <a:pt x="311" y="300"/>
                  </a:cubicBezTo>
                  <a:cubicBezTo>
                    <a:pt x="312" y="297"/>
                    <a:pt x="312" y="297"/>
                    <a:pt x="312" y="297"/>
                  </a:cubicBezTo>
                  <a:cubicBezTo>
                    <a:pt x="312" y="297"/>
                    <a:pt x="314" y="297"/>
                    <a:pt x="315" y="297"/>
                  </a:cubicBezTo>
                  <a:cubicBezTo>
                    <a:pt x="315" y="296"/>
                    <a:pt x="314" y="294"/>
                    <a:pt x="314" y="294"/>
                  </a:cubicBezTo>
                  <a:cubicBezTo>
                    <a:pt x="316" y="293"/>
                    <a:pt x="315" y="294"/>
                    <a:pt x="316" y="292"/>
                  </a:cubicBezTo>
                  <a:cubicBezTo>
                    <a:pt x="315" y="291"/>
                    <a:pt x="314" y="291"/>
                    <a:pt x="313" y="291"/>
                  </a:cubicBezTo>
                  <a:cubicBezTo>
                    <a:pt x="313" y="290"/>
                    <a:pt x="313" y="289"/>
                    <a:pt x="312" y="288"/>
                  </a:cubicBezTo>
                  <a:cubicBezTo>
                    <a:pt x="314" y="285"/>
                    <a:pt x="316" y="282"/>
                    <a:pt x="317" y="278"/>
                  </a:cubicBezTo>
                  <a:cubicBezTo>
                    <a:pt x="317" y="278"/>
                    <a:pt x="317" y="273"/>
                    <a:pt x="317" y="271"/>
                  </a:cubicBezTo>
                  <a:cubicBezTo>
                    <a:pt x="318" y="271"/>
                    <a:pt x="318" y="271"/>
                    <a:pt x="318" y="271"/>
                  </a:cubicBezTo>
                  <a:cubicBezTo>
                    <a:pt x="319" y="270"/>
                    <a:pt x="319" y="268"/>
                    <a:pt x="320" y="266"/>
                  </a:cubicBezTo>
                  <a:cubicBezTo>
                    <a:pt x="321" y="266"/>
                    <a:pt x="321" y="266"/>
                    <a:pt x="321" y="266"/>
                  </a:cubicBezTo>
                  <a:cubicBezTo>
                    <a:pt x="322" y="266"/>
                    <a:pt x="322" y="263"/>
                    <a:pt x="321" y="262"/>
                  </a:cubicBezTo>
                  <a:cubicBezTo>
                    <a:pt x="323" y="262"/>
                    <a:pt x="323" y="262"/>
                    <a:pt x="323" y="262"/>
                  </a:cubicBezTo>
                  <a:cubicBezTo>
                    <a:pt x="323" y="261"/>
                    <a:pt x="322" y="259"/>
                    <a:pt x="323" y="258"/>
                  </a:cubicBezTo>
                  <a:cubicBezTo>
                    <a:pt x="324" y="257"/>
                    <a:pt x="324" y="257"/>
                    <a:pt x="324" y="257"/>
                  </a:cubicBezTo>
                  <a:cubicBezTo>
                    <a:pt x="325" y="253"/>
                    <a:pt x="325" y="251"/>
                    <a:pt x="324" y="248"/>
                  </a:cubicBezTo>
                  <a:cubicBezTo>
                    <a:pt x="325" y="247"/>
                    <a:pt x="326" y="247"/>
                    <a:pt x="327" y="246"/>
                  </a:cubicBezTo>
                  <a:cubicBezTo>
                    <a:pt x="327" y="246"/>
                    <a:pt x="327" y="244"/>
                    <a:pt x="327" y="243"/>
                  </a:cubicBezTo>
                  <a:cubicBezTo>
                    <a:pt x="328" y="242"/>
                    <a:pt x="330" y="242"/>
                    <a:pt x="331" y="241"/>
                  </a:cubicBezTo>
                  <a:cubicBezTo>
                    <a:pt x="332" y="241"/>
                    <a:pt x="332" y="239"/>
                    <a:pt x="333" y="238"/>
                  </a:cubicBezTo>
                  <a:cubicBezTo>
                    <a:pt x="333" y="238"/>
                    <a:pt x="333" y="238"/>
                    <a:pt x="333" y="238"/>
                  </a:cubicBezTo>
                  <a:cubicBezTo>
                    <a:pt x="335" y="237"/>
                    <a:pt x="335" y="238"/>
                    <a:pt x="337" y="237"/>
                  </a:cubicBezTo>
                  <a:cubicBezTo>
                    <a:pt x="337" y="236"/>
                    <a:pt x="336" y="233"/>
                    <a:pt x="337" y="232"/>
                  </a:cubicBezTo>
                  <a:cubicBezTo>
                    <a:pt x="337" y="231"/>
                    <a:pt x="338" y="230"/>
                    <a:pt x="339" y="230"/>
                  </a:cubicBezTo>
                  <a:cubicBezTo>
                    <a:pt x="340" y="230"/>
                    <a:pt x="340" y="230"/>
                    <a:pt x="340" y="230"/>
                  </a:cubicBezTo>
                  <a:cubicBezTo>
                    <a:pt x="340" y="229"/>
                    <a:pt x="340" y="227"/>
                    <a:pt x="340" y="227"/>
                  </a:cubicBezTo>
                  <a:cubicBezTo>
                    <a:pt x="340" y="225"/>
                    <a:pt x="342" y="223"/>
                    <a:pt x="342" y="222"/>
                  </a:cubicBezTo>
                  <a:cubicBezTo>
                    <a:pt x="342" y="220"/>
                    <a:pt x="341" y="218"/>
                    <a:pt x="341" y="217"/>
                  </a:cubicBezTo>
                  <a:cubicBezTo>
                    <a:pt x="341" y="217"/>
                    <a:pt x="342" y="215"/>
                    <a:pt x="343" y="215"/>
                  </a:cubicBezTo>
                  <a:cubicBezTo>
                    <a:pt x="341" y="210"/>
                    <a:pt x="342" y="208"/>
                    <a:pt x="343" y="204"/>
                  </a:cubicBezTo>
                  <a:cubicBezTo>
                    <a:pt x="342" y="203"/>
                    <a:pt x="342" y="204"/>
                    <a:pt x="341" y="202"/>
                  </a:cubicBezTo>
                  <a:cubicBezTo>
                    <a:pt x="343" y="200"/>
                    <a:pt x="347" y="200"/>
                    <a:pt x="343" y="197"/>
                  </a:cubicBezTo>
                  <a:cubicBezTo>
                    <a:pt x="344" y="195"/>
                    <a:pt x="347" y="194"/>
                    <a:pt x="345" y="189"/>
                  </a:cubicBezTo>
                  <a:cubicBezTo>
                    <a:pt x="345" y="187"/>
                    <a:pt x="343" y="186"/>
                    <a:pt x="342" y="185"/>
                  </a:cubicBezTo>
                  <a:cubicBezTo>
                    <a:pt x="341" y="184"/>
                    <a:pt x="340" y="179"/>
                    <a:pt x="340" y="179"/>
                  </a:cubicBezTo>
                  <a:cubicBezTo>
                    <a:pt x="340" y="175"/>
                    <a:pt x="340" y="169"/>
                    <a:pt x="341" y="167"/>
                  </a:cubicBezTo>
                  <a:cubicBezTo>
                    <a:pt x="341" y="165"/>
                    <a:pt x="341" y="165"/>
                    <a:pt x="341" y="165"/>
                  </a:cubicBezTo>
                  <a:cubicBezTo>
                    <a:pt x="340" y="165"/>
                    <a:pt x="341" y="161"/>
                    <a:pt x="341" y="161"/>
                  </a:cubicBezTo>
                  <a:cubicBezTo>
                    <a:pt x="339" y="160"/>
                    <a:pt x="339" y="160"/>
                    <a:pt x="339" y="160"/>
                  </a:cubicBezTo>
                  <a:cubicBezTo>
                    <a:pt x="339" y="159"/>
                    <a:pt x="340" y="158"/>
                    <a:pt x="339" y="157"/>
                  </a:cubicBezTo>
                  <a:cubicBezTo>
                    <a:pt x="339" y="156"/>
                    <a:pt x="338" y="156"/>
                    <a:pt x="337" y="156"/>
                  </a:cubicBezTo>
                  <a:cubicBezTo>
                    <a:pt x="336" y="155"/>
                    <a:pt x="336" y="153"/>
                    <a:pt x="335" y="152"/>
                  </a:cubicBezTo>
                  <a:cubicBezTo>
                    <a:pt x="335" y="151"/>
                    <a:pt x="332" y="151"/>
                    <a:pt x="332" y="150"/>
                  </a:cubicBezTo>
                  <a:cubicBezTo>
                    <a:pt x="331" y="149"/>
                    <a:pt x="332" y="148"/>
                    <a:pt x="332" y="147"/>
                  </a:cubicBezTo>
                  <a:cubicBezTo>
                    <a:pt x="332" y="146"/>
                    <a:pt x="330" y="144"/>
                    <a:pt x="329" y="143"/>
                  </a:cubicBezTo>
                  <a:cubicBezTo>
                    <a:pt x="328" y="142"/>
                    <a:pt x="324" y="140"/>
                    <a:pt x="323" y="139"/>
                  </a:cubicBezTo>
                  <a:cubicBezTo>
                    <a:pt x="322" y="136"/>
                    <a:pt x="324" y="130"/>
                    <a:pt x="322" y="127"/>
                  </a:cubicBezTo>
                  <a:cubicBezTo>
                    <a:pt x="321" y="127"/>
                    <a:pt x="321" y="127"/>
                    <a:pt x="321" y="127"/>
                  </a:cubicBezTo>
                  <a:cubicBezTo>
                    <a:pt x="318" y="123"/>
                    <a:pt x="318" y="123"/>
                    <a:pt x="318" y="123"/>
                  </a:cubicBezTo>
                  <a:cubicBezTo>
                    <a:pt x="317" y="123"/>
                    <a:pt x="315" y="126"/>
                    <a:pt x="313" y="123"/>
                  </a:cubicBezTo>
                  <a:cubicBezTo>
                    <a:pt x="311" y="119"/>
                    <a:pt x="314" y="118"/>
                    <a:pt x="313" y="114"/>
                  </a:cubicBezTo>
                  <a:cubicBezTo>
                    <a:pt x="312" y="113"/>
                    <a:pt x="312" y="113"/>
                    <a:pt x="312" y="113"/>
                  </a:cubicBezTo>
                  <a:cubicBezTo>
                    <a:pt x="311" y="112"/>
                    <a:pt x="312" y="111"/>
                    <a:pt x="311" y="110"/>
                  </a:cubicBezTo>
                  <a:cubicBezTo>
                    <a:pt x="309" y="105"/>
                    <a:pt x="304" y="110"/>
                    <a:pt x="307" y="100"/>
                  </a:cubicBezTo>
                  <a:cubicBezTo>
                    <a:pt x="306" y="99"/>
                    <a:pt x="304" y="97"/>
                    <a:pt x="302" y="96"/>
                  </a:cubicBezTo>
                  <a:cubicBezTo>
                    <a:pt x="302" y="96"/>
                    <a:pt x="302" y="94"/>
                    <a:pt x="302" y="94"/>
                  </a:cubicBezTo>
                  <a:cubicBezTo>
                    <a:pt x="297" y="92"/>
                    <a:pt x="297" y="92"/>
                    <a:pt x="297" y="92"/>
                  </a:cubicBezTo>
                  <a:cubicBezTo>
                    <a:pt x="297" y="92"/>
                    <a:pt x="298" y="93"/>
                    <a:pt x="296" y="94"/>
                  </a:cubicBezTo>
                  <a:cubicBezTo>
                    <a:pt x="296" y="93"/>
                    <a:pt x="295" y="93"/>
                    <a:pt x="294" y="92"/>
                  </a:cubicBezTo>
                  <a:cubicBezTo>
                    <a:pt x="294" y="92"/>
                    <a:pt x="294" y="90"/>
                    <a:pt x="294" y="90"/>
                  </a:cubicBezTo>
                  <a:cubicBezTo>
                    <a:pt x="293" y="89"/>
                    <a:pt x="291" y="90"/>
                    <a:pt x="290" y="90"/>
                  </a:cubicBezTo>
                  <a:cubicBezTo>
                    <a:pt x="289" y="89"/>
                    <a:pt x="288" y="88"/>
                    <a:pt x="287" y="88"/>
                  </a:cubicBezTo>
                  <a:cubicBezTo>
                    <a:pt x="285" y="87"/>
                    <a:pt x="285" y="87"/>
                    <a:pt x="285" y="87"/>
                  </a:cubicBezTo>
                  <a:cubicBezTo>
                    <a:pt x="284" y="85"/>
                    <a:pt x="285" y="82"/>
                    <a:pt x="285" y="82"/>
                  </a:cubicBezTo>
                  <a:cubicBezTo>
                    <a:pt x="284" y="77"/>
                    <a:pt x="285" y="74"/>
                    <a:pt x="284" y="68"/>
                  </a:cubicBezTo>
                  <a:cubicBezTo>
                    <a:pt x="284" y="68"/>
                    <a:pt x="282" y="66"/>
                    <a:pt x="282" y="66"/>
                  </a:cubicBezTo>
                  <a:cubicBezTo>
                    <a:pt x="282" y="65"/>
                    <a:pt x="282" y="63"/>
                    <a:pt x="282" y="62"/>
                  </a:cubicBezTo>
                  <a:cubicBezTo>
                    <a:pt x="282" y="61"/>
                    <a:pt x="277" y="58"/>
                    <a:pt x="277" y="56"/>
                  </a:cubicBezTo>
                  <a:cubicBezTo>
                    <a:pt x="276" y="54"/>
                    <a:pt x="277" y="45"/>
                    <a:pt x="277" y="42"/>
                  </a:cubicBezTo>
                  <a:cubicBezTo>
                    <a:pt x="276" y="42"/>
                    <a:pt x="277" y="41"/>
                    <a:pt x="277" y="41"/>
                  </a:cubicBezTo>
                  <a:cubicBezTo>
                    <a:pt x="276" y="41"/>
                    <a:pt x="275" y="41"/>
                    <a:pt x="275" y="42"/>
                  </a:cubicBezTo>
                  <a:cubicBezTo>
                    <a:pt x="273" y="39"/>
                    <a:pt x="272" y="37"/>
                    <a:pt x="270" y="34"/>
                  </a:cubicBezTo>
                  <a:cubicBezTo>
                    <a:pt x="268" y="36"/>
                    <a:pt x="266" y="37"/>
                    <a:pt x="265" y="39"/>
                  </a:cubicBezTo>
                  <a:cubicBezTo>
                    <a:pt x="264" y="38"/>
                    <a:pt x="263" y="37"/>
                    <a:pt x="262" y="37"/>
                  </a:cubicBezTo>
                  <a:cubicBezTo>
                    <a:pt x="262" y="33"/>
                    <a:pt x="263" y="30"/>
                    <a:pt x="264" y="28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2" y="25"/>
                    <a:pt x="263" y="21"/>
                    <a:pt x="262" y="19"/>
                  </a:cubicBezTo>
                  <a:cubicBezTo>
                    <a:pt x="261" y="18"/>
                    <a:pt x="259" y="17"/>
                    <a:pt x="258" y="16"/>
                  </a:cubicBezTo>
                  <a:cubicBezTo>
                    <a:pt x="258" y="15"/>
                    <a:pt x="259" y="13"/>
                    <a:pt x="258" y="12"/>
                  </a:cubicBezTo>
                  <a:cubicBezTo>
                    <a:pt x="258" y="11"/>
                    <a:pt x="256" y="11"/>
                    <a:pt x="256" y="10"/>
                  </a:cubicBezTo>
                  <a:cubicBezTo>
                    <a:pt x="255" y="10"/>
                    <a:pt x="256" y="8"/>
                    <a:pt x="256" y="7"/>
                  </a:cubicBezTo>
                  <a:cubicBezTo>
                    <a:pt x="255" y="6"/>
                    <a:pt x="253" y="6"/>
                    <a:pt x="253" y="5"/>
                  </a:cubicBezTo>
                  <a:cubicBezTo>
                    <a:pt x="252" y="4"/>
                    <a:pt x="252" y="2"/>
                    <a:pt x="252" y="0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250" y="2"/>
                    <a:pt x="249" y="1"/>
                    <a:pt x="248" y="1"/>
                  </a:cubicBezTo>
                  <a:cubicBezTo>
                    <a:pt x="248" y="5"/>
                    <a:pt x="249" y="7"/>
                    <a:pt x="248" y="11"/>
                  </a:cubicBezTo>
                  <a:cubicBezTo>
                    <a:pt x="247" y="12"/>
                    <a:pt x="245" y="14"/>
                    <a:pt x="245" y="15"/>
                  </a:cubicBezTo>
                  <a:cubicBezTo>
                    <a:pt x="245" y="16"/>
                    <a:pt x="246" y="16"/>
                    <a:pt x="246" y="16"/>
                  </a:cubicBezTo>
                  <a:cubicBezTo>
                    <a:pt x="246" y="26"/>
                    <a:pt x="246" y="26"/>
                    <a:pt x="246" y="26"/>
                  </a:cubicBezTo>
                  <a:cubicBezTo>
                    <a:pt x="246" y="28"/>
                    <a:pt x="244" y="28"/>
                    <a:pt x="244" y="32"/>
                  </a:cubicBezTo>
                  <a:cubicBezTo>
                    <a:pt x="243" y="34"/>
                    <a:pt x="244" y="40"/>
                    <a:pt x="245" y="43"/>
                  </a:cubicBezTo>
                  <a:cubicBezTo>
                    <a:pt x="245" y="43"/>
                    <a:pt x="246" y="45"/>
                    <a:pt x="246" y="46"/>
                  </a:cubicBezTo>
                  <a:cubicBezTo>
                    <a:pt x="246" y="46"/>
                    <a:pt x="244" y="47"/>
                    <a:pt x="244" y="48"/>
                  </a:cubicBezTo>
                  <a:cubicBezTo>
                    <a:pt x="244" y="50"/>
                    <a:pt x="245" y="52"/>
                    <a:pt x="244" y="54"/>
                  </a:cubicBezTo>
                  <a:cubicBezTo>
                    <a:pt x="244" y="55"/>
                    <a:pt x="242" y="57"/>
                    <a:pt x="241" y="58"/>
                  </a:cubicBezTo>
                  <a:cubicBezTo>
                    <a:pt x="244" y="61"/>
                    <a:pt x="239" y="65"/>
                    <a:pt x="239" y="66"/>
                  </a:cubicBezTo>
                  <a:cubicBezTo>
                    <a:pt x="239" y="68"/>
                    <a:pt x="239" y="70"/>
                    <a:pt x="239" y="72"/>
                  </a:cubicBezTo>
                  <a:cubicBezTo>
                    <a:pt x="237" y="72"/>
                    <a:pt x="232" y="74"/>
                    <a:pt x="229" y="73"/>
                  </a:cubicBezTo>
                  <a:cubicBezTo>
                    <a:pt x="229" y="72"/>
                    <a:pt x="229" y="72"/>
                    <a:pt x="229" y="72"/>
                  </a:cubicBezTo>
                  <a:cubicBezTo>
                    <a:pt x="228" y="72"/>
                    <a:pt x="228" y="72"/>
                    <a:pt x="228" y="72"/>
                  </a:cubicBezTo>
                  <a:cubicBezTo>
                    <a:pt x="228" y="70"/>
                    <a:pt x="226" y="66"/>
                    <a:pt x="225" y="65"/>
                  </a:cubicBezTo>
                  <a:cubicBezTo>
                    <a:pt x="224" y="64"/>
                    <a:pt x="222" y="64"/>
                    <a:pt x="220" y="64"/>
                  </a:cubicBezTo>
                  <a:cubicBezTo>
                    <a:pt x="218" y="62"/>
                    <a:pt x="216" y="57"/>
                    <a:pt x="214" y="56"/>
                  </a:cubicBezTo>
                  <a:cubicBezTo>
                    <a:pt x="212" y="55"/>
                    <a:pt x="211" y="56"/>
                    <a:pt x="210" y="55"/>
                  </a:cubicBezTo>
                  <a:cubicBezTo>
                    <a:pt x="208" y="54"/>
                    <a:pt x="208" y="52"/>
                    <a:pt x="206" y="52"/>
                  </a:cubicBezTo>
                  <a:cubicBezTo>
                    <a:pt x="205" y="51"/>
                    <a:pt x="203" y="52"/>
                    <a:pt x="202" y="52"/>
                  </a:cubicBezTo>
                  <a:cubicBezTo>
                    <a:pt x="202" y="51"/>
                    <a:pt x="201" y="48"/>
                    <a:pt x="200" y="48"/>
                  </a:cubicBezTo>
                  <a:cubicBezTo>
                    <a:pt x="199" y="47"/>
                    <a:pt x="198" y="47"/>
                    <a:pt x="197" y="47"/>
                  </a:cubicBezTo>
                  <a:cubicBezTo>
                    <a:pt x="196" y="46"/>
                    <a:pt x="194" y="45"/>
                    <a:pt x="193" y="44"/>
                  </a:cubicBezTo>
                  <a:cubicBezTo>
                    <a:pt x="194" y="40"/>
                    <a:pt x="193" y="38"/>
                    <a:pt x="194" y="34"/>
                  </a:cubicBezTo>
                  <a:cubicBezTo>
                    <a:pt x="194" y="34"/>
                    <a:pt x="196" y="33"/>
                    <a:pt x="196" y="33"/>
                  </a:cubicBezTo>
                  <a:cubicBezTo>
                    <a:pt x="197" y="31"/>
                    <a:pt x="196" y="28"/>
                    <a:pt x="196" y="25"/>
                  </a:cubicBezTo>
                  <a:cubicBezTo>
                    <a:pt x="203" y="27"/>
                    <a:pt x="202" y="26"/>
                    <a:pt x="200" y="20"/>
                  </a:cubicBezTo>
                  <a:cubicBezTo>
                    <a:pt x="202" y="19"/>
                    <a:pt x="204" y="18"/>
                    <a:pt x="206" y="17"/>
                  </a:cubicBezTo>
                  <a:cubicBezTo>
                    <a:pt x="206" y="17"/>
                    <a:pt x="205" y="15"/>
                    <a:pt x="206" y="14"/>
                  </a:cubicBezTo>
                  <a:cubicBezTo>
                    <a:pt x="205" y="14"/>
                    <a:pt x="204" y="15"/>
                    <a:pt x="204" y="15"/>
                  </a:cubicBezTo>
                  <a:cubicBezTo>
                    <a:pt x="203" y="14"/>
                    <a:pt x="204" y="14"/>
                    <a:pt x="203" y="14"/>
                  </a:cubicBezTo>
                  <a:cubicBezTo>
                    <a:pt x="203" y="12"/>
                    <a:pt x="204" y="12"/>
                    <a:pt x="204" y="10"/>
                  </a:cubicBezTo>
                  <a:cubicBezTo>
                    <a:pt x="202" y="12"/>
                    <a:pt x="201" y="12"/>
                    <a:pt x="198" y="13"/>
                  </a:cubicBezTo>
                  <a:cubicBezTo>
                    <a:pt x="198" y="13"/>
                    <a:pt x="198" y="15"/>
                    <a:pt x="198" y="15"/>
                  </a:cubicBezTo>
                  <a:cubicBezTo>
                    <a:pt x="198" y="14"/>
                    <a:pt x="195" y="11"/>
                    <a:pt x="194" y="11"/>
                  </a:cubicBezTo>
                  <a:cubicBezTo>
                    <a:pt x="192" y="11"/>
                    <a:pt x="191" y="12"/>
                    <a:pt x="190" y="12"/>
                  </a:cubicBezTo>
                  <a:cubicBezTo>
                    <a:pt x="188" y="13"/>
                    <a:pt x="188" y="11"/>
                    <a:pt x="187" y="11"/>
                  </a:cubicBezTo>
                  <a:cubicBezTo>
                    <a:pt x="185" y="11"/>
                    <a:pt x="184" y="12"/>
                    <a:pt x="182" y="12"/>
                  </a:cubicBezTo>
                  <a:cubicBezTo>
                    <a:pt x="181" y="10"/>
                    <a:pt x="181" y="10"/>
                    <a:pt x="181" y="10"/>
                  </a:cubicBezTo>
                  <a:cubicBezTo>
                    <a:pt x="179" y="9"/>
                    <a:pt x="178" y="11"/>
                    <a:pt x="177" y="10"/>
                  </a:cubicBezTo>
                  <a:cubicBezTo>
                    <a:pt x="176" y="10"/>
                    <a:pt x="176" y="8"/>
                    <a:pt x="175" y="7"/>
                  </a:cubicBezTo>
                  <a:cubicBezTo>
                    <a:pt x="173" y="8"/>
                    <a:pt x="172" y="8"/>
                    <a:pt x="170" y="9"/>
                  </a:cubicBezTo>
                  <a:cubicBezTo>
                    <a:pt x="167" y="2"/>
                    <a:pt x="168" y="7"/>
                    <a:pt x="162" y="4"/>
                  </a:cubicBezTo>
                  <a:cubicBezTo>
                    <a:pt x="162" y="4"/>
                    <a:pt x="161" y="5"/>
                    <a:pt x="161" y="5"/>
                  </a:cubicBezTo>
                  <a:cubicBezTo>
                    <a:pt x="162" y="6"/>
                    <a:pt x="164" y="8"/>
                    <a:pt x="164" y="8"/>
                  </a:cubicBezTo>
                  <a:cubicBezTo>
                    <a:pt x="165" y="9"/>
                    <a:pt x="166" y="8"/>
                    <a:pt x="167" y="8"/>
                  </a:cubicBezTo>
                  <a:cubicBezTo>
                    <a:pt x="169" y="9"/>
                    <a:pt x="169" y="12"/>
                    <a:pt x="170" y="14"/>
                  </a:cubicBezTo>
                  <a:cubicBezTo>
                    <a:pt x="169" y="14"/>
                    <a:pt x="169" y="14"/>
                    <a:pt x="169" y="14"/>
                  </a:cubicBezTo>
                  <a:cubicBezTo>
                    <a:pt x="169" y="15"/>
                    <a:pt x="168" y="16"/>
                    <a:pt x="168" y="17"/>
                  </a:cubicBezTo>
                  <a:cubicBezTo>
                    <a:pt x="166" y="16"/>
                    <a:pt x="162" y="13"/>
                    <a:pt x="158" y="14"/>
                  </a:cubicBezTo>
                  <a:cubicBezTo>
                    <a:pt x="158" y="15"/>
                    <a:pt x="158" y="16"/>
                    <a:pt x="157" y="16"/>
                  </a:cubicBezTo>
                  <a:cubicBezTo>
                    <a:pt x="156" y="13"/>
                    <a:pt x="157" y="14"/>
                    <a:pt x="156" y="13"/>
                  </a:cubicBezTo>
                  <a:cubicBezTo>
                    <a:pt x="152" y="17"/>
                    <a:pt x="154" y="17"/>
                    <a:pt x="150" y="15"/>
                  </a:cubicBezTo>
                  <a:cubicBezTo>
                    <a:pt x="150" y="16"/>
                    <a:pt x="151" y="18"/>
                    <a:pt x="151" y="18"/>
                  </a:cubicBezTo>
                  <a:cubicBezTo>
                    <a:pt x="150" y="19"/>
                    <a:pt x="147" y="20"/>
                    <a:pt x="147" y="20"/>
                  </a:cubicBezTo>
                  <a:cubicBezTo>
                    <a:pt x="147" y="21"/>
                    <a:pt x="146" y="22"/>
                    <a:pt x="147" y="22"/>
                  </a:cubicBezTo>
                  <a:cubicBezTo>
                    <a:pt x="148" y="23"/>
                    <a:pt x="149" y="25"/>
                    <a:pt x="150" y="26"/>
                  </a:cubicBezTo>
                  <a:cubicBezTo>
                    <a:pt x="144" y="26"/>
                    <a:pt x="145" y="27"/>
                    <a:pt x="144" y="33"/>
                  </a:cubicBezTo>
                  <a:cubicBezTo>
                    <a:pt x="142" y="33"/>
                    <a:pt x="143" y="33"/>
                    <a:pt x="141" y="33"/>
                  </a:cubicBezTo>
                  <a:cubicBezTo>
                    <a:pt x="141" y="33"/>
                    <a:pt x="140" y="40"/>
                    <a:pt x="142" y="41"/>
                  </a:cubicBezTo>
                  <a:cubicBezTo>
                    <a:pt x="143" y="41"/>
                    <a:pt x="144" y="41"/>
                    <a:pt x="144" y="42"/>
                  </a:cubicBezTo>
                  <a:cubicBezTo>
                    <a:pt x="144" y="42"/>
                    <a:pt x="143" y="44"/>
                    <a:pt x="144" y="44"/>
                  </a:cubicBezTo>
                  <a:cubicBezTo>
                    <a:pt x="142" y="44"/>
                    <a:pt x="139" y="44"/>
                    <a:pt x="139" y="44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2" y="40"/>
                    <a:pt x="131" y="39"/>
                    <a:pt x="131" y="47"/>
                  </a:cubicBezTo>
                  <a:cubicBezTo>
                    <a:pt x="129" y="47"/>
                    <a:pt x="129" y="46"/>
                    <a:pt x="129" y="48"/>
                  </a:cubicBezTo>
                  <a:cubicBezTo>
                    <a:pt x="126" y="48"/>
                    <a:pt x="129" y="43"/>
                    <a:pt x="129" y="43"/>
                  </a:cubicBezTo>
                  <a:cubicBezTo>
                    <a:pt x="129" y="43"/>
                    <a:pt x="129" y="39"/>
                    <a:pt x="129" y="38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27" y="37"/>
                    <a:pt x="127" y="36"/>
                    <a:pt x="127" y="35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5" y="34"/>
                    <a:pt x="125" y="33"/>
                    <a:pt x="125" y="32"/>
                  </a:cubicBezTo>
                  <a:cubicBezTo>
                    <a:pt x="122" y="28"/>
                    <a:pt x="117" y="31"/>
                    <a:pt x="114" y="33"/>
                  </a:cubicBezTo>
                  <a:cubicBezTo>
                    <a:pt x="114" y="32"/>
                    <a:pt x="115" y="31"/>
                    <a:pt x="113" y="31"/>
                  </a:cubicBezTo>
                  <a:cubicBezTo>
                    <a:pt x="113" y="34"/>
                    <a:pt x="113" y="35"/>
                    <a:pt x="113" y="38"/>
                  </a:cubicBezTo>
                  <a:cubicBezTo>
                    <a:pt x="112" y="38"/>
                    <a:pt x="111" y="37"/>
                    <a:pt x="111" y="37"/>
                  </a:cubicBezTo>
                  <a:cubicBezTo>
                    <a:pt x="111" y="37"/>
                    <a:pt x="111" y="35"/>
                    <a:pt x="111" y="35"/>
                  </a:cubicBezTo>
                  <a:cubicBezTo>
                    <a:pt x="110" y="35"/>
                    <a:pt x="109" y="38"/>
                    <a:pt x="109" y="38"/>
                  </a:cubicBezTo>
                  <a:cubicBezTo>
                    <a:pt x="109" y="39"/>
                    <a:pt x="108" y="38"/>
                    <a:pt x="107" y="38"/>
                  </a:cubicBezTo>
                  <a:cubicBezTo>
                    <a:pt x="107" y="39"/>
                    <a:pt x="106" y="41"/>
                    <a:pt x="107" y="40"/>
                  </a:cubicBezTo>
                  <a:cubicBezTo>
                    <a:pt x="107" y="42"/>
                    <a:pt x="107" y="41"/>
                    <a:pt x="108" y="41"/>
                  </a:cubicBezTo>
                  <a:cubicBezTo>
                    <a:pt x="108" y="41"/>
                    <a:pt x="108" y="43"/>
                    <a:pt x="108" y="43"/>
                  </a:cubicBezTo>
                  <a:cubicBezTo>
                    <a:pt x="106" y="44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7"/>
                  </a:cubicBezTo>
                  <a:cubicBezTo>
                    <a:pt x="102" y="46"/>
                    <a:pt x="104" y="46"/>
                    <a:pt x="99" y="47"/>
                  </a:cubicBezTo>
                  <a:cubicBezTo>
                    <a:pt x="101" y="52"/>
                    <a:pt x="100" y="53"/>
                    <a:pt x="98" y="56"/>
                  </a:cubicBezTo>
                  <a:cubicBezTo>
                    <a:pt x="97" y="55"/>
                    <a:pt x="96" y="56"/>
                    <a:pt x="95" y="55"/>
                  </a:cubicBezTo>
                  <a:cubicBezTo>
                    <a:pt x="95" y="55"/>
                    <a:pt x="95" y="53"/>
                    <a:pt x="95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2" y="54"/>
                    <a:pt x="93" y="54"/>
                    <a:pt x="91" y="54"/>
                  </a:cubicBezTo>
                  <a:cubicBezTo>
                    <a:pt x="91" y="57"/>
                    <a:pt x="90" y="60"/>
                    <a:pt x="91" y="62"/>
                  </a:cubicBezTo>
                  <a:cubicBezTo>
                    <a:pt x="92" y="63"/>
                    <a:pt x="93" y="64"/>
                    <a:pt x="93" y="64"/>
                  </a:cubicBezTo>
                  <a:cubicBezTo>
                    <a:pt x="92" y="65"/>
                    <a:pt x="92" y="65"/>
                    <a:pt x="91" y="65"/>
                  </a:cubicBezTo>
                  <a:cubicBezTo>
                    <a:pt x="91" y="65"/>
                    <a:pt x="91" y="67"/>
                    <a:pt x="91" y="68"/>
                  </a:cubicBezTo>
                  <a:cubicBezTo>
                    <a:pt x="90" y="66"/>
                    <a:pt x="88" y="65"/>
                    <a:pt x="87" y="64"/>
                  </a:cubicBezTo>
                  <a:cubicBezTo>
                    <a:pt x="87" y="62"/>
                    <a:pt x="88" y="60"/>
                    <a:pt x="87" y="58"/>
                  </a:cubicBezTo>
                  <a:cubicBezTo>
                    <a:pt x="86" y="58"/>
                    <a:pt x="85" y="58"/>
                    <a:pt x="85" y="58"/>
                  </a:cubicBezTo>
                  <a:cubicBezTo>
                    <a:pt x="84" y="58"/>
                    <a:pt x="85" y="60"/>
                    <a:pt x="85" y="60"/>
                  </a:cubicBezTo>
                  <a:cubicBezTo>
                    <a:pt x="85" y="60"/>
                    <a:pt x="81" y="62"/>
                    <a:pt x="81" y="62"/>
                  </a:cubicBezTo>
                  <a:cubicBezTo>
                    <a:pt x="78" y="66"/>
                    <a:pt x="81" y="69"/>
                    <a:pt x="80" y="72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9" y="74"/>
                    <a:pt x="78" y="75"/>
                  </a:cubicBezTo>
                  <a:cubicBezTo>
                    <a:pt x="79" y="75"/>
                    <a:pt x="79" y="75"/>
                    <a:pt x="79" y="75"/>
                  </a:cubicBezTo>
                  <a:cubicBezTo>
                    <a:pt x="79" y="75"/>
                    <a:pt x="80" y="77"/>
                    <a:pt x="80" y="78"/>
                  </a:cubicBezTo>
                  <a:cubicBezTo>
                    <a:pt x="79" y="79"/>
                    <a:pt x="76" y="79"/>
                    <a:pt x="75" y="81"/>
                  </a:cubicBezTo>
                  <a:cubicBezTo>
                    <a:pt x="74" y="81"/>
                    <a:pt x="75" y="82"/>
                    <a:pt x="75" y="83"/>
                  </a:cubicBezTo>
                  <a:cubicBezTo>
                    <a:pt x="75" y="83"/>
                    <a:pt x="69" y="90"/>
                    <a:pt x="69" y="90"/>
                  </a:cubicBezTo>
                  <a:cubicBezTo>
                    <a:pt x="66" y="92"/>
                    <a:pt x="64" y="91"/>
                    <a:pt x="59" y="92"/>
                  </a:cubicBezTo>
                  <a:cubicBezTo>
                    <a:pt x="58" y="93"/>
                    <a:pt x="56" y="95"/>
                    <a:pt x="55" y="95"/>
                  </a:cubicBezTo>
                  <a:cubicBezTo>
                    <a:pt x="54" y="95"/>
                    <a:pt x="52" y="94"/>
                    <a:pt x="51" y="94"/>
                  </a:cubicBezTo>
                  <a:cubicBezTo>
                    <a:pt x="49" y="95"/>
                    <a:pt x="49" y="99"/>
                    <a:pt x="47" y="100"/>
                  </a:cubicBezTo>
                  <a:cubicBezTo>
                    <a:pt x="46" y="101"/>
                    <a:pt x="44" y="100"/>
                    <a:pt x="43" y="101"/>
                  </a:cubicBezTo>
                  <a:cubicBezTo>
                    <a:pt x="42" y="101"/>
                    <a:pt x="42" y="103"/>
                    <a:pt x="42" y="103"/>
                  </a:cubicBezTo>
                  <a:cubicBezTo>
                    <a:pt x="39" y="105"/>
                    <a:pt x="35" y="103"/>
                    <a:pt x="33" y="102"/>
                  </a:cubicBezTo>
                  <a:cubicBezTo>
                    <a:pt x="32" y="103"/>
                    <a:pt x="32" y="104"/>
                    <a:pt x="32" y="106"/>
                  </a:cubicBezTo>
                  <a:cubicBezTo>
                    <a:pt x="31" y="105"/>
                    <a:pt x="27" y="105"/>
                    <a:pt x="27" y="106"/>
                  </a:cubicBezTo>
                  <a:cubicBezTo>
                    <a:pt x="25" y="106"/>
                    <a:pt x="24" y="111"/>
                    <a:pt x="22" y="112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20" y="112"/>
                    <a:pt x="21" y="114"/>
                    <a:pt x="20" y="114"/>
                  </a:cubicBezTo>
                  <a:cubicBezTo>
                    <a:pt x="20" y="114"/>
                    <a:pt x="19" y="114"/>
                    <a:pt x="18" y="114"/>
                  </a:cubicBezTo>
                  <a:cubicBezTo>
                    <a:pt x="16" y="115"/>
                    <a:pt x="15" y="119"/>
                    <a:pt x="14" y="120"/>
                  </a:cubicBezTo>
                  <a:cubicBezTo>
                    <a:pt x="12" y="121"/>
                    <a:pt x="10" y="122"/>
                    <a:pt x="8" y="123"/>
                  </a:cubicBezTo>
                  <a:cubicBezTo>
                    <a:pt x="8" y="122"/>
                    <a:pt x="7" y="121"/>
                    <a:pt x="8" y="121"/>
                  </a:cubicBezTo>
                  <a:cubicBezTo>
                    <a:pt x="9" y="120"/>
                    <a:pt x="8" y="118"/>
                    <a:pt x="8" y="118"/>
                  </a:cubicBezTo>
                  <a:cubicBezTo>
                    <a:pt x="8" y="118"/>
                    <a:pt x="9" y="117"/>
                    <a:pt x="8" y="117"/>
                  </a:cubicBezTo>
                  <a:cubicBezTo>
                    <a:pt x="6" y="119"/>
                    <a:pt x="7" y="123"/>
                    <a:pt x="4" y="124"/>
                  </a:cubicBezTo>
                  <a:cubicBezTo>
                    <a:pt x="4" y="124"/>
                    <a:pt x="6" y="128"/>
                    <a:pt x="6" y="128"/>
                  </a:cubicBezTo>
                  <a:cubicBezTo>
                    <a:pt x="7" y="127"/>
                    <a:pt x="6" y="132"/>
                    <a:pt x="6" y="133"/>
                  </a:cubicBezTo>
                  <a:cubicBezTo>
                    <a:pt x="6" y="132"/>
                    <a:pt x="6" y="134"/>
                    <a:pt x="6" y="134"/>
                  </a:cubicBezTo>
                  <a:cubicBezTo>
                    <a:pt x="7" y="137"/>
                    <a:pt x="5" y="139"/>
                    <a:pt x="4" y="141"/>
                  </a:cubicBezTo>
                  <a:cubicBezTo>
                    <a:pt x="4" y="141"/>
                    <a:pt x="2" y="141"/>
                    <a:pt x="2" y="141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2" y="143"/>
                    <a:pt x="2" y="143"/>
                  </a:cubicBezTo>
                  <a:cubicBezTo>
                    <a:pt x="4" y="145"/>
                    <a:pt x="6" y="146"/>
                    <a:pt x="7" y="148"/>
                  </a:cubicBezTo>
                  <a:cubicBezTo>
                    <a:pt x="8" y="151"/>
                    <a:pt x="7" y="152"/>
                    <a:pt x="7" y="155"/>
                  </a:cubicBezTo>
                  <a:cubicBezTo>
                    <a:pt x="7" y="157"/>
                    <a:pt x="8" y="160"/>
                    <a:pt x="9" y="164"/>
                  </a:cubicBezTo>
                  <a:cubicBezTo>
                    <a:pt x="7" y="163"/>
                    <a:pt x="7" y="164"/>
                    <a:pt x="5" y="163"/>
                  </a:cubicBezTo>
                  <a:cubicBezTo>
                    <a:pt x="5" y="162"/>
                    <a:pt x="5" y="159"/>
                    <a:pt x="5" y="159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5" y="164"/>
                    <a:pt x="6" y="165"/>
                    <a:pt x="7" y="169"/>
                  </a:cubicBezTo>
                  <a:cubicBezTo>
                    <a:pt x="7" y="169"/>
                    <a:pt x="5" y="170"/>
                    <a:pt x="5" y="169"/>
                  </a:cubicBezTo>
                  <a:cubicBezTo>
                    <a:pt x="3" y="169"/>
                    <a:pt x="3" y="163"/>
                    <a:pt x="2" y="160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1" y="162"/>
                    <a:pt x="1" y="165"/>
                    <a:pt x="2" y="168"/>
                  </a:cubicBezTo>
                  <a:cubicBezTo>
                    <a:pt x="2" y="168"/>
                    <a:pt x="3" y="168"/>
                    <a:pt x="3" y="169"/>
                  </a:cubicBezTo>
                  <a:cubicBezTo>
                    <a:pt x="5" y="172"/>
                    <a:pt x="7" y="173"/>
                    <a:pt x="9" y="176"/>
                  </a:cubicBezTo>
                  <a:cubicBezTo>
                    <a:pt x="10" y="177"/>
                    <a:pt x="9" y="178"/>
                    <a:pt x="10" y="180"/>
                  </a:cubicBezTo>
                  <a:cubicBezTo>
                    <a:pt x="11" y="181"/>
                    <a:pt x="11" y="181"/>
                    <a:pt x="11" y="181"/>
                  </a:cubicBezTo>
                  <a:cubicBezTo>
                    <a:pt x="11" y="182"/>
                    <a:pt x="11" y="182"/>
                    <a:pt x="11" y="182"/>
                  </a:cubicBezTo>
                  <a:cubicBezTo>
                    <a:pt x="10" y="181"/>
                    <a:pt x="10" y="185"/>
                    <a:pt x="10" y="185"/>
                  </a:cubicBezTo>
                  <a:cubicBezTo>
                    <a:pt x="11" y="187"/>
                    <a:pt x="14" y="188"/>
                    <a:pt x="16" y="189"/>
                  </a:cubicBezTo>
                  <a:cubicBezTo>
                    <a:pt x="15" y="191"/>
                    <a:pt x="14" y="193"/>
                    <a:pt x="14" y="194"/>
                  </a:cubicBezTo>
                  <a:cubicBezTo>
                    <a:pt x="15" y="195"/>
                    <a:pt x="19" y="198"/>
                    <a:pt x="19" y="201"/>
                  </a:cubicBezTo>
                  <a:cubicBezTo>
                    <a:pt x="19" y="201"/>
                    <a:pt x="18" y="202"/>
                    <a:pt x="18" y="203"/>
                  </a:cubicBezTo>
                  <a:cubicBezTo>
                    <a:pt x="17" y="205"/>
                    <a:pt x="18" y="209"/>
                    <a:pt x="18" y="211"/>
                  </a:cubicBezTo>
                  <a:cubicBezTo>
                    <a:pt x="19" y="213"/>
                    <a:pt x="20" y="215"/>
                    <a:pt x="21" y="217"/>
                  </a:cubicBezTo>
                  <a:cubicBezTo>
                    <a:pt x="22" y="221"/>
                    <a:pt x="21" y="221"/>
                    <a:pt x="22" y="224"/>
                  </a:cubicBezTo>
                  <a:cubicBezTo>
                    <a:pt x="22" y="224"/>
                    <a:pt x="24" y="227"/>
                    <a:pt x="24" y="227"/>
                  </a:cubicBezTo>
                  <a:cubicBezTo>
                    <a:pt x="24" y="228"/>
                    <a:pt x="22" y="230"/>
                    <a:pt x="22" y="230"/>
                  </a:cubicBezTo>
                  <a:cubicBezTo>
                    <a:pt x="22" y="233"/>
                    <a:pt x="24" y="233"/>
                    <a:pt x="24" y="235"/>
                  </a:cubicBezTo>
                  <a:cubicBezTo>
                    <a:pt x="23" y="236"/>
                    <a:pt x="22" y="237"/>
                    <a:pt x="22" y="237"/>
                  </a:cubicBezTo>
                  <a:cubicBezTo>
                    <a:pt x="21" y="242"/>
                    <a:pt x="22" y="244"/>
                    <a:pt x="22" y="249"/>
                  </a:cubicBezTo>
                  <a:cubicBezTo>
                    <a:pt x="21" y="249"/>
                    <a:pt x="21" y="250"/>
                    <a:pt x="20" y="250"/>
                  </a:cubicBezTo>
                  <a:cubicBezTo>
                    <a:pt x="20" y="249"/>
                    <a:pt x="18" y="247"/>
                    <a:pt x="18" y="247"/>
                  </a:cubicBezTo>
                  <a:cubicBezTo>
                    <a:pt x="17" y="247"/>
                    <a:pt x="15" y="247"/>
                    <a:pt x="16" y="248"/>
                  </a:cubicBezTo>
                  <a:cubicBezTo>
                    <a:pt x="16" y="247"/>
                    <a:pt x="16" y="251"/>
                    <a:pt x="17" y="252"/>
                  </a:cubicBezTo>
                  <a:cubicBezTo>
                    <a:pt x="19" y="256"/>
                    <a:pt x="21" y="254"/>
                    <a:pt x="24" y="257"/>
                  </a:cubicBezTo>
                  <a:cubicBezTo>
                    <a:pt x="25" y="258"/>
                    <a:pt x="26" y="261"/>
                    <a:pt x="27" y="262"/>
                  </a:cubicBezTo>
                  <a:cubicBezTo>
                    <a:pt x="28" y="263"/>
                    <a:pt x="32" y="262"/>
                    <a:pt x="32" y="262"/>
                  </a:cubicBezTo>
                  <a:cubicBezTo>
                    <a:pt x="33" y="262"/>
                    <a:pt x="33" y="262"/>
                    <a:pt x="33" y="262"/>
                  </a:cubicBezTo>
                  <a:cubicBezTo>
                    <a:pt x="34" y="262"/>
                    <a:pt x="36" y="261"/>
                    <a:pt x="37" y="262"/>
                  </a:cubicBezTo>
                  <a:cubicBezTo>
                    <a:pt x="37" y="262"/>
                    <a:pt x="40" y="264"/>
                    <a:pt x="41" y="264"/>
                  </a:cubicBezTo>
                  <a:cubicBezTo>
                    <a:pt x="41" y="264"/>
                    <a:pt x="42" y="262"/>
                    <a:pt x="42" y="262"/>
                  </a:cubicBezTo>
                  <a:cubicBezTo>
                    <a:pt x="42" y="262"/>
                    <a:pt x="43" y="262"/>
                    <a:pt x="44" y="262"/>
                  </a:cubicBezTo>
                  <a:cubicBezTo>
                    <a:pt x="44" y="262"/>
                    <a:pt x="48" y="255"/>
                    <a:pt x="49" y="255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50" y="255"/>
                    <a:pt x="51" y="258"/>
                    <a:pt x="51" y="258"/>
                  </a:cubicBezTo>
                  <a:cubicBezTo>
                    <a:pt x="51" y="258"/>
                    <a:pt x="53" y="258"/>
                    <a:pt x="53" y="258"/>
                  </a:cubicBezTo>
                  <a:cubicBezTo>
                    <a:pt x="54" y="256"/>
                    <a:pt x="54" y="256"/>
                    <a:pt x="54" y="254"/>
                  </a:cubicBezTo>
                  <a:cubicBezTo>
                    <a:pt x="54" y="252"/>
                    <a:pt x="54" y="252"/>
                    <a:pt x="54" y="252"/>
                  </a:cubicBezTo>
                  <a:cubicBezTo>
                    <a:pt x="56" y="252"/>
                    <a:pt x="57" y="253"/>
                    <a:pt x="59" y="252"/>
                  </a:cubicBezTo>
                  <a:cubicBezTo>
                    <a:pt x="61" y="251"/>
                    <a:pt x="61" y="251"/>
                    <a:pt x="61" y="251"/>
                  </a:cubicBezTo>
                  <a:cubicBezTo>
                    <a:pt x="63" y="251"/>
                    <a:pt x="62" y="252"/>
                    <a:pt x="64" y="252"/>
                  </a:cubicBezTo>
                  <a:cubicBezTo>
                    <a:pt x="64" y="251"/>
                    <a:pt x="64" y="250"/>
                    <a:pt x="65" y="250"/>
                  </a:cubicBezTo>
                  <a:cubicBezTo>
                    <a:pt x="68" y="249"/>
                    <a:pt x="72" y="251"/>
                    <a:pt x="74" y="251"/>
                  </a:cubicBezTo>
                  <a:cubicBezTo>
                    <a:pt x="74" y="251"/>
                    <a:pt x="75" y="250"/>
                    <a:pt x="77" y="250"/>
                  </a:cubicBezTo>
                  <a:cubicBezTo>
                    <a:pt x="77" y="250"/>
                    <a:pt x="78" y="252"/>
                    <a:pt x="78" y="252"/>
                  </a:cubicBezTo>
                  <a:cubicBezTo>
                    <a:pt x="79" y="252"/>
                    <a:pt x="78" y="251"/>
                    <a:pt x="79" y="250"/>
                  </a:cubicBezTo>
                  <a:cubicBezTo>
                    <a:pt x="80" y="250"/>
                    <a:pt x="82" y="251"/>
                    <a:pt x="83" y="250"/>
                  </a:cubicBezTo>
                  <a:cubicBezTo>
                    <a:pt x="83" y="250"/>
                    <a:pt x="83" y="250"/>
                    <a:pt x="83" y="250"/>
                  </a:cubicBezTo>
                  <a:cubicBezTo>
                    <a:pt x="87" y="249"/>
                    <a:pt x="85" y="251"/>
                    <a:pt x="86" y="251"/>
                  </a:cubicBezTo>
                  <a:cubicBezTo>
                    <a:pt x="88" y="251"/>
                    <a:pt x="87" y="250"/>
                    <a:pt x="88" y="250"/>
                  </a:cubicBezTo>
                  <a:cubicBezTo>
                    <a:pt x="89" y="250"/>
                    <a:pt x="90" y="250"/>
                    <a:pt x="89" y="250"/>
                  </a:cubicBezTo>
                  <a:cubicBezTo>
                    <a:pt x="90" y="250"/>
                    <a:pt x="90" y="250"/>
                    <a:pt x="90" y="250"/>
                  </a:cubicBezTo>
                  <a:cubicBezTo>
                    <a:pt x="92" y="249"/>
                    <a:pt x="94" y="242"/>
                    <a:pt x="96" y="241"/>
                  </a:cubicBezTo>
                  <a:cubicBezTo>
                    <a:pt x="98" y="240"/>
                    <a:pt x="100" y="241"/>
                    <a:pt x="102" y="240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5" y="236"/>
                    <a:pt x="106" y="237"/>
                    <a:pt x="106" y="237"/>
                  </a:cubicBezTo>
                  <a:cubicBezTo>
                    <a:pt x="107" y="236"/>
                    <a:pt x="108" y="234"/>
                    <a:pt x="109" y="232"/>
                  </a:cubicBezTo>
                  <a:cubicBezTo>
                    <a:pt x="116" y="233"/>
                    <a:pt x="125" y="232"/>
                    <a:pt x="129" y="230"/>
                  </a:cubicBezTo>
                  <a:cubicBezTo>
                    <a:pt x="129" y="229"/>
                    <a:pt x="129" y="229"/>
                    <a:pt x="129" y="229"/>
                  </a:cubicBezTo>
                  <a:cubicBezTo>
                    <a:pt x="131" y="229"/>
                    <a:pt x="132" y="228"/>
                    <a:pt x="133" y="228"/>
                  </a:cubicBezTo>
                  <a:cubicBezTo>
                    <a:pt x="135" y="227"/>
                    <a:pt x="135" y="229"/>
                    <a:pt x="137" y="229"/>
                  </a:cubicBezTo>
                  <a:cubicBezTo>
                    <a:pt x="138" y="227"/>
                    <a:pt x="138" y="227"/>
                    <a:pt x="138" y="227"/>
                  </a:cubicBezTo>
                  <a:cubicBezTo>
                    <a:pt x="141" y="226"/>
                    <a:pt x="142" y="227"/>
                    <a:pt x="145" y="227"/>
                  </a:cubicBezTo>
                  <a:cubicBezTo>
                    <a:pt x="146" y="225"/>
                    <a:pt x="146" y="225"/>
                    <a:pt x="146" y="225"/>
                  </a:cubicBezTo>
                  <a:cubicBezTo>
                    <a:pt x="148" y="225"/>
                    <a:pt x="149" y="226"/>
                    <a:pt x="151" y="226"/>
                  </a:cubicBezTo>
                  <a:cubicBezTo>
                    <a:pt x="153" y="225"/>
                    <a:pt x="153" y="223"/>
                    <a:pt x="155" y="223"/>
                  </a:cubicBezTo>
                  <a:cubicBezTo>
                    <a:pt x="155" y="223"/>
                    <a:pt x="160" y="226"/>
                    <a:pt x="160" y="227"/>
                  </a:cubicBezTo>
                  <a:cubicBezTo>
                    <a:pt x="162" y="227"/>
                    <a:pt x="162" y="227"/>
                    <a:pt x="162" y="227"/>
                  </a:cubicBezTo>
                  <a:cubicBezTo>
                    <a:pt x="162" y="228"/>
                    <a:pt x="162" y="229"/>
                    <a:pt x="162" y="230"/>
                  </a:cubicBezTo>
                  <a:cubicBezTo>
                    <a:pt x="166" y="229"/>
                    <a:pt x="169" y="228"/>
                    <a:pt x="171" y="230"/>
                  </a:cubicBezTo>
                  <a:cubicBezTo>
                    <a:pt x="172" y="231"/>
                    <a:pt x="172" y="231"/>
                    <a:pt x="172" y="231"/>
                  </a:cubicBezTo>
                  <a:cubicBezTo>
                    <a:pt x="173" y="231"/>
                    <a:pt x="174" y="230"/>
                    <a:pt x="176" y="230"/>
                  </a:cubicBezTo>
                  <a:cubicBezTo>
                    <a:pt x="176" y="231"/>
                    <a:pt x="176" y="231"/>
                    <a:pt x="177" y="232"/>
                  </a:cubicBezTo>
                  <a:cubicBezTo>
                    <a:pt x="177" y="232"/>
                    <a:pt x="177" y="236"/>
                    <a:pt x="177" y="236"/>
                  </a:cubicBezTo>
                  <a:cubicBezTo>
                    <a:pt x="178" y="236"/>
                    <a:pt x="180" y="235"/>
                    <a:pt x="181" y="236"/>
                  </a:cubicBezTo>
                  <a:cubicBezTo>
                    <a:pt x="181" y="236"/>
                    <a:pt x="183" y="238"/>
                    <a:pt x="181" y="238"/>
                  </a:cubicBezTo>
                  <a:cubicBezTo>
                    <a:pt x="181" y="239"/>
                    <a:pt x="180" y="240"/>
                    <a:pt x="179" y="241"/>
                  </a:cubicBezTo>
                  <a:cubicBezTo>
                    <a:pt x="181" y="242"/>
                    <a:pt x="184" y="243"/>
                    <a:pt x="186" y="244"/>
                  </a:cubicBezTo>
                  <a:cubicBezTo>
                    <a:pt x="186" y="247"/>
                    <a:pt x="185" y="250"/>
                    <a:pt x="187" y="252"/>
                  </a:cubicBezTo>
                  <a:cubicBezTo>
                    <a:pt x="187" y="253"/>
                    <a:pt x="189" y="253"/>
                    <a:pt x="190" y="254"/>
                  </a:cubicBezTo>
                  <a:cubicBezTo>
                    <a:pt x="190" y="255"/>
                    <a:pt x="189" y="255"/>
                    <a:pt x="189" y="256"/>
                  </a:cubicBezTo>
                  <a:cubicBezTo>
                    <a:pt x="190" y="257"/>
                    <a:pt x="191" y="257"/>
                    <a:pt x="192" y="258"/>
                  </a:cubicBezTo>
                  <a:cubicBezTo>
                    <a:pt x="193" y="258"/>
                    <a:pt x="193" y="258"/>
                    <a:pt x="195" y="258"/>
                  </a:cubicBezTo>
                  <a:cubicBezTo>
                    <a:pt x="196" y="256"/>
                    <a:pt x="197" y="253"/>
                    <a:pt x="200" y="252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201" y="249"/>
                    <a:pt x="207" y="247"/>
                    <a:pt x="208" y="246"/>
                  </a:cubicBezTo>
                  <a:cubicBezTo>
                    <a:pt x="208" y="245"/>
                    <a:pt x="208" y="244"/>
                    <a:pt x="208" y="242"/>
                  </a:cubicBezTo>
                  <a:cubicBezTo>
                    <a:pt x="209" y="242"/>
                    <a:pt x="211" y="242"/>
                    <a:pt x="211" y="241"/>
                  </a:cubicBezTo>
                  <a:cubicBezTo>
                    <a:pt x="211" y="244"/>
                    <a:pt x="211" y="246"/>
                    <a:pt x="210" y="249"/>
                  </a:cubicBezTo>
                  <a:cubicBezTo>
                    <a:pt x="210" y="250"/>
                    <a:pt x="209" y="251"/>
                    <a:pt x="208" y="252"/>
                  </a:cubicBezTo>
                  <a:cubicBezTo>
                    <a:pt x="207" y="255"/>
                    <a:pt x="207" y="258"/>
                    <a:pt x="208" y="262"/>
                  </a:cubicBezTo>
                  <a:cubicBezTo>
                    <a:pt x="207" y="262"/>
                    <a:pt x="206" y="264"/>
                    <a:pt x="205" y="264"/>
                  </a:cubicBezTo>
                  <a:cubicBezTo>
                    <a:pt x="204" y="264"/>
                    <a:pt x="203" y="263"/>
                    <a:pt x="202" y="264"/>
                  </a:cubicBezTo>
                  <a:cubicBezTo>
                    <a:pt x="202" y="264"/>
                    <a:pt x="203" y="266"/>
                    <a:pt x="202" y="266"/>
                  </a:cubicBezTo>
                  <a:cubicBezTo>
                    <a:pt x="204" y="266"/>
                    <a:pt x="203" y="267"/>
                    <a:pt x="204" y="267"/>
                  </a:cubicBezTo>
                  <a:cubicBezTo>
                    <a:pt x="205" y="267"/>
                    <a:pt x="206" y="265"/>
                    <a:pt x="206" y="265"/>
                  </a:cubicBezTo>
                  <a:cubicBezTo>
                    <a:pt x="206" y="265"/>
                    <a:pt x="208" y="266"/>
                    <a:pt x="209" y="265"/>
                  </a:cubicBezTo>
                  <a:cubicBezTo>
                    <a:pt x="211" y="263"/>
                    <a:pt x="209" y="259"/>
                    <a:pt x="211" y="256"/>
                  </a:cubicBezTo>
                  <a:cubicBezTo>
                    <a:pt x="212" y="255"/>
                    <a:pt x="213" y="256"/>
                    <a:pt x="214" y="255"/>
                  </a:cubicBezTo>
                  <a:cubicBezTo>
                    <a:pt x="215" y="256"/>
                    <a:pt x="214" y="258"/>
                    <a:pt x="214" y="259"/>
                  </a:cubicBezTo>
                  <a:cubicBezTo>
                    <a:pt x="215" y="260"/>
                    <a:pt x="217" y="261"/>
                    <a:pt x="217" y="262"/>
                  </a:cubicBezTo>
                  <a:cubicBezTo>
                    <a:pt x="217" y="263"/>
                    <a:pt x="217" y="270"/>
                    <a:pt x="216" y="273"/>
                  </a:cubicBezTo>
                  <a:cubicBezTo>
                    <a:pt x="218" y="272"/>
                    <a:pt x="219" y="273"/>
                    <a:pt x="221" y="272"/>
                  </a:cubicBezTo>
                  <a:cubicBezTo>
                    <a:pt x="222" y="270"/>
                    <a:pt x="222" y="270"/>
                    <a:pt x="222" y="270"/>
                  </a:cubicBezTo>
                  <a:cubicBezTo>
                    <a:pt x="222" y="270"/>
                    <a:pt x="224" y="271"/>
                    <a:pt x="224" y="270"/>
                  </a:cubicBezTo>
                  <a:cubicBezTo>
                    <a:pt x="225" y="275"/>
                    <a:pt x="225" y="277"/>
                    <a:pt x="227" y="280"/>
                  </a:cubicBezTo>
                  <a:cubicBezTo>
                    <a:pt x="228" y="281"/>
                    <a:pt x="228" y="281"/>
                    <a:pt x="228" y="281"/>
                  </a:cubicBezTo>
                  <a:cubicBezTo>
                    <a:pt x="229" y="285"/>
                    <a:pt x="226" y="289"/>
                    <a:pt x="228" y="293"/>
                  </a:cubicBezTo>
                  <a:cubicBezTo>
                    <a:pt x="228" y="295"/>
                    <a:pt x="232" y="296"/>
                    <a:pt x="234" y="298"/>
                  </a:cubicBezTo>
                  <a:cubicBezTo>
                    <a:pt x="234" y="299"/>
                    <a:pt x="234" y="301"/>
                    <a:pt x="235" y="302"/>
                  </a:cubicBezTo>
                  <a:cubicBezTo>
                    <a:pt x="235" y="302"/>
                    <a:pt x="237" y="301"/>
                    <a:pt x="238" y="302"/>
                  </a:cubicBezTo>
                  <a:cubicBezTo>
                    <a:pt x="240" y="302"/>
                    <a:pt x="242" y="306"/>
                    <a:pt x="244" y="306"/>
                  </a:cubicBezTo>
                  <a:cubicBezTo>
                    <a:pt x="245" y="306"/>
                    <a:pt x="245" y="304"/>
                    <a:pt x="248" y="304"/>
                  </a:cubicBezTo>
                  <a:close/>
                  <a:moveTo>
                    <a:pt x="268" y="334"/>
                  </a:moveTo>
                  <a:cubicBezTo>
                    <a:pt x="268" y="334"/>
                    <a:pt x="267" y="338"/>
                    <a:pt x="267" y="339"/>
                  </a:cubicBezTo>
                  <a:cubicBezTo>
                    <a:pt x="269" y="342"/>
                    <a:pt x="269" y="342"/>
                    <a:pt x="269" y="342"/>
                  </a:cubicBezTo>
                  <a:cubicBezTo>
                    <a:pt x="269" y="343"/>
                    <a:pt x="274" y="352"/>
                    <a:pt x="275" y="352"/>
                  </a:cubicBezTo>
                  <a:cubicBezTo>
                    <a:pt x="275" y="353"/>
                    <a:pt x="275" y="353"/>
                    <a:pt x="275" y="353"/>
                  </a:cubicBezTo>
                  <a:cubicBezTo>
                    <a:pt x="276" y="353"/>
                    <a:pt x="277" y="353"/>
                    <a:pt x="277" y="353"/>
                  </a:cubicBezTo>
                  <a:cubicBezTo>
                    <a:pt x="277" y="354"/>
                    <a:pt x="276" y="354"/>
                    <a:pt x="275" y="354"/>
                  </a:cubicBezTo>
                  <a:cubicBezTo>
                    <a:pt x="275" y="356"/>
                    <a:pt x="274" y="357"/>
                    <a:pt x="275" y="359"/>
                  </a:cubicBezTo>
                  <a:cubicBezTo>
                    <a:pt x="275" y="360"/>
                    <a:pt x="278" y="362"/>
                    <a:pt x="279" y="363"/>
                  </a:cubicBezTo>
                  <a:cubicBezTo>
                    <a:pt x="279" y="364"/>
                    <a:pt x="279" y="365"/>
                    <a:pt x="279" y="365"/>
                  </a:cubicBezTo>
                  <a:cubicBezTo>
                    <a:pt x="280" y="366"/>
                    <a:pt x="282" y="365"/>
                    <a:pt x="282" y="366"/>
                  </a:cubicBezTo>
                  <a:cubicBezTo>
                    <a:pt x="283" y="367"/>
                    <a:pt x="281" y="368"/>
                    <a:pt x="283" y="369"/>
                  </a:cubicBezTo>
                  <a:cubicBezTo>
                    <a:pt x="283" y="369"/>
                    <a:pt x="283" y="369"/>
                    <a:pt x="283" y="369"/>
                  </a:cubicBezTo>
                  <a:cubicBezTo>
                    <a:pt x="286" y="370"/>
                    <a:pt x="286" y="369"/>
                    <a:pt x="289" y="370"/>
                  </a:cubicBezTo>
                  <a:cubicBezTo>
                    <a:pt x="289" y="369"/>
                    <a:pt x="289" y="368"/>
                    <a:pt x="289" y="368"/>
                  </a:cubicBezTo>
                  <a:cubicBezTo>
                    <a:pt x="290" y="368"/>
                    <a:pt x="290" y="370"/>
                    <a:pt x="291" y="369"/>
                  </a:cubicBezTo>
                  <a:cubicBezTo>
                    <a:pt x="292" y="368"/>
                    <a:pt x="292" y="365"/>
                    <a:pt x="291" y="366"/>
                  </a:cubicBezTo>
                  <a:cubicBezTo>
                    <a:pt x="291" y="367"/>
                    <a:pt x="291" y="367"/>
                    <a:pt x="291" y="367"/>
                  </a:cubicBezTo>
                  <a:cubicBezTo>
                    <a:pt x="291" y="367"/>
                    <a:pt x="290" y="367"/>
                    <a:pt x="290" y="367"/>
                  </a:cubicBezTo>
                  <a:cubicBezTo>
                    <a:pt x="290" y="366"/>
                    <a:pt x="290" y="366"/>
                    <a:pt x="289" y="364"/>
                  </a:cubicBezTo>
                  <a:cubicBezTo>
                    <a:pt x="291" y="364"/>
                    <a:pt x="291" y="364"/>
                    <a:pt x="291" y="363"/>
                  </a:cubicBezTo>
                  <a:cubicBezTo>
                    <a:pt x="291" y="362"/>
                    <a:pt x="291" y="362"/>
                    <a:pt x="291" y="362"/>
                  </a:cubicBezTo>
                  <a:cubicBezTo>
                    <a:pt x="292" y="362"/>
                    <a:pt x="292" y="362"/>
                    <a:pt x="292" y="362"/>
                  </a:cubicBezTo>
                  <a:cubicBezTo>
                    <a:pt x="291" y="361"/>
                    <a:pt x="295" y="362"/>
                    <a:pt x="293" y="363"/>
                  </a:cubicBezTo>
                  <a:cubicBezTo>
                    <a:pt x="294" y="363"/>
                    <a:pt x="294" y="365"/>
                    <a:pt x="295" y="365"/>
                  </a:cubicBezTo>
                  <a:cubicBezTo>
                    <a:pt x="295" y="365"/>
                    <a:pt x="297" y="364"/>
                    <a:pt x="297" y="364"/>
                  </a:cubicBezTo>
                  <a:cubicBezTo>
                    <a:pt x="295" y="359"/>
                    <a:pt x="297" y="357"/>
                    <a:pt x="297" y="351"/>
                  </a:cubicBezTo>
                  <a:cubicBezTo>
                    <a:pt x="298" y="351"/>
                    <a:pt x="299" y="353"/>
                    <a:pt x="299" y="351"/>
                  </a:cubicBezTo>
                  <a:cubicBezTo>
                    <a:pt x="301" y="346"/>
                    <a:pt x="298" y="339"/>
                    <a:pt x="297" y="336"/>
                  </a:cubicBezTo>
                  <a:cubicBezTo>
                    <a:pt x="296" y="337"/>
                    <a:pt x="294" y="338"/>
                    <a:pt x="291" y="339"/>
                  </a:cubicBezTo>
                  <a:cubicBezTo>
                    <a:pt x="291" y="339"/>
                    <a:pt x="290" y="341"/>
                    <a:pt x="290" y="341"/>
                  </a:cubicBezTo>
                  <a:cubicBezTo>
                    <a:pt x="286" y="342"/>
                    <a:pt x="279" y="337"/>
                    <a:pt x="275" y="336"/>
                  </a:cubicBezTo>
                  <a:cubicBezTo>
                    <a:pt x="273" y="335"/>
                    <a:pt x="273" y="336"/>
                    <a:pt x="272" y="336"/>
                  </a:cubicBezTo>
                  <a:cubicBezTo>
                    <a:pt x="272" y="336"/>
                    <a:pt x="270" y="334"/>
                    <a:pt x="270" y="334"/>
                  </a:cubicBezTo>
                  <a:cubicBezTo>
                    <a:pt x="269" y="334"/>
                    <a:pt x="269" y="335"/>
                    <a:pt x="268" y="334"/>
                  </a:cubicBezTo>
                  <a:close/>
                  <a:moveTo>
                    <a:pt x="297" y="324"/>
                  </a:moveTo>
                  <a:cubicBezTo>
                    <a:pt x="296" y="324"/>
                    <a:pt x="296" y="326"/>
                    <a:pt x="296" y="326"/>
                  </a:cubicBezTo>
                  <a:cubicBezTo>
                    <a:pt x="296" y="326"/>
                    <a:pt x="295" y="329"/>
                    <a:pt x="299" y="330"/>
                  </a:cubicBezTo>
                  <a:cubicBezTo>
                    <a:pt x="299" y="331"/>
                    <a:pt x="299" y="331"/>
                    <a:pt x="299" y="331"/>
                  </a:cubicBezTo>
                  <a:cubicBezTo>
                    <a:pt x="299" y="331"/>
                    <a:pt x="301" y="330"/>
                    <a:pt x="301" y="330"/>
                  </a:cubicBezTo>
                  <a:cubicBezTo>
                    <a:pt x="300" y="328"/>
                    <a:pt x="299" y="324"/>
                    <a:pt x="297" y="324"/>
                  </a:cubicBezTo>
                  <a:close/>
                  <a:moveTo>
                    <a:pt x="261" y="322"/>
                  </a:moveTo>
                  <a:cubicBezTo>
                    <a:pt x="261" y="322"/>
                    <a:pt x="259" y="328"/>
                    <a:pt x="262" y="327"/>
                  </a:cubicBezTo>
                  <a:cubicBezTo>
                    <a:pt x="262" y="326"/>
                    <a:pt x="263" y="322"/>
                    <a:pt x="261" y="322"/>
                  </a:cubicBezTo>
                  <a:close/>
                  <a:moveTo>
                    <a:pt x="208" y="273"/>
                  </a:moveTo>
                  <a:cubicBezTo>
                    <a:pt x="202" y="274"/>
                    <a:pt x="204" y="278"/>
                    <a:pt x="210" y="277"/>
                  </a:cubicBezTo>
                  <a:cubicBezTo>
                    <a:pt x="214" y="276"/>
                    <a:pt x="211" y="273"/>
                    <a:pt x="208" y="273"/>
                  </a:cubicBezTo>
                  <a:close/>
                  <a:moveTo>
                    <a:pt x="190" y="222"/>
                  </a:moveTo>
                  <a:cubicBezTo>
                    <a:pt x="193" y="222"/>
                    <a:pt x="189" y="223"/>
                    <a:pt x="189" y="223"/>
                  </a:cubicBezTo>
                  <a:cubicBezTo>
                    <a:pt x="190" y="223"/>
                    <a:pt x="189" y="222"/>
                    <a:pt x="190" y="222"/>
                  </a:cubicBezTo>
                  <a:close/>
                  <a:moveTo>
                    <a:pt x="194" y="221"/>
                  </a:moveTo>
                  <a:cubicBezTo>
                    <a:pt x="197" y="222"/>
                    <a:pt x="195" y="223"/>
                    <a:pt x="197" y="226"/>
                  </a:cubicBezTo>
                  <a:cubicBezTo>
                    <a:pt x="198" y="227"/>
                    <a:pt x="198" y="227"/>
                    <a:pt x="198" y="227"/>
                  </a:cubicBezTo>
                  <a:cubicBezTo>
                    <a:pt x="199" y="228"/>
                    <a:pt x="198" y="228"/>
                    <a:pt x="198" y="230"/>
                  </a:cubicBezTo>
                  <a:cubicBezTo>
                    <a:pt x="197" y="230"/>
                    <a:pt x="197" y="229"/>
                    <a:pt x="195" y="229"/>
                  </a:cubicBezTo>
                  <a:cubicBezTo>
                    <a:pt x="195" y="226"/>
                    <a:pt x="194" y="221"/>
                    <a:pt x="194" y="221"/>
                  </a:cubicBezTo>
                  <a:close/>
                  <a:moveTo>
                    <a:pt x="208" y="215"/>
                  </a:moveTo>
                  <a:cubicBezTo>
                    <a:pt x="213" y="217"/>
                    <a:pt x="212" y="224"/>
                    <a:pt x="211" y="223"/>
                  </a:cubicBezTo>
                  <a:cubicBezTo>
                    <a:pt x="211" y="223"/>
                    <a:pt x="206" y="215"/>
                    <a:pt x="208" y="215"/>
                  </a:cubicBezTo>
                  <a:close/>
                  <a:moveTo>
                    <a:pt x="2" y="151"/>
                  </a:moveTo>
                  <a:cubicBezTo>
                    <a:pt x="2" y="153"/>
                    <a:pt x="2" y="153"/>
                    <a:pt x="2" y="153"/>
                  </a:cubicBezTo>
                  <a:cubicBezTo>
                    <a:pt x="2" y="152"/>
                    <a:pt x="3" y="151"/>
                    <a:pt x="2" y="151"/>
                  </a:cubicBezTo>
                  <a:close/>
                  <a:moveTo>
                    <a:pt x="226" y="59"/>
                  </a:moveTo>
                  <a:cubicBezTo>
                    <a:pt x="226" y="63"/>
                    <a:pt x="226" y="63"/>
                    <a:pt x="226" y="63"/>
                  </a:cubicBezTo>
                  <a:cubicBezTo>
                    <a:pt x="227" y="61"/>
                    <a:pt x="231" y="59"/>
                    <a:pt x="226" y="59"/>
                  </a:cubicBezTo>
                  <a:close/>
                  <a:moveTo>
                    <a:pt x="202" y="30"/>
                  </a:moveTo>
                  <a:cubicBezTo>
                    <a:pt x="202" y="31"/>
                    <a:pt x="202" y="30"/>
                    <a:pt x="201" y="30"/>
                  </a:cubicBezTo>
                  <a:cubicBezTo>
                    <a:pt x="201" y="36"/>
                    <a:pt x="199" y="36"/>
                    <a:pt x="206" y="36"/>
                  </a:cubicBezTo>
                  <a:cubicBezTo>
                    <a:pt x="205" y="35"/>
                    <a:pt x="205" y="34"/>
                    <a:pt x="204" y="34"/>
                  </a:cubicBezTo>
                  <a:cubicBezTo>
                    <a:pt x="204" y="34"/>
                    <a:pt x="204" y="32"/>
                    <a:pt x="204" y="32"/>
                  </a:cubicBezTo>
                  <a:cubicBezTo>
                    <a:pt x="204" y="32"/>
                    <a:pt x="206" y="31"/>
                    <a:pt x="205" y="30"/>
                  </a:cubicBezTo>
                  <a:cubicBezTo>
                    <a:pt x="204" y="30"/>
                    <a:pt x="203" y="30"/>
                    <a:pt x="202" y="30"/>
                  </a:cubicBezTo>
                  <a:close/>
                  <a:moveTo>
                    <a:pt x="148" y="6"/>
                  </a:moveTo>
                  <a:cubicBezTo>
                    <a:pt x="147" y="9"/>
                    <a:pt x="147" y="8"/>
                    <a:pt x="147" y="10"/>
                  </a:cubicBezTo>
                  <a:cubicBezTo>
                    <a:pt x="147" y="10"/>
                    <a:pt x="149" y="10"/>
                    <a:pt x="150" y="10"/>
                  </a:cubicBezTo>
                  <a:cubicBezTo>
                    <a:pt x="150" y="10"/>
                    <a:pt x="150" y="8"/>
                    <a:pt x="150" y="8"/>
                  </a:cubicBezTo>
                  <a:cubicBezTo>
                    <a:pt x="150" y="8"/>
                    <a:pt x="148" y="7"/>
                    <a:pt x="148" y="6"/>
                  </a:cubicBezTo>
                  <a:close/>
                  <a:moveTo>
                    <a:pt x="155" y="5"/>
                  </a:moveTo>
                  <a:cubicBezTo>
                    <a:pt x="155" y="7"/>
                    <a:pt x="155" y="7"/>
                    <a:pt x="155" y="7"/>
                  </a:cubicBezTo>
                  <a:cubicBezTo>
                    <a:pt x="153" y="7"/>
                    <a:pt x="153" y="7"/>
                    <a:pt x="152" y="7"/>
                  </a:cubicBezTo>
                  <a:cubicBezTo>
                    <a:pt x="152" y="7"/>
                    <a:pt x="152" y="9"/>
                    <a:pt x="152" y="9"/>
                  </a:cubicBezTo>
                  <a:cubicBezTo>
                    <a:pt x="152" y="9"/>
                    <a:pt x="153" y="9"/>
                    <a:pt x="154" y="9"/>
                  </a:cubicBezTo>
                  <a:cubicBezTo>
                    <a:pt x="154" y="8"/>
                    <a:pt x="154" y="7"/>
                    <a:pt x="155" y="7"/>
                  </a:cubicBezTo>
                  <a:cubicBezTo>
                    <a:pt x="155" y="7"/>
                    <a:pt x="160" y="8"/>
                    <a:pt x="157" y="6"/>
                  </a:cubicBezTo>
                  <a:cubicBezTo>
                    <a:pt x="156" y="6"/>
                    <a:pt x="157" y="5"/>
                    <a:pt x="155" y="5"/>
                  </a:cubicBezTo>
                  <a:close/>
                </a:path>
              </a:pathLst>
            </a:custGeom>
            <a:solidFill>
              <a:schemeClr val="accent5"/>
            </a:solidFill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41" name="Freeform 338"/>
            <p:cNvSpPr>
              <a:spLocks noEditPoints="1"/>
            </p:cNvSpPr>
            <p:nvPr/>
          </p:nvSpPr>
          <p:spPr bwMode="auto">
            <a:xfrm>
              <a:off x="7252120" y="2648412"/>
              <a:ext cx="106462" cy="101140"/>
            </a:xfrm>
            <a:custGeom>
              <a:avLst/>
              <a:gdLst>
                <a:gd name="T0" fmla="*/ 3 w 31"/>
                <a:gd name="T1" fmla="*/ 1 h 29"/>
                <a:gd name="T2" fmla="*/ 3 w 31"/>
                <a:gd name="T3" fmla="*/ 6 h 29"/>
                <a:gd name="T4" fmla="*/ 1 w 31"/>
                <a:gd name="T5" fmla="*/ 11 h 29"/>
                <a:gd name="T6" fmla="*/ 11 w 31"/>
                <a:gd name="T7" fmla="*/ 16 h 29"/>
                <a:gd name="T8" fmla="*/ 13 w 31"/>
                <a:gd name="T9" fmla="*/ 21 h 29"/>
                <a:gd name="T10" fmla="*/ 16 w 31"/>
                <a:gd name="T11" fmla="*/ 20 h 29"/>
                <a:gd name="T12" fmla="*/ 20 w 31"/>
                <a:gd name="T13" fmla="*/ 21 h 29"/>
                <a:gd name="T14" fmla="*/ 23 w 31"/>
                <a:gd name="T15" fmla="*/ 24 h 29"/>
                <a:gd name="T16" fmla="*/ 26 w 31"/>
                <a:gd name="T17" fmla="*/ 29 h 29"/>
                <a:gd name="T18" fmla="*/ 29 w 31"/>
                <a:gd name="T19" fmla="*/ 27 h 29"/>
                <a:gd name="T20" fmla="*/ 31 w 31"/>
                <a:gd name="T21" fmla="*/ 25 h 29"/>
                <a:gd name="T22" fmla="*/ 30 w 31"/>
                <a:gd name="T23" fmla="*/ 20 h 29"/>
                <a:gd name="T24" fmla="*/ 27 w 31"/>
                <a:gd name="T25" fmla="*/ 19 h 29"/>
                <a:gd name="T26" fmla="*/ 24 w 31"/>
                <a:gd name="T27" fmla="*/ 16 h 29"/>
                <a:gd name="T28" fmla="*/ 26 w 31"/>
                <a:gd name="T29" fmla="*/ 14 h 29"/>
                <a:gd name="T30" fmla="*/ 24 w 31"/>
                <a:gd name="T31" fmla="*/ 12 h 29"/>
                <a:gd name="T32" fmla="*/ 20 w 31"/>
                <a:gd name="T33" fmla="*/ 10 h 29"/>
                <a:gd name="T34" fmla="*/ 21 w 31"/>
                <a:gd name="T35" fmla="*/ 6 h 29"/>
                <a:gd name="T36" fmla="*/ 18 w 31"/>
                <a:gd name="T37" fmla="*/ 3 h 29"/>
                <a:gd name="T38" fmla="*/ 15 w 31"/>
                <a:gd name="T39" fmla="*/ 3 h 29"/>
                <a:gd name="T40" fmla="*/ 15 w 31"/>
                <a:gd name="T41" fmla="*/ 0 h 29"/>
                <a:gd name="T42" fmla="*/ 10 w 31"/>
                <a:gd name="T43" fmla="*/ 0 h 29"/>
                <a:gd name="T44" fmla="*/ 3 w 31"/>
                <a:gd name="T45" fmla="*/ 1 h 29"/>
                <a:gd name="T46" fmla="*/ 10 w 31"/>
                <a:gd name="T47" fmla="*/ 11 h 29"/>
                <a:gd name="T48" fmla="*/ 15 w 31"/>
                <a:gd name="T49" fmla="*/ 13 h 29"/>
                <a:gd name="T50" fmla="*/ 12 w 31"/>
                <a:gd name="T51" fmla="*/ 14 h 29"/>
                <a:gd name="T52" fmla="*/ 10 w 31"/>
                <a:gd name="T53" fmla="*/ 1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" h="29">
                  <a:moveTo>
                    <a:pt x="3" y="1"/>
                  </a:moveTo>
                  <a:cubicBezTo>
                    <a:pt x="3" y="1"/>
                    <a:pt x="6" y="5"/>
                    <a:pt x="3" y="6"/>
                  </a:cubicBezTo>
                  <a:cubicBezTo>
                    <a:pt x="1" y="8"/>
                    <a:pt x="3" y="8"/>
                    <a:pt x="1" y="11"/>
                  </a:cubicBezTo>
                  <a:cubicBezTo>
                    <a:pt x="0" y="14"/>
                    <a:pt x="8" y="15"/>
                    <a:pt x="11" y="16"/>
                  </a:cubicBezTo>
                  <a:cubicBezTo>
                    <a:pt x="14" y="18"/>
                    <a:pt x="13" y="21"/>
                    <a:pt x="13" y="21"/>
                  </a:cubicBezTo>
                  <a:cubicBezTo>
                    <a:pt x="13" y="21"/>
                    <a:pt x="14" y="20"/>
                    <a:pt x="16" y="20"/>
                  </a:cubicBezTo>
                  <a:cubicBezTo>
                    <a:pt x="19" y="20"/>
                    <a:pt x="20" y="21"/>
                    <a:pt x="20" y="21"/>
                  </a:cubicBezTo>
                  <a:cubicBezTo>
                    <a:pt x="20" y="21"/>
                    <a:pt x="21" y="22"/>
                    <a:pt x="23" y="24"/>
                  </a:cubicBezTo>
                  <a:cubicBezTo>
                    <a:pt x="26" y="26"/>
                    <a:pt x="26" y="29"/>
                    <a:pt x="26" y="29"/>
                  </a:cubicBezTo>
                  <a:cubicBezTo>
                    <a:pt x="26" y="29"/>
                    <a:pt x="27" y="28"/>
                    <a:pt x="29" y="27"/>
                  </a:cubicBezTo>
                  <a:cubicBezTo>
                    <a:pt x="30" y="26"/>
                    <a:pt x="31" y="25"/>
                    <a:pt x="31" y="25"/>
                  </a:cubicBezTo>
                  <a:cubicBezTo>
                    <a:pt x="31" y="25"/>
                    <a:pt x="29" y="22"/>
                    <a:pt x="30" y="20"/>
                  </a:cubicBezTo>
                  <a:cubicBezTo>
                    <a:pt x="30" y="19"/>
                    <a:pt x="28" y="20"/>
                    <a:pt x="27" y="19"/>
                  </a:cubicBezTo>
                  <a:cubicBezTo>
                    <a:pt x="25" y="19"/>
                    <a:pt x="24" y="16"/>
                    <a:pt x="24" y="1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5" y="13"/>
                    <a:pt x="24" y="12"/>
                  </a:cubicBezTo>
                  <a:cubicBezTo>
                    <a:pt x="22" y="11"/>
                    <a:pt x="20" y="10"/>
                    <a:pt x="20" y="10"/>
                  </a:cubicBezTo>
                  <a:cubicBezTo>
                    <a:pt x="20" y="10"/>
                    <a:pt x="23" y="6"/>
                    <a:pt x="21" y="6"/>
                  </a:cubicBezTo>
                  <a:cubicBezTo>
                    <a:pt x="20" y="5"/>
                    <a:pt x="19" y="1"/>
                    <a:pt x="18" y="3"/>
                  </a:cubicBezTo>
                  <a:cubicBezTo>
                    <a:pt x="17" y="5"/>
                    <a:pt x="15" y="3"/>
                    <a:pt x="15" y="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1" y="0"/>
                    <a:pt x="10" y="0"/>
                  </a:cubicBezTo>
                  <a:cubicBezTo>
                    <a:pt x="8" y="0"/>
                    <a:pt x="3" y="1"/>
                    <a:pt x="3" y="1"/>
                  </a:cubicBezTo>
                  <a:close/>
                  <a:moveTo>
                    <a:pt x="10" y="11"/>
                  </a:moveTo>
                  <a:cubicBezTo>
                    <a:pt x="14" y="11"/>
                    <a:pt x="13" y="12"/>
                    <a:pt x="15" y="13"/>
                  </a:cubicBezTo>
                  <a:cubicBezTo>
                    <a:pt x="14" y="14"/>
                    <a:pt x="13" y="14"/>
                    <a:pt x="12" y="14"/>
                  </a:cubicBezTo>
                  <a:cubicBezTo>
                    <a:pt x="12" y="14"/>
                    <a:pt x="9" y="11"/>
                    <a:pt x="10" y="11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42" name="Freeform 339"/>
            <p:cNvSpPr>
              <a:spLocks noEditPoints="1"/>
            </p:cNvSpPr>
            <p:nvPr/>
          </p:nvSpPr>
          <p:spPr bwMode="auto">
            <a:xfrm>
              <a:off x="7252120" y="2648412"/>
              <a:ext cx="106462" cy="101140"/>
            </a:xfrm>
            <a:custGeom>
              <a:avLst/>
              <a:gdLst>
                <a:gd name="T0" fmla="*/ 3 w 31"/>
                <a:gd name="T1" fmla="*/ 1 h 29"/>
                <a:gd name="T2" fmla="*/ 3 w 31"/>
                <a:gd name="T3" fmla="*/ 6 h 29"/>
                <a:gd name="T4" fmla="*/ 1 w 31"/>
                <a:gd name="T5" fmla="*/ 11 h 29"/>
                <a:gd name="T6" fmla="*/ 11 w 31"/>
                <a:gd name="T7" fmla="*/ 16 h 29"/>
                <a:gd name="T8" fmla="*/ 13 w 31"/>
                <a:gd name="T9" fmla="*/ 21 h 29"/>
                <a:gd name="T10" fmla="*/ 16 w 31"/>
                <a:gd name="T11" fmla="*/ 20 h 29"/>
                <a:gd name="T12" fmla="*/ 20 w 31"/>
                <a:gd name="T13" fmla="*/ 21 h 29"/>
                <a:gd name="T14" fmla="*/ 23 w 31"/>
                <a:gd name="T15" fmla="*/ 24 h 29"/>
                <a:gd name="T16" fmla="*/ 26 w 31"/>
                <a:gd name="T17" fmla="*/ 29 h 29"/>
                <a:gd name="T18" fmla="*/ 29 w 31"/>
                <a:gd name="T19" fmla="*/ 27 h 29"/>
                <a:gd name="T20" fmla="*/ 31 w 31"/>
                <a:gd name="T21" fmla="*/ 25 h 29"/>
                <a:gd name="T22" fmla="*/ 30 w 31"/>
                <a:gd name="T23" fmla="*/ 20 h 29"/>
                <a:gd name="T24" fmla="*/ 27 w 31"/>
                <a:gd name="T25" fmla="*/ 19 h 29"/>
                <a:gd name="T26" fmla="*/ 24 w 31"/>
                <a:gd name="T27" fmla="*/ 16 h 29"/>
                <a:gd name="T28" fmla="*/ 26 w 31"/>
                <a:gd name="T29" fmla="*/ 14 h 29"/>
                <a:gd name="T30" fmla="*/ 24 w 31"/>
                <a:gd name="T31" fmla="*/ 12 h 29"/>
                <a:gd name="T32" fmla="*/ 20 w 31"/>
                <a:gd name="T33" fmla="*/ 10 h 29"/>
                <a:gd name="T34" fmla="*/ 21 w 31"/>
                <a:gd name="T35" fmla="*/ 6 h 29"/>
                <a:gd name="T36" fmla="*/ 18 w 31"/>
                <a:gd name="T37" fmla="*/ 3 h 29"/>
                <a:gd name="T38" fmla="*/ 15 w 31"/>
                <a:gd name="T39" fmla="*/ 3 h 29"/>
                <a:gd name="T40" fmla="*/ 15 w 31"/>
                <a:gd name="T41" fmla="*/ 0 h 29"/>
                <a:gd name="T42" fmla="*/ 10 w 31"/>
                <a:gd name="T43" fmla="*/ 0 h 29"/>
                <a:gd name="T44" fmla="*/ 3 w 31"/>
                <a:gd name="T45" fmla="*/ 1 h 29"/>
                <a:gd name="T46" fmla="*/ 10 w 31"/>
                <a:gd name="T47" fmla="*/ 11 h 29"/>
                <a:gd name="T48" fmla="*/ 15 w 31"/>
                <a:gd name="T49" fmla="*/ 13 h 29"/>
                <a:gd name="T50" fmla="*/ 12 w 31"/>
                <a:gd name="T51" fmla="*/ 14 h 29"/>
                <a:gd name="T52" fmla="*/ 10 w 31"/>
                <a:gd name="T53" fmla="*/ 1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" h="29">
                  <a:moveTo>
                    <a:pt x="3" y="1"/>
                  </a:moveTo>
                  <a:cubicBezTo>
                    <a:pt x="3" y="1"/>
                    <a:pt x="6" y="5"/>
                    <a:pt x="3" y="6"/>
                  </a:cubicBezTo>
                  <a:cubicBezTo>
                    <a:pt x="1" y="8"/>
                    <a:pt x="3" y="8"/>
                    <a:pt x="1" y="11"/>
                  </a:cubicBezTo>
                  <a:cubicBezTo>
                    <a:pt x="0" y="14"/>
                    <a:pt x="8" y="15"/>
                    <a:pt x="11" y="16"/>
                  </a:cubicBezTo>
                  <a:cubicBezTo>
                    <a:pt x="14" y="18"/>
                    <a:pt x="13" y="21"/>
                    <a:pt x="13" y="21"/>
                  </a:cubicBezTo>
                  <a:cubicBezTo>
                    <a:pt x="13" y="21"/>
                    <a:pt x="14" y="20"/>
                    <a:pt x="16" y="20"/>
                  </a:cubicBezTo>
                  <a:cubicBezTo>
                    <a:pt x="19" y="20"/>
                    <a:pt x="20" y="21"/>
                    <a:pt x="20" y="21"/>
                  </a:cubicBezTo>
                  <a:cubicBezTo>
                    <a:pt x="20" y="21"/>
                    <a:pt x="21" y="22"/>
                    <a:pt x="23" y="24"/>
                  </a:cubicBezTo>
                  <a:cubicBezTo>
                    <a:pt x="26" y="26"/>
                    <a:pt x="26" y="29"/>
                    <a:pt x="26" y="29"/>
                  </a:cubicBezTo>
                  <a:cubicBezTo>
                    <a:pt x="26" y="29"/>
                    <a:pt x="27" y="28"/>
                    <a:pt x="29" y="27"/>
                  </a:cubicBezTo>
                  <a:cubicBezTo>
                    <a:pt x="30" y="26"/>
                    <a:pt x="31" y="25"/>
                    <a:pt x="31" y="25"/>
                  </a:cubicBezTo>
                  <a:cubicBezTo>
                    <a:pt x="31" y="25"/>
                    <a:pt x="29" y="22"/>
                    <a:pt x="30" y="20"/>
                  </a:cubicBezTo>
                  <a:cubicBezTo>
                    <a:pt x="30" y="19"/>
                    <a:pt x="28" y="20"/>
                    <a:pt x="27" y="19"/>
                  </a:cubicBezTo>
                  <a:cubicBezTo>
                    <a:pt x="25" y="19"/>
                    <a:pt x="24" y="16"/>
                    <a:pt x="24" y="1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5" y="13"/>
                    <a:pt x="24" y="12"/>
                  </a:cubicBezTo>
                  <a:cubicBezTo>
                    <a:pt x="22" y="11"/>
                    <a:pt x="20" y="10"/>
                    <a:pt x="20" y="10"/>
                  </a:cubicBezTo>
                  <a:cubicBezTo>
                    <a:pt x="20" y="10"/>
                    <a:pt x="23" y="6"/>
                    <a:pt x="21" y="6"/>
                  </a:cubicBezTo>
                  <a:cubicBezTo>
                    <a:pt x="20" y="5"/>
                    <a:pt x="19" y="1"/>
                    <a:pt x="18" y="3"/>
                  </a:cubicBezTo>
                  <a:cubicBezTo>
                    <a:pt x="17" y="5"/>
                    <a:pt x="15" y="3"/>
                    <a:pt x="15" y="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1" y="0"/>
                    <a:pt x="10" y="0"/>
                  </a:cubicBezTo>
                  <a:cubicBezTo>
                    <a:pt x="8" y="0"/>
                    <a:pt x="3" y="1"/>
                    <a:pt x="3" y="1"/>
                  </a:cubicBezTo>
                  <a:close/>
                  <a:moveTo>
                    <a:pt x="10" y="11"/>
                  </a:moveTo>
                  <a:cubicBezTo>
                    <a:pt x="14" y="11"/>
                    <a:pt x="13" y="12"/>
                    <a:pt x="15" y="13"/>
                  </a:cubicBezTo>
                  <a:cubicBezTo>
                    <a:pt x="14" y="14"/>
                    <a:pt x="13" y="14"/>
                    <a:pt x="12" y="14"/>
                  </a:cubicBezTo>
                  <a:cubicBezTo>
                    <a:pt x="12" y="14"/>
                    <a:pt x="9" y="11"/>
                    <a:pt x="10" y="11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43" name="Freeform 340"/>
            <p:cNvSpPr>
              <a:spLocks noEditPoints="1"/>
            </p:cNvSpPr>
            <p:nvPr/>
          </p:nvSpPr>
          <p:spPr bwMode="auto">
            <a:xfrm>
              <a:off x="3729989" y="5065108"/>
              <a:ext cx="592640" cy="1403531"/>
            </a:xfrm>
            <a:custGeom>
              <a:avLst/>
              <a:gdLst>
                <a:gd name="T0" fmla="*/ 75 w 170"/>
                <a:gd name="T1" fmla="*/ 9 h 403"/>
                <a:gd name="T2" fmla="*/ 52 w 170"/>
                <a:gd name="T3" fmla="*/ 7 h 403"/>
                <a:gd name="T4" fmla="*/ 44 w 170"/>
                <a:gd name="T5" fmla="*/ 33 h 403"/>
                <a:gd name="T6" fmla="*/ 43 w 170"/>
                <a:gd name="T7" fmla="*/ 64 h 403"/>
                <a:gd name="T8" fmla="*/ 33 w 170"/>
                <a:gd name="T9" fmla="*/ 101 h 403"/>
                <a:gd name="T10" fmla="*/ 29 w 170"/>
                <a:gd name="T11" fmla="*/ 133 h 403"/>
                <a:gd name="T12" fmla="*/ 26 w 170"/>
                <a:gd name="T13" fmla="*/ 167 h 403"/>
                <a:gd name="T14" fmla="*/ 20 w 170"/>
                <a:gd name="T15" fmla="*/ 190 h 403"/>
                <a:gd name="T16" fmla="*/ 13 w 170"/>
                <a:gd name="T17" fmla="*/ 221 h 403"/>
                <a:gd name="T18" fmla="*/ 12 w 170"/>
                <a:gd name="T19" fmla="*/ 249 h 403"/>
                <a:gd name="T20" fmla="*/ 15 w 170"/>
                <a:gd name="T21" fmla="*/ 273 h 403"/>
                <a:gd name="T22" fmla="*/ 14 w 170"/>
                <a:gd name="T23" fmla="*/ 292 h 403"/>
                <a:gd name="T24" fmla="*/ 9 w 170"/>
                <a:gd name="T25" fmla="*/ 313 h 403"/>
                <a:gd name="T26" fmla="*/ 1 w 170"/>
                <a:gd name="T27" fmla="*/ 339 h 403"/>
                <a:gd name="T28" fmla="*/ 8 w 170"/>
                <a:gd name="T29" fmla="*/ 357 h 403"/>
                <a:gd name="T30" fmla="*/ 40 w 170"/>
                <a:gd name="T31" fmla="*/ 360 h 403"/>
                <a:gd name="T32" fmla="*/ 34 w 170"/>
                <a:gd name="T33" fmla="*/ 352 h 403"/>
                <a:gd name="T34" fmla="*/ 42 w 170"/>
                <a:gd name="T35" fmla="*/ 345 h 403"/>
                <a:gd name="T36" fmla="*/ 40 w 170"/>
                <a:gd name="T37" fmla="*/ 336 h 403"/>
                <a:gd name="T38" fmla="*/ 50 w 170"/>
                <a:gd name="T39" fmla="*/ 332 h 403"/>
                <a:gd name="T40" fmla="*/ 54 w 170"/>
                <a:gd name="T41" fmla="*/ 321 h 403"/>
                <a:gd name="T42" fmla="*/ 67 w 170"/>
                <a:gd name="T43" fmla="*/ 313 h 403"/>
                <a:gd name="T44" fmla="*/ 55 w 170"/>
                <a:gd name="T45" fmla="*/ 297 h 403"/>
                <a:gd name="T46" fmla="*/ 52 w 170"/>
                <a:gd name="T47" fmla="*/ 285 h 403"/>
                <a:gd name="T48" fmla="*/ 68 w 170"/>
                <a:gd name="T49" fmla="*/ 272 h 403"/>
                <a:gd name="T50" fmla="*/ 78 w 170"/>
                <a:gd name="T51" fmla="*/ 249 h 403"/>
                <a:gd name="T52" fmla="*/ 80 w 170"/>
                <a:gd name="T53" fmla="*/ 244 h 403"/>
                <a:gd name="T54" fmla="*/ 86 w 170"/>
                <a:gd name="T55" fmla="*/ 241 h 403"/>
                <a:gd name="T56" fmla="*/ 80 w 170"/>
                <a:gd name="T57" fmla="*/ 242 h 403"/>
                <a:gd name="T58" fmla="*/ 71 w 170"/>
                <a:gd name="T59" fmla="*/ 232 h 403"/>
                <a:gd name="T60" fmla="*/ 76 w 170"/>
                <a:gd name="T61" fmla="*/ 224 h 403"/>
                <a:gd name="T62" fmla="*/ 92 w 170"/>
                <a:gd name="T63" fmla="*/ 225 h 403"/>
                <a:gd name="T64" fmla="*/ 98 w 170"/>
                <a:gd name="T65" fmla="*/ 205 h 403"/>
                <a:gd name="T66" fmla="*/ 96 w 170"/>
                <a:gd name="T67" fmla="*/ 198 h 403"/>
                <a:gd name="T68" fmla="*/ 108 w 170"/>
                <a:gd name="T69" fmla="*/ 198 h 403"/>
                <a:gd name="T70" fmla="*/ 131 w 170"/>
                <a:gd name="T71" fmla="*/ 193 h 403"/>
                <a:gd name="T72" fmla="*/ 139 w 170"/>
                <a:gd name="T73" fmla="*/ 166 h 403"/>
                <a:gd name="T74" fmla="*/ 139 w 170"/>
                <a:gd name="T75" fmla="*/ 160 h 403"/>
                <a:gd name="T76" fmla="*/ 129 w 170"/>
                <a:gd name="T77" fmla="*/ 146 h 403"/>
                <a:gd name="T78" fmla="*/ 129 w 170"/>
                <a:gd name="T79" fmla="*/ 138 h 403"/>
                <a:gd name="T80" fmla="*/ 132 w 170"/>
                <a:gd name="T81" fmla="*/ 113 h 403"/>
                <a:gd name="T82" fmla="*/ 142 w 170"/>
                <a:gd name="T83" fmla="*/ 89 h 403"/>
                <a:gd name="T84" fmla="*/ 159 w 170"/>
                <a:gd name="T85" fmla="*/ 68 h 403"/>
                <a:gd name="T86" fmla="*/ 168 w 170"/>
                <a:gd name="T87" fmla="*/ 45 h 403"/>
                <a:gd name="T88" fmla="*/ 159 w 170"/>
                <a:gd name="T89" fmla="*/ 57 h 403"/>
                <a:gd name="T90" fmla="*/ 141 w 170"/>
                <a:gd name="T91" fmla="*/ 64 h 403"/>
                <a:gd name="T92" fmla="*/ 129 w 170"/>
                <a:gd name="T93" fmla="*/ 55 h 403"/>
                <a:gd name="T94" fmla="*/ 124 w 170"/>
                <a:gd name="T95" fmla="*/ 31 h 403"/>
                <a:gd name="T96" fmla="*/ 105 w 170"/>
                <a:gd name="T97" fmla="*/ 15 h 403"/>
                <a:gd name="T98" fmla="*/ 47 w 170"/>
                <a:gd name="T99" fmla="*/ 400 h 403"/>
                <a:gd name="T100" fmla="*/ 53 w 170"/>
                <a:gd name="T101" fmla="*/ 401 h 403"/>
                <a:gd name="T102" fmla="*/ 67 w 170"/>
                <a:gd name="T103" fmla="*/ 401 h 403"/>
                <a:gd name="T104" fmla="*/ 56 w 170"/>
                <a:gd name="T105" fmla="*/ 396 h 403"/>
                <a:gd name="T106" fmla="*/ 46 w 170"/>
                <a:gd name="T107" fmla="*/ 386 h 403"/>
                <a:gd name="T108" fmla="*/ 40 w 170"/>
                <a:gd name="T109" fmla="*/ 372 h 403"/>
                <a:gd name="T110" fmla="*/ 78 w 170"/>
                <a:gd name="T111" fmla="*/ 396 h 403"/>
                <a:gd name="T112" fmla="*/ 83 w 170"/>
                <a:gd name="T113" fmla="*/ 399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0" h="403">
                  <a:moveTo>
                    <a:pt x="95" y="3"/>
                  </a:moveTo>
                  <a:cubicBezTo>
                    <a:pt x="82" y="3"/>
                    <a:pt x="82" y="3"/>
                    <a:pt x="82" y="3"/>
                  </a:cubicBezTo>
                  <a:cubicBezTo>
                    <a:pt x="82" y="3"/>
                    <a:pt x="80" y="0"/>
                    <a:pt x="78" y="5"/>
                  </a:cubicBezTo>
                  <a:cubicBezTo>
                    <a:pt x="76" y="11"/>
                    <a:pt x="76" y="10"/>
                    <a:pt x="75" y="9"/>
                  </a:cubicBezTo>
                  <a:cubicBezTo>
                    <a:pt x="75" y="7"/>
                    <a:pt x="73" y="4"/>
                    <a:pt x="73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4"/>
                    <a:pt x="59" y="1"/>
                    <a:pt x="59" y="1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7"/>
                    <a:pt x="51" y="13"/>
                    <a:pt x="55" y="14"/>
                  </a:cubicBezTo>
                  <a:cubicBezTo>
                    <a:pt x="58" y="15"/>
                    <a:pt x="57" y="20"/>
                    <a:pt x="56" y="23"/>
                  </a:cubicBezTo>
                  <a:cubicBezTo>
                    <a:pt x="55" y="26"/>
                    <a:pt x="51" y="25"/>
                    <a:pt x="50" y="28"/>
                  </a:cubicBezTo>
                  <a:cubicBezTo>
                    <a:pt x="49" y="31"/>
                    <a:pt x="44" y="31"/>
                    <a:pt x="44" y="33"/>
                  </a:cubicBezTo>
                  <a:cubicBezTo>
                    <a:pt x="44" y="36"/>
                    <a:pt x="44" y="41"/>
                    <a:pt x="44" y="44"/>
                  </a:cubicBezTo>
                  <a:cubicBezTo>
                    <a:pt x="44" y="47"/>
                    <a:pt x="48" y="49"/>
                    <a:pt x="45" y="51"/>
                  </a:cubicBezTo>
                  <a:cubicBezTo>
                    <a:pt x="43" y="52"/>
                    <a:pt x="44" y="53"/>
                    <a:pt x="44" y="56"/>
                  </a:cubicBezTo>
                  <a:cubicBezTo>
                    <a:pt x="45" y="60"/>
                    <a:pt x="44" y="61"/>
                    <a:pt x="43" y="64"/>
                  </a:cubicBezTo>
                  <a:cubicBezTo>
                    <a:pt x="42" y="67"/>
                    <a:pt x="41" y="67"/>
                    <a:pt x="40" y="71"/>
                  </a:cubicBezTo>
                  <a:cubicBezTo>
                    <a:pt x="38" y="76"/>
                    <a:pt x="35" y="74"/>
                    <a:pt x="35" y="80"/>
                  </a:cubicBezTo>
                  <a:cubicBezTo>
                    <a:pt x="34" y="86"/>
                    <a:pt x="33" y="88"/>
                    <a:pt x="33" y="92"/>
                  </a:cubicBezTo>
                  <a:cubicBezTo>
                    <a:pt x="33" y="96"/>
                    <a:pt x="35" y="98"/>
                    <a:pt x="33" y="101"/>
                  </a:cubicBezTo>
                  <a:cubicBezTo>
                    <a:pt x="32" y="104"/>
                    <a:pt x="31" y="103"/>
                    <a:pt x="31" y="108"/>
                  </a:cubicBezTo>
                  <a:cubicBezTo>
                    <a:pt x="31" y="114"/>
                    <a:pt x="30" y="114"/>
                    <a:pt x="31" y="118"/>
                  </a:cubicBezTo>
                  <a:cubicBezTo>
                    <a:pt x="31" y="122"/>
                    <a:pt x="32" y="123"/>
                    <a:pt x="30" y="126"/>
                  </a:cubicBezTo>
                  <a:cubicBezTo>
                    <a:pt x="29" y="129"/>
                    <a:pt x="28" y="130"/>
                    <a:pt x="29" y="133"/>
                  </a:cubicBezTo>
                  <a:cubicBezTo>
                    <a:pt x="30" y="136"/>
                    <a:pt x="30" y="137"/>
                    <a:pt x="30" y="141"/>
                  </a:cubicBezTo>
                  <a:cubicBezTo>
                    <a:pt x="30" y="145"/>
                    <a:pt x="27" y="151"/>
                    <a:pt x="26" y="154"/>
                  </a:cubicBezTo>
                  <a:cubicBezTo>
                    <a:pt x="24" y="157"/>
                    <a:pt x="25" y="158"/>
                    <a:pt x="25" y="161"/>
                  </a:cubicBezTo>
                  <a:cubicBezTo>
                    <a:pt x="26" y="164"/>
                    <a:pt x="27" y="165"/>
                    <a:pt x="26" y="167"/>
                  </a:cubicBezTo>
                  <a:cubicBezTo>
                    <a:pt x="25" y="169"/>
                    <a:pt x="22" y="169"/>
                    <a:pt x="22" y="169"/>
                  </a:cubicBezTo>
                  <a:cubicBezTo>
                    <a:pt x="22" y="169"/>
                    <a:pt x="18" y="172"/>
                    <a:pt x="18" y="175"/>
                  </a:cubicBezTo>
                  <a:cubicBezTo>
                    <a:pt x="19" y="178"/>
                    <a:pt x="18" y="180"/>
                    <a:pt x="18" y="183"/>
                  </a:cubicBezTo>
                  <a:cubicBezTo>
                    <a:pt x="17" y="186"/>
                    <a:pt x="20" y="187"/>
                    <a:pt x="20" y="190"/>
                  </a:cubicBezTo>
                  <a:cubicBezTo>
                    <a:pt x="20" y="193"/>
                    <a:pt x="20" y="190"/>
                    <a:pt x="17" y="193"/>
                  </a:cubicBezTo>
                  <a:cubicBezTo>
                    <a:pt x="15" y="196"/>
                    <a:pt x="15" y="203"/>
                    <a:pt x="14" y="206"/>
                  </a:cubicBezTo>
                  <a:cubicBezTo>
                    <a:pt x="14" y="209"/>
                    <a:pt x="14" y="210"/>
                    <a:pt x="12" y="212"/>
                  </a:cubicBezTo>
                  <a:cubicBezTo>
                    <a:pt x="9" y="215"/>
                    <a:pt x="13" y="217"/>
                    <a:pt x="13" y="221"/>
                  </a:cubicBezTo>
                  <a:cubicBezTo>
                    <a:pt x="13" y="224"/>
                    <a:pt x="11" y="227"/>
                    <a:pt x="13" y="229"/>
                  </a:cubicBezTo>
                  <a:cubicBezTo>
                    <a:pt x="15" y="230"/>
                    <a:pt x="15" y="229"/>
                    <a:pt x="15" y="232"/>
                  </a:cubicBezTo>
                  <a:cubicBezTo>
                    <a:pt x="15" y="235"/>
                    <a:pt x="16" y="236"/>
                    <a:pt x="15" y="239"/>
                  </a:cubicBezTo>
                  <a:cubicBezTo>
                    <a:pt x="15" y="243"/>
                    <a:pt x="11" y="246"/>
                    <a:pt x="12" y="249"/>
                  </a:cubicBezTo>
                  <a:cubicBezTo>
                    <a:pt x="13" y="251"/>
                    <a:pt x="16" y="253"/>
                    <a:pt x="15" y="255"/>
                  </a:cubicBezTo>
                  <a:cubicBezTo>
                    <a:pt x="15" y="257"/>
                    <a:pt x="16" y="258"/>
                    <a:pt x="16" y="261"/>
                  </a:cubicBezTo>
                  <a:cubicBezTo>
                    <a:pt x="16" y="264"/>
                    <a:pt x="18" y="266"/>
                    <a:pt x="17" y="267"/>
                  </a:cubicBezTo>
                  <a:cubicBezTo>
                    <a:pt x="15" y="269"/>
                    <a:pt x="15" y="271"/>
                    <a:pt x="15" y="273"/>
                  </a:cubicBezTo>
                  <a:cubicBezTo>
                    <a:pt x="15" y="274"/>
                    <a:pt x="18" y="276"/>
                    <a:pt x="16" y="276"/>
                  </a:cubicBezTo>
                  <a:cubicBezTo>
                    <a:pt x="14" y="277"/>
                    <a:pt x="14" y="279"/>
                    <a:pt x="13" y="280"/>
                  </a:cubicBezTo>
                  <a:cubicBezTo>
                    <a:pt x="12" y="281"/>
                    <a:pt x="13" y="283"/>
                    <a:pt x="14" y="285"/>
                  </a:cubicBezTo>
                  <a:cubicBezTo>
                    <a:pt x="15" y="288"/>
                    <a:pt x="15" y="288"/>
                    <a:pt x="14" y="292"/>
                  </a:cubicBezTo>
                  <a:cubicBezTo>
                    <a:pt x="13" y="295"/>
                    <a:pt x="13" y="298"/>
                    <a:pt x="13" y="300"/>
                  </a:cubicBezTo>
                  <a:cubicBezTo>
                    <a:pt x="13" y="302"/>
                    <a:pt x="13" y="303"/>
                    <a:pt x="13" y="303"/>
                  </a:cubicBezTo>
                  <a:cubicBezTo>
                    <a:pt x="13" y="303"/>
                    <a:pt x="12" y="305"/>
                    <a:pt x="10" y="307"/>
                  </a:cubicBezTo>
                  <a:cubicBezTo>
                    <a:pt x="8" y="309"/>
                    <a:pt x="9" y="310"/>
                    <a:pt x="9" y="313"/>
                  </a:cubicBezTo>
                  <a:cubicBezTo>
                    <a:pt x="10" y="316"/>
                    <a:pt x="10" y="318"/>
                    <a:pt x="8" y="319"/>
                  </a:cubicBezTo>
                  <a:cubicBezTo>
                    <a:pt x="6" y="321"/>
                    <a:pt x="0" y="321"/>
                    <a:pt x="2" y="325"/>
                  </a:cubicBezTo>
                  <a:cubicBezTo>
                    <a:pt x="3" y="329"/>
                    <a:pt x="4" y="330"/>
                    <a:pt x="3" y="333"/>
                  </a:cubicBezTo>
                  <a:cubicBezTo>
                    <a:pt x="2" y="336"/>
                    <a:pt x="1" y="336"/>
                    <a:pt x="1" y="339"/>
                  </a:cubicBezTo>
                  <a:cubicBezTo>
                    <a:pt x="1" y="342"/>
                    <a:pt x="1" y="345"/>
                    <a:pt x="3" y="345"/>
                  </a:cubicBezTo>
                  <a:cubicBezTo>
                    <a:pt x="5" y="345"/>
                    <a:pt x="5" y="342"/>
                    <a:pt x="7" y="344"/>
                  </a:cubicBezTo>
                  <a:cubicBezTo>
                    <a:pt x="9" y="346"/>
                    <a:pt x="9" y="348"/>
                    <a:pt x="7" y="350"/>
                  </a:cubicBezTo>
                  <a:cubicBezTo>
                    <a:pt x="5" y="352"/>
                    <a:pt x="7" y="354"/>
                    <a:pt x="8" y="357"/>
                  </a:cubicBezTo>
                  <a:cubicBezTo>
                    <a:pt x="9" y="360"/>
                    <a:pt x="15" y="365"/>
                    <a:pt x="15" y="365"/>
                  </a:cubicBezTo>
                  <a:cubicBezTo>
                    <a:pt x="15" y="365"/>
                    <a:pt x="24" y="365"/>
                    <a:pt x="27" y="365"/>
                  </a:cubicBezTo>
                  <a:cubicBezTo>
                    <a:pt x="30" y="365"/>
                    <a:pt x="42" y="366"/>
                    <a:pt x="42" y="366"/>
                  </a:cubicBezTo>
                  <a:cubicBezTo>
                    <a:pt x="41" y="364"/>
                    <a:pt x="41" y="363"/>
                    <a:pt x="40" y="360"/>
                  </a:cubicBezTo>
                  <a:cubicBezTo>
                    <a:pt x="37" y="361"/>
                    <a:pt x="37" y="361"/>
                    <a:pt x="35" y="360"/>
                  </a:cubicBezTo>
                  <a:cubicBezTo>
                    <a:pt x="39" y="358"/>
                    <a:pt x="37" y="358"/>
                    <a:pt x="36" y="353"/>
                  </a:cubicBezTo>
                  <a:cubicBezTo>
                    <a:pt x="36" y="353"/>
                    <a:pt x="34" y="354"/>
                    <a:pt x="34" y="354"/>
                  </a:cubicBezTo>
                  <a:cubicBezTo>
                    <a:pt x="34" y="352"/>
                    <a:pt x="34" y="352"/>
                    <a:pt x="34" y="352"/>
                  </a:cubicBezTo>
                  <a:cubicBezTo>
                    <a:pt x="35" y="352"/>
                    <a:pt x="37" y="352"/>
                    <a:pt x="37" y="351"/>
                  </a:cubicBezTo>
                  <a:cubicBezTo>
                    <a:pt x="38" y="349"/>
                    <a:pt x="37" y="347"/>
                    <a:pt x="40" y="346"/>
                  </a:cubicBezTo>
                  <a:cubicBezTo>
                    <a:pt x="40" y="345"/>
                    <a:pt x="40" y="345"/>
                    <a:pt x="40" y="345"/>
                  </a:cubicBezTo>
                  <a:cubicBezTo>
                    <a:pt x="40" y="345"/>
                    <a:pt x="42" y="345"/>
                    <a:pt x="42" y="345"/>
                  </a:cubicBezTo>
                  <a:cubicBezTo>
                    <a:pt x="42" y="344"/>
                    <a:pt x="43" y="342"/>
                    <a:pt x="42" y="342"/>
                  </a:cubicBezTo>
                  <a:cubicBezTo>
                    <a:pt x="42" y="341"/>
                    <a:pt x="40" y="341"/>
                    <a:pt x="39" y="341"/>
                  </a:cubicBezTo>
                  <a:cubicBezTo>
                    <a:pt x="39" y="340"/>
                    <a:pt x="39" y="338"/>
                    <a:pt x="39" y="338"/>
                  </a:cubicBezTo>
                  <a:cubicBezTo>
                    <a:pt x="39" y="337"/>
                    <a:pt x="40" y="337"/>
                    <a:pt x="40" y="336"/>
                  </a:cubicBezTo>
                  <a:cubicBezTo>
                    <a:pt x="41" y="336"/>
                    <a:pt x="42" y="337"/>
                    <a:pt x="42" y="337"/>
                  </a:cubicBezTo>
                  <a:cubicBezTo>
                    <a:pt x="43" y="339"/>
                    <a:pt x="43" y="340"/>
                    <a:pt x="44" y="341"/>
                  </a:cubicBezTo>
                  <a:cubicBezTo>
                    <a:pt x="46" y="340"/>
                    <a:pt x="49" y="340"/>
                    <a:pt x="50" y="338"/>
                  </a:cubicBezTo>
                  <a:cubicBezTo>
                    <a:pt x="50" y="337"/>
                    <a:pt x="51" y="332"/>
                    <a:pt x="50" y="332"/>
                  </a:cubicBezTo>
                  <a:cubicBezTo>
                    <a:pt x="48" y="331"/>
                    <a:pt x="49" y="333"/>
                    <a:pt x="48" y="333"/>
                  </a:cubicBezTo>
                  <a:cubicBezTo>
                    <a:pt x="48" y="331"/>
                    <a:pt x="48" y="331"/>
                    <a:pt x="48" y="331"/>
                  </a:cubicBezTo>
                  <a:cubicBezTo>
                    <a:pt x="49" y="329"/>
                    <a:pt x="52" y="327"/>
                    <a:pt x="54" y="325"/>
                  </a:cubicBezTo>
                  <a:cubicBezTo>
                    <a:pt x="54" y="324"/>
                    <a:pt x="54" y="322"/>
                    <a:pt x="54" y="321"/>
                  </a:cubicBezTo>
                  <a:cubicBezTo>
                    <a:pt x="55" y="321"/>
                    <a:pt x="56" y="321"/>
                    <a:pt x="56" y="321"/>
                  </a:cubicBezTo>
                  <a:cubicBezTo>
                    <a:pt x="57" y="321"/>
                    <a:pt x="58" y="319"/>
                    <a:pt x="59" y="318"/>
                  </a:cubicBezTo>
                  <a:cubicBezTo>
                    <a:pt x="60" y="317"/>
                    <a:pt x="60" y="318"/>
                    <a:pt x="61" y="318"/>
                  </a:cubicBezTo>
                  <a:cubicBezTo>
                    <a:pt x="62" y="317"/>
                    <a:pt x="66" y="314"/>
                    <a:pt x="67" y="313"/>
                  </a:cubicBezTo>
                  <a:cubicBezTo>
                    <a:pt x="66" y="312"/>
                    <a:pt x="65" y="311"/>
                    <a:pt x="64" y="310"/>
                  </a:cubicBezTo>
                  <a:cubicBezTo>
                    <a:pt x="61" y="312"/>
                    <a:pt x="67" y="307"/>
                    <a:pt x="64" y="303"/>
                  </a:cubicBezTo>
                  <a:cubicBezTo>
                    <a:pt x="63" y="300"/>
                    <a:pt x="59" y="302"/>
                    <a:pt x="57" y="301"/>
                  </a:cubicBezTo>
                  <a:cubicBezTo>
                    <a:pt x="56" y="300"/>
                    <a:pt x="56" y="298"/>
                    <a:pt x="55" y="297"/>
                  </a:cubicBezTo>
                  <a:cubicBezTo>
                    <a:pt x="54" y="297"/>
                    <a:pt x="53" y="297"/>
                    <a:pt x="52" y="297"/>
                  </a:cubicBezTo>
                  <a:cubicBezTo>
                    <a:pt x="51" y="296"/>
                    <a:pt x="51" y="293"/>
                    <a:pt x="50" y="292"/>
                  </a:cubicBezTo>
                  <a:cubicBezTo>
                    <a:pt x="49" y="288"/>
                    <a:pt x="49" y="289"/>
                    <a:pt x="51" y="285"/>
                  </a:cubicBezTo>
                  <a:cubicBezTo>
                    <a:pt x="52" y="285"/>
                    <a:pt x="52" y="285"/>
                    <a:pt x="52" y="285"/>
                  </a:cubicBezTo>
                  <a:cubicBezTo>
                    <a:pt x="53" y="285"/>
                    <a:pt x="52" y="284"/>
                    <a:pt x="53" y="283"/>
                  </a:cubicBezTo>
                  <a:cubicBezTo>
                    <a:pt x="53" y="283"/>
                    <a:pt x="56" y="281"/>
                    <a:pt x="56" y="281"/>
                  </a:cubicBezTo>
                  <a:cubicBezTo>
                    <a:pt x="61" y="277"/>
                    <a:pt x="59" y="274"/>
                    <a:pt x="68" y="275"/>
                  </a:cubicBezTo>
                  <a:cubicBezTo>
                    <a:pt x="68" y="275"/>
                    <a:pt x="68" y="273"/>
                    <a:pt x="68" y="272"/>
                  </a:cubicBezTo>
                  <a:cubicBezTo>
                    <a:pt x="63" y="271"/>
                    <a:pt x="71" y="267"/>
                    <a:pt x="71" y="266"/>
                  </a:cubicBezTo>
                  <a:cubicBezTo>
                    <a:pt x="71" y="265"/>
                    <a:pt x="70" y="261"/>
                    <a:pt x="70" y="261"/>
                  </a:cubicBezTo>
                  <a:cubicBezTo>
                    <a:pt x="70" y="257"/>
                    <a:pt x="72" y="251"/>
                    <a:pt x="75" y="249"/>
                  </a:cubicBezTo>
                  <a:cubicBezTo>
                    <a:pt x="76" y="249"/>
                    <a:pt x="77" y="249"/>
                    <a:pt x="78" y="249"/>
                  </a:cubicBezTo>
                  <a:cubicBezTo>
                    <a:pt x="78" y="249"/>
                    <a:pt x="78" y="246"/>
                    <a:pt x="78" y="246"/>
                  </a:cubicBezTo>
                  <a:cubicBezTo>
                    <a:pt x="76" y="246"/>
                    <a:pt x="74" y="246"/>
                    <a:pt x="74" y="246"/>
                  </a:cubicBezTo>
                  <a:cubicBezTo>
                    <a:pt x="72" y="247"/>
                    <a:pt x="73" y="246"/>
                    <a:pt x="74" y="245"/>
                  </a:cubicBezTo>
                  <a:cubicBezTo>
                    <a:pt x="75" y="245"/>
                    <a:pt x="77" y="243"/>
                    <a:pt x="80" y="244"/>
                  </a:cubicBezTo>
                  <a:cubicBezTo>
                    <a:pt x="80" y="244"/>
                    <a:pt x="80" y="245"/>
                    <a:pt x="81" y="245"/>
                  </a:cubicBezTo>
                  <a:cubicBezTo>
                    <a:pt x="81" y="246"/>
                    <a:pt x="81" y="248"/>
                    <a:pt x="81" y="248"/>
                  </a:cubicBezTo>
                  <a:cubicBezTo>
                    <a:pt x="84" y="247"/>
                    <a:pt x="86" y="248"/>
                    <a:pt x="86" y="244"/>
                  </a:cubicBezTo>
                  <a:cubicBezTo>
                    <a:pt x="86" y="243"/>
                    <a:pt x="86" y="242"/>
                    <a:pt x="86" y="241"/>
                  </a:cubicBezTo>
                  <a:cubicBezTo>
                    <a:pt x="85" y="241"/>
                    <a:pt x="85" y="240"/>
                    <a:pt x="85" y="239"/>
                  </a:cubicBezTo>
                  <a:cubicBezTo>
                    <a:pt x="84" y="240"/>
                    <a:pt x="82" y="239"/>
                    <a:pt x="82" y="239"/>
                  </a:cubicBezTo>
                  <a:cubicBezTo>
                    <a:pt x="81" y="240"/>
                    <a:pt x="82" y="242"/>
                    <a:pt x="82" y="242"/>
                  </a:cubicBezTo>
                  <a:cubicBezTo>
                    <a:pt x="81" y="242"/>
                    <a:pt x="80" y="242"/>
                    <a:pt x="80" y="242"/>
                  </a:cubicBezTo>
                  <a:cubicBezTo>
                    <a:pt x="78" y="241"/>
                    <a:pt x="77" y="240"/>
                    <a:pt x="76" y="239"/>
                  </a:cubicBezTo>
                  <a:cubicBezTo>
                    <a:pt x="76" y="239"/>
                    <a:pt x="75" y="239"/>
                    <a:pt x="74" y="239"/>
                  </a:cubicBezTo>
                  <a:cubicBezTo>
                    <a:pt x="74" y="238"/>
                    <a:pt x="74" y="235"/>
                    <a:pt x="74" y="232"/>
                  </a:cubicBezTo>
                  <a:cubicBezTo>
                    <a:pt x="73" y="232"/>
                    <a:pt x="72" y="232"/>
                    <a:pt x="71" y="232"/>
                  </a:cubicBezTo>
                  <a:cubicBezTo>
                    <a:pt x="71" y="231"/>
                    <a:pt x="70" y="231"/>
                    <a:pt x="70" y="231"/>
                  </a:cubicBezTo>
                  <a:cubicBezTo>
                    <a:pt x="73" y="230"/>
                    <a:pt x="73" y="226"/>
                    <a:pt x="73" y="224"/>
                  </a:cubicBezTo>
                  <a:cubicBezTo>
                    <a:pt x="74" y="224"/>
                    <a:pt x="74" y="222"/>
                    <a:pt x="76" y="222"/>
                  </a:cubicBezTo>
                  <a:cubicBezTo>
                    <a:pt x="76" y="222"/>
                    <a:pt x="76" y="224"/>
                    <a:pt x="76" y="224"/>
                  </a:cubicBezTo>
                  <a:cubicBezTo>
                    <a:pt x="77" y="224"/>
                    <a:pt x="78" y="224"/>
                    <a:pt x="79" y="224"/>
                  </a:cubicBezTo>
                  <a:cubicBezTo>
                    <a:pt x="81" y="228"/>
                    <a:pt x="81" y="229"/>
                    <a:pt x="86" y="229"/>
                  </a:cubicBezTo>
                  <a:cubicBezTo>
                    <a:pt x="88" y="229"/>
                    <a:pt x="90" y="227"/>
                    <a:pt x="92" y="227"/>
                  </a:cubicBezTo>
                  <a:cubicBezTo>
                    <a:pt x="92" y="227"/>
                    <a:pt x="91" y="225"/>
                    <a:pt x="92" y="225"/>
                  </a:cubicBezTo>
                  <a:cubicBezTo>
                    <a:pt x="92" y="224"/>
                    <a:pt x="95" y="223"/>
                    <a:pt x="96" y="222"/>
                  </a:cubicBezTo>
                  <a:cubicBezTo>
                    <a:pt x="98" y="218"/>
                    <a:pt x="95" y="213"/>
                    <a:pt x="96" y="210"/>
                  </a:cubicBezTo>
                  <a:cubicBezTo>
                    <a:pt x="96" y="210"/>
                    <a:pt x="96" y="210"/>
                    <a:pt x="96" y="210"/>
                  </a:cubicBezTo>
                  <a:cubicBezTo>
                    <a:pt x="97" y="208"/>
                    <a:pt x="97" y="207"/>
                    <a:pt x="98" y="205"/>
                  </a:cubicBezTo>
                  <a:cubicBezTo>
                    <a:pt x="96" y="204"/>
                    <a:pt x="94" y="204"/>
                    <a:pt x="94" y="202"/>
                  </a:cubicBezTo>
                  <a:cubicBezTo>
                    <a:pt x="93" y="201"/>
                    <a:pt x="94" y="200"/>
                    <a:pt x="94" y="199"/>
                  </a:cubicBezTo>
                  <a:cubicBezTo>
                    <a:pt x="94" y="199"/>
                    <a:pt x="94" y="198"/>
                    <a:pt x="95" y="198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99" y="202"/>
                    <a:pt x="99" y="202"/>
                    <a:pt x="99" y="202"/>
                  </a:cubicBezTo>
                  <a:cubicBezTo>
                    <a:pt x="102" y="200"/>
                    <a:pt x="99" y="200"/>
                    <a:pt x="99" y="200"/>
                  </a:cubicBezTo>
                  <a:cubicBezTo>
                    <a:pt x="100" y="199"/>
                    <a:pt x="101" y="200"/>
                    <a:pt x="102" y="200"/>
                  </a:cubicBezTo>
                  <a:cubicBezTo>
                    <a:pt x="104" y="199"/>
                    <a:pt x="107" y="198"/>
                    <a:pt x="108" y="198"/>
                  </a:cubicBezTo>
                  <a:cubicBezTo>
                    <a:pt x="111" y="197"/>
                    <a:pt x="113" y="198"/>
                    <a:pt x="116" y="198"/>
                  </a:cubicBezTo>
                  <a:cubicBezTo>
                    <a:pt x="116" y="198"/>
                    <a:pt x="121" y="197"/>
                    <a:pt x="122" y="196"/>
                  </a:cubicBezTo>
                  <a:cubicBezTo>
                    <a:pt x="122" y="196"/>
                    <a:pt x="123" y="195"/>
                    <a:pt x="123" y="195"/>
                  </a:cubicBezTo>
                  <a:cubicBezTo>
                    <a:pt x="126" y="194"/>
                    <a:pt x="129" y="194"/>
                    <a:pt x="131" y="193"/>
                  </a:cubicBezTo>
                  <a:cubicBezTo>
                    <a:pt x="137" y="190"/>
                    <a:pt x="143" y="177"/>
                    <a:pt x="145" y="170"/>
                  </a:cubicBezTo>
                  <a:cubicBezTo>
                    <a:pt x="144" y="169"/>
                    <a:pt x="144" y="168"/>
                    <a:pt x="144" y="168"/>
                  </a:cubicBezTo>
                  <a:cubicBezTo>
                    <a:pt x="142" y="168"/>
                    <a:pt x="141" y="168"/>
                    <a:pt x="139" y="167"/>
                  </a:cubicBezTo>
                  <a:cubicBezTo>
                    <a:pt x="139" y="166"/>
                    <a:pt x="140" y="166"/>
                    <a:pt x="139" y="166"/>
                  </a:cubicBezTo>
                  <a:cubicBezTo>
                    <a:pt x="139" y="165"/>
                    <a:pt x="139" y="165"/>
                    <a:pt x="139" y="165"/>
                  </a:cubicBezTo>
                  <a:cubicBezTo>
                    <a:pt x="137" y="165"/>
                    <a:pt x="137" y="165"/>
                    <a:pt x="137" y="165"/>
                  </a:cubicBezTo>
                  <a:cubicBezTo>
                    <a:pt x="137" y="164"/>
                    <a:pt x="137" y="162"/>
                    <a:pt x="137" y="161"/>
                  </a:cubicBezTo>
                  <a:cubicBezTo>
                    <a:pt x="137" y="161"/>
                    <a:pt x="139" y="160"/>
                    <a:pt x="139" y="160"/>
                  </a:cubicBezTo>
                  <a:cubicBezTo>
                    <a:pt x="139" y="159"/>
                    <a:pt x="138" y="158"/>
                    <a:pt x="139" y="158"/>
                  </a:cubicBezTo>
                  <a:cubicBezTo>
                    <a:pt x="137" y="156"/>
                    <a:pt x="136" y="154"/>
                    <a:pt x="135" y="153"/>
                  </a:cubicBezTo>
                  <a:cubicBezTo>
                    <a:pt x="134" y="152"/>
                    <a:pt x="132" y="152"/>
                    <a:pt x="131" y="150"/>
                  </a:cubicBezTo>
                  <a:cubicBezTo>
                    <a:pt x="130" y="149"/>
                    <a:pt x="131" y="147"/>
                    <a:pt x="129" y="146"/>
                  </a:cubicBezTo>
                  <a:cubicBezTo>
                    <a:pt x="127" y="145"/>
                    <a:pt x="127" y="145"/>
                    <a:pt x="127" y="145"/>
                  </a:cubicBezTo>
                  <a:cubicBezTo>
                    <a:pt x="127" y="143"/>
                    <a:pt x="128" y="144"/>
                    <a:pt x="128" y="142"/>
                  </a:cubicBezTo>
                  <a:cubicBezTo>
                    <a:pt x="128" y="142"/>
                    <a:pt x="126" y="140"/>
                    <a:pt x="127" y="139"/>
                  </a:cubicBezTo>
                  <a:cubicBezTo>
                    <a:pt x="129" y="138"/>
                    <a:pt x="129" y="138"/>
                    <a:pt x="129" y="138"/>
                  </a:cubicBezTo>
                  <a:cubicBezTo>
                    <a:pt x="129" y="135"/>
                    <a:pt x="129" y="132"/>
                    <a:pt x="129" y="128"/>
                  </a:cubicBezTo>
                  <a:cubicBezTo>
                    <a:pt x="130" y="128"/>
                    <a:pt x="130" y="128"/>
                    <a:pt x="130" y="128"/>
                  </a:cubicBezTo>
                  <a:cubicBezTo>
                    <a:pt x="130" y="128"/>
                    <a:pt x="131" y="123"/>
                    <a:pt x="130" y="121"/>
                  </a:cubicBezTo>
                  <a:cubicBezTo>
                    <a:pt x="129" y="119"/>
                    <a:pt x="133" y="117"/>
                    <a:pt x="132" y="113"/>
                  </a:cubicBezTo>
                  <a:cubicBezTo>
                    <a:pt x="131" y="109"/>
                    <a:pt x="135" y="110"/>
                    <a:pt x="134" y="106"/>
                  </a:cubicBezTo>
                  <a:cubicBezTo>
                    <a:pt x="133" y="103"/>
                    <a:pt x="136" y="100"/>
                    <a:pt x="136" y="100"/>
                  </a:cubicBezTo>
                  <a:cubicBezTo>
                    <a:pt x="136" y="100"/>
                    <a:pt x="138" y="95"/>
                    <a:pt x="138" y="93"/>
                  </a:cubicBezTo>
                  <a:cubicBezTo>
                    <a:pt x="138" y="91"/>
                    <a:pt x="140" y="90"/>
                    <a:pt x="142" y="89"/>
                  </a:cubicBezTo>
                  <a:cubicBezTo>
                    <a:pt x="144" y="88"/>
                    <a:pt x="145" y="85"/>
                    <a:pt x="145" y="82"/>
                  </a:cubicBezTo>
                  <a:cubicBezTo>
                    <a:pt x="145" y="79"/>
                    <a:pt x="150" y="80"/>
                    <a:pt x="151" y="78"/>
                  </a:cubicBezTo>
                  <a:cubicBezTo>
                    <a:pt x="151" y="76"/>
                    <a:pt x="153" y="76"/>
                    <a:pt x="155" y="74"/>
                  </a:cubicBezTo>
                  <a:cubicBezTo>
                    <a:pt x="157" y="72"/>
                    <a:pt x="158" y="70"/>
                    <a:pt x="159" y="68"/>
                  </a:cubicBezTo>
                  <a:cubicBezTo>
                    <a:pt x="160" y="65"/>
                    <a:pt x="165" y="66"/>
                    <a:pt x="166" y="64"/>
                  </a:cubicBezTo>
                  <a:cubicBezTo>
                    <a:pt x="167" y="63"/>
                    <a:pt x="170" y="63"/>
                    <a:pt x="169" y="61"/>
                  </a:cubicBezTo>
                  <a:cubicBezTo>
                    <a:pt x="169" y="60"/>
                    <a:pt x="169" y="55"/>
                    <a:pt x="169" y="52"/>
                  </a:cubicBezTo>
                  <a:cubicBezTo>
                    <a:pt x="168" y="49"/>
                    <a:pt x="168" y="45"/>
                    <a:pt x="168" y="45"/>
                  </a:cubicBezTo>
                  <a:cubicBezTo>
                    <a:pt x="168" y="45"/>
                    <a:pt x="165" y="43"/>
                    <a:pt x="165" y="45"/>
                  </a:cubicBezTo>
                  <a:cubicBezTo>
                    <a:pt x="166" y="47"/>
                    <a:pt x="161" y="44"/>
                    <a:pt x="161" y="44"/>
                  </a:cubicBezTo>
                  <a:cubicBezTo>
                    <a:pt x="161" y="44"/>
                    <a:pt x="158" y="47"/>
                    <a:pt x="159" y="49"/>
                  </a:cubicBezTo>
                  <a:cubicBezTo>
                    <a:pt x="160" y="50"/>
                    <a:pt x="160" y="56"/>
                    <a:pt x="159" y="57"/>
                  </a:cubicBezTo>
                  <a:cubicBezTo>
                    <a:pt x="157" y="59"/>
                    <a:pt x="155" y="60"/>
                    <a:pt x="154" y="62"/>
                  </a:cubicBezTo>
                  <a:cubicBezTo>
                    <a:pt x="154" y="64"/>
                    <a:pt x="153" y="64"/>
                    <a:pt x="153" y="64"/>
                  </a:cubicBezTo>
                  <a:cubicBezTo>
                    <a:pt x="153" y="64"/>
                    <a:pt x="151" y="65"/>
                    <a:pt x="148" y="65"/>
                  </a:cubicBezTo>
                  <a:cubicBezTo>
                    <a:pt x="146" y="64"/>
                    <a:pt x="143" y="64"/>
                    <a:pt x="141" y="64"/>
                  </a:cubicBezTo>
                  <a:cubicBezTo>
                    <a:pt x="139" y="64"/>
                    <a:pt x="137" y="65"/>
                    <a:pt x="135" y="63"/>
                  </a:cubicBezTo>
                  <a:cubicBezTo>
                    <a:pt x="133" y="62"/>
                    <a:pt x="131" y="62"/>
                    <a:pt x="129" y="62"/>
                  </a:cubicBezTo>
                  <a:cubicBezTo>
                    <a:pt x="127" y="63"/>
                    <a:pt x="126" y="62"/>
                    <a:pt x="126" y="62"/>
                  </a:cubicBezTo>
                  <a:cubicBezTo>
                    <a:pt x="126" y="62"/>
                    <a:pt x="128" y="58"/>
                    <a:pt x="129" y="55"/>
                  </a:cubicBezTo>
                  <a:cubicBezTo>
                    <a:pt x="131" y="53"/>
                    <a:pt x="133" y="50"/>
                    <a:pt x="133" y="47"/>
                  </a:cubicBezTo>
                  <a:cubicBezTo>
                    <a:pt x="133" y="44"/>
                    <a:pt x="136" y="42"/>
                    <a:pt x="133" y="41"/>
                  </a:cubicBezTo>
                  <a:cubicBezTo>
                    <a:pt x="130" y="39"/>
                    <a:pt x="129" y="35"/>
                    <a:pt x="127" y="34"/>
                  </a:cubicBezTo>
                  <a:cubicBezTo>
                    <a:pt x="126" y="34"/>
                    <a:pt x="126" y="33"/>
                    <a:pt x="124" y="31"/>
                  </a:cubicBezTo>
                  <a:cubicBezTo>
                    <a:pt x="122" y="29"/>
                    <a:pt x="120" y="32"/>
                    <a:pt x="118" y="29"/>
                  </a:cubicBezTo>
                  <a:cubicBezTo>
                    <a:pt x="115" y="26"/>
                    <a:pt x="115" y="25"/>
                    <a:pt x="113" y="25"/>
                  </a:cubicBezTo>
                  <a:cubicBezTo>
                    <a:pt x="110" y="25"/>
                    <a:pt x="110" y="20"/>
                    <a:pt x="109" y="18"/>
                  </a:cubicBezTo>
                  <a:cubicBezTo>
                    <a:pt x="107" y="17"/>
                    <a:pt x="107" y="15"/>
                    <a:pt x="105" y="15"/>
                  </a:cubicBezTo>
                  <a:cubicBezTo>
                    <a:pt x="103" y="14"/>
                    <a:pt x="103" y="12"/>
                    <a:pt x="102" y="10"/>
                  </a:cubicBezTo>
                  <a:cubicBezTo>
                    <a:pt x="101" y="9"/>
                    <a:pt x="100" y="6"/>
                    <a:pt x="100" y="6"/>
                  </a:cubicBezTo>
                  <a:lnTo>
                    <a:pt x="95" y="3"/>
                  </a:lnTo>
                  <a:close/>
                  <a:moveTo>
                    <a:pt x="47" y="400"/>
                  </a:moveTo>
                  <a:cubicBezTo>
                    <a:pt x="48" y="400"/>
                    <a:pt x="48" y="400"/>
                    <a:pt x="48" y="400"/>
                  </a:cubicBezTo>
                  <a:cubicBezTo>
                    <a:pt x="50" y="400"/>
                    <a:pt x="50" y="401"/>
                    <a:pt x="51" y="401"/>
                  </a:cubicBezTo>
                  <a:cubicBezTo>
                    <a:pt x="53" y="402"/>
                    <a:pt x="53" y="402"/>
                    <a:pt x="53" y="402"/>
                  </a:cubicBezTo>
                  <a:cubicBezTo>
                    <a:pt x="53" y="401"/>
                    <a:pt x="53" y="401"/>
                    <a:pt x="53" y="401"/>
                  </a:cubicBezTo>
                  <a:cubicBezTo>
                    <a:pt x="53" y="401"/>
                    <a:pt x="56" y="403"/>
                    <a:pt x="56" y="403"/>
                  </a:cubicBezTo>
                  <a:cubicBezTo>
                    <a:pt x="56" y="403"/>
                    <a:pt x="59" y="403"/>
                    <a:pt x="60" y="402"/>
                  </a:cubicBezTo>
                  <a:cubicBezTo>
                    <a:pt x="61" y="401"/>
                    <a:pt x="61" y="401"/>
                    <a:pt x="61" y="401"/>
                  </a:cubicBezTo>
                  <a:cubicBezTo>
                    <a:pt x="63" y="401"/>
                    <a:pt x="65" y="401"/>
                    <a:pt x="67" y="401"/>
                  </a:cubicBezTo>
                  <a:cubicBezTo>
                    <a:pt x="66" y="402"/>
                    <a:pt x="68" y="402"/>
                    <a:pt x="68" y="402"/>
                  </a:cubicBezTo>
                  <a:cubicBezTo>
                    <a:pt x="68" y="401"/>
                    <a:pt x="68" y="400"/>
                    <a:pt x="69" y="399"/>
                  </a:cubicBezTo>
                  <a:cubicBezTo>
                    <a:pt x="66" y="398"/>
                    <a:pt x="63" y="397"/>
                    <a:pt x="60" y="396"/>
                  </a:cubicBezTo>
                  <a:cubicBezTo>
                    <a:pt x="59" y="396"/>
                    <a:pt x="57" y="397"/>
                    <a:pt x="56" y="396"/>
                  </a:cubicBezTo>
                  <a:cubicBezTo>
                    <a:pt x="55" y="396"/>
                    <a:pt x="54" y="393"/>
                    <a:pt x="53" y="392"/>
                  </a:cubicBezTo>
                  <a:cubicBezTo>
                    <a:pt x="52" y="392"/>
                    <a:pt x="51" y="392"/>
                    <a:pt x="50" y="391"/>
                  </a:cubicBezTo>
                  <a:cubicBezTo>
                    <a:pt x="49" y="390"/>
                    <a:pt x="49" y="389"/>
                    <a:pt x="48" y="388"/>
                  </a:cubicBezTo>
                  <a:cubicBezTo>
                    <a:pt x="48" y="387"/>
                    <a:pt x="47" y="387"/>
                    <a:pt x="46" y="386"/>
                  </a:cubicBezTo>
                  <a:cubicBezTo>
                    <a:pt x="44" y="385"/>
                    <a:pt x="42" y="382"/>
                    <a:pt x="42" y="380"/>
                  </a:cubicBezTo>
                  <a:cubicBezTo>
                    <a:pt x="41" y="380"/>
                    <a:pt x="41" y="380"/>
                    <a:pt x="41" y="380"/>
                  </a:cubicBezTo>
                  <a:cubicBezTo>
                    <a:pt x="41" y="379"/>
                    <a:pt x="42" y="378"/>
                    <a:pt x="43" y="378"/>
                  </a:cubicBezTo>
                  <a:cubicBezTo>
                    <a:pt x="42" y="376"/>
                    <a:pt x="42" y="374"/>
                    <a:pt x="40" y="372"/>
                  </a:cubicBezTo>
                  <a:cubicBezTo>
                    <a:pt x="39" y="373"/>
                    <a:pt x="41" y="371"/>
                    <a:pt x="39" y="372"/>
                  </a:cubicBezTo>
                  <a:cubicBezTo>
                    <a:pt x="41" y="401"/>
                    <a:pt x="41" y="401"/>
                    <a:pt x="41" y="401"/>
                  </a:cubicBezTo>
                  <a:cubicBezTo>
                    <a:pt x="41" y="401"/>
                    <a:pt x="44" y="400"/>
                    <a:pt x="47" y="400"/>
                  </a:cubicBezTo>
                  <a:close/>
                  <a:moveTo>
                    <a:pt x="78" y="396"/>
                  </a:moveTo>
                  <a:cubicBezTo>
                    <a:pt x="78" y="398"/>
                    <a:pt x="78" y="398"/>
                    <a:pt x="78" y="398"/>
                  </a:cubicBezTo>
                  <a:cubicBezTo>
                    <a:pt x="72" y="398"/>
                    <a:pt x="79" y="401"/>
                    <a:pt x="80" y="401"/>
                  </a:cubicBezTo>
                  <a:cubicBezTo>
                    <a:pt x="81" y="400"/>
                    <a:pt x="81" y="400"/>
                    <a:pt x="81" y="400"/>
                  </a:cubicBezTo>
                  <a:cubicBezTo>
                    <a:pt x="82" y="399"/>
                    <a:pt x="82" y="399"/>
                    <a:pt x="83" y="399"/>
                  </a:cubicBezTo>
                  <a:cubicBezTo>
                    <a:pt x="86" y="397"/>
                    <a:pt x="81" y="398"/>
                    <a:pt x="80" y="398"/>
                  </a:cubicBezTo>
                  <a:cubicBezTo>
                    <a:pt x="79" y="398"/>
                    <a:pt x="79" y="396"/>
                    <a:pt x="78" y="396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44" name="Freeform 341"/>
            <p:cNvSpPr>
              <a:spLocks noEditPoints="1"/>
            </p:cNvSpPr>
            <p:nvPr/>
          </p:nvSpPr>
          <p:spPr bwMode="auto">
            <a:xfrm>
              <a:off x="3729989" y="5065108"/>
              <a:ext cx="592640" cy="1403531"/>
            </a:xfrm>
            <a:custGeom>
              <a:avLst/>
              <a:gdLst>
                <a:gd name="T0" fmla="*/ 75 w 170"/>
                <a:gd name="T1" fmla="*/ 9 h 403"/>
                <a:gd name="T2" fmla="*/ 52 w 170"/>
                <a:gd name="T3" fmla="*/ 7 h 403"/>
                <a:gd name="T4" fmla="*/ 44 w 170"/>
                <a:gd name="T5" fmla="*/ 33 h 403"/>
                <a:gd name="T6" fmla="*/ 43 w 170"/>
                <a:gd name="T7" fmla="*/ 64 h 403"/>
                <a:gd name="T8" fmla="*/ 33 w 170"/>
                <a:gd name="T9" fmla="*/ 101 h 403"/>
                <a:gd name="T10" fmla="*/ 29 w 170"/>
                <a:gd name="T11" fmla="*/ 133 h 403"/>
                <a:gd name="T12" fmla="*/ 26 w 170"/>
                <a:gd name="T13" fmla="*/ 167 h 403"/>
                <a:gd name="T14" fmla="*/ 20 w 170"/>
                <a:gd name="T15" fmla="*/ 190 h 403"/>
                <a:gd name="T16" fmla="*/ 13 w 170"/>
                <a:gd name="T17" fmla="*/ 221 h 403"/>
                <a:gd name="T18" fmla="*/ 12 w 170"/>
                <a:gd name="T19" fmla="*/ 249 h 403"/>
                <a:gd name="T20" fmla="*/ 15 w 170"/>
                <a:gd name="T21" fmla="*/ 273 h 403"/>
                <a:gd name="T22" fmla="*/ 14 w 170"/>
                <a:gd name="T23" fmla="*/ 292 h 403"/>
                <a:gd name="T24" fmla="*/ 9 w 170"/>
                <a:gd name="T25" fmla="*/ 313 h 403"/>
                <a:gd name="T26" fmla="*/ 1 w 170"/>
                <a:gd name="T27" fmla="*/ 339 h 403"/>
                <a:gd name="T28" fmla="*/ 8 w 170"/>
                <a:gd name="T29" fmla="*/ 357 h 403"/>
                <a:gd name="T30" fmla="*/ 40 w 170"/>
                <a:gd name="T31" fmla="*/ 360 h 403"/>
                <a:gd name="T32" fmla="*/ 34 w 170"/>
                <a:gd name="T33" fmla="*/ 352 h 403"/>
                <a:gd name="T34" fmla="*/ 42 w 170"/>
                <a:gd name="T35" fmla="*/ 345 h 403"/>
                <a:gd name="T36" fmla="*/ 40 w 170"/>
                <a:gd name="T37" fmla="*/ 336 h 403"/>
                <a:gd name="T38" fmla="*/ 50 w 170"/>
                <a:gd name="T39" fmla="*/ 332 h 403"/>
                <a:gd name="T40" fmla="*/ 54 w 170"/>
                <a:gd name="T41" fmla="*/ 321 h 403"/>
                <a:gd name="T42" fmla="*/ 67 w 170"/>
                <a:gd name="T43" fmla="*/ 313 h 403"/>
                <a:gd name="T44" fmla="*/ 55 w 170"/>
                <a:gd name="T45" fmla="*/ 297 h 403"/>
                <a:gd name="T46" fmla="*/ 52 w 170"/>
                <a:gd name="T47" fmla="*/ 285 h 403"/>
                <a:gd name="T48" fmla="*/ 68 w 170"/>
                <a:gd name="T49" fmla="*/ 272 h 403"/>
                <a:gd name="T50" fmla="*/ 78 w 170"/>
                <a:gd name="T51" fmla="*/ 249 h 403"/>
                <a:gd name="T52" fmla="*/ 80 w 170"/>
                <a:gd name="T53" fmla="*/ 244 h 403"/>
                <a:gd name="T54" fmla="*/ 86 w 170"/>
                <a:gd name="T55" fmla="*/ 241 h 403"/>
                <a:gd name="T56" fmla="*/ 80 w 170"/>
                <a:gd name="T57" fmla="*/ 242 h 403"/>
                <a:gd name="T58" fmla="*/ 71 w 170"/>
                <a:gd name="T59" fmla="*/ 232 h 403"/>
                <a:gd name="T60" fmla="*/ 76 w 170"/>
                <a:gd name="T61" fmla="*/ 224 h 403"/>
                <a:gd name="T62" fmla="*/ 92 w 170"/>
                <a:gd name="T63" fmla="*/ 225 h 403"/>
                <a:gd name="T64" fmla="*/ 98 w 170"/>
                <a:gd name="T65" fmla="*/ 205 h 403"/>
                <a:gd name="T66" fmla="*/ 96 w 170"/>
                <a:gd name="T67" fmla="*/ 198 h 403"/>
                <a:gd name="T68" fmla="*/ 108 w 170"/>
                <a:gd name="T69" fmla="*/ 198 h 403"/>
                <a:gd name="T70" fmla="*/ 131 w 170"/>
                <a:gd name="T71" fmla="*/ 193 h 403"/>
                <a:gd name="T72" fmla="*/ 139 w 170"/>
                <a:gd name="T73" fmla="*/ 166 h 403"/>
                <a:gd name="T74" fmla="*/ 139 w 170"/>
                <a:gd name="T75" fmla="*/ 160 h 403"/>
                <a:gd name="T76" fmla="*/ 129 w 170"/>
                <a:gd name="T77" fmla="*/ 146 h 403"/>
                <a:gd name="T78" fmla="*/ 129 w 170"/>
                <a:gd name="T79" fmla="*/ 138 h 403"/>
                <a:gd name="T80" fmla="*/ 132 w 170"/>
                <a:gd name="T81" fmla="*/ 113 h 403"/>
                <a:gd name="T82" fmla="*/ 142 w 170"/>
                <a:gd name="T83" fmla="*/ 89 h 403"/>
                <a:gd name="T84" fmla="*/ 159 w 170"/>
                <a:gd name="T85" fmla="*/ 68 h 403"/>
                <a:gd name="T86" fmla="*/ 168 w 170"/>
                <a:gd name="T87" fmla="*/ 45 h 403"/>
                <a:gd name="T88" fmla="*/ 159 w 170"/>
                <a:gd name="T89" fmla="*/ 57 h 403"/>
                <a:gd name="T90" fmla="*/ 141 w 170"/>
                <a:gd name="T91" fmla="*/ 64 h 403"/>
                <a:gd name="T92" fmla="*/ 129 w 170"/>
                <a:gd name="T93" fmla="*/ 55 h 403"/>
                <a:gd name="T94" fmla="*/ 124 w 170"/>
                <a:gd name="T95" fmla="*/ 31 h 403"/>
                <a:gd name="T96" fmla="*/ 105 w 170"/>
                <a:gd name="T97" fmla="*/ 15 h 403"/>
                <a:gd name="T98" fmla="*/ 47 w 170"/>
                <a:gd name="T99" fmla="*/ 400 h 403"/>
                <a:gd name="T100" fmla="*/ 53 w 170"/>
                <a:gd name="T101" fmla="*/ 401 h 403"/>
                <a:gd name="T102" fmla="*/ 67 w 170"/>
                <a:gd name="T103" fmla="*/ 401 h 403"/>
                <a:gd name="T104" fmla="*/ 56 w 170"/>
                <a:gd name="T105" fmla="*/ 396 h 403"/>
                <a:gd name="T106" fmla="*/ 46 w 170"/>
                <a:gd name="T107" fmla="*/ 386 h 403"/>
                <a:gd name="T108" fmla="*/ 40 w 170"/>
                <a:gd name="T109" fmla="*/ 372 h 403"/>
                <a:gd name="T110" fmla="*/ 78 w 170"/>
                <a:gd name="T111" fmla="*/ 396 h 403"/>
                <a:gd name="T112" fmla="*/ 83 w 170"/>
                <a:gd name="T113" fmla="*/ 399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0" h="403">
                  <a:moveTo>
                    <a:pt x="95" y="3"/>
                  </a:moveTo>
                  <a:cubicBezTo>
                    <a:pt x="82" y="3"/>
                    <a:pt x="82" y="3"/>
                    <a:pt x="82" y="3"/>
                  </a:cubicBezTo>
                  <a:cubicBezTo>
                    <a:pt x="82" y="3"/>
                    <a:pt x="80" y="0"/>
                    <a:pt x="78" y="5"/>
                  </a:cubicBezTo>
                  <a:cubicBezTo>
                    <a:pt x="76" y="11"/>
                    <a:pt x="76" y="10"/>
                    <a:pt x="75" y="9"/>
                  </a:cubicBezTo>
                  <a:cubicBezTo>
                    <a:pt x="75" y="7"/>
                    <a:pt x="73" y="4"/>
                    <a:pt x="73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4"/>
                    <a:pt x="59" y="1"/>
                    <a:pt x="59" y="1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7"/>
                    <a:pt x="51" y="13"/>
                    <a:pt x="55" y="14"/>
                  </a:cubicBezTo>
                  <a:cubicBezTo>
                    <a:pt x="58" y="15"/>
                    <a:pt x="57" y="20"/>
                    <a:pt x="56" y="23"/>
                  </a:cubicBezTo>
                  <a:cubicBezTo>
                    <a:pt x="55" y="26"/>
                    <a:pt x="51" y="25"/>
                    <a:pt x="50" y="28"/>
                  </a:cubicBezTo>
                  <a:cubicBezTo>
                    <a:pt x="49" y="31"/>
                    <a:pt x="44" y="31"/>
                    <a:pt x="44" y="33"/>
                  </a:cubicBezTo>
                  <a:cubicBezTo>
                    <a:pt x="44" y="36"/>
                    <a:pt x="44" y="41"/>
                    <a:pt x="44" y="44"/>
                  </a:cubicBezTo>
                  <a:cubicBezTo>
                    <a:pt x="44" y="47"/>
                    <a:pt x="48" y="49"/>
                    <a:pt x="45" y="51"/>
                  </a:cubicBezTo>
                  <a:cubicBezTo>
                    <a:pt x="43" y="52"/>
                    <a:pt x="44" y="53"/>
                    <a:pt x="44" y="56"/>
                  </a:cubicBezTo>
                  <a:cubicBezTo>
                    <a:pt x="45" y="60"/>
                    <a:pt x="44" y="61"/>
                    <a:pt x="43" y="64"/>
                  </a:cubicBezTo>
                  <a:cubicBezTo>
                    <a:pt x="42" y="67"/>
                    <a:pt x="41" y="67"/>
                    <a:pt x="40" y="71"/>
                  </a:cubicBezTo>
                  <a:cubicBezTo>
                    <a:pt x="38" y="76"/>
                    <a:pt x="35" y="74"/>
                    <a:pt x="35" y="80"/>
                  </a:cubicBezTo>
                  <a:cubicBezTo>
                    <a:pt x="34" y="86"/>
                    <a:pt x="33" y="88"/>
                    <a:pt x="33" y="92"/>
                  </a:cubicBezTo>
                  <a:cubicBezTo>
                    <a:pt x="33" y="96"/>
                    <a:pt x="35" y="98"/>
                    <a:pt x="33" y="101"/>
                  </a:cubicBezTo>
                  <a:cubicBezTo>
                    <a:pt x="32" y="104"/>
                    <a:pt x="31" y="103"/>
                    <a:pt x="31" y="108"/>
                  </a:cubicBezTo>
                  <a:cubicBezTo>
                    <a:pt x="31" y="114"/>
                    <a:pt x="30" y="114"/>
                    <a:pt x="31" y="118"/>
                  </a:cubicBezTo>
                  <a:cubicBezTo>
                    <a:pt x="31" y="122"/>
                    <a:pt x="32" y="123"/>
                    <a:pt x="30" y="126"/>
                  </a:cubicBezTo>
                  <a:cubicBezTo>
                    <a:pt x="29" y="129"/>
                    <a:pt x="28" y="130"/>
                    <a:pt x="29" y="133"/>
                  </a:cubicBezTo>
                  <a:cubicBezTo>
                    <a:pt x="30" y="136"/>
                    <a:pt x="30" y="137"/>
                    <a:pt x="30" y="141"/>
                  </a:cubicBezTo>
                  <a:cubicBezTo>
                    <a:pt x="30" y="145"/>
                    <a:pt x="27" y="151"/>
                    <a:pt x="26" y="154"/>
                  </a:cubicBezTo>
                  <a:cubicBezTo>
                    <a:pt x="24" y="157"/>
                    <a:pt x="25" y="158"/>
                    <a:pt x="25" y="161"/>
                  </a:cubicBezTo>
                  <a:cubicBezTo>
                    <a:pt x="26" y="164"/>
                    <a:pt x="27" y="165"/>
                    <a:pt x="26" y="167"/>
                  </a:cubicBezTo>
                  <a:cubicBezTo>
                    <a:pt x="25" y="169"/>
                    <a:pt x="22" y="169"/>
                    <a:pt x="22" y="169"/>
                  </a:cubicBezTo>
                  <a:cubicBezTo>
                    <a:pt x="22" y="169"/>
                    <a:pt x="18" y="172"/>
                    <a:pt x="18" y="175"/>
                  </a:cubicBezTo>
                  <a:cubicBezTo>
                    <a:pt x="19" y="178"/>
                    <a:pt x="18" y="180"/>
                    <a:pt x="18" y="183"/>
                  </a:cubicBezTo>
                  <a:cubicBezTo>
                    <a:pt x="17" y="186"/>
                    <a:pt x="20" y="187"/>
                    <a:pt x="20" y="190"/>
                  </a:cubicBezTo>
                  <a:cubicBezTo>
                    <a:pt x="20" y="193"/>
                    <a:pt x="20" y="190"/>
                    <a:pt x="17" y="193"/>
                  </a:cubicBezTo>
                  <a:cubicBezTo>
                    <a:pt x="15" y="196"/>
                    <a:pt x="15" y="203"/>
                    <a:pt x="14" y="206"/>
                  </a:cubicBezTo>
                  <a:cubicBezTo>
                    <a:pt x="14" y="209"/>
                    <a:pt x="14" y="210"/>
                    <a:pt x="12" y="212"/>
                  </a:cubicBezTo>
                  <a:cubicBezTo>
                    <a:pt x="9" y="215"/>
                    <a:pt x="13" y="217"/>
                    <a:pt x="13" y="221"/>
                  </a:cubicBezTo>
                  <a:cubicBezTo>
                    <a:pt x="13" y="224"/>
                    <a:pt x="11" y="227"/>
                    <a:pt x="13" y="229"/>
                  </a:cubicBezTo>
                  <a:cubicBezTo>
                    <a:pt x="15" y="230"/>
                    <a:pt x="15" y="229"/>
                    <a:pt x="15" y="232"/>
                  </a:cubicBezTo>
                  <a:cubicBezTo>
                    <a:pt x="15" y="235"/>
                    <a:pt x="16" y="236"/>
                    <a:pt x="15" y="239"/>
                  </a:cubicBezTo>
                  <a:cubicBezTo>
                    <a:pt x="15" y="243"/>
                    <a:pt x="11" y="246"/>
                    <a:pt x="12" y="249"/>
                  </a:cubicBezTo>
                  <a:cubicBezTo>
                    <a:pt x="13" y="251"/>
                    <a:pt x="16" y="253"/>
                    <a:pt x="15" y="255"/>
                  </a:cubicBezTo>
                  <a:cubicBezTo>
                    <a:pt x="15" y="257"/>
                    <a:pt x="16" y="258"/>
                    <a:pt x="16" y="261"/>
                  </a:cubicBezTo>
                  <a:cubicBezTo>
                    <a:pt x="16" y="264"/>
                    <a:pt x="18" y="266"/>
                    <a:pt x="17" y="267"/>
                  </a:cubicBezTo>
                  <a:cubicBezTo>
                    <a:pt x="15" y="269"/>
                    <a:pt x="15" y="271"/>
                    <a:pt x="15" y="273"/>
                  </a:cubicBezTo>
                  <a:cubicBezTo>
                    <a:pt x="15" y="274"/>
                    <a:pt x="18" y="276"/>
                    <a:pt x="16" y="276"/>
                  </a:cubicBezTo>
                  <a:cubicBezTo>
                    <a:pt x="14" y="277"/>
                    <a:pt x="14" y="279"/>
                    <a:pt x="13" y="280"/>
                  </a:cubicBezTo>
                  <a:cubicBezTo>
                    <a:pt x="12" y="281"/>
                    <a:pt x="13" y="283"/>
                    <a:pt x="14" y="285"/>
                  </a:cubicBezTo>
                  <a:cubicBezTo>
                    <a:pt x="15" y="288"/>
                    <a:pt x="15" y="288"/>
                    <a:pt x="14" y="292"/>
                  </a:cubicBezTo>
                  <a:cubicBezTo>
                    <a:pt x="13" y="295"/>
                    <a:pt x="13" y="298"/>
                    <a:pt x="13" y="300"/>
                  </a:cubicBezTo>
                  <a:cubicBezTo>
                    <a:pt x="13" y="302"/>
                    <a:pt x="13" y="303"/>
                    <a:pt x="13" y="303"/>
                  </a:cubicBezTo>
                  <a:cubicBezTo>
                    <a:pt x="13" y="303"/>
                    <a:pt x="12" y="305"/>
                    <a:pt x="10" y="307"/>
                  </a:cubicBezTo>
                  <a:cubicBezTo>
                    <a:pt x="8" y="309"/>
                    <a:pt x="9" y="310"/>
                    <a:pt x="9" y="313"/>
                  </a:cubicBezTo>
                  <a:cubicBezTo>
                    <a:pt x="10" y="316"/>
                    <a:pt x="10" y="318"/>
                    <a:pt x="8" y="319"/>
                  </a:cubicBezTo>
                  <a:cubicBezTo>
                    <a:pt x="6" y="321"/>
                    <a:pt x="0" y="321"/>
                    <a:pt x="2" y="325"/>
                  </a:cubicBezTo>
                  <a:cubicBezTo>
                    <a:pt x="3" y="329"/>
                    <a:pt x="4" y="330"/>
                    <a:pt x="3" y="333"/>
                  </a:cubicBezTo>
                  <a:cubicBezTo>
                    <a:pt x="2" y="336"/>
                    <a:pt x="1" y="336"/>
                    <a:pt x="1" y="339"/>
                  </a:cubicBezTo>
                  <a:cubicBezTo>
                    <a:pt x="1" y="342"/>
                    <a:pt x="1" y="345"/>
                    <a:pt x="3" y="345"/>
                  </a:cubicBezTo>
                  <a:cubicBezTo>
                    <a:pt x="5" y="345"/>
                    <a:pt x="5" y="342"/>
                    <a:pt x="7" y="344"/>
                  </a:cubicBezTo>
                  <a:cubicBezTo>
                    <a:pt x="9" y="346"/>
                    <a:pt x="9" y="348"/>
                    <a:pt x="7" y="350"/>
                  </a:cubicBezTo>
                  <a:cubicBezTo>
                    <a:pt x="5" y="352"/>
                    <a:pt x="7" y="354"/>
                    <a:pt x="8" y="357"/>
                  </a:cubicBezTo>
                  <a:cubicBezTo>
                    <a:pt x="9" y="360"/>
                    <a:pt x="15" y="365"/>
                    <a:pt x="15" y="365"/>
                  </a:cubicBezTo>
                  <a:cubicBezTo>
                    <a:pt x="15" y="365"/>
                    <a:pt x="24" y="365"/>
                    <a:pt x="27" y="365"/>
                  </a:cubicBezTo>
                  <a:cubicBezTo>
                    <a:pt x="30" y="365"/>
                    <a:pt x="42" y="366"/>
                    <a:pt x="42" y="366"/>
                  </a:cubicBezTo>
                  <a:cubicBezTo>
                    <a:pt x="41" y="364"/>
                    <a:pt x="41" y="363"/>
                    <a:pt x="40" y="360"/>
                  </a:cubicBezTo>
                  <a:cubicBezTo>
                    <a:pt x="37" y="361"/>
                    <a:pt x="37" y="361"/>
                    <a:pt x="35" y="360"/>
                  </a:cubicBezTo>
                  <a:cubicBezTo>
                    <a:pt x="39" y="358"/>
                    <a:pt x="37" y="358"/>
                    <a:pt x="36" y="353"/>
                  </a:cubicBezTo>
                  <a:cubicBezTo>
                    <a:pt x="36" y="353"/>
                    <a:pt x="34" y="354"/>
                    <a:pt x="34" y="354"/>
                  </a:cubicBezTo>
                  <a:cubicBezTo>
                    <a:pt x="34" y="352"/>
                    <a:pt x="34" y="352"/>
                    <a:pt x="34" y="352"/>
                  </a:cubicBezTo>
                  <a:cubicBezTo>
                    <a:pt x="35" y="352"/>
                    <a:pt x="37" y="352"/>
                    <a:pt x="37" y="351"/>
                  </a:cubicBezTo>
                  <a:cubicBezTo>
                    <a:pt x="38" y="349"/>
                    <a:pt x="37" y="347"/>
                    <a:pt x="40" y="346"/>
                  </a:cubicBezTo>
                  <a:cubicBezTo>
                    <a:pt x="40" y="345"/>
                    <a:pt x="40" y="345"/>
                    <a:pt x="40" y="345"/>
                  </a:cubicBezTo>
                  <a:cubicBezTo>
                    <a:pt x="40" y="345"/>
                    <a:pt x="42" y="345"/>
                    <a:pt x="42" y="345"/>
                  </a:cubicBezTo>
                  <a:cubicBezTo>
                    <a:pt x="42" y="344"/>
                    <a:pt x="43" y="342"/>
                    <a:pt x="42" y="342"/>
                  </a:cubicBezTo>
                  <a:cubicBezTo>
                    <a:pt x="42" y="341"/>
                    <a:pt x="40" y="341"/>
                    <a:pt x="39" y="341"/>
                  </a:cubicBezTo>
                  <a:cubicBezTo>
                    <a:pt x="39" y="340"/>
                    <a:pt x="39" y="338"/>
                    <a:pt x="39" y="338"/>
                  </a:cubicBezTo>
                  <a:cubicBezTo>
                    <a:pt x="39" y="337"/>
                    <a:pt x="40" y="337"/>
                    <a:pt x="40" y="336"/>
                  </a:cubicBezTo>
                  <a:cubicBezTo>
                    <a:pt x="41" y="336"/>
                    <a:pt x="42" y="337"/>
                    <a:pt x="42" y="337"/>
                  </a:cubicBezTo>
                  <a:cubicBezTo>
                    <a:pt x="43" y="339"/>
                    <a:pt x="43" y="340"/>
                    <a:pt x="44" y="341"/>
                  </a:cubicBezTo>
                  <a:cubicBezTo>
                    <a:pt x="46" y="340"/>
                    <a:pt x="49" y="340"/>
                    <a:pt x="50" y="338"/>
                  </a:cubicBezTo>
                  <a:cubicBezTo>
                    <a:pt x="50" y="337"/>
                    <a:pt x="51" y="332"/>
                    <a:pt x="50" y="332"/>
                  </a:cubicBezTo>
                  <a:cubicBezTo>
                    <a:pt x="48" y="331"/>
                    <a:pt x="49" y="333"/>
                    <a:pt x="48" y="333"/>
                  </a:cubicBezTo>
                  <a:cubicBezTo>
                    <a:pt x="48" y="331"/>
                    <a:pt x="48" y="331"/>
                    <a:pt x="48" y="331"/>
                  </a:cubicBezTo>
                  <a:cubicBezTo>
                    <a:pt x="49" y="329"/>
                    <a:pt x="52" y="327"/>
                    <a:pt x="54" y="325"/>
                  </a:cubicBezTo>
                  <a:cubicBezTo>
                    <a:pt x="54" y="324"/>
                    <a:pt x="54" y="322"/>
                    <a:pt x="54" y="321"/>
                  </a:cubicBezTo>
                  <a:cubicBezTo>
                    <a:pt x="55" y="321"/>
                    <a:pt x="56" y="321"/>
                    <a:pt x="56" y="321"/>
                  </a:cubicBezTo>
                  <a:cubicBezTo>
                    <a:pt x="57" y="321"/>
                    <a:pt x="58" y="319"/>
                    <a:pt x="59" y="318"/>
                  </a:cubicBezTo>
                  <a:cubicBezTo>
                    <a:pt x="60" y="317"/>
                    <a:pt x="60" y="318"/>
                    <a:pt x="61" y="318"/>
                  </a:cubicBezTo>
                  <a:cubicBezTo>
                    <a:pt x="62" y="317"/>
                    <a:pt x="66" y="314"/>
                    <a:pt x="67" y="313"/>
                  </a:cubicBezTo>
                  <a:cubicBezTo>
                    <a:pt x="66" y="312"/>
                    <a:pt x="65" y="311"/>
                    <a:pt x="64" y="310"/>
                  </a:cubicBezTo>
                  <a:cubicBezTo>
                    <a:pt x="61" y="312"/>
                    <a:pt x="67" y="307"/>
                    <a:pt x="64" y="303"/>
                  </a:cubicBezTo>
                  <a:cubicBezTo>
                    <a:pt x="63" y="300"/>
                    <a:pt x="59" y="302"/>
                    <a:pt x="57" y="301"/>
                  </a:cubicBezTo>
                  <a:cubicBezTo>
                    <a:pt x="56" y="300"/>
                    <a:pt x="56" y="298"/>
                    <a:pt x="55" y="297"/>
                  </a:cubicBezTo>
                  <a:cubicBezTo>
                    <a:pt x="54" y="297"/>
                    <a:pt x="53" y="297"/>
                    <a:pt x="52" y="297"/>
                  </a:cubicBezTo>
                  <a:cubicBezTo>
                    <a:pt x="51" y="296"/>
                    <a:pt x="51" y="293"/>
                    <a:pt x="50" y="292"/>
                  </a:cubicBezTo>
                  <a:cubicBezTo>
                    <a:pt x="49" y="288"/>
                    <a:pt x="49" y="289"/>
                    <a:pt x="51" y="285"/>
                  </a:cubicBezTo>
                  <a:cubicBezTo>
                    <a:pt x="52" y="285"/>
                    <a:pt x="52" y="285"/>
                    <a:pt x="52" y="285"/>
                  </a:cubicBezTo>
                  <a:cubicBezTo>
                    <a:pt x="53" y="285"/>
                    <a:pt x="52" y="284"/>
                    <a:pt x="53" y="283"/>
                  </a:cubicBezTo>
                  <a:cubicBezTo>
                    <a:pt x="53" y="283"/>
                    <a:pt x="56" y="281"/>
                    <a:pt x="56" y="281"/>
                  </a:cubicBezTo>
                  <a:cubicBezTo>
                    <a:pt x="61" y="277"/>
                    <a:pt x="59" y="274"/>
                    <a:pt x="68" y="275"/>
                  </a:cubicBezTo>
                  <a:cubicBezTo>
                    <a:pt x="68" y="275"/>
                    <a:pt x="68" y="273"/>
                    <a:pt x="68" y="272"/>
                  </a:cubicBezTo>
                  <a:cubicBezTo>
                    <a:pt x="63" y="271"/>
                    <a:pt x="71" y="267"/>
                    <a:pt x="71" y="266"/>
                  </a:cubicBezTo>
                  <a:cubicBezTo>
                    <a:pt x="71" y="265"/>
                    <a:pt x="70" y="261"/>
                    <a:pt x="70" y="261"/>
                  </a:cubicBezTo>
                  <a:cubicBezTo>
                    <a:pt x="70" y="257"/>
                    <a:pt x="72" y="251"/>
                    <a:pt x="75" y="249"/>
                  </a:cubicBezTo>
                  <a:cubicBezTo>
                    <a:pt x="76" y="249"/>
                    <a:pt x="77" y="249"/>
                    <a:pt x="78" y="249"/>
                  </a:cubicBezTo>
                  <a:cubicBezTo>
                    <a:pt x="78" y="249"/>
                    <a:pt x="78" y="246"/>
                    <a:pt x="78" y="246"/>
                  </a:cubicBezTo>
                  <a:cubicBezTo>
                    <a:pt x="76" y="246"/>
                    <a:pt x="74" y="246"/>
                    <a:pt x="74" y="246"/>
                  </a:cubicBezTo>
                  <a:cubicBezTo>
                    <a:pt x="72" y="247"/>
                    <a:pt x="73" y="246"/>
                    <a:pt x="74" y="245"/>
                  </a:cubicBezTo>
                  <a:cubicBezTo>
                    <a:pt x="75" y="245"/>
                    <a:pt x="77" y="243"/>
                    <a:pt x="80" y="244"/>
                  </a:cubicBezTo>
                  <a:cubicBezTo>
                    <a:pt x="80" y="244"/>
                    <a:pt x="80" y="245"/>
                    <a:pt x="81" y="245"/>
                  </a:cubicBezTo>
                  <a:cubicBezTo>
                    <a:pt x="81" y="246"/>
                    <a:pt x="81" y="248"/>
                    <a:pt x="81" y="248"/>
                  </a:cubicBezTo>
                  <a:cubicBezTo>
                    <a:pt x="84" y="247"/>
                    <a:pt x="86" y="248"/>
                    <a:pt x="86" y="244"/>
                  </a:cubicBezTo>
                  <a:cubicBezTo>
                    <a:pt x="86" y="243"/>
                    <a:pt x="86" y="242"/>
                    <a:pt x="86" y="241"/>
                  </a:cubicBezTo>
                  <a:cubicBezTo>
                    <a:pt x="85" y="241"/>
                    <a:pt x="85" y="240"/>
                    <a:pt x="85" y="239"/>
                  </a:cubicBezTo>
                  <a:cubicBezTo>
                    <a:pt x="84" y="240"/>
                    <a:pt x="82" y="239"/>
                    <a:pt x="82" y="239"/>
                  </a:cubicBezTo>
                  <a:cubicBezTo>
                    <a:pt x="81" y="240"/>
                    <a:pt x="82" y="242"/>
                    <a:pt x="82" y="242"/>
                  </a:cubicBezTo>
                  <a:cubicBezTo>
                    <a:pt x="81" y="242"/>
                    <a:pt x="80" y="242"/>
                    <a:pt x="80" y="242"/>
                  </a:cubicBezTo>
                  <a:cubicBezTo>
                    <a:pt x="78" y="241"/>
                    <a:pt x="77" y="240"/>
                    <a:pt x="76" y="239"/>
                  </a:cubicBezTo>
                  <a:cubicBezTo>
                    <a:pt x="76" y="239"/>
                    <a:pt x="75" y="239"/>
                    <a:pt x="74" y="239"/>
                  </a:cubicBezTo>
                  <a:cubicBezTo>
                    <a:pt x="74" y="238"/>
                    <a:pt x="74" y="235"/>
                    <a:pt x="74" y="232"/>
                  </a:cubicBezTo>
                  <a:cubicBezTo>
                    <a:pt x="73" y="232"/>
                    <a:pt x="72" y="232"/>
                    <a:pt x="71" y="232"/>
                  </a:cubicBezTo>
                  <a:cubicBezTo>
                    <a:pt x="71" y="231"/>
                    <a:pt x="70" y="231"/>
                    <a:pt x="70" y="231"/>
                  </a:cubicBezTo>
                  <a:cubicBezTo>
                    <a:pt x="73" y="230"/>
                    <a:pt x="73" y="226"/>
                    <a:pt x="73" y="224"/>
                  </a:cubicBezTo>
                  <a:cubicBezTo>
                    <a:pt x="74" y="224"/>
                    <a:pt x="74" y="222"/>
                    <a:pt x="76" y="222"/>
                  </a:cubicBezTo>
                  <a:cubicBezTo>
                    <a:pt x="76" y="222"/>
                    <a:pt x="76" y="224"/>
                    <a:pt x="76" y="224"/>
                  </a:cubicBezTo>
                  <a:cubicBezTo>
                    <a:pt x="77" y="224"/>
                    <a:pt x="78" y="224"/>
                    <a:pt x="79" y="224"/>
                  </a:cubicBezTo>
                  <a:cubicBezTo>
                    <a:pt x="81" y="228"/>
                    <a:pt x="81" y="229"/>
                    <a:pt x="86" y="229"/>
                  </a:cubicBezTo>
                  <a:cubicBezTo>
                    <a:pt x="88" y="229"/>
                    <a:pt x="90" y="227"/>
                    <a:pt x="92" y="227"/>
                  </a:cubicBezTo>
                  <a:cubicBezTo>
                    <a:pt x="92" y="227"/>
                    <a:pt x="91" y="225"/>
                    <a:pt x="92" y="225"/>
                  </a:cubicBezTo>
                  <a:cubicBezTo>
                    <a:pt x="92" y="224"/>
                    <a:pt x="95" y="223"/>
                    <a:pt x="96" y="222"/>
                  </a:cubicBezTo>
                  <a:cubicBezTo>
                    <a:pt x="98" y="218"/>
                    <a:pt x="95" y="213"/>
                    <a:pt x="96" y="210"/>
                  </a:cubicBezTo>
                  <a:cubicBezTo>
                    <a:pt x="96" y="210"/>
                    <a:pt x="96" y="210"/>
                    <a:pt x="96" y="210"/>
                  </a:cubicBezTo>
                  <a:cubicBezTo>
                    <a:pt x="97" y="208"/>
                    <a:pt x="97" y="207"/>
                    <a:pt x="98" y="205"/>
                  </a:cubicBezTo>
                  <a:cubicBezTo>
                    <a:pt x="96" y="204"/>
                    <a:pt x="94" y="204"/>
                    <a:pt x="94" y="202"/>
                  </a:cubicBezTo>
                  <a:cubicBezTo>
                    <a:pt x="93" y="201"/>
                    <a:pt x="94" y="200"/>
                    <a:pt x="94" y="199"/>
                  </a:cubicBezTo>
                  <a:cubicBezTo>
                    <a:pt x="94" y="199"/>
                    <a:pt x="94" y="198"/>
                    <a:pt x="95" y="198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99" y="202"/>
                    <a:pt x="99" y="202"/>
                    <a:pt x="99" y="202"/>
                  </a:cubicBezTo>
                  <a:cubicBezTo>
                    <a:pt x="102" y="200"/>
                    <a:pt x="99" y="200"/>
                    <a:pt x="99" y="200"/>
                  </a:cubicBezTo>
                  <a:cubicBezTo>
                    <a:pt x="100" y="199"/>
                    <a:pt x="101" y="200"/>
                    <a:pt x="102" y="200"/>
                  </a:cubicBezTo>
                  <a:cubicBezTo>
                    <a:pt x="104" y="199"/>
                    <a:pt x="107" y="198"/>
                    <a:pt x="108" y="198"/>
                  </a:cubicBezTo>
                  <a:cubicBezTo>
                    <a:pt x="111" y="197"/>
                    <a:pt x="113" y="198"/>
                    <a:pt x="116" y="198"/>
                  </a:cubicBezTo>
                  <a:cubicBezTo>
                    <a:pt x="116" y="198"/>
                    <a:pt x="121" y="197"/>
                    <a:pt x="122" y="196"/>
                  </a:cubicBezTo>
                  <a:cubicBezTo>
                    <a:pt x="122" y="196"/>
                    <a:pt x="123" y="195"/>
                    <a:pt x="123" y="195"/>
                  </a:cubicBezTo>
                  <a:cubicBezTo>
                    <a:pt x="126" y="194"/>
                    <a:pt x="129" y="194"/>
                    <a:pt x="131" y="193"/>
                  </a:cubicBezTo>
                  <a:cubicBezTo>
                    <a:pt x="137" y="190"/>
                    <a:pt x="143" y="177"/>
                    <a:pt x="145" y="170"/>
                  </a:cubicBezTo>
                  <a:cubicBezTo>
                    <a:pt x="144" y="169"/>
                    <a:pt x="144" y="168"/>
                    <a:pt x="144" y="168"/>
                  </a:cubicBezTo>
                  <a:cubicBezTo>
                    <a:pt x="142" y="168"/>
                    <a:pt x="141" y="168"/>
                    <a:pt x="139" y="167"/>
                  </a:cubicBezTo>
                  <a:cubicBezTo>
                    <a:pt x="139" y="166"/>
                    <a:pt x="140" y="166"/>
                    <a:pt x="139" y="166"/>
                  </a:cubicBezTo>
                  <a:cubicBezTo>
                    <a:pt x="139" y="165"/>
                    <a:pt x="139" y="165"/>
                    <a:pt x="139" y="165"/>
                  </a:cubicBezTo>
                  <a:cubicBezTo>
                    <a:pt x="137" y="165"/>
                    <a:pt x="137" y="165"/>
                    <a:pt x="137" y="165"/>
                  </a:cubicBezTo>
                  <a:cubicBezTo>
                    <a:pt x="137" y="164"/>
                    <a:pt x="137" y="162"/>
                    <a:pt x="137" y="161"/>
                  </a:cubicBezTo>
                  <a:cubicBezTo>
                    <a:pt x="137" y="161"/>
                    <a:pt x="139" y="160"/>
                    <a:pt x="139" y="160"/>
                  </a:cubicBezTo>
                  <a:cubicBezTo>
                    <a:pt x="139" y="159"/>
                    <a:pt x="138" y="158"/>
                    <a:pt x="139" y="158"/>
                  </a:cubicBezTo>
                  <a:cubicBezTo>
                    <a:pt x="137" y="156"/>
                    <a:pt x="136" y="154"/>
                    <a:pt x="135" y="153"/>
                  </a:cubicBezTo>
                  <a:cubicBezTo>
                    <a:pt x="134" y="152"/>
                    <a:pt x="132" y="152"/>
                    <a:pt x="131" y="150"/>
                  </a:cubicBezTo>
                  <a:cubicBezTo>
                    <a:pt x="130" y="149"/>
                    <a:pt x="131" y="147"/>
                    <a:pt x="129" y="146"/>
                  </a:cubicBezTo>
                  <a:cubicBezTo>
                    <a:pt x="127" y="145"/>
                    <a:pt x="127" y="145"/>
                    <a:pt x="127" y="145"/>
                  </a:cubicBezTo>
                  <a:cubicBezTo>
                    <a:pt x="127" y="143"/>
                    <a:pt x="128" y="144"/>
                    <a:pt x="128" y="142"/>
                  </a:cubicBezTo>
                  <a:cubicBezTo>
                    <a:pt x="128" y="142"/>
                    <a:pt x="126" y="140"/>
                    <a:pt x="127" y="139"/>
                  </a:cubicBezTo>
                  <a:cubicBezTo>
                    <a:pt x="129" y="138"/>
                    <a:pt x="129" y="138"/>
                    <a:pt x="129" y="138"/>
                  </a:cubicBezTo>
                  <a:cubicBezTo>
                    <a:pt x="129" y="135"/>
                    <a:pt x="129" y="132"/>
                    <a:pt x="129" y="128"/>
                  </a:cubicBezTo>
                  <a:cubicBezTo>
                    <a:pt x="130" y="128"/>
                    <a:pt x="130" y="128"/>
                    <a:pt x="130" y="128"/>
                  </a:cubicBezTo>
                  <a:cubicBezTo>
                    <a:pt x="130" y="128"/>
                    <a:pt x="131" y="123"/>
                    <a:pt x="130" y="121"/>
                  </a:cubicBezTo>
                  <a:cubicBezTo>
                    <a:pt x="129" y="119"/>
                    <a:pt x="133" y="117"/>
                    <a:pt x="132" y="113"/>
                  </a:cubicBezTo>
                  <a:cubicBezTo>
                    <a:pt x="131" y="109"/>
                    <a:pt x="135" y="110"/>
                    <a:pt x="134" y="106"/>
                  </a:cubicBezTo>
                  <a:cubicBezTo>
                    <a:pt x="133" y="103"/>
                    <a:pt x="136" y="100"/>
                    <a:pt x="136" y="100"/>
                  </a:cubicBezTo>
                  <a:cubicBezTo>
                    <a:pt x="136" y="100"/>
                    <a:pt x="138" y="95"/>
                    <a:pt x="138" y="93"/>
                  </a:cubicBezTo>
                  <a:cubicBezTo>
                    <a:pt x="138" y="91"/>
                    <a:pt x="140" y="90"/>
                    <a:pt x="142" y="89"/>
                  </a:cubicBezTo>
                  <a:cubicBezTo>
                    <a:pt x="144" y="88"/>
                    <a:pt x="145" y="85"/>
                    <a:pt x="145" y="82"/>
                  </a:cubicBezTo>
                  <a:cubicBezTo>
                    <a:pt x="145" y="79"/>
                    <a:pt x="150" y="80"/>
                    <a:pt x="151" y="78"/>
                  </a:cubicBezTo>
                  <a:cubicBezTo>
                    <a:pt x="151" y="76"/>
                    <a:pt x="153" y="76"/>
                    <a:pt x="155" y="74"/>
                  </a:cubicBezTo>
                  <a:cubicBezTo>
                    <a:pt x="157" y="72"/>
                    <a:pt x="158" y="70"/>
                    <a:pt x="159" y="68"/>
                  </a:cubicBezTo>
                  <a:cubicBezTo>
                    <a:pt x="160" y="65"/>
                    <a:pt x="165" y="66"/>
                    <a:pt x="166" y="64"/>
                  </a:cubicBezTo>
                  <a:cubicBezTo>
                    <a:pt x="167" y="63"/>
                    <a:pt x="170" y="63"/>
                    <a:pt x="169" y="61"/>
                  </a:cubicBezTo>
                  <a:cubicBezTo>
                    <a:pt x="169" y="60"/>
                    <a:pt x="169" y="55"/>
                    <a:pt x="169" y="52"/>
                  </a:cubicBezTo>
                  <a:cubicBezTo>
                    <a:pt x="168" y="49"/>
                    <a:pt x="168" y="45"/>
                    <a:pt x="168" y="45"/>
                  </a:cubicBezTo>
                  <a:cubicBezTo>
                    <a:pt x="168" y="45"/>
                    <a:pt x="165" y="43"/>
                    <a:pt x="165" y="45"/>
                  </a:cubicBezTo>
                  <a:cubicBezTo>
                    <a:pt x="166" y="47"/>
                    <a:pt x="161" y="44"/>
                    <a:pt x="161" y="44"/>
                  </a:cubicBezTo>
                  <a:cubicBezTo>
                    <a:pt x="161" y="44"/>
                    <a:pt x="158" y="47"/>
                    <a:pt x="159" y="49"/>
                  </a:cubicBezTo>
                  <a:cubicBezTo>
                    <a:pt x="160" y="50"/>
                    <a:pt x="160" y="56"/>
                    <a:pt x="159" y="57"/>
                  </a:cubicBezTo>
                  <a:cubicBezTo>
                    <a:pt x="157" y="59"/>
                    <a:pt x="155" y="60"/>
                    <a:pt x="154" y="62"/>
                  </a:cubicBezTo>
                  <a:cubicBezTo>
                    <a:pt x="154" y="64"/>
                    <a:pt x="153" y="64"/>
                    <a:pt x="153" y="64"/>
                  </a:cubicBezTo>
                  <a:cubicBezTo>
                    <a:pt x="153" y="64"/>
                    <a:pt x="151" y="65"/>
                    <a:pt x="148" y="65"/>
                  </a:cubicBezTo>
                  <a:cubicBezTo>
                    <a:pt x="146" y="64"/>
                    <a:pt x="143" y="64"/>
                    <a:pt x="141" y="64"/>
                  </a:cubicBezTo>
                  <a:cubicBezTo>
                    <a:pt x="139" y="64"/>
                    <a:pt x="137" y="65"/>
                    <a:pt x="135" y="63"/>
                  </a:cubicBezTo>
                  <a:cubicBezTo>
                    <a:pt x="133" y="62"/>
                    <a:pt x="131" y="62"/>
                    <a:pt x="129" y="62"/>
                  </a:cubicBezTo>
                  <a:cubicBezTo>
                    <a:pt x="127" y="63"/>
                    <a:pt x="126" y="62"/>
                    <a:pt x="126" y="62"/>
                  </a:cubicBezTo>
                  <a:cubicBezTo>
                    <a:pt x="126" y="62"/>
                    <a:pt x="128" y="58"/>
                    <a:pt x="129" y="55"/>
                  </a:cubicBezTo>
                  <a:cubicBezTo>
                    <a:pt x="131" y="53"/>
                    <a:pt x="133" y="50"/>
                    <a:pt x="133" y="47"/>
                  </a:cubicBezTo>
                  <a:cubicBezTo>
                    <a:pt x="133" y="44"/>
                    <a:pt x="136" y="42"/>
                    <a:pt x="133" y="41"/>
                  </a:cubicBezTo>
                  <a:cubicBezTo>
                    <a:pt x="130" y="39"/>
                    <a:pt x="129" y="35"/>
                    <a:pt x="127" y="34"/>
                  </a:cubicBezTo>
                  <a:cubicBezTo>
                    <a:pt x="126" y="34"/>
                    <a:pt x="126" y="33"/>
                    <a:pt x="124" y="31"/>
                  </a:cubicBezTo>
                  <a:cubicBezTo>
                    <a:pt x="122" y="29"/>
                    <a:pt x="120" y="32"/>
                    <a:pt x="118" y="29"/>
                  </a:cubicBezTo>
                  <a:cubicBezTo>
                    <a:pt x="115" y="26"/>
                    <a:pt x="115" y="25"/>
                    <a:pt x="113" y="25"/>
                  </a:cubicBezTo>
                  <a:cubicBezTo>
                    <a:pt x="110" y="25"/>
                    <a:pt x="110" y="20"/>
                    <a:pt x="109" y="18"/>
                  </a:cubicBezTo>
                  <a:cubicBezTo>
                    <a:pt x="107" y="17"/>
                    <a:pt x="107" y="15"/>
                    <a:pt x="105" y="15"/>
                  </a:cubicBezTo>
                  <a:cubicBezTo>
                    <a:pt x="103" y="14"/>
                    <a:pt x="103" y="12"/>
                    <a:pt x="102" y="10"/>
                  </a:cubicBezTo>
                  <a:cubicBezTo>
                    <a:pt x="101" y="9"/>
                    <a:pt x="100" y="6"/>
                    <a:pt x="100" y="6"/>
                  </a:cubicBezTo>
                  <a:lnTo>
                    <a:pt x="95" y="3"/>
                  </a:lnTo>
                  <a:close/>
                  <a:moveTo>
                    <a:pt x="47" y="400"/>
                  </a:moveTo>
                  <a:cubicBezTo>
                    <a:pt x="48" y="400"/>
                    <a:pt x="48" y="400"/>
                    <a:pt x="48" y="400"/>
                  </a:cubicBezTo>
                  <a:cubicBezTo>
                    <a:pt x="50" y="400"/>
                    <a:pt x="50" y="401"/>
                    <a:pt x="51" y="401"/>
                  </a:cubicBezTo>
                  <a:cubicBezTo>
                    <a:pt x="53" y="402"/>
                    <a:pt x="53" y="402"/>
                    <a:pt x="53" y="402"/>
                  </a:cubicBezTo>
                  <a:cubicBezTo>
                    <a:pt x="53" y="401"/>
                    <a:pt x="53" y="401"/>
                    <a:pt x="53" y="401"/>
                  </a:cubicBezTo>
                  <a:cubicBezTo>
                    <a:pt x="53" y="401"/>
                    <a:pt x="56" y="403"/>
                    <a:pt x="56" y="403"/>
                  </a:cubicBezTo>
                  <a:cubicBezTo>
                    <a:pt x="56" y="403"/>
                    <a:pt x="59" y="403"/>
                    <a:pt x="60" y="402"/>
                  </a:cubicBezTo>
                  <a:cubicBezTo>
                    <a:pt x="61" y="401"/>
                    <a:pt x="61" y="401"/>
                    <a:pt x="61" y="401"/>
                  </a:cubicBezTo>
                  <a:cubicBezTo>
                    <a:pt x="63" y="401"/>
                    <a:pt x="65" y="401"/>
                    <a:pt x="67" y="401"/>
                  </a:cubicBezTo>
                  <a:cubicBezTo>
                    <a:pt x="66" y="402"/>
                    <a:pt x="68" y="402"/>
                    <a:pt x="68" y="402"/>
                  </a:cubicBezTo>
                  <a:cubicBezTo>
                    <a:pt x="68" y="401"/>
                    <a:pt x="68" y="400"/>
                    <a:pt x="69" y="399"/>
                  </a:cubicBezTo>
                  <a:cubicBezTo>
                    <a:pt x="66" y="398"/>
                    <a:pt x="63" y="397"/>
                    <a:pt x="60" y="396"/>
                  </a:cubicBezTo>
                  <a:cubicBezTo>
                    <a:pt x="59" y="396"/>
                    <a:pt x="57" y="397"/>
                    <a:pt x="56" y="396"/>
                  </a:cubicBezTo>
                  <a:cubicBezTo>
                    <a:pt x="55" y="396"/>
                    <a:pt x="54" y="393"/>
                    <a:pt x="53" y="392"/>
                  </a:cubicBezTo>
                  <a:cubicBezTo>
                    <a:pt x="52" y="392"/>
                    <a:pt x="51" y="392"/>
                    <a:pt x="50" y="391"/>
                  </a:cubicBezTo>
                  <a:cubicBezTo>
                    <a:pt x="49" y="390"/>
                    <a:pt x="49" y="389"/>
                    <a:pt x="48" y="388"/>
                  </a:cubicBezTo>
                  <a:cubicBezTo>
                    <a:pt x="48" y="387"/>
                    <a:pt x="47" y="387"/>
                    <a:pt x="46" y="386"/>
                  </a:cubicBezTo>
                  <a:cubicBezTo>
                    <a:pt x="44" y="385"/>
                    <a:pt x="42" y="382"/>
                    <a:pt x="42" y="380"/>
                  </a:cubicBezTo>
                  <a:cubicBezTo>
                    <a:pt x="41" y="380"/>
                    <a:pt x="41" y="380"/>
                    <a:pt x="41" y="380"/>
                  </a:cubicBezTo>
                  <a:cubicBezTo>
                    <a:pt x="41" y="379"/>
                    <a:pt x="42" y="378"/>
                    <a:pt x="43" y="378"/>
                  </a:cubicBezTo>
                  <a:cubicBezTo>
                    <a:pt x="42" y="376"/>
                    <a:pt x="42" y="374"/>
                    <a:pt x="40" y="372"/>
                  </a:cubicBezTo>
                  <a:cubicBezTo>
                    <a:pt x="39" y="373"/>
                    <a:pt x="41" y="371"/>
                    <a:pt x="39" y="372"/>
                  </a:cubicBezTo>
                  <a:cubicBezTo>
                    <a:pt x="41" y="401"/>
                    <a:pt x="41" y="401"/>
                    <a:pt x="41" y="401"/>
                  </a:cubicBezTo>
                  <a:cubicBezTo>
                    <a:pt x="41" y="401"/>
                    <a:pt x="44" y="400"/>
                    <a:pt x="47" y="400"/>
                  </a:cubicBezTo>
                  <a:close/>
                  <a:moveTo>
                    <a:pt x="78" y="396"/>
                  </a:moveTo>
                  <a:cubicBezTo>
                    <a:pt x="78" y="398"/>
                    <a:pt x="78" y="398"/>
                    <a:pt x="78" y="398"/>
                  </a:cubicBezTo>
                  <a:cubicBezTo>
                    <a:pt x="72" y="398"/>
                    <a:pt x="79" y="401"/>
                    <a:pt x="80" y="401"/>
                  </a:cubicBezTo>
                  <a:cubicBezTo>
                    <a:pt x="81" y="400"/>
                    <a:pt x="81" y="400"/>
                    <a:pt x="81" y="400"/>
                  </a:cubicBezTo>
                  <a:cubicBezTo>
                    <a:pt x="82" y="399"/>
                    <a:pt x="82" y="399"/>
                    <a:pt x="83" y="399"/>
                  </a:cubicBezTo>
                  <a:cubicBezTo>
                    <a:pt x="86" y="397"/>
                    <a:pt x="81" y="398"/>
                    <a:pt x="80" y="398"/>
                  </a:cubicBezTo>
                  <a:cubicBezTo>
                    <a:pt x="79" y="398"/>
                    <a:pt x="79" y="396"/>
                    <a:pt x="78" y="396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45" name="Freeform 342"/>
            <p:cNvSpPr>
              <a:spLocks noEditPoints="1"/>
            </p:cNvSpPr>
            <p:nvPr/>
          </p:nvSpPr>
          <p:spPr bwMode="auto">
            <a:xfrm>
              <a:off x="6290409" y="4396170"/>
              <a:ext cx="379716" cy="532314"/>
            </a:xfrm>
            <a:custGeom>
              <a:avLst/>
              <a:gdLst>
                <a:gd name="T0" fmla="*/ 8 w 109"/>
                <a:gd name="T1" fmla="*/ 10 h 153"/>
                <a:gd name="T2" fmla="*/ 11 w 109"/>
                <a:gd name="T3" fmla="*/ 3 h 153"/>
                <a:gd name="T4" fmla="*/ 7 w 109"/>
                <a:gd name="T5" fmla="*/ 4 h 153"/>
                <a:gd name="T6" fmla="*/ 2 w 109"/>
                <a:gd name="T7" fmla="*/ 5 h 153"/>
                <a:gd name="T8" fmla="*/ 5 w 109"/>
                <a:gd name="T9" fmla="*/ 11 h 153"/>
                <a:gd name="T10" fmla="*/ 7 w 109"/>
                <a:gd name="T11" fmla="*/ 23 h 153"/>
                <a:gd name="T12" fmla="*/ 10 w 109"/>
                <a:gd name="T13" fmla="*/ 33 h 153"/>
                <a:gd name="T14" fmla="*/ 13 w 109"/>
                <a:gd name="T15" fmla="*/ 41 h 153"/>
                <a:gd name="T16" fmla="*/ 14 w 109"/>
                <a:gd name="T17" fmla="*/ 47 h 153"/>
                <a:gd name="T18" fmla="*/ 15 w 109"/>
                <a:gd name="T19" fmla="*/ 51 h 153"/>
                <a:gd name="T20" fmla="*/ 14 w 109"/>
                <a:gd name="T21" fmla="*/ 54 h 153"/>
                <a:gd name="T22" fmla="*/ 15 w 109"/>
                <a:gd name="T23" fmla="*/ 64 h 153"/>
                <a:gd name="T24" fmla="*/ 18 w 109"/>
                <a:gd name="T25" fmla="*/ 72 h 153"/>
                <a:gd name="T26" fmla="*/ 13 w 109"/>
                <a:gd name="T27" fmla="*/ 96 h 153"/>
                <a:gd name="T28" fmla="*/ 8 w 109"/>
                <a:gd name="T29" fmla="*/ 104 h 153"/>
                <a:gd name="T30" fmla="*/ 6 w 109"/>
                <a:gd name="T31" fmla="*/ 117 h 153"/>
                <a:gd name="T32" fmla="*/ 0 w 109"/>
                <a:gd name="T33" fmla="*/ 129 h 153"/>
                <a:gd name="T34" fmla="*/ 0 w 109"/>
                <a:gd name="T35" fmla="*/ 140 h 153"/>
                <a:gd name="T36" fmla="*/ 7 w 109"/>
                <a:gd name="T37" fmla="*/ 144 h 153"/>
                <a:gd name="T38" fmla="*/ 17 w 109"/>
                <a:gd name="T39" fmla="*/ 144 h 153"/>
                <a:gd name="T40" fmla="*/ 59 w 109"/>
                <a:gd name="T41" fmla="*/ 148 h 153"/>
                <a:gd name="T42" fmla="*/ 70 w 109"/>
                <a:gd name="T43" fmla="*/ 152 h 153"/>
                <a:gd name="T44" fmla="*/ 80 w 109"/>
                <a:gd name="T45" fmla="*/ 153 h 153"/>
                <a:gd name="T46" fmla="*/ 95 w 109"/>
                <a:gd name="T47" fmla="*/ 143 h 153"/>
                <a:gd name="T48" fmla="*/ 89 w 109"/>
                <a:gd name="T49" fmla="*/ 132 h 153"/>
                <a:gd name="T50" fmla="*/ 108 w 109"/>
                <a:gd name="T51" fmla="*/ 93 h 153"/>
                <a:gd name="T52" fmla="*/ 108 w 109"/>
                <a:gd name="T53" fmla="*/ 86 h 153"/>
                <a:gd name="T54" fmla="*/ 108 w 109"/>
                <a:gd name="T55" fmla="*/ 74 h 153"/>
                <a:gd name="T56" fmla="*/ 98 w 109"/>
                <a:gd name="T57" fmla="*/ 75 h 153"/>
                <a:gd name="T58" fmla="*/ 92 w 109"/>
                <a:gd name="T59" fmla="*/ 68 h 153"/>
                <a:gd name="T60" fmla="*/ 92 w 109"/>
                <a:gd name="T61" fmla="*/ 58 h 153"/>
                <a:gd name="T62" fmla="*/ 89 w 109"/>
                <a:gd name="T63" fmla="*/ 48 h 153"/>
                <a:gd name="T64" fmla="*/ 87 w 109"/>
                <a:gd name="T65" fmla="*/ 36 h 153"/>
                <a:gd name="T66" fmla="*/ 79 w 109"/>
                <a:gd name="T67" fmla="*/ 32 h 153"/>
                <a:gd name="T68" fmla="*/ 69 w 109"/>
                <a:gd name="T69" fmla="*/ 31 h 153"/>
                <a:gd name="T70" fmla="*/ 66 w 109"/>
                <a:gd name="T71" fmla="*/ 39 h 153"/>
                <a:gd name="T72" fmla="*/ 55 w 109"/>
                <a:gd name="T73" fmla="*/ 40 h 153"/>
                <a:gd name="T74" fmla="*/ 52 w 109"/>
                <a:gd name="T75" fmla="*/ 29 h 153"/>
                <a:gd name="T76" fmla="*/ 49 w 109"/>
                <a:gd name="T77" fmla="*/ 18 h 153"/>
                <a:gd name="T78" fmla="*/ 21 w 109"/>
                <a:gd name="T79" fmla="*/ 17 h 153"/>
                <a:gd name="T80" fmla="*/ 7 w 109"/>
                <a:gd name="T81" fmla="*/ 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9" h="153">
                  <a:moveTo>
                    <a:pt x="5" y="12"/>
                  </a:move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10" y="10"/>
                    <a:pt x="8" y="7"/>
                  </a:cubicBezTo>
                  <a:cubicBezTo>
                    <a:pt x="7" y="4"/>
                    <a:pt x="11" y="3"/>
                    <a:pt x="11" y="3"/>
                  </a:cubicBezTo>
                  <a:cubicBezTo>
                    <a:pt x="11" y="3"/>
                    <a:pt x="10" y="0"/>
                    <a:pt x="7" y="2"/>
                  </a:cubicBezTo>
                  <a:cubicBezTo>
                    <a:pt x="6" y="4"/>
                    <a:pt x="7" y="4"/>
                    <a:pt x="7" y="4"/>
                  </a:cubicBezTo>
                  <a:cubicBezTo>
                    <a:pt x="7" y="4"/>
                    <a:pt x="6" y="4"/>
                    <a:pt x="5" y="4"/>
                  </a:cubicBezTo>
                  <a:cubicBezTo>
                    <a:pt x="3" y="4"/>
                    <a:pt x="2" y="4"/>
                    <a:pt x="2" y="5"/>
                  </a:cubicBezTo>
                  <a:cubicBezTo>
                    <a:pt x="2" y="7"/>
                    <a:pt x="1" y="8"/>
                    <a:pt x="2" y="10"/>
                  </a:cubicBezTo>
                  <a:cubicBezTo>
                    <a:pt x="2" y="10"/>
                    <a:pt x="5" y="11"/>
                    <a:pt x="5" y="11"/>
                  </a:cubicBezTo>
                  <a:lnTo>
                    <a:pt x="5" y="12"/>
                  </a:lnTo>
                  <a:close/>
                  <a:moveTo>
                    <a:pt x="7" y="23"/>
                  </a:moveTo>
                  <a:cubicBezTo>
                    <a:pt x="7" y="24"/>
                    <a:pt x="7" y="25"/>
                    <a:pt x="8" y="26"/>
                  </a:cubicBezTo>
                  <a:cubicBezTo>
                    <a:pt x="8" y="28"/>
                    <a:pt x="9" y="31"/>
                    <a:pt x="10" y="33"/>
                  </a:cubicBezTo>
                  <a:cubicBezTo>
                    <a:pt x="10" y="33"/>
                    <a:pt x="12" y="34"/>
                    <a:pt x="12" y="35"/>
                  </a:cubicBezTo>
                  <a:cubicBezTo>
                    <a:pt x="13" y="37"/>
                    <a:pt x="12" y="39"/>
                    <a:pt x="13" y="41"/>
                  </a:cubicBezTo>
                  <a:cubicBezTo>
                    <a:pt x="13" y="41"/>
                    <a:pt x="15" y="42"/>
                    <a:pt x="15" y="43"/>
                  </a:cubicBezTo>
                  <a:cubicBezTo>
                    <a:pt x="15" y="44"/>
                    <a:pt x="14" y="44"/>
                    <a:pt x="14" y="47"/>
                  </a:cubicBezTo>
                  <a:cubicBezTo>
                    <a:pt x="14" y="47"/>
                    <a:pt x="16" y="49"/>
                    <a:pt x="16" y="49"/>
                  </a:cubicBezTo>
                  <a:cubicBezTo>
                    <a:pt x="16" y="50"/>
                    <a:pt x="15" y="50"/>
                    <a:pt x="15" y="51"/>
                  </a:cubicBezTo>
                  <a:cubicBezTo>
                    <a:pt x="14" y="52"/>
                    <a:pt x="16" y="51"/>
                    <a:pt x="16" y="53"/>
                  </a:cubicBezTo>
                  <a:cubicBezTo>
                    <a:pt x="15" y="53"/>
                    <a:pt x="14" y="54"/>
                    <a:pt x="14" y="54"/>
                  </a:cubicBezTo>
                  <a:cubicBezTo>
                    <a:pt x="13" y="55"/>
                    <a:pt x="13" y="59"/>
                    <a:pt x="14" y="61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5" y="65"/>
                    <a:pt x="14" y="66"/>
                    <a:pt x="14" y="68"/>
                  </a:cubicBezTo>
                  <a:cubicBezTo>
                    <a:pt x="14" y="69"/>
                    <a:pt x="17" y="71"/>
                    <a:pt x="18" y="72"/>
                  </a:cubicBezTo>
                  <a:cubicBezTo>
                    <a:pt x="19" y="77"/>
                    <a:pt x="19" y="86"/>
                    <a:pt x="18" y="91"/>
                  </a:cubicBezTo>
                  <a:cubicBezTo>
                    <a:pt x="17" y="93"/>
                    <a:pt x="13" y="95"/>
                    <a:pt x="13" y="96"/>
                  </a:cubicBezTo>
                  <a:cubicBezTo>
                    <a:pt x="12" y="97"/>
                    <a:pt x="13" y="99"/>
                    <a:pt x="13" y="100"/>
                  </a:cubicBezTo>
                  <a:cubicBezTo>
                    <a:pt x="12" y="101"/>
                    <a:pt x="9" y="102"/>
                    <a:pt x="8" y="104"/>
                  </a:cubicBezTo>
                  <a:cubicBezTo>
                    <a:pt x="7" y="108"/>
                    <a:pt x="8" y="112"/>
                    <a:pt x="8" y="116"/>
                  </a:cubicBezTo>
                  <a:cubicBezTo>
                    <a:pt x="7" y="116"/>
                    <a:pt x="6" y="117"/>
                    <a:pt x="6" y="117"/>
                  </a:cubicBezTo>
                  <a:cubicBezTo>
                    <a:pt x="5" y="118"/>
                    <a:pt x="6" y="120"/>
                    <a:pt x="5" y="122"/>
                  </a:cubicBezTo>
                  <a:cubicBezTo>
                    <a:pt x="4" y="123"/>
                    <a:pt x="1" y="127"/>
                    <a:pt x="0" y="129"/>
                  </a:cubicBezTo>
                  <a:cubicBezTo>
                    <a:pt x="0" y="132"/>
                    <a:pt x="1" y="135"/>
                    <a:pt x="2" y="137"/>
                  </a:cubicBezTo>
                  <a:cubicBezTo>
                    <a:pt x="2" y="139"/>
                    <a:pt x="0" y="139"/>
                    <a:pt x="0" y="140"/>
                  </a:cubicBezTo>
                  <a:cubicBezTo>
                    <a:pt x="0" y="140"/>
                    <a:pt x="1" y="142"/>
                    <a:pt x="1" y="143"/>
                  </a:cubicBezTo>
                  <a:cubicBezTo>
                    <a:pt x="1" y="143"/>
                    <a:pt x="4" y="143"/>
                    <a:pt x="7" y="144"/>
                  </a:cubicBezTo>
                  <a:cubicBezTo>
                    <a:pt x="10" y="145"/>
                    <a:pt x="10" y="141"/>
                    <a:pt x="12" y="141"/>
                  </a:cubicBezTo>
                  <a:cubicBezTo>
                    <a:pt x="14" y="141"/>
                    <a:pt x="17" y="144"/>
                    <a:pt x="17" y="144"/>
                  </a:cubicBezTo>
                  <a:cubicBezTo>
                    <a:pt x="55" y="145"/>
                    <a:pt x="55" y="145"/>
                    <a:pt x="55" y="145"/>
                  </a:cubicBezTo>
                  <a:cubicBezTo>
                    <a:pt x="55" y="145"/>
                    <a:pt x="57" y="148"/>
                    <a:pt x="59" y="148"/>
                  </a:cubicBezTo>
                  <a:cubicBezTo>
                    <a:pt x="61" y="148"/>
                    <a:pt x="60" y="151"/>
                    <a:pt x="63" y="150"/>
                  </a:cubicBezTo>
                  <a:cubicBezTo>
                    <a:pt x="66" y="149"/>
                    <a:pt x="67" y="153"/>
                    <a:pt x="70" y="152"/>
                  </a:cubicBezTo>
                  <a:cubicBezTo>
                    <a:pt x="72" y="150"/>
                    <a:pt x="71" y="152"/>
                    <a:pt x="73" y="152"/>
                  </a:cubicBezTo>
                  <a:cubicBezTo>
                    <a:pt x="75" y="151"/>
                    <a:pt x="80" y="153"/>
                    <a:pt x="80" y="153"/>
                  </a:cubicBezTo>
                  <a:cubicBezTo>
                    <a:pt x="80" y="153"/>
                    <a:pt x="95" y="150"/>
                    <a:pt x="101" y="150"/>
                  </a:cubicBezTo>
                  <a:cubicBezTo>
                    <a:pt x="96" y="150"/>
                    <a:pt x="99" y="146"/>
                    <a:pt x="95" y="143"/>
                  </a:cubicBezTo>
                  <a:cubicBezTo>
                    <a:pt x="91" y="139"/>
                    <a:pt x="92" y="141"/>
                    <a:pt x="91" y="137"/>
                  </a:cubicBezTo>
                  <a:cubicBezTo>
                    <a:pt x="90" y="133"/>
                    <a:pt x="89" y="132"/>
                    <a:pt x="89" y="132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108" y="93"/>
                    <a:pt x="108" y="93"/>
                    <a:pt x="108" y="93"/>
                  </a:cubicBezTo>
                  <a:cubicBezTo>
                    <a:pt x="108" y="93"/>
                    <a:pt x="108" y="92"/>
                    <a:pt x="108" y="90"/>
                  </a:cubicBezTo>
                  <a:cubicBezTo>
                    <a:pt x="108" y="88"/>
                    <a:pt x="108" y="87"/>
                    <a:pt x="108" y="86"/>
                  </a:cubicBezTo>
                  <a:cubicBezTo>
                    <a:pt x="107" y="84"/>
                    <a:pt x="109" y="83"/>
                    <a:pt x="109" y="81"/>
                  </a:cubicBezTo>
                  <a:cubicBezTo>
                    <a:pt x="109" y="78"/>
                    <a:pt x="108" y="74"/>
                    <a:pt x="108" y="74"/>
                  </a:cubicBezTo>
                  <a:cubicBezTo>
                    <a:pt x="108" y="74"/>
                    <a:pt x="103" y="74"/>
                    <a:pt x="102" y="74"/>
                  </a:cubicBezTo>
                  <a:cubicBezTo>
                    <a:pt x="100" y="74"/>
                    <a:pt x="99" y="73"/>
                    <a:pt x="98" y="75"/>
                  </a:cubicBezTo>
                  <a:cubicBezTo>
                    <a:pt x="97" y="76"/>
                    <a:pt x="96" y="76"/>
                    <a:pt x="94" y="74"/>
                  </a:cubicBezTo>
                  <a:cubicBezTo>
                    <a:pt x="92" y="73"/>
                    <a:pt x="93" y="71"/>
                    <a:pt x="92" y="68"/>
                  </a:cubicBezTo>
                  <a:cubicBezTo>
                    <a:pt x="92" y="66"/>
                    <a:pt x="92" y="65"/>
                    <a:pt x="93" y="64"/>
                  </a:cubicBezTo>
                  <a:cubicBezTo>
                    <a:pt x="94" y="62"/>
                    <a:pt x="94" y="60"/>
                    <a:pt x="92" y="58"/>
                  </a:cubicBezTo>
                  <a:cubicBezTo>
                    <a:pt x="90" y="57"/>
                    <a:pt x="92" y="56"/>
                    <a:pt x="90" y="53"/>
                  </a:cubicBezTo>
                  <a:cubicBezTo>
                    <a:pt x="89" y="51"/>
                    <a:pt x="89" y="50"/>
                    <a:pt x="89" y="48"/>
                  </a:cubicBezTo>
                  <a:cubicBezTo>
                    <a:pt x="88" y="45"/>
                    <a:pt x="90" y="43"/>
                    <a:pt x="88" y="42"/>
                  </a:cubicBezTo>
                  <a:cubicBezTo>
                    <a:pt x="86" y="41"/>
                    <a:pt x="88" y="38"/>
                    <a:pt x="87" y="36"/>
                  </a:cubicBezTo>
                  <a:cubicBezTo>
                    <a:pt x="86" y="32"/>
                    <a:pt x="79" y="34"/>
                    <a:pt x="79" y="34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9" y="29"/>
                    <a:pt x="78" y="31"/>
                    <a:pt x="74" y="31"/>
                  </a:cubicBezTo>
                  <a:cubicBezTo>
                    <a:pt x="71" y="31"/>
                    <a:pt x="70" y="30"/>
                    <a:pt x="69" y="31"/>
                  </a:cubicBezTo>
                  <a:cubicBezTo>
                    <a:pt x="67" y="33"/>
                    <a:pt x="68" y="37"/>
                    <a:pt x="69" y="38"/>
                  </a:cubicBezTo>
                  <a:cubicBezTo>
                    <a:pt x="70" y="39"/>
                    <a:pt x="67" y="41"/>
                    <a:pt x="66" y="39"/>
                  </a:cubicBezTo>
                  <a:cubicBezTo>
                    <a:pt x="64" y="38"/>
                    <a:pt x="63" y="41"/>
                    <a:pt x="61" y="41"/>
                  </a:cubicBezTo>
                  <a:cubicBezTo>
                    <a:pt x="59" y="41"/>
                    <a:pt x="57" y="42"/>
                    <a:pt x="55" y="40"/>
                  </a:cubicBezTo>
                  <a:cubicBezTo>
                    <a:pt x="54" y="38"/>
                    <a:pt x="53" y="39"/>
                    <a:pt x="53" y="36"/>
                  </a:cubicBezTo>
                  <a:cubicBezTo>
                    <a:pt x="52" y="32"/>
                    <a:pt x="53" y="31"/>
                    <a:pt x="52" y="29"/>
                  </a:cubicBezTo>
                  <a:cubicBezTo>
                    <a:pt x="51" y="26"/>
                    <a:pt x="52" y="25"/>
                    <a:pt x="51" y="23"/>
                  </a:cubicBezTo>
                  <a:cubicBezTo>
                    <a:pt x="51" y="22"/>
                    <a:pt x="49" y="18"/>
                    <a:pt x="49" y="18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8"/>
                    <a:pt x="25" y="18"/>
                    <a:pt x="21" y="17"/>
                  </a:cubicBezTo>
                  <a:cubicBezTo>
                    <a:pt x="17" y="17"/>
                    <a:pt x="14" y="18"/>
                    <a:pt x="12" y="20"/>
                  </a:cubicBezTo>
                  <a:cubicBezTo>
                    <a:pt x="10" y="22"/>
                    <a:pt x="7" y="23"/>
                    <a:pt x="7" y="23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46" name="Freeform 343"/>
            <p:cNvSpPr>
              <a:spLocks noEditPoints="1"/>
            </p:cNvSpPr>
            <p:nvPr/>
          </p:nvSpPr>
          <p:spPr bwMode="auto">
            <a:xfrm>
              <a:off x="6290409" y="4396170"/>
              <a:ext cx="379716" cy="532314"/>
            </a:xfrm>
            <a:custGeom>
              <a:avLst/>
              <a:gdLst>
                <a:gd name="T0" fmla="*/ 8 w 109"/>
                <a:gd name="T1" fmla="*/ 10 h 153"/>
                <a:gd name="T2" fmla="*/ 11 w 109"/>
                <a:gd name="T3" fmla="*/ 3 h 153"/>
                <a:gd name="T4" fmla="*/ 7 w 109"/>
                <a:gd name="T5" fmla="*/ 4 h 153"/>
                <a:gd name="T6" fmla="*/ 2 w 109"/>
                <a:gd name="T7" fmla="*/ 5 h 153"/>
                <a:gd name="T8" fmla="*/ 5 w 109"/>
                <a:gd name="T9" fmla="*/ 11 h 153"/>
                <a:gd name="T10" fmla="*/ 7 w 109"/>
                <a:gd name="T11" fmla="*/ 23 h 153"/>
                <a:gd name="T12" fmla="*/ 10 w 109"/>
                <a:gd name="T13" fmla="*/ 33 h 153"/>
                <a:gd name="T14" fmla="*/ 13 w 109"/>
                <a:gd name="T15" fmla="*/ 41 h 153"/>
                <a:gd name="T16" fmla="*/ 14 w 109"/>
                <a:gd name="T17" fmla="*/ 47 h 153"/>
                <a:gd name="T18" fmla="*/ 15 w 109"/>
                <a:gd name="T19" fmla="*/ 51 h 153"/>
                <a:gd name="T20" fmla="*/ 14 w 109"/>
                <a:gd name="T21" fmla="*/ 54 h 153"/>
                <a:gd name="T22" fmla="*/ 15 w 109"/>
                <a:gd name="T23" fmla="*/ 64 h 153"/>
                <a:gd name="T24" fmla="*/ 18 w 109"/>
                <a:gd name="T25" fmla="*/ 72 h 153"/>
                <a:gd name="T26" fmla="*/ 13 w 109"/>
                <a:gd name="T27" fmla="*/ 96 h 153"/>
                <a:gd name="T28" fmla="*/ 8 w 109"/>
                <a:gd name="T29" fmla="*/ 104 h 153"/>
                <a:gd name="T30" fmla="*/ 6 w 109"/>
                <a:gd name="T31" fmla="*/ 117 h 153"/>
                <a:gd name="T32" fmla="*/ 0 w 109"/>
                <a:gd name="T33" fmla="*/ 129 h 153"/>
                <a:gd name="T34" fmla="*/ 0 w 109"/>
                <a:gd name="T35" fmla="*/ 140 h 153"/>
                <a:gd name="T36" fmla="*/ 7 w 109"/>
                <a:gd name="T37" fmla="*/ 144 h 153"/>
                <a:gd name="T38" fmla="*/ 17 w 109"/>
                <a:gd name="T39" fmla="*/ 144 h 153"/>
                <a:gd name="T40" fmla="*/ 59 w 109"/>
                <a:gd name="T41" fmla="*/ 148 h 153"/>
                <a:gd name="T42" fmla="*/ 70 w 109"/>
                <a:gd name="T43" fmla="*/ 152 h 153"/>
                <a:gd name="T44" fmla="*/ 80 w 109"/>
                <a:gd name="T45" fmla="*/ 153 h 153"/>
                <a:gd name="T46" fmla="*/ 95 w 109"/>
                <a:gd name="T47" fmla="*/ 143 h 153"/>
                <a:gd name="T48" fmla="*/ 89 w 109"/>
                <a:gd name="T49" fmla="*/ 132 h 153"/>
                <a:gd name="T50" fmla="*/ 108 w 109"/>
                <a:gd name="T51" fmla="*/ 93 h 153"/>
                <a:gd name="T52" fmla="*/ 108 w 109"/>
                <a:gd name="T53" fmla="*/ 86 h 153"/>
                <a:gd name="T54" fmla="*/ 108 w 109"/>
                <a:gd name="T55" fmla="*/ 74 h 153"/>
                <a:gd name="T56" fmla="*/ 98 w 109"/>
                <a:gd name="T57" fmla="*/ 75 h 153"/>
                <a:gd name="T58" fmla="*/ 92 w 109"/>
                <a:gd name="T59" fmla="*/ 68 h 153"/>
                <a:gd name="T60" fmla="*/ 92 w 109"/>
                <a:gd name="T61" fmla="*/ 58 h 153"/>
                <a:gd name="T62" fmla="*/ 89 w 109"/>
                <a:gd name="T63" fmla="*/ 48 h 153"/>
                <a:gd name="T64" fmla="*/ 87 w 109"/>
                <a:gd name="T65" fmla="*/ 36 h 153"/>
                <a:gd name="T66" fmla="*/ 79 w 109"/>
                <a:gd name="T67" fmla="*/ 32 h 153"/>
                <a:gd name="T68" fmla="*/ 69 w 109"/>
                <a:gd name="T69" fmla="*/ 31 h 153"/>
                <a:gd name="T70" fmla="*/ 66 w 109"/>
                <a:gd name="T71" fmla="*/ 39 h 153"/>
                <a:gd name="T72" fmla="*/ 55 w 109"/>
                <a:gd name="T73" fmla="*/ 40 h 153"/>
                <a:gd name="T74" fmla="*/ 52 w 109"/>
                <a:gd name="T75" fmla="*/ 29 h 153"/>
                <a:gd name="T76" fmla="*/ 49 w 109"/>
                <a:gd name="T77" fmla="*/ 18 h 153"/>
                <a:gd name="T78" fmla="*/ 21 w 109"/>
                <a:gd name="T79" fmla="*/ 17 h 153"/>
                <a:gd name="T80" fmla="*/ 7 w 109"/>
                <a:gd name="T81" fmla="*/ 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9" h="153">
                  <a:moveTo>
                    <a:pt x="5" y="12"/>
                  </a:move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10" y="10"/>
                    <a:pt x="8" y="7"/>
                  </a:cubicBezTo>
                  <a:cubicBezTo>
                    <a:pt x="7" y="4"/>
                    <a:pt x="11" y="3"/>
                    <a:pt x="11" y="3"/>
                  </a:cubicBezTo>
                  <a:cubicBezTo>
                    <a:pt x="11" y="3"/>
                    <a:pt x="10" y="0"/>
                    <a:pt x="7" y="2"/>
                  </a:cubicBezTo>
                  <a:cubicBezTo>
                    <a:pt x="6" y="4"/>
                    <a:pt x="7" y="4"/>
                    <a:pt x="7" y="4"/>
                  </a:cubicBezTo>
                  <a:cubicBezTo>
                    <a:pt x="7" y="4"/>
                    <a:pt x="6" y="4"/>
                    <a:pt x="5" y="4"/>
                  </a:cubicBezTo>
                  <a:cubicBezTo>
                    <a:pt x="3" y="4"/>
                    <a:pt x="2" y="4"/>
                    <a:pt x="2" y="5"/>
                  </a:cubicBezTo>
                  <a:cubicBezTo>
                    <a:pt x="2" y="7"/>
                    <a:pt x="1" y="8"/>
                    <a:pt x="2" y="10"/>
                  </a:cubicBezTo>
                  <a:cubicBezTo>
                    <a:pt x="2" y="10"/>
                    <a:pt x="5" y="11"/>
                    <a:pt x="5" y="11"/>
                  </a:cubicBezTo>
                  <a:lnTo>
                    <a:pt x="5" y="12"/>
                  </a:lnTo>
                  <a:close/>
                  <a:moveTo>
                    <a:pt x="7" y="23"/>
                  </a:moveTo>
                  <a:cubicBezTo>
                    <a:pt x="7" y="24"/>
                    <a:pt x="7" y="25"/>
                    <a:pt x="8" y="26"/>
                  </a:cubicBezTo>
                  <a:cubicBezTo>
                    <a:pt x="8" y="28"/>
                    <a:pt x="9" y="31"/>
                    <a:pt x="10" y="33"/>
                  </a:cubicBezTo>
                  <a:cubicBezTo>
                    <a:pt x="10" y="33"/>
                    <a:pt x="12" y="34"/>
                    <a:pt x="12" y="35"/>
                  </a:cubicBezTo>
                  <a:cubicBezTo>
                    <a:pt x="13" y="37"/>
                    <a:pt x="12" y="39"/>
                    <a:pt x="13" y="41"/>
                  </a:cubicBezTo>
                  <a:cubicBezTo>
                    <a:pt x="13" y="41"/>
                    <a:pt x="15" y="42"/>
                    <a:pt x="15" y="43"/>
                  </a:cubicBezTo>
                  <a:cubicBezTo>
                    <a:pt x="15" y="44"/>
                    <a:pt x="14" y="44"/>
                    <a:pt x="14" y="47"/>
                  </a:cubicBezTo>
                  <a:cubicBezTo>
                    <a:pt x="14" y="47"/>
                    <a:pt x="16" y="49"/>
                    <a:pt x="16" y="49"/>
                  </a:cubicBezTo>
                  <a:cubicBezTo>
                    <a:pt x="16" y="50"/>
                    <a:pt x="15" y="50"/>
                    <a:pt x="15" y="51"/>
                  </a:cubicBezTo>
                  <a:cubicBezTo>
                    <a:pt x="14" y="52"/>
                    <a:pt x="16" y="51"/>
                    <a:pt x="16" y="53"/>
                  </a:cubicBezTo>
                  <a:cubicBezTo>
                    <a:pt x="15" y="53"/>
                    <a:pt x="14" y="54"/>
                    <a:pt x="14" y="54"/>
                  </a:cubicBezTo>
                  <a:cubicBezTo>
                    <a:pt x="13" y="55"/>
                    <a:pt x="13" y="59"/>
                    <a:pt x="14" y="61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5" y="65"/>
                    <a:pt x="14" y="66"/>
                    <a:pt x="14" y="68"/>
                  </a:cubicBezTo>
                  <a:cubicBezTo>
                    <a:pt x="14" y="69"/>
                    <a:pt x="17" y="71"/>
                    <a:pt x="18" y="72"/>
                  </a:cubicBezTo>
                  <a:cubicBezTo>
                    <a:pt x="19" y="77"/>
                    <a:pt x="19" y="86"/>
                    <a:pt x="18" y="91"/>
                  </a:cubicBezTo>
                  <a:cubicBezTo>
                    <a:pt x="17" y="93"/>
                    <a:pt x="13" y="95"/>
                    <a:pt x="13" y="96"/>
                  </a:cubicBezTo>
                  <a:cubicBezTo>
                    <a:pt x="12" y="97"/>
                    <a:pt x="13" y="99"/>
                    <a:pt x="13" y="100"/>
                  </a:cubicBezTo>
                  <a:cubicBezTo>
                    <a:pt x="12" y="101"/>
                    <a:pt x="9" y="102"/>
                    <a:pt x="8" y="104"/>
                  </a:cubicBezTo>
                  <a:cubicBezTo>
                    <a:pt x="7" y="108"/>
                    <a:pt x="8" y="112"/>
                    <a:pt x="8" y="116"/>
                  </a:cubicBezTo>
                  <a:cubicBezTo>
                    <a:pt x="7" y="116"/>
                    <a:pt x="6" y="117"/>
                    <a:pt x="6" y="117"/>
                  </a:cubicBezTo>
                  <a:cubicBezTo>
                    <a:pt x="5" y="118"/>
                    <a:pt x="6" y="120"/>
                    <a:pt x="5" y="122"/>
                  </a:cubicBezTo>
                  <a:cubicBezTo>
                    <a:pt x="4" y="123"/>
                    <a:pt x="1" y="127"/>
                    <a:pt x="0" y="129"/>
                  </a:cubicBezTo>
                  <a:cubicBezTo>
                    <a:pt x="0" y="132"/>
                    <a:pt x="1" y="135"/>
                    <a:pt x="2" y="137"/>
                  </a:cubicBezTo>
                  <a:cubicBezTo>
                    <a:pt x="2" y="139"/>
                    <a:pt x="0" y="139"/>
                    <a:pt x="0" y="140"/>
                  </a:cubicBezTo>
                  <a:cubicBezTo>
                    <a:pt x="0" y="140"/>
                    <a:pt x="1" y="142"/>
                    <a:pt x="1" y="143"/>
                  </a:cubicBezTo>
                  <a:cubicBezTo>
                    <a:pt x="1" y="143"/>
                    <a:pt x="4" y="143"/>
                    <a:pt x="7" y="144"/>
                  </a:cubicBezTo>
                  <a:cubicBezTo>
                    <a:pt x="10" y="145"/>
                    <a:pt x="10" y="141"/>
                    <a:pt x="12" y="141"/>
                  </a:cubicBezTo>
                  <a:cubicBezTo>
                    <a:pt x="14" y="141"/>
                    <a:pt x="17" y="144"/>
                    <a:pt x="17" y="144"/>
                  </a:cubicBezTo>
                  <a:cubicBezTo>
                    <a:pt x="55" y="145"/>
                    <a:pt x="55" y="145"/>
                    <a:pt x="55" y="145"/>
                  </a:cubicBezTo>
                  <a:cubicBezTo>
                    <a:pt x="55" y="145"/>
                    <a:pt x="57" y="148"/>
                    <a:pt x="59" y="148"/>
                  </a:cubicBezTo>
                  <a:cubicBezTo>
                    <a:pt x="61" y="148"/>
                    <a:pt x="60" y="151"/>
                    <a:pt x="63" y="150"/>
                  </a:cubicBezTo>
                  <a:cubicBezTo>
                    <a:pt x="66" y="149"/>
                    <a:pt x="67" y="153"/>
                    <a:pt x="70" y="152"/>
                  </a:cubicBezTo>
                  <a:cubicBezTo>
                    <a:pt x="72" y="150"/>
                    <a:pt x="71" y="152"/>
                    <a:pt x="73" y="152"/>
                  </a:cubicBezTo>
                  <a:cubicBezTo>
                    <a:pt x="75" y="151"/>
                    <a:pt x="80" y="153"/>
                    <a:pt x="80" y="153"/>
                  </a:cubicBezTo>
                  <a:cubicBezTo>
                    <a:pt x="80" y="153"/>
                    <a:pt x="95" y="150"/>
                    <a:pt x="101" y="150"/>
                  </a:cubicBezTo>
                  <a:cubicBezTo>
                    <a:pt x="96" y="150"/>
                    <a:pt x="99" y="146"/>
                    <a:pt x="95" y="143"/>
                  </a:cubicBezTo>
                  <a:cubicBezTo>
                    <a:pt x="91" y="139"/>
                    <a:pt x="92" y="141"/>
                    <a:pt x="91" y="137"/>
                  </a:cubicBezTo>
                  <a:cubicBezTo>
                    <a:pt x="90" y="133"/>
                    <a:pt x="89" y="132"/>
                    <a:pt x="89" y="132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108" y="93"/>
                    <a:pt x="108" y="93"/>
                    <a:pt x="108" y="93"/>
                  </a:cubicBezTo>
                  <a:cubicBezTo>
                    <a:pt x="108" y="93"/>
                    <a:pt x="108" y="92"/>
                    <a:pt x="108" y="90"/>
                  </a:cubicBezTo>
                  <a:cubicBezTo>
                    <a:pt x="108" y="88"/>
                    <a:pt x="108" y="87"/>
                    <a:pt x="108" y="86"/>
                  </a:cubicBezTo>
                  <a:cubicBezTo>
                    <a:pt x="107" y="84"/>
                    <a:pt x="109" y="83"/>
                    <a:pt x="109" y="81"/>
                  </a:cubicBezTo>
                  <a:cubicBezTo>
                    <a:pt x="109" y="78"/>
                    <a:pt x="108" y="74"/>
                    <a:pt x="108" y="74"/>
                  </a:cubicBezTo>
                  <a:cubicBezTo>
                    <a:pt x="108" y="74"/>
                    <a:pt x="103" y="74"/>
                    <a:pt x="102" y="74"/>
                  </a:cubicBezTo>
                  <a:cubicBezTo>
                    <a:pt x="100" y="74"/>
                    <a:pt x="99" y="73"/>
                    <a:pt x="98" y="75"/>
                  </a:cubicBezTo>
                  <a:cubicBezTo>
                    <a:pt x="97" y="76"/>
                    <a:pt x="96" y="76"/>
                    <a:pt x="94" y="74"/>
                  </a:cubicBezTo>
                  <a:cubicBezTo>
                    <a:pt x="92" y="73"/>
                    <a:pt x="93" y="71"/>
                    <a:pt x="92" y="68"/>
                  </a:cubicBezTo>
                  <a:cubicBezTo>
                    <a:pt x="92" y="66"/>
                    <a:pt x="92" y="65"/>
                    <a:pt x="93" y="64"/>
                  </a:cubicBezTo>
                  <a:cubicBezTo>
                    <a:pt x="94" y="62"/>
                    <a:pt x="94" y="60"/>
                    <a:pt x="92" y="58"/>
                  </a:cubicBezTo>
                  <a:cubicBezTo>
                    <a:pt x="90" y="57"/>
                    <a:pt x="92" y="56"/>
                    <a:pt x="90" y="53"/>
                  </a:cubicBezTo>
                  <a:cubicBezTo>
                    <a:pt x="89" y="51"/>
                    <a:pt x="89" y="50"/>
                    <a:pt x="89" y="48"/>
                  </a:cubicBezTo>
                  <a:cubicBezTo>
                    <a:pt x="88" y="45"/>
                    <a:pt x="90" y="43"/>
                    <a:pt x="88" y="42"/>
                  </a:cubicBezTo>
                  <a:cubicBezTo>
                    <a:pt x="86" y="41"/>
                    <a:pt x="88" y="38"/>
                    <a:pt x="87" y="36"/>
                  </a:cubicBezTo>
                  <a:cubicBezTo>
                    <a:pt x="86" y="32"/>
                    <a:pt x="79" y="34"/>
                    <a:pt x="79" y="34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9" y="29"/>
                    <a:pt x="78" y="31"/>
                    <a:pt x="74" y="31"/>
                  </a:cubicBezTo>
                  <a:cubicBezTo>
                    <a:pt x="71" y="31"/>
                    <a:pt x="70" y="30"/>
                    <a:pt x="69" y="31"/>
                  </a:cubicBezTo>
                  <a:cubicBezTo>
                    <a:pt x="67" y="33"/>
                    <a:pt x="68" y="37"/>
                    <a:pt x="69" y="38"/>
                  </a:cubicBezTo>
                  <a:cubicBezTo>
                    <a:pt x="70" y="39"/>
                    <a:pt x="67" y="41"/>
                    <a:pt x="66" y="39"/>
                  </a:cubicBezTo>
                  <a:cubicBezTo>
                    <a:pt x="64" y="38"/>
                    <a:pt x="63" y="41"/>
                    <a:pt x="61" y="41"/>
                  </a:cubicBezTo>
                  <a:cubicBezTo>
                    <a:pt x="59" y="41"/>
                    <a:pt x="57" y="42"/>
                    <a:pt x="55" y="40"/>
                  </a:cubicBezTo>
                  <a:cubicBezTo>
                    <a:pt x="54" y="38"/>
                    <a:pt x="53" y="39"/>
                    <a:pt x="53" y="36"/>
                  </a:cubicBezTo>
                  <a:cubicBezTo>
                    <a:pt x="52" y="32"/>
                    <a:pt x="53" y="31"/>
                    <a:pt x="52" y="29"/>
                  </a:cubicBezTo>
                  <a:cubicBezTo>
                    <a:pt x="51" y="26"/>
                    <a:pt x="52" y="25"/>
                    <a:pt x="51" y="23"/>
                  </a:cubicBezTo>
                  <a:cubicBezTo>
                    <a:pt x="51" y="22"/>
                    <a:pt x="49" y="18"/>
                    <a:pt x="49" y="18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8"/>
                    <a:pt x="25" y="18"/>
                    <a:pt x="21" y="17"/>
                  </a:cubicBezTo>
                  <a:cubicBezTo>
                    <a:pt x="17" y="17"/>
                    <a:pt x="14" y="18"/>
                    <a:pt x="12" y="20"/>
                  </a:cubicBezTo>
                  <a:cubicBezTo>
                    <a:pt x="10" y="22"/>
                    <a:pt x="7" y="23"/>
                    <a:pt x="7" y="23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47" name="Freeform 344"/>
            <p:cNvSpPr>
              <a:spLocks/>
            </p:cNvSpPr>
            <p:nvPr/>
          </p:nvSpPr>
          <p:spPr bwMode="auto">
            <a:xfrm>
              <a:off x="5988765" y="2591631"/>
              <a:ext cx="10645" cy="14195"/>
            </a:xfrm>
            <a:custGeom>
              <a:avLst/>
              <a:gdLst>
                <a:gd name="T0" fmla="*/ 3 w 3"/>
                <a:gd name="T1" fmla="*/ 3 h 4"/>
                <a:gd name="T2" fmla="*/ 1 w 3"/>
                <a:gd name="T3" fmla="*/ 4 h 4"/>
                <a:gd name="T4" fmla="*/ 0 w 3"/>
                <a:gd name="T5" fmla="*/ 2 h 4"/>
                <a:gd name="T6" fmla="*/ 3 w 3"/>
                <a:gd name="T7" fmla="*/ 2 h 4"/>
                <a:gd name="T8" fmla="*/ 3 w 3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3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2" y="0"/>
                    <a:pt x="3" y="2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48" name="Freeform 345"/>
            <p:cNvSpPr>
              <a:spLocks/>
            </p:cNvSpPr>
            <p:nvPr/>
          </p:nvSpPr>
          <p:spPr bwMode="auto">
            <a:xfrm>
              <a:off x="5988765" y="2591631"/>
              <a:ext cx="10645" cy="14195"/>
            </a:xfrm>
            <a:custGeom>
              <a:avLst/>
              <a:gdLst>
                <a:gd name="T0" fmla="*/ 3 w 3"/>
                <a:gd name="T1" fmla="*/ 3 h 4"/>
                <a:gd name="T2" fmla="*/ 1 w 3"/>
                <a:gd name="T3" fmla="*/ 4 h 4"/>
                <a:gd name="T4" fmla="*/ 0 w 3"/>
                <a:gd name="T5" fmla="*/ 2 h 4"/>
                <a:gd name="T6" fmla="*/ 3 w 3"/>
                <a:gd name="T7" fmla="*/ 2 h 4"/>
                <a:gd name="T8" fmla="*/ 3 w 3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3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2" y="0"/>
                    <a:pt x="3" y="2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49" name="Freeform 346"/>
            <p:cNvSpPr>
              <a:spLocks/>
            </p:cNvSpPr>
            <p:nvPr/>
          </p:nvSpPr>
          <p:spPr bwMode="auto">
            <a:xfrm>
              <a:off x="5695995" y="2822301"/>
              <a:ext cx="589092" cy="706202"/>
            </a:xfrm>
            <a:custGeom>
              <a:avLst/>
              <a:gdLst>
                <a:gd name="T0" fmla="*/ 122 w 169"/>
                <a:gd name="T1" fmla="*/ 189 h 203"/>
                <a:gd name="T2" fmla="*/ 105 w 169"/>
                <a:gd name="T3" fmla="*/ 200 h 203"/>
                <a:gd name="T4" fmla="*/ 96 w 169"/>
                <a:gd name="T5" fmla="*/ 197 h 203"/>
                <a:gd name="T6" fmla="*/ 93 w 169"/>
                <a:gd name="T7" fmla="*/ 187 h 203"/>
                <a:gd name="T8" fmla="*/ 84 w 169"/>
                <a:gd name="T9" fmla="*/ 180 h 203"/>
                <a:gd name="T10" fmla="*/ 0 w 169"/>
                <a:gd name="T11" fmla="*/ 116 h 203"/>
                <a:gd name="T12" fmla="*/ 0 w 169"/>
                <a:gd name="T13" fmla="*/ 100 h 203"/>
                <a:gd name="T14" fmla="*/ 7 w 169"/>
                <a:gd name="T15" fmla="*/ 93 h 203"/>
                <a:gd name="T16" fmla="*/ 22 w 169"/>
                <a:gd name="T17" fmla="*/ 86 h 203"/>
                <a:gd name="T18" fmla="*/ 34 w 169"/>
                <a:gd name="T19" fmla="*/ 80 h 203"/>
                <a:gd name="T20" fmla="*/ 46 w 169"/>
                <a:gd name="T21" fmla="*/ 68 h 203"/>
                <a:gd name="T22" fmla="*/ 52 w 169"/>
                <a:gd name="T23" fmla="*/ 58 h 203"/>
                <a:gd name="T24" fmla="*/ 56 w 169"/>
                <a:gd name="T25" fmla="*/ 47 h 203"/>
                <a:gd name="T26" fmla="*/ 52 w 169"/>
                <a:gd name="T27" fmla="*/ 36 h 203"/>
                <a:gd name="T28" fmla="*/ 51 w 169"/>
                <a:gd name="T29" fmla="*/ 22 h 203"/>
                <a:gd name="T30" fmla="*/ 57 w 169"/>
                <a:gd name="T31" fmla="*/ 21 h 203"/>
                <a:gd name="T32" fmla="*/ 70 w 169"/>
                <a:gd name="T33" fmla="*/ 13 h 203"/>
                <a:gd name="T34" fmla="*/ 79 w 169"/>
                <a:gd name="T35" fmla="*/ 9 h 203"/>
                <a:gd name="T36" fmla="*/ 85 w 169"/>
                <a:gd name="T37" fmla="*/ 5 h 203"/>
                <a:gd name="T38" fmla="*/ 94 w 169"/>
                <a:gd name="T39" fmla="*/ 5 h 203"/>
                <a:gd name="T40" fmla="*/ 115 w 169"/>
                <a:gd name="T41" fmla="*/ 2 h 203"/>
                <a:gd name="T42" fmla="*/ 119 w 169"/>
                <a:gd name="T43" fmla="*/ 2 h 203"/>
                <a:gd name="T44" fmla="*/ 124 w 169"/>
                <a:gd name="T45" fmla="*/ 1 h 203"/>
                <a:gd name="T46" fmla="*/ 132 w 169"/>
                <a:gd name="T47" fmla="*/ 5 h 203"/>
                <a:gd name="T48" fmla="*/ 135 w 169"/>
                <a:gd name="T49" fmla="*/ 1 h 203"/>
                <a:gd name="T50" fmla="*/ 139 w 169"/>
                <a:gd name="T51" fmla="*/ 10 h 203"/>
                <a:gd name="T52" fmla="*/ 142 w 169"/>
                <a:gd name="T53" fmla="*/ 24 h 203"/>
                <a:gd name="T54" fmla="*/ 136 w 169"/>
                <a:gd name="T55" fmla="*/ 34 h 203"/>
                <a:gd name="T56" fmla="*/ 134 w 169"/>
                <a:gd name="T57" fmla="*/ 46 h 203"/>
                <a:gd name="T58" fmla="*/ 140 w 169"/>
                <a:gd name="T59" fmla="*/ 55 h 203"/>
                <a:gd name="T60" fmla="*/ 148 w 169"/>
                <a:gd name="T61" fmla="*/ 76 h 203"/>
                <a:gd name="T62" fmla="*/ 148 w 169"/>
                <a:gd name="T63" fmla="*/ 81 h 203"/>
                <a:gd name="T64" fmla="*/ 150 w 169"/>
                <a:gd name="T65" fmla="*/ 102 h 203"/>
                <a:gd name="T66" fmla="*/ 148 w 169"/>
                <a:gd name="T67" fmla="*/ 108 h 203"/>
                <a:gd name="T68" fmla="*/ 142 w 169"/>
                <a:gd name="T69" fmla="*/ 124 h 203"/>
                <a:gd name="T70" fmla="*/ 148 w 169"/>
                <a:gd name="T71" fmla="*/ 134 h 203"/>
                <a:gd name="T72" fmla="*/ 154 w 169"/>
                <a:gd name="T73" fmla="*/ 145 h 203"/>
                <a:gd name="T74" fmla="*/ 164 w 169"/>
                <a:gd name="T75" fmla="*/ 15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203">
                  <a:moveTo>
                    <a:pt x="169" y="154"/>
                  </a:moveTo>
                  <a:cubicBezTo>
                    <a:pt x="122" y="189"/>
                    <a:pt x="122" y="189"/>
                    <a:pt x="122" y="189"/>
                  </a:cubicBezTo>
                  <a:cubicBezTo>
                    <a:pt x="117" y="198"/>
                    <a:pt x="117" y="198"/>
                    <a:pt x="117" y="198"/>
                  </a:cubicBezTo>
                  <a:cubicBezTo>
                    <a:pt x="105" y="200"/>
                    <a:pt x="105" y="200"/>
                    <a:pt x="105" y="200"/>
                  </a:cubicBezTo>
                  <a:cubicBezTo>
                    <a:pt x="105" y="200"/>
                    <a:pt x="96" y="203"/>
                    <a:pt x="96" y="202"/>
                  </a:cubicBezTo>
                  <a:cubicBezTo>
                    <a:pt x="97" y="201"/>
                    <a:pt x="97" y="199"/>
                    <a:pt x="96" y="197"/>
                  </a:cubicBezTo>
                  <a:cubicBezTo>
                    <a:pt x="95" y="195"/>
                    <a:pt x="95" y="196"/>
                    <a:pt x="96" y="192"/>
                  </a:cubicBezTo>
                  <a:cubicBezTo>
                    <a:pt x="97" y="188"/>
                    <a:pt x="95" y="189"/>
                    <a:pt x="93" y="187"/>
                  </a:cubicBezTo>
                  <a:cubicBezTo>
                    <a:pt x="91" y="186"/>
                    <a:pt x="89" y="186"/>
                    <a:pt x="87" y="184"/>
                  </a:cubicBezTo>
                  <a:cubicBezTo>
                    <a:pt x="84" y="183"/>
                    <a:pt x="84" y="180"/>
                    <a:pt x="84" y="180"/>
                  </a:cubicBezTo>
                  <a:cubicBezTo>
                    <a:pt x="29" y="138"/>
                    <a:pt x="29" y="138"/>
                    <a:pt x="29" y="13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1" y="99"/>
                    <a:pt x="2" y="97"/>
                  </a:cubicBezTo>
                  <a:cubicBezTo>
                    <a:pt x="4" y="96"/>
                    <a:pt x="5" y="94"/>
                    <a:pt x="7" y="93"/>
                  </a:cubicBezTo>
                  <a:cubicBezTo>
                    <a:pt x="8" y="91"/>
                    <a:pt x="10" y="90"/>
                    <a:pt x="13" y="89"/>
                  </a:cubicBezTo>
                  <a:cubicBezTo>
                    <a:pt x="17" y="89"/>
                    <a:pt x="20" y="89"/>
                    <a:pt x="22" y="86"/>
                  </a:cubicBezTo>
                  <a:cubicBezTo>
                    <a:pt x="25" y="82"/>
                    <a:pt x="25" y="84"/>
                    <a:pt x="28" y="84"/>
                  </a:cubicBezTo>
                  <a:cubicBezTo>
                    <a:pt x="30" y="83"/>
                    <a:pt x="30" y="82"/>
                    <a:pt x="34" y="80"/>
                  </a:cubicBezTo>
                  <a:cubicBezTo>
                    <a:pt x="37" y="78"/>
                    <a:pt x="40" y="70"/>
                    <a:pt x="40" y="70"/>
                  </a:cubicBezTo>
                  <a:cubicBezTo>
                    <a:pt x="40" y="70"/>
                    <a:pt x="43" y="70"/>
                    <a:pt x="46" y="68"/>
                  </a:cubicBezTo>
                  <a:cubicBezTo>
                    <a:pt x="48" y="66"/>
                    <a:pt x="47" y="66"/>
                    <a:pt x="47" y="63"/>
                  </a:cubicBezTo>
                  <a:cubicBezTo>
                    <a:pt x="47" y="60"/>
                    <a:pt x="52" y="60"/>
                    <a:pt x="52" y="58"/>
                  </a:cubicBezTo>
                  <a:cubicBezTo>
                    <a:pt x="52" y="55"/>
                    <a:pt x="57" y="54"/>
                    <a:pt x="58" y="52"/>
                  </a:cubicBezTo>
                  <a:cubicBezTo>
                    <a:pt x="60" y="51"/>
                    <a:pt x="58" y="49"/>
                    <a:pt x="56" y="47"/>
                  </a:cubicBezTo>
                  <a:cubicBezTo>
                    <a:pt x="55" y="44"/>
                    <a:pt x="55" y="44"/>
                    <a:pt x="55" y="41"/>
                  </a:cubicBezTo>
                  <a:cubicBezTo>
                    <a:pt x="55" y="38"/>
                    <a:pt x="52" y="39"/>
                    <a:pt x="52" y="36"/>
                  </a:cubicBezTo>
                  <a:cubicBezTo>
                    <a:pt x="52" y="33"/>
                    <a:pt x="53" y="31"/>
                    <a:pt x="54" y="28"/>
                  </a:cubicBezTo>
                  <a:cubicBezTo>
                    <a:pt x="54" y="26"/>
                    <a:pt x="51" y="22"/>
                    <a:pt x="51" y="22"/>
                  </a:cubicBezTo>
                  <a:cubicBezTo>
                    <a:pt x="52" y="22"/>
                    <a:pt x="53" y="21"/>
                    <a:pt x="54" y="21"/>
                  </a:cubicBezTo>
                  <a:cubicBezTo>
                    <a:pt x="55" y="20"/>
                    <a:pt x="56" y="21"/>
                    <a:pt x="57" y="21"/>
                  </a:cubicBezTo>
                  <a:cubicBezTo>
                    <a:pt x="59" y="19"/>
                    <a:pt x="60" y="15"/>
                    <a:pt x="63" y="14"/>
                  </a:cubicBezTo>
                  <a:cubicBezTo>
                    <a:pt x="66" y="13"/>
                    <a:pt x="68" y="14"/>
                    <a:pt x="70" y="13"/>
                  </a:cubicBezTo>
                  <a:cubicBezTo>
                    <a:pt x="72" y="13"/>
                    <a:pt x="73" y="10"/>
                    <a:pt x="74" y="9"/>
                  </a:cubicBezTo>
                  <a:cubicBezTo>
                    <a:pt x="76" y="9"/>
                    <a:pt x="78" y="10"/>
                    <a:pt x="79" y="9"/>
                  </a:cubicBezTo>
                  <a:cubicBezTo>
                    <a:pt x="79" y="9"/>
                    <a:pt x="79" y="7"/>
                    <a:pt x="80" y="7"/>
                  </a:cubicBezTo>
                  <a:cubicBezTo>
                    <a:pt x="81" y="6"/>
                    <a:pt x="83" y="6"/>
                    <a:pt x="85" y="5"/>
                  </a:cubicBezTo>
                  <a:cubicBezTo>
                    <a:pt x="85" y="5"/>
                    <a:pt x="86" y="3"/>
                    <a:pt x="86" y="3"/>
                  </a:cubicBezTo>
                  <a:cubicBezTo>
                    <a:pt x="88" y="3"/>
                    <a:pt x="92" y="5"/>
                    <a:pt x="94" y="5"/>
                  </a:cubicBezTo>
                  <a:cubicBezTo>
                    <a:pt x="99" y="5"/>
                    <a:pt x="101" y="2"/>
                    <a:pt x="105" y="2"/>
                  </a:cubicBezTo>
                  <a:cubicBezTo>
                    <a:pt x="109" y="2"/>
                    <a:pt x="111" y="3"/>
                    <a:pt x="115" y="2"/>
                  </a:cubicBezTo>
                  <a:cubicBezTo>
                    <a:pt x="115" y="2"/>
                    <a:pt x="115" y="3"/>
                    <a:pt x="115" y="3"/>
                  </a:cubicBezTo>
                  <a:cubicBezTo>
                    <a:pt x="117" y="4"/>
                    <a:pt x="118" y="2"/>
                    <a:pt x="119" y="2"/>
                  </a:cubicBezTo>
                  <a:cubicBezTo>
                    <a:pt x="122" y="2"/>
                    <a:pt x="122" y="3"/>
                    <a:pt x="124" y="3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6" y="1"/>
                    <a:pt x="127" y="1"/>
                    <a:pt x="128" y="0"/>
                  </a:cubicBezTo>
                  <a:cubicBezTo>
                    <a:pt x="130" y="2"/>
                    <a:pt x="131" y="2"/>
                    <a:pt x="132" y="5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4" y="3"/>
                    <a:pt x="134" y="2"/>
                    <a:pt x="135" y="1"/>
                  </a:cubicBezTo>
                  <a:cubicBezTo>
                    <a:pt x="136" y="1"/>
                    <a:pt x="137" y="1"/>
                    <a:pt x="138" y="2"/>
                  </a:cubicBezTo>
                  <a:cubicBezTo>
                    <a:pt x="138" y="2"/>
                    <a:pt x="137" y="9"/>
                    <a:pt x="139" y="10"/>
                  </a:cubicBezTo>
                  <a:cubicBezTo>
                    <a:pt x="141" y="11"/>
                    <a:pt x="140" y="13"/>
                    <a:pt x="140" y="15"/>
                  </a:cubicBezTo>
                  <a:cubicBezTo>
                    <a:pt x="140" y="17"/>
                    <a:pt x="142" y="20"/>
                    <a:pt x="142" y="24"/>
                  </a:cubicBezTo>
                  <a:cubicBezTo>
                    <a:pt x="143" y="27"/>
                    <a:pt x="140" y="26"/>
                    <a:pt x="140" y="28"/>
                  </a:cubicBezTo>
                  <a:cubicBezTo>
                    <a:pt x="140" y="30"/>
                    <a:pt x="138" y="33"/>
                    <a:pt x="136" y="34"/>
                  </a:cubicBezTo>
                  <a:cubicBezTo>
                    <a:pt x="134" y="34"/>
                    <a:pt x="133" y="33"/>
                    <a:pt x="133" y="36"/>
                  </a:cubicBezTo>
                  <a:cubicBezTo>
                    <a:pt x="133" y="39"/>
                    <a:pt x="134" y="46"/>
                    <a:pt x="134" y="46"/>
                  </a:cubicBezTo>
                  <a:cubicBezTo>
                    <a:pt x="134" y="46"/>
                    <a:pt x="137" y="45"/>
                    <a:pt x="138" y="47"/>
                  </a:cubicBezTo>
                  <a:cubicBezTo>
                    <a:pt x="139" y="49"/>
                    <a:pt x="140" y="55"/>
                    <a:pt x="140" y="55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8" y="76"/>
                    <a:pt x="148" y="76"/>
                    <a:pt x="148" y="76"/>
                  </a:cubicBezTo>
                  <a:cubicBezTo>
                    <a:pt x="147" y="76"/>
                    <a:pt x="147" y="76"/>
                    <a:pt x="146" y="77"/>
                  </a:cubicBezTo>
                  <a:cubicBezTo>
                    <a:pt x="145" y="78"/>
                    <a:pt x="148" y="81"/>
                    <a:pt x="148" y="81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50" y="102"/>
                    <a:pt x="150" y="102"/>
                    <a:pt x="150" y="102"/>
                  </a:cubicBezTo>
                  <a:cubicBezTo>
                    <a:pt x="150" y="102"/>
                    <a:pt x="146" y="105"/>
                    <a:pt x="147" y="105"/>
                  </a:cubicBezTo>
                  <a:cubicBezTo>
                    <a:pt x="149" y="105"/>
                    <a:pt x="148" y="108"/>
                    <a:pt x="148" y="108"/>
                  </a:cubicBezTo>
                  <a:cubicBezTo>
                    <a:pt x="148" y="108"/>
                    <a:pt x="148" y="116"/>
                    <a:pt x="147" y="120"/>
                  </a:cubicBezTo>
                  <a:cubicBezTo>
                    <a:pt x="147" y="123"/>
                    <a:pt x="142" y="124"/>
                    <a:pt x="142" y="124"/>
                  </a:cubicBezTo>
                  <a:cubicBezTo>
                    <a:pt x="142" y="124"/>
                    <a:pt x="143" y="126"/>
                    <a:pt x="145" y="128"/>
                  </a:cubicBezTo>
                  <a:cubicBezTo>
                    <a:pt x="146" y="130"/>
                    <a:pt x="146" y="133"/>
                    <a:pt x="148" y="134"/>
                  </a:cubicBezTo>
                  <a:cubicBezTo>
                    <a:pt x="150" y="136"/>
                    <a:pt x="150" y="137"/>
                    <a:pt x="150" y="140"/>
                  </a:cubicBezTo>
                  <a:cubicBezTo>
                    <a:pt x="150" y="142"/>
                    <a:pt x="152" y="145"/>
                    <a:pt x="154" y="145"/>
                  </a:cubicBezTo>
                  <a:cubicBezTo>
                    <a:pt x="156" y="145"/>
                    <a:pt x="158" y="146"/>
                    <a:pt x="160" y="147"/>
                  </a:cubicBezTo>
                  <a:cubicBezTo>
                    <a:pt x="162" y="147"/>
                    <a:pt x="162" y="150"/>
                    <a:pt x="164" y="150"/>
                  </a:cubicBezTo>
                  <a:cubicBezTo>
                    <a:pt x="166" y="150"/>
                    <a:pt x="169" y="154"/>
                    <a:pt x="169" y="154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0" name="Freeform 347"/>
            <p:cNvSpPr>
              <a:spLocks/>
            </p:cNvSpPr>
            <p:nvPr/>
          </p:nvSpPr>
          <p:spPr bwMode="auto">
            <a:xfrm>
              <a:off x="5695995" y="2822301"/>
              <a:ext cx="589092" cy="706202"/>
            </a:xfrm>
            <a:custGeom>
              <a:avLst/>
              <a:gdLst>
                <a:gd name="T0" fmla="*/ 122 w 169"/>
                <a:gd name="T1" fmla="*/ 189 h 203"/>
                <a:gd name="T2" fmla="*/ 105 w 169"/>
                <a:gd name="T3" fmla="*/ 200 h 203"/>
                <a:gd name="T4" fmla="*/ 96 w 169"/>
                <a:gd name="T5" fmla="*/ 197 h 203"/>
                <a:gd name="T6" fmla="*/ 93 w 169"/>
                <a:gd name="T7" fmla="*/ 187 h 203"/>
                <a:gd name="T8" fmla="*/ 84 w 169"/>
                <a:gd name="T9" fmla="*/ 180 h 203"/>
                <a:gd name="T10" fmla="*/ 0 w 169"/>
                <a:gd name="T11" fmla="*/ 116 h 203"/>
                <a:gd name="T12" fmla="*/ 0 w 169"/>
                <a:gd name="T13" fmla="*/ 100 h 203"/>
                <a:gd name="T14" fmla="*/ 7 w 169"/>
                <a:gd name="T15" fmla="*/ 93 h 203"/>
                <a:gd name="T16" fmla="*/ 22 w 169"/>
                <a:gd name="T17" fmla="*/ 86 h 203"/>
                <a:gd name="T18" fmla="*/ 34 w 169"/>
                <a:gd name="T19" fmla="*/ 80 h 203"/>
                <a:gd name="T20" fmla="*/ 46 w 169"/>
                <a:gd name="T21" fmla="*/ 68 h 203"/>
                <a:gd name="T22" fmla="*/ 52 w 169"/>
                <a:gd name="T23" fmla="*/ 58 h 203"/>
                <a:gd name="T24" fmla="*/ 56 w 169"/>
                <a:gd name="T25" fmla="*/ 47 h 203"/>
                <a:gd name="T26" fmla="*/ 52 w 169"/>
                <a:gd name="T27" fmla="*/ 36 h 203"/>
                <a:gd name="T28" fmla="*/ 51 w 169"/>
                <a:gd name="T29" fmla="*/ 22 h 203"/>
                <a:gd name="T30" fmla="*/ 57 w 169"/>
                <a:gd name="T31" fmla="*/ 21 h 203"/>
                <a:gd name="T32" fmla="*/ 70 w 169"/>
                <a:gd name="T33" fmla="*/ 13 h 203"/>
                <a:gd name="T34" fmla="*/ 79 w 169"/>
                <a:gd name="T35" fmla="*/ 9 h 203"/>
                <a:gd name="T36" fmla="*/ 85 w 169"/>
                <a:gd name="T37" fmla="*/ 5 h 203"/>
                <a:gd name="T38" fmla="*/ 94 w 169"/>
                <a:gd name="T39" fmla="*/ 5 h 203"/>
                <a:gd name="T40" fmla="*/ 115 w 169"/>
                <a:gd name="T41" fmla="*/ 2 h 203"/>
                <a:gd name="T42" fmla="*/ 119 w 169"/>
                <a:gd name="T43" fmla="*/ 2 h 203"/>
                <a:gd name="T44" fmla="*/ 124 w 169"/>
                <a:gd name="T45" fmla="*/ 1 h 203"/>
                <a:gd name="T46" fmla="*/ 132 w 169"/>
                <a:gd name="T47" fmla="*/ 5 h 203"/>
                <a:gd name="T48" fmla="*/ 135 w 169"/>
                <a:gd name="T49" fmla="*/ 1 h 203"/>
                <a:gd name="T50" fmla="*/ 139 w 169"/>
                <a:gd name="T51" fmla="*/ 10 h 203"/>
                <a:gd name="T52" fmla="*/ 142 w 169"/>
                <a:gd name="T53" fmla="*/ 24 h 203"/>
                <a:gd name="T54" fmla="*/ 136 w 169"/>
                <a:gd name="T55" fmla="*/ 34 h 203"/>
                <a:gd name="T56" fmla="*/ 134 w 169"/>
                <a:gd name="T57" fmla="*/ 46 h 203"/>
                <a:gd name="T58" fmla="*/ 140 w 169"/>
                <a:gd name="T59" fmla="*/ 55 h 203"/>
                <a:gd name="T60" fmla="*/ 148 w 169"/>
                <a:gd name="T61" fmla="*/ 76 h 203"/>
                <a:gd name="T62" fmla="*/ 148 w 169"/>
                <a:gd name="T63" fmla="*/ 81 h 203"/>
                <a:gd name="T64" fmla="*/ 150 w 169"/>
                <a:gd name="T65" fmla="*/ 102 h 203"/>
                <a:gd name="T66" fmla="*/ 148 w 169"/>
                <a:gd name="T67" fmla="*/ 108 h 203"/>
                <a:gd name="T68" fmla="*/ 142 w 169"/>
                <a:gd name="T69" fmla="*/ 124 h 203"/>
                <a:gd name="T70" fmla="*/ 148 w 169"/>
                <a:gd name="T71" fmla="*/ 134 h 203"/>
                <a:gd name="T72" fmla="*/ 154 w 169"/>
                <a:gd name="T73" fmla="*/ 145 h 203"/>
                <a:gd name="T74" fmla="*/ 164 w 169"/>
                <a:gd name="T75" fmla="*/ 15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203">
                  <a:moveTo>
                    <a:pt x="169" y="154"/>
                  </a:moveTo>
                  <a:cubicBezTo>
                    <a:pt x="122" y="189"/>
                    <a:pt x="122" y="189"/>
                    <a:pt x="122" y="189"/>
                  </a:cubicBezTo>
                  <a:cubicBezTo>
                    <a:pt x="117" y="198"/>
                    <a:pt x="117" y="198"/>
                    <a:pt x="117" y="198"/>
                  </a:cubicBezTo>
                  <a:cubicBezTo>
                    <a:pt x="105" y="200"/>
                    <a:pt x="105" y="200"/>
                    <a:pt x="105" y="200"/>
                  </a:cubicBezTo>
                  <a:cubicBezTo>
                    <a:pt x="105" y="200"/>
                    <a:pt x="96" y="203"/>
                    <a:pt x="96" y="202"/>
                  </a:cubicBezTo>
                  <a:cubicBezTo>
                    <a:pt x="97" y="201"/>
                    <a:pt x="97" y="199"/>
                    <a:pt x="96" y="197"/>
                  </a:cubicBezTo>
                  <a:cubicBezTo>
                    <a:pt x="95" y="195"/>
                    <a:pt x="95" y="196"/>
                    <a:pt x="96" y="192"/>
                  </a:cubicBezTo>
                  <a:cubicBezTo>
                    <a:pt x="97" y="188"/>
                    <a:pt x="95" y="189"/>
                    <a:pt x="93" y="187"/>
                  </a:cubicBezTo>
                  <a:cubicBezTo>
                    <a:pt x="91" y="186"/>
                    <a:pt x="89" y="186"/>
                    <a:pt x="87" y="184"/>
                  </a:cubicBezTo>
                  <a:cubicBezTo>
                    <a:pt x="84" y="183"/>
                    <a:pt x="84" y="180"/>
                    <a:pt x="84" y="180"/>
                  </a:cubicBezTo>
                  <a:cubicBezTo>
                    <a:pt x="29" y="138"/>
                    <a:pt x="29" y="138"/>
                    <a:pt x="29" y="13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1" y="99"/>
                    <a:pt x="2" y="97"/>
                  </a:cubicBezTo>
                  <a:cubicBezTo>
                    <a:pt x="4" y="96"/>
                    <a:pt x="5" y="94"/>
                    <a:pt x="7" y="93"/>
                  </a:cubicBezTo>
                  <a:cubicBezTo>
                    <a:pt x="8" y="91"/>
                    <a:pt x="10" y="90"/>
                    <a:pt x="13" y="89"/>
                  </a:cubicBezTo>
                  <a:cubicBezTo>
                    <a:pt x="17" y="89"/>
                    <a:pt x="20" y="89"/>
                    <a:pt x="22" y="86"/>
                  </a:cubicBezTo>
                  <a:cubicBezTo>
                    <a:pt x="25" y="82"/>
                    <a:pt x="25" y="84"/>
                    <a:pt x="28" y="84"/>
                  </a:cubicBezTo>
                  <a:cubicBezTo>
                    <a:pt x="30" y="83"/>
                    <a:pt x="30" y="82"/>
                    <a:pt x="34" y="80"/>
                  </a:cubicBezTo>
                  <a:cubicBezTo>
                    <a:pt x="37" y="78"/>
                    <a:pt x="40" y="70"/>
                    <a:pt x="40" y="70"/>
                  </a:cubicBezTo>
                  <a:cubicBezTo>
                    <a:pt x="40" y="70"/>
                    <a:pt x="43" y="70"/>
                    <a:pt x="46" y="68"/>
                  </a:cubicBezTo>
                  <a:cubicBezTo>
                    <a:pt x="48" y="66"/>
                    <a:pt x="47" y="66"/>
                    <a:pt x="47" y="63"/>
                  </a:cubicBezTo>
                  <a:cubicBezTo>
                    <a:pt x="47" y="60"/>
                    <a:pt x="52" y="60"/>
                    <a:pt x="52" y="58"/>
                  </a:cubicBezTo>
                  <a:cubicBezTo>
                    <a:pt x="52" y="55"/>
                    <a:pt x="57" y="54"/>
                    <a:pt x="58" y="52"/>
                  </a:cubicBezTo>
                  <a:cubicBezTo>
                    <a:pt x="60" y="51"/>
                    <a:pt x="58" y="49"/>
                    <a:pt x="56" y="47"/>
                  </a:cubicBezTo>
                  <a:cubicBezTo>
                    <a:pt x="55" y="44"/>
                    <a:pt x="55" y="44"/>
                    <a:pt x="55" y="41"/>
                  </a:cubicBezTo>
                  <a:cubicBezTo>
                    <a:pt x="55" y="38"/>
                    <a:pt x="52" y="39"/>
                    <a:pt x="52" y="36"/>
                  </a:cubicBezTo>
                  <a:cubicBezTo>
                    <a:pt x="52" y="33"/>
                    <a:pt x="53" y="31"/>
                    <a:pt x="54" y="28"/>
                  </a:cubicBezTo>
                  <a:cubicBezTo>
                    <a:pt x="54" y="26"/>
                    <a:pt x="51" y="22"/>
                    <a:pt x="51" y="22"/>
                  </a:cubicBezTo>
                  <a:cubicBezTo>
                    <a:pt x="52" y="22"/>
                    <a:pt x="53" y="21"/>
                    <a:pt x="54" y="21"/>
                  </a:cubicBezTo>
                  <a:cubicBezTo>
                    <a:pt x="55" y="20"/>
                    <a:pt x="56" y="21"/>
                    <a:pt x="57" y="21"/>
                  </a:cubicBezTo>
                  <a:cubicBezTo>
                    <a:pt x="59" y="19"/>
                    <a:pt x="60" y="15"/>
                    <a:pt x="63" y="14"/>
                  </a:cubicBezTo>
                  <a:cubicBezTo>
                    <a:pt x="66" y="13"/>
                    <a:pt x="68" y="14"/>
                    <a:pt x="70" y="13"/>
                  </a:cubicBezTo>
                  <a:cubicBezTo>
                    <a:pt x="72" y="13"/>
                    <a:pt x="73" y="10"/>
                    <a:pt x="74" y="9"/>
                  </a:cubicBezTo>
                  <a:cubicBezTo>
                    <a:pt x="76" y="9"/>
                    <a:pt x="78" y="10"/>
                    <a:pt x="79" y="9"/>
                  </a:cubicBezTo>
                  <a:cubicBezTo>
                    <a:pt x="79" y="9"/>
                    <a:pt x="79" y="7"/>
                    <a:pt x="80" y="7"/>
                  </a:cubicBezTo>
                  <a:cubicBezTo>
                    <a:pt x="81" y="6"/>
                    <a:pt x="83" y="6"/>
                    <a:pt x="85" y="5"/>
                  </a:cubicBezTo>
                  <a:cubicBezTo>
                    <a:pt x="85" y="5"/>
                    <a:pt x="86" y="3"/>
                    <a:pt x="86" y="3"/>
                  </a:cubicBezTo>
                  <a:cubicBezTo>
                    <a:pt x="88" y="3"/>
                    <a:pt x="92" y="5"/>
                    <a:pt x="94" y="5"/>
                  </a:cubicBezTo>
                  <a:cubicBezTo>
                    <a:pt x="99" y="5"/>
                    <a:pt x="101" y="2"/>
                    <a:pt x="105" y="2"/>
                  </a:cubicBezTo>
                  <a:cubicBezTo>
                    <a:pt x="109" y="2"/>
                    <a:pt x="111" y="3"/>
                    <a:pt x="115" y="2"/>
                  </a:cubicBezTo>
                  <a:cubicBezTo>
                    <a:pt x="115" y="2"/>
                    <a:pt x="115" y="3"/>
                    <a:pt x="115" y="3"/>
                  </a:cubicBezTo>
                  <a:cubicBezTo>
                    <a:pt x="117" y="4"/>
                    <a:pt x="118" y="2"/>
                    <a:pt x="119" y="2"/>
                  </a:cubicBezTo>
                  <a:cubicBezTo>
                    <a:pt x="122" y="2"/>
                    <a:pt x="122" y="3"/>
                    <a:pt x="124" y="3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6" y="1"/>
                    <a:pt x="127" y="1"/>
                    <a:pt x="128" y="0"/>
                  </a:cubicBezTo>
                  <a:cubicBezTo>
                    <a:pt x="130" y="2"/>
                    <a:pt x="131" y="2"/>
                    <a:pt x="132" y="5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4" y="3"/>
                    <a:pt x="134" y="2"/>
                    <a:pt x="135" y="1"/>
                  </a:cubicBezTo>
                  <a:cubicBezTo>
                    <a:pt x="136" y="1"/>
                    <a:pt x="137" y="1"/>
                    <a:pt x="138" y="2"/>
                  </a:cubicBezTo>
                  <a:cubicBezTo>
                    <a:pt x="138" y="2"/>
                    <a:pt x="137" y="9"/>
                    <a:pt x="139" y="10"/>
                  </a:cubicBezTo>
                  <a:cubicBezTo>
                    <a:pt x="141" y="11"/>
                    <a:pt x="140" y="13"/>
                    <a:pt x="140" y="15"/>
                  </a:cubicBezTo>
                  <a:cubicBezTo>
                    <a:pt x="140" y="17"/>
                    <a:pt x="142" y="20"/>
                    <a:pt x="142" y="24"/>
                  </a:cubicBezTo>
                  <a:cubicBezTo>
                    <a:pt x="143" y="27"/>
                    <a:pt x="140" y="26"/>
                    <a:pt x="140" y="28"/>
                  </a:cubicBezTo>
                  <a:cubicBezTo>
                    <a:pt x="140" y="30"/>
                    <a:pt x="138" y="33"/>
                    <a:pt x="136" y="34"/>
                  </a:cubicBezTo>
                  <a:cubicBezTo>
                    <a:pt x="134" y="34"/>
                    <a:pt x="133" y="33"/>
                    <a:pt x="133" y="36"/>
                  </a:cubicBezTo>
                  <a:cubicBezTo>
                    <a:pt x="133" y="39"/>
                    <a:pt x="134" y="46"/>
                    <a:pt x="134" y="46"/>
                  </a:cubicBezTo>
                  <a:cubicBezTo>
                    <a:pt x="134" y="46"/>
                    <a:pt x="137" y="45"/>
                    <a:pt x="138" y="47"/>
                  </a:cubicBezTo>
                  <a:cubicBezTo>
                    <a:pt x="139" y="49"/>
                    <a:pt x="140" y="55"/>
                    <a:pt x="140" y="55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8" y="76"/>
                    <a:pt x="148" y="76"/>
                    <a:pt x="148" y="76"/>
                  </a:cubicBezTo>
                  <a:cubicBezTo>
                    <a:pt x="147" y="76"/>
                    <a:pt x="147" y="76"/>
                    <a:pt x="146" y="77"/>
                  </a:cubicBezTo>
                  <a:cubicBezTo>
                    <a:pt x="145" y="78"/>
                    <a:pt x="148" y="81"/>
                    <a:pt x="148" y="81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50" y="102"/>
                    <a:pt x="150" y="102"/>
                    <a:pt x="150" y="102"/>
                  </a:cubicBezTo>
                  <a:cubicBezTo>
                    <a:pt x="150" y="102"/>
                    <a:pt x="146" y="105"/>
                    <a:pt x="147" y="105"/>
                  </a:cubicBezTo>
                  <a:cubicBezTo>
                    <a:pt x="149" y="105"/>
                    <a:pt x="148" y="108"/>
                    <a:pt x="148" y="108"/>
                  </a:cubicBezTo>
                  <a:cubicBezTo>
                    <a:pt x="148" y="108"/>
                    <a:pt x="148" y="116"/>
                    <a:pt x="147" y="120"/>
                  </a:cubicBezTo>
                  <a:cubicBezTo>
                    <a:pt x="147" y="123"/>
                    <a:pt x="142" y="124"/>
                    <a:pt x="142" y="124"/>
                  </a:cubicBezTo>
                  <a:cubicBezTo>
                    <a:pt x="142" y="124"/>
                    <a:pt x="143" y="126"/>
                    <a:pt x="145" y="128"/>
                  </a:cubicBezTo>
                  <a:cubicBezTo>
                    <a:pt x="146" y="130"/>
                    <a:pt x="146" y="133"/>
                    <a:pt x="148" y="134"/>
                  </a:cubicBezTo>
                  <a:cubicBezTo>
                    <a:pt x="150" y="136"/>
                    <a:pt x="150" y="137"/>
                    <a:pt x="150" y="140"/>
                  </a:cubicBezTo>
                  <a:cubicBezTo>
                    <a:pt x="150" y="142"/>
                    <a:pt x="152" y="145"/>
                    <a:pt x="154" y="145"/>
                  </a:cubicBezTo>
                  <a:cubicBezTo>
                    <a:pt x="156" y="145"/>
                    <a:pt x="158" y="146"/>
                    <a:pt x="160" y="147"/>
                  </a:cubicBezTo>
                  <a:cubicBezTo>
                    <a:pt x="162" y="147"/>
                    <a:pt x="162" y="150"/>
                    <a:pt x="164" y="150"/>
                  </a:cubicBezTo>
                  <a:cubicBezTo>
                    <a:pt x="166" y="150"/>
                    <a:pt x="169" y="154"/>
                    <a:pt x="169" y="154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1" name="Freeform 348"/>
            <p:cNvSpPr>
              <a:spLocks/>
            </p:cNvSpPr>
            <p:nvPr/>
          </p:nvSpPr>
          <p:spPr bwMode="auto">
            <a:xfrm>
              <a:off x="6517529" y="2598729"/>
              <a:ext cx="58554" cy="118883"/>
            </a:xfrm>
            <a:custGeom>
              <a:avLst/>
              <a:gdLst>
                <a:gd name="T0" fmla="*/ 0 w 17"/>
                <a:gd name="T1" fmla="*/ 6 h 34"/>
                <a:gd name="T2" fmla="*/ 1 w 17"/>
                <a:gd name="T3" fmla="*/ 8 h 34"/>
                <a:gd name="T4" fmla="*/ 4 w 17"/>
                <a:gd name="T5" fmla="*/ 8 h 34"/>
                <a:gd name="T6" fmla="*/ 4 w 17"/>
                <a:gd name="T7" fmla="*/ 15 h 34"/>
                <a:gd name="T8" fmla="*/ 2 w 17"/>
                <a:gd name="T9" fmla="*/ 24 h 34"/>
                <a:gd name="T10" fmla="*/ 9 w 17"/>
                <a:gd name="T11" fmla="*/ 31 h 34"/>
                <a:gd name="T12" fmla="*/ 10 w 17"/>
                <a:gd name="T13" fmla="*/ 34 h 34"/>
                <a:gd name="T14" fmla="*/ 12 w 17"/>
                <a:gd name="T15" fmla="*/ 34 h 34"/>
                <a:gd name="T16" fmla="*/ 13 w 17"/>
                <a:gd name="T17" fmla="*/ 32 h 34"/>
                <a:gd name="T18" fmla="*/ 15 w 17"/>
                <a:gd name="T19" fmla="*/ 31 h 34"/>
                <a:gd name="T20" fmla="*/ 17 w 17"/>
                <a:gd name="T21" fmla="*/ 27 h 34"/>
                <a:gd name="T22" fmla="*/ 17 w 17"/>
                <a:gd name="T23" fmla="*/ 23 h 34"/>
                <a:gd name="T24" fmla="*/ 15 w 17"/>
                <a:gd name="T25" fmla="*/ 19 h 34"/>
                <a:gd name="T26" fmla="*/ 14 w 17"/>
                <a:gd name="T27" fmla="*/ 15 h 34"/>
                <a:gd name="T28" fmla="*/ 15 w 17"/>
                <a:gd name="T29" fmla="*/ 10 h 34"/>
                <a:gd name="T30" fmla="*/ 14 w 17"/>
                <a:gd name="T31" fmla="*/ 5 h 34"/>
                <a:gd name="T32" fmla="*/ 10 w 17"/>
                <a:gd name="T33" fmla="*/ 1 h 34"/>
                <a:gd name="T34" fmla="*/ 8 w 17"/>
                <a:gd name="T35" fmla="*/ 3 h 34"/>
                <a:gd name="T36" fmla="*/ 6 w 17"/>
                <a:gd name="T37" fmla="*/ 0 h 34"/>
                <a:gd name="T38" fmla="*/ 1 w 17"/>
                <a:gd name="T39" fmla="*/ 3 h 34"/>
                <a:gd name="T40" fmla="*/ 0 w 17"/>
                <a:gd name="T41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34">
                  <a:moveTo>
                    <a:pt x="0" y="6"/>
                  </a:moveTo>
                  <a:cubicBezTo>
                    <a:pt x="0" y="7"/>
                    <a:pt x="1" y="7"/>
                    <a:pt x="1" y="8"/>
                  </a:cubicBezTo>
                  <a:cubicBezTo>
                    <a:pt x="2" y="8"/>
                    <a:pt x="4" y="8"/>
                    <a:pt x="4" y="8"/>
                  </a:cubicBezTo>
                  <a:cubicBezTo>
                    <a:pt x="4" y="11"/>
                    <a:pt x="3" y="15"/>
                    <a:pt x="4" y="15"/>
                  </a:cubicBezTo>
                  <a:cubicBezTo>
                    <a:pt x="4" y="18"/>
                    <a:pt x="2" y="20"/>
                    <a:pt x="2" y="24"/>
                  </a:cubicBezTo>
                  <a:cubicBezTo>
                    <a:pt x="3" y="28"/>
                    <a:pt x="7" y="29"/>
                    <a:pt x="9" y="31"/>
                  </a:cubicBezTo>
                  <a:cubicBezTo>
                    <a:pt x="10" y="32"/>
                    <a:pt x="10" y="33"/>
                    <a:pt x="10" y="34"/>
                  </a:cubicBezTo>
                  <a:cubicBezTo>
                    <a:pt x="10" y="34"/>
                    <a:pt x="11" y="34"/>
                    <a:pt x="12" y="34"/>
                  </a:cubicBezTo>
                  <a:cubicBezTo>
                    <a:pt x="14" y="34"/>
                    <a:pt x="13" y="32"/>
                    <a:pt x="13" y="32"/>
                  </a:cubicBezTo>
                  <a:cubicBezTo>
                    <a:pt x="13" y="32"/>
                    <a:pt x="15" y="32"/>
                    <a:pt x="15" y="31"/>
                  </a:cubicBezTo>
                  <a:cubicBezTo>
                    <a:pt x="16" y="29"/>
                    <a:pt x="17" y="27"/>
                    <a:pt x="17" y="27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6" y="21"/>
                    <a:pt x="15" y="19"/>
                  </a:cubicBezTo>
                  <a:cubicBezTo>
                    <a:pt x="13" y="17"/>
                    <a:pt x="13" y="17"/>
                    <a:pt x="14" y="15"/>
                  </a:cubicBezTo>
                  <a:cubicBezTo>
                    <a:pt x="15" y="13"/>
                    <a:pt x="15" y="10"/>
                    <a:pt x="15" y="1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2" name="Freeform 349"/>
            <p:cNvSpPr>
              <a:spLocks/>
            </p:cNvSpPr>
            <p:nvPr/>
          </p:nvSpPr>
          <p:spPr bwMode="auto">
            <a:xfrm>
              <a:off x="6517529" y="2598729"/>
              <a:ext cx="58554" cy="118883"/>
            </a:xfrm>
            <a:custGeom>
              <a:avLst/>
              <a:gdLst>
                <a:gd name="T0" fmla="*/ 0 w 17"/>
                <a:gd name="T1" fmla="*/ 6 h 34"/>
                <a:gd name="T2" fmla="*/ 1 w 17"/>
                <a:gd name="T3" fmla="*/ 8 h 34"/>
                <a:gd name="T4" fmla="*/ 4 w 17"/>
                <a:gd name="T5" fmla="*/ 8 h 34"/>
                <a:gd name="T6" fmla="*/ 4 w 17"/>
                <a:gd name="T7" fmla="*/ 15 h 34"/>
                <a:gd name="T8" fmla="*/ 2 w 17"/>
                <a:gd name="T9" fmla="*/ 24 h 34"/>
                <a:gd name="T10" fmla="*/ 9 w 17"/>
                <a:gd name="T11" fmla="*/ 31 h 34"/>
                <a:gd name="T12" fmla="*/ 10 w 17"/>
                <a:gd name="T13" fmla="*/ 34 h 34"/>
                <a:gd name="T14" fmla="*/ 12 w 17"/>
                <a:gd name="T15" fmla="*/ 34 h 34"/>
                <a:gd name="T16" fmla="*/ 13 w 17"/>
                <a:gd name="T17" fmla="*/ 32 h 34"/>
                <a:gd name="T18" fmla="*/ 15 w 17"/>
                <a:gd name="T19" fmla="*/ 31 h 34"/>
                <a:gd name="T20" fmla="*/ 17 w 17"/>
                <a:gd name="T21" fmla="*/ 27 h 34"/>
                <a:gd name="T22" fmla="*/ 17 w 17"/>
                <a:gd name="T23" fmla="*/ 23 h 34"/>
                <a:gd name="T24" fmla="*/ 15 w 17"/>
                <a:gd name="T25" fmla="*/ 19 h 34"/>
                <a:gd name="T26" fmla="*/ 14 w 17"/>
                <a:gd name="T27" fmla="*/ 15 h 34"/>
                <a:gd name="T28" fmla="*/ 15 w 17"/>
                <a:gd name="T29" fmla="*/ 10 h 34"/>
                <a:gd name="T30" fmla="*/ 14 w 17"/>
                <a:gd name="T31" fmla="*/ 5 h 34"/>
                <a:gd name="T32" fmla="*/ 10 w 17"/>
                <a:gd name="T33" fmla="*/ 1 h 34"/>
                <a:gd name="T34" fmla="*/ 8 w 17"/>
                <a:gd name="T35" fmla="*/ 3 h 34"/>
                <a:gd name="T36" fmla="*/ 6 w 17"/>
                <a:gd name="T37" fmla="*/ 0 h 34"/>
                <a:gd name="T38" fmla="*/ 1 w 17"/>
                <a:gd name="T39" fmla="*/ 3 h 34"/>
                <a:gd name="T40" fmla="*/ 0 w 17"/>
                <a:gd name="T41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34">
                  <a:moveTo>
                    <a:pt x="0" y="6"/>
                  </a:moveTo>
                  <a:cubicBezTo>
                    <a:pt x="0" y="7"/>
                    <a:pt x="1" y="7"/>
                    <a:pt x="1" y="8"/>
                  </a:cubicBezTo>
                  <a:cubicBezTo>
                    <a:pt x="2" y="8"/>
                    <a:pt x="4" y="8"/>
                    <a:pt x="4" y="8"/>
                  </a:cubicBezTo>
                  <a:cubicBezTo>
                    <a:pt x="4" y="11"/>
                    <a:pt x="3" y="15"/>
                    <a:pt x="4" y="15"/>
                  </a:cubicBezTo>
                  <a:cubicBezTo>
                    <a:pt x="4" y="18"/>
                    <a:pt x="2" y="20"/>
                    <a:pt x="2" y="24"/>
                  </a:cubicBezTo>
                  <a:cubicBezTo>
                    <a:pt x="3" y="28"/>
                    <a:pt x="7" y="29"/>
                    <a:pt x="9" y="31"/>
                  </a:cubicBezTo>
                  <a:cubicBezTo>
                    <a:pt x="10" y="32"/>
                    <a:pt x="10" y="33"/>
                    <a:pt x="10" y="34"/>
                  </a:cubicBezTo>
                  <a:cubicBezTo>
                    <a:pt x="10" y="34"/>
                    <a:pt x="11" y="34"/>
                    <a:pt x="12" y="34"/>
                  </a:cubicBezTo>
                  <a:cubicBezTo>
                    <a:pt x="14" y="34"/>
                    <a:pt x="13" y="32"/>
                    <a:pt x="13" y="32"/>
                  </a:cubicBezTo>
                  <a:cubicBezTo>
                    <a:pt x="13" y="32"/>
                    <a:pt x="15" y="32"/>
                    <a:pt x="15" y="31"/>
                  </a:cubicBezTo>
                  <a:cubicBezTo>
                    <a:pt x="16" y="29"/>
                    <a:pt x="17" y="27"/>
                    <a:pt x="17" y="27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6" y="21"/>
                    <a:pt x="15" y="19"/>
                  </a:cubicBezTo>
                  <a:cubicBezTo>
                    <a:pt x="13" y="17"/>
                    <a:pt x="13" y="17"/>
                    <a:pt x="14" y="15"/>
                  </a:cubicBezTo>
                  <a:cubicBezTo>
                    <a:pt x="15" y="13"/>
                    <a:pt x="15" y="10"/>
                    <a:pt x="15" y="1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3" name="Freeform 350"/>
            <p:cNvSpPr>
              <a:spLocks noEditPoints="1"/>
            </p:cNvSpPr>
            <p:nvPr/>
          </p:nvSpPr>
          <p:spPr bwMode="auto">
            <a:xfrm>
              <a:off x="442074" y="1168584"/>
              <a:ext cx="11238882" cy="1016718"/>
            </a:xfrm>
            <a:custGeom>
              <a:avLst/>
              <a:gdLst>
                <a:gd name="T0" fmla="*/ 3206 w 3230"/>
                <a:gd name="T1" fmla="*/ 128 h 292"/>
                <a:gd name="T2" fmla="*/ 3227 w 3230"/>
                <a:gd name="T3" fmla="*/ 139 h 292"/>
                <a:gd name="T4" fmla="*/ 422 w 3230"/>
                <a:gd name="T5" fmla="*/ 230 h 292"/>
                <a:gd name="T6" fmla="*/ 435 w 3230"/>
                <a:gd name="T7" fmla="*/ 226 h 292"/>
                <a:gd name="T8" fmla="*/ 419 w 3230"/>
                <a:gd name="T9" fmla="*/ 204 h 292"/>
                <a:gd name="T10" fmla="*/ 407 w 3230"/>
                <a:gd name="T11" fmla="*/ 193 h 292"/>
                <a:gd name="T12" fmla="*/ 198 w 3230"/>
                <a:gd name="T13" fmla="*/ 242 h 292"/>
                <a:gd name="T14" fmla="*/ 215 w 3230"/>
                <a:gd name="T15" fmla="*/ 183 h 292"/>
                <a:gd name="T16" fmla="*/ 306 w 3230"/>
                <a:gd name="T17" fmla="*/ 164 h 292"/>
                <a:gd name="T18" fmla="*/ 14 w 3230"/>
                <a:gd name="T19" fmla="*/ 288 h 292"/>
                <a:gd name="T20" fmla="*/ 53 w 3230"/>
                <a:gd name="T21" fmla="*/ 284 h 292"/>
                <a:gd name="T22" fmla="*/ 20 w 3230"/>
                <a:gd name="T23" fmla="*/ 282 h 292"/>
                <a:gd name="T24" fmla="*/ 71 w 3230"/>
                <a:gd name="T25" fmla="*/ 283 h 292"/>
                <a:gd name="T26" fmla="*/ 122 w 3230"/>
                <a:gd name="T27" fmla="*/ 270 h 292"/>
                <a:gd name="T28" fmla="*/ 132 w 3230"/>
                <a:gd name="T29" fmla="*/ 270 h 292"/>
                <a:gd name="T30" fmla="*/ 167 w 3230"/>
                <a:gd name="T31" fmla="*/ 248 h 292"/>
                <a:gd name="T32" fmla="*/ 441 w 3230"/>
                <a:gd name="T33" fmla="*/ 244 h 292"/>
                <a:gd name="T34" fmla="*/ 440 w 3230"/>
                <a:gd name="T35" fmla="*/ 236 h 292"/>
                <a:gd name="T36" fmla="*/ 421 w 3230"/>
                <a:gd name="T37" fmla="*/ 222 h 292"/>
                <a:gd name="T38" fmla="*/ 424 w 3230"/>
                <a:gd name="T39" fmla="*/ 216 h 292"/>
                <a:gd name="T40" fmla="*/ 252 w 3230"/>
                <a:gd name="T41" fmla="*/ 204 h 292"/>
                <a:gd name="T42" fmla="*/ 254 w 3230"/>
                <a:gd name="T43" fmla="*/ 216 h 292"/>
                <a:gd name="T44" fmla="*/ 263 w 3230"/>
                <a:gd name="T45" fmla="*/ 196 h 292"/>
                <a:gd name="T46" fmla="*/ 150 w 3230"/>
                <a:gd name="T47" fmla="*/ 171 h 292"/>
                <a:gd name="T48" fmla="*/ 119 w 3230"/>
                <a:gd name="T49" fmla="*/ 129 h 292"/>
                <a:gd name="T50" fmla="*/ 351 w 3230"/>
                <a:gd name="T51" fmla="*/ 17 h 292"/>
                <a:gd name="T52" fmla="*/ 301 w 3230"/>
                <a:gd name="T53" fmla="*/ 15 h 292"/>
                <a:gd name="T54" fmla="*/ 260 w 3230"/>
                <a:gd name="T55" fmla="*/ 10 h 292"/>
                <a:gd name="T56" fmla="*/ 212 w 3230"/>
                <a:gd name="T57" fmla="*/ 8 h 292"/>
                <a:gd name="T58" fmla="*/ 178 w 3230"/>
                <a:gd name="T59" fmla="*/ 22 h 292"/>
                <a:gd name="T60" fmla="*/ 147 w 3230"/>
                <a:gd name="T61" fmla="*/ 53 h 292"/>
                <a:gd name="T62" fmla="*/ 182 w 3230"/>
                <a:gd name="T63" fmla="*/ 68 h 292"/>
                <a:gd name="T64" fmla="*/ 180 w 3230"/>
                <a:gd name="T65" fmla="*/ 85 h 292"/>
                <a:gd name="T66" fmla="*/ 134 w 3230"/>
                <a:gd name="T67" fmla="*/ 85 h 292"/>
                <a:gd name="T68" fmla="*/ 168 w 3230"/>
                <a:gd name="T69" fmla="*/ 104 h 292"/>
                <a:gd name="T70" fmla="*/ 179 w 3230"/>
                <a:gd name="T71" fmla="*/ 123 h 292"/>
                <a:gd name="T72" fmla="*/ 149 w 3230"/>
                <a:gd name="T73" fmla="*/ 142 h 292"/>
                <a:gd name="T74" fmla="*/ 165 w 3230"/>
                <a:gd name="T75" fmla="*/ 157 h 292"/>
                <a:gd name="T76" fmla="*/ 176 w 3230"/>
                <a:gd name="T77" fmla="*/ 165 h 292"/>
                <a:gd name="T78" fmla="*/ 189 w 3230"/>
                <a:gd name="T79" fmla="*/ 186 h 292"/>
                <a:gd name="T80" fmla="*/ 214 w 3230"/>
                <a:gd name="T81" fmla="*/ 190 h 292"/>
                <a:gd name="T82" fmla="*/ 211 w 3230"/>
                <a:gd name="T83" fmla="*/ 214 h 292"/>
                <a:gd name="T84" fmla="*/ 170 w 3230"/>
                <a:gd name="T85" fmla="*/ 242 h 292"/>
                <a:gd name="T86" fmla="*/ 190 w 3230"/>
                <a:gd name="T87" fmla="*/ 234 h 292"/>
                <a:gd name="T88" fmla="*/ 218 w 3230"/>
                <a:gd name="T89" fmla="*/ 219 h 292"/>
                <a:gd name="T90" fmla="*/ 246 w 3230"/>
                <a:gd name="T91" fmla="*/ 195 h 292"/>
                <a:gd name="T92" fmla="*/ 256 w 3230"/>
                <a:gd name="T93" fmla="*/ 171 h 292"/>
                <a:gd name="T94" fmla="*/ 287 w 3230"/>
                <a:gd name="T95" fmla="*/ 148 h 292"/>
                <a:gd name="T96" fmla="*/ 273 w 3230"/>
                <a:gd name="T97" fmla="*/ 178 h 292"/>
                <a:gd name="T98" fmla="*/ 289 w 3230"/>
                <a:gd name="T99" fmla="*/ 170 h 292"/>
                <a:gd name="T100" fmla="*/ 308 w 3230"/>
                <a:gd name="T101" fmla="*/ 156 h 292"/>
                <a:gd name="T102" fmla="*/ 321 w 3230"/>
                <a:gd name="T103" fmla="*/ 163 h 292"/>
                <a:gd name="T104" fmla="*/ 359 w 3230"/>
                <a:gd name="T105" fmla="*/ 172 h 292"/>
                <a:gd name="T106" fmla="*/ 384 w 3230"/>
                <a:gd name="T107" fmla="*/ 181 h 292"/>
                <a:gd name="T108" fmla="*/ 411 w 3230"/>
                <a:gd name="T109" fmla="*/ 207 h 292"/>
                <a:gd name="T110" fmla="*/ 416 w 3230"/>
                <a:gd name="T111" fmla="*/ 189 h 292"/>
                <a:gd name="T112" fmla="*/ 433 w 3230"/>
                <a:gd name="T113" fmla="*/ 223 h 292"/>
                <a:gd name="T114" fmla="*/ 443 w 3230"/>
                <a:gd name="T115" fmla="*/ 226 h 292"/>
                <a:gd name="T116" fmla="*/ 453 w 3230"/>
                <a:gd name="T117" fmla="*/ 242 h 292"/>
                <a:gd name="T118" fmla="*/ 463 w 3230"/>
                <a:gd name="T119" fmla="*/ 232 h 292"/>
                <a:gd name="T120" fmla="*/ 402 w 3230"/>
                <a:gd name="T121" fmla="*/ 177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30" h="292">
                  <a:moveTo>
                    <a:pt x="87" y="160"/>
                  </a:moveTo>
                  <a:cubicBezTo>
                    <a:pt x="85" y="163"/>
                    <a:pt x="86" y="161"/>
                    <a:pt x="87" y="164"/>
                  </a:cubicBezTo>
                  <a:cubicBezTo>
                    <a:pt x="88" y="165"/>
                    <a:pt x="90" y="165"/>
                    <a:pt x="90" y="165"/>
                  </a:cubicBezTo>
                  <a:cubicBezTo>
                    <a:pt x="91" y="166"/>
                    <a:pt x="93" y="165"/>
                    <a:pt x="93" y="164"/>
                  </a:cubicBezTo>
                  <a:cubicBezTo>
                    <a:pt x="89" y="163"/>
                    <a:pt x="89" y="163"/>
                    <a:pt x="89" y="163"/>
                  </a:cubicBezTo>
                  <a:cubicBezTo>
                    <a:pt x="87" y="162"/>
                    <a:pt x="89" y="161"/>
                    <a:pt x="87" y="160"/>
                  </a:cubicBezTo>
                  <a:close/>
                  <a:moveTo>
                    <a:pt x="3214" y="127"/>
                  </a:moveTo>
                  <a:cubicBezTo>
                    <a:pt x="3213" y="130"/>
                    <a:pt x="3213" y="130"/>
                    <a:pt x="3213" y="130"/>
                  </a:cubicBezTo>
                  <a:cubicBezTo>
                    <a:pt x="3212" y="130"/>
                    <a:pt x="3211" y="130"/>
                    <a:pt x="3210" y="130"/>
                  </a:cubicBezTo>
                  <a:cubicBezTo>
                    <a:pt x="3209" y="131"/>
                    <a:pt x="3209" y="131"/>
                    <a:pt x="3209" y="131"/>
                  </a:cubicBezTo>
                  <a:cubicBezTo>
                    <a:pt x="3206" y="131"/>
                    <a:pt x="3206" y="131"/>
                    <a:pt x="3206" y="131"/>
                  </a:cubicBezTo>
                  <a:cubicBezTo>
                    <a:pt x="3206" y="130"/>
                    <a:pt x="3206" y="128"/>
                    <a:pt x="3206" y="128"/>
                  </a:cubicBezTo>
                  <a:cubicBezTo>
                    <a:pt x="3205" y="127"/>
                    <a:pt x="3205" y="129"/>
                    <a:pt x="3205" y="129"/>
                  </a:cubicBezTo>
                  <a:cubicBezTo>
                    <a:pt x="3203" y="129"/>
                    <a:pt x="3205" y="132"/>
                    <a:pt x="3204" y="133"/>
                  </a:cubicBezTo>
                  <a:cubicBezTo>
                    <a:pt x="3203" y="133"/>
                    <a:pt x="3203" y="133"/>
                    <a:pt x="3203" y="133"/>
                  </a:cubicBezTo>
                  <a:cubicBezTo>
                    <a:pt x="3203" y="133"/>
                    <a:pt x="3203" y="134"/>
                    <a:pt x="3203" y="135"/>
                  </a:cubicBezTo>
                  <a:cubicBezTo>
                    <a:pt x="3204" y="135"/>
                    <a:pt x="3205" y="135"/>
                    <a:pt x="3205" y="135"/>
                  </a:cubicBezTo>
                  <a:cubicBezTo>
                    <a:pt x="3205" y="135"/>
                    <a:pt x="3206" y="136"/>
                    <a:pt x="3207" y="135"/>
                  </a:cubicBezTo>
                  <a:cubicBezTo>
                    <a:pt x="3210" y="135"/>
                    <a:pt x="3213" y="131"/>
                    <a:pt x="3217" y="133"/>
                  </a:cubicBezTo>
                  <a:cubicBezTo>
                    <a:pt x="3217" y="134"/>
                    <a:pt x="3217" y="134"/>
                    <a:pt x="3217" y="134"/>
                  </a:cubicBezTo>
                  <a:cubicBezTo>
                    <a:pt x="3218" y="135"/>
                    <a:pt x="3223" y="139"/>
                    <a:pt x="3223" y="139"/>
                  </a:cubicBezTo>
                  <a:cubicBezTo>
                    <a:pt x="3224" y="140"/>
                    <a:pt x="3223" y="142"/>
                    <a:pt x="3224" y="142"/>
                  </a:cubicBezTo>
                  <a:cubicBezTo>
                    <a:pt x="3225" y="142"/>
                    <a:pt x="3226" y="142"/>
                    <a:pt x="3227" y="142"/>
                  </a:cubicBezTo>
                  <a:cubicBezTo>
                    <a:pt x="3227" y="142"/>
                    <a:pt x="3227" y="139"/>
                    <a:pt x="3227" y="139"/>
                  </a:cubicBezTo>
                  <a:cubicBezTo>
                    <a:pt x="3227" y="138"/>
                    <a:pt x="3228" y="138"/>
                    <a:pt x="3229" y="138"/>
                  </a:cubicBezTo>
                  <a:cubicBezTo>
                    <a:pt x="3230" y="137"/>
                    <a:pt x="3230" y="137"/>
                    <a:pt x="3230" y="137"/>
                  </a:cubicBezTo>
                  <a:cubicBezTo>
                    <a:pt x="3228" y="136"/>
                    <a:pt x="3225" y="136"/>
                    <a:pt x="3223" y="135"/>
                  </a:cubicBezTo>
                  <a:cubicBezTo>
                    <a:pt x="3221" y="133"/>
                    <a:pt x="3218" y="126"/>
                    <a:pt x="3214" y="127"/>
                  </a:cubicBezTo>
                  <a:close/>
                  <a:moveTo>
                    <a:pt x="408" y="193"/>
                  </a:moveTo>
                  <a:cubicBezTo>
                    <a:pt x="409" y="194"/>
                    <a:pt x="407" y="195"/>
                    <a:pt x="407" y="195"/>
                  </a:cubicBezTo>
                  <a:cubicBezTo>
                    <a:pt x="407" y="195"/>
                    <a:pt x="407" y="193"/>
                    <a:pt x="408" y="193"/>
                  </a:cubicBezTo>
                  <a:close/>
                  <a:moveTo>
                    <a:pt x="435" y="242"/>
                  </a:moveTo>
                  <a:cubicBezTo>
                    <a:pt x="436" y="243"/>
                    <a:pt x="436" y="244"/>
                    <a:pt x="436" y="244"/>
                  </a:cubicBezTo>
                  <a:cubicBezTo>
                    <a:pt x="438" y="245"/>
                    <a:pt x="436" y="244"/>
                    <a:pt x="437" y="244"/>
                  </a:cubicBezTo>
                  <a:cubicBezTo>
                    <a:pt x="437" y="243"/>
                    <a:pt x="436" y="243"/>
                    <a:pt x="435" y="242"/>
                  </a:cubicBezTo>
                  <a:close/>
                  <a:moveTo>
                    <a:pt x="422" y="230"/>
                  </a:moveTo>
                  <a:cubicBezTo>
                    <a:pt x="422" y="231"/>
                    <a:pt x="422" y="231"/>
                    <a:pt x="422" y="231"/>
                  </a:cubicBezTo>
                  <a:cubicBezTo>
                    <a:pt x="425" y="232"/>
                    <a:pt x="423" y="230"/>
                    <a:pt x="422" y="230"/>
                  </a:cubicBezTo>
                  <a:close/>
                  <a:moveTo>
                    <a:pt x="435" y="226"/>
                  </a:moveTo>
                  <a:cubicBezTo>
                    <a:pt x="435" y="227"/>
                    <a:pt x="435" y="227"/>
                    <a:pt x="435" y="227"/>
                  </a:cubicBezTo>
                  <a:cubicBezTo>
                    <a:pt x="435" y="228"/>
                    <a:pt x="439" y="229"/>
                    <a:pt x="440" y="230"/>
                  </a:cubicBezTo>
                  <a:cubicBezTo>
                    <a:pt x="440" y="230"/>
                    <a:pt x="440" y="231"/>
                    <a:pt x="440" y="232"/>
                  </a:cubicBezTo>
                  <a:cubicBezTo>
                    <a:pt x="440" y="232"/>
                    <a:pt x="441" y="232"/>
                    <a:pt x="440" y="231"/>
                  </a:cubicBezTo>
                  <a:cubicBezTo>
                    <a:pt x="442" y="231"/>
                    <a:pt x="440" y="230"/>
                    <a:pt x="440" y="230"/>
                  </a:cubicBezTo>
                  <a:cubicBezTo>
                    <a:pt x="440" y="229"/>
                    <a:pt x="440" y="228"/>
                    <a:pt x="440" y="228"/>
                  </a:cubicBezTo>
                  <a:cubicBezTo>
                    <a:pt x="438" y="227"/>
                    <a:pt x="438" y="228"/>
                    <a:pt x="437" y="228"/>
                  </a:cubicBezTo>
                  <a:cubicBezTo>
                    <a:pt x="437" y="226"/>
                    <a:pt x="437" y="226"/>
                    <a:pt x="437" y="226"/>
                  </a:cubicBezTo>
                  <a:cubicBezTo>
                    <a:pt x="436" y="226"/>
                    <a:pt x="436" y="226"/>
                    <a:pt x="435" y="226"/>
                  </a:cubicBezTo>
                  <a:close/>
                  <a:moveTo>
                    <a:pt x="408" y="212"/>
                  </a:moveTo>
                  <a:cubicBezTo>
                    <a:pt x="408" y="213"/>
                    <a:pt x="408" y="214"/>
                    <a:pt x="408" y="214"/>
                  </a:cubicBezTo>
                  <a:cubicBezTo>
                    <a:pt x="407" y="214"/>
                    <a:pt x="407" y="217"/>
                    <a:pt x="409" y="216"/>
                  </a:cubicBezTo>
                  <a:cubicBezTo>
                    <a:pt x="409" y="215"/>
                    <a:pt x="409" y="212"/>
                    <a:pt x="408" y="212"/>
                  </a:cubicBezTo>
                  <a:close/>
                  <a:moveTo>
                    <a:pt x="425" y="206"/>
                  </a:moveTo>
                  <a:cubicBezTo>
                    <a:pt x="426" y="207"/>
                    <a:pt x="426" y="207"/>
                    <a:pt x="426" y="207"/>
                  </a:cubicBezTo>
                  <a:cubicBezTo>
                    <a:pt x="425" y="206"/>
                    <a:pt x="426" y="206"/>
                    <a:pt x="425" y="206"/>
                  </a:cubicBezTo>
                  <a:close/>
                  <a:moveTo>
                    <a:pt x="401" y="201"/>
                  </a:moveTo>
                  <a:cubicBezTo>
                    <a:pt x="402" y="203"/>
                    <a:pt x="402" y="203"/>
                    <a:pt x="402" y="203"/>
                  </a:cubicBezTo>
                  <a:cubicBezTo>
                    <a:pt x="402" y="202"/>
                    <a:pt x="402" y="201"/>
                    <a:pt x="401" y="201"/>
                  </a:cubicBezTo>
                  <a:close/>
                  <a:moveTo>
                    <a:pt x="416" y="199"/>
                  </a:moveTo>
                  <a:cubicBezTo>
                    <a:pt x="417" y="201"/>
                    <a:pt x="419" y="203"/>
                    <a:pt x="419" y="204"/>
                  </a:cubicBezTo>
                  <a:cubicBezTo>
                    <a:pt x="419" y="205"/>
                    <a:pt x="419" y="207"/>
                    <a:pt x="419" y="208"/>
                  </a:cubicBezTo>
                  <a:cubicBezTo>
                    <a:pt x="419" y="209"/>
                    <a:pt x="421" y="209"/>
                    <a:pt x="421" y="210"/>
                  </a:cubicBezTo>
                  <a:cubicBezTo>
                    <a:pt x="421" y="210"/>
                    <a:pt x="421" y="213"/>
                    <a:pt x="420" y="212"/>
                  </a:cubicBezTo>
                  <a:cubicBezTo>
                    <a:pt x="421" y="215"/>
                    <a:pt x="421" y="215"/>
                    <a:pt x="421" y="215"/>
                  </a:cubicBezTo>
                  <a:cubicBezTo>
                    <a:pt x="423" y="213"/>
                    <a:pt x="427" y="212"/>
                    <a:pt x="425" y="208"/>
                  </a:cubicBezTo>
                  <a:cubicBezTo>
                    <a:pt x="425" y="207"/>
                    <a:pt x="423" y="206"/>
                    <a:pt x="423" y="206"/>
                  </a:cubicBezTo>
                  <a:cubicBezTo>
                    <a:pt x="423" y="204"/>
                    <a:pt x="423" y="204"/>
                    <a:pt x="423" y="204"/>
                  </a:cubicBezTo>
                  <a:cubicBezTo>
                    <a:pt x="424" y="205"/>
                    <a:pt x="424" y="203"/>
                    <a:pt x="424" y="202"/>
                  </a:cubicBezTo>
                  <a:cubicBezTo>
                    <a:pt x="421" y="200"/>
                    <a:pt x="422" y="200"/>
                    <a:pt x="416" y="199"/>
                  </a:cubicBezTo>
                  <a:close/>
                  <a:moveTo>
                    <a:pt x="402" y="187"/>
                  </a:moveTo>
                  <a:cubicBezTo>
                    <a:pt x="403" y="189"/>
                    <a:pt x="403" y="189"/>
                    <a:pt x="403" y="189"/>
                  </a:cubicBezTo>
                  <a:cubicBezTo>
                    <a:pt x="407" y="190"/>
                    <a:pt x="406" y="189"/>
                    <a:pt x="407" y="193"/>
                  </a:cubicBezTo>
                  <a:cubicBezTo>
                    <a:pt x="405" y="193"/>
                    <a:pt x="404" y="192"/>
                    <a:pt x="401" y="192"/>
                  </a:cubicBezTo>
                  <a:cubicBezTo>
                    <a:pt x="401" y="190"/>
                    <a:pt x="401" y="190"/>
                    <a:pt x="400" y="189"/>
                  </a:cubicBezTo>
                  <a:cubicBezTo>
                    <a:pt x="401" y="188"/>
                    <a:pt x="400" y="187"/>
                    <a:pt x="402" y="187"/>
                  </a:cubicBezTo>
                  <a:close/>
                  <a:moveTo>
                    <a:pt x="413" y="183"/>
                  </a:moveTo>
                  <a:cubicBezTo>
                    <a:pt x="413" y="183"/>
                    <a:pt x="413" y="185"/>
                    <a:pt x="413" y="185"/>
                  </a:cubicBezTo>
                  <a:cubicBezTo>
                    <a:pt x="411" y="186"/>
                    <a:pt x="412" y="183"/>
                    <a:pt x="413" y="183"/>
                  </a:cubicBezTo>
                  <a:close/>
                  <a:moveTo>
                    <a:pt x="176" y="246"/>
                  </a:moveTo>
                  <a:cubicBezTo>
                    <a:pt x="175" y="246"/>
                    <a:pt x="172" y="250"/>
                    <a:pt x="176" y="248"/>
                  </a:cubicBezTo>
                  <a:cubicBezTo>
                    <a:pt x="176" y="248"/>
                    <a:pt x="178" y="245"/>
                    <a:pt x="176" y="246"/>
                  </a:cubicBezTo>
                  <a:close/>
                  <a:moveTo>
                    <a:pt x="198" y="242"/>
                  </a:moveTo>
                  <a:cubicBezTo>
                    <a:pt x="197" y="243"/>
                    <a:pt x="194" y="248"/>
                    <a:pt x="197" y="246"/>
                  </a:cubicBezTo>
                  <a:cubicBezTo>
                    <a:pt x="198" y="246"/>
                    <a:pt x="199" y="242"/>
                    <a:pt x="198" y="242"/>
                  </a:cubicBezTo>
                  <a:close/>
                  <a:moveTo>
                    <a:pt x="192" y="239"/>
                  </a:moveTo>
                  <a:cubicBezTo>
                    <a:pt x="192" y="239"/>
                    <a:pt x="191" y="241"/>
                    <a:pt x="191" y="242"/>
                  </a:cubicBezTo>
                  <a:cubicBezTo>
                    <a:pt x="192" y="241"/>
                    <a:pt x="195" y="241"/>
                    <a:pt x="193" y="240"/>
                  </a:cubicBezTo>
                  <a:cubicBezTo>
                    <a:pt x="193" y="239"/>
                    <a:pt x="193" y="239"/>
                    <a:pt x="192" y="239"/>
                  </a:cubicBezTo>
                  <a:close/>
                  <a:moveTo>
                    <a:pt x="257" y="214"/>
                  </a:moveTo>
                  <a:cubicBezTo>
                    <a:pt x="256" y="216"/>
                    <a:pt x="256" y="216"/>
                    <a:pt x="256" y="216"/>
                  </a:cubicBezTo>
                  <a:cubicBezTo>
                    <a:pt x="257" y="216"/>
                    <a:pt x="258" y="216"/>
                    <a:pt x="258" y="216"/>
                  </a:cubicBezTo>
                  <a:cubicBezTo>
                    <a:pt x="258" y="216"/>
                    <a:pt x="260" y="213"/>
                    <a:pt x="257" y="214"/>
                  </a:cubicBezTo>
                  <a:close/>
                  <a:moveTo>
                    <a:pt x="257" y="198"/>
                  </a:moveTo>
                  <a:cubicBezTo>
                    <a:pt x="257" y="200"/>
                    <a:pt x="257" y="200"/>
                    <a:pt x="257" y="200"/>
                  </a:cubicBezTo>
                  <a:cubicBezTo>
                    <a:pt x="260" y="200"/>
                    <a:pt x="259" y="199"/>
                    <a:pt x="257" y="198"/>
                  </a:cubicBezTo>
                  <a:close/>
                  <a:moveTo>
                    <a:pt x="215" y="183"/>
                  </a:moveTo>
                  <a:cubicBezTo>
                    <a:pt x="216" y="182"/>
                    <a:pt x="216" y="185"/>
                    <a:pt x="215" y="185"/>
                  </a:cubicBezTo>
                  <a:cubicBezTo>
                    <a:pt x="214" y="184"/>
                    <a:pt x="214" y="183"/>
                    <a:pt x="215" y="183"/>
                  </a:cubicBezTo>
                  <a:close/>
                  <a:moveTo>
                    <a:pt x="309" y="167"/>
                  </a:moveTo>
                  <a:cubicBezTo>
                    <a:pt x="309" y="169"/>
                    <a:pt x="309" y="170"/>
                    <a:pt x="308" y="171"/>
                  </a:cubicBezTo>
                  <a:cubicBezTo>
                    <a:pt x="308" y="172"/>
                    <a:pt x="307" y="172"/>
                    <a:pt x="307" y="173"/>
                  </a:cubicBezTo>
                  <a:cubicBezTo>
                    <a:pt x="309" y="171"/>
                    <a:pt x="313" y="169"/>
                    <a:pt x="309" y="167"/>
                  </a:cubicBezTo>
                  <a:close/>
                  <a:moveTo>
                    <a:pt x="315" y="165"/>
                  </a:moveTo>
                  <a:cubicBezTo>
                    <a:pt x="315" y="167"/>
                    <a:pt x="315" y="167"/>
                    <a:pt x="315" y="167"/>
                  </a:cubicBezTo>
                  <a:cubicBezTo>
                    <a:pt x="317" y="167"/>
                    <a:pt x="317" y="165"/>
                    <a:pt x="315" y="165"/>
                  </a:cubicBezTo>
                  <a:close/>
                  <a:moveTo>
                    <a:pt x="306" y="164"/>
                  </a:moveTo>
                  <a:cubicBezTo>
                    <a:pt x="306" y="165"/>
                    <a:pt x="306" y="165"/>
                    <a:pt x="306" y="165"/>
                  </a:cubicBezTo>
                  <a:cubicBezTo>
                    <a:pt x="308" y="166"/>
                    <a:pt x="307" y="164"/>
                    <a:pt x="306" y="164"/>
                  </a:cubicBezTo>
                  <a:close/>
                  <a:moveTo>
                    <a:pt x="155" y="158"/>
                  </a:moveTo>
                  <a:cubicBezTo>
                    <a:pt x="155" y="159"/>
                    <a:pt x="153" y="159"/>
                    <a:pt x="154" y="161"/>
                  </a:cubicBezTo>
                  <a:cubicBezTo>
                    <a:pt x="155" y="161"/>
                    <a:pt x="155" y="161"/>
                    <a:pt x="155" y="161"/>
                  </a:cubicBezTo>
                  <a:cubicBezTo>
                    <a:pt x="156" y="161"/>
                    <a:pt x="155" y="162"/>
                    <a:pt x="157" y="163"/>
                  </a:cubicBezTo>
                  <a:cubicBezTo>
                    <a:pt x="157" y="164"/>
                    <a:pt x="157" y="164"/>
                    <a:pt x="157" y="164"/>
                  </a:cubicBezTo>
                  <a:cubicBezTo>
                    <a:pt x="159" y="163"/>
                    <a:pt x="164" y="162"/>
                    <a:pt x="159" y="159"/>
                  </a:cubicBezTo>
                  <a:cubicBezTo>
                    <a:pt x="158" y="158"/>
                    <a:pt x="157" y="159"/>
                    <a:pt x="155" y="158"/>
                  </a:cubicBezTo>
                  <a:close/>
                  <a:moveTo>
                    <a:pt x="157" y="129"/>
                  </a:moveTo>
                  <a:cubicBezTo>
                    <a:pt x="158" y="130"/>
                    <a:pt x="156" y="130"/>
                    <a:pt x="156" y="130"/>
                  </a:cubicBezTo>
                  <a:cubicBezTo>
                    <a:pt x="156" y="130"/>
                    <a:pt x="156" y="132"/>
                    <a:pt x="156" y="132"/>
                  </a:cubicBezTo>
                  <a:cubicBezTo>
                    <a:pt x="160" y="131"/>
                    <a:pt x="161" y="132"/>
                    <a:pt x="157" y="129"/>
                  </a:cubicBezTo>
                  <a:close/>
                  <a:moveTo>
                    <a:pt x="14" y="288"/>
                  </a:moveTo>
                  <a:cubicBezTo>
                    <a:pt x="13" y="290"/>
                    <a:pt x="13" y="290"/>
                    <a:pt x="13" y="290"/>
                  </a:cubicBezTo>
                  <a:cubicBezTo>
                    <a:pt x="14" y="290"/>
                    <a:pt x="16" y="292"/>
                    <a:pt x="16" y="292"/>
                  </a:cubicBezTo>
                  <a:cubicBezTo>
                    <a:pt x="18" y="292"/>
                    <a:pt x="18" y="292"/>
                    <a:pt x="18" y="292"/>
                  </a:cubicBezTo>
                  <a:cubicBezTo>
                    <a:pt x="18" y="292"/>
                    <a:pt x="18" y="291"/>
                    <a:pt x="18" y="290"/>
                  </a:cubicBezTo>
                  <a:cubicBezTo>
                    <a:pt x="17" y="289"/>
                    <a:pt x="15" y="288"/>
                    <a:pt x="14" y="288"/>
                  </a:cubicBezTo>
                  <a:close/>
                  <a:moveTo>
                    <a:pt x="42" y="284"/>
                  </a:moveTo>
                  <a:cubicBezTo>
                    <a:pt x="43" y="285"/>
                    <a:pt x="43" y="287"/>
                    <a:pt x="44" y="288"/>
                  </a:cubicBezTo>
                  <a:cubicBezTo>
                    <a:pt x="45" y="288"/>
                    <a:pt x="45" y="288"/>
                    <a:pt x="45" y="288"/>
                  </a:cubicBezTo>
                  <a:cubicBezTo>
                    <a:pt x="44" y="286"/>
                    <a:pt x="44" y="286"/>
                    <a:pt x="44" y="286"/>
                  </a:cubicBezTo>
                  <a:cubicBezTo>
                    <a:pt x="45" y="286"/>
                    <a:pt x="45" y="285"/>
                    <a:pt x="45" y="284"/>
                  </a:cubicBezTo>
                  <a:cubicBezTo>
                    <a:pt x="45" y="284"/>
                    <a:pt x="43" y="284"/>
                    <a:pt x="42" y="284"/>
                  </a:cubicBezTo>
                  <a:close/>
                  <a:moveTo>
                    <a:pt x="53" y="284"/>
                  </a:moveTo>
                  <a:cubicBezTo>
                    <a:pt x="52" y="284"/>
                    <a:pt x="52" y="287"/>
                    <a:pt x="52" y="288"/>
                  </a:cubicBezTo>
                  <a:cubicBezTo>
                    <a:pt x="52" y="287"/>
                    <a:pt x="54" y="285"/>
                    <a:pt x="54" y="285"/>
                  </a:cubicBezTo>
                  <a:cubicBezTo>
                    <a:pt x="54" y="285"/>
                    <a:pt x="53" y="282"/>
                    <a:pt x="53" y="284"/>
                  </a:cubicBezTo>
                  <a:close/>
                  <a:moveTo>
                    <a:pt x="49" y="284"/>
                  </a:moveTo>
                  <a:cubicBezTo>
                    <a:pt x="49" y="284"/>
                    <a:pt x="48" y="288"/>
                    <a:pt x="49" y="287"/>
                  </a:cubicBezTo>
                  <a:cubicBezTo>
                    <a:pt x="50" y="287"/>
                    <a:pt x="52" y="282"/>
                    <a:pt x="49" y="284"/>
                  </a:cubicBezTo>
                  <a:close/>
                  <a:moveTo>
                    <a:pt x="83" y="283"/>
                  </a:moveTo>
                  <a:cubicBezTo>
                    <a:pt x="83" y="283"/>
                    <a:pt x="82" y="284"/>
                    <a:pt x="82" y="284"/>
                  </a:cubicBezTo>
                  <a:cubicBezTo>
                    <a:pt x="83" y="284"/>
                    <a:pt x="84" y="284"/>
                    <a:pt x="85" y="284"/>
                  </a:cubicBezTo>
                  <a:cubicBezTo>
                    <a:pt x="85" y="284"/>
                    <a:pt x="85" y="283"/>
                    <a:pt x="85" y="283"/>
                  </a:cubicBezTo>
                  <a:cubicBezTo>
                    <a:pt x="84" y="283"/>
                    <a:pt x="83" y="283"/>
                    <a:pt x="83" y="283"/>
                  </a:cubicBezTo>
                  <a:close/>
                  <a:moveTo>
                    <a:pt x="20" y="282"/>
                  </a:moveTo>
                  <a:cubicBezTo>
                    <a:pt x="20" y="283"/>
                    <a:pt x="19" y="284"/>
                    <a:pt x="20" y="286"/>
                  </a:cubicBezTo>
                  <a:cubicBezTo>
                    <a:pt x="20" y="285"/>
                    <a:pt x="22" y="286"/>
                    <a:pt x="22" y="286"/>
                  </a:cubicBezTo>
                  <a:cubicBezTo>
                    <a:pt x="22" y="285"/>
                    <a:pt x="22" y="283"/>
                    <a:pt x="22" y="283"/>
                  </a:cubicBezTo>
                  <a:cubicBezTo>
                    <a:pt x="22" y="283"/>
                    <a:pt x="20" y="282"/>
                    <a:pt x="20" y="282"/>
                  </a:cubicBezTo>
                  <a:close/>
                  <a:moveTo>
                    <a:pt x="4" y="282"/>
                  </a:moveTo>
                  <a:cubicBezTo>
                    <a:pt x="3" y="282"/>
                    <a:pt x="0" y="287"/>
                    <a:pt x="4" y="286"/>
                  </a:cubicBezTo>
                  <a:cubicBezTo>
                    <a:pt x="4" y="285"/>
                    <a:pt x="4" y="282"/>
                    <a:pt x="4" y="282"/>
                  </a:cubicBezTo>
                  <a:close/>
                  <a:moveTo>
                    <a:pt x="71" y="278"/>
                  </a:moveTo>
                  <a:cubicBezTo>
                    <a:pt x="71" y="278"/>
                    <a:pt x="71" y="281"/>
                    <a:pt x="71" y="281"/>
                  </a:cubicBezTo>
                  <a:cubicBezTo>
                    <a:pt x="70" y="282"/>
                    <a:pt x="69" y="281"/>
                    <a:pt x="68" y="282"/>
                  </a:cubicBezTo>
                  <a:cubicBezTo>
                    <a:pt x="68" y="282"/>
                    <a:pt x="68" y="282"/>
                    <a:pt x="68" y="282"/>
                  </a:cubicBezTo>
                  <a:cubicBezTo>
                    <a:pt x="68" y="282"/>
                    <a:pt x="70" y="283"/>
                    <a:pt x="71" y="283"/>
                  </a:cubicBezTo>
                  <a:cubicBezTo>
                    <a:pt x="71" y="283"/>
                    <a:pt x="78" y="275"/>
                    <a:pt x="71" y="278"/>
                  </a:cubicBezTo>
                  <a:close/>
                  <a:moveTo>
                    <a:pt x="103" y="277"/>
                  </a:moveTo>
                  <a:cubicBezTo>
                    <a:pt x="101" y="277"/>
                    <a:pt x="104" y="278"/>
                    <a:pt x="105" y="278"/>
                  </a:cubicBezTo>
                  <a:cubicBezTo>
                    <a:pt x="104" y="278"/>
                    <a:pt x="105" y="277"/>
                    <a:pt x="103" y="277"/>
                  </a:cubicBezTo>
                  <a:close/>
                  <a:moveTo>
                    <a:pt x="109" y="275"/>
                  </a:moveTo>
                  <a:cubicBezTo>
                    <a:pt x="108" y="275"/>
                    <a:pt x="110" y="276"/>
                    <a:pt x="110" y="276"/>
                  </a:cubicBezTo>
                  <a:cubicBezTo>
                    <a:pt x="110" y="276"/>
                    <a:pt x="112" y="274"/>
                    <a:pt x="109" y="275"/>
                  </a:cubicBezTo>
                  <a:close/>
                  <a:moveTo>
                    <a:pt x="126" y="266"/>
                  </a:moveTo>
                  <a:cubicBezTo>
                    <a:pt x="126" y="266"/>
                    <a:pt x="126" y="266"/>
                    <a:pt x="126" y="266"/>
                  </a:cubicBezTo>
                  <a:cubicBezTo>
                    <a:pt x="123" y="268"/>
                    <a:pt x="125" y="268"/>
                    <a:pt x="125" y="268"/>
                  </a:cubicBezTo>
                  <a:cubicBezTo>
                    <a:pt x="124" y="269"/>
                    <a:pt x="123" y="268"/>
                    <a:pt x="122" y="269"/>
                  </a:cubicBezTo>
                  <a:cubicBezTo>
                    <a:pt x="122" y="270"/>
                    <a:pt x="122" y="270"/>
                    <a:pt x="122" y="270"/>
                  </a:cubicBezTo>
                  <a:cubicBezTo>
                    <a:pt x="121" y="270"/>
                    <a:pt x="121" y="270"/>
                    <a:pt x="121" y="270"/>
                  </a:cubicBezTo>
                  <a:cubicBezTo>
                    <a:pt x="121" y="271"/>
                    <a:pt x="122" y="272"/>
                    <a:pt x="121" y="273"/>
                  </a:cubicBezTo>
                  <a:cubicBezTo>
                    <a:pt x="123" y="273"/>
                    <a:pt x="123" y="273"/>
                    <a:pt x="123" y="273"/>
                  </a:cubicBezTo>
                  <a:cubicBezTo>
                    <a:pt x="124" y="273"/>
                    <a:pt x="125" y="269"/>
                    <a:pt x="127" y="268"/>
                  </a:cubicBezTo>
                  <a:cubicBezTo>
                    <a:pt x="128" y="268"/>
                    <a:pt x="128" y="268"/>
                    <a:pt x="128" y="268"/>
                  </a:cubicBezTo>
                  <a:cubicBezTo>
                    <a:pt x="128" y="268"/>
                    <a:pt x="128" y="266"/>
                    <a:pt x="128" y="266"/>
                  </a:cubicBezTo>
                  <a:cubicBezTo>
                    <a:pt x="127" y="266"/>
                    <a:pt x="126" y="265"/>
                    <a:pt x="126" y="266"/>
                  </a:cubicBezTo>
                  <a:close/>
                  <a:moveTo>
                    <a:pt x="137" y="262"/>
                  </a:moveTo>
                  <a:cubicBezTo>
                    <a:pt x="136" y="263"/>
                    <a:pt x="133" y="264"/>
                    <a:pt x="137" y="265"/>
                  </a:cubicBezTo>
                  <a:cubicBezTo>
                    <a:pt x="136" y="265"/>
                    <a:pt x="135" y="267"/>
                    <a:pt x="134" y="268"/>
                  </a:cubicBezTo>
                  <a:cubicBezTo>
                    <a:pt x="133" y="268"/>
                    <a:pt x="132" y="267"/>
                    <a:pt x="131" y="268"/>
                  </a:cubicBezTo>
                  <a:cubicBezTo>
                    <a:pt x="132" y="270"/>
                    <a:pt x="132" y="270"/>
                    <a:pt x="132" y="270"/>
                  </a:cubicBezTo>
                  <a:cubicBezTo>
                    <a:pt x="133" y="270"/>
                    <a:pt x="134" y="269"/>
                    <a:pt x="135" y="270"/>
                  </a:cubicBezTo>
                  <a:cubicBezTo>
                    <a:pt x="137" y="268"/>
                    <a:pt x="139" y="265"/>
                    <a:pt x="141" y="263"/>
                  </a:cubicBezTo>
                  <a:cubicBezTo>
                    <a:pt x="139" y="262"/>
                    <a:pt x="138" y="262"/>
                    <a:pt x="137" y="262"/>
                  </a:cubicBezTo>
                  <a:close/>
                  <a:moveTo>
                    <a:pt x="162" y="245"/>
                  </a:moveTo>
                  <a:cubicBezTo>
                    <a:pt x="161" y="246"/>
                    <a:pt x="161" y="246"/>
                    <a:pt x="161" y="246"/>
                  </a:cubicBezTo>
                  <a:cubicBezTo>
                    <a:pt x="160" y="247"/>
                    <a:pt x="158" y="246"/>
                    <a:pt x="157" y="246"/>
                  </a:cubicBezTo>
                  <a:cubicBezTo>
                    <a:pt x="156" y="248"/>
                    <a:pt x="156" y="250"/>
                    <a:pt x="155" y="251"/>
                  </a:cubicBezTo>
                  <a:cubicBezTo>
                    <a:pt x="154" y="251"/>
                    <a:pt x="154" y="251"/>
                    <a:pt x="154" y="251"/>
                  </a:cubicBezTo>
                  <a:cubicBezTo>
                    <a:pt x="154" y="252"/>
                    <a:pt x="154" y="252"/>
                    <a:pt x="154" y="253"/>
                  </a:cubicBezTo>
                  <a:cubicBezTo>
                    <a:pt x="155" y="253"/>
                    <a:pt x="156" y="253"/>
                    <a:pt x="156" y="253"/>
                  </a:cubicBezTo>
                  <a:cubicBezTo>
                    <a:pt x="157" y="253"/>
                    <a:pt x="160" y="250"/>
                    <a:pt x="161" y="250"/>
                  </a:cubicBezTo>
                  <a:cubicBezTo>
                    <a:pt x="165" y="249"/>
                    <a:pt x="166" y="250"/>
                    <a:pt x="167" y="248"/>
                  </a:cubicBezTo>
                  <a:cubicBezTo>
                    <a:pt x="167" y="247"/>
                    <a:pt x="169" y="248"/>
                    <a:pt x="167" y="247"/>
                  </a:cubicBezTo>
                  <a:cubicBezTo>
                    <a:pt x="166" y="246"/>
                    <a:pt x="166" y="245"/>
                    <a:pt x="162" y="245"/>
                  </a:cubicBezTo>
                  <a:close/>
                  <a:moveTo>
                    <a:pt x="430" y="226"/>
                  </a:moveTo>
                  <a:cubicBezTo>
                    <a:pt x="429" y="228"/>
                    <a:pt x="429" y="230"/>
                    <a:pt x="428" y="231"/>
                  </a:cubicBezTo>
                  <a:cubicBezTo>
                    <a:pt x="429" y="231"/>
                    <a:pt x="431" y="231"/>
                    <a:pt x="432" y="231"/>
                  </a:cubicBezTo>
                  <a:cubicBezTo>
                    <a:pt x="432" y="233"/>
                    <a:pt x="432" y="233"/>
                    <a:pt x="433" y="235"/>
                  </a:cubicBezTo>
                  <a:cubicBezTo>
                    <a:pt x="434" y="235"/>
                    <a:pt x="434" y="235"/>
                    <a:pt x="434" y="235"/>
                  </a:cubicBezTo>
                  <a:cubicBezTo>
                    <a:pt x="434" y="235"/>
                    <a:pt x="435" y="234"/>
                    <a:pt x="436" y="234"/>
                  </a:cubicBezTo>
                  <a:cubicBezTo>
                    <a:pt x="436" y="235"/>
                    <a:pt x="435" y="238"/>
                    <a:pt x="436" y="238"/>
                  </a:cubicBezTo>
                  <a:cubicBezTo>
                    <a:pt x="435" y="239"/>
                    <a:pt x="435" y="239"/>
                    <a:pt x="435" y="239"/>
                  </a:cubicBezTo>
                  <a:cubicBezTo>
                    <a:pt x="437" y="239"/>
                    <a:pt x="440" y="240"/>
                    <a:pt x="441" y="241"/>
                  </a:cubicBezTo>
                  <a:cubicBezTo>
                    <a:pt x="441" y="241"/>
                    <a:pt x="440" y="243"/>
                    <a:pt x="441" y="244"/>
                  </a:cubicBezTo>
                  <a:cubicBezTo>
                    <a:pt x="443" y="244"/>
                    <a:pt x="443" y="244"/>
                    <a:pt x="443" y="244"/>
                  </a:cubicBezTo>
                  <a:cubicBezTo>
                    <a:pt x="443" y="245"/>
                    <a:pt x="443" y="246"/>
                    <a:pt x="443" y="248"/>
                  </a:cubicBezTo>
                  <a:cubicBezTo>
                    <a:pt x="443" y="248"/>
                    <a:pt x="444" y="248"/>
                    <a:pt x="444" y="249"/>
                  </a:cubicBezTo>
                  <a:cubicBezTo>
                    <a:pt x="445" y="249"/>
                    <a:pt x="447" y="249"/>
                    <a:pt x="448" y="249"/>
                  </a:cubicBezTo>
                  <a:cubicBezTo>
                    <a:pt x="447" y="242"/>
                    <a:pt x="449" y="243"/>
                    <a:pt x="445" y="244"/>
                  </a:cubicBezTo>
                  <a:cubicBezTo>
                    <a:pt x="446" y="242"/>
                    <a:pt x="446" y="242"/>
                    <a:pt x="446" y="240"/>
                  </a:cubicBezTo>
                  <a:cubicBezTo>
                    <a:pt x="446" y="240"/>
                    <a:pt x="446" y="238"/>
                    <a:pt x="446" y="238"/>
                  </a:cubicBezTo>
                  <a:cubicBezTo>
                    <a:pt x="445" y="238"/>
                    <a:pt x="443" y="239"/>
                    <a:pt x="442" y="238"/>
                  </a:cubicBezTo>
                  <a:cubicBezTo>
                    <a:pt x="442" y="238"/>
                    <a:pt x="442" y="238"/>
                    <a:pt x="442" y="238"/>
                  </a:cubicBezTo>
                  <a:cubicBezTo>
                    <a:pt x="442" y="238"/>
                    <a:pt x="442" y="238"/>
                    <a:pt x="442" y="238"/>
                  </a:cubicBezTo>
                  <a:cubicBezTo>
                    <a:pt x="441" y="236"/>
                    <a:pt x="441" y="236"/>
                    <a:pt x="441" y="236"/>
                  </a:cubicBezTo>
                  <a:cubicBezTo>
                    <a:pt x="440" y="236"/>
                    <a:pt x="440" y="236"/>
                    <a:pt x="440" y="236"/>
                  </a:cubicBezTo>
                  <a:cubicBezTo>
                    <a:pt x="439" y="234"/>
                    <a:pt x="440" y="233"/>
                    <a:pt x="439" y="232"/>
                  </a:cubicBezTo>
                  <a:cubicBezTo>
                    <a:pt x="438" y="231"/>
                    <a:pt x="436" y="231"/>
                    <a:pt x="435" y="230"/>
                  </a:cubicBezTo>
                  <a:cubicBezTo>
                    <a:pt x="434" y="230"/>
                    <a:pt x="435" y="228"/>
                    <a:pt x="434" y="228"/>
                  </a:cubicBezTo>
                  <a:cubicBezTo>
                    <a:pt x="434" y="227"/>
                    <a:pt x="430" y="227"/>
                    <a:pt x="430" y="226"/>
                  </a:cubicBezTo>
                  <a:close/>
                  <a:moveTo>
                    <a:pt x="412" y="210"/>
                  </a:moveTo>
                  <a:cubicBezTo>
                    <a:pt x="412" y="210"/>
                    <a:pt x="411" y="213"/>
                    <a:pt x="411" y="214"/>
                  </a:cubicBezTo>
                  <a:cubicBezTo>
                    <a:pt x="411" y="215"/>
                    <a:pt x="413" y="217"/>
                    <a:pt x="414" y="218"/>
                  </a:cubicBezTo>
                  <a:cubicBezTo>
                    <a:pt x="414" y="218"/>
                    <a:pt x="414" y="219"/>
                    <a:pt x="414" y="220"/>
                  </a:cubicBezTo>
                  <a:cubicBezTo>
                    <a:pt x="414" y="220"/>
                    <a:pt x="417" y="221"/>
                    <a:pt x="417" y="221"/>
                  </a:cubicBezTo>
                  <a:cubicBezTo>
                    <a:pt x="418" y="222"/>
                    <a:pt x="417" y="223"/>
                    <a:pt x="418" y="224"/>
                  </a:cubicBezTo>
                  <a:cubicBezTo>
                    <a:pt x="418" y="225"/>
                    <a:pt x="420" y="225"/>
                    <a:pt x="420" y="226"/>
                  </a:cubicBezTo>
                  <a:cubicBezTo>
                    <a:pt x="421" y="224"/>
                    <a:pt x="421" y="224"/>
                    <a:pt x="421" y="222"/>
                  </a:cubicBezTo>
                  <a:cubicBezTo>
                    <a:pt x="422" y="223"/>
                    <a:pt x="422" y="223"/>
                    <a:pt x="422" y="225"/>
                  </a:cubicBezTo>
                  <a:cubicBezTo>
                    <a:pt x="423" y="225"/>
                    <a:pt x="425" y="225"/>
                    <a:pt x="425" y="225"/>
                  </a:cubicBezTo>
                  <a:cubicBezTo>
                    <a:pt x="423" y="226"/>
                    <a:pt x="424" y="229"/>
                    <a:pt x="425" y="230"/>
                  </a:cubicBezTo>
                  <a:cubicBezTo>
                    <a:pt x="425" y="230"/>
                    <a:pt x="427" y="229"/>
                    <a:pt x="427" y="228"/>
                  </a:cubicBezTo>
                  <a:cubicBezTo>
                    <a:pt x="427" y="227"/>
                    <a:pt x="427" y="224"/>
                    <a:pt x="427" y="224"/>
                  </a:cubicBezTo>
                  <a:cubicBezTo>
                    <a:pt x="427" y="224"/>
                    <a:pt x="427" y="224"/>
                    <a:pt x="427" y="224"/>
                  </a:cubicBezTo>
                  <a:cubicBezTo>
                    <a:pt x="429" y="224"/>
                    <a:pt x="428" y="226"/>
                    <a:pt x="430" y="225"/>
                  </a:cubicBezTo>
                  <a:cubicBezTo>
                    <a:pt x="430" y="225"/>
                    <a:pt x="432" y="224"/>
                    <a:pt x="430" y="224"/>
                  </a:cubicBezTo>
                  <a:cubicBezTo>
                    <a:pt x="431" y="223"/>
                    <a:pt x="430" y="222"/>
                    <a:pt x="430" y="222"/>
                  </a:cubicBezTo>
                  <a:cubicBezTo>
                    <a:pt x="430" y="222"/>
                    <a:pt x="431" y="222"/>
                    <a:pt x="432" y="222"/>
                  </a:cubicBezTo>
                  <a:cubicBezTo>
                    <a:pt x="431" y="221"/>
                    <a:pt x="432" y="220"/>
                    <a:pt x="432" y="218"/>
                  </a:cubicBezTo>
                  <a:cubicBezTo>
                    <a:pt x="431" y="215"/>
                    <a:pt x="427" y="216"/>
                    <a:pt x="424" y="216"/>
                  </a:cubicBezTo>
                  <a:cubicBezTo>
                    <a:pt x="425" y="216"/>
                    <a:pt x="425" y="220"/>
                    <a:pt x="424" y="220"/>
                  </a:cubicBezTo>
                  <a:cubicBezTo>
                    <a:pt x="425" y="221"/>
                    <a:pt x="426" y="221"/>
                    <a:pt x="426" y="221"/>
                  </a:cubicBezTo>
                  <a:cubicBezTo>
                    <a:pt x="429" y="223"/>
                    <a:pt x="424" y="222"/>
                    <a:pt x="424" y="222"/>
                  </a:cubicBezTo>
                  <a:cubicBezTo>
                    <a:pt x="424" y="221"/>
                    <a:pt x="424" y="220"/>
                    <a:pt x="423" y="219"/>
                  </a:cubicBezTo>
                  <a:cubicBezTo>
                    <a:pt x="423" y="219"/>
                    <a:pt x="421" y="221"/>
                    <a:pt x="421" y="220"/>
                  </a:cubicBezTo>
                  <a:cubicBezTo>
                    <a:pt x="419" y="219"/>
                    <a:pt x="420" y="215"/>
                    <a:pt x="418" y="213"/>
                  </a:cubicBezTo>
                  <a:cubicBezTo>
                    <a:pt x="418" y="213"/>
                    <a:pt x="417" y="213"/>
                    <a:pt x="416" y="213"/>
                  </a:cubicBezTo>
                  <a:cubicBezTo>
                    <a:pt x="416" y="212"/>
                    <a:pt x="416" y="212"/>
                    <a:pt x="416" y="212"/>
                  </a:cubicBezTo>
                  <a:cubicBezTo>
                    <a:pt x="415" y="212"/>
                    <a:pt x="413" y="211"/>
                    <a:pt x="412" y="210"/>
                  </a:cubicBezTo>
                  <a:close/>
                  <a:moveTo>
                    <a:pt x="258" y="202"/>
                  </a:moveTo>
                  <a:cubicBezTo>
                    <a:pt x="257" y="202"/>
                    <a:pt x="258" y="204"/>
                    <a:pt x="258" y="204"/>
                  </a:cubicBezTo>
                  <a:cubicBezTo>
                    <a:pt x="256" y="204"/>
                    <a:pt x="254" y="204"/>
                    <a:pt x="252" y="204"/>
                  </a:cubicBezTo>
                  <a:cubicBezTo>
                    <a:pt x="252" y="204"/>
                    <a:pt x="252" y="203"/>
                    <a:pt x="252" y="202"/>
                  </a:cubicBezTo>
                  <a:cubicBezTo>
                    <a:pt x="251" y="202"/>
                    <a:pt x="250" y="203"/>
                    <a:pt x="250" y="202"/>
                  </a:cubicBezTo>
                  <a:cubicBezTo>
                    <a:pt x="250" y="204"/>
                    <a:pt x="250" y="204"/>
                    <a:pt x="250" y="204"/>
                  </a:cubicBezTo>
                  <a:cubicBezTo>
                    <a:pt x="248" y="203"/>
                    <a:pt x="250" y="206"/>
                    <a:pt x="250" y="206"/>
                  </a:cubicBezTo>
                  <a:cubicBezTo>
                    <a:pt x="251" y="205"/>
                    <a:pt x="250" y="208"/>
                    <a:pt x="250" y="208"/>
                  </a:cubicBezTo>
                  <a:cubicBezTo>
                    <a:pt x="247" y="208"/>
                    <a:pt x="239" y="206"/>
                    <a:pt x="245" y="211"/>
                  </a:cubicBezTo>
                  <a:cubicBezTo>
                    <a:pt x="245" y="212"/>
                    <a:pt x="244" y="214"/>
                    <a:pt x="244" y="214"/>
                  </a:cubicBezTo>
                  <a:cubicBezTo>
                    <a:pt x="245" y="214"/>
                    <a:pt x="245" y="216"/>
                    <a:pt x="247" y="215"/>
                  </a:cubicBezTo>
                  <a:cubicBezTo>
                    <a:pt x="247" y="215"/>
                    <a:pt x="248" y="213"/>
                    <a:pt x="248" y="213"/>
                  </a:cubicBezTo>
                  <a:cubicBezTo>
                    <a:pt x="249" y="214"/>
                    <a:pt x="250" y="214"/>
                    <a:pt x="252" y="214"/>
                  </a:cubicBezTo>
                  <a:cubicBezTo>
                    <a:pt x="252" y="215"/>
                    <a:pt x="251" y="216"/>
                    <a:pt x="252" y="216"/>
                  </a:cubicBezTo>
                  <a:cubicBezTo>
                    <a:pt x="252" y="217"/>
                    <a:pt x="253" y="216"/>
                    <a:pt x="254" y="216"/>
                  </a:cubicBezTo>
                  <a:cubicBezTo>
                    <a:pt x="254" y="216"/>
                    <a:pt x="254" y="214"/>
                    <a:pt x="254" y="214"/>
                  </a:cubicBezTo>
                  <a:cubicBezTo>
                    <a:pt x="256" y="212"/>
                    <a:pt x="259" y="212"/>
                    <a:pt x="262" y="212"/>
                  </a:cubicBezTo>
                  <a:cubicBezTo>
                    <a:pt x="262" y="210"/>
                    <a:pt x="262" y="210"/>
                    <a:pt x="262" y="210"/>
                  </a:cubicBezTo>
                  <a:cubicBezTo>
                    <a:pt x="258" y="210"/>
                    <a:pt x="262" y="210"/>
                    <a:pt x="260" y="209"/>
                  </a:cubicBezTo>
                  <a:cubicBezTo>
                    <a:pt x="261" y="209"/>
                    <a:pt x="269" y="210"/>
                    <a:pt x="266" y="208"/>
                  </a:cubicBezTo>
                  <a:cubicBezTo>
                    <a:pt x="263" y="207"/>
                    <a:pt x="263" y="207"/>
                    <a:pt x="263" y="204"/>
                  </a:cubicBezTo>
                  <a:cubicBezTo>
                    <a:pt x="261" y="203"/>
                    <a:pt x="262" y="205"/>
                    <a:pt x="260" y="204"/>
                  </a:cubicBezTo>
                  <a:cubicBezTo>
                    <a:pt x="260" y="204"/>
                    <a:pt x="259" y="202"/>
                    <a:pt x="258" y="202"/>
                  </a:cubicBezTo>
                  <a:close/>
                  <a:moveTo>
                    <a:pt x="260" y="192"/>
                  </a:moveTo>
                  <a:cubicBezTo>
                    <a:pt x="259" y="194"/>
                    <a:pt x="256" y="199"/>
                    <a:pt x="260" y="198"/>
                  </a:cubicBezTo>
                  <a:cubicBezTo>
                    <a:pt x="260" y="198"/>
                    <a:pt x="261" y="197"/>
                    <a:pt x="261" y="196"/>
                  </a:cubicBezTo>
                  <a:cubicBezTo>
                    <a:pt x="262" y="196"/>
                    <a:pt x="262" y="197"/>
                    <a:pt x="263" y="196"/>
                  </a:cubicBezTo>
                  <a:cubicBezTo>
                    <a:pt x="262" y="197"/>
                    <a:pt x="264" y="198"/>
                    <a:pt x="264" y="198"/>
                  </a:cubicBezTo>
                  <a:cubicBezTo>
                    <a:pt x="265" y="198"/>
                    <a:pt x="265" y="197"/>
                    <a:pt x="266" y="197"/>
                  </a:cubicBezTo>
                  <a:cubicBezTo>
                    <a:pt x="263" y="194"/>
                    <a:pt x="263" y="194"/>
                    <a:pt x="263" y="194"/>
                  </a:cubicBezTo>
                  <a:cubicBezTo>
                    <a:pt x="263" y="194"/>
                    <a:pt x="263" y="193"/>
                    <a:pt x="263" y="192"/>
                  </a:cubicBezTo>
                  <a:cubicBezTo>
                    <a:pt x="262" y="192"/>
                    <a:pt x="261" y="193"/>
                    <a:pt x="260" y="192"/>
                  </a:cubicBezTo>
                  <a:close/>
                  <a:moveTo>
                    <a:pt x="145" y="166"/>
                  </a:moveTo>
                  <a:cubicBezTo>
                    <a:pt x="144" y="166"/>
                    <a:pt x="142" y="168"/>
                    <a:pt x="142" y="169"/>
                  </a:cubicBezTo>
                  <a:cubicBezTo>
                    <a:pt x="140" y="169"/>
                    <a:pt x="137" y="169"/>
                    <a:pt x="135" y="169"/>
                  </a:cubicBezTo>
                  <a:cubicBezTo>
                    <a:pt x="135" y="170"/>
                    <a:pt x="135" y="171"/>
                    <a:pt x="136" y="172"/>
                  </a:cubicBezTo>
                  <a:cubicBezTo>
                    <a:pt x="136" y="172"/>
                    <a:pt x="144" y="175"/>
                    <a:pt x="144" y="175"/>
                  </a:cubicBezTo>
                  <a:cubicBezTo>
                    <a:pt x="145" y="173"/>
                    <a:pt x="145" y="173"/>
                    <a:pt x="145" y="173"/>
                  </a:cubicBezTo>
                  <a:cubicBezTo>
                    <a:pt x="147" y="172"/>
                    <a:pt x="148" y="172"/>
                    <a:pt x="150" y="171"/>
                  </a:cubicBezTo>
                  <a:cubicBezTo>
                    <a:pt x="149" y="168"/>
                    <a:pt x="149" y="165"/>
                    <a:pt x="145" y="166"/>
                  </a:cubicBezTo>
                  <a:close/>
                  <a:moveTo>
                    <a:pt x="107" y="116"/>
                  </a:moveTo>
                  <a:cubicBezTo>
                    <a:pt x="106" y="116"/>
                    <a:pt x="105" y="119"/>
                    <a:pt x="105" y="119"/>
                  </a:cubicBezTo>
                  <a:cubicBezTo>
                    <a:pt x="104" y="119"/>
                    <a:pt x="99" y="118"/>
                    <a:pt x="99" y="118"/>
                  </a:cubicBezTo>
                  <a:cubicBezTo>
                    <a:pt x="98" y="118"/>
                    <a:pt x="98" y="118"/>
                    <a:pt x="97" y="117"/>
                  </a:cubicBezTo>
                  <a:cubicBezTo>
                    <a:pt x="97" y="118"/>
                    <a:pt x="96" y="119"/>
                    <a:pt x="96" y="119"/>
                  </a:cubicBezTo>
                  <a:cubicBezTo>
                    <a:pt x="96" y="120"/>
                    <a:pt x="97" y="123"/>
                    <a:pt x="97" y="123"/>
                  </a:cubicBezTo>
                  <a:cubicBezTo>
                    <a:pt x="101" y="122"/>
                    <a:pt x="107" y="120"/>
                    <a:pt x="111" y="123"/>
                  </a:cubicBezTo>
                  <a:cubicBezTo>
                    <a:pt x="112" y="123"/>
                    <a:pt x="112" y="125"/>
                    <a:pt x="113" y="125"/>
                  </a:cubicBezTo>
                  <a:cubicBezTo>
                    <a:pt x="114" y="126"/>
                    <a:pt x="115" y="125"/>
                    <a:pt x="116" y="127"/>
                  </a:cubicBezTo>
                  <a:cubicBezTo>
                    <a:pt x="116" y="127"/>
                    <a:pt x="116" y="129"/>
                    <a:pt x="116" y="129"/>
                  </a:cubicBezTo>
                  <a:cubicBezTo>
                    <a:pt x="116" y="129"/>
                    <a:pt x="118" y="129"/>
                    <a:pt x="119" y="129"/>
                  </a:cubicBezTo>
                  <a:cubicBezTo>
                    <a:pt x="119" y="129"/>
                    <a:pt x="119" y="127"/>
                    <a:pt x="119" y="126"/>
                  </a:cubicBezTo>
                  <a:cubicBezTo>
                    <a:pt x="119" y="126"/>
                    <a:pt x="120" y="126"/>
                    <a:pt x="121" y="126"/>
                  </a:cubicBezTo>
                  <a:cubicBezTo>
                    <a:pt x="121" y="126"/>
                    <a:pt x="121" y="124"/>
                    <a:pt x="122" y="124"/>
                  </a:cubicBezTo>
                  <a:cubicBezTo>
                    <a:pt x="118" y="123"/>
                    <a:pt x="115" y="123"/>
                    <a:pt x="113" y="121"/>
                  </a:cubicBezTo>
                  <a:cubicBezTo>
                    <a:pt x="112" y="119"/>
                    <a:pt x="110" y="115"/>
                    <a:pt x="107" y="116"/>
                  </a:cubicBezTo>
                  <a:close/>
                  <a:moveTo>
                    <a:pt x="176" y="74"/>
                  </a:moveTo>
                  <a:cubicBezTo>
                    <a:pt x="176" y="74"/>
                    <a:pt x="176" y="75"/>
                    <a:pt x="176" y="75"/>
                  </a:cubicBezTo>
                  <a:cubicBezTo>
                    <a:pt x="178" y="76"/>
                    <a:pt x="177" y="74"/>
                    <a:pt x="176" y="74"/>
                  </a:cubicBezTo>
                  <a:close/>
                  <a:moveTo>
                    <a:pt x="358" y="22"/>
                  </a:moveTo>
                  <a:cubicBezTo>
                    <a:pt x="358" y="22"/>
                    <a:pt x="357" y="20"/>
                    <a:pt x="357" y="20"/>
                  </a:cubicBezTo>
                  <a:cubicBezTo>
                    <a:pt x="355" y="19"/>
                    <a:pt x="354" y="19"/>
                    <a:pt x="351" y="18"/>
                  </a:cubicBezTo>
                  <a:cubicBezTo>
                    <a:pt x="351" y="17"/>
                    <a:pt x="351" y="17"/>
                    <a:pt x="351" y="17"/>
                  </a:cubicBezTo>
                  <a:cubicBezTo>
                    <a:pt x="348" y="17"/>
                    <a:pt x="347" y="19"/>
                    <a:pt x="344" y="18"/>
                  </a:cubicBezTo>
                  <a:cubicBezTo>
                    <a:pt x="343" y="18"/>
                    <a:pt x="342" y="16"/>
                    <a:pt x="342" y="16"/>
                  </a:cubicBezTo>
                  <a:cubicBezTo>
                    <a:pt x="342" y="16"/>
                    <a:pt x="340" y="16"/>
                    <a:pt x="340" y="16"/>
                  </a:cubicBezTo>
                  <a:cubicBezTo>
                    <a:pt x="340" y="17"/>
                    <a:pt x="339" y="18"/>
                    <a:pt x="339" y="19"/>
                  </a:cubicBezTo>
                  <a:cubicBezTo>
                    <a:pt x="340" y="20"/>
                    <a:pt x="337" y="20"/>
                    <a:pt x="337" y="20"/>
                  </a:cubicBezTo>
                  <a:cubicBezTo>
                    <a:pt x="337" y="20"/>
                    <a:pt x="336" y="18"/>
                    <a:pt x="335" y="18"/>
                  </a:cubicBezTo>
                  <a:cubicBezTo>
                    <a:pt x="334" y="18"/>
                    <a:pt x="334" y="20"/>
                    <a:pt x="333" y="20"/>
                  </a:cubicBezTo>
                  <a:cubicBezTo>
                    <a:pt x="332" y="20"/>
                    <a:pt x="332" y="18"/>
                    <a:pt x="332" y="18"/>
                  </a:cubicBezTo>
                  <a:cubicBezTo>
                    <a:pt x="327" y="17"/>
                    <a:pt x="325" y="17"/>
                    <a:pt x="321" y="17"/>
                  </a:cubicBezTo>
                  <a:cubicBezTo>
                    <a:pt x="320" y="15"/>
                    <a:pt x="320" y="15"/>
                    <a:pt x="320" y="15"/>
                  </a:cubicBezTo>
                  <a:cubicBezTo>
                    <a:pt x="317" y="14"/>
                    <a:pt x="316" y="16"/>
                    <a:pt x="314" y="16"/>
                  </a:cubicBezTo>
                  <a:cubicBezTo>
                    <a:pt x="309" y="16"/>
                    <a:pt x="306" y="14"/>
                    <a:pt x="301" y="15"/>
                  </a:cubicBezTo>
                  <a:cubicBezTo>
                    <a:pt x="300" y="14"/>
                    <a:pt x="300" y="14"/>
                    <a:pt x="300" y="14"/>
                  </a:cubicBezTo>
                  <a:cubicBezTo>
                    <a:pt x="298" y="13"/>
                    <a:pt x="298" y="15"/>
                    <a:pt x="296" y="14"/>
                  </a:cubicBezTo>
                  <a:cubicBezTo>
                    <a:pt x="295" y="14"/>
                    <a:pt x="293" y="11"/>
                    <a:pt x="292" y="11"/>
                  </a:cubicBezTo>
                  <a:cubicBezTo>
                    <a:pt x="291" y="11"/>
                    <a:pt x="291" y="12"/>
                    <a:pt x="289" y="12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86" y="10"/>
                    <a:pt x="285" y="12"/>
                    <a:pt x="283" y="12"/>
                  </a:cubicBezTo>
                  <a:cubicBezTo>
                    <a:pt x="282" y="13"/>
                    <a:pt x="281" y="12"/>
                    <a:pt x="279" y="12"/>
                  </a:cubicBezTo>
                  <a:cubicBezTo>
                    <a:pt x="279" y="12"/>
                    <a:pt x="278" y="14"/>
                    <a:pt x="277" y="14"/>
                  </a:cubicBezTo>
                  <a:cubicBezTo>
                    <a:pt x="276" y="14"/>
                    <a:pt x="272" y="11"/>
                    <a:pt x="270" y="11"/>
                  </a:cubicBezTo>
                  <a:cubicBezTo>
                    <a:pt x="269" y="11"/>
                    <a:pt x="267" y="11"/>
                    <a:pt x="266" y="11"/>
                  </a:cubicBezTo>
                  <a:cubicBezTo>
                    <a:pt x="265" y="10"/>
                    <a:pt x="265" y="10"/>
                    <a:pt x="265" y="10"/>
                  </a:cubicBezTo>
                  <a:cubicBezTo>
                    <a:pt x="263" y="9"/>
                    <a:pt x="261" y="10"/>
                    <a:pt x="260" y="10"/>
                  </a:cubicBezTo>
                  <a:cubicBezTo>
                    <a:pt x="260" y="8"/>
                    <a:pt x="260" y="8"/>
                    <a:pt x="260" y="8"/>
                  </a:cubicBezTo>
                  <a:cubicBezTo>
                    <a:pt x="262" y="9"/>
                    <a:pt x="260" y="7"/>
                    <a:pt x="260" y="7"/>
                  </a:cubicBezTo>
                  <a:cubicBezTo>
                    <a:pt x="260" y="7"/>
                    <a:pt x="256" y="6"/>
                    <a:pt x="256" y="6"/>
                  </a:cubicBezTo>
                  <a:cubicBezTo>
                    <a:pt x="253" y="6"/>
                    <a:pt x="248" y="9"/>
                    <a:pt x="245" y="8"/>
                  </a:cubicBezTo>
                  <a:cubicBezTo>
                    <a:pt x="242" y="8"/>
                    <a:pt x="243" y="6"/>
                    <a:pt x="242" y="4"/>
                  </a:cubicBezTo>
                  <a:cubicBezTo>
                    <a:pt x="240" y="4"/>
                    <a:pt x="240" y="5"/>
                    <a:pt x="240" y="6"/>
                  </a:cubicBezTo>
                  <a:cubicBezTo>
                    <a:pt x="239" y="6"/>
                    <a:pt x="238" y="5"/>
                    <a:pt x="237" y="6"/>
                  </a:cubicBezTo>
                  <a:cubicBezTo>
                    <a:pt x="236" y="6"/>
                    <a:pt x="234" y="8"/>
                    <a:pt x="233" y="8"/>
                  </a:cubicBezTo>
                  <a:cubicBezTo>
                    <a:pt x="233" y="6"/>
                    <a:pt x="233" y="5"/>
                    <a:pt x="234" y="3"/>
                  </a:cubicBezTo>
                  <a:cubicBezTo>
                    <a:pt x="231" y="2"/>
                    <a:pt x="226" y="0"/>
                    <a:pt x="223" y="0"/>
                  </a:cubicBezTo>
                  <a:cubicBezTo>
                    <a:pt x="222" y="2"/>
                    <a:pt x="222" y="2"/>
                    <a:pt x="222" y="2"/>
                  </a:cubicBezTo>
                  <a:cubicBezTo>
                    <a:pt x="220" y="3"/>
                    <a:pt x="215" y="7"/>
                    <a:pt x="212" y="8"/>
                  </a:cubicBezTo>
                  <a:cubicBezTo>
                    <a:pt x="210" y="8"/>
                    <a:pt x="208" y="7"/>
                    <a:pt x="206" y="8"/>
                  </a:cubicBezTo>
                  <a:cubicBezTo>
                    <a:pt x="205" y="8"/>
                    <a:pt x="204" y="9"/>
                    <a:pt x="204" y="10"/>
                  </a:cubicBezTo>
                  <a:cubicBezTo>
                    <a:pt x="203" y="8"/>
                    <a:pt x="203" y="8"/>
                    <a:pt x="202" y="7"/>
                  </a:cubicBezTo>
                  <a:cubicBezTo>
                    <a:pt x="201" y="8"/>
                    <a:pt x="201" y="9"/>
                    <a:pt x="200" y="10"/>
                  </a:cubicBezTo>
                  <a:cubicBezTo>
                    <a:pt x="199" y="10"/>
                    <a:pt x="199" y="10"/>
                    <a:pt x="199" y="10"/>
                  </a:cubicBezTo>
                  <a:cubicBezTo>
                    <a:pt x="199" y="10"/>
                    <a:pt x="198" y="9"/>
                    <a:pt x="197" y="10"/>
                  </a:cubicBezTo>
                  <a:cubicBezTo>
                    <a:pt x="197" y="10"/>
                    <a:pt x="197" y="12"/>
                    <a:pt x="197" y="12"/>
                  </a:cubicBezTo>
                  <a:cubicBezTo>
                    <a:pt x="196" y="12"/>
                    <a:pt x="195" y="13"/>
                    <a:pt x="194" y="13"/>
                  </a:cubicBezTo>
                  <a:cubicBezTo>
                    <a:pt x="192" y="14"/>
                    <a:pt x="189" y="12"/>
                    <a:pt x="187" y="13"/>
                  </a:cubicBezTo>
                  <a:cubicBezTo>
                    <a:pt x="186" y="13"/>
                    <a:pt x="185" y="15"/>
                    <a:pt x="184" y="16"/>
                  </a:cubicBezTo>
                  <a:cubicBezTo>
                    <a:pt x="183" y="16"/>
                    <a:pt x="182" y="15"/>
                    <a:pt x="182" y="16"/>
                  </a:cubicBezTo>
                  <a:cubicBezTo>
                    <a:pt x="180" y="17"/>
                    <a:pt x="180" y="20"/>
                    <a:pt x="178" y="22"/>
                  </a:cubicBezTo>
                  <a:cubicBezTo>
                    <a:pt x="177" y="23"/>
                    <a:pt x="175" y="22"/>
                    <a:pt x="174" y="24"/>
                  </a:cubicBezTo>
                  <a:cubicBezTo>
                    <a:pt x="174" y="25"/>
                    <a:pt x="174" y="27"/>
                    <a:pt x="174" y="29"/>
                  </a:cubicBezTo>
                  <a:cubicBezTo>
                    <a:pt x="173" y="30"/>
                    <a:pt x="171" y="31"/>
                    <a:pt x="171" y="32"/>
                  </a:cubicBezTo>
                  <a:cubicBezTo>
                    <a:pt x="170" y="34"/>
                    <a:pt x="170" y="37"/>
                    <a:pt x="170" y="39"/>
                  </a:cubicBezTo>
                  <a:cubicBezTo>
                    <a:pt x="166" y="39"/>
                    <a:pt x="163" y="41"/>
                    <a:pt x="160" y="42"/>
                  </a:cubicBezTo>
                  <a:cubicBezTo>
                    <a:pt x="158" y="42"/>
                    <a:pt x="157" y="40"/>
                    <a:pt x="155" y="41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0" y="43"/>
                    <a:pt x="147" y="42"/>
                    <a:pt x="144" y="42"/>
                  </a:cubicBezTo>
                  <a:cubicBezTo>
                    <a:pt x="144" y="45"/>
                    <a:pt x="145" y="47"/>
                    <a:pt x="145" y="50"/>
                  </a:cubicBezTo>
                  <a:cubicBezTo>
                    <a:pt x="144" y="51"/>
                    <a:pt x="144" y="50"/>
                    <a:pt x="143" y="52"/>
                  </a:cubicBezTo>
                  <a:cubicBezTo>
                    <a:pt x="142" y="51"/>
                    <a:pt x="143" y="51"/>
                    <a:pt x="141" y="52"/>
                  </a:cubicBezTo>
                  <a:cubicBezTo>
                    <a:pt x="143" y="52"/>
                    <a:pt x="145" y="52"/>
                    <a:pt x="147" y="53"/>
                  </a:cubicBezTo>
                  <a:cubicBezTo>
                    <a:pt x="148" y="53"/>
                    <a:pt x="148" y="56"/>
                    <a:pt x="150" y="56"/>
                  </a:cubicBezTo>
                  <a:cubicBezTo>
                    <a:pt x="152" y="57"/>
                    <a:pt x="152" y="56"/>
                    <a:pt x="154" y="57"/>
                  </a:cubicBezTo>
                  <a:cubicBezTo>
                    <a:pt x="155" y="58"/>
                    <a:pt x="159" y="62"/>
                    <a:pt x="160" y="63"/>
                  </a:cubicBezTo>
                  <a:cubicBezTo>
                    <a:pt x="162" y="63"/>
                    <a:pt x="163" y="62"/>
                    <a:pt x="164" y="63"/>
                  </a:cubicBezTo>
                  <a:cubicBezTo>
                    <a:pt x="164" y="63"/>
                    <a:pt x="166" y="65"/>
                    <a:pt x="164" y="64"/>
                  </a:cubicBezTo>
                  <a:cubicBezTo>
                    <a:pt x="165" y="65"/>
                    <a:pt x="165" y="69"/>
                    <a:pt x="165" y="69"/>
                  </a:cubicBezTo>
                  <a:cubicBezTo>
                    <a:pt x="167" y="69"/>
                    <a:pt x="168" y="70"/>
                    <a:pt x="170" y="70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1" y="68"/>
                    <a:pt x="173" y="67"/>
                    <a:pt x="174" y="67"/>
                  </a:cubicBezTo>
                  <a:cubicBezTo>
                    <a:pt x="174" y="68"/>
                    <a:pt x="174" y="68"/>
                    <a:pt x="174" y="68"/>
                  </a:cubicBezTo>
                  <a:cubicBezTo>
                    <a:pt x="175" y="68"/>
                    <a:pt x="175" y="69"/>
                    <a:pt x="176" y="70"/>
                  </a:cubicBezTo>
                  <a:cubicBezTo>
                    <a:pt x="178" y="70"/>
                    <a:pt x="181" y="69"/>
                    <a:pt x="182" y="68"/>
                  </a:cubicBezTo>
                  <a:cubicBezTo>
                    <a:pt x="182" y="68"/>
                    <a:pt x="183" y="72"/>
                    <a:pt x="182" y="71"/>
                  </a:cubicBezTo>
                  <a:cubicBezTo>
                    <a:pt x="181" y="71"/>
                    <a:pt x="181" y="72"/>
                    <a:pt x="180" y="72"/>
                  </a:cubicBezTo>
                  <a:cubicBezTo>
                    <a:pt x="180" y="74"/>
                    <a:pt x="180" y="74"/>
                    <a:pt x="180" y="74"/>
                  </a:cubicBezTo>
                  <a:cubicBezTo>
                    <a:pt x="182" y="75"/>
                    <a:pt x="182" y="74"/>
                    <a:pt x="183" y="74"/>
                  </a:cubicBezTo>
                  <a:cubicBezTo>
                    <a:pt x="184" y="75"/>
                    <a:pt x="184" y="75"/>
                    <a:pt x="184" y="75"/>
                  </a:cubicBezTo>
                  <a:cubicBezTo>
                    <a:pt x="186" y="76"/>
                    <a:pt x="189" y="75"/>
                    <a:pt x="192" y="75"/>
                  </a:cubicBezTo>
                  <a:cubicBezTo>
                    <a:pt x="192" y="75"/>
                    <a:pt x="191" y="78"/>
                    <a:pt x="192" y="78"/>
                  </a:cubicBezTo>
                  <a:cubicBezTo>
                    <a:pt x="189" y="78"/>
                    <a:pt x="175" y="78"/>
                    <a:pt x="182" y="81"/>
                  </a:cubicBezTo>
                  <a:cubicBezTo>
                    <a:pt x="182" y="81"/>
                    <a:pt x="183" y="80"/>
                    <a:pt x="184" y="80"/>
                  </a:cubicBezTo>
                  <a:cubicBezTo>
                    <a:pt x="187" y="81"/>
                    <a:pt x="185" y="82"/>
                    <a:pt x="186" y="85"/>
                  </a:cubicBezTo>
                  <a:cubicBezTo>
                    <a:pt x="182" y="84"/>
                    <a:pt x="182" y="83"/>
                    <a:pt x="180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6" y="85"/>
                    <a:pt x="171" y="86"/>
                    <a:pt x="166" y="85"/>
                  </a:cubicBezTo>
                  <a:cubicBezTo>
                    <a:pt x="166" y="85"/>
                    <a:pt x="166" y="83"/>
                    <a:pt x="165" y="83"/>
                  </a:cubicBezTo>
                  <a:cubicBezTo>
                    <a:pt x="164" y="82"/>
                    <a:pt x="163" y="83"/>
                    <a:pt x="162" y="83"/>
                  </a:cubicBezTo>
                  <a:cubicBezTo>
                    <a:pt x="162" y="81"/>
                    <a:pt x="162" y="82"/>
                    <a:pt x="164" y="81"/>
                  </a:cubicBezTo>
                  <a:cubicBezTo>
                    <a:pt x="163" y="79"/>
                    <a:pt x="164" y="77"/>
                    <a:pt x="163" y="75"/>
                  </a:cubicBezTo>
                  <a:cubicBezTo>
                    <a:pt x="163" y="75"/>
                    <a:pt x="162" y="74"/>
                    <a:pt x="162" y="74"/>
                  </a:cubicBezTo>
                  <a:cubicBezTo>
                    <a:pt x="161" y="74"/>
                    <a:pt x="159" y="73"/>
                    <a:pt x="158" y="74"/>
                  </a:cubicBezTo>
                  <a:cubicBezTo>
                    <a:pt x="157" y="74"/>
                    <a:pt x="157" y="75"/>
                    <a:pt x="156" y="75"/>
                  </a:cubicBezTo>
                  <a:cubicBezTo>
                    <a:pt x="154" y="77"/>
                    <a:pt x="149" y="78"/>
                    <a:pt x="147" y="79"/>
                  </a:cubicBezTo>
                  <a:cubicBezTo>
                    <a:pt x="147" y="80"/>
                    <a:pt x="147" y="83"/>
                    <a:pt x="147" y="83"/>
                  </a:cubicBezTo>
                  <a:cubicBezTo>
                    <a:pt x="146" y="84"/>
                    <a:pt x="146" y="83"/>
                    <a:pt x="145" y="84"/>
                  </a:cubicBezTo>
                  <a:cubicBezTo>
                    <a:pt x="141" y="83"/>
                    <a:pt x="138" y="83"/>
                    <a:pt x="134" y="85"/>
                  </a:cubicBezTo>
                  <a:cubicBezTo>
                    <a:pt x="133" y="86"/>
                    <a:pt x="131" y="88"/>
                    <a:pt x="130" y="89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35" y="91"/>
                    <a:pt x="135" y="92"/>
                    <a:pt x="139" y="93"/>
                  </a:cubicBezTo>
                  <a:cubicBezTo>
                    <a:pt x="140" y="93"/>
                    <a:pt x="142" y="93"/>
                    <a:pt x="143" y="93"/>
                  </a:cubicBezTo>
                  <a:cubicBezTo>
                    <a:pt x="143" y="95"/>
                    <a:pt x="143" y="95"/>
                    <a:pt x="143" y="95"/>
                  </a:cubicBezTo>
                  <a:cubicBezTo>
                    <a:pt x="140" y="95"/>
                    <a:pt x="139" y="95"/>
                    <a:pt x="137" y="96"/>
                  </a:cubicBezTo>
                  <a:cubicBezTo>
                    <a:pt x="137" y="96"/>
                    <a:pt x="137" y="98"/>
                    <a:pt x="138" y="97"/>
                  </a:cubicBezTo>
                  <a:cubicBezTo>
                    <a:pt x="139" y="98"/>
                    <a:pt x="141" y="99"/>
                    <a:pt x="141" y="100"/>
                  </a:cubicBezTo>
                  <a:cubicBezTo>
                    <a:pt x="142" y="101"/>
                    <a:pt x="142" y="103"/>
                    <a:pt x="143" y="104"/>
                  </a:cubicBezTo>
                  <a:cubicBezTo>
                    <a:pt x="152" y="107"/>
                    <a:pt x="152" y="107"/>
                    <a:pt x="152" y="107"/>
                  </a:cubicBezTo>
                  <a:cubicBezTo>
                    <a:pt x="154" y="107"/>
                    <a:pt x="154" y="105"/>
                    <a:pt x="155" y="105"/>
                  </a:cubicBezTo>
                  <a:cubicBezTo>
                    <a:pt x="159" y="104"/>
                    <a:pt x="165" y="104"/>
                    <a:pt x="168" y="104"/>
                  </a:cubicBezTo>
                  <a:cubicBezTo>
                    <a:pt x="169" y="103"/>
                    <a:pt x="168" y="103"/>
                    <a:pt x="169" y="102"/>
                  </a:cubicBezTo>
                  <a:cubicBezTo>
                    <a:pt x="170" y="103"/>
                    <a:pt x="172" y="105"/>
                    <a:pt x="172" y="105"/>
                  </a:cubicBezTo>
                  <a:cubicBezTo>
                    <a:pt x="173" y="106"/>
                    <a:pt x="172" y="107"/>
                    <a:pt x="172" y="107"/>
                  </a:cubicBezTo>
                  <a:cubicBezTo>
                    <a:pt x="173" y="108"/>
                    <a:pt x="174" y="108"/>
                    <a:pt x="174" y="108"/>
                  </a:cubicBezTo>
                  <a:cubicBezTo>
                    <a:pt x="175" y="108"/>
                    <a:pt x="177" y="104"/>
                    <a:pt x="178" y="104"/>
                  </a:cubicBezTo>
                  <a:cubicBezTo>
                    <a:pt x="182" y="103"/>
                    <a:pt x="188" y="103"/>
                    <a:pt x="191" y="103"/>
                  </a:cubicBezTo>
                  <a:cubicBezTo>
                    <a:pt x="191" y="104"/>
                    <a:pt x="191" y="105"/>
                    <a:pt x="191" y="106"/>
                  </a:cubicBezTo>
                  <a:cubicBezTo>
                    <a:pt x="191" y="107"/>
                    <a:pt x="189" y="107"/>
                    <a:pt x="188" y="108"/>
                  </a:cubicBezTo>
                  <a:cubicBezTo>
                    <a:pt x="188" y="110"/>
                    <a:pt x="190" y="113"/>
                    <a:pt x="190" y="115"/>
                  </a:cubicBezTo>
                  <a:cubicBezTo>
                    <a:pt x="191" y="117"/>
                    <a:pt x="190" y="119"/>
                    <a:pt x="190" y="121"/>
                  </a:cubicBezTo>
                  <a:cubicBezTo>
                    <a:pt x="188" y="121"/>
                    <a:pt x="185" y="123"/>
                    <a:pt x="183" y="123"/>
                  </a:cubicBezTo>
                  <a:cubicBezTo>
                    <a:pt x="181" y="123"/>
                    <a:pt x="181" y="122"/>
                    <a:pt x="179" y="123"/>
                  </a:cubicBezTo>
                  <a:cubicBezTo>
                    <a:pt x="179" y="123"/>
                    <a:pt x="179" y="124"/>
                    <a:pt x="178" y="125"/>
                  </a:cubicBezTo>
                  <a:cubicBezTo>
                    <a:pt x="177" y="126"/>
                    <a:pt x="172" y="129"/>
                    <a:pt x="168" y="128"/>
                  </a:cubicBezTo>
                  <a:cubicBezTo>
                    <a:pt x="166" y="127"/>
                    <a:pt x="166" y="124"/>
                    <a:pt x="162" y="124"/>
                  </a:cubicBezTo>
                  <a:cubicBezTo>
                    <a:pt x="161" y="124"/>
                    <a:pt x="159" y="126"/>
                    <a:pt x="158" y="127"/>
                  </a:cubicBezTo>
                  <a:cubicBezTo>
                    <a:pt x="158" y="127"/>
                    <a:pt x="158" y="129"/>
                    <a:pt x="158" y="128"/>
                  </a:cubicBezTo>
                  <a:cubicBezTo>
                    <a:pt x="159" y="128"/>
                    <a:pt x="158" y="129"/>
                    <a:pt x="159" y="129"/>
                  </a:cubicBezTo>
                  <a:cubicBezTo>
                    <a:pt x="160" y="131"/>
                    <a:pt x="161" y="132"/>
                    <a:pt x="161" y="136"/>
                  </a:cubicBezTo>
                  <a:cubicBezTo>
                    <a:pt x="160" y="135"/>
                    <a:pt x="161" y="135"/>
                    <a:pt x="160" y="134"/>
                  </a:cubicBezTo>
                  <a:cubicBezTo>
                    <a:pt x="159" y="134"/>
                    <a:pt x="158" y="134"/>
                    <a:pt x="157" y="133"/>
                  </a:cubicBezTo>
                  <a:cubicBezTo>
                    <a:pt x="156" y="138"/>
                    <a:pt x="156" y="138"/>
                    <a:pt x="156" y="138"/>
                  </a:cubicBezTo>
                  <a:cubicBezTo>
                    <a:pt x="156" y="138"/>
                    <a:pt x="154" y="138"/>
                    <a:pt x="154" y="138"/>
                  </a:cubicBezTo>
                  <a:cubicBezTo>
                    <a:pt x="153" y="138"/>
                    <a:pt x="149" y="141"/>
                    <a:pt x="149" y="142"/>
                  </a:cubicBezTo>
                  <a:cubicBezTo>
                    <a:pt x="149" y="143"/>
                    <a:pt x="150" y="145"/>
                    <a:pt x="149" y="146"/>
                  </a:cubicBezTo>
                  <a:cubicBezTo>
                    <a:pt x="149" y="146"/>
                    <a:pt x="146" y="147"/>
                    <a:pt x="146" y="147"/>
                  </a:cubicBezTo>
                  <a:cubicBezTo>
                    <a:pt x="146" y="147"/>
                    <a:pt x="145" y="150"/>
                    <a:pt x="145" y="150"/>
                  </a:cubicBezTo>
                  <a:cubicBezTo>
                    <a:pt x="146" y="150"/>
                    <a:pt x="147" y="150"/>
                    <a:pt x="148" y="150"/>
                  </a:cubicBezTo>
                  <a:cubicBezTo>
                    <a:pt x="148" y="150"/>
                    <a:pt x="147" y="152"/>
                    <a:pt x="147" y="153"/>
                  </a:cubicBezTo>
                  <a:cubicBezTo>
                    <a:pt x="149" y="153"/>
                    <a:pt x="150" y="152"/>
                    <a:pt x="151" y="153"/>
                  </a:cubicBezTo>
                  <a:cubicBezTo>
                    <a:pt x="152" y="153"/>
                    <a:pt x="152" y="154"/>
                    <a:pt x="152" y="155"/>
                  </a:cubicBezTo>
                  <a:cubicBezTo>
                    <a:pt x="153" y="155"/>
                    <a:pt x="152" y="155"/>
                    <a:pt x="153" y="156"/>
                  </a:cubicBezTo>
                  <a:cubicBezTo>
                    <a:pt x="157" y="156"/>
                    <a:pt x="159" y="156"/>
                    <a:pt x="162" y="157"/>
                  </a:cubicBezTo>
                  <a:cubicBezTo>
                    <a:pt x="162" y="157"/>
                    <a:pt x="162" y="156"/>
                    <a:pt x="162" y="156"/>
                  </a:cubicBezTo>
                  <a:cubicBezTo>
                    <a:pt x="163" y="156"/>
                    <a:pt x="164" y="156"/>
                    <a:pt x="165" y="156"/>
                  </a:cubicBezTo>
                  <a:cubicBezTo>
                    <a:pt x="165" y="157"/>
                    <a:pt x="165" y="157"/>
                    <a:pt x="165" y="157"/>
                  </a:cubicBezTo>
                  <a:cubicBezTo>
                    <a:pt x="166" y="156"/>
                    <a:pt x="164" y="159"/>
                    <a:pt x="164" y="159"/>
                  </a:cubicBezTo>
                  <a:cubicBezTo>
                    <a:pt x="163" y="160"/>
                    <a:pt x="163" y="161"/>
                    <a:pt x="162" y="162"/>
                  </a:cubicBezTo>
                  <a:cubicBezTo>
                    <a:pt x="162" y="162"/>
                    <a:pt x="160" y="163"/>
                    <a:pt x="160" y="163"/>
                  </a:cubicBezTo>
                  <a:cubicBezTo>
                    <a:pt x="161" y="164"/>
                    <a:pt x="161" y="164"/>
                    <a:pt x="160" y="165"/>
                  </a:cubicBezTo>
                  <a:cubicBezTo>
                    <a:pt x="160" y="166"/>
                    <a:pt x="160" y="167"/>
                    <a:pt x="160" y="167"/>
                  </a:cubicBezTo>
                  <a:cubicBezTo>
                    <a:pt x="161" y="168"/>
                    <a:pt x="160" y="168"/>
                    <a:pt x="161" y="169"/>
                  </a:cubicBezTo>
                  <a:cubicBezTo>
                    <a:pt x="161" y="169"/>
                    <a:pt x="163" y="169"/>
                    <a:pt x="163" y="169"/>
                  </a:cubicBezTo>
                  <a:cubicBezTo>
                    <a:pt x="164" y="170"/>
                    <a:pt x="163" y="171"/>
                    <a:pt x="163" y="172"/>
                  </a:cubicBezTo>
                  <a:cubicBezTo>
                    <a:pt x="163" y="172"/>
                    <a:pt x="165" y="173"/>
                    <a:pt x="165" y="174"/>
                  </a:cubicBezTo>
                  <a:cubicBezTo>
                    <a:pt x="170" y="173"/>
                    <a:pt x="174" y="173"/>
                    <a:pt x="175" y="170"/>
                  </a:cubicBezTo>
                  <a:cubicBezTo>
                    <a:pt x="176" y="168"/>
                    <a:pt x="175" y="166"/>
                    <a:pt x="175" y="166"/>
                  </a:cubicBezTo>
                  <a:cubicBezTo>
                    <a:pt x="176" y="165"/>
                    <a:pt x="176" y="165"/>
                    <a:pt x="176" y="165"/>
                  </a:cubicBezTo>
                  <a:cubicBezTo>
                    <a:pt x="178" y="164"/>
                    <a:pt x="178" y="164"/>
                    <a:pt x="178" y="164"/>
                  </a:cubicBezTo>
                  <a:cubicBezTo>
                    <a:pt x="178" y="164"/>
                    <a:pt x="180" y="169"/>
                    <a:pt x="177" y="168"/>
                  </a:cubicBezTo>
                  <a:cubicBezTo>
                    <a:pt x="178" y="169"/>
                    <a:pt x="177" y="170"/>
                    <a:pt x="177" y="171"/>
                  </a:cubicBezTo>
                  <a:cubicBezTo>
                    <a:pt x="177" y="172"/>
                    <a:pt x="179" y="172"/>
                    <a:pt x="180" y="173"/>
                  </a:cubicBezTo>
                  <a:cubicBezTo>
                    <a:pt x="181" y="175"/>
                    <a:pt x="181" y="177"/>
                    <a:pt x="182" y="180"/>
                  </a:cubicBezTo>
                  <a:cubicBezTo>
                    <a:pt x="180" y="181"/>
                    <a:pt x="181" y="182"/>
                    <a:pt x="180" y="184"/>
                  </a:cubicBezTo>
                  <a:cubicBezTo>
                    <a:pt x="182" y="184"/>
                    <a:pt x="182" y="183"/>
                    <a:pt x="184" y="183"/>
                  </a:cubicBezTo>
                  <a:cubicBezTo>
                    <a:pt x="184" y="183"/>
                    <a:pt x="183" y="185"/>
                    <a:pt x="183" y="185"/>
                  </a:cubicBezTo>
                  <a:cubicBezTo>
                    <a:pt x="182" y="185"/>
                    <a:pt x="181" y="188"/>
                    <a:pt x="183" y="187"/>
                  </a:cubicBezTo>
                  <a:cubicBezTo>
                    <a:pt x="183" y="187"/>
                    <a:pt x="183" y="189"/>
                    <a:pt x="182" y="189"/>
                  </a:cubicBezTo>
                  <a:cubicBezTo>
                    <a:pt x="182" y="189"/>
                    <a:pt x="182" y="190"/>
                    <a:pt x="182" y="191"/>
                  </a:cubicBezTo>
                  <a:cubicBezTo>
                    <a:pt x="186" y="191"/>
                    <a:pt x="187" y="187"/>
                    <a:pt x="189" y="186"/>
                  </a:cubicBezTo>
                  <a:cubicBezTo>
                    <a:pt x="191" y="185"/>
                    <a:pt x="194" y="183"/>
                    <a:pt x="196" y="183"/>
                  </a:cubicBezTo>
                  <a:cubicBezTo>
                    <a:pt x="197" y="183"/>
                    <a:pt x="197" y="183"/>
                    <a:pt x="197" y="183"/>
                  </a:cubicBezTo>
                  <a:cubicBezTo>
                    <a:pt x="197" y="183"/>
                    <a:pt x="198" y="185"/>
                    <a:pt x="199" y="186"/>
                  </a:cubicBezTo>
                  <a:cubicBezTo>
                    <a:pt x="199" y="187"/>
                    <a:pt x="199" y="187"/>
                    <a:pt x="199" y="187"/>
                  </a:cubicBezTo>
                  <a:cubicBezTo>
                    <a:pt x="200" y="186"/>
                    <a:pt x="202" y="185"/>
                    <a:pt x="203" y="185"/>
                  </a:cubicBezTo>
                  <a:cubicBezTo>
                    <a:pt x="204" y="186"/>
                    <a:pt x="204" y="188"/>
                    <a:pt x="206" y="190"/>
                  </a:cubicBezTo>
                  <a:cubicBezTo>
                    <a:pt x="206" y="190"/>
                    <a:pt x="207" y="191"/>
                    <a:pt x="207" y="191"/>
                  </a:cubicBezTo>
                  <a:cubicBezTo>
                    <a:pt x="208" y="192"/>
                    <a:pt x="208" y="192"/>
                    <a:pt x="208" y="192"/>
                  </a:cubicBezTo>
                  <a:cubicBezTo>
                    <a:pt x="212" y="192"/>
                    <a:pt x="207" y="190"/>
                    <a:pt x="209" y="188"/>
                  </a:cubicBezTo>
                  <a:cubicBezTo>
                    <a:pt x="209" y="188"/>
                    <a:pt x="211" y="188"/>
                    <a:pt x="212" y="189"/>
                  </a:cubicBezTo>
                  <a:cubicBezTo>
                    <a:pt x="212" y="187"/>
                    <a:pt x="213" y="187"/>
                    <a:pt x="214" y="186"/>
                  </a:cubicBezTo>
                  <a:cubicBezTo>
                    <a:pt x="214" y="187"/>
                    <a:pt x="214" y="189"/>
                    <a:pt x="214" y="190"/>
                  </a:cubicBezTo>
                  <a:cubicBezTo>
                    <a:pt x="218" y="189"/>
                    <a:pt x="220" y="189"/>
                    <a:pt x="223" y="187"/>
                  </a:cubicBezTo>
                  <a:cubicBezTo>
                    <a:pt x="223" y="187"/>
                    <a:pt x="223" y="185"/>
                    <a:pt x="224" y="185"/>
                  </a:cubicBezTo>
                  <a:cubicBezTo>
                    <a:pt x="224" y="185"/>
                    <a:pt x="225" y="185"/>
                    <a:pt x="226" y="185"/>
                  </a:cubicBezTo>
                  <a:cubicBezTo>
                    <a:pt x="226" y="186"/>
                    <a:pt x="225" y="190"/>
                    <a:pt x="224" y="191"/>
                  </a:cubicBezTo>
                  <a:cubicBezTo>
                    <a:pt x="223" y="193"/>
                    <a:pt x="220" y="193"/>
                    <a:pt x="220" y="194"/>
                  </a:cubicBezTo>
                  <a:cubicBezTo>
                    <a:pt x="219" y="195"/>
                    <a:pt x="220" y="197"/>
                    <a:pt x="220" y="198"/>
                  </a:cubicBezTo>
                  <a:cubicBezTo>
                    <a:pt x="218" y="199"/>
                    <a:pt x="218" y="199"/>
                    <a:pt x="218" y="199"/>
                  </a:cubicBezTo>
                  <a:cubicBezTo>
                    <a:pt x="217" y="201"/>
                    <a:pt x="218" y="206"/>
                    <a:pt x="218" y="206"/>
                  </a:cubicBezTo>
                  <a:cubicBezTo>
                    <a:pt x="217" y="207"/>
                    <a:pt x="216" y="207"/>
                    <a:pt x="216" y="207"/>
                  </a:cubicBezTo>
                  <a:cubicBezTo>
                    <a:pt x="215" y="208"/>
                    <a:pt x="216" y="209"/>
                    <a:pt x="215" y="210"/>
                  </a:cubicBezTo>
                  <a:cubicBezTo>
                    <a:pt x="215" y="211"/>
                    <a:pt x="212" y="212"/>
                    <a:pt x="212" y="213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214"/>
                    <a:pt x="211" y="216"/>
                    <a:pt x="211" y="216"/>
                  </a:cubicBezTo>
                  <a:cubicBezTo>
                    <a:pt x="211" y="217"/>
                    <a:pt x="209" y="216"/>
                    <a:pt x="208" y="216"/>
                  </a:cubicBezTo>
                  <a:cubicBezTo>
                    <a:pt x="207" y="217"/>
                    <a:pt x="206" y="220"/>
                    <a:pt x="205" y="220"/>
                  </a:cubicBezTo>
                  <a:cubicBezTo>
                    <a:pt x="204" y="221"/>
                    <a:pt x="204" y="220"/>
                    <a:pt x="203" y="220"/>
                  </a:cubicBezTo>
                  <a:cubicBezTo>
                    <a:pt x="197" y="222"/>
                    <a:pt x="196" y="224"/>
                    <a:pt x="195" y="230"/>
                  </a:cubicBezTo>
                  <a:cubicBezTo>
                    <a:pt x="193" y="231"/>
                    <a:pt x="191" y="231"/>
                    <a:pt x="190" y="231"/>
                  </a:cubicBezTo>
                  <a:cubicBezTo>
                    <a:pt x="190" y="231"/>
                    <a:pt x="191" y="230"/>
                    <a:pt x="191" y="229"/>
                  </a:cubicBezTo>
                  <a:cubicBezTo>
                    <a:pt x="188" y="230"/>
                    <a:pt x="183" y="230"/>
                    <a:pt x="180" y="231"/>
                  </a:cubicBezTo>
                  <a:cubicBezTo>
                    <a:pt x="180" y="232"/>
                    <a:pt x="180" y="234"/>
                    <a:pt x="180" y="234"/>
                  </a:cubicBezTo>
                  <a:cubicBezTo>
                    <a:pt x="179" y="235"/>
                    <a:pt x="178" y="235"/>
                    <a:pt x="177" y="236"/>
                  </a:cubicBezTo>
                  <a:cubicBezTo>
                    <a:pt x="176" y="237"/>
                    <a:pt x="177" y="238"/>
                    <a:pt x="176" y="239"/>
                  </a:cubicBezTo>
                  <a:cubicBezTo>
                    <a:pt x="176" y="240"/>
                    <a:pt x="172" y="242"/>
                    <a:pt x="170" y="242"/>
                  </a:cubicBezTo>
                  <a:cubicBezTo>
                    <a:pt x="170" y="243"/>
                    <a:pt x="171" y="244"/>
                    <a:pt x="170" y="244"/>
                  </a:cubicBezTo>
                  <a:cubicBezTo>
                    <a:pt x="171" y="244"/>
                    <a:pt x="172" y="243"/>
                    <a:pt x="172" y="243"/>
                  </a:cubicBezTo>
                  <a:cubicBezTo>
                    <a:pt x="172" y="243"/>
                    <a:pt x="173" y="244"/>
                    <a:pt x="174" y="244"/>
                  </a:cubicBezTo>
                  <a:cubicBezTo>
                    <a:pt x="175" y="242"/>
                    <a:pt x="175" y="242"/>
                    <a:pt x="175" y="242"/>
                  </a:cubicBezTo>
                  <a:cubicBezTo>
                    <a:pt x="176" y="242"/>
                    <a:pt x="176" y="242"/>
                    <a:pt x="176" y="242"/>
                  </a:cubicBezTo>
                  <a:cubicBezTo>
                    <a:pt x="177" y="242"/>
                    <a:pt x="176" y="243"/>
                    <a:pt x="178" y="244"/>
                  </a:cubicBezTo>
                  <a:cubicBezTo>
                    <a:pt x="180" y="240"/>
                    <a:pt x="182" y="237"/>
                    <a:pt x="184" y="233"/>
                  </a:cubicBezTo>
                  <a:cubicBezTo>
                    <a:pt x="185" y="233"/>
                    <a:pt x="186" y="233"/>
                    <a:pt x="187" y="233"/>
                  </a:cubicBezTo>
                  <a:cubicBezTo>
                    <a:pt x="187" y="234"/>
                    <a:pt x="188" y="235"/>
                    <a:pt x="186" y="234"/>
                  </a:cubicBezTo>
                  <a:cubicBezTo>
                    <a:pt x="186" y="236"/>
                    <a:pt x="186" y="236"/>
                    <a:pt x="186" y="236"/>
                  </a:cubicBezTo>
                  <a:cubicBezTo>
                    <a:pt x="187" y="236"/>
                    <a:pt x="189" y="237"/>
                    <a:pt x="190" y="236"/>
                  </a:cubicBezTo>
                  <a:cubicBezTo>
                    <a:pt x="190" y="234"/>
                    <a:pt x="190" y="234"/>
                    <a:pt x="190" y="234"/>
                  </a:cubicBezTo>
                  <a:cubicBezTo>
                    <a:pt x="196" y="234"/>
                    <a:pt x="194" y="235"/>
                    <a:pt x="198" y="231"/>
                  </a:cubicBezTo>
                  <a:cubicBezTo>
                    <a:pt x="199" y="231"/>
                    <a:pt x="200" y="231"/>
                    <a:pt x="200" y="231"/>
                  </a:cubicBezTo>
                  <a:cubicBezTo>
                    <a:pt x="200" y="231"/>
                    <a:pt x="200" y="233"/>
                    <a:pt x="200" y="233"/>
                  </a:cubicBezTo>
                  <a:cubicBezTo>
                    <a:pt x="202" y="232"/>
                    <a:pt x="201" y="232"/>
                    <a:pt x="202" y="230"/>
                  </a:cubicBezTo>
                  <a:cubicBezTo>
                    <a:pt x="202" y="231"/>
                    <a:pt x="204" y="232"/>
                    <a:pt x="205" y="231"/>
                  </a:cubicBezTo>
                  <a:cubicBezTo>
                    <a:pt x="206" y="230"/>
                    <a:pt x="206" y="228"/>
                    <a:pt x="206" y="226"/>
                  </a:cubicBezTo>
                  <a:cubicBezTo>
                    <a:pt x="210" y="228"/>
                    <a:pt x="209" y="230"/>
                    <a:pt x="210" y="224"/>
                  </a:cubicBezTo>
                  <a:cubicBezTo>
                    <a:pt x="209" y="224"/>
                    <a:pt x="209" y="225"/>
                    <a:pt x="208" y="224"/>
                  </a:cubicBezTo>
                  <a:cubicBezTo>
                    <a:pt x="208" y="224"/>
                    <a:pt x="210" y="224"/>
                    <a:pt x="209" y="223"/>
                  </a:cubicBezTo>
                  <a:cubicBezTo>
                    <a:pt x="211" y="223"/>
                    <a:pt x="213" y="221"/>
                    <a:pt x="214" y="221"/>
                  </a:cubicBezTo>
                  <a:cubicBezTo>
                    <a:pt x="214" y="221"/>
                    <a:pt x="213" y="220"/>
                    <a:pt x="214" y="220"/>
                  </a:cubicBezTo>
                  <a:cubicBezTo>
                    <a:pt x="215" y="219"/>
                    <a:pt x="217" y="220"/>
                    <a:pt x="218" y="219"/>
                  </a:cubicBezTo>
                  <a:cubicBezTo>
                    <a:pt x="218" y="219"/>
                    <a:pt x="218" y="216"/>
                    <a:pt x="218" y="216"/>
                  </a:cubicBezTo>
                  <a:cubicBezTo>
                    <a:pt x="219" y="216"/>
                    <a:pt x="220" y="217"/>
                    <a:pt x="221" y="216"/>
                  </a:cubicBezTo>
                  <a:cubicBezTo>
                    <a:pt x="222" y="216"/>
                    <a:pt x="225" y="214"/>
                    <a:pt x="226" y="213"/>
                  </a:cubicBezTo>
                  <a:cubicBezTo>
                    <a:pt x="225" y="212"/>
                    <a:pt x="225" y="209"/>
                    <a:pt x="225" y="209"/>
                  </a:cubicBezTo>
                  <a:cubicBezTo>
                    <a:pt x="226" y="208"/>
                    <a:pt x="227" y="208"/>
                    <a:pt x="229" y="208"/>
                  </a:cubicBezTo>
                  <a:cubicBezTo>
                    <a:pt x="229" y="206"/>
                    <a:pt x="229" y="206"/>
                    <a:pt x="229" y="206"/>
                  </a:cubicBezTo>
                  <a:cubicBezTo>
                    <a:pt x="229" y="206"/>
                    <a:pt x="231" y="207"/>
                    <a:pt x="231" y="206"/>
                  </a:cubicBezTo>
                  <a:cubicBezTo>
                    <a:pt x="233" y="205"/>
                    <a:pt x="233" y="202"/>
                    <a:pt x="235" y="201"/>
                  </a:cubicBezTo>
                  <a:cubicBezTo>
                    <a:pt x="236" y="201"/>
                    <a:pt x="237" y="201"/>
                    <a:pt x="238" y="200"/>
                  </a:cubicBezTo>
                  <a:cubicBezTo>
                    <a:pt x="238" y="200"/>
                    <a:pt x="237" y="199"/>
                    <a:pt x="238" y="198"/>
                  </a:cubicBezTo>
                  <a:cubicBezTo>
                    <a:pt x="240" y="196"/>
                    <a:pt x="240" y="196"/>
                    <a:pt x="240" y="196"/>
                  </a:cubicBezTo>
                  <a:cubicBezTo>
                    <a:pt x="242" y="196"/>
                    <a:pt x="245" y="196"/>
                    <a:pt x="246" y="195"/>
                  </a:cubicBezTo>
                  <a:cubicBezTo>
                    <a:pt x="246" y="194"/>
                    <a:pt x="247" y="194"/>
                    <a:pt x="248" y="193"/>
                  </a:cubicBezTo>
                  <a:cubicBezTo>
                    <a:pt x="248" y="192"/>
                    <a:pt x="247" y="191"/>
                    <a:pt x="247" y="191"/>
                  </a:cubicBezTo>
                  <a:cubicBezTo>
                    <a:pt x="247" y="189"/>
                    <a:pt x="250" y="189"/>
                    <a:pt x="250" y="189"/>
                  </a:cubicBezTo>
                  <a:cubicBezTo>
                    <a:pt x="250" y="187"/>
                    <a:pt x="250" y="187"/>
                    <a:pt x="250" y="187"/>
                  </a:cubicBezTo>
                  <a:cubicBezTo>
                    <a:pt x="251" y="186"/>
                    <a:pt x="252" y="187"/>
                    <a:pt x="253" y="187"/>
                  </a:cubicBezTo>
                  <a:cubicBezTo>
                    <a:pt x="253" y="186"/>
                    <a:pt x="253" y="184"/>
                    <a:pt x="253" y="184"/>
                  </a:cubicBezTo>
                  <a:cubicBezTo>
                    <a:pt x="251" y="184"/>
                    <a:pt x="249" y="184"/>
                    <a:pt x="248" y="184"/>
                  </a:cubicBezTo>
                  <a:cubicBezTo>
                    <a:pt x="248" y="182"/>
                    <a:pt x="247" y="180"/>
                    <a:pt x="248" y="178"/>
                  </a:cubicBezTo>
                  <a:cubicBezTo>
                    <a:pt x="248" y="177"/>
                    <a:pt x="249" y="176"/>
                    <a:pt x="250" y="176"/>
                  </a:cubicBezTo>
                  <a:cubicBezTo>
                    <a:pt x="250" y="175"/>
                    <a:pt x="249" y="174"/>
                    <a:pt x="250" y="173"/>
                  </a:cubicBezTo>
                  <a:cubicBezTo>
                    <a:pt x="252" y="173"/>
                    <a:pt x="253" y="173"/>
                    <a:pt x="255" y="173"/>
                  </a:cubicBezTo>
                  <a:cubicBezTo>
                    <a:pt x="255" y="172"/>
                    <a:pt x="255" y="171"/>
                    <a:pt x="256" y="171"/>
                  </a:cubicBezTo>
                  <a:cubicBezTo>
                    <a:pt x="256" y="170"/>
                    <a:pt x="258" y="170"/>
                    <a:pt x="258" y="169"/>
                  </a:cubicBezTo>
                  <a:cubicBezTo>
                    <a:pt x="258" y="168"/>
                    <a:pt x="257" y="167"/>
                    <a:pt x="258" y="166"/>
                  </a:cubicBezTo>
                  <a:cubicBezTo>
                    <a:pt x="258" y="166"/>
                    <a:pt x="260" y="167"/>
                    <a:pt x="260" y="167"/>
                  </a:cubicBezTo>
                  <a:cubicBezTo>
                    <a:pt x="261" y="167"/>
                    <a:pt x="261" y="166"/>
                    <a:pt x="262" y="167"/>
                  </a:cubicBezTo>
                  <a:cubicBezTo>
                    <a:pt x="263" y="163"/>
                    <a:pt x="263" y="161"/>
                    <a:pt x="266" y="159"/>
                  </a:cubicBezTo>
                  <a:cubicBezTo>
                    <a:pt x="268" y="159"/>
                    <a:pt x="268" y="159"/>
                    <a:pt x="269" y="159"/>
                  </a:cubicBezTo>
                  <a:cubicBezTo>
                    <a:pt x="270" y="158"/>
                    <a:pt x="270" y="156"/>
                    <a:pt x="270" y="155"/>
                  </a:cubicBezTo>
                  <a:cubicBezTo>
                    <a:pt x="271" y="154"/>
                    <a:pt x="273" y="154"/>
                    <a:pt x="274" y="153"/>
                  </a:cubicBezTo>
                  <a:cubicBezTo>
                    <a:pt x="276" y="152"/>
                    <a:pt x="277" y="149"/>
                    <a:pt x="279" y="148"/>
                  </a:cubicBezTo>
                  <a:cubicBezTo>
                    <a:pt x="279" y="148"/>
                    <a:pt x="280" y="150"/>
                    <a:pt x="280" y="151"/>
                  </a:cubicBezTo>
                  <a:cubicBezTo>
                    <a:pt x="282" y="150"/>
                    <a:pt x="283" y="151"/>
                    <a:pt x="285" y="150"/>
                  </a:cubicBezTo>
                  <a:cubicBezTo>
                    <a:pt x="286" y="150"/>
                    <a:pt x="286" y="148"/>
                    <a:pt x="287" y="148"/>
                  </a:cubicBezTo>
                  <a:cubicBezTo>
                    <a:pt x="288" y="148"/>
                    <a:pt x="288" y="148"/>
                    <a:pt x="289" y="148"/>
                  </a:cubicBezTo>
                  <a:cubicBezTo>
                    <a:pt x="287" y="151"/>
                    <a:pt x="287" y="151"/>
                    <a:pt x="287" y="151"/>
                  </a:cubicBezTo>
                  <a:cubicBezTo>
                    <a:pt x="286" y="150"/>
                    <a:pt x="286" y="154"/>
                    <a:pt x="286" y="153"/>
                  </a:cubicBezTo>
                  <a:cubicBezTo>
                    <a:pt x="287" y="154"/>
                    <a:pt x="288" y="154"/>
                    <a:pt x="288" y="155"/>
                  </a:cubicBezTo>
                  <a:cubicBezTo>
                    <a:pt x="290" y="158"/>
                    <a:pt x="282" y="154"/>
                    <a:pt x="279" y="155"/>
                  </a:cubicBezTo>
                  <a:cubicBezTo>
                    <a:pt x="279" y="155"/>
                    <a:pt x="278" y="156"/>
                    <a:pt x="278" y="157"/>
                  </a:cubicBezTo>
                  <a:cubicBezTo>
                    <a:pt x="276" y="158"/>
                    <a:pt x="274" y="158"/>
                    <a:pt x="272" y="159"/>
                  </a:cubicBezTo>
                  <a:cubicBezTo>
                    <a:pt x="272" y="162"/>
                    <a:pt x="273" y="167"/>
                    <a:pt x="273" y="169"/>
                  </a:cubicBezTo>
                  <a:cubicBezTo>
                    <a:pt x="273" y="169"/>
                    <a:pt x="270" y="171"/>
                    <a:pt x="269" y="172"/>
                  </a:cubicBezTo>
                  <a:cubicBezTo>
                    <a:pt x="270" y="173"/>
                    <a:pt x="270" y="174"/>
                    <a:pt x="271" y="175"/>
                  </a:cubicBezTo>
                  <a:cubicBezTo>
                    <a:pt x="271" y="175"/>
                    <a:pt x="274" y="176"/>
                    <a:pt x="273" y="175"/>
                  </a:cubicBezTo>
                  <a:cubicBezTo>
                    <a:pt x="274" y="174"/>
                    <a:pt x="274" y="177"/>
                    <a:pt x="273" y="178"/>
                  </a:cubicBezTo>
                  <a:cubicBezTo>
                    <a:pt x="272" y="178"/>
                    <a:pt x="269" y="179"/>
                    <a:pt x="269" y="179"/>
                  </a:cubicBezTo>
                  <a:cubicBezTo>
                    <a:pt x="268" y="179"/>
                    <a:pt x="269" y="181"/>
                    <a:pt x="268" y="182"/>
                  </a:cubicBezTo>
                  <a:cubicBezTo>
                    <a:pt x="270" y="182"/>
                    <a:pt x="271" y="183"/>
                    <a:pt x="273" y="183"/>
                  </a:cubicBezTo>
                  <a:cubicBezTo>
                    <a:pt x="273" y="182"/>
                    <a:pt x="275" y="181"/>
                    <a:pt x="275" y="181"/>
                  </a:cubicBezTo>
                  <a:cubicBezTo>
                    <a:pt x="276" y="180"/>
                    <a:pt x="276" y="182"/>
                    <a:pt x="278" y="181"/>
                  </a:cubicBezTo>
                  <a:cubicBezTo>
                    <a:pt x="278" y="180"/>
                    <a:pt x="278" y="180"/>
                    <a:pt x="278" y="180"/>
                  </a:cubicBezTo>
                  <a:cubicBezTo>
                    <a:pt x="278" y="179"/>
                    <a:pt x="281" y="179"/>
                    <a:pt x="281" y="178"/>
                  </a:cubicBezTo>
                  <a:cubicBezTo>
                    <a:pt x="282" y="177"/>
                    <a:pt x="281" y="176"/>
                    <a:pt x="281" y="176"/>
                  </a:cubicBezTo>
                  <a:cubicBezTo>
                    <a:pt x="283" y="175"/>
                    <a:pt x="285" y="175"/>
                    <a:pt x="287" y="175"/>
                  </a:cubicBezTo>
                  <a:cubicBezTo>
                    <a:pt x="287" y="173"/>
                    <a:pt x="286" y="172"/>
                    <a:pt x="287" y="171"/>
                  </a:cubicBezTo>
                  <a:cubicBezTo>
                    <a:pt x="287" y="171"/>
                    <a:pt x="289" y="172"/>
                    <a:pt x="289" y="173"/>
                  </a:cubicBezTo>
                  <a:cubicBezTo>
                    <a:pt x="289" y="172"/>
                    <a:pt x="289" y="170"/>
                    <a:pt x="289" y="170"/>
                  </a:cubicBezTo>
                  <a:cubicBezTo>
                    <a:pt x="290" y="169"/>
                    <a:pt x="291" y="169"/>
                    <a:pt x="291" y="168"/>
                  </a:cubicBezTo>
                  <a:cubicBezTo>
                    <a:pt x="293" y="168"/>
                    <a:pt x="292" y="169"/>
                    <a:pt x="292" y="170"/>
                  </a:cubicBezTo>
                  <a:cubicBezTo>
                    <a:pt x="293" y="170"/>
                    <a:pt x="294" y="169"/>
                    <a:pt x="294" y="169"/>
                  </a:cubicBezTo>
                  <a:cubicBezTo>
                    <a:pt x="295" y="168"/>
                    <a:pt x="299" y="170"/>
                    <a:pt x="301" y="170"/>
                  </a:cubicBezTo>
                  <a:cubicBezTo>
                    <a:pt x="301" y="169"/>
                    <a:pt x="301" y="167"/>
                    <a:pt x="301" y="167"/>
                  </a:cubicBezTo>
                  <a:cubicBezTo>
                    <a:pt x="302" y="166"/>
                    <a:pt x="303" y="167"/>
                    <a:pt x="304" y="167"/>
                  </a:cubicBezTo>
                  <a:cubicBezTo>
                    <a:pt x="303" y="163"/>
                    <a:pt x="303" y="164"/>
                    <a:pt x="304" y="161"/>
                  </a:cubicBezTo>
                  <a:cubicBezTo>
                    <a:pt x="303" y="160"/>
                    <a:pt x="303" y="162"/>
                    <a:pt x="301" y="161"/>
                  </a:cubicBezTo>
                  <a:cubicBezTo>
                    <a:pt x="301" y="160"/>
                    <a:pt x="301" y="160"/>
                    <a:pt x="301" y="160"/>
                  </a:cubicBezTo>
                  <a:cubicBezTo>
                    <a:pt x="301" y="160"/>
                    <a:pt x="300" y="160"/>
                    <a:pt x="299" y="160"/>
                  </a:cubicBezTo>
                  <a:cubicBezTo>
                    <a:pt x="299" y="159"/>
                    <a:pt x="299" y="156"/>
                    <a:pt x="299" y="154"/>
                  </a:cubicBezTo>
                  <a:cubicBezTo>
                    <a:pt x="303" y="155"/>
                    <a:pt x="304" y="154"/>
                    <a:pt x="308" y="156"/>
                  </a:cubicBezTo>
                  <a:cubicBezTo>
                    <a:pt x="308" y="156"/>
                    <a:pt x="308" y="154"/>
                    <a:pt x="308" y="154"/>
                  </a:cubicBezTo>
                  <a:cubicBezTo>
                    <a:pt x="309" y="154"/>
                    <a:pt x="309" y="155"/>
                    <a:pt x="309" y="155"/>
                  </a:cubicBezTo>
                  <a:cubicBezTo>
                    <a:pt x="311" y="155"/>
                    <a:pt x="312" y="155"/>
                    <a:pt x="313" y="155"/>
                  </a:cubicBezTo>
                  <a:cubicBezTo>
                    <a:pt x="313" y="154"/>
                    <a:pt x="313" y="153"/>
                    <a:pt x="314" y="153"/>
                  </a:cubicBezTo>
                  <a:cubicBezTo>
                    <a:pt x="314" y="153"/>
                    <a:pt x="315" y="155"/>
                    <a:pt x="315" y="155"/>
                  </a:cubicBezTo>
                  <a:cubicBezTo>
                    <a:pt x="314" y="154"/>
                    <a:pt x="314" y="156"/>
                    <a:pt x="314" y="156"/>
                  </a:cubicBezTo>
                  <a:cubicBezTo>
                    <a:pt x="315" y="156"/>
                    <a:pt x="316" y="157"/>
                    <a:pt x="317" y="157"/>
                  </a:cubicBezTo>
                  <a:cubicBezTo>
                    <a:pt x="316" y="158"/>
                    <a:pt x="315" y="158"/>
                    <a:pt x="314" y="159"/>
                  </a:cubicBezTo>
                  <a:cubicBezTo>
                    <a:pt x="315" y="159"/>
                    <a:pt x="317" y="158"/>
                    <a:pt x="319" y="159"/>
                  </a:cubicBezTo>
                  <a:cubicBezTo>
                    <a:pt x="319" y="160"/>
                    <a:pt x="319" y="160"/>
                    <a:pt x="319" y="160"/>
                  </a:cubicBezTo>
                  <a:cubicBezTo>
                    <a:pt x="320" y="160"/>
                    <a:pt x="320" y="160"/>
                    <a:pt x="321" y="161"/>
                  </a:cubicBezTo>
                  <a:cubicBezTo>
                    <a:pt x="321" y="161"/>
                    <a:pt x="321" y="163"/>
                    <a:pt x="321" y="163"/>
                  </a:cubicBezTo>
                  <a:cubicBezTo>
                    <a:pt x="320" y="163"/>
                    <a:pt x="320" y="163"/>
                    <a:pt x="320" y="163"/>
                  </a:cubicBezTo>
                  <a:cubicBezTo>
                    <a:pt x="320" y="164"/>
                    <a:pt x="321" y="165"/>
                    <a:pt x="321" y="165"/>
                  </a:cubicBezTo>
                  <a:cubicBezTo>
                    <a:pt x="323" y="165"/>
                    <a:pt x="324" y="165"/>
                    <a:pt x="325" y="164"/>
                  </a:cubicBezTo>
                  <a:cubicBezTo>
                    <a:pt x="325" y="164"/>
                    <a:pt x="326" y="164"/>
                    <a:pt x="327" y="163"/>
                  </a:cubicBezTo>
                  <a:cubicBezTo>
                    <a:pt x="328" y="164"/>
                    <a:pt x="327" y="165"/>
                    <a:pt x="327" y="166"/>
                  </a:cubicBezTo>
                  <a:cubicBezTo>
                    <a:pt x="328" y="166"/>
                    <a:pt x="329" y="168"/>
                    <a:pt x="329" y="168"/>
                  </a:cubicBezTo>
                  <a:cubicBezTo>
                    <a:pt x="330" y="168"/>
                    <a:pt x="332" y="168"/>
                    <a:pt x="333" y="168"/>
                  </a:cubicBezTo>
                  <a:cubicBezTo>
                    <a:pt x="334" y="168"/>
                    <a:pt x="335" y="170"/>
                    <a:pt x="335" y="171"/>
                  </a:cubicBezTo>
                  <a:cubicBezTo>
                    <a:pt x="336" y="171"/>
                    <a:pt x="343" y="173"/>
                    <a:pt x="343" y="173"/>
                  </a:cubicBezTo>
                  <a:cubicBezTo>
                    <a:pt x="345" y="172"/>
                    <a:pt x="348" y="170"/>
                    <a:pt x="351" y="170"/>
                  </a:cubicBezTo>
                  <a:cubicBezTo>
                    <a:pt x="352" y="170"/>
                    <a:pt x="354" y="172"/>
                    <a:pt x="355" y="173"/>
                  </a:cubicBezTo>
                  <a:cubicBezTo>
                    <a:pt x="357" y="173"/>
                    <a:pt x="357" y="171"/>
                    <a:pt x="359" y="172"/>
                  </a:cubicBezTo>
                  <a:cubicBezTo>
                    <a:pt x="359" y="172"/>
                    <a:pt x="360" y="174"/>
                    <a:pt x="360" y="174"/>
                  </a:cubicBezTo>
                  <a:cubicBezTo>
                    <a:pt x="362" y="175"/>
                    <a:pt x="370" y="177"/>
                    <a:pt x="373" y="176"/>
                  </a:cubicBezTo>
                  <a:cubicBezTo>
                    <a:pt x="374" y="176"/>
                    <a:pt x="375" y="174"/>
                    <a:pt x="376" y="173"/>
                  </a:cubicBezTo>
                  <a:cubicBezTo>
                    <a:pt x="376" y="175"/>
                    <a:pt x="376" y="177"/>
                    <a:pt x="376" y="178"/>
                  </a:cubicBezTo>
                  <a:cubicBezTo>
                    <a:pt x="376" y="178"/>
                    <a:pt x="374" y="179"/>
                    <a:pt x="374" y="180"/>
                  </a:cubicBezTo>
                  <a:cubicBezTo>
                    <a:pt x="374" y="180"/>
                    <a:pt x="376" y="181"/>
                    <a:pt x="376" y="181"/>
                  </a:cubicBezTo>
                  <a:cubicBezTo>
                    <a:pt x="377" y="181"/>
                    <a:pt x="379" y="180"/>
                    <a:pt x="379" y="181"/>
                  </a:cubicBezTo>
                  <a:cubicBezTo>
                    <a:pt x="380" y="181"/>
                    <a:pt x="380" y="183"/>
                    <a:pt x="380" y="183"/>
                  </a:cubicBezTo>
                  <a:cubicBezTo>
                    <a:pt x="381" y="184"/>
                    <a:pt x="383" y="183"/>
                    <a:pt x="383" y="184"/>
                  </a:cubicBezTo>
                  <a:cubicBezTo>
                    <a:pt x="384" y="182"/>
                    <a:pt x="383" y="184"/>
                    <a:pt x="384" y="183"/>
                  </a:cubicBezTo>
                  <a:cubicBezTo>
                    <a:pt x="385" y="183"/>
                    <a:pt x="384" y="182"/>
                    <a:pt x="384" y="182"/>
                  </a:cubicBezTo>
                  <a:cubicBezTo>
                    <a:pt x="384" y="181"/>
                    <a:pt x="384" y="181"/>
                    <a:pt x="384" y="181"/>
                  </a:cubicBezTo>
                  <a:cubicBezTo>
                    <a:pt x="385" y="181"/>
                    <a:pt x="387" y="181"/>
                    <a:pt x="388" y="181"/>
                  </a:cubicBezTo>
                  <a:cubicBezTo>
                    <a:pt x="387" y="183"/>
                    <a:pt x="387" y="185"/>
                    <a:pt x="386" y="187"/>
                  </a:cubicBezTo>
                  <a:cubicBezTo>
                    <a:pt x="387" y="187"/>
                    <a:pt x="393" y="195"/>
                    <a:pt x="393" y="195"/>
                  </a:cubicBezTo>
                  <a:cubicBezTo>
                    <a:pt x="396" y="196"/>
                    <a:pt x="397" y="194"/>
                    <a:pt x="398" y="195"/>
                  </a:cubicBezTo>
                  <a:cubicBezTo>
                    <a:pt x="399" y="195"/>
                    <a:pt x="398" y="198"/>
                    <a:pt x="398" y="198"/>
                  </a:cubicBezTo>
                  <a:cubicBezTo>
                    <a:pt x="399" y="198"/>
                    <a:pt x="400" y="198"/>
                    <a:pt x="400" y="198"/>
                  </a:cubicBezTo>
                  <a:cubicBezTo>
                    <a:pt x="404" y="202"/>
                    <a:pt x="404" y="202"/>
                    <a:pt x="404" y="202"/>
                  </a:cubicBezTo>
                  <a:cubicBezTo>
                    <a:pt x="404" y="204"/>
                    <a:pt x="402" y="204"/>
                    <a:pt x="403" y="205"/>
                  </a:cubicBezTo>
                  <a:cubicBezTo>
                    <a:pt x="404" y="207"/>
                    <a:pt x="406" y="206"/>
                    <a:pt x="408" y="207"/>
                  </a:cubicBezTo>
                  <a:cubicBezTo>
                    <a:pt x="408" y="208"/>
                    <a:pt x="409" y="210"/>
                    <a:pt x="409" y="210"/>
                  </a:cubicBezTo>
                  <a:cubicBezTo>
                    <a:pt x="409" y="210"/>
                    <a:pt x="411" y="210"/>
                    <a:pt x="411" y="210"/>
                  </a:cubicBezTo>
                  <a:cubicBezTo>
                    <a:pt x="411" y="209"/>
                    <a:pt x="411" y="208"/>
                    <a:pt x="411" y="207"/>
                  </a:cubicBezTo>
                  <a:cubicBezTo>
                    <a:pt x="412" y="208"/>
                    <a:pt x="414" y="210"/>
                    <a:pt x="415" y="210"/>
                  </a:cubicBezTo>
                  <a:cubicBezTo>
                    <a:pt x="416" y="211"/>
                    <a:pt x="417" y="210"/>
                    <a:pt x="418" y="210"/>
                  </a:cubicBezTo>
                  <a:cubicBezTo>
                    <a:pt x="418" y="209"/>
                    <a:pt x="417" y="207"/>
                    <a:pt x="417" y="205"/>
                  </a:cubicBezTo>
                  <a:cubicBezTo>
                    <a:pt x="417" y="205"/>
                    <a:pt x="415" y="205"/>
                    <a:pt x="414" y="205"/>
                  </a:cubicBezTo>
                  <a:cubicBezTo>
                    <a:pt x="420" y="202"/>
                    <a:pt x="408" y="200"/>
                    <a:pt x="404" y="200"/>
                  </a:cubicBezTo>
                  <a:cubicBezTo>
                    <a:pt x="404" y="199"/>
                    <a:pt x="403" y="197"/>
                    <a:pt x="403" y="197"/>
                  </a:cubicBezTo>
                  <a:cubicBezTo>
                    <a:pt x="404" y="197"/>
                    <a:pt x="405" y="198"/>
                    <a:pt x="405" y="198"/>
                  </a:cubicBezTo>
                  <a:cubicBezTo>
                    <a:pt x="406" y="199"/>
                    <a:pt x="411" y="196"/>
                    <a:pt x="412" y="195"/>
                  </a:cubicBezTo>
                  <a:cubicBezTo>
                    <a:pt x="413" y="196"/>
                    <a:pt x="413" y="197"/>
                    <a:pt x="413" y="198"/>
                  </a:cubicBezTo>
                  <a:cubicBezTo>
                    <a:pt x="414" y="198"/>
                    <a:pt x="414" y="198"/>
                    <a:pt x="414" y="198"/>
                  </a:cubicBezTo>
                  <a:cubicBezTo>
                    <a:pt x="414" y="194"/>
                    <a:pt x="414" y="192"/>
                    <a:pt x="414" y="189"/>
                  </a:cubicBezTo>
                  <a:cubicBezTo>
                    <a:pt x="414" y="189"/>
                    <a:pt x="416" y="189"/>
                    <a:pt x="416" y="189"/>
                  </a:cubicBezTo>
                  <a:cubicBezTo>
                    <a:pt x="417" y="193"/>
                    <a:pt x="416" y="196"/>
                    <a:pt x="420" y="197"/>
                  </a:cubicBezTo>
                  <a:cubicBezTo>
                    <a:pt x="421" y="197"/>
                    <a:pt x="423" y="196"/>
                    <a:pt x="423" y="196"/>
                  </a:cubicBezTo>
                  <a:cubicBezTo>
                    <a:pt x="424" y="197"/>
                    <a:pt x="424" y="200"/>
                    <a:pt x="424" y="200"/>
                  </a:cubicBezTo>
                  <a:cubicBezTo>
                    <a:pt x="425" y="200"/>
                    <a:pt x="426" y="199"/>
                    <a:pt x="427" y="200"/>
                  </a:cubicBezTo>
                  <a:cubicBezTo>
                    <a:pt x="427" y="201"/>
                    <a:pt x="426" y="203"/>
                    <a:pt x="426" y="204"/>
                  </a:cubicBezTo>
                  <a:cubicBezTo>
                    <a:pt x="430" y="206"/>
                    <a:pt x="430" y="206"/>
                    <a:pt x="430" y="206"/>
                  </a:cubicBezTo>
                  <a:cubicBezTo>
                    <a:pt x="430" y="207"/>
                    <a:pt x="429" y="212"/>
                    <a:pt x="430" y="214"/>
                  </a:cubicBezTo>
                  <a:cubicBezTo>
                    <a:pt x="430" y="214"/>
                    <a:pt x="434" y="215"/>
                    <a:pt x="434" y="215"/>
                  </a:cubicBezTo>
                  <a:cubicBezTo>
                    <a:pt x="435" y="216"/>
                    <a:pt x="434" y="218"/>
                    <a:pt x="434" y="219"/>
                  </a:cubicBezTo>
                  <a:cubicBezTo>
                    <a:pt x="434" y="219"/>
                    <a:pt x="435" y="220"/>
                    <a:pt x="435" y="220"/>
                  </a:cubicBezTo>
                  <a:cubicBezTo>
                    <a:pt x="433" y="221"/>
                    <a:pt x="433" y="221"/>
                    <a:pt x="433" y="221"/>
                  </a:cubicBezTo>
                  <a:cubicBezTo>
                    <a:pt x="433" y="221"/>
                    <a:pt x="433" y="223"/>
                    <a:pt x="433" y="223"/>
                  </a:cubicBezTo>
                  <a:cubicBezTo>
                    <a:pt x="434" y="223"/>
                    <a:pt x="434" y="223"/>
                    <a:pt x="434" y="223"/>
                  </a:cubicBezTo>
                  <a:cubicBezTo>
                    <a:pt x="434" y="224"/>
                    <a:pt x="434" y="224"/>
                    <a:pt x="434" y="224"/>
                  </a:cubicBezTo>
                  <a:cubicBezTo>
                    <a:pt x="434" y="224"/>
                    <a:pt x="435" y="224"/>
                    <a:pt x="436" y="224"/>
                  </a:cubicBezTo>
                  <a:cubicBezTo>
                    <a:pt x="436" y="223"/>
                    <a:pt x="436" y="221"/>
                    <a:pt x="435" y="222"/>
                  </a:cubicBezTo>
                  <a:cubicBezTo>
                    <a:pt x="435" y="220"/>
                    <a:pt x="435" y="220"/>
                    <a:pt x="435" y="220"/>
                  </a:cubicBezTo>
                  <a:cubicBezTo>
                    <a:pt x="435" y="221"/>
                    <a:pt x="436" y="220"/>
                    <a:pt x="437" y="220"/>
                  </a:cubicBezTo>
                  <a:cubicBezTo>
                    <a:pt x="437" y="220"/>
                    <a:pt x="441" y="225"/>
                    <a:pt x="441" y="225"/>
                  </a:cubicBezTo>
                  <a:cubicBezTo>
                    <a:pt x="440" y="225"/>
                    <a:pt x="439" y="225"/>
                    <a:pt x="439" y="225"/>
                  </a:cubicBezTo>
                  <a:cubicBezTo>
                    <a:pt x="439" y="226"/>
                    <a:pt x="439" y="226"/>
                    <a:pt x="439" y="226"/>
                  </a:cubicBezTo>
                  <a:cubicBezTo>
                    <a:pt x="439" y="226"/>
                    <a:pt x="440" y="227"/>
                    <a:pt x="441" y="227"/>
                  </a:cubicBezTo>
                  <a:cubicBezTo>
                    <a:pt x="440" y="227"/>
                    <a:pt x="442" y="225"/>
                    <a:pt x="442" y="225"/>
                  </a:cubicBezTo>
                  <a:cubicBezTo>
                    <a:pt x="442" y="226"/>
                    <a:pt x="442" y="226"/>
                    <a:pt x="443" y="226"/>
                  </a:cubicBezTo>
                  <a:cubicBezTo>
                    <a:pt x="442" y="230"/>
                    <a:pt x="443" y="232"/>
                    <a:pt x="442" y="235"/>
                  </a:cubicBezTo>
                  <a:cubicBezTo>
                    <a:pt x="443" y="234"/>
                    <a:pt x="444" y="235"/>
                    <a:pt x="445" y="234"/>
                  </a:cubicBezTo>
                  <a:cubicBezTo>
                    <a:pt x="445" y="234"/>
                    <a:pt x="445" y="231"/>
                    <a:pt x="445" y="231"/>
                  </a:cubicBezTo>
                  <a:cubicBezTo>
                    <a:pt x="446" y="231"/>
                    <a:pt x="447" y="231"/>
                    <a:pt x="448" y="230"/>
                  </a:cubicBezTo>
                  <a:cubicBezTo>
                    <a:pt x="448" y="231"/>
                    <a:pt x="449" y="231"/>
                    <a:pt x="449" y="232"/>
                  </a:cubicBezTo>
                  <a:cubicBezTo>
                    <a:pt x="449" y="232"/>
                    <a:pt x="447" y="232"/>
                    <a:pt x="447" y="232"/>
                  </a:cubicBezTo>
                  <a:cubicBezTo>
                    <a:pt x="447" y="233"/>
                    <a:pt x="446" y="237"/>
                    <a:pt x="446" y="236"/>
                  </a:cubicBezTo>
                  <a:cubicBezTo>
                    <a:pt x="447" y="238"/>
                    <a:pt x="447" y="238"/>
                    <a:pt x="448" y="240"/>
                  </a:cubicBezTo>
                  <a:cubicBezTo>
                    <a:pt x="453" y="239"/>
                    <a:pt x="451" y="241"/>
                    <a:pt x="451" y="235"/>
                  </a:cubicBezTo>
                  <a:cubicBezTo>
                    <a:pt x="451" y="235"/>
                    <a:pt x="452" y="235"/>
                    <a:pt x="452" y="236"/>
                  </a:cubicBezTo>
                  <a:cubicBezTo>
                    <a:pt x="453" y="238"/>
                    <a:pt x="453" y="239"/>
                    <a:pt x="454" y="240"/>
                  </a:cubicBezTo>
                  <a:cubicBezTo>
                    <a:pt x="453" y="241"/>
                    <a:pt x="453" y="241"/>
                    <a:pt x="453" y="242"/>
                  </a:cubicBezTo>
                  <a:cubicBezTo>
                    <a:pt x="452" y="242"/>
                    <a:pt x="448" y="242"/>
                    <a:pt x="450" y="243"/>
                  </a:cubicBezTo>
                  <a:cubicBezTo>
                    <a:pt x="451" y="244"/>
                    <a:pt x="450" y="244"/>
                    <a:pt x="452" y="244"/>
                  </a:cubicBezTo>
                  <a:cubicBezTo>
                    <a:pt x="450" y="245"/>
                    <a:pt x="453" y="245"/>
                    <a:pt x="453" y="245"/>
                  </a:cubicBezTo>
                  <a:cubicBezTo>
                    <a:pt x="453" y="246"/>
                    <a:pt x="452" y="246"/>
                    <a:pt x="452" y="246"/>
                  </a:cubicBezTo>
                  <a:cubicBezTo>
                    <a:pt x="452" y="248"/>
                    <a:pt x="452" y="248"/>
                    <a:pt x="452" y="248"/>
                  </a:cubicBezTo>
                  <a:cubicBezTo>
                    <a:pt x="454" y="248"/>
                    <a:pt x="454" y="249"/>
                    <a:pt x="456" y="249"/>
                  </a:cubicBezTo>
                  <a:cubicBezTo>
                    <a:pt x="457" y="247"/>
                    <a:pt x="457" y="245"/>
                    <a:pt x="459" y="244"/>
                  </a:cubicBezTo>
                  <a:cubicBezTo>
                    <a:pt x="459" y="244"/>
                    <a:pt x="459" y="244"/>
                    <a:pt x="460" y="243"/>
                  </a:cubicBezTo>
                  <a:cubicBezTo>
                    <a:pt x="460" y="243"/>
                    <a:pt x="460" y="243"/>
                    <a:pt x="459" y="243"/>
                  </a:cubicBezTo>
                  <a:cubicBezTo>
                    <a:pt x="460" y="242"/>
                    <a:pt x="461" y="241"/>
                    <a:pt x="462" y="240"/>
                  </a:cubicBezTo>
                  <a:cubicBezTo>
                    <a:pt x="462" y="239"/>
                    <a:pt x="462" y="238"/>
                    <a:pt x="462" y="236"/>
                  </a:cubicBezTo>
                  <a:cubicBezTo>
                    <a:pt x="461" y="234"/>
                    <a:pt x="465" y="232"/>
                    <a:pt x="463" y="232"/>
                  </a:cubicBezTo>
                  <a:cubicBezTo>
                    <a:pt x="461" y="232"/>
                    <a:pt x="462" y="228"/>
                    <a:pt x="460" y="226"/>
                  </a:cubicBezTo>
                  <a:cubicBezTo>
                    <a:pt x="458" y="225"/>
                    <a:pt x="458" y="227"/>
                    <a:pt x="457" y="224"/>
                  </a:cubicBezTo>
                  <a:cubicBezTo>
                    <a:pt x="456" y="221"/>
                    <a:pt x="455" y="219"/>
                    <a:pt x="455" y="216"/>
                  </a:cubicBezTo>
                  <a:cubicBezTo>
                    <a:pt x="455" y="213"/>
                    <a:pt x="452" y="218"/>
                    <a:pt x="449" y="216"/>
                  </a:cubicBezTo>
                  <a:cubicBezTo>
                    <a:pt x="445" y="214"/>
                    <a:pt x="446" y="211"/>
                    <a:pt x="443" y="209"/>
                  </a:cubicBezTo>
                  <a:cubicBezTo>
                    <a:pt x="439" y="207"/>
                    <a:pt x="439" y="203"/>
                    <a:pt x="437" y="200"/>
                  </a:cubicBezTo>
                  <a:cubicBezTo>
                    <a:pt x="435" y="197"/>
                    <a:pt x="428" y="191"/>
                    <a:pt x="427" y="188"/>
                  </a:cubicBezTo>
                  <a:cubicBezTo>
                    <a:pt x="425" y="186"/>
                    <a:pt x="423" y="182"/>
                    <a:pt x="419" y="181"/>
                  </a:cubicBezTo>
                  <a:cubicBezTo>
                    <a:pt x="416" y="181"/>
                    <a:pt x="416" y="179"/>
                    <a:pt x="416" y="177"/>
                  </a:cubicBezTo>
                  <a:cubicBezTo>
                    <a:pt x="416" y="174"/>
                    <a:pt x="411" y="175"/>
                    <a:pt x="410" y="172"/>
                  </a:cubicBezTo>
                  <a:cubicBezTo>
                    <a:pt x="408" y="169"/>
                    <a:pt x="405" y="172"/>
                    <a:pt x="402" y="172"/>
                  </a:cubicBezTo>
                  <a:cubicBezTo>
                    <a:pt x="400" y="172"/>
                    <a:pt x="403" y="174"/>
                    <a:pt x="402" y="177"/>
                  </a:cubicBezTo>
                  <a:cubicBezTo>
                    <a:pt x="401" y="180"/>
                    <a:pt x="398" y="179"/>
                    <a:pt x="395" y="181"/>
                  </a:cubicBezTo>
                  <a:cubicBezTo>
                    <a:pt x="390" y="186"/>
                    <a:pt x="393" y="182"/>
                    <a:pt x="391" y="179"/>
                  </a:cubicBezTo>
                  <a:cubicBezTo>
                    <a:pt x="389" y="176"/>
                    <a:pt x="383" y="173"/>
                    <a:pt x="381" y="170"/>
                  </a:cubicBezTo>
                  <a:cubicBezTo>
                    <a:pt x="379" y="167"/>
                    <a:pt x="379" y="167"/>
                    <a:pt x="378" y="164"/>
                  </a:cubicBezTo>
                  <a:cubicBezTo>
                    <a:pt x="377" y="161"/>
                    <a:pt x="380" y="155"/>
                    <a:pt x="374" y="161"/>
                  </a:cubicBezTo>
                  <a:cubicBezTo>
                    <a:pt x="373" y="162"/>
                    <a:pt x="370" y="160"/>
                    <a:pt x="369" y="159"/>
                  </a:cubicBezTo>
                  <a:cubicBezTo>
                    <a:pt x="367" y="158"/>
                    <a:pt x="361" y="161"/>
                    <a:pt x="361" y="161"/>
                  </a:cubicBezTo>
                  <a:cubicBezTo>
                    <a:pt x="358" y="22"/>
                    <a:pt x="358" y="22"/>
                    <a:pt x="358" y="22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4" name="Freeform 351"/>
            <p:cNvSpPr>
              <a:spLocks noEditPoints="1"/>
            </p:cNvSpPr>
            <p:nvPr/>
          </p:nvSpPr>
          <p:spPr bwMode="auto">
            <a:xfrm>
              <a:off x="442074" y="1168584"/>
              <a:ext cx="11238882" cy="1016718"/>
            </a:xfrm>
            <a:custGeom>
              <a:avLst/>
              <a:gdLst>
                <a:gd name="T0" fmla="*/ 3206 w 3230"/>
                <a:gd name="T1" fmla="*/ 128 h 292"/>
                <a:gd name="T2" fmla="*/ 3227 w 3230"/>
                <a:gd name="T3" fmla="*/ 139 h 292"/>
                <a:gd name="T4" fmla="*/ 422 w 3230"/>
                <a:gd name="T5" fmla="*/ 230 h 292"/>
                <a:gd name="T6" fmla="*/ 435 w 3230"/>
                <a:gd name="T7" fmla="*/ 226 h 292"/>
                <a:gd name="T8" fmla="*/ 419 w 3230"/>
                <a:gd name="T9" fmla="*/ 204 h 292"/>
                <a:gd name="T10" fmla="*/ 407 w 3230"/>
                <a:gd name="T11" fmla="*/ 193 h 292"/>
                <a:gd name="T12" fmla="*/ 198 w 3230"/>
                <a:gd name="T13" fmla="*/ 242 h 292"/>
                <a:gd name="T14" fmla="*/ 215 w 3230"/>
                <a:gd name="T15" fmla="*/ 183 h 292"/>
                <a:gd name="T16" fmla="*/ 306 w 3230"/>
                <a:gd name="T17" fmla="*/ 164 h 292"/>
                <a:gd name="T18" fmla="*/ 14 w 3230"/>
                <a:gd name="T19" fmla="*/ 288 h 292"/>
                <a:gd name="T20" fmla="*/ 53 w 3230"/>
                <a:gd name="T21" fmla="*/ 284 h 292"/>
                <a:gd name="T22" fmla="*/ 20 w 3230"/>
                <a:gd name="T23" fmla="*/ 282 h 292"/>
                <a:gd name="T24" fmla="*/ 71 w 3230"/>
                <a:gd name="T25" fmla="*/ 283 h 292"/>
                <a:gd name="T26" fmla="*/ 122 w 3230"/>
                <a:gd name="T27" fmla="*/ 270 h 292"/>
                <a:gd name="T28" fmla="*/ 132 w 3230"/>
                <a:gd name="T29" fmla="*/ 270 h 292"/>
                <a:gd name="T30" fmla="*/ 167 w 3230"/>
                <a:gd name="T31" fmla="*/ 248 h 292"/>
                <a:gd name="T32" fmla="*/ 441 w 3230"/>
                <a:gd name="T33" fmla="*/ 244 h 292"/>
                <a:gd name="T34" fmla="*/ 440 w 3230"/>
                <a:gd name="T35" fmla="*/ 236 h 292"/>
                <a:gd name="T36" fmla="*/ 421 w 3230"/>
                <a:gd name="T37" fmla="*/ 222 h 292"/>
                <a:gd name="T38" fmla="*/ 424 w 3230"/>
                <a:gd name="T39" fmla="*/ 216 h 292"/>
                <a:gd name="T40" fmla="*/ 252 w 3230"/>
                <a:gd name="T41" fmla="*/ 204 h 292"/>
                <a:gd name="T42" fmla="*/ 254 w 3230"/>
                <a:gd name="T43" fmla="*/ 216 h 292"/>
                <a:gd name="T44" fmla="*/ 263 w 3230"/>
                <a:gd name="T45" fmla="*/ 196 h 292"/>
                <a:gd name="T46" fmla="*/ 150 w 3230"/>
                <a:gd name="T47" fmla="*/ 171 h 292"/>
                <a:gd name="T48" fmla="*/ 119 w 3230"/>
                <a:gd name="T49" fmla="*/ 129 h 292"/>
                <a:gd name="T50" fmla="*/ 351 w 3230"/>
                <a:gd name="T51" fmla="*/ 17 h 292"/>
                <a:gd name="T52" fmla="*/ 301 w 3230"/>
                <a:gd name="T53" fmla="*/ 15 h 292"/>
                <a:gd name="T54" fmla="*/ 260 w 3230"/>
                <a:gd name="T55" fmla="*/ 10 h 292"/>
                <a:gd name="T56" fmla="*/ 212 w 3230"/>
                <a:gd name="T57" fmla="*/ 8 h 292"/>
                <a:gd name="T58" fmla="*/ 178 w 3230"/>
                <a:gd name="T59" fmla="*/ 22 h 292"/>
                <a:gd name="T60" fmla="*/ 147 w 3230"/>
                <a:gd name="T61" fmla="*/ 53 h 292"/>
                <a:gd name="T62" fmla="*/ 182 w 3230"/>
                <a:gd name="T63" fmla="*/ 68 h 292"/>
                <a:gd name="T64" fmla="*/ 180 w 3230"/>
                <a:gd name="T65" fmla="*/ 85 h 292"/>
                <a:gd name="T66" fmla="*/ 134 w 3230"/>
                <a:gd name="T67" fmla="*/ 85 h 292"/>
                <a:gd name="T68" fmla="*/ 168 w 3230"/>
                <a:gd name="T69" fmla="*/ 104 h 292"/>
                <a:gd name="T70" fmla="*/ 179 w 3230"/>
                <a:gd name="T71" fmla="*/ 123 h 292"/>
                <a:gd name="T72" fmla="*/ 149 w 3230"/>
                <a:gd name="T73" fmla="*/ 142 h 292"/>
                <a:gd name="T74" fmla="*/ 165 w 3230"/>
                <a:gd name="T75" fmla="*/ 157 h 292"/>
                <a:gd name="T76" fmla="*/ 176 w 3230"/>
                <a:gd name="T77" fmla="*/ 165 h 292"/>
                <a:gd name="T78" fmla="*/ 189 w 3230"/>
                <a:gd name="T79" fmla="*/ 186 h 292"/>
                <a:gd name="T80" fmla="*/ 214 w 3230"/>
                <a:gd name="T81" fmla="*/ 190 h 292"/>
                <a:gd name="T82" fmla="*/ 211 w 3230"/>
                <a:gd name="T83" fmla="*/ 214 h 292"/>
                <a:gd name="T84" fmla="*/ 170 w 3230"/>
                <a:gd name="T85" fmla="*/ 242 h 292"/>
                <a:gd name="T86" fmla="*/ 190 w 3230"/>
                <a:gd name="T87" fmla="*/ 234 h 292"/>
                <a:gd name="T88" fmla="*/ 218 w 3230"/>
                <a:gd name="T89" fmla="*/ 219 h 292"/>
                <a:gd name="T90" fmla="*/ 246 w 3230"/>
                <a:gd name="T91" fmla="*/ 195 h 292"/>
                <a:gd name="T92" fmla="*/ 256 w 3230"/>
                <a:gd name="T93" fmla="*/ 171 h 292"/>
                <a:gd name="T94" fmla="*/ 287 w 3230"/>
                <a:gd name="T95" fmla="*/ 148 h 292"/>
                <a:gd name="T96" fmla="*/ 273 w 3230"/>
                <a:gd name="T97" fmla="*/ 178 h 292"/>
                <a:gd name="T98" fmla="*/ 289 w 3230"/>
                <a:gd name="T99" fmla="*/ 170 h 292"/>
                <a:gd name="T100" fmla="*/ 308 w 3230"/>
                <a:gd name="T101" fmla="*/ 156 h 292"/>
                <a:gd name="T102" fmla="*/ 321 w 3230"/>
                <a:gd name="T103" fmla="*/ 163 h 292"/>
                <a:gd name="T104" fmla="*/ 359 w 3230"/>
                <a:gd name="T105" fmla="*/ 172 h 292"/>
                <a:gd name="T106" fmla="*/ 384 w 3230"/>
                <a:gd name="T107" fmla="*/ 181 h 292"/>
                <a:gd name="T108" fmla="*/ 411 w 3230"/>
                <a:gd name="T109" fmla="*/ 207 h 292"/>
                <a:gd name="T110" fmla="*/ 416 w 3230"/>
                <a:gd name="T111" fmla="*/ 189 h 292"/>
                <a:gd name="T112" fmla="*/ 433 w 3230"/>
                <a:gd name="T113" fmla="*/ 223 h 292"/>
                <a:gd name="T114" fmla="*/ 443 w 3230"/>
                <a:gd name="T115" fmla="*/ 226 h 292"/>
                <a:gd name="T116" fmla="*/ 453 w 3230"/>
                <a:gd name="T117" fmla="*/ 242 h 292"/>
                <a:gd name="T118" fmla="*/ 463 w 3230"/>
                <a:gd name="T119" fmla="*/ 232 h 292"/>
                <a:gd name="T120" fmla="*/ 402 w 3230"/>
                <a:gd name="T121" fmla="*/ 177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30" h="292">
                  <a:moveTo>
                    <a:pt x="87" y="160"/>
                  </a:moveTo>
                  <a:cubicBezTo>
                    <a:pt x="85" y="163"/>
                    <a:pt x="86" y="161"/>
                    <a:pt x="87" y="164"/>
                  </a:cubicBezTo>
                  <a:cubicBezTo>
                    <a:pt x="88" y="165"/>
                    <a:pt x="90" y="165"/>
                    <a:pt x="90" y="165"/>
                  </a:cubicBezTo>
                  <a:cubicBezTo>
                    <a:pt x="91" y="166"/>
                    <a:pt x="93" y="165"/>
                    <a:pt x="93" y="164"/>
                  </a:cubicBezTo>
                  <a:cubicBezTo>
                    <a:pt x="89" y="163"/>
                    <a:pt x="89" y="163"/>
                    <a:pt x="89" y="163"/>
                  </a:cubicBezTo>
                  <a:cubicBezTo>
                    <a:pt x="87" y="162"/>
                    <a:pt x="89" y="161"/>
                    <a:pt x="87" y="160"/>
                  </a:cubicBezTo>
                  <a:close/>
                  <a:moveTo>
                    <a:pt x="3214" y="127"/>
                  </a:moveTo>
                  <a:cubicBezTo>
                    <a:pt x="3213" y="130"/>
                    <a:pt x="3213" y="130"/>
                    <a:pt x="3213" y="130"/>
                  </a:cubicBezTo>
                  <a:cubicBezTo>
                    <a:pt x="3212" y="130"/>
                    <a:pt x="3211" y="130"/>
                    <a:pt x="3210" y="130"/>
                  </a:cubicBezTo>
                  <a:cubicBezTo>
                    <a:pt x="3209" y="131"/>
                    <a:pt x="3209" y="131"/>
                    <a:pt x="3209" y="131"/>
                  </a:cubicBezTo>
                  <a:cubicBezTo>
                    <a:pt x="3206" y="131"/>
                    <a:pt x="3206" y="131"/>
                    <a:pt x="3206" y="131"/>
                  </a:cubicBezTo>
                  <a:cubicBezTo>
                    <a:pt x="3206" y="130"/>
                    <a:pt x="3206" y="128"/>
                    <a:pt x="3206" y="128"/>
                  </a:cubicBezTo>
                  <a:cubicBezTo>
                    <a:pt x="3205" y="127"/>
                    <a:pt x="3205" y="129"/>
                    <a:pt x="3205" y="129"/>
                  </a:cubicBezTo>
                  <a:cubicBezTo>
                    <a:pt x="3203" y="129"/>
                    <a:pt x="3205" y="132"/>
                    <a:pt x="3204" y="133"/>
                  </a:cubicBezTo>
                  <a:cubicBezTo>
                    <a:pt x="3203" y="133"/>
                    <a:pt x="3203" y="133"/>
                    <a:pt x="3203" y="133"/>
                  </a:cubicBezTo>
                  <a:cubicBezTo>
                    <a:pt x="3203" y="133"/>
                    <a:pt x="3203" y="134"/>
                    <a:pt x="3203" y="135"/>
                  </a:cubicBezTo>
                  <a:cubicBezTo>
                    <a:pt x="3204" y="135"/>
                    <a:pt x="3205" y="135"/>
                    <a:pt x="3205" y="135"/>
                  </a:cubicBezTo>
                  <a:cubicBezTo>
                    <a:pt x="3205" y="135"/>
                    <a:pt x="3206" y="136"/>
                    <a:pt x="3207" y="135"/>
                  </a:cubicBezTo>
                  <a:cubicBezTo>
                    <a:pt x="3210" y="135"/>
                    <a:pt x="3213" y="131"/>
                    <a:pt x="3217" y="133"/>
                  </a:cubicBezTo>
                  <a:cubicBezTo>
                    <a:pt x="3217" y="134"/>
                    <a:pt x="3217" y="134"/>
                    <a:pt x="3217" y="134"/>
                  </a:cubicBezTo>
                  <a:cubicBezTo>
                    <a:pt x="3218" y="135"/>
                    <a:pt x="3223" y="139"/>
                    <a:pt x="3223" y="139"/>
                  </a:cubicBezTo>
                  <a:cubicBezTo>
                    <a:pt x="3224" y="140"/>
                    <a:pt x="3223" y="142"/>
                    <a:pt x="3224" y="142"/>
                  </a:cubicBezTo>
                  <a:cubicBezTo>
                    <a:pt x="3225" y="142"/>
                    <a:pt x="3226" y="142"/>
                    <a:pt x="3227" y="142"/>
                  </a:cubicBezTo>
                  <a:cubicBezTo>
                    <a:pt x="3227" y="142"/>
                    <a:pt x="3227" y="139"/>
                    <a:pt x="3227" y="139"/>
                  </a:cubicBezTo>
                  <a:cubicBezTo>
                    <a:pt x="3227" y="138"/>
                    <a:pt x="3228" y="138"/>
                    <a:pt x="3229" y="138"/>
                  </a:cubicBezTo>
                  <a:cubicBezTo>
                    <a:pt x="3230" y="137"/>
                    <a:pt x="3230" y="137"/>
                    <a:pt x="3230" y="137"/>
                  </a:cubicBezTo>
                  <a:cubicBezTo>
                    <a:pt x="3228" y="136"/>
                    <a:pt x="3225" y="136"/>
                    <a:pt x="3223" y="135"/>
                  </a:cubicBezTo>
                  <a:cubicBezTo>
                    <a:pt x="3221" y="133"/>
                    <a:pt x="3218" y="126"/>
                    <a:pt x="3214" y="127"/>
                  </a:cubicBezTo>
                  <a:close/>
                  <a:moveTo>
                    <a:pt x="408" y="193"/>
                  </a:moveTo>
                  <a:cubicBezTo>
                    <a:pt x="409" y="194"/>
                    <a:pt x="407" y="195"/>
                    <a:pt x="407" y="195"/>
                  </a:cubicBezTo>
                  <a:cubicBezTo>
                    <a:pt x="407" y="195"/>
                    <a:pt x="407" y="193"/>
                    <a:pt x="408" y="193"/>
                  </a:cubicBezTo>
                  <a:close/>
                  <a:moveTo>
                    <a:pt x="435" y="242"/>
                  </a:moveTo>
                  <a:cubicBezTo>
                    <a:pt x="436" y="243"/>
                    <a:pt x="436" y="244"/>
                    <a:pt x="436" y="244"/>
                  </a:cubicBezTo>
                  <a:cubicBezTo>
                    <a:pt x="438" y="245"/>
                    <a:pt x="436" y="244"/>
                    <a:pt x="437" y="244"/>
                  </a:cubicBezTo>
                  <a:cubicBezTo>
                    <a:pt x="437" y="243"/>
                    <a:pt x="436" y="243"/>
                    <a:pt x="435" y="242"/>
                  </a:cubicBezTo>
                  <a:close/>
                  <a:moveTo>
                    <a:pt x="422" y="230"/>
                  </a:moveTo>
                  <a:cubicBezTo>
                    <a:pt x="422" y="231"/>
                    <a:pt x="422" y="231"/>
                    <a:pt x="422" y="231"/>
                  </a:cubicBezTo>
                  <a:cubicBezTo>
                    <a:pt x="425" y="232"/>
                    <a:pt x="423" y="230"/>
                    <a:pt x="422" y="230"/>
                  </a:cubicBezTo>
                  <a:close/>
                  <a:moveTo>
                    <a:pt x="435" y="226"/>
                  </a:moveTo>
                  <a:cubicBezTo>
                    <a:pt x="435" y="227"/>
                    <a:pt x="435" y="227"/>
                    <a:pt x="435" y="227"/>
                  </a:cubicBezTo>
                  <a:cubicBezTo>
                    <a:pt x="435" y="228"/>
                    <a:pt x="439" y="229"/>
                    <a:pt x="440" y="230"/>
                  </a:cubicBezTo>
                  <a:cubicBezTo>
                    <a:pt x="440" y="230"/>
                    <a:pt x="440" y="231"/>
                    <a:pt x="440" y="232"/>
                  </a:cubicBezTo>
                  <a:cubicBezTo>
                    <a:pt x="440" y="232"/>
                    <a:pt x="441" y="232"/>
                    <a:pt x="440" y="231"/>
                  </a:cubicBezTo>
                  <a:cubicBezTo>
                    <a:pt x="442" y="231"/>
                    <a:pt x="440" y="230"/>
                    <a:pt x="440" y="230"/>
                  </a:cubicBezTo>
                  <a:cubicBezTo>
                    <a:pt x="440" y="229"/>
                    <a:pt x="440" y="228"/>
                    <a:pt x="440" y="228"/>
                  </a:cubicBezTo>
                  <a:cubicBezTo>
                    <a:pt x="438" y="227"/>
                    <a:pt x="438" y="228"/>
                    <a:pt x="437" y="228"/>
                  </a:cubicBezTo>
                  <a:cubicBezTo>
                    <a:pt x="437" y="226"/>
                    <a:pt x="437" y="226"/>
                    <a:pt x="437" y="226"/>
                  </a:cubicBezTo>
                  <a:cubicBezTo>
                    <a:pt x="436" y="226"/>
                    <a:pt x="436" y="226"/>
                    <a:pt x="435" y="226"/>
                  </a:cubicBezTo>
                  <a:close/>
                  <a:moveTo>
                    <a:pt x="408" y="212"/>
                  </a:moveTo>
                  <a:cubicBezTo>
                    <a:pt x="408" y="213"/>
                    <a:pt x="408" y="214"/>
                    <a:pt x="408" y="214"/>
                  </a:cubicBezTo>
                  <a:cubicBezTo>
                    <a:pt x="407" y="214"/>
                    <a:pt x="407" y="217"/>
                    <a:pt x="409" y="216"/>
                  </a:cubicBezTo>
                  <a:cubicBezTo>
                    <a:pt x="409" y="215"/>
                    <a:pt x="409" y="212"/>
                    <a:pt x="408" y="212"/>
                  </a:cubicBezTo>
                  <a:close/>
                  <a:moveTo>
                    <a:pt x="425" y="206"/>
                  </a:moveTo>
                  <a:cubicBezTo>
                    <a:pt x="426" y="207"/>
                    <a:pt x="426" y="207"/>
                    <a:pt x="426" y="207"/>
                  </a:cubicBezTo>
                  <a:cubicBezTo>
                    <a:pt x="425" y="206"/>
                    <a:pt x="426" y="206"/>
                    <a:pt x="425" y="206"/>
                  </a:cubicBezTo>
                  <a:close/>
                  <a:moveTo>
                    <a:pt x="401" y="201"/>
                  </a:moveTo>
                  <a:cubicBezTo>
                    <a:pt x="402" y="203"/>
                    <a:pt x="402" y="203"/>
                    <a:pt x="402" y="203"/>
                  </a:cubicBezTo>
                  <a:cubicBezTo>
                    <a:pt x="402" y="202"/>
                    <a:pt x="402" y="201"/>
                    <a:pt x="401" y="201"/>
                  </a:cubicBezTo>
                  <a:close/>
                  <a:moveTo>
                    <a:pt x="416" y="199"/>
                  </a:moveTo>
                  <a:cubicBezTo>
                    <a:pt x="417" y="201"/>
                    <a:pt x="419" y="203"/>
                    <a:pt x="419" y="204"/>
                  </a:cubicBezTo>
                  <a:cubicBezTo>
                    <a:pt x="419" y="205"/>
                    <a:pt x="419" y="207"/>
                    <a:pt x="419" y="208"/>
                  </a:cubicBezTo>
                  <a:cubicBezTo>
                    <a:pt x="419" y="209"/>
                    <a:pt x="421" y="209"/>
                    <a:pt x="421" y="210"/>
                  </a:cubicBezTo>
                  <a:cubicBezTo>
                    <a:pt x="421" y="210"/>
                    <a:pt x="421" y="213"/>
                    <a:pt x="420" y="212"/>
                  </a:cubicBezTo>
                  <a:cubicBezTo>
                    <a:pt x="421" y="215"/>
                    <a:pt x="421" y="215"/>
                    <a:pt x="421" y="215"/>
                  </a:cubicBezTo>
                  <a:cubicBezTo>
                    <a:pt x="423" y="213"/>
                    <a:pt x="427" y="212"/>
                    <a:pt x="425" y="208"/>
                  </a:cubicBezTo>
                  <a:cubicBezTo>
                    <a:pt x="425" y="207"/>
                    <a:pt x="423" y="206"/>
                    <a:pt x="423" y="206"/>
                  </a:cubicBezTo>
                  <a:cubicBezTo>
                    <a:pt x="423" y="204"/>
                    <a:pt x="423" y="204"/>
                    <a:pt x="423" y="204"/>
                  </a:cubicBezTo>
                  <a:cubicBezTo>
                    <a:pt x="424" y="205"/>
                    <a:pt x="424" y="203"/>
                    <a:pt x="424" y="202"/>
                  </a:cubicBezTo>
                  <a:cubicBezTo>
                    <a:pt x="421" y="200"/>
                    <a:pt x="422" y="200"/>
                    <a:pt x="416" y="199"/>
                  </a:cubicBezTo>
                  <a:close/>
                  <a:moveTo>
                    <a:pt x="402" y="187"/>
                  </a:moveTo>
                  <a:cubicBezTo>
                    <a:pt x="403" y="189"/>
                    <a:pt x="403" y="189"/>
                    <a:pt x="403" y="189"/>
                  </a:cubicBezTo>
                  <a:cubicBezTo>
                    <a:pt x="407" y="190"/>
                    <a:pt x="406" y="189"/>
                    <a:pt x="407" y="193"/>
                  </a:cubicBezTo>
                  <a:cubicBezTo>
                    <a:pt x="405" y="193"/>
                    <a:pt x="404" y="192"/>
                    <a:pt x="401" y="192"/>
                  </a:cubicBezTo>
                  <a:cubicBezTo>
                    <a:pt x="401" y="190"/>
                    <a:pt x="401" y="190"/>
                    <a:pt x="400" y="189"/>
                  </a:cubicBezTo>
                  <a:cubicBezTo>
                    <a:pt x="401" y="188"/>
                    <a:pt x="400" y="187"/>
                    <a:pt x="402" y="187"/>
                  </a:cubicBezTo>
                  <a:close/>
                  <a:moveTo>
                    <a:pt x="413" y="183"/>
                  </a:moveTo>
                  <a:cubicBezTo>
                    <a:pt x="413" y="183"/>
                    <a:pt x="413" y="185"/>
                    <a:pt x="413" y="185"/>
                  </a:cubicBezTo>
                  <a:cubicBezTo>
                    <a:pt x="411" y="186"/>
                    <a:pt x="412" y="183"/>
                    <a:pt x="413" y="183"/>
                  </a:cubicBezTo>
                  <a:close/>
                  <a:moveTo>
                    <a:pt x="176" y="246"/>
                  </a:moveTo>
                  <a:cubicBezTo>
                    <a:pt x="175" y="246"/>
                    <a:pt x="172" y="250"/>
                    <a:pt x="176" y="248"/>
                  </a:cubicBezTo>
                  <a:cubicBezTo>
                    <a:pt x="176" y="248"/>
                    <a:pt x="178" y="245"/>
                    <a:pt x="176" y="246"/>
                  </a:cubicBezTo>
                  <a:close/>
                  <a:moveTo>
                    <a:pt x="198" y="242"/>
                  </a:moveTo>
                  <a:cubicBezTo>
                    <a:pt x="197" y="243"/>
                    <a:pt x="194" y="248"/>
                    <a:pt x="197" y="246"/>
                  </a:cubicBezTo>
                  <a:cubicBezTo>
                    <a:pt x="198" y="246"/>
                    <a:pt x="199" y="242"/>
                    <a:pt x="198" y="242"/>
                  </a:cubicBezTo>
                  <a:close/>
                  <a:moveTo>
                    <a:pt x="192" y="239"/>
                  </a:moveTo>
                  <a:cubicBezTo>
                    <a:pt x="192" y="239"/>
                    <a:pt x="191" y="241"/>
                    <a:pt x="191" y="242"/>
                  </a:cubicBezTo>
                  <a:cubicBezTo>
                    <a:pt x="192" y="241"/>
                    <a:pt x="195" y="241"/>
                    <a:pt x="193" y="240"/>
                  </a:cubicBezTo>
                  <a:cubicBezTo>
                    <a:pt x="193" y="239"/>
                    <a:pt x="193" y="239"/>
                    <a:pt x="192" y="239"/>
                  </a:cubicBezTo>
                  <a:close/>
                  <a:moveTo>
                    <a:pt x="257" y="214"/>
                  </a:moveTo>
                  <a:cubicBezTo>
                    <a:pt x="256" y="216"/>
                    <a:pt x="256" y="216"/>
                    <a:pt x="256" y="216"/>
                  </a:cubicBezTo>
                  <a:cubicBezTo>
                    <a:pt x="257" y="216"/>
                    <a:pt x="258" y="216"/>
                    <a:pt x="258" y="216"/>
                  </a:cubicBezTo>
                  <a:cubicBezTo>
                    <a:pt x="258" y="216"/>
                    <a:pt x="260" y="213"/>
                    <a:pt x="257" y="214"/>
                  </a:cubicBezTo>
                  <a:close/>
                  <a:moveTo>
                    <a:pt x="257" y="198"/>
                  </a:moveTo>
                  <a:cubicBezTo>
                    <a:pt x="257" y="200"/>
                    <a:pt x="257" y="200"/>
                    <a:pt x="257" y="200"/>
                  </a:cubicBezTo>
                  <a:cubicBezTo>
                    <a:pt x="260" y="200"/>
                    <a:pt x="259" y="199"/>
                    <a:pt x="257" y="198"/>
                  </a:cubicBezTo>
                  <a:close/>
                  <a:moveTo>
                    <a:pt x="215" y="183"/>
                  </a:moveTo>
                  <a:cubicBezTo>
                    <a:pt x="216" y="182"/>
                    <a:pt x="216" y="185"/>
                    <a:pt x="215" y="185"/>
                  </a:cubicBezTo>
                  <a:cubicBezTo>
                    <a:pt x="214" y="184"/>
                    <a:pt x="214" y="183"/>
                    <a:pt x="215" y="183"/>
                  </a:cubicBezTo>
                  <a:close/>
                  <a:moveTo>
                    <a:pt x="309" y="167"/>
                  </a:moveTo>
                  <a:cubicBezTo>
                    <a:pt x="309" y="169"/>
                    <a:pt x="309" y="170"/>
                    <a:pt x="308" y="171"/>
                  </a:cubicBezTo>
                  <a:cubicBezTo>
                    <a:pt x="308" y="172"/>
                    <a:pt x="307" y="172"/>
                    <a:pt x="307" y="173"/>
                  </a:cubicBezTo>
                  <a:cubicBezTo>
                    <a:pt x="309" y="171"/>
                    <a:pt x="313" y="169"/>
                    <a:pt x="309" y="167"/>
                  </a:cubicBezTo>
                  <a:close/>
                  <a:moveTo>
                    <a:pt x="315" y="165"/>
                  </a:moveTo>
                  <a:cubicBezTo>
                    <a:pt x="315" y="167"/>
                    <a:pt x="315" y="167"/>
                    <a:pt x="315" y="167"/>
                  </a:cubicBezTo>
                  <a:cubicBezTo>
                    <a:pt x="317" y="167"/>
                    <a:pt x="317" y="165"/>
                    <a:pt x="315" y="165"/>
                  </a:cubicBezTo>
                  <a:close/>
                  <a:moveTo>
                    <a:pt x="306" y="164"/>
                  </a:moveTo>
                  <a:cubicBezTo>
                    <a:pt x="306" y="165"/>
                    <a:pt x="306" y="165"/>
                    <a:pt x="306" y="165"/>
                  </a:cubicBezTo>
                  <a:cubicBezTo>
                    <a:pt x="308" y="166"/>
                    <a:pt x="307" y="164"/>
                    <a:pt x="306" y="164"/>
                  </a:cubicBezTo>
                  <a:close/>
                  <a:moveTo>
                    <a:pt x="155" y="158"/>
                  </a:moveTo>
                  <a:cubicBezTo>
                    <a:pt x="155" y="159"/>
                    <a:pt x="153" y="159"/>
                    <a:pt x="154" y="161"/>
                  </a:cubicBezTo>
                  <a:cubicBezTo>
                    <a:pt x="155" y="161"/>
                    <a:pt x="155" y="161"/>
                    <a:pt x="155" y="161"/>
                  </a:cubicBezTo>
                  <a:cubicBezTo>
                    <a:pt x="156" y="161"/>
                    <a:pt x="155" y="162"/>
                    <a:pt x="157" y="163"/>
                  </a:cubicBezTo>
                  <a:cubicBezTo>
                    <a:pt x="157" y="164"/>
                    <a:pt x="157" y="164"/>
                    <a:pt x="157" y="164"/>
                  </a:cubicBezTo>
                  <a:cubicBezTo>
                    <a:pt x="159" y="163"/>
                    <a:pt x="164" y="162"/>
                    <a:pt x="159" y="159"/>
                  </a:cubicBezTo>
                  <a:cubicBezTo>
                    <a:pt x="158" y="158"/>
                    <a:pt x="157" y="159"/>
                    <a:pt x="155" y="158"/>
                  </a:cubicBezTo>
                  <a:close/>
                  <a:moveTo>
                    <a:pt x="157" y="129"/>
                  </a:moveTo>
                  <a:cubicBezTo>
                    <a:pt x="158" y="130"/>
                    <a:pt x="156" y="130"/>
                    <a:pt x="156" y="130"/>
                  </a:cubicBezTo>
                  <a:cubicBezTo>
                    <a:pt x="156" y="130"/>
                    <a:pt x="156" y="132"/>
                    <a:pt x="156" y="132"/>
                  </a:cubicBezTo>
                  <a:cubicBezTo>
                    <a:pt x="160" y="131"/>
                    <a:pt x="161" y="132"/>
                    <a:pt x="157" y="129"/>
                  </a:cubicBezTo>
                  <a:close/>
                  <a:moveTo>
                    <a:pt x="14" y="288"/>
                  </a:moveTo>
                  <a:cubicBezTo>
                    <a:pt x="13" y="290"/>
                    <a:pt x="13" y="290"/>
                    <a:pt x="13" y="290"/>
                  </a:cubicBezTo>
                  <a:cubicBezTo>
                    <a:pt x="14" y="290"/>
                    <a:pt x="16" y="292"/>
                    <a:pt x="16" y="292"/>
                  </a:cubicBezTo>
                  <a:cubicBezTo>
                    <a:pt x="18" y="292"/>
                    <a:pt x="18" y="292"/>
                    <a:pt x="18" y="292"/>
                  </a:cubicBezTo>
                  <a:cubicBezTo>
                    <a:pt x="18" y="292"/>
                    <a:pt x="18" y="291"/>
                    <a:pt x="18" y="290"/>
                  </a:cubicBezTo>
                  <a:cubicBezTo>
                    <a:pt x="17" y="289"/>
                    <a:pt x="15" y="288"/>
                    <a:pt x="14" y="288"/>
                  </a:cubicBezTo>
                  <a:close/>
                  <a:moveTo>
                    <a:pt x="42" y="284"/>
                  </a:moveTo>
                  <a:cubicBezTo>
                    <a:pt x="43" y="285"/>
                    <a:pt x="43" y="287"/>
                    <a:pt x="44" y="288"/>
                  </a:cubicBezTo>
                  <a:cubicBezTo>
                    <a:pt x="45" y="288"/>
                    <a:pt x="45" y="288"/>
                    <a:pt x="45" y="288"/>
                  </a:cubicBezTo>
                  <a:cubicBezTo>
                    <a:pt x="44" y="286"/>
                    <a:pt x="44" y="286"/>
                    <a:pt x="44" y="286"/>
                  </a:cubicBezTo>
                  <a:cubicBezTo>
                    <a:pt x="45" y="286"/>
                    <a:pt x="45" y="285"/>
                    <a:pt x="45" y="284"/>
                  </a:cubicBezTo>
                  <a:cubicBezTo>
                    <a:pt x="45" y="284"/>
                    <a:pt x="43" y="284"/>
                    <a:pt x="42" y="284"/>
                  </a:cubicBezTo>
                  <a:close/>
                  <a:moveTo>
                    <a:pt x="53" y="284"/>
                  </a:moveTo>
                  <a:cubicBezTo>
                    <a:pt x="52" y="284"/>
                    <a:pt x="52" y="287"/>
                    <a:pt x="52" y="288"/>
                  </a:cubicBezTo>
                  <a:cubicBezTo>
                    <a:pt x="52" y="287"/>
                    <a:pt x="54" y="285"/>
                    <a:pt x="54" y="285"/>
                  </a:cubicBezTo>
                  <a:cubicBezTo>
                    <a:pt x="54" y="285"/>
                    <a:pt x="53" y="282"/>
                    <a:pt x="53" y="284"/>
                  </a:cubicBezTo>
                  <a:close/>
                  <a:moveTo>
                    <a:pt x="49" y="284"/>
                  </a:moveTo>
                  <a:cubicBezTo>
                    <a:pt x="49" y="284"/>
                    <a:pt x="48" y="288"/>
                    <a:pt x="49" y="287"/>
                  </a:cubicBezTo>
                  <a:cubicBezTo>
                    <a:pt x="50" y="287"/>
                    <a:pt x="52" y="282"/>
                    <a:pt x="49" y="284"/>
                  </a:cubicBezTo>
                  <a:close/>
                  <a:moveTo>
                    <a:pt x="83" y="283"/>
                  </a:moveTo>
                  <a:cubicBezTo>
                    <a:pt x="83" y="283"/>
                    <a:pt x="82" y="284"/>
                    <a:pt x="82" y="284"/>
                  </a:cubicBezTo>
                  <a:cubicBezTo>
                    <a:pt x="83" y="284"/>
                    <a:pt x="84" y="284"/>
                    <a:pt x="85" y="284"/>
                  </a:cubicBezTo>
                  <a:cubicBezTo>
                    <a:pt x="85" y="284"/>
                    <a:pt x="85" y="283"/>
                    <a:pt x="85" y="283"/>
                  </a:cubicBezTo>
                  <a:cubicBezTo>
                    <a:pt x="84" y="283"/>
                    <a:pt x="83" y="283"/>
                    <a:pt x="83" y="283"/>
                  </a:cubicBezTo>
                  <a:close/>
                  <a:moveTo>
                    <a:pt x="20" y="282"/>
                  </a:moveTo>
                  <a:cubicBezTo>
                    <a:pt x="20" y="283"/>
                    <a:pt x="19" y="284"/>
                    <a:pt x="20" y="286"/>
                  </a:cubicBezTo>
                  <a:cubicBezTo>
                    <a:pt x="20" y="285"/>
                    <a:pt x="22" y="286"/>
                    <a:pt x="22" y="286"/>
                  </a:cubicBezTo>
                  <a:cubicBezTo>
                    <a:pt x="22" y="285"/>
                    <a:pt x="22" y="283"/>
                    <a:pt x="22" y="283"/>
                  </a:cubicBezTo>
                  <a:cubicBezTo>
                    <a:pt x="22" y="283"/>
                    <a:pt x="20" y="282"/>
                    <a:pt x="20" y="282"/>
                  </a:cubicBezTo>
                  <a:close/>
                  <a:moveTo>
                    <a:pt x="4" y="282"/>
                  </a:moveTo>
                  <a:cubicBezTo>
                    <a:pt x="3" y="282"/>
                    <a:pt x="0" y="287"/>
                    <a:pt x="4" y="286"/>
                  </a:cubicBezTo>
                  <a:cubicBezTo>
                    <a:pt x="4" y="285"/>
                    <a:pt x="4" y="282"/>
                    <a:pt x="4" y="282"/>
                  </a:cubicBezTo>
                  <a:close/>
                  <a:moveTo>
                    <a:pt x="71" y="278"/>
                  </a:moveTo>
                  <a:cubicBezTo>
                    <a:pt x="71" y="278"/>
                    <a:pt x="71" y="281"/>
                    <a:pt x="71" y="281"/>
                  </a:cubicBezTo>
                  <a:cubicBezTo>
                    <a:pt x="70" y="282"/>
                    <a:pt x="69" y="281"/>
                    <a:pt x="68" y="282"/>
                  </a:cubicBezTo>
                  <a:cubicBezTo>
                    <a:pt x="68" y="282"/>
                    <a:pt x="68" y="282"/>
                    <a:pt x="68" y="282"/>
                  </a:cubicBezTo>
                  <a:cubicBezTo>
                    <a:pt x="68" y="282"/>
                    <a:pt x="70" y="283"/>
                    <a:pt x="71" y="283"/>
                  </a:cubicBezTo>
                  <a:cubicBezTo>
                    <a:pt x="71" y="283"/>
                    <a:pt x="78" y="275"/>
                    <a:pt x="71" y="278"/>
                  </a:cubicBezTo>
                  <a:close/>
                  <a:moveTo>
                    <a:pt x="103" y="277"/>
                  </a:moveTo>
                  <a:cubicBezTo>
                    <a:pt x="101" y="277"/>
                    <a:pt x="104" y="278"/>
                    <a:pt x="105" y="278"/>
                  </a:cubicBezTo>
                  <a:cubicBezTo>
                    <a:pt x="104" y="278"/>
                    <a:pt x="105" y="277"/>
                    <a:pt x="103" y="277"/>
                  </a:cubicBezTo>
                  <a:close/>
                  <a:moveTo>
                    <a:pt x="109" y="275"/>
                  </a:moveTo>
                  <a:cubicBezTo>
                    <a:pt x="108" y="275"/>
                    <a:pt x="110" y="276"/>
                    <a:pt x="110" y="276"/>
                  </a:cubicBezTo>
                  <a:cubicBezTo>
                    <a:pt x="110" y="276"/>
                    <a:pt x="112" y="274"/>
                    <a:pt x="109" y="275"/>
                  </a:cubicBezTo>
                  <a:close/>
                  <a:moveTo>
                    <a:pt x="126" y="266"/>
                  </a:moveTo>
                  <a:cubicBezTo>
                    <a:pt x="126" y="266"/>
                    <a:pt x="126" y="266"/>
                    <a:pt x="126" y="266"/>
                  </a:cubicBezTo>
                  <a:cubicBezTo>
                    <a:pt x="123" y="268"/>
                    <a:pt x="125" y="268"/>
                    <a:pt x="125" y="268"/>
                  </a:cubicBezTo>
                  <a:cubicBezTo>
                    <a:pt x="124" y="269"/>
                    <a:pt x="123" y="268"/>
                    <a:pt x="122" y="269"/>
                  </a:cubicBezTo>
                  <a:cubicBezTo>
                    <a:pt x="122" y="270"/>
                    <a:pt x="122" y="270"/>
                    <a:pt x="122" y="270"/>
                  </a:cubicBezTo>
                  <a:cubicBezTo>
                    <a:pt x="121" y="270"/>
                    <a:pt x="121" y="270"/>
                    <a:pt x="121" y="270"/>
                  </a:cubicBezTo>
                  <a:cubicBezTo>
                    <a:pt x="121" y="271"/>
                    <a:pt x="122" y="272"/>
                    <a:pt x="121" y="273"/>
                  </a:cubicBezTo>
                  <a:cubicBezTo>
                    <a:pt x="123" y="273"/>
                    <a:pt x="123" y="273"/>
                    <a:pt x="123" y="273"/>
                  </a:cubicBezTo>
                  <a:cubicBezTo>
                    <a:pt x="124" y="273"/>
                    <a:pt x="125" y="269"/>
                    <a:pt x="127" y="268"/>
                  </a:cubicBezTo>
                  <a:cubicBezTo>
                    <a:pt x="128" y="268"/>
                    <a:pt x="128" y="268"/>
                    <a:pt x="128" y="268"/>
                  </a:cubicBezTo>
                  <a:cubicBezTo>
                    <a:pt x="128" y="268"/>
                    <a:pt x="128" y="266"/>
                    <a:pt x="128" y="266"/>
                  </a:cubicBezTo>
                  <a:cubicBezTo>
                    <a:pt x="127" y="266"/>
                    <a:pt x="126" y="265"/>
                    <a:pt x="126" y="266"/>
                  </a:cubicBezTo>
                  <a:close/>
                  <a:moveTo>
                    <a:pt x="137" y="262"/>
                  </a:moveTo>
                  <a:cubicBezTo>
                    <a:pt x="136" y="263"/>
                    <a:pt x="133" y="264"/>
                    <a:pt x="137" y="265"/>
                  </a:cubicBezTo>
                  <a:cubicBezTo>
                    <a:pt x="136" y="265"/>
                    <a:pt x="135" y="267"/>
                    <a:pt x="134" y="268"/>
                  </a:cubicBezTo>
                  <a:cubicBezTo>
                    <a:pt x="133" y="268"/>
                    <a:pt x="132" y="267"/>
                    <a:pt x="131" y="268"/>
                  </a:cubicBezTo>
                  <a:cubicBezTo>
                    <a:pt x="132" y="270"/>
                    <a:pt x="132" y="270"/>
                    <a:pt x="132" y="270"/>
                  </a:cubicBezTo>
                  <a:cubicBezTo>
                    <a:pt x="133" y="270"/>
                    <a:pt x="134" y="269"/>
                    <a:pt x="135" y="270"/>
                  </a:cubicBezTo>
                  <a:cubicBezTo>
                    <a:pt x="137" y="268"/>
                    <a:pt x="139" y="265"/>
                    <a:pt x="141" y="263"/>
                  </a:cubicBezTo>
                  <a:cubicBezTo>
                    <a:pt x="139" y="262"/>
                    <a:pt x="138" y="262"/>
                    <a:pt x="137" y="262"/>
                  </a:cubicBezTo>
                  <a:close/>
                  <a:moveTo>
                    <a:pt x="162" y="245"/>
                  </a:moveTo>
                  <a:cubicBezTo>
                    <a:pt x="161" y="246"/>
                    <a:pt x="161" y="246"/>
                    <a:pt x="161" y="246"/>
                  </a:cubicBezTo>
                  <a:cubicBezTo>
                    <a:pt x="160" y="247"/>
                    <a:pt x="158" y="246"/>
                    <a:pt x="157" y="246"/>
                  </a:cubicBezTo>
                  <a:cubicBezTo>
                    <a:pt x="156" y="248"/>
                    <a:pt x="156" y="250"/>
                    <a:pt x="155" y="251"/>
                  </a:cubicBezTo>
                  <a:cubicBezTo>
                    <a:pt x="154" y="251"/>
                    <a:pt x="154" y="251"/>
                    <a:pt x="154" y="251"/>
                  </a:cubicBezTo>
                  <a:cubicBezTo>
                    <a:pt x="154" y="252"/>
                    <a:pt x="154" y="252"/>
                    <a:pt x="154" y="253"/>
                  </a:cubicBezTo>
                  <a:cubicBezTo>
                    <a:pt x="155" y="253"/>
                    <a:pt x="156" y="253"/>
                    <a:pt x="156" y="253"/>
                  </a:cubicBezTo>
                  <a:cubicBezTo>
                    <a:pt x="157" y="253"/>
                    <a:pt x="160" y="250"/>
                    <a:pt x="161" y="250"/>
                  </a:cubicBezTo>
                  <a:cubicBezTo>
                    <a:pt x="165" y="249"/>
                    <a:pt x="166" y="250"/>
                    <a:pt x="167" y="248"/>
                  </a:cubicBezTo>
                  <a:cubicBezTo>
                    <a:pt x="167" y="247"/>
                    <a:pt x="169" y="248"/>
                    <a:pt x="167" y="247"/>
                  </a:cubicBezTo>
                  <a:cubicBezTo>
                    <a:pt x="166" y="246"/>
                    <a:pt x="166" y="245"/>
                    <a:pt x="162" y="245"/>
                  </a:cubicBezTo>
                  <a:close/>
                  <a:moveTo>
                    <a:pt x="430" y="226"/>
                  </a:moveTo>
                  <a:cubicBezTo>
                    <a:pt x="429" y="228"/>
                    <a:pt x="429" y="230"/>
                    <a:pt x="428" y="231"/>
                  </a:cubicBezTo>
                  <a:cubicBezTo>
                    <a:pt x="429" y="231"/>
                    <a:pt x="431" y="231"/>
                    <a:pt x="432" y="231"/>
                  </a:cubicBezTo>
                  <a:cubicBezTo>
                    <a:pt x="432" y="233"/>
                    <a:pt x="432" y="233"/>
                    <a:pt x="433" y="235"/>
                  </a:cubicBezTo>
                  <a:cubicBezTo>
                    <a:pt x="434" y="235"/>
                    <a:pt x="434" y="235"/>
                    <a:pt x="434" y="235"/>
                  </a:cubicBezTo>
                  <a:cubicBezTo>
                    <a:pt x="434" y="235"/>
                    <a:pt x="435" y="234"/>
                    <a:pt x="436" y="234"/>
                  </a:cubicBezTo>
                  <a:cubicBezTo>
                    <a:pt x="436" y="235"/>
                    <a:pt x="435" y="238"/>
                    <a:pt x="436" y="238"/>
                  </a:cubicBezTo>
                  <a:cubicBezTo>
                    <a:pt x="435" y="239"/>
                    <a:pt x="435" y="239"/>
                    <a:pt x="435" y="239"/>
                  </a:cubicBezTo>
                  <a:cubicBezTo>
                    <a:pt x="437" y="239"/>
                    <a:pt x="440" y="240"/>
                    <a:pt x="441" y="241"/>
                  </a:cubicBezTo>
                  <a:cubicBezTo>
                    <a:pt x="441" y="241"/>
                    <a:pt x="440" y="243"/>
                    <a:pt x="441" y="244"/>
                  </a:cubicBezTo>
                  <a:cubicBezTo>
                    <a:pt x="443" y="244"/>
                    <a:pt x="443" y="244"/>
                    <a:pt x="443" y="244"/>
                  </a:cubicBezTo>
                  <a:cubicBezTo>
                    <a:pt x="443" y="245"/>
                    <a:pt x="443" y="246"/>
                    <a:pt x="443" y="248"/>
                  </a:cubicBezTo>
                  <a:cubicBezTo>
                    <a:pt x="443" y="248"/>
                    <a:pt x="444" y="248"/>
                    <a:pt x="444" y="249"/>
                  </a:cubicBezTo>
                  <a:cubicBezTo>
                    <a:pt x="445" y="249"/>
                    <a:pt x="447" y="249"/>
                    <a:pt x="448" y="249"/>
                  </a:cubicBezTo>
                  <a:cubicBezTo>
                    <a:pt x="447" y="242"/>
                    <a:pt x="449" y="243"/>
                    <a:pt x="445" y="244"/>
                  </a:cubicBezTo>
                  <a:cubicBezTo>
                    <a:pt x="446" y="242"/>
                    <a:pt x="446" y="242"/>
                    <a:pt x="446" y="240"/>
                  </a:cubicBezTo>
                  <a:cubicBezTo>
                    <a:pt x="446" y="240"/>
                    <a:pt x="446" y="238"/>
                    <a:pt x="446" y="238"/>
                  </a:cubicBezTo>
                  <a:cubicBezTo>
                    <a:pt x="445" y="238"/>
                    <a:pt x="443" y="239"/>
                    <a:pt x="442" y="238"/>
                  </a:cubicBezTo>
                  <a:cubicBezTo>
                    <a:pt x="442" y="238"/>
                    <a:pt x="442" y="238"/>
                    <a:pt x="442" y="238"/>
                  </a:cubicBezTo>
                  <a:cubicBezTo>
                    <a:pt x="442" y="238"/>
                    <a:pt x="442" y="238"/>
                    <a:pt x="442" y="238"/>
                  </a:cubicBezTo>
                  <a:cubicBezTo>
                    <a:pt x="441" y="236"/>
                    <a:pt x="441" y="236"/>
                    <a:pt x="441" y="236"/>
                  </a:cubicBezTo>
                  <a:cubicBezTo>
                    <a:pt x="440" y="236"/>
                    <a:pt x="440" y="236"/>
                    <a:pt x="440" y="236"/>
                  </a:cubicBezTo>
                  <a:cubicBezTo>
                    <a:pt x="439" y="234"/>
                    <a:pt x="440" y="233"/>
                    <a:pt x="439" y="232"/>
                  </a:cubicBezTo>
                  <a:cubicBezTo>
                    <a:pt x="438" y="231"/>
                    <a:pt x="436" y="231"/>
                    <a:pt x="435" y="230"/>
                  </a:cubicBezTo>
                  <a:cubicBezTo>
                    <a:pt x="434" y="230"/>
                    <a:pt x="435" y="228"/>
                    <a:pt x="434" y="228"/>
                  </a:cubicBezTo>
                  <a:cubicBezTo>
                    <a:pt x="434" y="227"/>
                    <a:pt x="430" y="227"/>
                    <a:pt x="430" y="226"/>
                  </a:cubicBezTo>
                  <a:close/>
                  <a:moveTo>
                    <a:pt x="412" y="210"/>
                  </a:moveTo>
                  <a:cubicBezTo>
                    <a:pt x="412" y="210"/>
                    <a:pt x="411" y="213"/>
                    <a:pt x="411" y="214"/>
                  </a:cubicBezTo>
                  <a:cubicBezTo>
                    <a:pt x="411" y="215"/>
                    <a:pt x="413" y="217"/>
                    <a:pt x="414" y="218"/>
                  </a:cubicBezTo>
                  <a:cubicBezTo>
                    <a:pt x="414" y="218"/>
                    <a:pt x="414" y="219"/>
                    <a:pt x="414" y="220"/>
                  </a:cubicBezTo>
                  <a:cubicBezTo>
                    <a:pt x="414" y="220"/>
                    <a:pt x="417" y="221"/>
                    <a:pt x="417" y="221"/>
                  </a:cubicBezTo>
                  <a:cubicBezTo>
                    <a:pt x="418" y="222"/>
                    <a:pt x="417" y="223"/>
                    <a:pt x="418" y="224"/>
                  </a:cubicBezTo>
                  <a:cubicBezTo>
                    <a:pt x="418" y="225"/>
                    <a:pt x="420" y="225"/>
                    <a:pt x="420" y="226"/>
                  </a:cubicBezTo>
                  <a:cubicBezTo>
                    <a:pt x="421" y="224"/>
                    <a:pt x="421" y="224"/>
                    <a:pt x="421" y="222"/>
                  </a:cubicBezTo>
                  <a:cubicBezTo>
                    <a:pt x="422" y="223"/>
                    <a:pt x="422" y="223"/>
                    <a:pt x="422" y="225"/>
                  </a:cubicBezTo>
                  <a:cubicBezTo>
                    <a:pt x="423" y="225"/>
                    <a:pt x="425" y="225"/>
                    <a:pt x="425" y="225"/>
                  </a:cubicBezTo>
                  <a:cubicBezTo>
                    <a:pt x="423" y="226"/>
                    <a:pt x="424" y="229"/>
                    <a:pt x="425" y="230"/>
                  </a:cubicBezTo>
                  <a:cubicBezTo>
                    <a:pt x="425" y="230"/>
                    <a:pt x="427" y="229"/>
                    <a:pt x="427" y="228"/>
                  </a:cubicBezTo>
                  <a:cubicBezTo>
                    <a:pt x="427" y="227"/>
                    <a:pt x="427" y="224"/>
                    <a:pt x="427" y="224"/>
                  </a:cubicBezTo>
                  <a:cubicBezTo>
                    <a:pt x="427" y="224"/>
                    <a:pt x="427" y="224"/>
                    <a:pt x="427" y="224"/>
                  </a:cubicBezTo>
                  <a:cubicBezTo>
                    <a:pt x="429" y="224"/>
                    <a:pt x="428" y="226"/>
                    <a:pt x="430" y="225"/>
                  </a:cubicBezTo>
                  <a:cubicBezTo>
                    <a:pt x="430" y="225"/>
                    <a:pt x="432" y="224"/>
                    <a:pt x="430" y="224"/>
                  </a:cubicBezTo>
                  <a:cubicBezTo>
                    <a:pt x="431" y="223"/>
                    <a:pt x="430" y="222"/>
                    <a:pt x="430" y="222"/>
                  </a:cubicBezTo>
                  <a:cubicBezTo>
                    <a:pt x="430" y="222"/>
                    <a:pt x="431" y="222"/>
                    <a:pt x="432" y="222"/>
                  </a:cubicBezTo>
                  <a:cubicBezTo>
                    <a:pt x="431" y="221"/>
                    <a:pt x="432" y="220"/>
                    <a:pt x="432" y="218"/>
                  </a:cubicBezTo>
                  <a:cubicBezTo>
                    <a:pt x="431" y="215"/>
                    <a:pt x="427" y="216"/>
                    <a:pt x="424" y="216"/>
                  </a:cubicBezTo>
                  <a:cubicBezTo>
                    <a:pt x="425" y="216"/>
                    <a:pt x="425" y="220"/>
                    <a:pt x="424" y="220"/>
                  </a:cubicBezTo>
                  <a:cubicBezTo>
                    <a:pt x="425" y="221"/>
                    <a:pt x="426" y="221"/>
                    <a:pt x="426" y="221"/>
                  </a:cubicBezTo>
                  <a:cubicBezTo>
                    <a:pt x="429" y="223"/>
                    <a:pt x="424" y="222"/>
                    <a:pt x="424" y="222"/>
                  </a:cubicBezTo>
                  <a:cubicBezTo>
                    <a:pt x="424" y="221"/>
                    <a:pt x="424" y="220"/>
                    <a:pt x="423" y="219"/>
                  </a:cubicBezTo>
                  <a:cubicBezTo>
                    <a:pt x="423" y="219"/>
                    <a:pt x="421" y="221"/>
                    <a:pt x="421" y="220"/>
                  </a:cubicBezTo>
                  <a:cubicBezTo>
                    <a:pt x="419" y="219"/>
                    <a:pt x="420" y="215"/>
                    <a:pt x="418" y="213"/>
                  </a:cubicBezTo>
                  <a:cubicBezTo>
                    <a:pt x="418" y="213"/>
                    <a:pt x="417" y="213"/>
                    <a:pt x="416" y="213"/>
                  </a:cubicBezTo>
                  <a:cubicBezTo>
                    <a:pt x="416" y="212"/>
                    <a:pt x="416" y="212"/>
                    <a:pt x="416" y="212"/>
                  </a:cubicBezTo>
                  <a:cubicBezTo>
                    <a:pt x="415" y="212"/>
                    <a:pt x="413" y="211"/>
                    <a:pt x="412" y="210"/>
                  </a:cubicBezTo>
                  <a:close/>
                  <a:moveTo>
                    <a:pt x="258" y="202"/>
                  </a:moveTo>
                  <a:cubicBezTo>
                    <a:pt x="257" y="202"/>
                    <a:pt x="258" y="204"/>
                    <a:pt x="258" y="204"/>
                  </a:cubicBezTo>
                  <a:cubicBezTo>
                    <a:pt x="256" y="204"/>
                    <a:pt x="254" y="204"/>
                    <a:pt x="252" y="204"/>
                  </a:cubicBezTo>
                  <a:cubicBezTo>
                    <a:pt x="252" y="204"/>
                    <a:pt x="252" y="203"/>
                    <a:pt x="252" y="202"/>
                  </a:cubicBezTo>
                  <a:cubicBezTo>
                    <a:pt x="251" y="202"/>
                    <a:pt x="250" y="203"/>
                    <a:pt x="250" y="202"/>
                  </a:cubicBezTo>
                  <a:cubicBezTo>
                    <a:pt x="250" y="204"/>
                    <a:pt x="250" y="204"/>
                    <a:pt x="250" y="204"/>
                  </a:cubicBezTo>
                  <a:cubicBezTo>
                    <a:pt x="248" y="203"/>
                    <a:pt x="250" y="206"/>
                    <a:pt x="250" y="206"/>
                  </a:cubicBezTo>
                  <a:cubicBezTo>
                    <a:pt x="251" y="205"/>
                    <a:pt x="250" y="208"/>
                    <a:pt x="250" y="208"/>
                  </a:cubicBezTo>
                  <a:cubicBezTo>
                    <a:pt x="247" y="208"/>
                    <a:pt x="239" y="206"/>
                    <a:pt x="245" y="211"/>
                  </a:cubicBezTo>
                  <a:cubicBezTo>
                    <a:pt x="245" y="212"/>
                    <a:pt x="244" y="214"/>
                    <a:pt x="244" y="214"/>
                  </a:cubicBezTo>
                  <a:cubicBezTo>
                    <a:pt x="245" y="214"/>
                    <a:pt x="245" y="216"/>
                    <a:pt x="247" y="215"/>
                  </a:cubicBezTo>
                  <a:cubicBezTo>
                    <a:pt x="247" y="215"/>
                    <a:pt x="248" y="213"/>
                    <a:pt x="248" y="213"/>
                  </a:cubicBezTo>
                  <a:cubicBezTo>
                    <a:pt x="249" y="214"/>
                    <a:pt x="250" y="214"/>
                    <a:pt x="252" y="214"/>
                  </a:cubicBezTo>
                  <a:cubicBezTo>
                    <a:pt x="252" y="215"/>
                    <a:pt x="251" y="216"/>
                    <a:pt x="252" y="216"/>
                  </a:cubicBezTo>
                  <a:cubicBezTo>
                    <a:pt x="252" y="217"/>
                    <a:pt x="253" y="216"/>
                    <a:pt x="254" y="216"/>
                  </a:cubicBezTo>
                  <a:cubicBezTo>
                    <a:pt x="254" y="216"/>
                    <a:pt x="254" y="214"/>
                    <a:pt x="254" y="214"/>
                  </a:cubicBezTo>
                  <a:cubicBezTo>
                    <a:pt x="256" y="212"/>
                    <a:pt x="259" y="212"/>
                    <a:pt x="262" y="212"/>
                  </a:cubicBezTo>
                  <a:cubicBezTo>
                    <a:pt x="262" y="210"/>
                    <a:pt x="262" y="210"/>
                    <a:pt x="262" y="210"/>
                  </a:cubicBezTo>
                  <a:cubicBezTo>
                    <a:pt x="258" y="210"/>
                    <a:pt x="262" y="210"/>
                    <a:pt x="260" y="209"/>
                  </a:cubicBezTo>
                  <a:cubicBezTo>
                    <a:pt x="261" y="209"/>
                    <a:pt x="269" y="210"/>
                    <a:pt x="266" y="208"/>
                  </a:cubicBezTo>
                  <a:cubicBezTo>
                    <a:pt x="263" y="207"/>
                    <a:pt x="263" y="207"/>
                    <a:pt x="263" y="204"/>
                  </a:cubicBezTo>
                  <a:cubicBezTo>
                    <a:pt x="261" y="203"/>
                    <a:pt x="262" y="205"/>
                    <a:pt x="260" y="204"/>
                  </a:cubicBezTo>
                  <a:cubicBezTo>
                    <a:pt x="260" y="204"/>
                    <a:pt x="259" y="202"/>
                    <a:pt x="258" y="202"/>
                  </a:cubicBezTo>
                  <a:close/>
                  <a:moveTo>
                    <a:pt x="260" y="192"/>
                  </a:moveTo>
                  <a:cubicBezTo>
                    <a:pt x="259" y="194"/>
                    <a:pt x="256" y="199"/>
                    <a:pt x="260" y="198"/>
                  </a:cubicBezTo>
                  <a:cubicBezTo>
                    <a:pt x="260" y="198"/>
                    <a:pt x="261" y="197"/>
                    <a:pt x="261" y="196"/>
                  </a:cubicBezTo>
                  <a:cubicBezTo>
                    <a:pt x="262" y="196"/>
                    <a:pt x="262" y="197"/>
                    <a:pt x="263" y="196"/>
                  </a:cubicBezTo>
                  <a:cubicBezTo>
                    <a:pt x="262" y="197"/>
                    <a:pt x="264" y="198"/>
                    <a:pt x="264" y="198"/>
                  </a:cubicBezTo>
                  <a:cubicBezTo>
                    <a:pt x="265" y="198"/>
                    <a:pt x="265" y="197"/>
                    <a:pt x="266" y="197"/>
                  </a:cubicBezTo>
                  <a:cubicBezTo>
                    <a:pt x="263" y="194"/>
                    <a:pt x="263" y="194"/>
                    <a:pt x="263" y="194"/>
                  </a:cubicBezTo>
                  <a:cubicBezTo>
                    <a:pt x="263" y="194"/>
                    <a:pt x="263" y="193"/>
                    <a:pt x="263" y="192"/>
                  </a:cubicBezTo>
                  <a:cubicBezTo>
                    <a:pt x="262" y="192"/>
                    <a:pt x="261" y="193"/>
                    <a:pt x="260" y="192"/>
                  </a:cubicBezTo>
                  <a:close/>
                  <a:moveTo>
                    <a:pt x="145" y="166"/>
                  </a:moveTo>
                  <a:cubicBezTo>
                    <a:pt x="144" y="166"/>
                    <a:pt x="142" y="168"/>
                    <a:pt x="142" y="169"/>
                  </a:cubicBezTo>
                  <a:cubicBezTo>
                    <a:pt x="140" y="169"/>
                    <a:pt x="137" y="169"/>
                    <a:pt x="135" y="169"/>
                  </a:cubicBezTo>
                  <a:cubicBezTo>
                    <a:pt x="135" y="170"/>
                    <a:pt x="135" y="171"/>
                    <a:pt x="136" y="172"/>
                  </a:cubicBezTo>
                  <a:cubicBezTo>
                    <a:pt x="136" y="172"/>
                    <a:pt x="144" y="175"/>
                    <a:pt x="144" y="175"/>
                  </a:cubicBezTo>
                  <a:cubicBezTo>
                    <a:pt x="145" y="173"/>
                    <a:pt x="145" y="173"/>
                    <a:pt x="145" y="173"/>
                  </a:cubicBezTo>
                  <a:cubicBezTo>
                    <a:pt x="147" y="172"/>
                    <a:pt x="148" y="172"/>
                    <a:pt x="150" y="171"/>
                  </a:cubicBezTo>
                  <a:cubicBezTo>
                    <a:pt x="149" y="168"/>
                    <a:pt x="149" y="165"/>
                    <a:pt x="145" y="166"/>
                  </a:cubicBezTo>
                  <a:close/>
                  <a:moveTo>
                    <a:pt x="107" y="116"/>
                  </a:moveTo>
                  <a:cubicBezTo>
                    <a:pt x="106" y="116"/>
                    <a:pt x="105" y="119"/>
                    <a:pt x="105" y="119"/>
                  </a:cubicBezTo>
                  <a:cubicBezTo>
                    <a:pt x="104" y="119"/>
                    <a:pt x="99" y="118"/>
                    <a:pt x="99" y="118"/>
                  </a:cubicBezTo>
                  <a:cubicBezTo>
                    <a:pt x="98" y="118"/>
                    <a:pt x="98" y="118"/>
                    <a:pt x="97" y="117"/>
                  </a:cubicBezTo>
                  <a:cubicBezTo>
                    <a:pt x="97" y="118"/>
                    <a:pt x="96" y="119"/>
                    <a:pt x="96" y="119"/>
                  </a:cubicBezTo>
                  <a:cubicBezTo>
                    <a:pt x="96" y="120"/>
                    <a:pt x="97" y="123"/>
                    <a:pt x="97" y="123"/>
                  </a:cubicBezTo>
                  <a:cubicBezTo>
                    <a:pt x="101" y="122"/>
                    <a:pt x="107" y="120"/>
                    <a:pt x="111" y="123"/>
                  </a:cubicBezTo>
                  <a:cubicBezTo>
                    <a:pt x="112" y="123"/>
                    <a:pt x="112" y="125"/>
                    <a:pt x="113" y="125"/>
                  </a:cubicBezTo>
                  <a:cubicBezTo>
                    <a:pt x="114" y="126"/>
                    <a:pt x="115" y="125"/>
                    <a:pt x="116" y="127"/>
                  </a:cubicBezTo>
                  <a:cubicBezTo>
                    <a:pt x="116" y="127"/>
                    <a:pt x="116" y="129"/>
                    <a:pt x="116" y="129"/>
                  </a:cubicBezTo>
                  <a:cubicBezTo>
                    <a:pt x="116" y="129"/>
                    <a:pt x="118" y="129"/>
                    <a:pt x="119" y="129"/>
                  </a:cubicBezTo>
                  <a:cubicBezTo>
                    <a:pt x="119" y="129"/>
                    <a:pt x="119" y="127"/>
                    <a:pt x="119" y="126"/>
                  </a:cubicBezTo>
                  <a:cubicBezTo>
                    <a:pt x="119" y="126"/>
                    <a:pt x="120" y="126"/>
                    <a:pt x="121" y="126"/>
                  </a:cubicBezTo>
                  <a:cubicBezTo>
                    <a:pt x="121" y="126"/>
                    <a:pt x="121" y="124"/>
                    <a:pt x="122" y="124"/>
                  </a:cubicBezTo>
                  <a:cubicBezTo>
                    <a:pt x="118" y="123"/>
                    <a:pt x="115" y="123"/>
                    <a:pt x="113" y="121"/>
                  </a:cubicBezTo>
                  <a:cubicBezTo>
                    <a:pt x="112" y="119"/>
                    <a:pt x="110" y="115"/>
                    <a:pt x="107" y="116"/>
                  </a:cubicBezTo>
                  <a:close/>
                  <a:moveTo>
                    <a:pt x="176" y="74"/>
                  </a:moveTo>
                  <a:cubicBezTo>
                    <a:pt x="176" y="74"/>
                    <a:pt x="176" y="75"/>
                    <a:pt x="176" y="75"/>
                  </a:cubicBezTo>
                  <a:cubicBezTo>
                    <a:pt x="178" y="76"/>
                    <a:pt x="177" y="74"/>
                    <a:pt x="176" y="74"/>
                  </a:cubicBezTo>
                  <a:close/>
                  <a:moveTo>
                    <a:pt x="358" y="22"/>
                  </a:moveTo>
                  <a:cubicBezTo>
                    <a:pt x="358" y="22"/>
                    <a:pt x="357" y="20"/>
                    <a:pt x="357" y="20"/>
                  </a:cubicBezTo>
                  <a:cubicBezTo>
                    <a:pt x="355" y="19"/>
                    <a:pt x="354" y="19"/>
                    <a:pt x="351" y="18"/>
                  </a:cubicBezTo>
                  <a:cubicBezTo>
                    <a:pt x="351" y="17"/>
                    <a:pt x="351" y="17"/>
                    <a:pt x="351" y="17"/>
                  </a:cubicBezTo>
                  <a:cubicBezTo>
                    <a:pt x="348" y="17"/>
                    <a:pt x="347" y="19"/>
                    <a:pt x="344" y="18"/>
                  </a:cubicBezTo>
                  <a:cubicBezTo>
                    <a:pt x="343" y="18"/>
                    <a:pt x="342" y="16"/>
                    <a:pt x="342" y="16"/>
                  </a:cubicBezTo>
                  <a:cubicBezTo>
                    <a:pt x="342" y="16"/>
                    <a:pt x="340" y="16"/>
                    <a:pt x="340" y="16"/>
                  </a:cubicBezTo>
                  <a:cubicBezTo>
                    <a:pt x="340" y="17"/>
                    <a:pt x="339" y="18"/>
                    <a:pt x="339" y="19"/>
                  </a:cubicBezTo>
                  <a:cubicBezTo>
                    <a:pt x="340" y="20"/>
                    <a:pt x="337" y="20"/>
                    <a:pt x="337" y="20"/>
                  </a:cubicBezTo>
                  <a:cubicBezTo>
                    <a:pt x="337" y="20"/>
                    <a:pt x="336" y="18"/>
                    <a:pt x="335" y="18"/>
                  </a:cubicBezTo>
                  <a:cubicBezTo>
                    <a:pt x="334" y="18"/>
                    <a:pt x="334" y="20"/>
                    <a:pt x="333" y="20"/>
                  </a:cubicBezTo>
                  <a:cubicBezTo>
                    <a:pt x="332" y="20"/>
                    <a:pt x="332" y="18"/>
                    <a:pt x="332" y="18"/>
                  </a:cubicBezTo>
                  <a:cubicBezTo>
                    <a:pt x="327" y="17"/>
                    <a:pt x="325" y="17"/>
                    <a:pt x="321" y="17"/>
                  </a:cubicBezTo>
                  <a:cubicBezTo>
                    <a:pt x="320" y="15"/>
                    <a:pt x="320" y="15"/>
                    <a:pt x="320" y="15"/>
                  </a:cubicBezTo>
                  <a:cubicBezTo>
                    <a:pt x="317" y="14"/>
                    <a:pt x="316" y="16"/>
                    <a:pt x="314" y="16"/>
                  </a:cubicBezTo>
                  <a:cubicBezTo>
                    <a:pt x="309" y="16"/>
                    <a:pt x="306" y="14"/>
                    <a:pt x="301" y="15"/>
                  </a:cubicBezTo>
                  <a:cubicBezTo>
                    <a:pt x="300" y="14"/>
                    <a:pt x="300" y="14"/>
                    <a:pt x="300" y="14"/>
                  </a:cubicBezTo>
                  <a:cubicBezTo>
                    <a:pt x="298" y="13"/>
                    <a:pt x="298" y="15"/>
                    <a:pt x="296" y="14"/>
                  </a:cubicBezTo>
                  <a:cubicBezTo>
                    <a:pt x="295" y="14"/>
                    <a:pt x="293" y="11"/>
                    <a:pt x="292" y="11"/>
                  </a:cubicBezTo>
                  <a:cubicBezTo>
                    <a:pt x="291" y="11"/>
                    <a:pt x="291" y="12"/>
                    <a:pt x="289" y="12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86" y="10"/>
                    <a:pt x="285" y="12"/>
                    <a:pt x="283" y="12"/>
                  </a:cubicBezTo>
                  <a:cubicBezTo>
                    <a:pt x="282" y="13"/>
                    <a:pt x="281" y="12"/>
                    <a:pt x="279" y="12"/>
                  </a:cubicBezTo>
                  <a:cubicBezTo>
                    <a:pt x="279" y="12"/>
                    <a:pt x="278" y="14"/>
                    <a:pt x="277" y="14"/>
                  </a:cubicBezTo>
                  <a:cubicBezTo>
                    <a:pt x="276" y="14"/>
                    <a:pt x="272" y="11"/>
                    <a:pt x="270" y="11"/>
                  </a:cubicBezTo>
                  <a:cubicBezTo>
                    <a:pt x="269" y="11"/>
                    <a:pt x="267" y="11"/>
                    <a:pt x="266" y="11"/>
                  </a:cubicBezTo>
                  <a:cubicBezTo>
                    <a:pt x="265" y="10"/>
                    <a:pt x="265" y="10"/>
                    <a:pt x="265" y="10"/>
                  </a:cubicBezTo>
                  <a:cubicBezTo>
                    <a:pt x="263" y="9"/>
                    <a:pt x="261" y="10"/>
                    <a:pt x="260" y="10"/>
                  </a:cubicBezTo>
                  <a:cubicBezTo>
                    <a:pt x="260" y="8"/>
                    <a:pt x="260" y="8"/>
                    <a:pt x="260" y="8"/>
                  </a:cubicBezTo>
                  <a:cubicBezTo>
                    <a:pt x="262" y="9"/>
                    <a:pt x="260" y="7"/>
                    <a:pt x="260" y="7"/>
                  </a:cubicBezTo>
                  <a:cubicBezTo>
                    <a:pt x="260" y="7"/>
                    <a:pt x="256" y="6"/>
                    <a:pt x="256" y="6"/>
                  </a:cubicBezTo>
                  <a:cubicBezTo>
                    <a:pt x="253" y="6"/>
                    <a:pt x="248" y="9"/>
                    <a:pt x="245" y="8"/>
                  </a:cubicBezTo>
                  <a:cubicBezTo>
                    <a:pt x="242" y="8"/>
                    <a:pt x="243" y="6"/>
                    <a:pt x="242" y="4"/>
                  </a:cubicBezTo>
                  <a:cubicBezTo>
                    <a:pt x="240" y="4"/>
                    <a:pt x="240" y="5"/>
                    <a:pt x="240" y="6"/>
                  </a:cubicBezTo>
                  <a:cubicBezTo>
                    <a:pt x="239" y="6"/>
                    <a:pt x="238" y="5"/>
                    <a:pt x="237" y="6"/>
                  </a:cubicBezTo>
                  <a:cubicBezTo>
                    <a:pt x="236" y="6"/>
                    <a:pt x="234" y="8"/>
                    <a:pt x="233" y="8"/>
                  </a:cubicBezTo>
                  <a:cubicBezTo>
                    <a:pt x="233" y="6"/>
                    <a:pt x="233" y="5"/>
                    <a:pt x="234" y="3"/>
                  </a:cubicBezTo>
                  <a:cubicBezTo>
                    <a:pt x="231" y="2"/>
                    <a:pt x="226" y="0"/>
                    <a:pt x="223" y="0"/>
                  </a:cubicBezTo>
                  <a:cubicBezTo>
                    <a:pt x="222" y="2"/>
                    <a:pt x="222" y="2"/>
                    <a:pt x="222" y="2"/>
                  </a:cubicBezTo>
                  <a:cubicBezTo>
                    <a:pt x="220" y="3"/>
                    <a:pt x="215" y="7"/>
                    <a:pt x="212" y="8"/>
                  </a:cubicBezTo>
                  <a:cubicBezTo>
                    <a:pt x="210" y="8"/>
                    <a:pt x="208" y="7"/>
                    <a:pt x="206" y="8"/>
                  </a:cubicBezTo>
                  <a:cubicBezTo>
                    <a:pt x="205" y="8"/>
                    <a:pt x="204" y="9"/>
                    <a:pt x="204" y="10"/>
                  </a:cubicBezTo>
                  <a:cubicBezTo>
                    <a:pt x="203" y="8"/>
                    <a:pt x="203" y="8"/>
                    <a:pt x="202" y="7"/>
                  </a:cubicBezTo>
                  <a:cubicBezTo>
                    <a:pt x="201" y="8"/>
                    <a:pt x="201" y="9"/>
                    <a:pt x="200" y="10"/>
                  </a:cubicBezTo>
                  <a:cubicBezTo>
                    <a:pt x="199" y="10"/>
                    <a:pt x="199" y="10"/>
                    <a:pt x="199" y="10"/>
                  </a:cubicBezTo>
                  <a:cubicBezTo>
                    <a:pt x="199" y="10"/>
                    <a:pt x="198" y="9"/>
                    <a:pt x="197" y="10"/>
                  </a:cubicBezTo>
                  <a:cubicBezTo>
                    <a:pt x="197" y="10"/>
                    <a:pt x="197" y="12"/>
                    <a:pt x="197" y="12"/>
                  </a:cubicBezTo>
                  <a:cubicBezTo>
                    <a:pt x="196" y="12"/>
                    <a:pt x="195" y="13"/>
                    <a:pt x="194" y="13"/>
                  </a:cubicBezTo>
                  <a:cubicBezTo>
                    <a:pt x="192" y="14"/>
                    <a:pt x="189" y="12"/>
                    <a:pt x="187" y="13"/>
                  </a:cubicBezTo>
                  <a:cubicBezTo>
                    <a:pt x="186" y="13"/>
                    <a:pt x="185" y="15"/>
                    <a:pt x="184" y="16"/>
                  </a:cubicBezTo>
                  <a:cubicBezTo>
                    <a:pt x="183" y="16"/>
                    <a:pt x="182" y="15"/>
                    <a:pt x="182" y="16"/>
                  </a:cubicBezTo>
                  <a:cubicBezTo>
                    <a:pt x="180" y="17"/>
                    <a:pt x="180" y="20"/>
                    <a:pt x="178" y="22"/>
                  </a:cubicBezTo>
                  <a:cubicBezTo>
                    <a:pt x="177" y="23"/>
                    <a:pt x="175" y="22"/>
                    <a:pt x="174" y="24"/>
                  </a:cubicBezTo>
                  <a:cubicBezTo>
                    <a:pt x="174" y="25"/>
                    <a:pt x="174" y="27"/>
                    <a:pt x="174" y="29"/>
                  </a:cubicBezTo>
                  <a:cubicBezTo>
                    <a:pt x="173" y="30"/>
                    <a:pt x="171" y="31"/>
                    <a:pt x="171" y="32"/>
                  </a:cubicBezTo>
                  <a:cubicBezTo>
                    <a:pt x="170" y="34"/>
                    <a:pt x="170" y="37"/>
                    <a:pt x="170" y="39"/>
                  </a:cubicBezTo>
                  <a:cubicBezTo>
                    <a:pt x="166" y="39"/>
                    <a:pt x="163" y="41"/>
                    <a:pt x="160" y="42"/>
                  </a:cubicBezTo>
                  <a:cubicBezTo>
                    <a:pt x="158" y="42"/>
                    <a:pt x="157" y="40"/>
                    <a:pt x="155" y="41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0" y="43"/>
                    <a:pt x="147" y="42"/>
                    <a:pt x="144" y="42"/>
                  </a:cubicBezTo>
                  <a:cubicBezTo>
                    <a:pt x="144" y="45"/>
                    <a:pt x="145" y="47"/>
                    <a:pt x="145" y="50"/>
                  </a:cubicBezTo>
                  <a:cubicBezTo>
                    <a:pt x="144" y="51"/>
                    <a:pt x="144" y="50"/>
                    <a:pt x="143" y="52"/>
                  </a:cubicBezTo>
                  <a:cubicBezTo>
                    <a:pt x="142" y="51"/>
                    <a:pt x="143" y="51"/>
                    <a:pt x="141" y="52"/>
                  </a:cubicBezTo>
                  <a:cubicBezTo>
                    <a:pt x="143" y="52"/>
                    <a:pt x="145" y="52"/>
                    <a:pt x="147" y="53"/>
                  </a:cubicBezTo>
                  <a:cubicBezTo>
                    <a:pt x="148" y="53"/>
                    <a:pt x="148" y="56"/>
                    <a:pt x="150" y="56"/>
                  </a:cubicBezTo>
                  <a:cubicBezTo>
                    <a:pt x="152" y="57"/>
                    <a:pt x="152" y="56"/>
                    <a:pt x="154" y="57"/>
                  </a:cubicBezTo>
                  <a:cubicBezTo>
                    <a:pt x="155" y="58"/>
                    <a:pt x="159" y="62"/>
                    <a:pt x="160" y="63"/>
                  </a:cubicBezTo>
                  <a:cubicBezTo>
                    <a:pt x="162" y="63"/>
                    <a:pt x="163" y="62"/>
                    <a:pt x="164" y="63"/>
                  </a:cubicBezTo>
                  <a:cubicBezTo>
                    <a:pt x="164" y="63"/>
                    <a:pt x="166" y="65"/>
                    <a:pt x="164" y="64"/>
                  </a:cubicBezTo>
                  <a:cubicBezTo>
                    <a:pt x="165" y="65"/>
                    <a:pt x="165" y="69"/>
                    <a:pt x="165" y="69"/>
                  </a:cubicBezTo>
                  <a:cubicBezTo>
                    <a:pt x="167" y="69"/>
                    <a:pt x="168" y="70"/>
                    <a:pt x="170" y="70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1" y="68"/>
                    <a:pt x="173" y="67"/>
                    <a:pt x="174" y="67"/>
                  </a:cubicBezTo>
                  <a:cubicBezTo>
                    <a:pt x="174" y="68"/>
                    <a:pt x="174" y="68"/>
                    <a:pt x="174" y="68"/>
                  </a:cubicBezTo>
                  <a:cubicBezTo>
                    <a:pt x="175" y="68"/>
                    <a:pt x="175" y="69"/>
                    <a:pt x="176" y="70"/>
                  </a:cubicBezTo>
                  <a:cubicBezTo>
                    <a:pt x="178" y="70"/>
                    <a:pt x="181" y="69"/>
                    <a:pt x="182" y="68"/>
                  </a:cubicBezTo>
                  <a:cubicBezTo>
                    <a:pt x="182" y="68"/>
                    <a:pt x="183" y="72"/>
                    <a:pt x="182" y="71"/>
                  </a:cubicBezTo>
                  <a:cubicBezTo>
                    <a:pt x="181" y="71"/>
                    <a:pt x="181" y="72"/>
                    <a:pt x="180" y="72"/>
                  </a:cubicBezTo>
                  <a:cubicBezTo>
                    <a:pt x="180" y="74"/>
                    <a:pt x="180" y="74"/>
                    <a:pt x="180" y="74"/>
                  </a:cubicBezTo>
                  <a:cubicBezTo>
                    <a:pt x="182" y="75"/>
                    <a:pt x="182" y="74"/>
                    <a:pt x="183" y="74"/>
                  </a:cubicBezTo>
                  <a:cubicBezTo>
                    <a:pt x="184" y="75"/>
                    <a:pt x="184" y="75"/>
                    <a:pt x="184" y="75"/>
                  </a:cubicBezTo>
                  <a:cubicBezTo>
                    <a:pt x="186" y="76"/>
                    <a:pt x="189" y="75"/>
                    <a:pt x="192" y="75"/>
                  </a:cubicBezTo>
                  <a:cubicBezTo>
                    <a:pt x="192" y="75"/>
                    <a:pt x="191" y="78"/>
                    <a:pt x="192" y="78"/>
                  </a:cubicBezTo>
                  <a:cubicBezTo>
                    <a:pt x="189" y="78"/>
                    <a:pt x="175" y="78"/>
                    <a:pt x="182" y="81"/>
                  </a:cubicBezTo>
                  <a:cubicBezTo>
                    <a:pt x="182" y="81"/>
                    <a:pt x="183" y="80"/>
                    <a:pt x="184" y="80"/>
                  </a:cubicBezTo>
                  <a:cubicBezTo>
                    <a:pt x="187" y="81"/>
                    <a:pt x="185" y="82"/>
                    <a:pt x="186" y="85"/>
                  </a:cubicBezTo>
                  <a:cubicBezTo>
                    <a:pt x="182" y="84"/>
                    <a:pt x="182" y="83"/>
                    <a:pt x="180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6" y="85"/>
                    <a:pt x="171" y="86"/>
                    <a:pt x="166" y="85"/>
                  </a:cubicBezTo>
                  <a:cubicBezTo>
                    <a:pt x="166" y="85"/>
                    <a:pt x="166" y="83"/>
                    <a:pt x="165" y="83"/>
                  </a:cubicBezTo>
                  <a:cubicBezTo>
                    <a:pt x="164" y="82"/>
                    <a:pt x="163" y="83"/>
                    <a:pt x="162" y="83"/>
                  </a:cubicBezTo>
                  <a:cubicBezTo>
                    <a:pt x="162" y="81"/>
                    <a:pt x="162" y="82"/>
                    <a:pt x="164" y="81"/>
                  </a:cubicBezTo>
                  <a:cubicBezTo>
                    <a:pt x="163" y="79"/>
                    <a:pt x="164" y="77"/>
                    <a:pt x="163" y="75"/>
                  </a:cubicBezTo>
                  <a:cubicBezTo>
                    <a:pt x="163" y="75"/>
                    <a:pt x="162" y="74"/>
                    <a:pt x="162" y="74"/>
                  </a:cubicBezTo>
                  <a:cubicBezTo>
                    <a:pt x="161" y="74"/>
                    <a:pt x="159" y="73"/>
                    <a:pt x="158" y="74"/>
                  </a:cubicBezTo>
                  <a:cubicBezTo>
                    <a:pt x="157" y="74"/>
                    <a:pt x="157" y="75"/>
                    <a:pt x="156" y="75"/>
                  </a:cubicBezTo>
                  <a:cubicBezTo>
                    <a:pt x="154" y="77"/>
                    <a:pt x="149" y="78"/>
                    <a:pt x="147" y="79"/>
                  </a:cubicBezTo>
                  <a:cubicBezTo>
                    <a:pt x="147" y="80"/>
                    <a:pt x="147" y="83"/>
                    <a:pt x="147" y="83"/>
                  </a:cubicBezTo>
                  <a:cubicBezTo>
                    <a:pt x="146" y="84"/>
                    <a:pt x="146" y="83"/>
                    <a:pt x="145" y="84"/>
                  </a:cubicBezTo>
                  <a:cubicBezTo>
                    <a:pt x="141" y="83"/>
                    <a:pt x="138" y="83"/>
                    <a:pt x="134" y="85"/>
                  </a:cubicBezTo>
                  <a:cubicBezTo>
                    <a:pt x="133" y="86"/>
                    <a:pt x="131" y="88"/>
                    <a:pt x="130" y="89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35" y="91"/>
                    <a:pt x="135" y="92"/>
                    <a:pt x="139" y="93"/>
                  </a:cubicBezTo>
                  <a:cubicBezTo>
                    <a:pt x="140" y="93"/>
                    <a:pt x="142" y="93"/>
                    <a:pt x="143" y="93"/>
                  </a:cubicBezTo>
                  <a:cubicBezTo>
                    <a:pt x="143" y="95"/>
                    <a:pt x="143" y="95"/>
                    <a:pt x="143" y="95"/>
                  </a:cubicBezTo>
                  <a:cubicBezTo>
                    <a:pt x="140" y="95"/>
                    <a:pt x="139" y="95"/>
                    <a:pt x="137" y="96"/>
                  </a:cubicBezTo>
                  <a:cubicBezTo>
                    <a:pt x="137" y="96"/>
                    <a:pt x="137" y="98"/>
                    <a:pt x="138" y="97"/>
                  </a:cubicBezTo>
                  <a:cubicBezTo>
                    <a:pt x="139" y="98"/>
                    <a:pt x="141" y="99"/>
                    <a:pt x="141" y="100"/>
                  </a:cubicBezTo>
                  <a:cubicBezTo>
                    <a:pt x="142" y="101"/>
                    <a:pt x="142" y="103"/>
                    <a:pt x="143" y="104"/>
                  </a:cubicBezTo>
                  <a:cubicBezTo>
                    <a:pt x="152" y="107"/>
                    <a:pt x="152" y="107"/>
                    <a:pt x="152" y="107"/>
                  </a:cubicBezTo>
                  <a:cubicBezTo>
                    <a:pt x="154" y="107"/>
                    <a:pt x="154" y="105"/>
                    <a:pt x="155" y="105"/>
                  </a:cubicBezTo>
                  <a:cubicBezTo>
                    <a:pt x="159" y="104"/>
                    <a:pt x="165" y="104"/>
                    <a:pt x="168" y="104"/>
                  </a:cubicBezTo>
                  <a:cubicBezTo>
                    <a:pt x="169" y="103"/>
                    <a:pt x="168" y="103"/>
                    <a:pt x="169" y="102"/>
                  </a:cubicBezTo>
                  <a:cubicBezTo>
                    <a:pt x="170" y="103"/>
                    <a:pt x="172" y="105"/>
                    <a:pt x="172" y="105"/>
                  </a:cubicBezTo>
                  <a:cubicBezTo>
                    <a:pt x="173" y="106"/>
                    <a:pt x="172" y="107"/>
                    <a:pt x="172" y="107"/>
                  </a:cubicBezTo>
                  <a:cubicBezTo>
                    <a:pt x="173" y="108"/>
                    <a:pt x="174" y="108"/>
                    <a:pt x="174" y="108"/>
                  </a:cubicBezTo>
                  <a:cubicBezTo>
                    <a:pt x="175" y="108"/>
                    <a:pt x="177" y="104"/>
                    <a:pt x="178" y="104"/>
                  </a:cubicBezTo>
                  <a:cubicBezTo>
                    <a:pt x="182" y="103"/>
                    <a:pt x="188" y="103"/>
                    <a:pt x="191" y="103"/>
                  </a:cubicBezTo>
                  <a:cubicBezTo>
                    <a:pt x="191" y="104"/>
                    <a:pt x="191" y="105"/>
                    <a:pt x="191" y="106"/>
                  </a:cubicBezTo>
                  <a:cubicBezTo>
                    <a:pt x="191" y="107"/>
                    <a:pt x="189" y="107"/>
                    <a:pt x="188" y="108"/>
                  </a:cubicBezTo>
                  <a:cubicBezTo>
                    <a:pt x="188" y="110"/>
                    <a:pt x="190" y="113"/>
                    <a:pt x="190" y="115"/>
                  </a:cubicBezTo>
                  <a:cubicBezTo>
                    <a:pt x="191" y="117"/>
                    <a:pt x="190" y="119"/>
                    <a:pt x="190" y="121"/>
                  </a:cubicBezTo>
                  <a:cubicBezTo>
                    <a:pt x="188" y="121"/>
                    <a:pt x="185" y="123"/>
                    <a:pt x="183" y="123"/>
                  </a:cubicBezTo>
                  <a:cubicBezTo>
                    <a:pt x="181" y="123"/>
                    <a:pt x="181" y="122"/>
                    <a:pt x="179" y="123"/>
                  </a:cubicBezTo>
                  <a:cubicBezTo>
                    <a:pt x="179" y="123"/>
                    <a:pt x="179" y="124"/>
                    <a:pt x="178" y="125"/>
                  </a:cubicBezTo>
                  <a:cubicBezTo>
                    <a:pt x="177" y="126"/>
                    <a:pt x="172" y="129"/>
                    <a:pt x="168" y="128"/>
                  </a:cubicBezTo>
                  <a:cubicBezTo>
                    <a:pt x="166" y="127"/>
                    <a:pt x="166" y="124"/>
                    <a:pt x="162" y="124"/>
                  </a:cubicBezTo>
                  <a:cubicBezTo>
                    <a:pt x="161" y="124"/>
                    <a:pt x="159" y="126"/>
                    <a:pt x="158" y="127"/>
                  </a:cubicBezTo>
                  <a:cubicBezTo>
                    <a:pt x="158" y="127"/>
                    <a:pt x="158" y="129"/>
                    <a:pt x="158" y="128"/>
                  </a:cubicBezTo>
                  <a:cubicBezTo>
                    <a:pt x="159" y="128"/>
                    <a:pt x="158" y="129"/>
                    <a:pt x="159" y="129"/>
                  </a:cubicBezTo>
                  <a:cubicBezTo>
                    <a:pt x="160" y="131"/>
                    <a:pt x="161" y="132"/>
                    <a:pt x="161" y="136"/>
                  </a:cubicBezTo>
                  <a:cubicBezTo>
                    <a:pt x="160" y="135"/>
                    <a:pt x="161" y="135"/>
                    <a:pt x="160" y="134"/>
                  </a:cubicBezTo>
                  <a:cubicBezTo>
                    <a:pt x="159" y="134"/>
                    <a:pt x="158" y="134"/>
                    <a:pt x="157" y="133"/>
                  </a:cubicBezTo>
                  <a:cubicBezTo>
                    <a:pt x="156" y="138"/>
                    <a:pt x="156" y="138"/>
                    <a:pt x="156" y="138"/>
                  </a:cubicBezTo>
                  <a:cubicBezTo>
                    <a:pt x="156" y="138"/>
                    <a:pt x="154" y="138"/>
                    <a:pt x="154" y="138"/>
                  </a:cubicBezTo>
                  <a:cubicBezTo>
                    <a:pt x="153" y="138"/>
                    <a:pt x="149" y="141"/>
                    <a:pt x="149" y="142"/>
                  </a:cubicBezTo>
                  <a:cubicBezTo>
                    <a:pt x="149" y="143"/>
                    <a:pt x="150" y="145"/>
                    <a:pt x="149" y="146"/>
                  </a:cubicBezTo>
                  <a:cubicBezTo>
                    <a:pt x="149" y="146"/>
                    <a:pt x="146" y="147"/>
                    <a:pt x="146" y="147"/>
                  </a:cubicBezTo>
                  <a:cubicBezTo>
                    <a:pt x="146" y="147"/>
                    <a:pt x="145" y="150"/>
                    <a:pt x="145" y="150"/>
                  </a:cubicBezTo>
                  <a:cubicBezTo>
                    <a:pt x="146" y="150"/>
                    <a:pt x="147" y="150"/>
                    <a:pt x="148" y="150"/>
                  </a:cubicBezTo>
                  <a:cubicBezTo>
                    <a:pt x="148" y="150"/>
                    <a:pt x="147" y="152"/>
                    <a:pt x="147" y="153"/>
                  </a:cubicBezTo>
                  <a:cubicBezTo>
                    <a:pt x="149" y="153"/>
                    <a:pt x="150" y="152"/>
                    <a:pt x="151" y="153"/>
                  </a:cubicBezTo>
                  <a:cubicBezTo>
                    <a:pt x="152" y="153"/>
                    <a:pt x="152" y="154"/>
                    <a:pt x="152" y="155"/>
                  </a:cubicBezTo>
                  <a:cubicBezTo>
                    <a:pt x="153" y="155"/>
                    <a:pt x="152" y="155"/>
                    <a:pt x="153" y="156"/>
                  </a:cubicBezTo>
                  <a:cubicBezTo>
                    <a:pt x="157" y="156"/>
                    <a:pt x="159" y="156"/>
                    <a:pt x="162" y="157"/>
                  </a:cubicBezTo>
                  <a:cubicBezTo>
                    <a:pt x="162" y="157"/>
                    <a:pt x="162" y="156"/>
                    <a:pt x="162" y="156"/>
                  </a:cubicBezTo>
                  <a:cubicBezTo>
                    <a:pt x="163" y="156"/>
                    <a:pt x="164" y="156"/>
                    <a:pt x="165" y="156"/>
                  </a:cubicBezTo>
                  <a:cubicBezTo>
                    <a:pt x="165" y="157"/>
                    <a:pt x="165" y="157"/>
                    <a:pt x="165" y="157"/>
                  </a:cubicBezTo>
                  <a:cubicBezTo>
                    <a:pt x="166" y="156"/>
                    <a:pt x="164" y="159"/>
                    <a:pt x="164" y="159"/>
                  </a:cubicBezTo>
                  <a:cubicBezTo>
                    <a:pt x="163" y="160"/>
                    <a:pt x="163" y="161"/>
                    <a:pt x="162" y="162"/>
                  </a:cubicBezTo>
                  <a:cubicBezTo>
                    <a:pt x="162" y="162"/>
                    <a:pt x="160" y="163"/>
                    <a:pt x="160" y="163"/>
                  </a:cubicBezTo>
                  <a:cubicBezTo>
                    <a:pt x="161" y="164"/>
                    <a:pt x="161" y="164"/>
                    <a:pt x="160" y="165"/>
                  </a:cubicBezTo>
                  <a:cubicBezTo>
                    <a:pt x="160" y="166"/>
                    <a:pt x="160" y="167"/>
                    <a:pt x="160" y="167"/>
                  </a:cubicBezTo>
                  <a:cubicBezTo>
                    <a:pt x="161" y="168"/>
                    <a:pt x="160" y="168"/>
                    <a:pt x="161" y="169"/>
                  </a:cubicBezTo>
                  <a:cubicBezTo>
                    <a:pt x="161" y="169"/>
                    <a:pt x="163" y="169"/>
                    <a:pt x="163" y="169"/>
                  </a:cubicBezTo>
                  <a:cubicBezTo>
                    <a:pt x="164" y="170"/>
                    <a:pt x="163" y="171"/>
                    <a:pt x="163" y="172"/>
                  </a:cubicBezTo>
                  <a:cubicBezTo>
                    <a:pt x="163" y="172"/>
                    <a:pt x="165" y="173"/>
                    <a:pt x="165" y="174"/>
                  </a:cubicBezTo>
                  <a:cubicBezTo>
                    <a:pt x="170" y="173"/>
                    <a:pt x="174" y="173"/>
                    <a:pt x="175" y="170"/>
                  </a:cubicBezTo>
                  <a:cubicBezTo>
                    <a:pt x="176" y="168"/>
                    <a:pt x="175" y="166"/>
                    <a:pt x="175" y="166"/>
                  </a:cubicBezTo>
                  <a:cubicBezTo>
                    <a:pt x="176" y="165"/>
                    <a:pt x="176" y="165"/>
                    <a:pt x="176" y="165"/>
                  </a:cubicBezTo>
                  <a:cubicBezTo>
                    <a:pt x="178" y="164"/>
                    <a:pt x="178" y="164"/>
                    <a:pt x="178" y="164"/>
                  </a:cubicBezTo>
                  <a:cubicBezTo>
                    <a:pt x="178" y="164"/>
                    <a:pt x="180" y="169"/>
                    <a:pt x="177" y="168"/>
                  </a:cubicBezTo>
                  <a:cubicBezTo>
                    <a:pt x="178" y="169"/>
                    <a:pt x="177" y="170"/>
                    <a:pt x="177" y="171"/>
                  </a:cubicBezTo>
                  <a:cubicBezTo>
                    <a:pt x="177" y="172"/>
                    <a:pt x="179" y="172"/>
                    <a:pt x="180" y="173"/>
                  </a:cubicBezTo>
                  <a:cubicBezTo>
                    <a:pt x="181" y="175"/>
                    <a:pt x="181" y="177"/>
                    <a:pt x="182" y="180"/>
                  </a:cubicBezTo>
                  <a:cubicBezTo>
                    <a:pt x="180" y="181"/>
                    <a:pt x="181" y="182"/>
                    <a:pt x="180" y="184"/>
                  </a:cubicBezTo>
                  <a:cubicBezTo>
                    <a:pt x="182" y="184"/>
                    <a:pt x="182" y="183"/>
                    <a:pt x="184" y="183"/>
                  </a:cubicBezTo>
                  <a:cubicBezTo>
                    <a:pt x="184" y="183"/>
                    <a:pt x="183" y="185"/>
                    <a:pt x="183" y="185"/>
                  </a:cubicBezTo>
                  <a:cubicBezTo>
                    <a:pt x="182" y="185"/>
                    <a:pt x="181" y="188"/>
                    <a:pt x="183" y="187"/>
                  </a:cubicBezTo>
                  <a:cubicBezTo>
                    <a:pt x="183" y="187"/>
                    <a:pt x="183" y="189"/>
                    <a:pt x="182" y="189"/>
                  </a:cubicBezTo>
                  <a:cubicBezTo>
                    <a:pt x="182" y="189"/>
                    <a:pt x="182" y="190"/>
                    <a:pt x="182" y="191"/>
                  </a:cubicBezTo>
                  <a:cubicBezTo>
                    <a:pt x="186" y="191"/>
                    <a:pt x="187" y="187"/>
                    <a:pt x="189" y="186"/>
                  </a:cubicBezTo>
                  <a:cubicBezTo>
                    <a:pt x="191" y="185"/>
                    <a:pt x="194" y="183"/>
                    <a:pt x="196" y="183"/>
                  </a:cubicBezTo>
                  <a:cubicBezTo>
                    <a:pt x="197" y="183"/>
                    <a:pt x="197" y="183"/>
                    <a:pt x="197" y="183"/>
                  </a:cubicBezTo>
                  <a:cubicBezTo>
                    <a:pt x="197" y="183"/>
                    <a:pt x="198" y="185"/>
                    <a:pt x="199" y="186"/>
                  </a:cubicBezTo>
                  <a:cubicBezTo>
                    <a:pt x="199" y="187"/>
                    <a:pt x="199" y="187"/>
                    <a:pt x="199" y="187"/>
                  </a:cubicBezTo>
                  <a:cubicBezTo>
                    <a:pt x="200" y="186"/>
                    <a:pt x="202" y="185"/>
                    <a:pt x="203" y="185"/>
                  </a:cubicBezTo>
                  <a:cubicBezTo>
                    <a:pt x="204" y="186"/>
                    <a:pt x="204" y="188"/>
                    <a:pt x="206" y="190"/>
                  </a:cubicBezTo>
                  <a:cubicBezTo>
                    <a:pt x="206" y="190"/>
                    <a:pt x="207" y="191"/>
                    <a:pt x="207" y="191"/>
                  </a:cubicBezTo>
                  <a:cubicBezTo>
                    <a:pt x="208" y="192"/>
                    <a:pt x="208" y="192"/>
                    <a:pt x="208" y="192"/>
                  </a:cubicBezTo>
                  <a:cubicBezTo>
                    <a:pt x="212" y="192"/>
                    <a:pt x="207" y="190"/>
                    <a:pt x="209" y="188"/>
                  </a:cubicBezTo>
                  <a:cubicBezTo>
                    <a:pt x="209" y="188"/>
                    <a:pt x="211" y="188"/>
                    <a:pt x="212" y="189"/>
                  </a:cubicBezTo>
                  <a:cubicBezTo>
                    <a:pt x="212" y="187"/>
                    <a:pt x="213" y="187"/>
                    <a:pt x="214" y="186"/>
                  </a:cubicBezTo>
                  <a:cubicBezTo>
                    <a:pt x="214" y="187"/>
                    <a:pt x="214" y="189"/>
                    <a:pt x="214" y="190"/>
                  </a:cubicBezTo>
                  <a:cubicBezTo>
                    <a:pt x="218" y="189"/>
                    <a:pt x="220" y="189"/>
                    <a:pt x="223" y="187"/>
                  </a:cubicBezTo>
                  <a:cubicBezTo>
                    <a:pt x="223" y="187"/>
                    <a:pt x="223" y="185"/>
                    <a:pt x="224" y="185"/>
                  </a:cubicBezTo>
                  <a:cubicBezTo>
                    <a:pt x="224" y="185"/>
                    <a:pt x="225" y="185"/>
                    <a:pt x="226" y="185"/>
                  </a:cubicBezTo>
                  <a:cubicBezTo>
                    <a:pt x="226" y="186"/>
                    <a:pt x="225" y="190"/>
                    <a:pt x="224" y="191"/>
                  </a:cubicBezTo>
                  <a:cubicBezTo>
                    <a:pt x="223" y="193"/>
                    <a:pt x="220" y="193"/>
                    <a:pt x="220" y="194"/>
                  </a:cubicBezTo>
                  <a:cubicBezTo>
                    <a:pt x="219" y="195"/>
                    <a:pt x="220" y="197"/>
                    <a:pt x="220" y="198"/>
                  </a:cubicBezTo>
                  <a:cubicBezTo>
                    <a:pt x="218" y="199"/>
                    <a:pt x="218" y="199"/>
                    <a:pt x="218" y="199"/>
                  </a:cubicBezTo>
                  <a:cubicBezTo>
                    <a:pt x="217" y="201"/>
                    <a:pt x="218" y="206"/>
                    <a:pt x="218" y="206"/>
                  </a:cubicBezTo>
                  <a:cubicBezTo>
                    <a:pt x="217" y="207"/>
                    <a:pt x="216" y="207"/>
                    <a:pt x="216" y="207"/>
                  </a:cubicBezTo>
                  <a:cubicBezTo>
                    <a:pt x="215" y="208"/>
                    <a:pt x="216" y="209"/>
                    <a:pt x="215" y="210"/>
                  </a:cubicBezTo>
                  <a:cubicBezTo>
                    <a:pt x="215" y="211"/>
                    <a:pt x="212" y="212"/>
                    <a:pt x="212" y="213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214"/>
                    <a:pt x="211" y="216"/>
                    <a:pt x="211" y="216"/>
                  </a:cubicBezTo>
                  <a:cubicBezTo>
                    <a:pt x="211" y="217"/>
                    <a:pt x="209" y="216"/>
                    <a:pt x="208" y="216"/>
                  </a:cubicBezTo>
                  <a:cubicBezTo>
                    <a:pt x="207" y="217"/>
                    <a:pt x="206" y="220"/>
                    <a:pt x="205" y="220"/>
                  </a:cubicBezTo>
                  <a:cubicBezTo>
                    <a:pt x="204" y="221"/>
                    <a:pt x="204" y="220"/>
                    <a:pt x="203" y="220"/>
                  </a:cubicBezTo>
                  <a:cubicBezTo>
                    <a:pt x="197" y="222"/>
                    <a:pt x="196" y="224"/>
                    <a:pt x="195" y="230"/>
                  </a:cubicBezTo>
                  <a:cubicBezTo>
                    <a:pt x="193" y="231"/>
                    <a:pt x="191" y="231"/>
                    <a:pt x="190" y="231"/>
                  </a:cubicBezTo>
                  <a:cubicBezTo>
                    <a:pt x="190" y="231"/>
                    <a:pt x="191" y="230"/>
                    <a:pt x="191" y="229"/>
                  </a:cubicBezTo>
                  <a:cubicBezTo>
                    <a:pt x="188" y="230"/>
                    <a:pt x="183" y="230"/>
                    <a:pt x="180" y="231"/>
                  </a:cubicBezTo>
                  <a:cubicBezTo>
                    <a:pt x="180" y="232"/>
                    <a:pt x="180" y="234"/>
                    <a:pt x="180" y="234"/>
                  </a:cubicBezTo>
                  <a:cubicBezTo>
                    <a:pt x="179" y="235"/>
                    <a:pt x="178" y="235"/>
                    <a:pt x="177" y="236"/>
                  </a:cubicBezTo>
                  <a:cubicBezTo>
                    <a:pt x="176" y="237"/>
                    <a:pt x="177" y="238"/>
                    <a:pt x="176" y="239"/>
                  </a:cubicBezTo>
                  <a:cubicBezTo>
                    <a:pt x="176" y="240"/>
                    <a:pt x="172" y="242"/>
                    <a:pt x="170" y="242"/>
                  </a:cubicBezTo>
                  <a:cubicBezTo>
                    <a:pt x="170" y="243"/>
                    <a:pt x="171" y="244"/>
                    <a:pt x="170" y="244"/>
                  </a:cubicBezTo>
                  <a:cubicBezTo>
                    <a:pt x="171" y="244"/>
                    <a:pt x="172" y="243"/>
                    <a:pt x="172" y="243"/>
                  </a:cubicBezTo>
                  <a:cubicBezTo>
                    <a:pt x="172" y="243"/>
                    <a:pt x="173" y="244"/>
                    <a:pt x="174" y="244"/>
                  </a:cubicBezTo>
                  <a:cubicBezTo>
                    <a:pt x="175" y="242"/>
                    <a:pt x="175" y="242"/>
                    <a:pt x="175" y="242"/>
                  </a:cubicBezTo>
                  <a:cubicBezTo>
                    <a:pt x="176" y="242"/>
                    <a:pt x="176" y="242"/>
                    <a:pt x="176" y="242"/>
                  </a:cubicBezTo>
                  <a:cubicBezTo>
                    <a:pt x="177" y="242"/>
                    <a:pt x="176" y="243"/>
                    <a:pt x="178" y="244"/>
                  </a:cubicBezTo>
                  <a:cubicBezTo>
                    <a:pt x="180" y="240"/>
                    <a:pt x="182" y="237"/>
                    <a:pt x="184" y="233"/>
                  </a:cubicBezTo>
                  <a:cubicBezTo>
                    <a:pt x="185" y="233"/>
                    <a:pt x="186" y="233"/>
                    <a:pt x="187" y="233"/>
                  </a:cubicBezTo>
                  <a:cubicBezTo>
                    <a:pt x="187" y="234"/>
                    <a:pt x="188" y="235"/>
                    <a:pt x="186" y="234"/>
                  </a:cubicBezTo>
                  <a:cubicBezTo>
                    <a:pt x="186" y="236"/>
                    <a:pt x="186" y="236"/>
                    <a:pt x="186" y="236"/>
                  </a:cubicBezTo>
                  <a:cubicBezTo>
                    <a:pt x="187" y="236"/>
                    <a:pt x="189" y="237"/>
                    <a:pt x="190" y="236"/>
                  </a:cubicBezTo>
                  <a:cubicBezTo>
                    <a:pt x="190" y="234"/>
                    <a:pt x="190" y="234"/>
                    <a:pt x="190" y="234"/>
                  </a:cubicBezTo>
                  <a:cubicBezTo>
                    <a:pt x="196" y="234"/>
                    <a:pt x="194" y="235"/>
                    <a:pt x="198" y="231"/>
                  </a:cubicBezTo>
                  <a:cubicBezTo>
                    <a:pt x="199" y="231"/>
                    <a:pt x="200" y="231"/>
                    <a:pt x="200" y="231"/>
                  </a:cubicBezTo>
                  <a:cubicBezTo>
                    <a:pt x="200" y="231"/>
                    <a:pt x="200" y="233"/>
                    <a:pt x="200" y="233"/>
                  </a:cubicBezTo>
                  <a:cubicBezTo>
                    <a:pt x="202" y="232"/>
                    <a:pt x="201" y="232"/>
                    <a:pt x="202" y="230"/>
                  </a:cubicBezTo>
                  <a:cubicBezTo>
                    <a:pt x="202" y="231"/>
                    <a:pt x="204" y="232"/>
                    <a:pt x="205" y="231"/>
                  </a:cubicBezTo>
                  <a:cubicBezTo>
                    <a:pt x="206" y="230"/>
                    <a:pt x="206" y="228"/>
                    <a:pt x="206" y="226"/>
                  </a:cubicBezTo>
                  <a:cubicBezTo>
                    <a:pt x="210" y="228"/>
                    <a:pt x="209" y="230"/>
                    <a:pt x="210" y="224"/>
                  </a:cubicBezTo>
                  <a:cubicBezTo>
                    <a:pt x="209" y="224"/>
                    <a:pt x="209" y="225"/>
                    <a:pt x="208" y="224"/>
                  </a:cubicBezTo>
                  <a:cubicBezTo>
                    <a:pt x="208" y="224"/>
                    <a:pt x="210" y="224"/>
                    <a:pt x="209" y="223"/>
                  </a:cubicBezTo>
                  <a:cubicBezTo>
                    <a:pt x="211" y="223"/>
                    <a:pt x="213" y="221"/>
                    <a:pt x="214" y="221"/>
                  </a:cubicBezTo>
                  <a:cubicBezTo>
                    <a:pt x="214" y="221"/>
                    <a:pt x="213" y="220"/>
                    <a:pt x="214" y="220"/>
                  </a:cubicBezTo>
                  <a:cubicBezTo>
                    <a:pt x="215" y="219"/>
                    <a:pt x="217" y="220"/>
                    <a:pt x="218" y="219"/>
                  </a:cubicBezTo>
                  <a:cubicBezTo>
                    <a:pt x="218" y="219"/>
                    <a:pt x="218" y="216"/>
                    <a:pt x="218" y="216"/>
                  </a:cubicBezTo>
                  <a:cubicBezTo>
                    <a:pt x="219" y="216"/>
                    <a:pt x="220" y="217"/>
                    <a:pt x="221" y="216"/>
                  </a:cubicBezTo>
                  <a:cubicBezTo>
                    <a:pt x="222" y="216"/>
                    <a:pt x="225" y="214"/>
                    <a:pt x="226" y="213"/>
                  </a:cubicBezTo>
                  <a:cubicBezTo>
                    <a:pt x="225" y="212"/>
                    <a:pt x="225" y="209"/>
                    <a:pt x="225" y="209"/>
                  </a:cubicBezTo>
                  <a:cubicBezTo>
                    <a:pt x="226" y="208"/>
                    <a:pt x="227" y="208"/>
                    <a:pt x="229" y="208"/>
                  </a:cubicBezTo>
                  <a:cubicBezTo>
                    <a:pt x="229" y="206"/>
                    <a:pt x="229" y="206"/>
                    <a:pt x="229" y="206"/>
                  </a:cubicBezTo>
                  <a:cubicBezTo>
                    <a:pt x="229" y="206"/>
                    <a:pt x="231" y="207"/>
                    <a:pt x="231" y="206"/>
                  </a:cubicBezTo>
                  <a:cubicBezTo>
                    <a:pt x="233" y="205"/>
                    <a:pt x="233" y="202"/>
                    <a:pt x="235" y="201"/>
                  </a:cubicBezTo>
                  <a:cubicBezTo>
                    <a:pt x="236" y="201"/>
                    <a:pt x="237" y="201"/>
                    <a:pt x="238" y="200"/>
                  </a:cubicBezTo>
                  <a:cubicBezTo>
                    <a:pt x="238" y="200"/>
                    <a:pt x="237" y="199"/>
                    <a:pt x="238" y="198"/>
                  </a:cubicBezTo>
                  <a:cubicBezTo>
                    <a:pt x="240" y="196"/>
                    <a:pt x="240" y="196"/>
                    <a:pt x="240" y="196"/>
                  </a:cubicBezTo>
                  <a:cubicBezTo>
                    <a:pt x="242" y="196"/>
                    <a:pt x="245" y="196"/>
                    <a:pt x="246" y="195"/>
                  </a:cubicBezTo>
                  <a:cubicBezTo>
                    <a:pt x="246" y="194"/>
                    <a:pt x="247" y="194"/>
                    <a:pt x="248" y="193"/>
                  </a:cubicBezTo>
                  <a:cubicBezTo>
                    <a:pt x="248" y="192"/>
                    <a:pt x="247" y="191"/>
                    <a:pt x="247" y="191"/>
                  </a:cubicBezTo>
                  <a:cubicBezTo>
                    <a:pt x="247" y="189"/>
                    <a:pt x="250" y="189"/>
                    <a:pt x="250" y="189"/>
                  </a:cubicBezTo>
                  <a:cubicBezTo>
                    <a:pt x="250" y="187"/>
                    <a:pt x="250" y="187"/>
                    <a:pt x="250" y="187"/>
                  </a:cubicBezTo>
                  <a:cubicBezTo>
                    <a:pt x="251" y="186"/>
                    <a:pt x="252" y="187"/>
                    <a:pt x="253" y="187"/>
                  </a:cubicBezTo>
                  <a:cubicBezTo>
                    <a:pt x="253" y="186"/>
                    <a:pt x="253" y="184"/>
                    <a:pt x="253" y="184"/>
                  </a:cubicBezTo>
                  <a:cubicBezTo>
                    <a:pt x="251" y="184"/>
                    <a:pt x="249" y="184"/>
                    <a:pt x="248" y="184"/>
                  </a:cubicBezTo>
                  <a:cubicBezTo>
                    <a:pt x="248" y="182"/>
                    <a:pt x="247" y="180"/>
                    <a:pt x="248" y="178"/>
                  </a:cubicBezTo>
                  <a:cubicBezTo>
                    <a:pt x="248" y="177"/>
                    <a:pt x="249" y="176"/>
                    <a:pt x="250" y="176"/>
                  </a:cubicBezTo>
                  <a:cubicBezTo>
                    <a:pt x="250" y="175"/>
                    <a:pt x="249" y="174"/>
                    <a:pt x="250" y="173"/>
                  </a:cubicBezTo>
                  <a:cubicBezTo>
                    <a:pt x="252" y="173"/>
                    <a:pt x="253" y="173"/>
                    <a:pt x="255" y="173"/>
                  </a:cubicBezTo>
                  <a:cubicBezTo>
                    <a:pt x="255" y="172"/>
                    <a:pt x="255" y="171"/>
                    <a:pt x="256" y="171"/>
                  </a:cubicBezTo>
                  <a:cubicBezTo>
                    <a:pt x="256" y="170"/>
                    <a:pt x="258" y="170"/>
                    <a:pt x="258" y="169"/>
                  </a:cubicBezTo>
                  <a:cubicBezTo>
                    <a:pt x="258" y="168"/>
                    <a:pt x="257" y="167"/>
                    <a:pt x="258" y="166"/>
                  </a:cubicBezTo>
                  <a:cubicBezTo>
                    <a:pt x="258" y="166"/>
                    <a:pt x="260" y="167"/>
                    <a:pt x="260" y="167"/>
                  </a:cubicBezTo>
                  <a:cubicBezTo>
                    <a:pt x="261" y="167"/>
                    <a:pt x="261" y="166"/>
                    <a:pt x="262" y="167"/>
                  </a:cubicBezTo>
                  <a:cubicBezTo>
                    <a:pt x="263" y="163"/>
                    <a:pt x="263" y="161"/>
                    <a:pt x="266" y="159"/>
                  </a:cubicBezTo>
                  <a:cubicBezTo>
                    <a:pt x="268" y="159"/>
                    <a:pt x="268" y="159"/>
                    <a:pt x="269" y="159"/>
                  </a:cubicBezTo>
                  <a:cubicBezTo>
                    <a:pt x="270" y="158"/>
                    <a:pt x="270" y="156"/>
                    <a:pt x="270" y="155"/>
                  </a:cubicBezTo>
                  <a:cubicBezTo>
                    <a:pt x="271" y="154"/>
                    <a:pt x="273" y="154"/>
                    <a:pt x="274" y="153"/>
                  </a:cubicBezTo>
                  <a:cubicBezTo>
                    <a:pt x="276" y="152"/>
                    <a:pt x="277" y="149"/>
                    <a:pt x="279" y="148"/>
                  </a:cubicBezTo>
                  <a:cubicBezTo>
                    <a:pt x="279" y="148"/>
                    <a:pt x="280" y="150"/>
                    <a:pt x="280" y="151"/>
                  </a:cubicBezTo>
                  <a:cubicBezTo>
                    <a:pt x="282" y="150"/>
                    <a:pt x="283" y="151"/>
                    <a:pt x="285" y="150"/>
                  </a:cubicBezTo>
                  <a:cubicBezTo>
                    <a:pt x="286" y="150"/>
                    <a:pt x="286" y="148"/>
                    <a:pt x="287" y="148"/>
                  </a:cubicBezTo>
                  <a:cubicBezTo>
                    <a:pt x="288" y="148"/>
                    <a:pt x="288" y="148"/>
                    <a:pt x="289" y="148"/>
                  </a:cubicBezTo>
                  <a:cubicBezTo>
                    <a:pt x="287" y="151"/>
                    <a:pt x="287" y="151"/>
                    <a:pt x="287" y="151"/>
                  </a:cubicBezTo>
                  <a:cubicBezTo>
                    <a:pt x="286" y="150"/>
                    <a:pt x="286" y="154"/>
                    <a:pt x="286" y="153"/>
                  </a:cubicBezTo>
                  <a:cubicBezTo>
                    <a:pt x="287" y="154"/>
                    <a:pt x="288" y="154"/>
                    <a:pt x="288" y="155"/>
                  </a:cubicBezTo>
                  <a:cubicBezTo>
                    <a:pt x="290" y="158"/>
                    <a:pt x="282" y="154"/>
                    <a:pt x="279" y="155"/>
                  </a:cubicBezTo>
                  <a:cubicBezTo>
                    <a:pt x="279" y="155"/>
                    <a:pt x="278" y="156"/>
                    <a:pt x="278" y="157"/>
                  </a:cubicBezTo>
                  <a:cubicBezTo>
                    <a:pt x="276" y="158"/>
                    <a:pt x="274" y="158"/>
                    <a:pt x="272" y="159"/>
                  </a:cubicBezTo>
                  <a:cubicBezTo>
                    <a:pt x="272" y="162"/>
                    <a:pt x="273" y="167"/>
                    <a:pt x="273" y="169"/>
                  </a:cubicBezTo>
                  <a:cubicBezTo>
                    <a:pt x="273" y="169"/>
                    <a:pt x="270" y="171"/>
                    <a:pt x="269" y="172"/>
                  </a:cubicBezTo>
                  <a:cubicBezTo>
                    <a:pt x="270" y="173"/>
                    <a:pt x="270" y="174"/>
                    <a:pt x="271" y="175"/>
                  </a:cubicBezTo>
                  <a:cubicBezTo>
                    <a:pt x="271" y="175"/>
                    <a:pt x="274" y="176"/>
                    <a:pt x="273" y="175"/>
                  </a:cubicBezTo>
                  <a:cubicBezTo>
                    <a:pt x="274" y="174"/>
                    <a:pt x="274" y="177"/>
                    <a:pt x="273" y="178"/>
                  </a:cubicBezTo>
                  <a:cubicBezTo>
                    <a:pt x="272" y="178"/>
                    <a:pt x="269" y="179"/>
                    <a:pt x="269" y="179"/>
                  </a:cubicBezTo>
                  <a:cubicBezTo>
                    <a:pt x="268" y="179"/>
                    <a:pt x="269" y="181"/>
                    <a:pt x="268" y="182"/>
                  </a:cubicBezTo>
                  <a:cubicBezTo>
                    <a:pt x="270" y="182"/>
                    <a:pt x="271" y="183"/>
                    <a:pt x="273" y="183"/>
                  </a:cubicBezTo>
                  <a:cubicBezTo>
                    <a:pt x="273" y="182"/>
                    <a:pt x="275" y="181"/>
                    <a:pt x="275" y="181"/>
                  </a:cubicBezTo>
                  <a:cubicBezTo>
                    <a:pt x="276" y="180"/>
                    <a:pt x="276" y="182"/>
                    <a:pt x="278" y="181"/>
                  </a:cubicBezTo>
                  <a:cubicBezTo>
                    <a:pt x="278" y="180"/>
                    <a:pt x="278" y="180"/>
                    <a:pt x="278" y="180"/>
                  </a:cubicBezTo>
                  <a:cubicBezTo>
                    <a:pt x="278" y="179"/>
                    <a:pt x="281" y="179"/>
                    <a:pt x="281" y="178"/>
                  </a:cubicBezTo>
                  <a:cubicBezTo>
                    <a:pt x="282" y="177"/>
                    <a:pt x="281" y="176"/>
                    <a:pt x="281" y="176"/>
                  </a:cubicBezTo>
                  <a:cubicBezTo>
                    <a:pt x="283" y="175"/>
                    <a:pt x="285" y="175"/>
                    <a:pt x="287" y="175"/>
                  </a:cubicBezTo>
                  <a:cubicBezTo>
                    <a:pt x="287" y="173"/>
                    <a:pt x="286" y="172"/>
                    <a:pt x="287" y="171"/>
                  </a:cubicBezTo>
                  <a:cubicBezTo>
                    <a:pt x="287" y="171"/>
                    <a:pt x="289" y="172"/>
                    <a:pt x="289" y="173"/>
                  </a:cubicBezTo>
                  <a:cubicBezTo>
                    <a:pt x="289" y="172"/>
                    <a:pt x="289" y="170"/>
                    <a:pt x="289" y="170"/>
                  </a:cubicBezTo>
                  <a:cubicBezTo>
                    <a:pt x="290" y="169"/>
                    <a:pt x="291" y="169"/>
                    <a:pt x="291" y="168"/>
                  </a:cubicBezTo>
                  <a:cubicBezTo>
                    <a:pt x="293" y="168"/>
                    <a:pt x="292" y="169"/>
                    <a:pt x="292" y="170"/>
                  </a:cubicBezTo>
                  <a:cubicBezTo>
                    <a:pt x="293" y="170"/>
                    <a:pt x="294" y="169"/>
                    <a:pt x="294" y="169"/>
                  </a:cubicBezTo>
                  <a:cubicBezTo>
                    <a:pt x="295" y="168"/>
                    <a:pt x="299" y="170"/>
                    <a:pt x="301" y="170"/>
                  </a:cubicBezTo>
                  <a:cubicBezTo>
                    <a:pt x="301" y="169"/>
                    <a:pt x="301" y="167"/>
                    <a:pt x="301" y="167"/>
                  </a:cubicBezTo>
                  <a:cubicBezTo>
                    <a:pt x="302" y="166"/>
                    <a:pt x="303" y="167"/>
                    <a:pt x="304" y="167"/>
                  </a:cubicBezTo>
                  <a:cubicBezTo>
                    <a:pt x="303" y="163"/>
                    <a:pt x="303" y="164"/>
                    <a:pt x="304" y="161"/>
                  </a:cubicBezTo>
                  <a:cubicBezTo>
                    <a:pt x="303" y="160"/>
                    <a:pt x="303" y="162"/>
                    <a:pt x="301" y="161"/>
                  </a:cubicBezTo>
                  <a:cubicBezTo>
                    <a:pt x="301" y="160"/>
                    <a:pt x="301" y="160"/>
                    <a:pt x="301" y="160"/>
                  </a:cubicBezTo>
                  <a:cubicBezTo>
                    <a:pt x="301" y="160"/>
                    <a:pt x="300" y="160"/>
                    <a:pt x="299" y="160"/>
                  </a:cubicBezTo>
                  <a:cubicBezTo>
                    <a:pt x="299" y="159"/>
                    <a:pt x="299" y="156"/>
                    <a:pt x="299" y="154"/>
                  </a:cubicBezTo>
                  <a:cubicBezTo>
                    <a:pt x="303" y="155"/>
                    <a:pt x="304" y="154"/>
                    <a:pt x="308" y="156"/>
                  </a:cubicBezTo>
                  <a:cubicBezTo>
                    <a:pt x="308" y="156"/>
                    <a:pt x="308" y="154"/>
                    <a:pt x="308" y="154"/>
                  </a:cubicBezTo>
                  <a:cubicBezTo>
                    <a:pt x="309" y="154"/>
                    <a:pt x="309" y="155"/>
                    <a:pt x="309" y="155"/>
                  </a:cubicBezTo>
                  <a:cubicBezTo>
                    <a:pt x="311" y="155"/>
                    <a:pt x="312" y="155"/>
                    <a:pt x="313" y="155"/>
                  </a:cubicBezTo>
                  <a:cubicBezTo>
                    <a:pt x="313" y="154"/>
                    <a:pt x="313" y="153"/>
                    <a:pt x="314" y="153"/>
                  </a:cubicBezTo>
                  <a:cubicBezTo>
                    <a:pt x="314" y="153"/>
                    <a:pt x="315" y="155"/>
                    <a:pt x="315" y="155"/>
                  </a:cubicBezTo>
                  <a:cubicBezTo>
                    <a:pt x="314" y="154"/>
                    <a:pt x="314" y="156"/>
                    <a:pt x="314" y="156"/>
                  </a:cubicBezTo>
                  <a:cubicBezTo>
                    <a:pt x="315" y="156"/>
                    <a:pt x="316" y="157"/>
                    <a:pt x="317" y="157"/>
                  </a:cubicBezTo>
                  <a:cubicBezTo>
                    <a:pt x="316" y="158"/>
                    <a:pt x="315" y="158"/>
                    <a:pt x="314" y="159"/>
                  </a:cubicBezTo>
                  <a:cubicBezTo>
                    <a:pt x="315" y="159"/>
                    <a:pt x="317" y="158"/>
                    <a:pt x="319" y="159"/>
                  </a:cubicBezTo>
                  <a:cubicBezTo>
                    <a:pt x="319" y="160"/>
                    <a:pt x="319" y="160"/>
                    <a:pt x="319" y="160"/>
                  </a:cubicBezTo>
                  <a:cubicBezTo>
                    <a:pt x="320" y="160"/>
                    <a:pt x="320" y="160"/>
                    <a:pt x="321" y="161"/>
                  </a:cubicBezTo>
                  <a:cubicBezTo>
                    <a:pt x="321" y="161"/>
                    <a:pt x="321" y="163"/>
                    <a:pt x="321" y="163"/>
                  </a:cubicBezTo>
                  <a:cubicBezTo>
                    <a:pt x="320" y="163"/>
                    <a:pt x="320" y="163"/>
                    <a:pt x="320" y="163"/>
                  </a:cubicBezTo>
                  <a:cubicBezTo>
                    <a:pt x="320" y="164"/>
                    <a:pt x="321" y="165"/>
                    <a:pt x="321" y="165"/>
                  </a:cubicBezTo>
                  <a:cubicBezTo>
                    <a:pt x="323" y="165"/>
                    <a:pt x="324" y="165"/>
                    <a:pt x="325" y="164"/>
                  </a:cubicBezTo>
                  <a:cubicBezTo>
                    <a:pt x="325" y="164"/>
                    <a:pt x="326" y="164"/>
                    <a:pt x="327" y="163"/>
                  </a:cubicBezTo>
                  <a:cubicBezTo>
                    <a:pt x="328" y="164"/>
                    <a:pt x="327" y="165"/>
                    <a:pt x="327" y="166"/>
                  </a:cubicBezTo>
                  <a:cubicBezTo>
                    <a:pt x="328" y="166"/>
                    <a:pt x="329" y="168"/>
                    <a:pt x="329" y="168"/>
                  </a:cubicBezTo>
                  <a:cubicBezTo>
                    <a:pt x="330" y="168"/>
                    <a:pt x="332" y="168"/>
                    <a:pt x="333" y="168"/>
                  </a:cubicBezTo>
                  <a:cubicBezTo>
                    <a:pt x="334" y="168"/>
                    <a:pt x="335" y="170"/>
                    <a:pt x="335" y="171"/>
                  </a:cubicBezTo>
                  <a:cubicBezTo>
                    <a:pt x="336" y="171"/>
                    <a:pt x="343" y="173"/>
                    <a:pt x="343" y="173"/>
                  </a:cubicBezTo>
                  <a:cubicBezTo>
                    <a:pt x="345" y="172"/>
                    <a:pt x="348" y="170"/>
                    <a:pt x="351" y="170"/>
                  </a:cubicBezTo>
                  <a:cubicBezTo>
                    <a:pt x="352" y="170"/>
                    <a:pt x="354" y="172"/>
                    <a:pt x="355" y="173"/>
                  </a:cubicBezTo>
                  <a:cubicBezTo>
                    <a:pt x="357" y="173"/>
                    <a:pt x="357" y="171"/>
                    <a:pt x="359" y="172"/>
                  </a:cubicBezTo>
                  <a:cubicBezTo>
                    <a:pt x="359" y="172"/>
                    <a:pt x="360" y="174"/>
                    <a:pt x="360" y="174"/>
                  </a:cubicBezTo>
                  <a:cubicBezTo>
                    <a:pt x="362" y="175"/>
                    <a:pt x="370" y="177"/>
                    <a:pt x="373" y="176"/>
                  </a:cubicBezTo>
                  <a:cubicBezTo>
                    <a:pt x="374" y="176"/>
                    <a:pt x="375" y="174"/>
                    <a:pt x="376" y="173"/>
                  </a:cubicBezTo>
                  <a:cubicBezTo>
                    <a:pt x="376" y="175"/>
                    <a:pt x="376" y="177"/>
                    <a:pt x="376" y="178"/>
                  </a:cubicBezTo>
                  <a:cubicBezTo>
                    <a:pt x="376" y="178"/>
                    <a:pt x="374" y="179"/>
                    <a:pt x="374" y="180"/>
                  </a:cubicBezTo>
                  <a:cubicBezTo>
                    <a:pt x="374" y="180"/>
                    <a:pt x="376" y="181"/>
                    <a:pt x="376" y="181"/>
                  </a:cubicBezTo>
                  <a:cubicBezTo>
                    <a:pt x="377" y="181"/>
                    <a:pt x="379" y="180"/>
                    <a:pt x="379" y="181"/>
                  </a:cubicBezTo>
                  <a:cubicBezTo>
                    <a:pt x="380" y="181"/>
                    <a:pt x="380" y="183"/>
                    <a:pt x="380" y="183"/>
                  </a:cubicBezTo>
                  <a:cubicBezTo>
                    <a:pt x="381" y="184"/>
                    <a:pt x="383" y="183"/>
                    <a:pt x="383" y="184"/>
                  </a:cubicBezTo>
                  <a:cubicBezTo>
                    <a:pt x="384" y="182"/>
                    <a:pt x="383" y="184"/>
                    <a:pt x="384" y="183"/>
                  </a:cubicBezTo>
                  <a:cubicBezTo>
                    <a:pt x="385" y="183"/>
                    <a:pt x="384" y="182"/>
                    <a:pt x="384" y="182"/>
                  </a:cubicBezTo>
                  <a:cubicBezTo>
                    <a:pt x="384" y="181"/>
                    <a:pt x="384" y="181"/>
                    <a:pt x="384" y="181"/>
                  </a:cubicBezTo>
                  <a:cubicBezTo>
                    <a:pt x="385" y="181"/>
                    <a:pt x="387" y="181"/>
                    <a:pt x="388" y="181"/>
                  </a:cubicBezTo>
                  <a:cubicBezTo>
                    <a:pt x="387" y="183"/>
                    <a:pt x="387" y="185"/>
                    <a:pt x="386" y="187"/>
                  </a:cubicBezTo>
                  <a:cubicBezTo>
                    <a:pt x="387" y="187"/>
                    <a:pt x="393" y="195"/>
                    <a:pt x="393" y="195"/>
                  </a:cubicBezTo>
                  <a:cubicBezTo>
                    <a:pt x="396" y="196"/>
                    <a:pt x="397" y="194"/>
                    <a:pt x="398" y="195"/>
                  </a:cubicBezTo>
                  <a:cubicBezTo>
                    <a:pt x="399" y="195"/>
                    <a:pt x="398" y="198"/>
                    <a:pt x="398" y="198"/>
                  </a:cubicBezTo>
                  <a:cubicBezTo>
                    <a:pt x="399" y="198"/>
                    <a:pt x="400" y="198"/>
                    <a:pt x="400" y="198"/>
                  </a:cubicBezTo>
                  <a:cubicBezTo>
                    <a:pt x="404" y="202"/>
                    <a:pt x="404" y="202"/>
                    <a:pt x="404" y="202"/>
                  </a:cubicBezTo>
                  <a:cubicBezTo>
                    <a:pt x="404" y="204"/>
                    <a:pt x="402" y="204"/>
                    <a:pt x="403" y="205"/>
                  </a:cubicBezTo>
                  <a:cubicBezTo>
                    <a:pt x="404" y="207"/>
                    <a:pt x="406" y="206"/>
                    <a:pt x="408" y="207"/>
                  </a:cubicBezTo>
                  <a:cubicBezTo>
                    <a:pt x="408" y="208"/>
                    <a:pt x="409" y="210"/>
                    <a:pt x="409" y="210"/>
                  </a:cubicBezTo>
                  <a:cubicBezTo>
                    <a:pt x="409" y="210"/>
                    <a:pt x="411" y="210"/>
                    <a:pt x="411" y="210"/>
                  </a:cubicBezTo>
                  <a:cubicBezTo>
                    <a:pt x="411" y="209"/>
                    <a:pt x="411" y="208"/>
                    <a:pt x="411" y="207"/>
                  </a:cubicBezTo>
                  <a:cubicBezTo>
                    <a:pt x="412" y="208"/>
                    <a:pt x="414" y="210"/>
                    <a:pt x="415" y="210"/>
                  </a:cubicBezTo>
                  <a:cubicBezTo>
                    <a:pt x="416" y="211"/>
                    <a:pt x="417" y="210"/>
                    <a:pt x="418" y="210"/>
                  </a:cubicBezTo>
                  <a:cubicBezTo>
                    <a:pt x="418" y="209"/>
                    <a:pt x="417" y="207"/>
                    <a:pt x="417" y="205"/>
                  </a:cubicBezTo>
                  <a:cubicBezTo>
                    <a:pt x="417" y="205"/>
                    <a:pt x="415" y="205"/>
                    <a:pt x="414" y="205"/>
                  </a:cubicBezTo>
                  <a:cubicBezTo>
                    <a:pt x="420" y="202"/>
                    <a:pt x="408" y="200"/>
                    <a:pt x="404" y="200"/>
                  </a:cubicBezTo>
                  <a:cubicBezTo>
                    <a:pt x="404" y="199"/>
                    <a:pt x="403" y="197"/>
                    <a:pt x="403" y="197"/>
                  </a:cubicBezTo>
                  <a:cubicBezTo>
                    <a:pt x="404" y="197"/>
                    <a:pt x="405" y="198"/>
                    <a:pt x="405" y="198"/>
                  </a:cubicBezTo>
                  <a:cubicBezTo>
                    <a:pt x="406" y="199"/>
                    <a:pt x="411" y="196"/>
                    <a:pt x="412" y="195"/>
                  </a:cubicBezTo>
                  <a:cubicBezTo>
                    <a:pt x="413" y="196"/>
                    <a:pt x="413" y="197"/>
                    <a:pt x="413" y="198"/>
                  </a:cubicBezTo>
                  <a:cubicBezTo>
                    <a:pt x="414" y="198"/>
                    <a:pt x="414" y="198"/>
                    <a:pt x="414" y="198"/>
                  </a:cubicBezTo>
                  <a:cubicBezTo>
                    <a:pt x="414" y="194"/>
                    <a:pt x="414" y="192"/>
                    <a:pt x="414" y="189"/>
                  </a:cubicBezTo>
                  <a:cubicBezTo>
                    <a:pt x="414" y="189"/>
                    <a:pt x="416" y="189"/>
                    <a:pt x="416" y="189"/>
                  </a:cubicBezTo>
                  <a:cubicBezTo>
                    <a:pt x="417" y="193"/>
                    <a:pt x="416" y="196"/>
                    <a:pt x="420" y="197"/>
                  </a:cubicBezTo>
                  <a:cubicBezTo>
                    <a:pt x="421" y="197"/>
                    <a:pt x="423" y="196"/>
                    <a:pt x="423" y="196"/>
                  </a:cubicBezTo>
                  <a:cubicBezTo>
                    <a:pt x="424" y="197"/>
                    <a:pt x="424" y="200"/>
                    <a:pt x="424" y="200"/>
                  </a:cubicBezTo>
                  <a:cubicBezTo>
                    <a:pt x="425" y="200"/>
                    <a:pt x="426" y="199"/>
                    <a:pt x="427" y="200"/>
                  </a:cubicBezTo>
                  <a:cubicBezTo>
                    <a:pt x="427" y="201"/>
                    <a:pt x="426" y="203"/>
                    <a:pt x="426" y="204"/>
                  </a:cubicBezTo>
                  <a:cubicBezTo>
                    <a:pt x="430" y="206"/>
                    <a:pt x="430" y="206"/>
                    <a:pt x="430" y="206"/>
                  </a:cubicBezTo>
                  <a:cubicBezTo>
                    <a:pt x="430" y="207"/>
                    <a:pt x="429" y="212"/>
                    <a:pt x="430" y="214"/>
                  </a:cubicBezTo>
                  <a:cubicBezTo>
                    <a:pt x="430" y="214"/>
                    <a:pt x="434" y="215"/>
                    <a:pt x="434" y="215"/>
                  </a:cubicBezTo>
                  <a:cubicBezTo>
                    <a:pt x="435" y="216"/>
                    <a:pt x="434" y="218"/>
                    <a:pt x="434" y="219"/>
                  </a:cubicBezTo>
                  <a:cubicBezTo>
                    <a:pt x="434" y="219"/>
                    <a:pt x="435" y="220"/>
                    <a:pt x="435" y="220"/>
                  </a:cubicBezTo>
                  <a:cubicBezTo>
                    <a:pt x="433" y="221"/>
                    <a:pt x="433" y="221"/>
                    <a:pt x="433" y="221"/>
                  </a:cubicBezTo>
                  <a:cubicBezTo>
                    <a:pt x="433" y="221"/>
                    <a:pt x="433" y="223"/>
                    <a:pt x="433" y="223"/>
                  </a:cubicBezTo>
                  <a:cubicBezTo>
                    <a:pt x="434" y="223"/>
                    <a:pt x="434" y="223"/>
                    <a:pt x="434" y="223"/>
                  </a:cubicBezTo>
                  <a:cubicBezTo>
                    <a:pt x="434" y="224"/>
                    <a:pt x="434" y="224"/>
                    <a:pt x="434" y="224"/>
                  </a:cubicBezTo>
                  <a:cubicBezTo>
                    <a:pt x="434" y="224"/>
                    <a:pt x="435" y="224"/>
                    <a:pt x="436" y="224"/>
                  </a:cubicBezTo>
                  <a:cubicBezTo>
                    <a:pt x="436" y="223"/>
                    <a:pt x="436" y="221"/>
                    <a:pt x="435" y="222"/>
                  </a:cubicBezTo>
                  <a:cubicBezTo>
                    <a:pt x="435" y="220"/>
                    <a:pt x="435" y="220"/>
                    <a:pt x="435" y="220"/>
                  </a:cubicBezTo>
                  <a:cubicBezTo>
                    <a:pt x="435" y="221"/>
                    <a:pt x="436" y="220"/>
                    <a:pt x="437" y="220"/>
                  </a:cubicBezTo>
                  <a:cubicBezTo>
                    <a:pt x="437" y="220"/>
                    <a:pt x="441" y="225"/>
                    <a:pt x="441" y="225"/>
                  </a:cubicBezTo>
                  <a:cubicBezTo>
                    <a:pt x="440" y="225"/>
                    <a:pt x="439" y="225"/>
                    <a:pt x="439" y="225"/>
                  </a:cubicBezTo>
                  <a:cubicBezTo>
                    <a:pt x="439" y="226"/>
                    <a:pt x="439" y="226"/>
                    <a:pt x="439" y="226"/>
                  </a:cubicBezTo>
                  <a:cubicBezTo>
                    <a:pt x="439" y="226"/>
                    <a:pt x="440" y="227"/>
                    <a:pt x="441" y="227"/>
                  </a:cubicBezTo>
                  <a:cubicBezTo>
                    <a:pt x="440" y="227"/>
                    <a:pt x="442" y="225"/>
                    <a:pt x="442" y="225"/>
                  </a:cubicBezTo>
                  <a:cubicBezTo>
                    <a:pt x="442" y="226"/>
                    <a:pt x="442" y="226"/>
                    <a:pt x="443" y="226"/>
                  </a:cubicBezTo>
                  <a:cubicBezTo>
                    <a:pt x="442" y="230"/>
                    <a:pt x="443" y="232"/>
                    <a:pt x="442" y="235"/>
                  </a:cubicBezTo>
                  <a:cubicBezTo>
                    <a:pt x="443" y="234"/>
                    <a:pt x="444" y="235"/>
                    <a:pt x="445" y="234"/>
                  </a:cubicBezTo>
                  <a:cubicBezTo>
                    <a:pt x="445" y="234"/>
                    <a:pt x="445" y="231"/>
                    <a:pt x="445" y="231"/>
                  </a:cubicBezTo>
                  <a:cubicBezTo>
                    <a:pt x="446" y="231"/>
                    <a:pt x="447" y="231"/>
                    <a:pt x="448" y="230"/>
                  </a:cubicBezTo>
                  <a:cubicBezTo>
                    <a:pt x="448" y="231"/>
                    <a:pt x="449" y="231"/>
                    <a:pt x="449" y="232"/>
                  </a:cubicBezTo>
                  <a:cubicBezTo>
                    <a:pt x="449" y="232"/>
                    <a:pt x="447" y="232"/>
                    <a:pt x="447" y="232"/>
                  </a:cubicBezTo>
                  <a:cubicBezTo>
                    <a:pt x="447" y="233"/>
                    <a:pt x="446" y="237"/>
                    <a:pt x="446" y="236"/>
                  </a:cubicBezTo>
                  <a:cubicBezTo>
                    <a:pt x="447" y="238"/>
                    <a:pt x="447" y="238"/>
                    <a:pt x="448" y="240"/>
                  </a:cubicBezTo>
                  <a:cubicBezTo>
                    <a:pt x="453" y="239"/>
                    <a:pt x="451" y="241"/>
                    <a:pt x="451" y="235"/>
                  </a:cubicBezTo>
                  <a:cubicBezTo>
                    <a:pt x="451" y="235"/>
                    <a:pt x="452" y="235"/>
                    <a:pt x="452" y="236"/>
                  </a:cubicBezTo>
                  <a:cubicBezTo>
                    <a:pt x="453" y="238"/>
                    <a:pt x="453" y="239"/>
                    <a:pt x="454" y="240"/>
                  </a:cubicBezTo>
                  <a:cubicBezTo>
                    <a:pt x="453" y="241"/>
                    <a:pt x="453" y="241"/>
                    <a:pt x="453" y="242"/>
                  </a:cubicBezTo>
                  <a:cubicBezTo>
                    <a:pt x="452" y="242"/>
                    <a:pt x="448" y="242"/>
                    <a:pt x="450" y="243"/>
                  </a:cubicBezTo>
                  <a:cubicBezTo>
                    <a:pt x="451" y="244"/>
                    <a:pt x="450" y="244"/>
                    <a:pt x="452" y="244"/>
                  </a:cubicBezTo>
                  <a:cubicBezTo>
                    <a:pt x="450" y="245"/>
                    <a:pt x="453" y="245"/>
                    <a:pt x="453" y="245"/>
                  </a:cubicBezTo>
                  <a:cubicBezTo>
                    <a:pt x="453" y="246"/>
                    <a:pt x="452" y="246"/>
                    <a:pt x="452" y="246"/>
                  </a:cubicBezTo>
                  <a:cubicBezTo>
                    <a:pt x="452" y="248"/>
                    <a:pt x="452" y="248"/>
                    <a:pt x="452" y="248"/>
                  </a:cubicBezTo>
                  <a:cubicBezTo>
                    <a:pt x="454" y="248"/>
                    <a:pt x="454" y="249"/>
                    <a:pt x="456" y="249"/>
                  </a:cubicBezTo>
                  <a:cubicBezTo>
                    <a:pt x="457" y="247"/>
                    <a:pt x="457" y="245"/>
                    <a:pt x="459" y="244"/>
                  </a:cubicBezTo>
                  <a:cubicBezTo>
                    <a:pt x="459" y="244"/>
                    <a:pt x="459" y="244"/>
                    <a:pt x="460" y="243"/>
                  </a:cubicBezTo>
                  <a:cubicBezTo>
                    <a:pt x="460" y="243"/>
                    <a:pt x="460" y="243"/>
                    <a:pt x="459" y="243"/>
                  </a:cubicBezTo>
                  <a:cubicBezTo>
                    <a:pt x="460" y="242"/>
                    <a:pt x="461" y="241"/>
                    <a:pt x="462" y="240"/>
                  </a:cubicBezTo>
                  <a:cubicBezTo>
                    <a:pt x="462" y="239"/>
                    <a:pt x="462" y="238"/>
                    <a:pt x="462" y="236"/>
                  </a:cubicBezTo>
                  <a:cubicBezTo>
                    <a:pt x="461" y="234"/>
                    <a:pt x="465" y="232"/>
                    <a:pt x="463" y="232"/>
                  </a:cubicBezTo>
                  <a:cubicBezTo>
                    <a:pt x="461" y="232"/>
                    <a:pt x="462" y="228"/>
                    <a:pt x="460" y="226"/>
                  </a:cubicBezTo>
                  <a:cubicBezTo>
                    <a:pt x="458" y="225"/>
                    <a:pt x="458" y="227"/>
                    <a:pt x="457" y="224"/>
                  </a:cubicBezTo>
                  <a:cubicBezTo>
                    <a:pt x="456" y="221"/>
                    <a:pt x="455" y="219"/>
                    <a:pt x="455" y="216"/>
                  </a:cubicBezTo>
                  <a:cubicBezTo>
                    <a:pt x="455" y="213"/>
                    <a:pt x="452" y="218"/>
                    <a:pt x="449" y="216"/>
                  </a:cubicBezTo>
                  <a:cubicBezTo>
                    <a:pt x="445" y="214"/>
                    <a:pt x="446" y="211"/>
                    <a:pt x="443" y="209"/>
                  </a:cubicBezTo>
                  <a:cubicBezTo>
                    <a:pt x="439" y="207"/>
                    <a:pt x="439" y="203"/>
                    <a:pt x="437" y="200"/>
                  </a:cubicBezTo>
                  <a:cubicBezTo>
                    <a:pt x="435" y="197"/>
                    <a:pt x="428" y="191"/>
                    <a:pt x="427" y="188"/>
                  </a:cubicBezTo>
                  <a:cubicBezTo>
                    <a:pt x="425" y="186"/>
                    <a:pt x="423" y="182"/>
                    <a:pt x="419" y="181"/>
                  </a:cubicBezTo>
                  <a:cubicBezTo>
                    <a:pt x="416" y="181"/>
                    <a:pt x="416" y="179"/>
                    <a:pt x="416" y="177"/>
                  </a:cubicBezTo>
                  <a:cubicBezTo>
                    <a:pt x="416" y="174"/>
                    <a:pt x="411" y="175"/>
                    <a:pt x="410" y="172"/>
                  </a:cubicBezTo>
                  <a:cubicBezTo>
                    <a:pt x="408" y="169"/>
                    <a:pt x="405" y="172"/>
                    <a:pt x="402" y="172"/>
                  </a:cubicBezTo>
                  <a:cubicBezTo>
                    <a:pt x="400" y="172"/>
                    <a:pt x="403" y="174"/>
                    <a:pt x="402" y="177"/>
                  </a:cubicBezTo>
                  <a:cubicBezTo>
                    <a:pt x="401" y="180"/>
                    <a:pt x="398" y="179"/>
                    <a:pt x="395" y="181"/>
                  </a:cubicBezTo>
                  <a:cubicBezTo>
                    <a:pt x="390" y="186"/>
                    <a:pt x="393" y="182"/>
                    <a:pt x="391" y="179"/>
                  </a:cubicBezTo>
                  <a:cubicBezTo>
                    <a:pt x="389" y="176"/>
                    <a:pt x="383" y="173"/>
                    <a:pt x="381" y="170"/>
                  </a:cubicBezTo>
                  <a:cubicBezTo>
                    <a:pt x="379" y="167"/>
                    <a:pt x="379" y="167"/>
                    <a:pt x="378" y="164"/>
                  </a:cubicBezTo>
                  <a:cubicBezTo>
                    <a:pt x="377" y="161"/>
                    <a:pt x="380" y="155"/>
                    <a:pt x="374" y="161"/>
                  </a:cubicBezTo>
                  <a:cubicBezTo>
                    <a:pt x="373" y="162"/>
                    <a:pt x="370" y="160"/>
                    <a:pt x="369" y="159"/>
                  </a:cubicBezTo>
                  <a:cubicBezTo>
                    <a:pt x="367" y="158"/>
                    <a:pt x="361" y="161"/>
                    <a:pt x="361" y="161"/>
                  </a:cubicBezTo>
                  <a:cubicBezTo>
                    <a:pt x="358" y="22"/>
                    <a:pt x="358" y="22"/>
                    <a:pt x="358" y="22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5" name="Freeform 352"/>
            <p:cNvSpPr>
              <a:spLocks/>
            </p:cNvSpPr>
            <p:nvPr/>
          </p:nvSpPr>
          <p:spPr bwMode="auto">
            <a:xfrm>
              <a:off x="7766688" y="2801008"/>
              <a:ext cx="399234" cy="321162"/>
            </a:xfrm>
            <a:custGeom>
              <a:avLst/>
              <a:gdLst>
                <a:gd name="T0" fmla="*/ 225 w 225"/>
                <a:gd name="T1" fmla="*/ 24 h 181"/>
                <a:gd name="T2" fmla="*/ 216 w 225"/>
                <a:gd name="T3" fmla="*/ 28 h 181"/>
                <a:gd name="T4" fmla="*/ 194 w 225"/>
                <a:gd name="T5" fmla="*/ 32 h 181"/>
                <a:gd name="T6" fmla="*/ 165 w 225"/>
                <a:gd name="T7" fmla="*/ 45 h 181"/>
                <a:gd name="T8" fmla="*/ 159 w 225"/>
                <a:gd name="T9" fmla="*/ 59 h 181"/>
                <a:gd name="T10" fmla="*/ 161 w 225"/>
                <a:gd name="T11" fmla="*/ 77 h 181"/>
                <a:gd name="T12" fmla="*/ 145 w 225"/>
                <a:gd name="T13" fmla="*/ 77 h 181"/>
                <a:gd name="T14" fmla="*/ 147 w 225"/>
                <a:gd name="T15" fmla="*/ 90 h 181"/>
                <a:gd name="T16" fmla="*/ 139 w 225"/>
                <a:gd name="T17" fmla="*/ 106 h 181"/>
                <a:gd name="T18" fmla="*/ 137 w 225"/>
                <a:gd name="T19" fmla="*/ 120 h 181"/>
                <a:gd name="T20" fmla="*/ 123 w 225"/>
                <a:gd name="T21" fmla="*/ 118 h 181"/>
                <a:gd name="T22" fmla="*/ 116 w 225"/>
                <a:gd name="T23" fmla="*/ 120 h 181"/>
                <a:gd name="T24" fmla="*/ 114 w 225"/>
                <a:gd name="T25" fmla="*/ 132 h 181"/>
                <a:gd name="T26" fmla="*/ 106 w 225"/>
                <a:gd name="T27" fmla="*/ 139 h 181"/>
                <a:gd name="T28" fmla="*/ 90 w 225"/>
                <a:gd name="T29" fmla="*/ 151 h 181"/>
                <a:gd name="T30" fmla="*/ 80 w 225"/>
                <a:gd name="T31" fmla="*/ 165 h 181"/>
                <a:gd name="T32" fmla="*/ 69 w 225"/>
                <a:gd name="T33" fmla="*/ 173 h 181"/>
                <a:gd name="T34" fmla="*/ 59 w 225"/>
                <a:gd name="T35" fmla="*/ 179 h 181"/>
                <a:gd name="T36" fmla="*/ 37 w 225"/>
                <a:gd name="T37" fmla="*/ 179 h 181"/>
                <a:gd name="T38" fmla="*/ 12 w 225"/>
                <a:gd name="T39" fmla="*/ 171 h 181"/>
                <a:gd name="T40" fmla="*/ 31 w 225"/>
                <a:gd name="T41" fmla="*/ 143 h 181"/>
                <a:gd name="T42" fmla="*/ 12 w 225"/>
                <a:gd name="T43" fmla="*/ 138 h 181"/>
                <a:gd name="T44" fmla="*/ 10 w 225"/>
                <a:gd name="T45" fmla="*/ 124 h 181"/>
                <a:gd name="T46" fmla="*/ 0 w 225"/>
                <a:gd name="T47" fmla="*/ 106 h 181"/>
                <a:gd name="T48" fmla="*/ 6 w 225"/>
                <a:gd name="T49" fmla="*/ 94 h 181"/>
                <a:gd name="T50" fmla="*/ 0 w 225"/>
                <a:gd name="T51" fmla="*/ 87 h 181"/>
                <a:gd name="T52" fmla="*/ 4 w 225"/>
                <a:gd name="T53" fmla="*/ 65 h 181"/>
                <a:gd name="T54" fmla="*/ 16 w 225"/>
                <a:gd name="T55" fmla="*/ 63 h 181"/>
                <a:gd name="T56" fmla="*/ 21 w 225"/>
                <a:gd name="T57" fmla="*/ 49 h 181"/>
                <a:gd name="T58" fmla="*/ 33 w 225"/>
                <a:gd name="T59" fmla="*/ 49 h 181"/>
                <a:gd name="T60" fmla="*/ 53 w 225"/>
                <a:gd name="T61" fmla="*/ 43 h 181"/>
                <a:gd name="T62" fmla="*/ 61 w 225"/>
                <a:gd name="T63" fmla="*/ 26 h 181"/>
                <a:gd name="T64" fmla="*/ 63 w 225"/>
                <a:gd name="T65" fmla="*/ 10 h 181"/>
                <a:gd name="T66" fmla="*/ 69 w 225"/>
                <a:gd name="T67" fmla="*/ 0 h 181"/>
                <a:gd name="T68" fmla="*/ 80 w 225"/>
                <a:gd name="T69" fmla="*/ 6 h 181"/>
                <a:gd name="T70" fmla="*/ 96 w 225"/>
                <a:gd name="T71" fmla="*/ 8 h 181"/>
                <a:gd name="T72" fmla="*/ 110 w 225"/>
                <a:gd name="T73" fmla="*/ 14 h 181"/>
                <a:gd name="T74" fmla="*/ 127 w 225"/>
                <a:gd name="T75" fmla="*/ 12 h 181"/>
                <a:gd name="T76" fmla="*/ 137 w 225"/>
                <a:gd name="T77" fmla="*/ 4 h 181"/>
                <a:gd name="T78" fmla="*/ 147 w 225"/>
                <a:gd name="T79" fmla="*/ 2 h 181"/>
                <a:gd name="T80" fmla="*/ 155 w 225"/>
                <a:gd name="T81" fmla="*/ 14 h 181"/>
                <a:gd name="T82" fmla="*/ 149 w 225"/>
                <a:gd name="T83" fmla="*/ 32 h 181"/>
                <a:gd name="T84" fmla="*/ 165 w 225"/>
                <a:gd name="T85" fmla="*/ 37 h 181"/>
                <a:gd name="T86" fmla="*/ 176 w 225"/>
                <a:gd name="T87" fmla="*/ 24 h 181"/>
                <a:gd name="T88" fmla="*/ 194 w 225"/>
                <a:gd name="T89" fmla="*/ 16 h 181"/>
                <a:gd name="T90" fmla="*/ 214 w 225"/>
                <a:gd name="T91" fmla="*/ 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5" h="181">
                  <a:moveTo>
                    <a:pt x="225" y="16"/>
                  </a:moveTo>
                  <a:lnTo>
                    <a:pt x="225" y="24"/>
                  </a:lnTo>
                  <a:lnTo>
                    <a:pt x="222" y="28"/>
                  </a:lnTo>
                  <a:lnTo>
                    <a:pt x="216" y="28"/>
                  </a:lnTo>
                  <a:lnTo>
                    <a:pt x="206" y="28"/>
                  </a:lnTo>
                  <a:lnTo>
                    <a:pt x="194" y="32"/>
                  </a:lnTo>
                  <a:lnTo>
                    <a:pt x="184" y="34"/>
                  </a:lnTo>
                  <a:lnTo>
                    <a:pt x="165" y="45"/>
                  </a:lnTo>
                  <a:lnTo>
                    <a:pt x="165" y="55"/>
                  </a:lnTo>
                  <a:lnTo>
                    <a:pt x="159" y="59"/>
                  </a:lnTo>
                  <a:lnTo>
                    <a:pt x="163" y="65"/>
                  </a:lnTo>
                  <a:lnTo>
                    <a:pt x="161" y="77"/>
                  </a:lnTo>
                  <a:lnTo>
                    <a:pt x="151" y="79"/>
                  </a:lnTo>
                  <a:lnTo>
                    <a:pt x="145" y="77"/>
                  </a:lnTo>
                  <a:lnTo>
                    <a:pt x="141" y="83"/>
                  </a:lnTo>
                  <a:lnTo>
                    <a:pt x="147" y="90"/>
                  </a:lnTo>
                  <a:lnTo>
                    <a:pt x="147" y="98"/>
                  </a:lnTo>
                  <a:lnTo>
                    <a:pt x="139" y="106"/>
                  </a:lnTo>
                  <a:lnTo>
                    <a:pt x="139" y="112"/>
                  </a:lnTo>
                  <a:lnTo>
                    <a:pt x="137" y="120"/>
                  </a:lnTo>
                  <a:lnTo>
                    <a:pt x="131" y="120"/>
                  </a:lnTo>
                  <a:lnTo>
                    <a:pt x="123" y="118"/>
                  </a:lnTo>
                  <a:lnTo>
                    <a:pt x="121" y="114"/>
                  </a:lnTo>
                  <a:lnTo>
                    <a:pt x="116" y="120"/>
                  </a:lnTo>
                  <a:lnTo>
                    <a:pt x="108" y="126"/>
                  </a:lnTo>
                  <a:lnTo>
                    <a:pt x="114" y="132"/>
                  </a:lnTo>
                  <a:lnTo>
                    <a:pt x="112" y="138"/>
                  </a:lnTo>
                  <a:lnTo>
                    <a:pt x="106" y="139"/>
                  </a:lnTo>
                  <a:lnTo>
                    <a:pt x="102" y="138"/>
                  </a:lnTo>
                  <a:lnTo>
                    <a:pt x="90" y="151"/>
                  </a:lnTo>
                  <a:lnTo>
                    <a:pt x="82" y="157"/>
                  </a:lnTo>
                  <a:lnTo>
                    <a:pt x="80" y="165"/>
                  </a:lnTo>
                  <a:lnTo>
                    <a:pt x="78" y="171"/>
                  </a:lnTo>
                  <a:lnTo>
                    <a:pt x="69" y="173"/>
                  </a:lnTo>
                  <a:lnTo>
                    <a:pt x="67" y="181"/>
                  </a:lnTo>
                  <a:lnTo>
                    <a:pt x="59" y="179"/>
                  </a:lnTo>
                  <a:lnTo>
                    <a:pt x="43" y="179"/>
                  </a:lnTo>
                  <a:lnTo>
                    <a:pt x="37" y="179"/>
                  </a:lnTo>
                  <a:lnTo>
                    <a:pt x="29" y="181"/>
                  </a:lnTo>
                  <a:lnTo>
                    <a:pt x="12" y="171"/>
                  </a:lnTo>
                  <a:lnTo>
                    <a:pt x="31" y="149"/>
                  </a:lnTo>
                  <a:lnTo>
                    <a:pt x="31" y="143"/>
                  </a:lnTo>
                  <a:lnTo>
                    <a:pt x="27" y="139"/>
                  </a:lnTo>
                  <a:lnTo>
                    <a:pt x="12" y="138"/>
                  </a:lnTo>
                  <a:lnTo>
                    <a:pt x="12" y="134"/>
                  </a:lnTo>
                  <a:lnTo>
                    <a:pt x="10" y="124"/>
                  </a:lnTo>
                  <a:lnTo>
                    <a:pt x="8" y="114"/>
                  </a:lnTo>
                  <a:lnTo>
                    <a:pt x="0" y="106"/>
                  </a:lnTo>
                  <a:lnTo>
                    <a:pt x="0" y="98"/>
                  </a:lnTo>
                  <a:lnTo>
                    <a:pt x="6" y="94"/>
                  </a:lnTo>
                  <a:lnTo>
                    <a:pt x="0" y="90"/>
                  </a:lnTo>
                  <a:lnTo>
                    <a:pt x="0" y="87"/>
                  </a:lnTo>
                  <a:lnTo>
                    <a:pt x="2" y="73"/>
                  </a:lnTo>
                  <a:lnTo>
                    <a:pt x="4" y="65"/>
                  </a:lnTo>
                  <a:lnTo>
                    <a:pt x="8" y="63"/>
                  </a:lnTo>
                  <a:lnTo>
                    <a:pt x="16" y="63"/>
                  </a:lnTo>
                  <a:lnTo>
                    <a:pt x="18" y="57"/>
                  </a:lnTo>
                  <a:lnTo>
                    <a:pt x="21" y="49"/>
                  </a:lnTo>
                  <a:lnTo>
                    <a:pt x="27" y="51"/>
                  </a:lnTo>
                  <a:lnTo>
                    <a:pt x="33" y="49"/>
                  </a:lnTo>
                  <a:lnTo>
                    <a:pt x="39" y="51"/>
                  </a:lnTo>
                  <a:lnTo>
                    <a:pt x="53" y="43"/>
                  </a:lnTo>
                  <a:lnTo>
                    <a:pt x="51" y="35"/>
                  </a:lnTo>
                  <a:lnTo>
                    <a:pt x="61" y="26"/>
                  </a:lnTo>
                  <a:lnTo>
                    <a:pt x="63" y="20"/>
                  </a:lnTo>
                  <a:lnTo>
                    <a:pt x="63" y="10"/>
                  </a:lnTo>
                  <a:lnTo>
                    <a:pt x="67" y="6"/>
                  </a:lnTo>
                  <a:lnTo>
                    <a:pt x="69" y="0"/>
                  </a:lnTo>
                  <a:lnTo>
                    <a:pt x="74" y="2"/>
                  </a:lnTo>
                  <a:lnTo>
                    <a:pt x="80" y="6"/>
                  </a:lnTo>
                  <a:lnTo>
                    <a:pt x="88" y="6"/>
                  </a:lnTo>
                  <a:lnTo>
                    <a:pt x="96" y="8"/>
                  </a:lnTo>
                  <a:lnTo>
                    <a:pt x="102" y="14"/>
                  </a:lnTo>
                  <a:lnTo>
                    <a:pt x="110" y="14"/>
                  </a:lnTo>
                  <a:lnTo>
                    <a:pt x="121" y="12"/>
                  </a:lnTo>
                  <a:lnTo>
                    <a:pt x="127" y="12"/>
                  </a:lnTo>
                  <a:lnTo>
                    <a:pt x="133" y="8"/>
                  </a:lnTo>
                  <a:lnTo>
                    <a:pt x="137" y="4"/>
                  </a:lnTo>
                  <a:lnTo>
                    <a:pt x="141" y="0"/>
                  </a:lnTo>
                  <a:lnTo>
                    <a:pt x="147" y="2"/>
                  </a:lnTo>
                  <a:lnTo>
                    <a:pt x="151" y="8"/>
                  </a:lnTo>
                  <a:lnTo>
                    <a:pt x="155" y="14"/>
                  </a:lnTo>
                  <a:lnTo>
                    <a:pt x="151" y="22"/>
                  </a:lnTo>
                  <a:lnTo>
                    <a:pt x="149" y="32"/>
                  </a:lnTo>
                  <a:lnTo>
                    <a:pt x="157" y="39"/>
                  </a:lnTo>
                  <a:lnTo>
                    <a:pt x="165" y="37"/>
                  </a:lnTo>
                  <a:lnTo>
                    <a:pt x="172" y="32"/>
                  </a:lnTo>
                  <a:lnTo>
                    <a:pt x="176" y="24"/>
                  </a:lnTo>
                  <a:lnTo>
                    <a:pt x="182" y="24"/>
                  </a:lnTo>
                  <a:lnTo>
                    <a:pt x="194" y="16"/>
                  </a:lnTo>
                  <a:lnTo>
                    <a:pt x="200" y="16"/>
                  </a:lnTo>
                  <a:lnTo>
                    <a:pt x="214" y="20"/>
                  </a:lnTo>
                  <a:lnTo>
                    <a:pt x="225" y="16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6" name="Freeform 353"/>
            <p:cNvSpPr>
              <a:spLocks/>
            </p:cNvSpPr>
            <p:nvPr/>
          </p:nvSpPr>
          <p:spPr bwMode="auto">
            <a:xfrm>
              <a:off x="7766688" y="2801008"/>
              <a:ext cx="399234" cy="321162"/>
            </a:xfrm>
            <a:custGeom>
              <a:avLst/>
              <a:gdLst>
                <a:gd name="T0" fmla="*/ 225 w 225"/>
                <a:gd name="T1" fmla="*/ 24 h 181"/>
                <a:gd name="T2" fmla="*/ 216 w 225"/>
                <a:gd name="T3" fmla="*/ 28 h 181"/>
                <a:gd name="T4" fmla="*/ 194 w 225"/>
                <a:gd name="T5" fmla="*/ 32 h 181"/>
                <a:gd name="T6" fmla="*/ 165 w 225"/>
                <a:gd name="T7" fmla="*/ 45 h 181"/>
                <a:gd name="T8" fmla="*/ 159 w 225"/>
                <a:gd name="T9" fmla="*/ 59 h 181"/>
                <a:gd name="T10" fmla="*/ 161 w 225"/>
                <a:gd name="T11" fmla="*/ 77 h 181"/>
                <a:gd name="T12" fmla="*/ 145 w 225"/>
                <a:gd name="T13" fmla="*/ 77 h 181"/>
                <a:gd name="T14" fmla="*/ 147 w 225"/>
                <a:gd name="T15" fmla="*/ 90 h 181"/>
                <a:gd name="T16" fmla="*/ 139 w 225"/>
                <a:gd name="T17" fmla="*/ 106 h 181"/>
                <a:gd name="T18" fmla="*/ 137 w 225"/>
                <a:gd name="T19" fmla="*/ 120 h 181"/>
                <a:gd name="T20" fmla="*/ 123 w 225"/>
                <a:gd name="T21" fmla="*/ 118 h 181"/>
                <a:gd name="T22" fmla="*/ 116 w 225"/>
                <a:gd name="T23" fmla="*/ 120 h 181"/>
                <a:gd name="T24" fmla="*/ 114 w 225"/>
                <a:gd name="T25" fmla="*/ 132 h 181"/>
                <a:gd name="T26" fmla="*/ 106 w 225"/>
                <a:gd name="T27" fmla="*/ 139 h 181"/>
                <a:gd name="T28" fmla="*/ 90 w 225"/>
                <a:gd name="T29" fmla="*/ 151 h 181"/>
                <a:gd name="T30" fmla="*/ 80 w 225"/>
                <a:gd name="T31" fmla="*/ 165 h 181"/>
                <a:gd name="T32" fmla="*/ 69 w 225"/>
                <a:gd name="T33" fmla="*/ 173 h 181"/>
                <a:gd name="T34" fmla="*/ 59 w 225"/>
                <a:gd name="T35" fmla="*/ 179 h 181"/>
                <a:gd name="T36" fmla="*/ 37 w 225"/>
                <a:gd name="T37" fmla="*/ 179 h 181"/>
                <a:gd name="T38" fmla="*/ 12 w 225"/>
                <a:gd name="T39" fmla="*/ 171 h 181"/>
                <a:gd name="T40" fmla="*/ 31 w 225"/>
                <a:gd name="T41" fmla="*/ 143 h 181"/>
                <a:gd name="T42" fmla="*/ 12 w 225"/>
                <a:gd name="T43" fmla="*/ 138 h 181"/>
                <a:gd name="T44" fmla="*/ 10 w 225"/>
                <a:gd name="T45" fmla="*/ 124 h 181"/>
                <a:gd name="T46" fmla="*/ 0 w 225"/>
                <a:gd name="T47" fmla="*/ 106 h 181"/>
                <a:gd name="T48" fmla="*/ 6 w 225"/>
                <a:gd name="T49" fmla="*/ 94 h 181"/>
                <a:gd name="T50" fmla="*/ 0 w 225"/>
                <a:gd name="T51" fmla="*/ 87 h 181"/>
                <a:gd name="T52" fmla="*/ 4 w 225"/>
                <a:gd name="T53" fmla="*/ 65 h 181"/>
                <a:gd name="T54" fmla="*/ 16 w 225"/>
                <a:gd name="T55" fmla="*/ 63 h 181"/>
                <a:gd name="T56" fmla="*/ 21 w 225"/>
                <a:gd name="T57" fmla="*/ 49 h 181"/>
                <a:gd name="T58" fmla="*/ 33 w 225"/>
                <a:gd name="T59" fmla="*/ 49 h 181"/>
                <a:gd name="T60" fmla="*/ 53 w 225"/>
                <a:gd name="T61" fmla="*/ 43 h 181"/>
                <a:gd name="T62" fmla="*/ 61 w 225"/>
                <a:gd name="T63" fmla="*/ 26 h 181"/>
                <a:gd name="T64" fmla="*/ 63 w 225"/>
                <a:gd name="T65" fmla="*/ 10 h 181"/>
                <a:gd name="T66" fmla="*/ 69 w 225"/>
                <a:gd name="T67" fmla="*/ 0 h 181"/>
                <a:gd name="T68" fmla="*/ 80 w 225"/>
                <a:gd name="T69" fmla="*/ 6 h 181"/>
                <a:gd name="T70" fmla="*/ 96 w 225"/>
                <a:gd name="T71" fmla="*/ 8 h 181"/>
                <a:gd name="T72" fmla="*/ 110 w 225"/>
                <a:gd name="T73" fmla="*/ 14 h 181"/>
                <a:gd name="T74" fmla="*/ 127 w 225"/>
                <a:gd name="T75" fmla="*/ 12 h 181"/>
                <a:gd name="T76" fmla="*/ 137 w 225"/>
                <a:gd name="T77" fmla="*/ 4 h 181"/>
                <a:gd name="T78" fmla="*/ 147 w 225"/>
                <a:gd name="T79" fmla="*/ 2 h 181"/>
                <a:gd name="T80" fmla="*/ 155 w 225"/>
                <a:gd name="T81" fmla="*/ 14 h 181"/>
                <a:gd name="T82" fmla="*/ 149 w 225"/>
                <a:gd name="T83" fmla="*/ 32 h 181"/>
                <a:gd name="T84" fmla="*/ 165 w 225"/>
                <a:gd name="T85" fmla="*/ 37 h 181"/>
                <a:gd name="T86" fmla="*/ 176 w 225"/>
                <a:gd name="T87" fmla="*/ 24 h 181"/>
                <a:gd name="T88" fmla="*/ 194 w 225"/>
                <a:gd name="T89" fmla="*/ 16 h 181"/>
                <a:gd name="T90" fmla="*/ 214 w 225"/>
                <a:gd name="T91" fmla="*/ 2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5" h="181">
                  <a:moveTo>
                    <a:pt x="225" y="16"/>
                  </a:moveTo>
                  <a:lnTo>
                    <a:pt x="225" y="24"/>
                  </a:lnTo>
                  <a:lnTo>
                    <a:pt x="222" y="28"/>
                  </a:lnTo>
                  <a:lnTo>
                    <a:pt x="216" y="28"/>
                  </a:lnTo>
                  <a:lnTo>
                    <a:pt x="206" y="28"/>
                  </a:lnTo>
                  <a:lnTo>
                    <a:pt x="194" y="32"/>
                  </a:lnTo>
                  <a:lnTo>
                    <a:pt x="184" y="34"/>
                  </a:lnTo>
                  <a:lnTo>
                    <a:pt x="165" y="45"/>
                  </a:lnTo>
                  <a:lnTo>
                    <a:pt x="165" y="55"/>
                  </a:lnTo>
                  <a:lnTo>
                    <a:pt x="159" y="59"/>
                  </a:lnTo>
                  <a:lnTo>
                    <a:pt x="163" y="65"/>
                  </a:lnTo>
                  <a:lnTo>
                    <a:pt x="161" y="77"/>
                  </a:lnTo>
                  <a:lnTo>
                    <a:pt x="151" y="79"/>
                  </a:lnTo>
                  <a:lnTo>
                    <a:pt x="145" y="77"/>
                  </a:lnTo>
                  <a:lnTo>
                    <a:pt x="141" y="83"/>
                  </a:lnTo>
                  <a:lnTo>
                    <a:pt x="147" y="90"/>
                  </a:lnTo>
                  <a:lnTo>
                    <a:pt x="147" y="98"/>
                  </a:lnTo>
                  <a:lnTo>
                    <a:pt x="139" y="106"/>
                  </a:lnTo>
                  <a:lnTo>
                    <a:pt x="139" y="112"/>
                  </a:lnTo>
                  <a:lnTo>
                    <a:pt x="137" y="120"/>
                  </a:lnTo>
                  <a:lnTo>
                    <a:pt x="131" y="120"/>
                  </a:lnTo>
                  <a:lnTo>
                    <a:pt x="123" y="118"/>
                  </a:lnTo>
                  <a:lnTo>
                    <a:pt x="121" y="114"/>
                  </a:lnTo>
                  <a:lnTo>
                    <a:pt x="116" y="120"/>
                  </a:lnTo>
                  <a:lnTo>
                    <a:pt x="108" y="126"/>
                  </a:lnTo>
                  <a:lnTo>
                    <a:pt x="114" y="132"/>
                  </a:lnTo>
                  <a:lnTo>
                    <a:pt x="112" y="138"/>
                  </a:lnTo>
                  <a:lnTo>
                    <a:pt x="106" y="139"/>
                  </a:lnTo>
                  <a:lnTo>
                    <a:pt x="102" y="138"/>
                  </a:lnTo>
                  <a:lnTo>
                    <a:pt x="90" y="151"/>
                  </a:lnTo>
                  <a:lnTo>
                    <a:pt x="82" y="157"/>
                  </a:lnTo>
                  <a:lnTo>
                    <a:pt x="80" y="165"/>
                  </a:lnTo>
                  <a:lnTo>
                    <a:pt x="78" y="171"/>
                  </a:lnTo>
                  <a:lnTo>
                    <a:pt x="69" y="173"/>
                  </a:lnTo>
                  <a:lnTo>
                    <a:pt x="67" y="181"/>
                  </a:lnTo>
                  <a:lnTo>
                    <a:pt x="59" y="179"/>
                  </a:lnTo>
                  <a:lnTo>
                    <a:pt x="43" y="179"/>
                  </a:lnTo>
                  <a:lnTo>
                    <a:pt x="37" y="179"/>
                  </a:lnTo>
                  <a:lnTo>
                    <a:pt x="29" y="181"/>
                  </a:lnTo>
                  <a:lnTo>
                    <a:pt x="12" y="171"/>
                  </a:lnTo>
                  <a:lnTo>
                    <a:pt x="31" y="149"/>
                  </a:lnTo>
                  <a:lnTo>
                    <a:pt x="31" y="143"/>
                  </a:lnTo>
                  <a:lnTo>
                    <a:pt x="27" y="139"/>
                  </a:lnTo>
                  <a:lnTo>
                    <a:pt x="12" y="138"/>
                  </a:lnTo>
                  <a:lnTo>
                    <a:pt x="12" y="134"/>
                  </a:lnTo>
                  <a:lnTo>
                    <a:pt x="10" y="124"/>
                  </a:lnTo>
                  <a:lnTo>
                    <a:pt x="8" y="114"/>
                  </a:lnTo>
                  <a:lnTo>
                    <a:pt x="0" y="106"/>
                  </a:lnTo>
                  <a:lnTo>
                    <a:pt x="0" y="98"/>
                  </a:lnTo>
                  <a:lnTo>
                    <a:pt x="6" y="94"/>
                  </a:lnTo>
                  <a:lnTo>
                    <a:pt x="0" y="90"/>
                  </a:lnTo>
                  <a:lnTo>
                    <a:pt x="0" y="87"/>
                  </a:lnTo>
                  <a:lnTo>
                    <a:pt x="2" y="73"/>
                  </a:lnTo>
                  <a:lnTo>
                    <a:pt x="4" y="65"/>
                  </a:lnTo>
                  <a:lnTo>
                    <a:pt x="8" y="63"/>
                  </a:lnTo>
                  <a:lnTo>
                    <a:pt x="16" y="63"/>
                  </a:lnTo>
                  <a:lnTo>
                    <a:pt x="18" y="57"/>
                  </a:lnTo>
                  <a:lnTo>
                    <a:pt x="21" y="49"/>
                  </a:lnTo>
                  <a:lnTo>
                    <a:pt x="27" y="51"/>
                  </a:lnTo>
                  <a:lnTo>
                    <a:pt x="33" y="49"/>
                  </a:lnTo>
                  <a:lnTo>
                    <a:pt x="39" y="51"/>
                  </a:lnTo>
                  <a:lnTo>
                    <a:pt x="53" y="43"/>
                  </a:lnTo>
                  <a:lnTo>
                    <a:pt x="51" y="35"/>
                  </a:lnTo>
                  <a:lnTo>
                    <a:pt x="61" y="26"/>
                  </a:lnTo>
                  <a:lnTo>
                    <a:pt x="63" y="20"/>
                  </a:lnTo>
                  <a:lnTo>
                    <a:pt x="63" y="10"/>
                  </a:lnTo>
                  <a:lnTo>
                    <a:pt x="67" y="6"/>
                  </a:lnTo>
                  <a:lnTo>
                    <a:pt x="69" y="0"/>
                  </a:lnTo>
                  <a:lnTo>
                    <a:pt x="74" y="2"/>
                  </a:lnTo>
                  <a:lnTo>
                    <a:pt x="80" y="6"/>
                  </a:lnTo>
                  <a:lnTo>
                    <a:pt x="88" y="6"/>
                  </a:lnTo>
                  <a:lnTo>
                    <a:pt x="96" y="8"/>
                  </a:lnTo>
                  <a:lnTo>
                    <a:pt x="102" y="14"/>
                  </a:lnTo>
                  <a:lnTo>
                    <a:pt x="110" y="14"/>
                  </a:lnTo>
                  <a:lnTo>
                    <a:pt x="121" y="12"/>
                  </a:lnTo>
                  <a:lnTo>
                    <a:pt x="127" y="12"/>
                  </a:lnTo>
                  <a:lnTo>
                    <a:pt x="133" y="8"/>
                  </a:lnTo>
                  <a:lnTo>
                    <a:pt x="137" y="4"/>
                  </a:lnTo>
                  <a:lnTo>
                    <a:pt x="141" y="0"/>
                  </a:lnTo>
                  <a:lnTo>
                    <a:pt x="147" y="2"/>
                  </a:lnTo>
                  <a:lnTo>
                    <a:pt x="151" y="8"/>
                  </a:lnTo>
                  <a:lnTo>
                    <a:pt x="155" y="14"/>
                  </a:lnTo>
                  <a:lnTo>
                    <a:pt x="151" y="22"/>
                  </a:lnTo>
                  <a:lnTo>
                    <a:pt x="149" y="32"/>
                  </a:lnTo>
                  <a:lnTo>
                    <a:pt x="157" y="39"/>
                  </a:lnTo>
                  <a:lnTo>
                    <a:pt x="165" y="37"/>
                  </a:lnTo>
                  <a:lnTo>
                    <a:pt x="172" y="32"/>
                  </a:lnTo>
                  <a:lnTo>
                    <a:pt x="176" y="24"/>
                  </a:lnTo>
                  <a:lnTo>
                    <a:pt x="182" y="24"/>
                  </a:lnTo>
                  <a:lnTo>
                    <a:pt x="194" y="16"/>
                  </a:lnTo>
                  <a:lnTo>
                    <a:pt x="200" y="16"/>
                  </a:lnTo>
                  <a:lnTo>
                    <a:pt x="214" y="20"/>
                  </a:lnTo>
                  <a:lnTo>
                    <a:pt x="225" y="16"/>
                  </a:ln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7" name="Freeform 354"/>
            <p:cNvSpPr>
              <a:spLocks/>
            </p:cNvSpPr>
            <p:nvPr/>
          </p:nvSpPr>
          <p:spPr bwMode="auto">
            <a:xfrm>
              <a:off x="4084864" y="3636739"/>
              <a:ext cx="24841" cy="10645"/>
            </a:xfrm>
            <a:custGeom>
              <a:avLst/>
              <a:gdLst>
                <a:gd name="T0" fmla="*/ 1 w 7"/>
                <a:gd name="T1" fmla="*/ 0 h 3"/>
                <a:gd name="T2" fmla="*/ 1 w 7"/>
                <a:gd name="T3" fmla="*/ 3 h 3"/>
                <a:gd name="T4" fmla="*/ 1 w 7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0"/>
                  </a:moveTo>
                  <a:cubicBezTo>
                    <a:pt x="1" y="0"/>
                    <a:pt x="0" y="2"/>
                    <a:pt x="1" y="3"/>
                  </a:cubicBezTo>
                  <a:cubicBezTo>
                    <a:pt x="3" y="1"/>
                    <a:pt x="7" y="1"/>
                    <a:pt x="1" y="0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8" name="Freeform 355"/>
            <p:cNvSpPr>
              <a:spLocks/>
            </p:cNvSpPr>
            <p:nvPr/>
          </p:nvSpPr>
          <p:spPr bwMode="auto">
            <a:xfrm>
              <a:off x="4084864" y="3636739"/>
              <a:ext cx="24841" cy="10645"/>
            </a:xfrm>
            <a:custGeom>
              <a:avLst/>
              <a:gdLst>
                <a:gd name="T0" fmla="*/ 1 w 7"/>
                <a:gd name="T1" fmla="*/ 0 h 3"/>
                <a:gd name="T2" fmla="*/ 1 w 7"/>
                <a:gd name="T3" fmla="*/ 3 h 3"/>
                <a:gd name="T4" fmla="*/ 1 w 7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1" y="0"/>
                  </a:moveTo>
                  <a:cubicBezTo>
                    <a:pt x="1" y="0"/>
                    <a:pt x="0" y="2"/>
                    <a:pt x="1" y="3"/>
                  </a:cubicBezTo>
                  <a:cubicBezTo>
                    <a:pt x="3" y="1"/>
                    <a:pt x="7" y="1"/>
                    <a:pt x="1" y="0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9" name="Freeform 356"/>
            <p:cNvSpPr>
              <a:spLocks/>
            </p:cNvSpPr>
            <p:nvPr/>
          </p:nvSpPr>
          <p:spPr bwMode="auto">
            <a:xfrm>
              <a:off x="4091962" y="3668677"/>
              <a:ext cx="7098" cy="10645"/>
            </a:xfrm>
            <a:custGeom>
              <a:avLst/>
              <a:gdLst>
                <a:gd name="T0" fmla="*/ 0 w 4"/>
                <a:gd name="T1" fmla="*/ 0 h 6"/>
                <a:gd name="T2" fmla="*/ 2 w 4"/>
                <a:gd name="T3" fmla="*/ 4 h 6"/>
                <a:gd name="T4" fmla="*/ 2 w 4"/>
                <a:gd name="T5" fmla="*/ 6 h 6"/>
                <a:gd name="T6" fmla="*/ 4 w 4"/>
                <a:gd name="T7" fmla="*/ 6 h 6"/>
                <a:gd name="T8" fmla="*/ 2 w 4"/>
                <a:gd name="T9" fmla="*/ 0 h 6"/>
                <a:gd name="T10" fmla="*/ 0 w 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2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60" name="Freeform 357"/>
            <p:cNvSpPr>
              <a:spLocks/>
            </p:cNvSpPr>
            <p:nvPr/>
          </p:nvSpPr>
          <p:spPr bwMode="auto">
            <a:xfrm>
              <a:off x="4091962" y="3668677"/>
              <a:ext cx="7098" cy="10645"/>
            </a:xfrm>
            <a:custGeom>
              <a:avLst/>
              <a:gdLst>
                <a:gd name="T0" fmla="*/ 0 w 4"/>
                <a:gd name="T1" fmla="*/ 0 h 6"/>
                <a:gd name="T2" fmla="*/ 2 w 4"/>
                <a:gd name="T3" fmla="*/ 4 h 6"/>
                <a:gd name="T4" fmla="*/ 2 w 4"/>
                <a:gd name="T5" fmla="*/ 6 h 6"/>
                <a:gd name="T6" fmla="*/ 4 w 4"/>
                <a:gd name="T7" fmla="*/ 6 h 6"/>
                <a:gd name="T8" fmla="*/ 2 w 4"/>
                <a:gd name="T9" fmla="*/ 0 h 6"/>
                <a:gd name="T10" fmla="*/ 0 w 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2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61" name="Freeform 358"/>
            <p:cNvSpPr>
              <a:spLocks/>
            </p:cNvSpPr>
            <p:nvPr/>
          </p:nvSpPr>
          <p:spPr bwMode="auto">
            <a:xfrm>
              <a:off x="4106157" y="3698840"/>
              <a:ext cx="14195" cy="14195"/>
            </a:xfrm>
            <a:custGeom>
              <a:avLst/>
              <a:gdLst>
                <a:gd name="T0" fmla="*/ 0 w 4"/>
                <a:gd name="T1" fmla="*/ 0 h 4"/>
                <a:gd name="T2" fmla="*/ 1 w 4"/>
                <a:gd name="T3" fmla="*/ 3 h 4"/>
                <a:gd name="T4" fmla="*/ 3 w 4"/>
                <a:gd name="T5" fmla="*/ 4 h 4"/>
                <a:gd name="T6" fmla="*/ 2 w 4"/>
                <a:gd name="T7" fmla="*/ 1 h 4"/>
                <a:gd name="T8" fmla="*/ 2 w 4"/>
                <a:gd name="T9" fmla="*/ 0 h 4"/>
                <a:gd name="T10" fmla="*/ 0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1" y="1"/>
                    <a:pt x="1" y="2"/>
                    <a:pt x="1" y="3"/>
                  </a:cubicBezTo>
                  <a:cubicBezTo>
                    <a:pt x="1" y="3"/>
                    <a:pt x="3" y="4"/>
                    <a:pt x="3" y="4"/>
                  </a:cubicBezTo>
                  <a:cubicBezTo>
                    <a:pt x="3" y="2"/>
                    <a:pt x="4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62" name="Freeform 359"/>
            <p:cNvSpPr>
              <a:spLocks/>
            </p:cNvSpPr>
            <p:nvPr/>
          </p:nvSpPr>
          <p:spPr bwMode="auto">
            <a:xfrm>
              <a:off x="4106157" y="3698840"/>
              <a:ext cx="14195" cy="14195"/>
            </a:xfrm>
            <a:custGeom>
              <a:avLst/>
              <a:gdLst>
                <a:gd name="T0" fmla="*/ 0 w 4"/>
                <a:gd name="T1" fmla="*/ 0 h 4"/>
                <a:gd name="T2" fmla="*/ 1 w 4"/>
                <a:gd name="T3" fmla="*/ 3 h 4"/>
                <a:gd name="T4" fmla="*/ 3 w 4"/>
                <a:gd name="T5" fmla="*/ 4 h 4"/>
                <a:gd name="T6" fmla="*/ 2 w 4"/>
                <a:gd name="T7" fmla="*/ 1 h 4"/>
                <a:gd name="T8" fmla="*/ 2 w 4"/>
                <a:gd name="T9" fmla="*/ 0 h 4"/>
                <a:gd name="T10" fmla="*/ 0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1" y="1"/>
                    <a:pt x="1" y="2"/>
                    <a:pt x="1" y="3"/>
                  </a:cubicBezTo>
                  <a:cubicBezTo>
                    <a:pt x="1" y="3"/>
                    <a:pt x="3" y="4"/>
                    <a:pt x="3" y="4"/>
                  </a:cubicBezTo>
                  <a:cubicBezTo>
                    <a:pt x="3" y="2"/>
                    <a:pt x="4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63" name="Freeform 360"/>
            <p:cNvSpPr>
              <a:spLocks/>
            </p:cNvSpPr>
            <p:nvPr/>
          </p:nvSpPr>
          <p:spPr bwMode="auto">
            <a:xfrm>
              <a:off x="4143417" y="3755621"/>
              <a:ext cx="10645" cy="10645"/>
            </a:xfrm>
            <a:custGeom>
              <a:avLst/>
              <a:gdLst>
                <a:gd name="T0" fmla="*/ 0 w 3"/>
                <a:gd name="T1" fmla="*/ 0 h 3"/>
                <a:gd name="T2" fmla="*/ 1 w 3"/>
                <a:gd name="T3" fmla="*/ 3 h 3"/>
                <a:gd name="T4" fmla="*/ 0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3" y="0"/>
                    <a:pt x="0" y="0"/>
                  </a:cubicBezTo>
                  <a:close/>
                </a:path>
              </a:pathLst>
            </a:custGeom>
            <a:grpFill/>
            <a:ln w="1905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64" name="Freeform 361"/>
            <p:cNvSpPr>
              <a:spLocks/>
            </p:cNvSpPr>
            <p:nvPr/>
          </p:nvSpPr>
          <p:spPr bwMode="auto">
            <a:xfrm>
              <a:off x="4143417" y="3755621"/>
              <a:ext cx="10645" cy="10645"/>
            </a:xfrm>
            <a:custGeom>
              <a:avLst/>
              <a:gdLst>
                <a:gd name="T0" fmla="*/ 0 w 3"/>
                <a:gd name="T1" fmla="*/ 0 h 3"/>
                <a:gd name="T2" fmla="*/ 1 w 3"/>
                <a:gd name="T3" fmla="*/ 3 h 3"/>
                <a:gd name="T4" fmla="*/ 0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3" y="0"/>
                    <a:pt x="0" y="0"/>
                  </a:cubicBezTo>
                  <a:close/>
                </a:path>
              </a:pathLst>
            </a:custGeom>
            <a:grpFill/>
            <a:ln w="1905" cap="rnd">
              <a:solidFill>
                <a:schemeClr val="bg1">
                  <a:alpha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40228" y="631759"/>
            <a:ext cx="9051472" cy="3508728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Loremus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.”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40228" y="4536913"/>
            <a:ext cx="5203372" cy="809788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 Goes Here</a:t>
            </a:r>
          </a:p>
          <a:p>
            <a:pPr lvl="0"/>
            <a:r>
              <a:rPr lang="en-US" dirty="0"/>
              <a:t>Title Goes Here</a:t>
            </a:r>
          </a:p>
        </p:txBody>
      </p:sp>
      <p:sp>
        <p:nvSpPr>
          <p:cNvPr id="8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695971"/>
            <a:ext cx="187552" cy="76944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rPr>
              <a:t>“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ea typeface="Arial" charset="0"/>
                <a:cs typeface="Arial" charset="0"/>
              </a:rPr>
              <a:t>FedEx Proprietary and Confidential 2019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3792E6B-00B6-F840-9643-4D74B9E7D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1471" y="1573776"/>
            <a:ext cx="9334500" cy="728025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tabLst/>
              <a:defRPr lang="en-US" sz="2000" kern="1200" baseline="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Subhead lorem ipsum dolor sit </a:t>
            </a:r>
            <a:r>
              <a:rPr lang="en-US" sz="20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20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adipiscing</a:t>
            </a: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20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elit</a:t>
            </a: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20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Donec</a:t>
            </a: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20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odio</a:t>
            </a: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20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Quisque</a:t>
            </a: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20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volutpa</a:t>
            </a: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20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mattis</a:t>
            </a: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20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eros</a:t>
            </a: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20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Nullam</a:t>
            </a: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20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loremus</a:t>
            </a: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20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malesuada</a:t>
            </a: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20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erat</a:t>
            </a: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20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ut</a:t>
            </a: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20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turpis</a:t>
            </a: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51470" y="2680581"/>
            <a:ext cx="5486400" cy="3646588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bg2"/>
                </a:solidFill>
              </a:defRPr>
            </a:lvl1pPr>
            <a:lvl2pPr marL="164592" indent="-164592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charset="0"/>
              <a:buChar char="•"/>
              <a:defRPr lang="en-US" sz="1400" kern="1200" dirty="0" smtClean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defRPr>
            </a:lvl2pPr>
            <a:lvl3pPr marL="401638" indent="-169863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LucidaGrande" charset="0"/>
              <a:buChar char="‣"/>
              <a:defRPr lang="en-US" sz="1200" kern="1200" dirty="0" smtClean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>
              <a:lnSpc>
                <a:spcPct val="130000"/>
              </a:lnSpc>
              <a:spcAft>
                <a:spcPts val="1200"/>
              </a:spcAft>
            </a:pP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 ipsum dolor sit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consectetuer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adipiscing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elit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Donec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odio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Quisque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volutpat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mattis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eros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Nullam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loremus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malesuada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ut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turpis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Suspendisse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urna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nibh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viverra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non, semper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suscipit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posuere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a,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pedere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lorem ipsum dolor sit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donde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lorem ipsum dolor sit.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 ipsum dolor sit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consectetuer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adipiscing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elit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Donec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odio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Quisque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volutpat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mattis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eros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Nullam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loremus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malesuada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ut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turpis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6247048" y="2680580"/>
            <a:ext cx="5486400" cy="3646589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bg2"/>
                </a:solidFill>
              </a:defRPr>
            </a:lvl1pPr>
            <a:lvl2pPr marL="164592" indent="-164592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charset="0"/>
              <a:buChar char="•"/>
              <a:defRPr lang="en-US" sz="1400" kern="1200" dirty="0" smtClean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defRPr>
            </a:lvl2pPr>
            <a:lvl3pPr marL="401638" indent="-169863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LucidaGrande" charset="0"/>
              <a:buChar char="‣"/>
              <a:defRPr lang="en-US" sz="1200" kern="1200" dirty="0" smtClean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>
              <a:lnSpc>
                <a:spcPct val="130000"/>
              </a:lnSpc>
              <a:spcAft>
                <a:spcPts val="1200"/>
              </a:spcAft>
            </a:pP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 ipsum dolor sit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consectetuer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adipiscing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elit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Donec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odio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Quisque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volutpat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mattis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eros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Nullam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loremus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malesuada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ut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turpis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Suspendisse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urna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nibh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viverra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non, semper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suscipit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posuere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a,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pedere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lorem ipsum dolor sit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donde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lorem ipsum dolor sit.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722375"/>
            <a:ext cx="9334500" cy="138651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en-US" dirty="0"/>
              <a:t>Click to edit Master title style 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2200805"/>
            <a:ext cx="9334500" cy="4126365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bg2"/>
                </a:solidFill>
              </a:defRPr>
            </a:lvl1pPr>
            <a:lvl2pPr marL="164592" indent="-164592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charset="0"/>
              <a:buChar char="•"/>
              <a:defRPr lang="en-US" sz="1400" kern="1200" dirty="0" smtClean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defRPr>
            </a:lvl2pPr>
            <a:lvl3pPr marL="401638" indent="-169863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LucidaGrande" charset="0"/>
              <a:buChar char="‣"/>
              <a:defRPr lang="en-US" sz="1200" kern="1200" dirty="0" smtClean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>
              <a:lnSpc>
                <a:spcPct val="130000"/>
              </a:lnSpc>
              <a:spcAft>
                <a:spcPts val="1200"/>
              </a:spcAft>
            </a:pP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 ipsum dolor sit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consectetuer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adipiscing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elit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Donec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odio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Quisque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volutpat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mattis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eros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Nullam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loremus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malesuada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ut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turpis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Suspendisse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urna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nibh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viverra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non, semper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suscipit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posuere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a,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pedere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lorem ipsum dolor sit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donde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lorem ipsum dolor sit.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 ipsum dolor sit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consectetuer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adipiscing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elit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Donec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odio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Quisque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volutpat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mattis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eros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Nullam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loremus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malesuada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ut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turpis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Suspendisse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urna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nibh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viverra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non, semper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suscipit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posuere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a,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pedere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lorem ipsum dolor sit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donde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lorem ipsum dolor sit.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Donec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odio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Quisque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volutpat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mattis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eros.Lorem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ipsum dolor sit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consectetuer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adipiscing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elit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Donec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odio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Quisque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volutpat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mattis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eros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Nullam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loremus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malesuada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ut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turpis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Suspendisse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urna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nibh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viverra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non, semper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suscipit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posuere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a,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pedere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lorem ipsum dolor sit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donde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lorem ipsum dolor sit.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 ipsum dolor sit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consectetuer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adipiscing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elit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Donec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odio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Quisque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volutpat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mattis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eros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Nullam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loremus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malesuada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ut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turpis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Suspendisse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urna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nibh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viverra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non, semper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suscipit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posuere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a,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pedere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lorem ipsum dolor sit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donde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lorem ipsum dolor sit.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Donec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odio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Quisque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volutpat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mattis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eros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endParaRPr lang="en-US" sz="1400" dirty="0">
              <a:solidFill>
                <a:srgbClr val="63666A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1572766"/>
            <a:ext cx="7429501" cy="4114800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tabLst/>
              <a:defRPr sz="2000">
                <a:solidFill>
                  <a:schemeClr val="bg1"/>
                </a:solidFill>
              </a:defRPr>
            </a:lvl1pPr>
          </a:lstStyle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Section One</a:t>
            </a:r>
          </a:p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Section Two</a:t>
            </a:r>
          </a:p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Section Three</a:t>
            </a:r>
          </a:p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Section Four</a:t>
            </a:r>
          </a:p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sz="20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Section Five</a:t>
            </a:r>
          </a:p>
          <a:p>
            <a:pPr>
              <a:lnSpc>
                <a:spcPct val="120000"/>
              </a:lnSpc>
              <a:spcAft>
                <a:spcPts val="1800"/>
              </a:spcAft>
            </a:pPr>
            <a:endParaRPr lang="en-US" sz="2000" dirty="0">
              <a:solidFill>
                <a:srgbClr val="63666A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0" y="1573776"/>
            <a:ext cx="5486400" cy="4753393"/>
          </a:xfrm>
          <a:prstGeom prst="rect">
            <a:avLst/>
          </a:prstGeom>
        </p:spPr>
        <p:txBody>
          <a:bodyPr lIns="0" t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lang="en-US" sz="1400" b="1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charset="0"/>
              <a:buNone/>
              <a:tabLst/>
              <a:defRPr sz="1400" baseline="0">
                <a:solidFill>
                  <a:schemeClr val="bg2"/>
                </a:solidFill>
              </a:defRPr>
            </a:lvl2pPr>
            <a:lvl3pPr marL="457200" indent="-1778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.AppleSystemUIFont" charset="-120"/>
              <a:buChar char="-"/>
              <a:tabLst>
                <a:tab pos="114300" algn="l"/>
              </a:tabLst>
              <a:defRPr sz="1400" baseline="0">
                <a:solidFill>
                  <a:schemeClr val="bg2"/>
                </a:solidFill>
              </a:defRPr>
            </a:lvl3pPr>
            <a:lvl4pPr marL="850900" marR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110000"/>
              <a:buFont typeface=".AppleSystemUIFont" charset="-120"/>
              <a:buChar char="‣"/>
              <a:tabLst/>
              <a:defRPr sz="1400"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dirty="0"/>
              <a:t>Subhead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charset="0"/>
              <a:buNone/>
              <a:tabLst/>
              <a:defRPr/>
            </a:pP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 ipsum dolor sit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consectetuer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adipiscing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elit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Donec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odio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Quisque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volutpat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mattis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eros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endParaRPr lang="en-US" sz="14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charset="0"/>
              <a:buNone/>
              <a:tabLst/>
              <a:defRPr/>
            </a:pPr>
            <a:endParaRPr lang="en-US" dirty="0"/>
          </a:p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dirty="0"/>
              <a:t>Subhead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</a:p>
          <a:p>
            <a:pPr marL="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charset="0"/>
              <a:buNone/>
              <a:tabLst/>
              <a:defRPr/>
            </a:pP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 ipsum dolor sit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consectetuer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adipiscing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elit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Donec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odio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Quisque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volutpat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mattis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eros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Nullam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loremus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malesuada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ut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turpis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</a:p>
          <a:p>
            <a:pPr marL="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charset="0"/>
              <a:buNone/>
              <a:tabLst/>
              <a:defRPr/>
            </a:pPr>
            <a:endParaRPr lang="en-US" sz="1400" dirty="0">
              <a:solidFill>
                <a:srgbClr val="63666A"/>
              </a:solidFill>
              <a:latin typeface="Arial Regular" charset="0"/>
              <a:ea typeface="Arial Regular" charset="0"/>
              <a:cs typeface="Arial Regular" charset="0"/>
            </a:endParaRPr>
          </a:p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dirty="0"/>
              <a:t>Subhead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charset="0"/>
              <a:buNone/>
              <a:tabLst/>
              <a:defRPr/>
            </a:pP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 ipsum dolor sit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consectetuer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adipiscing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elit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Donec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odio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Quisque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volutpat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mattis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eros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Nullam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loremus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malesuada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ut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turpis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Suspendisse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urna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nibh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viverra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non, semper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suscipit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posuere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a,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pedere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lorem ipsum dolor sit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donde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lorem ipsum dolor sit.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48400" y="1573776"/>
            <a:ext cx="5486400" cy="4753393"/>
          </a:xfrm>
          <a:prstGeom prst="rect">
            <a:avLst/>
          </a:prstGeom>
        </p:spPr>
        <p:txBody>
          <a:bodyPr lIns="0" t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lang="en-US" sz="1400" b="1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charset="0"/>
              <a:buNone/>
              <a:tabLst/>
              <a:defRPr sz="1400" baseline="0">
                <a:solidFill>
                  <a:schemeClr val="bg2"/>
                </a:solidFill>
              </a:defRPr>
            </a:lvl2pPr>
            <a:lvl3pPr marL="457200" indent="-1778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.AppleSystemUIFont" charset="-120"/>
              <a:buChar char="-"/>
              <a:tabLst>
                <a:tab pos="114300" algn="l"/>
              </a:tabLst>
              <a:defRPr sz="1400" baseline="0">
                <a:solidFill>
                  <a:schemeClr val="bg2"/>
                </a:solidFill>
              </a:defRPr>
            </a:lvl3pPr>
            <a:lvl4pPr marL="850900" marR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110000"/>
              <a:buFont typeface=".AppleSystemUIFont" charset="-120"/>
              <a:buChar char="‣"/>
              <a:tabLst/>
              <a:defRPr sz="1400"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dirty="0"/>
              <a:t>Subhead Lorem Ipsum Dolor Sit </a:t>
            </a:r>
            <a:r>
              <a:rPr lang="en-US" dirty="0" err="1"/>
              <a:t>Amet</a:t>
            </a:r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charset="0"/>
              <a:buNone/>
              <a:tabLst/>
              <a:defRPr/>
            </a:pP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 ipsum dolor sit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consectetuer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adipiscing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elit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Donec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odio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Quisque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volutpat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mattis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eros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Nullam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loremus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malesuada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ut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turpis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Suspendisse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urna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nibh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viverra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non, semper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suscipit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charset="0"/>
              <a:buNone/>
              <a:tabLst/>
              <a:defRPr/>
            </a:pPr>
            <a:endParaRPr lang="en-US" sz="1400" dirty="0">
              <a:solidFill>
                <a:srgbClr val="63666A"/>
              </a:solidFill>
              <a:latin typeface="Arial Regular" charset="0"/>
              <a:ea typeface="Arial Regular" charset="0"/>
              <a:cs typeface="Arial Regular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charset="0"/>
              <a:buNone/>
              <a:tabLst/>
              <a:defRPr/>
            </a:pP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 ipsum dolor sit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consectetuer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adipiscing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elit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Donec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odio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Quisque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volutpat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mattis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eros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Nullam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loremus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malesuada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ut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turpis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Suspendisse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urna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nibh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viverra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non, semper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suscipit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posuere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a,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pedere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lorem ipsum dolor sit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donde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lorem ipsum dolor sit.</a:t>
            </a:r>
          </a:p>
          <a:p>
            <a:pPr marL="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charset="0"/>
              <a:buNone/>
              <a:tabLst/>
              <a:defRPr/>
            </a:pPr>
            <a:endParaRPr lang="en-US" sz="1400" dirty="0">
              <a:solidFill>
                <a:srgbClr val="63666A"/>
              </a:solidFill>
              <a:latin typeface="Arial Regular" charset="0"/>
              <a:ea typeface="Arial Regular" charset="0"/>
              <a:cs typeface="Arial Regular" charset="0"/>
            </a:endParaRPr>
          </a:p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dirty="0"/>
              <a:t>Subhead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charset="0"/>
              <a:buNone/>
              <a:tabLst/>
              <a:defRPr/>
            </a:pP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 ipsum dolor sit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consectetuer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adipiscing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elit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Donec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odio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Quisque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volutpat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mattis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eros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1573775"/>
            <a:ext cx="7429500" cy="4753394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bg2"/>
                </a:solidFill>
              </a:defRPr>
            </a:lvl1pPr>
            <a:lvl2pPr marL="164592" indent="-164592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charset="0"/>
              <a:buChar char="•"/>
              <a:defRPr lang="en-US" sz="1400" kern="1200" dirty="0" smtClean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defRPr>
            </a:lvl2pPr>
            <a:lvl3pPr marL="401638" indent="-169863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LucidaGrande" charset="0"/>
              <a:buChar char="‣"/>
              <a:defRPr lang="en-US" sz="1200" kern="1200" dirty="0" smtClean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>
              <a:lnSpc>
                <a:spcPct val="130000"/>
              </a:lnSpc>
              <a:spcAft>
                <a:spcPts val="1200"/>
              </a:spcAft>
            </a:pP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 ipsum dolor sit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consectetuer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adipiscing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elit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Donec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odio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Quisque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volutpat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mattis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eros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Nullam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loremus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malesuada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ut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turpis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Suspendisse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urna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nibh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viverra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non, semper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suscipit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posuere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a,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pedere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lorem ipsum dolor sit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donde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lorem ipsum dolor sit.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 ipsum dolor sit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consectetuer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adipiscing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elit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Donec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odio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Quisque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volutpat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mattis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eros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Nullam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loremus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malesuada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ut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turpis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Suspendisse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urna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nibh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viverra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non, semper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suscipit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posuere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a,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pedere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lorem ipsum dolor sit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donde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lorem ipsum dolor sit.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Donec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odio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Quisque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volutpat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mattis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eros.Lorem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ipsum dolor sit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consectetuer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adipiscing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elit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Donec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odio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Quisque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volutpat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mattis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eros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Nullam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loremus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malesuada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ut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turpis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Suspendisse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urna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nibh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viverra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non, semper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suscipit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posuere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a,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pedere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lorem ipsum dolor sit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donde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lorem ipsum dolor sit.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 ipsum dolor sit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consectetuer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adipiscing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elit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Donec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odio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Quisque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volutpat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mattis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eros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Nullam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loremus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malesuada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ut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turpis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Suspendisse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urna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nibh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viverra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non, semper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suscipit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posuere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a,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pedere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lorem ipsum dolor sit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donde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lorem ipsum dolor sit.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Donec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odio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Quisque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volutpat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mattis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eros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endParaRPr lang="en-US" sz="1400" dirty="0">
              <a:solidFill>
                <a:srgbClr val="63666A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153400" y="1573776"/>
            <a:ext cx="3581400" cy="4753393"/>
          </a:xfrm>
          <a:prstGeom prst="rect">
            <a:avLst/>
          </a:prstGeom>
        </p:spPr>
        <p:txBody>
          <a:bodyPr lIns="0" tIns="0"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  <a:defRPr lang="en-US" sz="1400" b="1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charset="0"/>
              <a:buNone/>
              <a:tabLst/>
              <a:defRPr sz="1400" baseline="0">
                <a:solidFill>
                  <a:schemeClr val="bg2"/>
                </a:solidFill>
              </a:defRPr>
            </a:lvl2pPr>
            <a:lvl3pPr marL="457200" indent="-1778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.AppleSystemUIFont" charset="-120"/>
              <a:buChar char="-"/>
              <a:tabLst>
                <a:tab pos="114300" algn="l"/>
              </a:tabLst>
              <a:defRPr sz="1400" baseline="0">
                <a:solidFill>
                  <a:schemeClr val="bg2"/>
                </a:solidFill>
              </a:defRPr>
            </a:lvl3pPr>
            <a:lvl4pPr marL="850900" marR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110000"/>
              <a:buFont typeface=".AppleSystemUIFont" charset="-120"/>
              <a:buChar char="‣"/>
              <a:tabLst/>
              <a:defRPr sz="1400"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dirty="0"/>
              <a:t>Subhead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charset="0"/>
              <a:buNone/>
              <a:tabLst/>
              <a:defRPr/>
            </a:pP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 ipsum dolor sit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consectetuer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adipiscing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elit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Donec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odio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Quisque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volutpat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mattis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eros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Nullam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loremus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malesuada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ut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turpis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Suspendisse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urna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nibh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viverra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non, semper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suscipit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charset="0"/>
              <a:buNone/>
              <a:tabLst/>
              <a:defRPr/>
            </a:pPr>
            <a:endParaRPr lang="en-US" sz="1400" dirty="0">
              <a:solidFill>
                <a:srgbClr val="63666A"/>
              </a:solidFill>
              <a:latin typeface="Arial Regular" charset="0"/>
              <a:ea typeface="Arial Regular" charset="0"/>
              <a:cs typeface="Arial Regular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charset="0"/>
              <a:buNone/>
              <a:tabLst/>
              <a:defRPr/>
            </a:pP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 ipsum dolor sit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consectetuer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adipiscing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elit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Donec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odio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Quisque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volutpat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mattis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eros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Nullam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loremus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malesuada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ut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turpis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Suspendisse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urna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nibh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viverra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non, semper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suscipit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posuere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a,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pedere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lorem ipsum dolor sit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donde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lorem ipsum dolor sit.</a:t>
            </a:r>
          </a:p>
          <a:p>
            <a:pPr marL="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charset="0"/>
              <a:buNone/>
              <a:tabLst/>
              <a:defRPr/>
            </a:pPr>
            <a:endParaRPr lang="en-US" sz="1400" dirty="0">
              <a:solidFill>
                <a:srgbClr val="63666A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0" y="1573777"/>
            <a:ext cx="3581400" cy="1575823"/>
          </a:xfrm>
          <a:prstGeom prst="rect">
            <a:avLst/>
          </a:prstGeom>
        </p:spPr>
        <p:txBody>
          <a:bodyPr lIns="0" t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lang="en-US" sz="1400" b="1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charset="0"/>
              <a:buNone/>
              <a:tabLst/>
              <a:defRPr sz="1400" baseline="0">
                <a:solidFill>
                  <a:schemeClr val="bg2"/>
                </a:solidFill>
              </a:defRPr>
            </a:lvl2pPr>
            <a:lvl3pPr marL="457200" indent="-1778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.AppleSystemUIFont" charset="-120"/>
              <a:buChar char="-"/>
              <a:tabLst>
                <a:tab pos="114300" algn="l"/>
              </a:tabLst>
              <a:defRPr sz="1400" baseline="0">
                <a:solidFill>
                  <a:schemeClr val="bg2"/>
                </a:solidFill>
              </a:defRPr>
            </a:lvl3pPr>
            <a:lvl4pPr marL="850900" marR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110000"/>
              <a:buFont typeface=".AppleSystemUIFont" charset="-120"/>
              <a:buChar char="‣"/>
              <a:tabLst/>
              <a:defRPr sz="1400"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dirty="0"/>
              <a:t>Subhead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charset="0"/>
              <a:buNone/>
              <a:tabLst/>
              <a:defRPr/>
            </a:pP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 ipsum dolor sit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consectetuer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adipiscing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elit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Donec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odio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Quisque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volutpat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mattis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eros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endParaRPr lang="en-US" sz="14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305300" y="1573777"/>
            <a:ext cx="3581400" cy="1575823"/>
          </a:xfrm>
          <a:prstGeom prst="rect">
            <a:avLst/>
          </a:prstGeom>
        </p:spPr>
        <p:txBody>
          <a:bodyPr lIns="0" t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lang="en-US" sz="1400" b="1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charset="0"/>
              <a:buNone/>
              <a:tabLst/>
              <a:defRPr sz="1400" baseline="0">
                <a:solidFill>
                  <a:schemeClr val="bg2"/>
                </a:solidFill>
              </a:defRPr>
            </a:lvl2pPr>
            <a:lvl3pPr marL="457200" indent="-1778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.AppleSystemUIFont" charset="-120"/>
              <a:buChar char="-"/>
              <a:tabLst>
                <a:tab pos="114300" algn="l"/>
              </a:tabLst>
              <a:defRPr sz="1400" baseline="0">
                <a:solidFill>
                  <a:schemeClr val="bg2"/>
                </a:solidFill>
              </a:defRPr>
            </a:lvl3pPr>
            <a:lvl4pPr marL="850900" marR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110000"/>
              <a:buFont typeface=".AppleSystemUIFont" charset="-120"/>
              <a:buChar char="‣"/>
              <a:tabLst/>
              <a:defRPr sz="1400"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dirty="0"/>
              <a:t>Subhead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charset="0"/>
              <a:buNone/>
              <a:tabLst/>
              <a:defRPr/>
            </a:pP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 ipsum dolor sit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consectetuer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adipiscing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elit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Donec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odio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Quisque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volutpat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mattis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eros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endParaRPr lang="en-US" sz="14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8153400" y="1573777"/>
            <a:ext cx="3585778" cy="1575823"/>
          </a:xfrm>
          <a:prstGeom prst="rect">
            <a:avLst/>
          </a:prstGeom>
        </p:spPr>
        <p:txBody>
          <a:bodyPr lIns="0" t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lang="en-US" sz="1400" b="1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charset="0"/>
              <a:buNone/>
              <a:tabLst/>
              <a:defRPr sz="1400" baseline="0">
                <a:solidFill>
                  <a:schemeClr val="bg2"/>
                </a:solidFill>
              </a:defRPr>
            </a:lvl2pPr>
            <a:lvl3pPr marL="457200" indent="-1778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.AppleSystemUIFont" charset="-120"/>
              <a:buChar char="-"/>
              <a:tabLst>
                <a:tab pos="114300" algn="l"/>
              </a:tabLst>
              <a:defRPr sz="1400" baseline="0">
                <a:solidFill>
                  <a:schemeClr val="bg2"/>
                </a:solidFill>
              </a:defRPr>
            </a:lvl3pPr>
            <a:lvl4pPr marL="850900" marR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110000"/>
              <a:buFont typeface=".AppleSystemUIFont" charset="-120"/>
              <a:buChar char="‣"/>
              <a:tabLst/>
              <a:defRPr sz="1400"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dirty="0"/>
              <a:t>Subhead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charset="0"/>
              <a:buNone/>
              <a:tabLst/>
              <a:defRPr/>
            </a:pP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 ipsum dolor sit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consectetuer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adipiscing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elit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Donec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odio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Quisque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volutpat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mattis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eros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endParaRPr lang="en-US" sz="14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" y="3997189"/>
            <a:ext cx="3581400" cy="1575823"/>
          </a:xfrm>
          <a:prstGeom prst="rect">
            <a:avLst/>
          </a:prstGeom>
        </p:spPr>
        <p:txBody>
          <a:bodyPr lIns="0" t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lang="en-US" sz="1400" b="1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charset="0"/>
              <a:buNone/>
              <a:tabLst/>
              <a:defRPr sz="1400" baseline="0">
                <a:solidFill>
                  <a:schemeClr val="bg2"/>
                </a:solidFill>
              </a:defRPr>
            </a:lvl2pPr>
            <a:lvl3pPr marL="457200" indent="-1778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.AppleSystemUIFont" charset="-120"/>
              <a:buChar char="-"/>
              <a:tabLst>
                <a:tab pos="114300" algn="l"/>
              </a:tabLst>
              <a:defRPr sz="1400" baseline="0">
                <a:solidFill>
                  <a:schemeClr val="bg2"/>
                </a:solidFill>
              </a:defRPr>
            </a:lvl3pPr>
            <a:lvl4pPr marL="850900" marR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110000"/>
              <a:buFont typeface=".AppleSystemUIFont" charset="-120"/>
              <a:buChar char="‣"/>
              <a:tabLst/>
              <a:defRPr sz="1400"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dirty="0"/>
              <a:t>Subhead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charset="0"/>
              <a:buNone/>
              <a:tabLst/>
              <a:defRPr/>
            </a:pP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 ipsum dolor sit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consectetuer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adipiscing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elit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Donec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odio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Quisque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volutpat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mattis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eros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endParaRPr lang="en-US" sz="14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4305300" y="3997189"/>
            <a:ext cx="3581400" cy="1575823"/>
          </a:xfrm>
          <a:prstGeom prst="rect">
            <a:avLst/>
          </a:prstGeom>
        </p:spPr>
        <p:txBody>
          <a:bodyPr lIns="0" t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lang="en-US" sz="1400" b="1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charset="0"/>
              <a:buNone/>
              <a:tabLst/>
              <a:defRPr sz="1400" baseline="0">
                <a:solidFill>
                  <a:schemeClr val="bg2"/>
                </a:solidFill>
              </a:defRPr>
            </a:lvl2pPr>
            <a:lvl3pPr marL="457200" indent="-1778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.AppleSystemUIFont" charset="-120"/>
              <a:buChar char="-"/>
              <a:tabLst>
                <a:tab pos="114300" algn="l"/>
              </a:tabLst>
              <a:defRPr sz="1400" baseline="0">
                <a:solidFill>
                  <a:schemeClr val="bg2"/>
                </a:solidFill>
              </a:defRPr>
            </a:lvl3pPr>
            <a:lvl4pPr marL="850900" marR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110000"/>
              <a:buFont typeface=".AppleSystemUIFont" charset="-120"/>
              <a:buChar char="‣"/>
              <a:tabLst/>
              <a:defRPr sz="1400"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dirty="0"/>
              <a:t>Subhead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charset="0"/>
              <a:buNone/>
              <a:tabLst/>
              <a:defRPr/>
            </a:pP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 ipsum dolor sit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consectetuer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adipiscing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elit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Donec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odio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Quisque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volutpat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mattis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eros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endParaRPr lang="en-US" sz="14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8153400" y="3997189"/>
            <a:ext cx="3585778" cy="1575823"/>
          </a:xfrm>
          <a:prstGeom prst="rect">
            <a:avLst/>
          </a:prstGeom>
        </p:spPr>
        <p:txBody>
          <a:bodyPr lIns="0" t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lang="en-US" sz="1400" b="1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charset="0"/>
              <a:buNone/>
              <a:tabLst/>
              <a:defRPr sz="1400" baseline="0">
                <a:solidFill>
                  <a:schemeClr val="bg2"/>
                </a:solidFill>
              </a:defRPr>
            </a:lvl2pPr>
            <a:lvl3pPr marL="457200" indent="-1778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.AppleSystemUIFont" charset="-120"/>
              <a:buChar char="-"/>
              <a:tabLst>
                <a:tab pos="114300" algn="l"/>
              </a:tabLst>
              <a:defRPr sz="1400" baseline="0">
                <a:solidFill>
                  <a:schemeClr val="bg2"/>
                </a:solidFill>
              </a:defRPr>
            </a:lvl3pPr>
            <a:lvl4pPr marL="850900" marR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110000"/>
              <a:buFont typeface=".AppleSystemUIFont" charset="-120"/>
              <a:buChar char="‣"/>
              <a:tabLst/>
              <a:defRPr sz="1400"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dirty="0"/>
              <a:t>Subhead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 typeface="Arial" charset="0"/>
              <a:buNone/>
              <a:tabLst/>
              <a:defRPr/>
            </a:pP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 ipsum dolor sit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consectetuer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adipiscing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elit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Donec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odio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Quisque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volutpat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mattis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eros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endParaRPr lang="en-US" sz="14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 userDrawn="1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57200" y="1573776"/>
            <a:ext cx="7429500" cy="4753394"/>
          </a:xfrm>
          <a:prstGeom prst="rect">
            <a:avLst/>
          </a:prstGeom>
          <a:noFill/>
        </p:spPr>
        <p:txBody>
          <a:bodyPr tIns="274320"/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 sz="1400">
                <a:solidFill>
                  <a:schemeClr val="bg2"/>
                </a:solidFill>
              </a:defRPr>
            </a:lvl2pPr>
            <a:lvl3pPr marL="914400" indent="0">
              <a:buNone/>
              <a:defRPr sz="1400">
                <a:solidFill>
                  <a:schemeClr val="bg2"/>
                </a:solidFill>
              </a:defRPr>
            </a:lvl3pPr>
            <a:lvl4pPr marL="1371600" indent="0">
              <a:buNone/>
              <a:defRPr sz="1400">
                <a:solidFill>
                  <a:schemeClr val="bg2"/>
                </a:solidFill>
              </a:defRPr>
            </a:lvl4pPr>
            <a:lvl5pPr marL="1828800" indent="0">
              <a:buNone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icon to add chart </a:t>
            </a:r>
            <a:r>
              <a:rPr lang="en-US"/>
              <a:t>or table. 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153400" y="1573776"/>
            <a:ext cx="3585778" cy="4753394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bg2"/>
                </a:solidFill>
              </a:defRPr>
            </a:lvl1pPr>
            <a:lvl2pPr marL="164592" indent="-164592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Arial" charset="0"/>
              <a:buChar char="•"/>
              <a:defRPr lang="en-US" sz="1400" kern="1200" dirty="0" smtClean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defRPr>
            </a:lvl2pPr>
            <a:lvl3pPr marL="401638" indent="-169863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LucidaGrande" charset="0"/>
              <a:buChar char="‣"/>
              <a:defRPr lang="en-US" sz="1200" kern="1200" dirty="0" smtClean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>
              <a:lnSpc>
                <a:spcPct val="130000"/>
              </a:lnSpc>
              <a:spcAft>
                <a:spcPts val="1200"/>
              </a:spcAft>
            </a:pP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 ipsum dolor sit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consectetuer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adipiscing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elit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Donec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odio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Quisque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volutpat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mattis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eros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Nullam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loremus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malesuada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ut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turpis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Suspendisse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urna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nibh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viverra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non, semper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suscipit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posuere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a,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pedere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lorem ipsum dolor sit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donde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lorem ipsum dolor sit.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 ipsum dolor sit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amet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,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consectetuer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adipiscing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elit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Donec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odio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Quisque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volutpat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mattis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eros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Nullam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loremus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malesuada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erat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ut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r>
              <a:rPr lang="en-US" sz="1400" dirty="0" err="1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turpis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aphicFrame>
        <p:nvGraphicFramePr>
          <p:cNvPr id="8" name="Tab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15048881"/>
              </p:ext>
            </p:extLst>
          </p:nvPr>
        </p:nvGraphicFramePr>
        <p:xfrm>
          <a:off x="457202" y="1700785"/>
          <a:ext cx="11277598" cy="4626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6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6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6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96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76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dirty="0">
                        <a:solidFill>
                          <a:srgbClr val="63666A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dirty="0">
                          <a:solidFill>
                            <a:srgbClr val="63666A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Sample Column Title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dirty="0">
                          <a:solidFill>
                            <a:srgbClr val="63666A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Sample Column Title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dirty="0">
                          <a:solidFill>
                            <a:srgbClr val="63666A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Sample Column Title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dirty="0">
                          <a:solidFill>
                            <a:srgbClr val="63666A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Sample Column Title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dirty="0">
                          <a:solidFill>
                            <a:srgbClr val="63666A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Sample Column Title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535">
                <a:tc>
                  <a:txBody>
                    <a:bodyPr/>
                    <a:lstStyle/>
                    <a:p>
                      <a:r>
                        <a:rPr lang="en-US" sz="900" b="0" i="0" dirty="0">
                          <a:solidFill>
                            <a:srgbClr val="63666A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Sample Row Title</a:t>
                      </a:r>
                    </a:p>
                  </a:txBody>
                  <a:tcPr marT="91440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rgbClr val="63666A"/>
                        </a:solidFill>
                        <a:latin typeface="Arial Regular" charset="0"/>
                        <a:ea typeface="Arial Regular" charset="0"/>
                        <a:cs typeface="Arial Regular" charset="0"/>
                      </a:endParaRPr>
                    </a:p>
                  </a:txBody>
                  <a:tcPr marT="9144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rgbClr val="63666A"/>
                        </a:solidFill>
                        <a:latin typeface="Arial Regular" charset="0"/>
                        <a:ea typeface="Arial Regular" charset="0"/>
                        <a:cs typeface="Arial Regular" charset="0"/>
                      </a:endParaRPr>
                    </a:p>
                  </a:txBody>
                  <a:tcPr marT="9144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rgbClr val="63666A"/>
                        </a:solidFill>
                        <a:latin typeface="Arial Regular" charset="0"/>
                        <a:ea typeface="Arial Regular" charset="0"/>
                        <a:cs typeface="Arial Regular" charset="0"/>
                      </a:endParaRPr>
                    </a:p>
                  </a:txBody>
                  <a:tcPr marT="9144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rgbClr val="63666A"/>
                        </a:solidFill>
                        <a:latin typeface="Arial Regular" charset="0"/>
                        <a:ea typeface="Arial Regular" charset="0"/>
                        <a:cs typeface="Arial Regular" charset="0"/>
                      </a:endParaRPr>
                    </a:p>
                  </a:txBody>
                  <a:tcPr marT="9144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rgbClr val="63666A"/>
                        </a:solidFill>
                        <a:latin typeface="Arial Regular" charset="0"/>
                        <a:ea typeface="Arial Regular" charset="0"/>
                        <a:cs typeface="Arial Regular" charset="0"/>
                      </a:endParaRPr>
                    </a:p>
                  </a:txBody>
                  <a:tcPr marT="9144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535">
                <a:tc>
                  <a:txBody>
                    <a:bodyPr/>
                    <a:lstStyle/>
                    <a:p>
                      <a:r>
                        <a:rPr lang="en-US" sz="900" b="0" i="0" dirty="0">
                          <a:solidFill>
                            <a:srgbClr val="63666A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Sample Row Title</a:t>
                      </a:r>
                    </a:p>
                    <a:p>
                      <a:pPr marL="0" algn="l" defTabSz="914400" rtl="0" eaLnBrk="1" latinLnBrk="0" hangingPunct="1"/>
                      <a:endParaRPr lang="en-US" sz="900" b="0" i="0" kern="1200" dirty="0">
                        <a:solidFill>
                          <a:srgbClr val="63666A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91440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rgbClr val="63666A"/>
                        </a:solidFill>
                        <a:latin typeface="Arial Regular" charset="0"/>
                        <a:ea typeface="Arial Regular" charset="0"/>
                        <a:cs typeface="Arial Regular" charset="0"/>
                      </a:endParaRPr>
                    </a:p>
                  </a:txBody>
                  <a:tcPr marT="9144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rgbClr val="63666A"/>
                        </a:solidFill>
                        <a:latin typeface="Arial Regular" charset="0"/>
                        <a:ea typeface="Arial Regular" charset="0"/>
                        <a:cs typeface="Arial Regular" charset="0"/>
                      </a:endParaRPr>
                    </a:p>
                  </a:txBody>
                  <a:tcPr marT="9144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rgbClr val="63666A"/>
                        </a:solidFill>
                        <a:latin typeface="Arial Regular" charset="0"/>
                        <a:ea typeface="Arial Regular" charset="0"/>
                        <a:cs typeface="Arial Regular" charset="0"/>
                      </a:endParaRPr>
                    </a:p>
                  </a:txBody>
                  <a:tcPr marT="9144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rgbClr val="63666A"/>
                        </a:solidFill>
                        <a:latin typeface="Arial Regular" charset="0"/>
                        <a:ea typeface="Arial Regular" charset="0"/>
                        <a:cs typeface="Arial Regular" charset="0"/>
                      </a:endParaRPr>
                    </a:p>
                  </a:txBody>
                  <a:tcPr marT="9144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rgbClr val="63666A"/>
                        </a:solidFill>
                        <a:latin typeface="Arial Regular" charset="0"/>
                        <a:ea typeface="Arial Regular" charset="0"/>
                        <a:cs typeface="Arial Regular" charset="0"/>
                      </a:endParaRPr>
                    </a:p>
                  </a:txBody>
                  <a:tcPr marT="9144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535">
                <a:tc>
                  <a:txBody>
                    <a:bodyPr/>
                    <a:lstStyle/>
                    <a:p>
                      <a:r>
                        <a:rPr lang="en-US" sz="900" b="0" i="0" dirty="0">
                          <a:solidFill>
                            <a:srgbClr val="63666A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Sample Row Title</a:t>
                      </a:r>
                    </a:p>
                    <a:p>
                      <a:pPr marL="0" algn="l" defTabSz="914400" rtl="0" eaLnBrk="1" latinLnBrk="0" hangingPunct="1"/>
                      <a:endParaRPr lang="en-US" sz="900" b="0" i="0" kern="1200" dirty="0">
                        <a:solidFill>
                          <a:srgbClr val="63666A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91440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rgbClr val="63666A"/>
                        </a:solidFill>
                        <a:latin typeface="Arial Regular" charset="0"/>
                        <a:ea typeface="Arial Regular" charset="0"/>
                        <a:cs typeface="Arial Regular" charset="0"/>
                      </a:endParaRPr>
                    </a:p>
                  </a:txBody>
                  <a:tcPr marT="9144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rgbClr val="63666A"/>
                        </a:solidFill>
                        <a:latin typeface="Arial Regular" charset="0"/>
                        <a:ea typeface="Arial Regular" charset="0"/>
                        <a:cs typeface="Arial Regular" charset="0"/>
                      </a:endParaRPr>
                    </a:p>
                  </a:txBody>
                  <a:tcPr marT="9144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rgbClr val="63666A"/>
                        </a:solidFill>
                        <a:latin typeface="Arial Regular" charset="0"/>
                        <a:ea typeface="Arial Regular" charset="0"/>
                        <a:cs typeface="Arial Regular" charset="0"/>
                      </a:endParaRPr>
                    </a:p>
                  </a:txBody>
                  <a:tcPr marT="9144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rgbClr val="63666A"/>
                        </a:solidFill>
                        <a:latin typeface="Arial Regular" charset="0"/>
                        <a:ea typeface="Arial Regular" charset="0"/>
                        <a:cs typeface="Arial Regular" charset="0"/>
                      </a:endParaRPr>
                    </a:p>
                  </a:txBody>
                  <a:tcPr marT="9144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rgbClr val="63666A"/>
                        </a:solidFill>
                        <a:latin typeface="Arial Regular" charset="0"/>
                        <a:ea typeface="Arial Regular" charset="0"/>
                        <a:cs typeface="Arial Regular" charset="0"/>
                      </a:endParaRPr>
                    </a:p>
                  </a:txBody>
                  <a:tcPr marT="9144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535">
                <a:tc>
                  <a:txBody>
                    <a:bodyPr/>
                    <a:lstStyle/>
                    <a:p>
                      <a:r>
                        <a:rPr lang="en-US" sz="900" b="0" i="0" dirty="0">
                          <a:solidFill>
                            <a:srgbClr val="63666A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Sample Row Title</a:t>
                      </a:r>
                    </a:p>
                    <a:p>
                      <a:pPr marL="0" algn="l" defTabSz="914400" rtl="0" eaLnBrk="1" latinLnBrk="0" hangingPunct="1"/>
                      <a:endParaRPr lang="en-US" sz="900" b="0" i="0" kern="1200" dirty="0">
                        <a:solidFill>
                          <a:srgbClr val="63666A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91440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rgbClr val="63666A"/>
                        </a:solidFill>
                        <a:latin typeface="Arial Regular" charset="0"/>
                        <a:ea typeface="Arial Regular" charset="0"/>
                        <a:cs typeface="Arial Regular" charset="0"/>
                      </a:endParaRPr>
                    </a:p>
                  </a:txBody>
                  <a:tcPr marT="9144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rgbClr val="63666A"/>
                        </a:solidFill>
                        <a:latin typeface="Arial Regular" charset="0"/>
                        <a:ea typeface="Arial Regular" charset="0"/>
                        <a:cs typeface="Arial Regular" charset="0"/>
                      </a:endParaRPr>
                    </a:p>
                  </a:txBody>
                  <a:tcPr marT="9144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rgbClr val="63666A"/>
                        </a:solidFill>
                        <a:latin typeface="Arial Regular" charset="0"/>
                        <a:ea typeface="Arial Regular" charset="0"/>
                        <a:cs typeface="Arial Regular" charset="0"/>
                      </a:endParaRPr>
                    </a:p>
                  </a:txBody>
                  <a:tcPr marT="9144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rgbClr val="63666A"/>
                        </a:solidFill>
                        <a:latin typeface="Arial Regular" charset="0"/>
                        <a:ea typeface="Arial Regular" charset="0"/>
                        <a:cs typeface="Arial Regular" charset="0"/>
                      </a:endParaRPr>
                    </a:p>
                  </a:txBody>
                  <a:tcPr marT="9144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rgbClr val="63666A"/>
                        </a:solidFill>
                        <a:latin typeface="Arial Regular" charset="0"/>
                        <a:ea typeface="Arial Regular" charset="0"/>
                        <a:cs typeface="Arial Regular" charset="0"/>
                      </a:endParaRPr>
                    </a:p>
                  </a:txBody>
                  <a:tcPr marT="9144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5535">
                <a:tc>
                  <a:txBody>
                    <a:bodyPr/>
                    <a:lstStyle/>
                    <a:p>
                      <a:r>
                        <a:rPr lang="en-US" sz="900" b="0" i="0" dirty="0">
                          <a:solidFill>
                            <a:srgbClr val="63666A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Sample Row Title</a:t>
                      </a:r>
                    </a:p>
                    <a:p>
                      <a:pPr marL="0" algn="l" defTabSz="914400" rtl="0" eaLnBrk="1" latinLnBrk="0" hangingPunct="1"/>
                      <a:endParaRPr lang="en-US" sz="900" b="0" i="0" kern="1200" dirty="0">
                        <a:solidFill>
                          <a:srgbClr val="63666A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91440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rgbClr val="63666A"/>
                        </a:solidFill>
                        <a:latin typeface="Arial Regular" charset="0"/>
                        <a:ea typeface="Arial Regular" charset="0"/>
                        <a:cs typeface="Arial Regular" charset="0"/>
                      </a:endParaRPr>
                    </a:p>
                  </a:txBody>
                  <a:tcPr marT="9144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rgbClr val="63666A"/>
                        </a:solidFill>
                        <a:latin typeface="Arial Regular" charset="0"/>
                        <a:ea typeface="Arial Regular" charset="0"/>
                        <a:cs typeface="Arial Regular" charset="0"/>
                      </a:endParaRPr>
                    </a:p>
                  </a:txBody>
                  <a:tcPr marT="9144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rgbClr val="63666A"/>
                        </a:solidFill>
                        <a:latin typeface="Arial Regular" charset="0"/>
                        <a:ea typeface="Arial Regular" charset="0"/>
                        <a:cs typeface="Arial Regular" charset="0"/>
                      </a:endParaRPr>
                    </a:p>
                  </a:txBody>
                  <a:tcPr marT="9144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rgbClr val="63666A"/>
                        </a:solidFill>
                        <a:latin typeface="Arial Regular" charset="0"/>
                        <a:ea typeface="Arial Regular" charset="0"/>
                        <a:cs typeface="Arial Regular" charset="0"/>
                      </a:endParaRPr>
                    </a:p>
                  </a:txBody>
                  <a:tcPr marT="9144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rgbClr val="63666A"/>
                        </a:solidFill>
                        <a:latin typeface="Arial Regular" charset="0"/>
                        <a:ea typeface="Arial Regular" charset="0"/>
                        <a:cs typeface="Arial Regular" charset="0"/>
                      </a:endParaRPr>
                    </a:p>
                  </a:txBody>
                  <a:tcPr marT="9144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5535">
                <a:tc>
                  <a:txBody>
                    <a:bodyPr/>
                    <a:lstStyle/>
                    <a:p>
                      <a:r>
                        <a:rPr lang="en-US" sz="900" b="0" i="0" dirty="0">
                          <a:solidFill>
                            <a:srgbClr val="63666A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Sample Row Title</a:t>
                      </a:r>
                    </a:p>
                    <a:p>
                      <a:pPr marL="0" algn="l" defTabSz="914400" rtl="0" eaLnBrk="1" latinLnBrk="0" hangingPunct="1"/>
                      <a:endParaRPr lang="en-US" sz="900" b="0" i="0" kern="1200" dirty="0">
                        <a:solidFill>
                          <a:srgbClr val="63666A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91440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rgbClr val="63666A"/>
                        </a:solidFill>
                        <a:latin typeface="Arial Regular" charset="0"/>
                        <a:ea typeface="Arial Regular" charset="0"/>
                        <a:cs typeface="Arial Regular" charset="0"/>
                      </a:endParaRPr>
                    </a:p>
                  </a:txBody>
                  <a:tcPr marT="9144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rgbClr val="63666A"/>
                        </a:solidFill>
                        <a:latin typeface="Arial Regular" charset="0"/>
                        <a:ea typeface="Arial Regular" charset="0"/>
                        <a:cs typeface="Arial Regular" charset="0"/>
                      </a:endParaRPr>
                    </a:p>
                  </a:txBody>
                  <a:tcPr marT="9144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rgbClr val="63666A"/>
                        </a:solidFill>
                        <a:latin typeface="Arial Regular" charset="0"/>
                        <a:ea typeface="Arial Regular" charset="0"/>
                        <a:cs typeface="Arial Regular" charset="0"/>
                      </a:endParaRPr>
                    </a:p>
                  </a:txBody>
                  <a:tcPr marT="9144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rgbClr val="63666A"/>
                        </a:solidFill>
                        <a:latin typeface="Arial Regular" charset="0"/>
                        <a:ea typeface="Arial Regular" charset="0"/>
                        <a:cs typeface="Arial Regular" charset="0"/>
                      </a:endParaRPr>
                    </a:p>
                  </a:txBody>
                  <a:tcPr marT="9144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rgbClr val="63666A"/>
                        </a:solidFill>
                        <a:latin typeface="Arial Regular" charset="0"/>
                        <a:ea typeface="Arial Regular" charset="0"/>
                        <a:cs typeface="Arial Regular" charset="0"/>
                      </a:endParaRPr>
                    </a:p>
                  </a:txBody>
                  <a:tcPr marT="9144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5535">
                <a:tc>
                  <a:txBody>
                    <a:bodyPr/>
                    <a:lstStyle/>
                    <a:p>
                      <a:r>
                        <a:rPr lang="en-US" sz="900" b="0" i="0" dirty="0">
                          <a:solidFill>
                            <a:srgbClr val="63666A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Sample Row Title</a:t>
                      </a:r>
                    </a:p>
                    <a:p>
                      <a:pPr marL="0" algn="l" defTabSz="914400" rtl="0" eaLnBrk="1" latinLnBrk="0" hangingPunct="1"/>
                      <a:endParaRPr lang="en-US" sz="900" b="0" i="0" kern="1200" dirty="0">
                        <a:solidFill>
                          <a:srgbClr val="63666A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T="91440">
                    <a:lnL w="12700" cmpd="sng"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rgbClr val="63666A"/>
                        </a:solidFill>
                        <a:latin typeface="Arial Regular" charset="0"/>
                        <a:ea typeface="Arial Regular" charset="0"/>
                        <a:cs typeface="Arial Regular" charset="0"/>
                      </a:endParaRPr>
                    </a:p>
                  </a:txBody>
                  <a:tcPr marT="9144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rgbClr val="63666A"/>
                        </a:solidFill>
                        <a:latin typeface="Arial Regular" charset="0"/>
                        <a:ea typeface="Arial Regular" charset="0"/>
                        <a:cs typeface="Arial Regular" charset="0"/>
                      </a:endParaRPr>
                    </a:p>
                  </a:txBody>
                  <a:tcPr marT="9144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rgbClr val="63666A"/>
                        </a:solidFill>
                        <a:latin typeface="Arial Regular" charset="0"/>
                        <a:ea typeface="Arial Regular" charset="0"/>
                        <a:cs typeface="Arial Regular" charset="0"/>
                      </a:endParaRPr>
                    </a:p>
                  </a:txBody>
                  <a:tcPr marT="9144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rgbClr val="63666A"/>
                        </a:solidFill>
                        <a:latin typeface="Arial Regular" charset="0"/>
                        <a:ea typeface="Arial Regular" charset="0"/>
                        <a:cs typeface="Arial Regular" charset="0"/>
                      </a:endParaRPr>
                    </a:p>
                  </a:txBody>
                  <a:tcPr marT="9144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rgbClr val="63666A"/>
                        </a:solidFill>
                        <a:latin typeface="Arial Regular" charset="0"/>
                        <a:ea typeface="Arial Regular" charset="0"/>
                        <a:cs typeface="Arial Regular" charset="0"/>
                      </a:endParaRPr>
                    </a:p>
                  </a:txBody>
                  <a:tcPr marT="9144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tIns="27432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 or click icon to add photo. 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 Placehold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57200" y="0"/>
            <a:ext cx="5797296" cy="52578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672" y="1536192"/>
            <a:ext cx="4837176" cy="1097280"/>
          </a:xfrm>
        </p:spPr>
        <p:txBody>
          <a:bodyPr/>
          <a:lstStyle>
            <a:lvl1pPr>
              <a:defRPr sz="66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800100" y="2768600"/>
            <a:ext cx="4838701" cy="990600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163513" indent="-163513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Arial" charset="0"/>
              <a:buChar char="•"/>
              <a:tabLst/>
              <a:defRPr sz="1400" baseline="0">
                <a:solidFill>
                  <a:schemeClr val="bg1"/>
                </a:solidFill>
              </a:defRPr>
            </a:lvl2pPr>
            <a:lvl3pPr marL="457200" indent="-1778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.AppleSystemUIFont" charset="-120"/>
              <a:buChar char="-"/>
              <a:tabLst>
                <a:tab pos="114300" algn="l"/>
              </a:tabLst>
              <a:defRPr sz="1400" baseline="0">
                <a:solidFill>
                  <a:schemeClr val="bg1"/>
                </a:solidFill>
              </a:defRPr>
            </a:lvl3pPr>
            <a:lvl4pPr marL="850900" indent="-2286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.AppleSystemUIFont" charset="-120"/>
              <a:buChar char="‣"/>
              <a:tabLst/>
              <a:defRPr sz="1400">
                <a:solidFill>
                  <a:schemeClr val="bg1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Name 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Contact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00100" y="4045479"/>
            <a:ext cx="4838701" cy="990600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163513" indent="-163513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Arial" charset="0"/>
              <a:buChar char="•"/>
              <a:tabLst/>
              <a:defRPr sz="1400" baseline="0">
                <a:solidFill>
                  <a:schemeClr val="bg1"/>
                </a:solidFill>
              </a:defRPr>
            </a:lvl2pPr>
            <a:lvl3pPr marL="457200" indent="-1778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.AppleSystemUIFont" charset="-120"/>
              <a:buChar char="-"/>
              <a:tabLst>
                <a:tab pos="114300" algn="l"/>
              </a:tabLst>
              <a:defRPr sz="1400" baseline="0">
                <a:solidFill>
                  <a:schemeClr val="bg1"/>
                </a:solidFill>
              </a:defRPr>
            </a:lvl3pPr>
            <a:lvl4pPr marL="850900" indent="-2286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.AppleSystemUIFont" charset="-120"/>
              <a:buChar char="‣"/>
              <a:tabLst/>
              <a:defRPr sz="1400">
                <a:solidFill>
                  <a:schemeClr val="bg1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Name 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Contact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83D93D33-2315-8B48-AD84-8AA41A6D6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939528" y="5669280"/>
            <a:ext cx="1920240" cy="1143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sz="800" dirty="0"/>
              <a:t>FedEx Ground logo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tIns="27432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 or click icon to add photo. </a:t>
            </a:r>
            <a:br>
              <a:rPr lang="en-US" dirty="0"/>
            </a:br>
            <a:r>
              <a:rPr lang="en-US" dirty="0"/>
              <a:t>Use when photo requires reverse logo.</a:t>
            </a:r>
          </a:p>
        </p:txBody>
      </p:sp>
      <p:sp>
        <p:nvSpPr>
          <p:cNvPr id="10" name="Text Placehold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57200" y="0"/>
            <a:ext cx="5797296" cy="5257800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672" y="1536192"/>
            <a:ext cx="4837176" cy="1097280"/>
          </a:xfrm>
        </p:spPr>
        <p:txBody>
          <a:bodyPr/>
          <a:lstStyle>
            <a:lvl1pPr>
              <a:defRPr sz="6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800100" y="2768600"/>
            <a:ext cx="4838701" cy="990600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bg1"/>
                </a:solidFill>
              </a:defRPr>
            </a:lvl1pPr>
            <a:lvl2pPr marL="163513" indent="-163513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Arial" charset="0"/>
              <a:buChar char="•"/>
              <a:tabLst/>
              <a:defRPr sz="1400" baseline="0">
                <a:solidFill>
                  <a:schemeClr val="bg1"/>
                </a:solidFill>
              </a:defRPr>
            </a:lvl2pPr>
            <a:lvl3pPr marL="457200" indent="-1778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.AppleSystemUIFont" charset="-120"/>
              <a:buChar char="-"/>
              <a:tabLst>
                <a:tab pos="114300" algn="l"/>
              </a:tabLst>
              <a:defRPr sz="1400" baseline="0">
                <a:solidFill>
                  <a:schemeClr val="bg1"/>
                </a:solidFill>
              </a:defRPr>
            </a:lvl3pPr>
            <a:lvl4pPr marL="850900" indent="-2286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.AppleSystemUIFont" charset="-120"/>
              <a:buChar char="‣"/>
              <a:tabLst/>
              <a:defRPr sz="1400">
                <a:solidFill>
                  <a:schemeClr val="bg1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Name 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Contact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00100" y="4045479"/>
            <a:ext cx="4838701" cy="990600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bg1"/>
                </a:solidFill>
              </a:defRPr>
            </a:lvl1pPr>
            <a:lvl2pPr marL="163513" indent="-163513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Arial" charset="0"/>
              <a:buChar char="•"/>
              <a:tabLst/>
              <a:defRPr sz="1400" baseline="0">
                <a:solidFill>
                  <a:schemeClr val="bg1"/>
                </a:solidFill>
              </a:defRPr>
            </a:lvl2pPr>
            <a:lvl3pPr marL="457200" indent="-1778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.AppleSystemUIFont" charset="-120"/>
              <a:buChar char="-"/>
              <a:tabLst>
                <a:tab pos="114300" algn="l"/>
              </a:tabLst>
              <a:defRPr sz="1400" baseline="0">
                <a:solidFill>
                  <a:schemeClr val="bg1"/>
                </a:solidFill>
              </a:defRPr>
            </a:lvl3pPr>
            <a:lvl4pPr marL="850900" indent="-2286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.AppleSystemUIFont" charset="-120"/>
              <a:buChar char="‣"/>
              <a:tabLst/>
              <a:defRPr sz="1400">
                <a:solidFill>
                  <a:schemeClr val="bg1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Name 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Contact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24E6BC6E-1634-C14D-A5A5-A4AE92C4E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939528" y="5669280"/>
            <a:ext cx="1920240" cy="1143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sz="800" dirty="0"/>
              <a:t>FedEx Ground logo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6192"/>
            <a:ext cx="5184648" cy="1097280"/>
          </a:xfrm>
        </p:spPr>
        <p:txBody>
          <a:bodyPr/>
          <a:lstStyle>
            <a:lvl1pPr>
              <a:defRPr sz="6600"/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2768600"/>
            <a:ext cx="5181601" cy="990600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163513" indent="-163513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Arial" charset="0"/>
              <a:buChar char="•"/>
              <a:tabLst/>
              <a:defRPr sz="1400" baseline="0">
                <a:solidFill>
                  <a:schemeClr val="bg1"/>
                </a:solidFill>
              </a:defRPr>
            </a:lvl2pPr>
            <a:lvl3pPr marL="457200" indent="-1778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.AppleSystemUIFont" charset="-120"/>
              <a:buChar char="-"/>
              <a:tabLst>
                <a:tab pos="114300" algn="l"/>
              </a:tabLst>
              <a:defRPr sz="1400" baseline="0">
                <a:solidFill>
                  <a:schemeClr val="bg1"/>
                </a:solidFill>
              </a:defRPr>
            </a:lvl3pPr>
            <a:lvl4pPr marL="850900" indent="-2286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.AppleSystemUIFont" charset="-120"/>
              <a:buChar char="‣"/>
              <a:tabLst/>
              <a:defRPr sz="1400">
                <a:solidFill>
                  <a:schemeClr val="bg1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Name 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Contact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4045479"/>
            <a:ext cx="5181601" cy="990600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163513" indent="-163513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Arial" charset="0"/>
              <a:buChar char="•"/>
              <a:tabLst/>
              <a:defRPr sz="1400" baseline="0">
                <a:solidFill>
                  <a:schemeClr val="bg1"/>
                </a:solidFill>
              </a:defRPr>
            </a:lvl2pPr>
            <a:lvl3pPr marL="457200" indent="-1778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.AppleSystemUIFont" charset="-120"/>
              <a:buChar char="-"/>
              <a:tabLst>
                <a:tab pos="114300" algn="l"/>
              </a:tabLst>
              <a:defRPr sz="1400" baseline="0">
                <a:solidFill>
                  <a:schemeClr val="bg1"/>
                </a:solidFill>
              </a:defRPr>
            </a:lvl3pPr>
            <a:lvl4pPr marL="850900" indent="-2286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.AppleSystemUIFont" charset="-120"/>
              <a:buChar char="‣"/>
              <a:tabLst/>
              <a:defRPr sz="1400">
                <a:solidFill>
                  <a:schemeClr val="bg1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Name 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Contact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3D4D64-1953-3447-BAB0-8830D6C3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258" y="5669225"/>
            <a:ext cx="1918010" cy="114300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1536192"/>
            <a:ext cx="5181601" cy="1097280"/>
          </a:xfrm>
        </p:spPr>
        <p:txBody>
          <a:bodyPr/>
          <a:lstStyle>
            <a:lvl1pPr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2768600"/>
            <a:ext cx="5181601" cy="990600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tx1"/>
                </a:solidFill>
              </a:defRPr>
            </a:lvl1pPr>
            <a:lvl2pPr marL="163513" indent="-163513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Arial" charset="0"/>
              <a:buChar char="•"/>
              <a:tabLst/>
              <a:defRPr sz="1400" baseline="0">
                <a:solidFill>
                  <a:schemeClr val="bg1"/>
                </a:solidFill>
              </a:defRPr>
            </a:lvl2pPr>
            <a:lvl3pPr marL="457200" indent="-1778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.AppleSystemUIFont" charset="-120"/>
              <a:buChar char="-"/>
              <a:tabLst>
                <a:tab pos="114300" algn="l"/>
              </a:tabLst>
              <a:defRPr sz="1400" baseline="0">
                <a:solidFill>
                  <a:schemeClr val="bg1"/>
                </a:solidFill>
              </a:defRPr>
            </a:lvl3pPr>
            <a:lvl4pPr marL="850900" indent="-2286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.AppleSystemUIFont" charset="-120"/>
              <a:buChar char="‣"/>
              <a:tabLst/>
              <a:defRPr sz="1400">
                <a:solidFill>
                  <a:schemeClr val="bg1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Name 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Contact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4045479"/>
            <a:ext cx="5181601" cy="990600"/>
          </a:xfrm>
          <a:prstGeom prst="rect">
            <a:avLst/>
          </a:prstGeom>
        </p:spPr>
        <p:txBody>
          <a:bodyPr lIns="0" tIns="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tx1"/>
                </a:solidFill>
              </a:defRPr>
            </a:lvl1pPr>
            <a:lvl2pPr marL="163513" indent="-163513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Arial" charset="0"/>
              <a:buChar char="•"/>
              <a:tabLst/>
              <a:defRPr sz="1400" baseline="0">
                <a:solidFill>
                  <a:schemeClr val="bg1"/>
                </a:solidFill>
              </a:defRPr>
            </a:lvl2pPr>
            <a:lvl3pPr marL="457200" indent="-1778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.AppleSystemUIFont" charset="-120"/>
              <a:buChar char="-"/>
              <a:tabLst>
                <a:tab pos="114300" algn="l"/>
              </a:tabLst>
              <a:defRPr sz="1400" baseline="0">
                <a:solidFill>
                  <a:schemeClr val="bg1"/>
                </a:solidFill>
              </a:defRPr>
            </a:lvl3pPr>
            <a:lvl4pPr marL="850900" indent="-2286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.AppleSystemUIFont" charset="-120"/>
              <a:buChar char="‣"/>
              <a:tabLst/>
              <a:defRPr sz="1400">
                <a:solidFill>
                  <a:schemeClr val="bg1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Name 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Contact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37FFDF-0B9F-5740-AFA6-A92C01344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9528" y="5669280"/>
            <a:ext cx="1920240" cy="114438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2_Purp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1572768"/>
            <a:ext cx="7429500" cy="3474720"/>
          </a:xfrm>
          <a:prstGeom prst="rect">
            <a:avLst/>
          </a:prstGeom>
        </p:spPr>
        <p:txBody>
          <a:bodyPr lIns="0" tIns="0"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  <a:defRPr sz="2000" baseline="0">
                <a:solidFill>
                  <a:schemeClr val="tx1"/>
                </a:solidFill>
              </a:defRPr>
            </a:lvl1pPr>
            <a:lvl2pPr marL="163513" indent="-163513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Arial" charset="0"/>
              <a:buChar char="•"/>
              <a:tabLst/>
              <a:defRPr sz="1400" baseline="0">
                <a:solidFill>
                  <a:schemeClr val="bg1"/>
                </a:solidFill>
              </a:defRPr>
            </a:lvl2pPr>
            <a:lvl3pPr marL="457200" indent="-1778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.AppleSystemUIFont" charset="-120"/>
              <a:buChar char="-"/>
              <a:tabLst>
                <a:tab pos="114300" algn="l"/>
              </a:tabLst>
              <a:defRPr sz="1400" baseline="0">
                <a:solidFill>
                  <a:schemeClr val="bg1"/>
                </a:solidFill>
              </a:defRPr>
            </a:lvl3pPr>
            <a:lvl4pPr marL="850900" indent="-22860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.AppleSystemUIFont" charset="-120"/>
              <a:buChar char="‣"/>
              <a:tabLst/>
              <a:defRPr sz="1400">
                <a:solidFill>
                  <a:schemeClr val="bg1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Section One</a:t>
            </a:r>
          </a:p>
          <a:p>
            <a:pPr lvl="0"/>
            <a:r>
              <a:rPr lang="en-US" dirty="0"/>
              <a:t>Section Two </a:t>
            </a:r>
          </a:p>
          <a:p>
            <a:pPr lvl="0"/>
            <a:r>
              <a:rPr lang="en-US" dirty="0"/>
              <a:t>Section Three</a:t>
            </a:r>
          </a:p>
          <a:p>
            <a:pPr lvl="0"/>
            <a:r>
              <a:rPr lang="en-US" dirty="0"/>
              <a:t>Section Four</a:t>
            </a:r>
          </a:p>
          <a:p>
            <a:pPr lvl="0"/>
            <a:r>
              <a:rPr lang="en-US" dirty="0"/>
              <a:t>Section Five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ea typeface="Arial" charset="0"/>
                <a:cs typeface="Arial" charset="0"/>
              </a:rPr>
              <a:t>FedEx Proprietary and Confidential 2019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3792E6B-00B6-F840-9643-4D74B9E7D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1_Photo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938528"/>
            <a:ext cx="10405872" cy="786384"/>
          </a:xfrm>
        </p:spPr>
        <p:txBody>
          <a:bodyPr anchor="ctr" anchorCtr="0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tIns="274320">
            <a:normAutofit/>
          </a:bodyPr>
          <a:lstStyle>
            <a:lvl1pPr marL="0" indent="0" algn="r">
              <a:buNone/>
              <a:defRPr sz="1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 or click icon to add photo.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57199" y="2990193"/>
            <a:ext cx="7406640" cy="548640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2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938528"/>
            <a:ext cx="10405872" cy="786384"/>
          </a:xfrm>
        </p:spPr>
        <p:txBody>
          <a:bodyPr anchor="ctr" anchorCtr="0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2990193"/>
            <a:ext cx="7429500" cy="548640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3_Purp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938528"/>
            <a:ext cx="10401300" cy="786384"/>
          </a:xfrm>
        </p:spPr>
        <p:txBody>
          <a:bodyPr anchor="ctr" anchorCtr="0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2990193"/>
            <a:ext cx="7429500" cy="548640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ea typeface="Arial" charset="0"/>
                <a:cs typeface="Arial" charset="0"/>
              </a:rPr>
              <a:t>FedEx Proprietary and Confidential 2019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3792E6B-00B6-F840-9643-4D74B9E7D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3912">
          <p15:clr>
            <a:srgbClr val="FBAE40"/>
          </p15:clr>
        </p15:guide>
        <p15:guide id="3" pos="288">
          <p15:clr>
            <a:srgbClr val="FBAE40"/>
          </p15:clr>
        </p15:guide>
        <p15:guide id="4" pos="7392">
          <p15:clr>
            <a:srgbClr val="FBAE40"/>
          </p15:clr>
        </p15:guide>
        <p15:guide id="6" pos="6336">
          <p15:clr>
            <a:srgbClr val="FBAE40"/>
          </p15:clr>
        </p15:guide>
        <p15:guide id="9" pos="4968">
          <p15:clr>
            <a:srgbClr val="FBAE40"/>
          </p15:clr>
        </p15:guide>
        <p15:guide id="12" pos="2544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457200" y="722376"/>
            <a:ext cx="9372600" cy="640080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pPr lvl="0"/>
            <a:r>
              <a:rPr lang="en-US" dirty="0"/>
              <a:t>Headline 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1572768"/>
            <a:ext cx="7434072" cy="475488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edit Master text styles subhead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loremus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  <a:p>
            <a:pPr marL="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Second level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loremus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.</a:t>
            </a:r>
            <a:r>
              <a:rPr lang="en-US" sz="1400" dirty="0">
                <a:solidFill>
                  <a:srgbClr val="63666A"/>
                </a:solidFill>
                <a:latin typeface="Arial Regular" charset="0"/>
                <a:ea typeface="Arial Regular" charset="0"/>
                <a:cs typeface="Arial Regular" charset="0"/>
              </a:rPr>
              <a:t> </a:t>
            </a:r>
            <a:endParaRPr lang="en-US" dirty="0"/>
          </a:p>
          <a:p>
            <a:pPr lvl="2"/>
            <a:r>
              <a:rPr lang="en-US" dirty="0"/>
              <a:t>Bullet line 1</a:t>
            </a:r>
          </a:p>
          <a:p>
            <a:pPr lvl="3"/>
            <a:r>
              <a:rPr lang="en-US" dirty="0"/>
              <a:t>Bullet line 2</a:t>
            </a:r>
          </a:p>
          <a:p>
            <a:pPr lvl="4"/>
            <a:r>
              <a:rPr lang="en-US" dirty="0"/>
              <a:t>Bullet 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19088"/>
            <a:ext cx="1901952" cy="20116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276248" y="6419088"/>
            <a:ext cx="457200" cy="201168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700">
                <a:solidFill>
                  <a:schemeClr val="bg2"/>
                </a:solidFill>
              </a:defRPr>
            </a:lvl1pPr>
          </a:lstStyle>
          <a:p>
            <a:fld id="{83792E6B-00B6-F840-9643-4D74B9E7D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85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3" r:id="rId2"/>
    <p:sldLayoutId id="2147483662" r:id="rId3"/>
    <p:sldLayoutId id="2147483661" r:id="rId4"/>
    <p:sldLayoutId id="2147483714" r:id="rId5"/>
    <p:sldLayoutId id="2147483711" r:id="rId6"/>
    <p:sldLayoutId id="2147483668" r:id="rId7"/>
    <p:sldLayoutId id="2147483669" r:id="rId8"/>
    <p:sldLayoutId id="2147483670" r:id="rId9"/>
    <p:sldLayoutId id="2147483686" r:id="rId10"/>
    <p:sldLayoutId id="2147483732" r:id="rId11"/>
    <p:sldLayoutId id="2147483687" r:id="rId12"/>
    <p:sldLayoutId id="2147483690" r:id="rId13"/>
    <p:sldLayoutId id="2147483691" r:id="rId14"/>
    <p:sldLayoutId id="2147483699" r:id="rId15"/>
    <p:sldLayoutId id="2147483673" r:id="rId16"/>
    <p:sldLayoutId id="2147483717" r:id="rId17"/>
    <p:sldLayoutId id="2147483674" r:id="rId18"/>
    <p:sldLayoutId id="2147483675" r:id="rId19"/>
    <p:sldLayoutId id="2147483676" r:id="rId20"/>
    <p:sldLayoutId id="2147483678" r:id="rId21"/>
    <p:sldLayoutId id="2147483677" r:id="rId22"/>
    <p:sldLayoutId id="2147483679" r:id="rId23"/>
    <p:sldLayoutId id="2147483680" r:id="rId24"/>
    <p:sldLayoutId id="2147483723" r:id="rId25"/>
    <p:sldLayoutId id="2147483681" r:id="rId26"/>
    <p:sldLayoutId id="2147483724" r:id="rId27"/>
    <p:sldLayoutId id="2147483682" r:id="rId28"/>
    <p:sldLayoutId id="2147483683" r:id="rId29"/>
    <p:sldLayoutId id="2147483685" r:id="rId30"/>
    <p:sldLayoutId id="2147483700" r:id="rId31"/>
    <p:sldLayoutId id="2147483727" r:id="rId32"/>
    <p:sldLayoutId id="2147483695" r:id="rId33"/>
    <p:sldLayoutId id="2147483728" r:id="rId34"/>
    <p:sldLayoutId id="2147483705" r:id="rId35"/>
    <p:sldLayoutId id="2147483708" r:id="rId36"/>
    <p:sldLayoutId id="2147483692" r:id="rId37"/>
    <p:sldLayoutId id="2147483693" r:id="rId38"/>
    <p:sldLayoutId id="2147483706" r:id="rId39"/>
    <p:sldLayoutId id="2147483709" r:id="rId40"/>
    <p:sldLayoutId id="2147483696" r:id="rId41"/>
    <p:sldLayoutId id="2147483697" r:id="rId42"/>
    <p:sldLayoutId id="2147483715" r:id="rId43"/>
    <p:sldLayoutId id="2147483698" r:id="rId44"/>
    <p:sldLayoutId id="2147483729" r:id="rId45"/>
    <p:sldLayoutId id="2147483730" r:id="rId46"/>
    <p:sldLayoutId id="2147483694" r:id="rId47"/>
    <p:sldLayoutId id="2147483719" r:id="rId48"/>
    <p:sldLayoutId id="2147483720" r:id="rId49"/>
    <p:sldLayoutId id="2147483716" r:id="rId50"/>
    <p:sldLayoutId id="2147483722" r:id="rId51"/>
    <p:sldLayoutId id="2147483688" r:id="rId52"/>
    <p:sldLayoutId id="2147483721" r:id="rId53"/>
    <p:sldLayoutId id="2147483731" r:id="rId54"/>
    <p:sldLayoutId id="2147483718" r:id="rId55"/>
    <p:sldLayoutId id="2147483725" r:id="rId56"/>
    <p:sldLayoutId id="2147483671" r:id="rId57"/>
    <p:sldLayoutId id="2147483733" r:id="rId58"/>
    <p:sldLayoutId id="2147483704" r:id="rId59"/>
  </p:sldLayoutIdLst>
  <p:hf hd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200"/>
        </a:spcAft>
        <a:buClrTx/>
        <a:buSzTx/>
        <a:buFont typeface="Arial"/>
        <a:buNone/>
        <a:tabLst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0" marR="0" indent="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600"/>
        </a:spcAft>
        <a:buClrTx/>
        <a:buSzTx/>
        <a:buFont typeface="Arial"/>
        <a:buNone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2pPr>
      <a:lvl3pPr marL="164592" indent="-164592" algn="l" defTabSz="914400" rtl="0" eaLnBrk="1" latinLnBrk="0" hangingPunct="1">
        <a:lnSpc>
          <a:spcPct val="130000"/>
        </a:lnSpc>
        <a:spcBef>
          <a:spcPts val="0"/>
        </a:spcBef>
        <a:spcAft>
          <a:spcPts val="30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457200" indent="-173736" algn="l" defTabSz="914400" rtl="0" eaLnBrk="1" latinLnBrk="0" hangingPunct="1">
        <a:lnSpc>
          <a:spcPct val="130000"/>
        </a:lnSpc>
        <a:spcBef>
          <a:spcPts val="0"/>
        </a:spcBef>
        <a:spcAft>
          <a:spcPts val="300"/>
        </a:spcAft>
        <a:buFont typeface=".AppleSystemUIFont" charset="-120"/>
        <a:buChar char="–"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850392" indent="-228600" algn="l" defTabSz="914400" rtl="0" eaLnBrk="1" latinLnBrk="0" hangingPunct="1">
        <a:lnSpc>
          <a:spcPct val="130000"/>
        </a:lnSpc>
        <a:spcBef>
          <a:spcPts val="0"/>
        </a:spcBef>
        <a:spcAft>
          <a:spcPts val="300"/>
        </a:spcAft>
        <a:buFont typeface=".AppleSystemUIFont" charset="-120"/>
        <a:buChar char="‣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 userDrawn="1">
          <p15:clr>
            <a:srgbClr val="F26B43"/>
          </p15:clr>
        </p15:guide>
        <p15:guide id="2" pos="7392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orient="horz" pos="4032" userDrawn="1">
          <p15:clr>
            <a:srgbClr val="F26B43"/>
          </p15:clr>
        </p15:guide>
        <p15:guide id="5" orient="horz" pos="3984" userDrawn="1">
          <p15:clr>
            <a:srgbClr val="F26B43"/>
          </p15:clr>
        </p15:guide>
        <p15:guide id="6" orient="horz" pos="984" userDrawn="1">
          <p15:clr>
            <a:srgbClr val="F26B43"/>
          </p15:clr>
        </p15:guide>
        <p15:guide id="7" orient="horz" pos="864" userDrawn="1">
          <p15:clr>
            <a:srgbClr val="F26B43"/>
          </p15:clr>
        </p15:guide>
        <p15:guide id="8" orient="horz" pos="456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6336" userDrawn="1">
          <p15:clr>
            <a:srgbClr val="F26B43"/>
          </p15:clr>
        </p15:guide>
        <p15:guide id="11" pos="4968" userDrawn="1">
          <p15:clr>
            <a:srgbClr val="F26B43"/>
          </p15:clr>
        </p15:guide>
        <p15:guide id="12" pos="5112" userDrawn="1">
          <p15:clr>
            <a:srgbClr val="F26B43"/>
          </p15:clr>
        </p15:guide>
        <p15:guide id="13" pos="3768" userDrawn="1">
          <p15:clr>
            <a:srgbClr val="F26B43"/>
          </p15:clr>
        </p15:guide>
        <p15:guide id="14" pos="3912" userDrawn="1">
          <p15:clr>
            <a:srgbClr val="F26B43"/>
          </p15:clr>
        </p15:guide>
        <p15:guide id="15" pos="2544" userDrawn="1">
          <p15:clr>
            <a:srgbClr val="F26B43"/>
          </p15:clr>
        </p15:guide>
        <p15:guide id="16" pos="2688" userDrawn="1">
          <p15:clr>
            <a:srgbClr val="F26B43"/>
          </p15:clr>
        </p15:guide>
        <p15:guide id="17" pos="1488" userDrawn="1">
          <p15:clr>
            <a:srgbClr val="F26B43"/>
          </p15:clr>
        </p15:guide>
        <p15:guide id="18" pos="13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index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513A-9A54-4AA1-8A42-A3E8CD7C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2767B-A88C-4885-BBA9-FC4C322A57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1573776"/>
            <a:ext cx="11197389" cy="4753393"/>
          </a:xfrm>
        </p:spPr>
        <p:txBody>
          <a:bodyPr/>
          <a:lstStyle/>
          <a:p>
            <a:r>
              <a:rPr lang="en-US" sz="1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 Data Structures: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Lists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Dictionary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Tuples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Sets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C957B-3D82-4578-A453-B5B6D74E81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6AB56-A6EA-44DC-ABA6-43B414E91C4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F08005D-ED44-4543-A79E-07AE508D1E3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045762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513A-9A54-4AA1-8A42-A3E8CD7C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E01F5-0452-4DF5-9DA2-71D1B0CD29D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C957B-3D82-4578-A453-B5B6D74E81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6AB56-A6EA-44DC-ABA6-43B414E91C4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04A816-06A4-4C00-BA39-03B0E708882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1473192"/>
            <a:ext cx="5638800" cy="5046480"/>
          </a:xfrm>
        </p:spPr>
        <p:txBody>
          <a:bodyPr/>
          <a:lstStyle/>
          <a:p>
            <a:pPr marL="4492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Sets</a:t>
            </a:r>
            <a:r>
              <a:rPr lang="en-US" dirty="0"/>
              <a:t>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u="sng" dirty="0"/>
              <a:t>Unordered</a:t>
            </a:r>
            <a:r>
              <a:rPr lang="en-US" dirty="0"/>
              <a:t> collection of </a:t>
            </a:r>
            <a:r>
              <a:rPr lang="en-US" u="sng" dirty="0"/>
              <a:t>unique elements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Example – Fruit basket</a:t>
            </a:r>
          </a:p>
          <a:p>
            <a:pPr marL="1136650" lvl="3" indent="-285750">
              <a:buFont typeface="Arial" panose="020B0604020202020204" pitchFamily="34" charset="0"/>
              <a:buChar char="•"/>
            </a:pPr>
            <a:r>
              <a:rPr lang="en-US" dirty="0"/>
              <a:t>basket = {“orange”, “apple”, “mango”, “apple”, “orange”}</a:t>
            </a:r>
          </a:p>
          <a:p>
            <a:pPr marL="1136650" lvl="3" indent="-285750">
              <a:buFont typeface="Arial" panose="020B0604020202020204" pitchFamily="34" charset="0"/>
              <a:buChar char="•"/>
            </a:pPr>
            <a:r>
              <a:rPr lang="en-US" dirty="0"/>
              <a:t>Useful when you want to have unique elements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Another way to initialize set</a:t>
            </a:r>
          </a:p>
          <a:p>
            <a:pPr lvl="4" indent="0">
              <a:buNone/>
            </a:pPr>
            <a:r>
              <a:rPr lang="en-US" dirty="0"/>
              <a:t>        number=set()</a:t>
            </a:r>
          </a:p>
          <a:p>
            <a:pPr lvl="4" indent="0">
              <a:buNone/>
            </a:pPr>
            <a:r>
              <a:rPr lang="en-US" dirty="0"/>
              <a:t>        </a:t>
            </a:r>
            <a:r>
              <a:rPr lang="en-US" dirty="0" err="1"/>
              <a:t>number.add</a:t>
            </a:r>
            <a:r>
              <a:rPr lang="en-US" dirty="0"/>
              <a:t>(1)</a:t>
            </a:r>
          </a:p>
          <a:p>
            <a:pPr lvl="4" indent="0">
              <a:buNone/>
            </a:pPr>
            <a:r>
              <a:rPr lang="en-US" dirty="0"/>
              <a:t>        </a:t>
            </a:r>
            <a:r>
              <a:rPr lang="en-US" dirty="0" err="1"/>
              <a:t>number.add</a:t>
            </a:r>
            <a:r>
              <a:rPr lang="en-US" dirty="0"/>
              <a:t>(2)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Remember</a:t>
            </a:r>
            <a:r>
              <a:rPr lang="en-US" dirty="0"/>
              <a:t> – No empty {}</a:t>
            </a:r>
          </a:p>
          <a:p>
            <a:pPr marL="1136650" lvl="3" indent="-285750">
              <a:buFont typeface="Arial" panose="020B0604020202020204" pitchFamily="34" charset="0"/>
              <a:buChar char="•"/>
            </a:pPr>
            <a:r>
              <a:rPr lang="en-US" dirty="0"/>
              <a:t>It will get initialized as dictionary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Sets are unordered</a:t>
            </a:r>
          </a:p>
          <a:p>
            <a:pPr marL="1136650" lvl="3" indent="-285750">
              <a:buFont typeface="Arial" panose="020B0604020202020204" pitchFamily="34" charset="0"/>
              <a:buChar char="•"/>
            </a:pPr>
            <a:r>
              <a:rPr lang="en-US" dirty="0"/>
              <a:t>Does not allow index operation </a:t>
            </a:r>
          </a:p>
          <a:p>
            <a:pPr marL="1136650" lvl="3" indent="-285750">
              <a:buFont typeface="Arial" panose="020B0604020202020204" pitchFamily="34" charset="0"/>
              <a:buChar char="•"/>
            </a:pPr>
            <a:r>
              <a:rPr lang="en-US" dirty="0"/>
              <a:t>Does not allow duplicates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015599-C90A-497D-8BB7-797392DF0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0" y="1467679"/>
            <a:ext cx="5448300" cy="1294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E3E944-B627-45E3-9163-3F92F8DD7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51" y="2923583"/>
            <a:ext cx="5448299" cy="12942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26953-2B1F-4623-8C2D-118E6E5AD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7951" y="4369022"/>
            <a:ext cx="5448300" cy="10925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0A09F5-A014-4281-97D8-CBE4EDB2C6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1988" y="5612745"/>
            <a:ext cx="5415212" cy="10925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5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513A-9A54-4AA1-8A42-A3E8CD7C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E01F5-0452-4DF5-9DA2-71D1B0CD29D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C957B-3D82-4578-A453-B5B6D74E81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6AB56-A6EA-44DC-ABA6-43B414E91C4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04A816-06A4-4C00-BA39-03B0E708882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1473192"/>
            <a:ext cx="5638800" cy="5046480"/>
          </a:xfrm>
        </p:spPr>
        <p:txBody>
          <a:bodyPr/>
          <a:lstStyle/>
          <a:p>
            <a:pPr marL="4492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Sets</a:t>
            </a:r>
            <a:r>
              <a:rPr lang="en-US" dirty="0"/>
              <a:t>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Sets supports taking list as in input in the constructor  </a:t>
            </a:r>
          </a:p>
          <a:p>
            <a:pPr marL="1136650" lvl="3" indent="-285750">
              <a:buFont typeface="Arial" panose="020B0604020202020204" pitchFamily="34" charset="0"/>
              <a:buChar char="•"/>
            </a:pPr>
            <a:r>
              <a:rPr lang="en-US" dirty="0"/>
              <a:t>numbers =[1,2,3,4,2,3,4]   #List</a:t>
            </a:r>
          </a:p>
          <a:p>
            <a:pPr lvl="3" indent="0">
              <a:buNone/>
            </a:pPr>
            <a:r>
              <a:rPr lang="en-US" dirty="0"/>
              <a:t>	     </a:t>
            </a:r>
            <a:r>
              <a:rPr lang="en-US" dirty="0" err="1"/>
              <a:t>unique_number</a:t>
            </a:r>
            <a:r>
              <a:rPr lang="en-US" dirty="0"/>
              <a:t>=set(numbers)</a:t>
            </a:r>
          </a:p>
          <a:p>
            <a:pPr lvl="3" indent="0">
              <a:buNone/>
            </a:pPr>
            <a:endParaRPr lang="en-US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Basic operations:</a:t>
            </a:r>
          </a:p>
          <a:p>
            <a:pPr marL="1136650" lvl="3" indent="-285750">
              <a:buFont typeface="Arial" panose="020B0604020202020204" pitchFamily="34" charset="0"/>
              <a:buChar char="•"/>
            </a:pPr>
            <a:r>
              <a:rPr lang="en-US" dirty="0"/>
              <a:t>In operator </a:t>
            </a:r>
          </a:p>
          <a:p>
            <a:pPr marL="1136650" lvl="3" indent="-285750">
              <a:buFont typeface="Arial" panose="020B0604020202020204" pitchFamily="34" charset="0"/>
              <a:buChar char="•"/>
            </a:pPr>
            <a:r>
              <a:rPr lang="en-US" dirty="0"/>
              <a:t>Iteration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DC02D4-DA87-4191-9AC2-A70514D38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573777"/>
            <a:ext cx="5638800" cy="1570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11458B-99C1-404C-AFEE-DD2F36302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3428999"/>
            <a:ext cx="5638800" cy="1381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9FB5CD-BBA2-436B-B476-9FDF067FF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5012720"/>
            <a:ext cx="5638800" cy="1314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447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513A-9A54-4AA1-8A42-A3E8CD7C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E01F5-0452-4DF5-9DA2-71D1B0CD29D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C957B-3D82-4578-A453-B5B6D74E81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6AB56-A6EA-44DC-ABA6-43B414E91C4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04A816-06A4-4C00-BA39-03B0E708882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1473192"/>
            <a:ext cx="5638800" cy="5046480"/>
          </a:xfrm>
        </p:spPr>
        <p:txBody>
          <a:bodyPr/>
          <a:lstStyle/>
          <a:p>
            <a:pPr marL="4492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Sets</a:t>
            </a:r>
            <a:r>
              <a:rPr lang="en-US" dirty="0"/>
              <a:t>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Basic operations:</a:t>
            </a:r>
          </a:p>
          <a:p>
            <a:pPr marL="11366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Union </a:t>
            </a:r>
          </a:p>
          <a:p>
            <a:pPr marL="11366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Interaction</a:t>
            </a:r>
          </a:p>
          <a:p>
            <a:pPr marL="11366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Difference</a:t>
            </a:r>
          </a:p>
          <a:p>
            <a:pPr marL="11366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Subset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BB997-ABD8-4FA6-B30E-0B33470BA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481857"/>
            <a:ext cx="5486400" cy="1287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D60E76-095B-445B-A277-C6222E78C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048" y="2897088"/>
            <a:ext cx="5486400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DA5637-C810-4591-8785-459C999438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7048" y="3757077"/>
            <a:ext cx="5486400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EA2782-0BD8-4660-B14E-3D85527031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7878" y="4696139"/>
            <a:ext cx="5452964" cy="666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D823DF-BA7D-46BB-B93C-9438638F2C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3920" y="5560680"/>
            <a:ext cx="5419528" cy="1059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766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513A-9A54-4AA1-8A42-A3E8CD7C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559795"/>
            <a:ext cx="9372600" cy="640080"/>
          </a:xfrm>
        </p:spPr>
        <p:txBody>
          <a:bodyPr/>
          <a:lstStyle/>
          <a:p>
            <a:pPr algn="ctr"/>
            <a:r>
              <a:rPr lang="en-US" sz="4000" dirty="0"/>
              <a:t>Helpful Resources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E01F5-0452-4DF5-9DA2-71D1B0CD29D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C957B-3D82-4578-A453-B5B6D74E81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6AB56-A6EA-44DC-ABA6-43B414E91C4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6BC8B30-7FD8-4B46-8287-0FCA0B497D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1362270"/>
            <a:ext cx="5486400" cy="49649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Python Documentation:</a:t>
            </a:r>
          </a:p>
          <a:p>
            <a:r>
              <a:rPr lang="en-US" dirty="0">
                <a:hlinkClick r:id="rId3"/>
              </a:rPr>
              <a:t>https://docs.python.org/3/tutorial/index.html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23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513A-9A54-4AA1-8A42-A3E8CD7C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2454923"/>
            <a:ext cx="9372600" cy="640080"/>
          </a:xfrm>
        </p:spPr>
        <p:txBody>
          <a:bodyPr/>
          <a:lstStyle/>
          <a:p>
            <a:pPr algn="ctr"/>
            <a:r>
              <a:rPr lang="en-US" sz="4000" dirty="0"/>
              <a:t>Thank you! 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E01F5-0452-4DF5-9DA2-71D1B0CD29D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C957B-3D82-4578-A453-B5B6D74E81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6AB56-A6EA-44DC-ABA6-43B414E91C4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6BC8B30-7FD8-4B46-8287-0FCA0B497D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3569368"/>
            <a:ext cx="5486400" cy="2757801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555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513A-9A54-4AA1-8A42-A3E8CD7C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2767B-A88C-4885-BBA9-FC4C322A57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1573776"/>
            <a:ext cx="11197389" cy="4753393"/>
          </a:xfrm>
        </p:spPr>
        <p:txBody>
          <a:bodyPr/>
          <a:lstStyle/>
          <a:p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Structures:</a:t>
            </a:r>
          </a:p>
          <a:p>
            <a:pPr marL="449263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Building block of a program </a:t>
            </a: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Data structures + logic = program </a:t>
            </a:r>
          </a:p>
          <a:p>
            <a:pPr marL="449263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What types of data structures to use?</a:t>
            </a: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Depends on business need </a:t>
            </a: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Space and time complexity </a:t>
            </a:r>
          </a:p>
          <a:p>
            <a:pPr marL="7429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Performance requirements </a:t>
            </a:r>
          </a:p>
          <a:p>
            <a:pPr marL="449263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Neglecting Data structures leads to: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C957B-3D82-4578-A453-B5B6D74E81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6AB56-A6EA-44DC-ABA6-43B414E91C4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F08005D-ED44-4543-A79E-07AE508D1E3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DFAE09-26E0-49C3-B956-0C7605D92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935" y="1573776"/>
            <a:ext cx="4194313" cy="2192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A picture containing building, house&#10;&#10;Description automatically generated">
            <a:extLst>
              <a:ext uri="{FF2B5EF4-FFF2-40B4-BE49-F238E27FC236}">
                <a16:creationId xmlns:a16="http://schemas.microsoft.com/office/drawing/2014/main" id="{E563F346-D9DE-4345-9489-9BE3AE4B5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935" y="4233862"/>
            <a:ext cx="4194313" cy="1901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327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513A-9A54-4AA1-8A42-A3E8CD7C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2767B-A88C-4885-BBA9-FC4C322A57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1573776"/>
            <a:ext cx="4170947" cy="4753393"/>
          </a:xfrm>
        </p:spPr>
        <p:txBody>
          <a:bodyPr/>
          <a:lstStyle/>
          <a:p>
            <a:r>
              <a:rPr lang="en-US" dirty="0"/>
              <a:t>What is List? </a:t>
            </a:r>
          </a:p>
          <a:p>
            <a:r>
              <a:rPr lang="en-US" dirty="0"/>
              <a:t>Example: A trip to grocery store </a:t>
            </a:r>
          </a:p>
          <a:p>
            <a:r>
              <a:rPr lang="en-US" dirty="0"/>
              <a:t>Traditional way of storing items in a variable:</a:t>
            </a:r>
          </a:p>
          <a:p>
            <a:r>
              <a:rPr lang="en-US" dirty="0"/>
              <a:t>Item1 = pasta, item2= bread, item3=fruits…</a:t>
            </a:r>
          </a:p>
          <a:p>
            <a:r>
              <a:rPr lang="en-US" dirty="0"/>
              <a:t>Instead </a:t>
            </a:r>
          </a:p>
          <a:p>
            <a:r>
              <a:rPr lang="en-US" dirty="0"/>
              <a:t>We can create a variable that stores the list</a:t>
            </a:r>
          </a:p>
          <a:p>
            <a:r>
              <a:rPr lang="en-US" dirty="0"/>
              <a:t>Items = [“bread”, “pasta”, “fruits”, “yogurt”]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E01F5-0452-4DF5-9DA2-71D1B0CD29D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C957B-3D82-4578-A453-B5B6D74E81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6AB56-A6EA-44DC-ABA6-43B414E91C4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A picture containing text, indoor, marketplace, scene&#10;&#10;Description automatically generated">
            <a:extLst>
              <a:ext uri="{FF2B5EF4-FFF2-40B4-BE49-F238E27FC236}">
                <a16:creationId xmlns:a16="http://schemas.microsoft.com/office/drawing/2014/main" id="{03826650-60C8-4BC7-9DB2-F45901F78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131" y="1328546"/>
            <a:ext cx="3116731" cy="1804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E99EC0-7B9A-4000-8D73-DB261B062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442" y="3549730"/>
            <a:ext cx="7355305" cy="25125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50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513A-9A54-4AA1-8A42-A3E8CD7C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E01F5-0452-4DF5-9DA2-71D1B0CD29D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C957B-3D82-4578-A453-B5B6D74E81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6AB56-A6EA-44DC-ABA6-43B414E91C4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04A816-06A4-4C00-BA39-03B0E708882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Data storage in Memory:</a:t>
            </a:r>
          </a:p>
          <a:p>
            <a:pPr marL="4492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Through index</a:t>
            </a:r>
          </a:p>
          <a:p>
            <a:pPr marL="4492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Can access a specific data through index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items[3]</a:t>
            </a:r>
          </a:p>
          <a:p>
            <a:pPr marL="4492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Modify the list through index 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items[0]=“diet coke”</a:t>
            </a:r>
          </a:p>
          <a:p>
            <a:pPr marL="4492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Last element: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items[-1]</a:t>
            </a:r>
          </a:p>
          <a:p>
            <a:pPr lvl="2" indent="0">
              <a:buNone/>
            </a:pPr>
            <a:endParaRPr lang="en-US" dirty="0"/>
          </a:p>
          <a:p>
            <a:pPr marL="449263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60E73CF-D767-4CF9-8836-FDE898A91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444488"/>
              </p:ext>
            </p:extLst>
          </p:nvPr>
        </p:nvGraphicFramePr>
        <p:xfrm>
          <a:off x="8286261" y="986791"/>
          <a:ext cx="2921838" cy="1463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02303">
                  <a:extLst>
                    <a:ext uri="{9D8B030D-6E8A-4147-A177-3AD203B41FA5}">
                      <a16:colId xmlns:a16="http://schemas.microsoft.com/office/drawing/2014/main" val="1818336850"/>
                    </a:ext>
                  </a:extLst>
                </a:gridCol>
                <a:gridCol w="2319535">
                  <a:extLst>
                    <a:ext uri="{9D8B030D-6E8A-4147-A177-3AD203B41FA5}">
                      <a16:colId xmlns:a16="http://schemas.microsoft.com/office/drawing/2014/main" val="373126632"/>
                    </a:ext>
                  </a:extLst>
                </a:gridCol>
              </a:tblGrid>
              <a:tr h="36546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303076"/>
                  </a:ext>
                </a:extLst>
              </a:tr>
              <a:tr h="36546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574439"/>
                  </a:ext>
                </a:extLst>
              </a:tr>
              <a:tr h="36546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fruits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41154"/>
                  </a:ext>
                </a:extLst>
              </a:tr>
              <a:tr h="36546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yogurt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798214"/>
                  </a:ext>
                </a:extLst>
              </a:tr>
            </a:tbl>
          </a:graphicData>
        </a:graphic>
      </p:graphicFrame>
      <p:sp>
        <p:nvSpPr>
          <p:cNvPr id="12" name="Left Brace 11">
            <a:extLst>
              <a:ext uri="{FF2B5EF4-FFF2-40B4-BE49-F238E27FC236}">
                <a16:creationId xmlns:a16="http://schemas.microsoft.com/office/drawing/2014/main" id="{53526BEA-3570-4F14-98E1-0CDFB67BBC48}"/>
              </a:ext>
            </a:extLst>
          </p:cNvPr>
          <p:cNvSpPr/>
          <p:nvPr/>
        </p:nvSpPr>
        <p:spPr>
          <a:xfrm>
            <a:off x="7593762" y="986791"/>
            <a:ext cx="331596" cy="146304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60B7E6-8ED3-4644-9D29-F5A364726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261" y="2714246"/>
            <a:ext cx="2921838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DAE995-7E7F-4917-9197-618ECFC3A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261" y="3950472"/>
            <a:ext cx="2921838" cy="838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83A99F-5ADB-4ECD-A406-79D12372C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262" y="5027995"/>
            <a:ext cx="2921837" cy="695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351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513A-9A54-4AA1-8A42-A3E8CD7C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E01F5-0452-4DF5-9DA2-71D1B0CD29D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C957B-3D82-4578-A453-B5B6D74E81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6AB56-A6EA-44DC-ABA6-43B414E91C4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04A816-06A4-4C00-BA39-03B0E708882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449263" lvl="1" indent="-285750">
              <a:lnSpc>
                <a:spcPct val="150000"/>
              </a:lnSpc>
            </a:pPr>
            <a:r>
              <a:rPr lang="en-US" dirty="0"/>
              <a:t>Append items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items.append</a:t>
            </a:r>
            <a:r>
              <a:rPr lang="en-US" dirty="0"/>
              <a:t>(“butter”)</a:t>
            </a:r>
          </a:p>
          <a:p>
            <a:pPr marL="4492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Can also use “insert”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items.insert</a:t>
            </a:r>
            <a:r>
              <a:rPr lang="en-US" dirty="0"/>
              <a:t>(1.”egg”)</a:t>
            </a:r>
          </a:p>
          <a:p>
            <a:pPr marL="4492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Join two list: Grocery (items) + Cleaning Supply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Items+cleaningSupply</a:t>
            </a:r>
            <a:endParaRPr lang="en-US" dirty="0"/>
          </a:p>
          <a:p>
            <a:pPr marL="4492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Length of list 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Len(items)</a:t>
            </a:r>
          </a:p>
          <a:p>
            <a:pPr lvl="2" indent="0">
              <a:buNone/>
            </a:pPr>
            <a:endParaRPr lang="en-US" dirty="0"/>
          </a:p>
          <a:p>
            <a:pPr marL="449263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23C6DA-B3AA-41BC-8BF1-0BF1552D3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262" y="1042416"/>
            <a:ext cx="3447186" cy="10679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0E1192-B6BB-4560-805E-859C54A30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261" y="2266086"/>
            <a:ext cx="3447187" cy="114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957588-4E3A-4F66-889C-9F554B05B5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261" y="3564208"/>
            <a:ext cx="3448539" cy="752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698B5A-FF22-42A6-BF3F-8C5CF8562C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6262" y="4492973"/>
            <a:ext cx="3448538" cy="1062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5DFE476-57EB-4DE9-A968-85292F51D2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6262" y="5711087"/>
            <a:ext cx="3447186" cy="771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944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7A970-362C-4832-94E7-752DEC8C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and Tuples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8E318-E2AE-4F09-A6E3-D9473ECF8CA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2925" y="1766279"/>
            <a:ext cx="10676021" cy="4753393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What is Dictionary?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Adding and removing values in a dictionary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Iterating through dictionary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Tuples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BCCDF-4398-4514-ACAD-7F16729DD369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C47D1-EE66-4980-A768-B322D06DE644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715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513A-9A54-4AA1-8A42-A3E8CD7C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E01F5-0452-4DF5-9DA2-71D1B0CD29D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C957B-3D82-4578-A453-B5B6D74E81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6AB56-A6EA-44DC-ABA6-43B414E91C4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04A816-06A4-4C00-BA39-03B0E708882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1" indent="0">
              <a:lnSpc>
                <a:spcPct val="150000"/>
              </a:lnSpc>
              <a:buNone/>
            </a:pPr>
            <a:r>
              <a:rPr lang="en-US" dirty="0"/>
              <a:t>Dictionary </a:t>
            </a:r>
          </a:p>
          <a:p>
            <a:pPr marL="449263" lvl="1" indent="-285750">
              <a:buFont typeface="Arial" panose="020B0604020202020204" pitchFamily="34" charset="0"/>
              <a:buChar char="•"/>
            </a:pPr>
            <a:r>
              <a:rPr lang="en-US" dirty="0"/>
              <a:t>Allows you to store key value pairs </a:t>
            </a:r>
          </a:p>
          <a:p>
            <a:pPr marL="449263" lvl="1" indent="-285750">
              <a:buFont typeface="Arial" panose="020B0604020202020204" pitchFamily="34" charset="0"/>
              <a:buChar char="•"/>
            </a:pPr>
            <a:r>
              <a:rPr lang="en-US" dirty="0"/>
              <a:t>It’s also known as Maps, Hash tables and Associate Arrays </a:t>
            </a:r>
          </a:p>
          <a:p>
            <a:pPr marL="449263" lvl="1" indent="-285750">
              <a:buFont typeface="Arial" panose="020B0604020202020204" pitchFamily="34" charset="0"/>
              <a:buChar char="•"/>
            </a:pPr>
            <a:r>
              <a:rPr lang="en-US" dirty="0"/>
              <a:t>Example: Telephone directory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49263" lvl="1" indent="-285750">
              <a:buFont typeface="Arial" panose="020B0604020202020204" pitchFamily="34" charset="0"/>
              <a:buChar char="•"/>
            </a:pPr>
            <a:r>
              <a:rPr lang="en-US" dirty="0"/>
              <a:t>Syntax:</a:t>
            </a:r>
          </a:p>
          <a:p>
            <a:pPr lvl="2" indent="0">
              <a:buNone/>
            </a:pPr>
            <a:r>
              <a:rPr lang="en-US" dirty="0"/>
              <a:t> phonebook = {“Rob”: 1111111111, “John”: 2222222222, “Joe”: 3333333333}</a:t>
            </a:r>
          </a:p>
          <a:p>
            <a:pPr marL="449263" lvl="1" indent="-285750">
              <a:buFont typeface="Arial" panose="020B0604020202020204" pitchFamily="34" charset="0"/>
              <a:buChar char="•"/>
            </a:pPr>
            <a:r>
              <a:rPr lang="en-US" dirty="0"/>
              <a:t>Access:</a:t>
            </a:r>
          </a:p>
          <a:p>
            <a:pPr lvl="2" indent="0">
              <a:buNone/>
            </a:pPr>
            <a:r>
              <a:rPr lang="en-US" dirty="0"/>
              <a:t>phonebook [“Rob”]</a:t>
            </a:r>
          </a:p>
          <a:p>
            <a:pPr lvl="2" indent="0">
              <a:buNone/>
            </a:pPr>
            <a:endParaRPr lang="en-US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0D008A85-FD9F-4550-90F5-00A0F48AF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288572"/>
              </p:ext>
            </p:extLst>
          </p:nvPr>
        </p:nvGraphicFramePr>
        <p:xfrm>
          <a:off x="917074" y="3051144"/>
          <a:ext cx="3285958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75330">
                  <a:extLst>
                    <a:ext uri="{9D8B030D-6E8A-4147-A177-3AD203B41FA5}">
                      <a16:colId xmlns:a16="http://schemas.microsoft.com/office/drawing/2014/main" val="3966723668"/>
                    </a:ext>
                  </a:extLst>
                </a:gridCol>
                <a:gridCol w="2310628">
                  <a:extLst>
                    <a:ext uri="{9D8B030D-6E8A-4147-A177-3AD203B41FA5}">
                      <a16:colId xmlns:a16="http://schemas.microsoft.com/office/drawing/2014/main" val="40711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Rob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1111111111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478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2222222222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4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Joe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3333333333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915380"/>
                  </a:ext>
                </a:extLst>
              </a:tr>
            </a:tbl>
          </a:graphicData>
        </a:graphic>
      </p:graphicFrame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E46178BE-E666-41E9-967B-7F945666E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352" y="1573776"/>
            <a:ext cx="3498073" cy="2420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986723-D93D-4C39-801C-96065CA89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352" y="4206067"/>
            <a:ext cx="4888080" cy="1133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768963-C094-4507-A757-A8D3D2291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7352" y="5664136"/>
            <a:ext cx="4888080" cy="942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43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513A-9A54-4AA1-8A42-A3E8CD7C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E01F5-0452-4DF5-9DA2-71D1B0CD29D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C957B-3D82-4578-A453-B5B6D74E81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6AB56-A6EA-44DC-ABA6-43B414E91C4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04A816-06A4-4C00-BA39-03B0E708882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4492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Delete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del phonebook[“Rob”]</a:t>
            </a:r>
          </a:p>
          <a:p>
            <a:pPr lvl="2" indent="0">
              <a:buNone/>
            </a:pPr>
            <a:endParaRPr lang="en-US" dirty="0"/>
          </a:p>
          <a:p>
            <a:pPr marL="449263" lvl="1" indent="-285750">
              <a:buFont typeface="Arial" panose="020B0604020202020204" pitchFamily="34" charset="0"/>
              <a:buChar char="•"/>
            </a:pPr>
            <a:r>
              <a:rPr lang="en-US" dirty="0"/>
              <a:t>Iterate through a Dictionary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for key in phonebook:</a:t>
            </a:r>
          </a:p>
          <a:p>
            <a:pPr lvl="3" indent="0">
              <a:buNone/>
            </a:pPr>
            <a:r>
              <a:rPr lang="en-US" dirty="0"/>
              <a:t>Print(“key:”, key, “values:”, phonebook[key])</a:t>
            </a:r>
          </a:p>
          <a:p>
            <a:pPr lvl="3" indent="0">
              <a:buNone/>
            </a:pPr>
            <a:endParaRPr lang="en-US" dirty="0"/>
          </a:p>
          <a:p>
            <a:pPr marL="449263" lvl="1" indent="-285750">
              <a:buFont typeface="Arial" panose="020B0604020202020204" pitchFamily="34" charset="0"/>
              <a:buChar char="•"/>
            </a:pPr>
            <a:r>
              <a:rPr lang="en-US" dirty="0"/>
              <a:t>Know if Tom is in the dictionary </a:t>
            </a:r>
          </a:p>
          <a:p>
            <a:pPr lvl="3" indent="0">
              <a:buNone/>
            </a:pPr>
            <a:r>
              <a:rPr lang="en-US" dirty="0"/>
              <a:t> “tom” in phonebook</a:t>
            </a:r>
          </a:p>
          <a:p>
            <a:pPr lvl="3" indent="0">
              <a:buNone/>
            </a:pPr>
            <a:r>
              <a:rPr lang="en-US" dirty="0"/>
              <a:t> “john” in phonebook</a:t>
            </a:r>
          </a:p>
          <a:p>
            <a:pPr lvl="3" indent="0">
              <a:buNone/>
            </a:pPr>
            <a:endParaRPr lang="en-US" dirty="0"/>
          </a:p>
          <a:p>
            <a:pPr marL="449263" lvl="1" indent="-285750">
              <a:buFont typeface="Arial" panose="020B0604020202020204" pitchFamily="34" charset="0"/>
              <a:buChar char="•"/>
            </a:pPr>
            <a:r>
              <a:rPr lang="en-US" dirty="0"/>
              <a:t>Clear entries in a dictionary </a:t>
            </a:r>
          </a:p>
          <a:p>
            <a:pPr lvl="3" indent="0">
              <a:buNone/>
            </a:pPr>
            <a:r>
              <a:rPr lang="en-US" dirty="0" err="1"/>
              <a:t>phonebook.clear</a:t>
            </a:r>
            <a:r>
              <a:rPr lang="en-US" dirty="0"/>
              <a:t>()</a:t>
            </a:r>
          </a:p>
          <a:p>
            <a:pPr lvl="2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160B36-B044-4692-AFEC-A65EECCD1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448" y="1543341"/>
            <a:ext cx="4813984" cy="1114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A0637C-78DF-4D7A-BC7F-FE00D81F9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448" y="2938870"/>
            <a:ext cx="4813983" cy="1104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DA4811-2F86-44EB-9A67-66BEA177D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1447" y="5593085"/>
            <a:ext cx="4813983" cy="1104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6E89BA-0D6F-49D8-B6F7-A7CB29689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1448" y="4324059"/>
            <a:ext cx="4813984" cy="99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237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513A-9A54-4AA1-8A42-A3E8CD7C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E01F5-0452-4DF5-9DA2-71D1B0CD29D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C957B-3D82-4578-A453-B5B6D74E81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ea typeface="Arial" charset="0"/>
                <a:cs typeface="Arial" charset="0"/>
              </a:rPr>
              <a:t>FedEx Proprietary and Confidential 2019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6AB56-A6EA-44DC-ABA6-43B414E91C4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3792E6B-00B6-F840-9643-4D74B9E7D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04A816-06A4-4C00-BA39-03B0E708882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1473192"/>
            <a:ext cx="5638800" cy="5046480"/>
          </a:xfrm>
        </p:spPr>
        <p:txBody>
          <a:bodyPr/>
          <a:lstStyle/>
          <a:p>
            <a:pPr marL="4492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Tuples</a:t>
            </a:r>
            <a:r>
              <a:rPr lang="en-US" dirty="0"/>
              <a:t>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List of values grouped together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Example – point in geometry </a:t>
            </a:r>
          </a:p>
          <a:p>
            <a:pPr marL="1136650" lvl="3" indent="-285750">
              <a:buFont typeface="Arial" panose="020B0604020202020204" pitchFamily="34" charset="0"/>
              <a:buChar char="•"/>
            </a:pPr>
            <a:r>
              <a:rPr lang="en-US" dirty="0"/>
              <a:t>point = (4,8)</a:t>
            </a:r>
          </a:p>
          <a:p>
            <a:pPr lvl="3" indent="0">
              <a:buNone/>
            </a:pPr>
            <a:r>
              <a:rPr lang="en-US" dirty="0"/>
              <a:t>	     point[0] = 4</a:t>
            </a:r>
          </a:p>
          <a:p>
            <a:pPr lvl="3" indent="0">
              <a:buNone/>
            </a:pPr>
            <a:r>
              <a:rPr lang="en-US" dirty="0"/>
              <a:t>       point[1] = 8</a:t>
            </a:r>
          </a:p>
          <a:p>
            <a:pPr lvl="2" indent="0">
              <a:buNone/>
            </a:pPr>
            <a:endParaRPr lang="en-US" dirty="0"/>
          </a:p>
          <a:p>
            <a:pPr marL="449263" lvl="1" indent="-285750">
              <a:buFont typeface="Arial" panose="020B0604020202020204" pitchFamily="34" charset="0"/>
              <a:buChar char="•"/>
            </a:pPr>
            <a:r>
              <a:rPr lang="en-US" b="1" dirty="0"/>
              <a:t>List vs Tuples</a:t>
            </a:r>
          </a:p>
          <a:p>
            <a:pPr lvl="3" indent="0">
              <a:buNone/>
            </a:pPr>
            <a:r>
              <a:rPr lang="en-US" b="1" dirty="0"/>
              <a:t>List</a:t>
            </a:r>
          </a:p>
          <a:p>
            <a:pPr marL="1136650" lvl="3" indent="-285750"/>
            <a:r>
              <a:rPr lang="en-US" dirty="0"/>
              <a:t>Values are of same type</a:t>
            </a:r>
          </a:p>
          <a:p>
            <a:pPr marL="1136650" lvl="3" indent="-285750"/>
            <a:r>
              <a:rPr lang="en-US" dirty="0"/>
              <a:t>E.g. name , expense etc. </a:t>
            </a:r>
          </a:p>
          <a:p>
            <a:pPr lvl="3" indent="0">
              <a:buNone/>
            </a:pPr>
            <a:r>
              <a:rPr lang="en-US" b="1" dirty="0"/>
              <a:t>Tuples</a:t>
            </a:r>
            <a:r>
              <a:rPr lang="en-US" dirty="0"/>
              <a:t> </a:t>
            </a:r>
          </a:p>
          <a:p>
            <a:pPr marL="1136650" lvl="3" indent="-285750"/>
            <a:r>
              <a:rPr lang="en-US" dirty="0"/>
              <a:t>Values can be of different types </a:t>
            </a:r>
          </a:p>
          <a:p>
            <a:pPr marL="1136650" lvl="3" indent="-285750"/>
            <a:r>
              <a:rPr lang="en-US" dirty="0"/>
              <a:t>E.g. point in geometry, address [1000, FedEx Dr, Moon </a:t>
            </a:r>
            <a:r>
              <a:rPr lang="en-US" dirty="0" err="1"/>
              <a:t>Twp</a:t>
            </a:r>
            <a:r>
              <a:rPr lang="en-US" dirty="0"/>
              <a:t>, PA 15108] etc. </a:t>
            </a:r>
          </a:p>
          <a:p>
            <a:pPr marL="1136650" lvl="3" indent="-285750"/>
            <a:r>
              <a:rPr lang="en-US" dirty="0"/>
              <a:t>Tuples are immutable </a:t>
            </a:r>
          </a:p>
          <a:p>
            <a:pPr lvl="2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9E56F8-9232-4304-879B-7D9441AE4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726" y="1868665"/>
            <a:ext cx="4371474" cy="1444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43E6CF-957E-4248-B9D1-17071DB94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5726" y="4562208"/>
            <a:ext cx="4371474" cy="1444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571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FedEx Color Values">
      <a:dk1>
        <a:srgbClr val="000000"/>
      </a:dk1>
      <a:lt1>
        <a:srgbClr val="FFFFFF"/>
      </a:lt1>
      <a:dk2>
        <a:srgbClr val="4D148C"/>
      </a:dk2>
      <a:lt2>
        <a:srgbClr val="636669"/>
      </a:lt2>
      <a:accent1>
        <a:srgbClr val="999999"/>
      </a:accent1>
      <a:accent2>
        <a:srgbClr val="FF6600"/>
      </a:accent2>
      <a:accent3>
        <a:srgbClr val="828588"/>
      </a:accent3>
      <a:accent4>
        <a:srgbClr val="ADADAD"/>
      </a:accent4>
      <a:accent5>
        <a:srgbClr val="4D148C"/>
      </a:accent5>
      <a:accent6>
        <a:srgbClr val="636669"/>
      </a:accent6>
      <a:hlink>
        <a:srgbClr val="0079B7"/>
      </a:hlink>
      <a:folHlink>
        <a:srgbClr val="99999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FADAD7FE-4633-4F4E-B267-81AAC61B1087}" vid="{3DE41B3E-4D90-420F-B24C-73829DD6B5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FBE39C12523D4B8B51B205799BC63E" ma:contentTypeVersion="11" ma:contentTypeDescription="Create a new document." ma:contentTypeScope="" ma:versionID="bba48ad36e77b44df327d2db6d24f39a">
  <xsd:schema xmlns:xsd="http://www.w3.org/2001/XMLSchema" xmlns:xs="http://www.w3.org/2001/XMLSchema" xmlns:p="http://schemas.microsoft.com/office/2006/metadata/properties" xmlns:ns2="3e4ffcab-63c6-470a-9d01-69cb987bacc0" xmlns:ns3="5f56a567-8fd2-4129-a776-56093bd0da29" targetNamespace="http://schemas.microsoft.com/office/2006/metadata/properties" ma:root="true" ma:fieldsID="e6978d1b8551d2bf7af6724becd61bda" ns2:_="" ns3:_="">
    <xsd:import namespace="3e4ffcab-63c6-470a-9d01-69cb987bacc0"/>
    <xsd:import namespace="5f56a567-8fd2-4129-a776-56093bd0da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4ffcab-63c6-470a-9d01-69cb987bac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56a567-8fd2-4129-a776-56093bd0da2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FA69A7-031E-4619-B06D-23DD40814F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4ffcab-63c6-470a-9d01-69cb987bacc0"/>
    <ds:schemaRef ds:uri="5f56a567-8fd2-4129-a776-56093bd0da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36A907-174F-4990-8A5A-C4D5C9EC71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674B2F-A062-4352-8CE4-E298E98A6BC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FedEx_Ground_Presentation_Template</Template>
  <TotalTime>12546</TotalTime>
  <Words>687</Words>
  <Application>Microsoft Office PowerPoint</Application>
  <PresentationFormat>Widescreen</PresentationFormat>
  <Paragraphs>250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.AppleSystemUIFont</vt:lpstr>
      <vt:lpstr>Arial</vt:lpstr>
      <vt:lpstr>Arial Regular</vt:lpstr>
      <vt:lpstr>Calibri</vt:lpstr>
      <vt:lpstr>LucidaGrande</vt:lpstr>
      <vt:lpstr>Wingdings</vt:lpstr>
      <vt:lpstr>Office Theme</vt:lpstr>
      <vt:lpstr>Overview </vt:lpstr>
      <vt:lpstr> </vt:lpstr>
      <vt:lpstr>List </vt:lpstr>
      <vt:lpstr>List </vt:lpstr>
      <vt:lpstr>List </vt:lpstr>
      <vt:lpstr>Dictionary and Tuples </vt:lpstr>
      <vt:lpstr>Dictionary  </vt:lpstr>
      <vt:lpstr>Dictionary  </vt:lpstr>
      <vt:lpstr>Tuples  </vt:lpstr>
      <vt:lpstr>Sets  </vt:lpstr>
      <vt:lpstr>Sets  </vt:lpstr>
      <vt:lpstr>Sets  </vt:lpstr>
      <vt:lpstr>Helpful Resources </vt:lpstr>
      <vt:lpstr>Thank you!  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Cerebellum | NPOE</dc:title>
  <dc:subject/>
  <dc:creator>Jonas</dc:creator>
  <cp:keywords/>
  <dc:description/>
  <cp:lastModifiedBy>Vijay Kumar</cp:lastModifiedBy>
  <cp:revision>88</cp:revision>
  <cp:lastPrinted>2019-09-11T22:20:29Z</cp:lastPrinted>
  <dcterms:created xsi:type="dcterms:W3CDTF">2020-09-30T19:54:24Z</dcterms:created>
  <dcterms:modified xsi:type="dcterms:W3CDTF">2021-03-12T16:18:27Z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0x01010094FBE39C12523D4B8B51B205799BC63E</vt:lpwstr>
  </property>
</Properties>
</file>